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4" r:id="rId5"/>
    <p:sldMasterId id="2147483705" r:id="rId6"/>
    <p:sldMasterId id="2147483706"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Lst>
  <p:sldSz cy="5143500" cx="9144000"/>
  <p:notesSz cx="6858000" cy="9144000"/>
  <p:embeddedFontLst>
    <p:embeddedFont>
      <p:font typeface="Roboto"/>
      <p:regular r:id="rId21"/>
      <p:bold r:id="rId22"/>
      <p:italic r:id="rId23"/>
      <p:boldItalic r:id="rId24"/>
    </p:embeddedFont>
    <p:embeddedFont>
      <p:font typeface="Helvetica Neue"/>
      <p:regular r:id="rId25"/>
      <p:bold r:id="rId26"/>
      <p:italic r:id="rId27"/>
      <p:boldItalic r:id="rId28"/>
    </p:embeddedFont>
    <p:embeddedFont>
      <p:font typeface="Oswald"/>
      <p:regular r:id="rId29"/>
      <p:bold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653A2A-625E-41C0-A700-1729D485E6C0}">
  <a:tblStyle styleId="{AC653A2A-625E-41C0-A700-1729D485E6C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Oswald-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OpenSans-regular.fntdata"/><Relationship Id="rId30" Type="http://schemas.openxmlformats.org/officeDocument/2006/relationships/font" Target="fonts/Oswald-bold.fntdata"/><Relationship Id="rId11" Type="http://schemas.openxmlformats.org/officeDocument/2006/relationships/slide" Target="slides/slide3.xml"/><Relationship Id="rId33" Type="http://schemas.openxmlformats.org/officeDocument/2006/relationships/font" Target="fonts/OpenSans-italic.fntdata"/><Relationship Id="rId10" Type="http://schemas.openxmlformats.org/officeDocument/2006/relationships/slide" Target="slides/slide2.xml"/><Relationship Id="rId32" Type="http://schemas.openxmlformats.org/officeDocument/2006/relationships/font" Target="fonts/OpenSans-bold.fntdata"/><Relationship Id="rId13" Type="http://schemas.openxmlformats.org/officeDocument/2006/relationships/slide" Target="slides/slide5.xml"/><Relationship Id="rId12" Type="http://schemas.openxmlformats.org/officeDocument/2006/relationships/slide" Target="slides/slide4.xml"/><Relationship Id="rId34" Type="http://schemas.openxmlformats.org/officeDocument/2006/relationships/font" Target="fonts/OpenSans-boldItalic.fntdata"/><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42de5d869f_0_0: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9" name="Google Shape;1019;g42de5d869f_0_0:notes"/>
          <p:cNvSpPr txBox="1"/>
          <p:nvPr>
            <p:ph idx="1" type="body"/>
          </p:nvPr>
        </p:nvSpPr>
        <p:spPr>
          <a:xfrm>
            <a:off x="906357" y="4715153"/>
            <a:ext cx="4985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Clr>
                <a:schemeClr val="dk1"/>
              </a:buClr>
              <a:buSzPts val="800"/>
              <a:buFont typeface="Arial"/>
              <a:buNone/>
            </a:pPr>
            <a:r>
              <a:t/>
            </a:r>
            <a:endParaRPr sz="800">
              <a:solidFill>
                <a:schemeClr val="dk1"/>
              </a:solidFill>
              <a:latin typeface="Helvetica Neue"/>
              <a:ea typeface="Helvetica Neue"/>
              <a:cs typeface="Helvetica Neue"/>
              <a:sym typeface="Helvetica Neue"/>
            </a:endParaRPr>
          </a:p>
          <a:p>
            <a:pPr indent="0" lvl="0" marL="0" marR="0" rtl="0" algn="l">
              <a:lnSpc>
                <a:spcPct val="117999"/>
              </a:lnSpc>
              <a:spcBef>
                <a:spcPts val="0"/>
              </a:spcBef>
              <a:spcAft>
                <a:spcPts val="0"/>
              </a:spcAft>
              <a:buClr>
                <a:schemeClr val="dk1"/>
              </a:buClr>
              <a:buSzPts val="800"/>
              <a:buFont typeface="Arial"/>
              <a:buNone/>
            </a:pPr>
            <a:r>
              <a:t/>
            </a:r>
            <a:endParaRPr sz="8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71d774547a_0_6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1" name="Google Shape;1421;g71d774547a_0_6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0" name="Shape 1490"/>
        <p:cNvGrpSpPr/>
        <p:nvPr/>
      </p:nvGrpSpPr>
      <p:grpSpPr>
        <a:xfrm>
          <a:off x="0" y="0"/>
          <a:ext cx="0" cy="0"/>
          <a:chOff x="0" y="0"/>
          <a:chExt cx="0" cy="0"/>
        </a:xfrm>
      </p:grpSpPr>
      <p:sp>
        <p:nvSpPr>
          <p:cNvPr id="1491" name="Google Shape;1491;g71d774547a_0_7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2" name="Google Shape;1492;g71d774547a_0_7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7" name="Shape 1507"/>
        <p:cNvGrpSpPr/>
        <p:nvPr/>
      </p:nvGrpSpPr>
      <p:grpSpPr>
        <a:xfrm>
          <a:off x="0" y="0"/>
          <a:ext cx="0" cy="0"/>
          <a:chOff x="0" y="0"/>
          <a:chExt cx="0" cy="0"/>
        </a:xfrm>
      </p:grpSpPr>
      <p:sp>
        <p:nvSpPr>
          <p:cNvPr id="1508" name="Google Shape;1508;g71d774547a_0_815: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g71d774547a_0_8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g6d8c3535be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7" name="Google Shape;1027;g6d8c3535be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0" name="Shape 1040"/>
        <p:cNvGrpSpPr/>
        <p:nvPr/>
      </p:nvGrpSpPr>
      <p:grpSpPr>
        <a:xfrm>
          <a:off x="0" y="0"/>
          <a:ext cx="0" cy="0"/>
          <a:chOff x="0" y="0"/>
          <a:chExt cx="0" cy="0"/>
        </a:xfrm>
      </p:grpSpPr>
      <p:sp>
        <p:nvSpPr>
          <p:cNvPr id="1041" name="Google Shape;1041;g1020fd0b36a_0_8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2" name="Google Shape;1042;g1020fd0b36a_0_8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7e499f001b_0_3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9" name="Google Shape;1079;g7e499f001b_0_3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7e499f001b_0_3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86" name="Google Shape;1186;g7e499f001b_0_3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718735018b_2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6" name="Google Shape;1256;g718735018b_2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8" name="Shape 1308"/>
        <p:cNvGrpSpPr/>
        <p:nvPr/>
      </p:nvGrpSpPr>
      <p:grpSpPr>
        <a:xfrm>
          <a:off x="0" y="0"/>
          <a:ext cx="0" cy="0"/>
          <a:chOff x="0" y="0"/>
          <a:chExt cx="0" cy="0"/>
        </a:xfrm>
      </p:grpSpPr>
      <p:sp>
        <p:nvSpPr>
          <p:cNvPr id="1309" name="Google Shape;1309;g7e499f001b_0_2032:notes"/>
          <p:cNvSpPr/>
          <p:nvPr>
            <p:ph idx="2" type="sldImg"/>
          </p:nvPr>
        </p:nvSpPr>
        <p:spPr>
          <a:xfrm>
            <a:off x="90488" y="744538"/>
            <a:ext cx="6616800" cy="3722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0" name="Google Shape;1310;g7e499f001b_0_2032:notes"/>
          <p:cNvSpPr txBox="1"/>
          <p:nvPr>
            <p:ph idx="1" type="body"/>
          </p:nvPr>
        </p:nvSpPr>
        <p:spPr>
          <a:xfrm>
            <a:off x="906357" y="4715153"/>
            <a:ext cx="4985100" cy="4467000"/>
          </a:xfrm>
          <a:prstGeom prst="rect">
            <a:avLst/>
          </a:prstGeom>
          <a:noFill/>
          <a:ln>
            <a:noFill/>
          </a:ln>
        </p:spPr>
        <p:txBody>
          <a:bodyPr anchorCtr="0" anchor="t" bIns="45700" lIns="91425" spcFirstLastPara="1" rIns="91425" wrap="square" tIns="45700">
            <a:noAutofit/>
          </a:bodyPr>
          <a:lstStyle/>
          <a:p>
            <a:pPr indent="0" lvl="0" marL="0" marR="0" rtl="0" algn="l">
              <a:lnSpc>
                <a:spcPct val="117999"/>
              </a:lnSpc>
              <a:spcBef>
                <a:spcPts val="0"/>
              </a:spcBef>
              <a:spcAft>
                <a:spcPts val="0"/>
              </a:spcAft>
              <a:buClr>
                <a:schemeClr val="dk1"/>
              </a:buClr>
              <a:buSzPts val="800"/>
              <a:buFont typeface="Arial"/>
              <a:buNone/>
            </a:pPr>
            <a:r>
              <a:t/>
            </a:r>
            <a:endParaRPr sz="800">
              <a:solidFill>
                <a:schemeClr val="dk1"/>
              </a:solidFill>
              <a:latin typeface="Helvetica Neue"/>
              <a:ea typeface="Helvetica Neue"/>
              <a:cs typeface="Helvetica Neue"/>
              <a:sym typeface="Helvetica Neue"/>
            </a:endParaRPr>
          </a:p>
          <a:p>
            <a:pPr indent="0" lvl="0" marL="0" marR="0" rtl="0" algn="l">
              <a:lnSpc>
                <a:spcPct val="117999"/>
              </a:lnSpc>
              <a:spcBef>
                <a:spcPts val="0"/>
              </a:spcBef>
              <a:spcAft>
                <a:spcPts val="0"/>
              </a:spcAft>
              <a:buClr>
                <a:schemeClr val="dk1"/>
              </a:buClr>
              <a:buSzPts val="800"/>
              <a:buFont typeface="Arial"/>
              <a:buNone/>
            </a:pPr>
            <a:r>
              <a:t/>
            </a:r>
            <a:endParaRPr sz="800">
              <a:solidFill>
                <a:schemeClr val="dk1"/>
              </a:solidFill>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71d774547a_0_4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8" name="Google Shape;1318;g71d774547a_0_4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g7ee720f2f0_0_3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8" name="Google Shape;1368;g7ee720f2f0_0_3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Clr>
                <a:schemeClr val="dk1"/>
              </a:buClr>
              <a:buSzPts val="1100"/>
              <a:buFont typeface="Arial"/>
              <a:buNone/>
            </a:pPr>
            <a:r>
              <a:t/>
            </a:r>
            <a:endParaRPr/>
          </a:p>
          <a:p>
            <a:pPr indent="0" lvl="0" marL="0" rtl="0" algn="l">
              <a:lnSpc>
                <a:spcPct val="90000"/>
              </a:lnSpc>
              <a:spcBef>
                <a:spcPts val="0"/>
              </a:spcBef>
              <a:spcAft>
                <a:spcPts val="0"/>
              </a:spcAft>
              <a:buClr>
                <a:schemeClr val="dk1"/>
              </a:buClr>
              <a:buSzPts val="11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jpg"/><Relationship Id="rId3" Type="http://schemas.openxmlformats.org/officeDocument/2006/relationships/image" Target="../media/image8.jpg"/><Relationship Id="rId4" Type="http://schemas.openxmlformats.org/officeDocument/2006/relationships/image" Target="../media/image10.jpg"/><Relationship Id="rId11" Type="http://schemas.openxmlformats.org/officeDocument/2006/relationships/image" Target="../media/image4.png"/><Relationship Id="rId10" Type="http://schemas.openxmlformats.org/officeDocument/2006/relationships/image" Target="../media/image17.jpg"/><Relationship Id="rId9" Type="http://schemas.openxmlformats.org/officeDocument/2006/relationships/image" Target="../media/image6.jpg"/><Relationship Id="rId5" Type="http://schemas.openxmlformats.org/officeDocument/2006/relationships/image" Target="../media/image15.jpg"/><Relationship Id="rId6" Type="http://schemas.openxmlformats.org/officeDocument/2006/relationships/image" Target="../media/image2.jpg"/><Relationship Id="rId7" Type="http://schemas.openxmlformats.org/officeDocument/2006/relationships/image" Target="../media/image9.png"/><Relationship Id="rId8" Type="http://schemas.openxmlformats.org/officeDocument/2006/relationships/image" Target="../media/image16.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3.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mphasizing claim splitted" showMasterSp="0">
  <p:cSld name="emphasizing claim splitted">
    <p:bg>
      <p:bgPr>
        <a:solidFill>
          <a:srgbClr val="FFFFFF"/>
        </a:solidFill>
      </p:bgPr>
    </p:bg>
    <p:spTree>
      <p:nvGrpSpPr>
        <p:cNvPr id="57" name="Shape 57"/>
        <p:cNvGrpSpPr/>
        <p:nvPr/>
      </p:nvGrpSpPr>
      <p:grpSpPr>
        <a:xfrm>
          <a:off x="0" y="0"/>
          <a:ext cx="0" cy="0"/>
          <a:chOff x="0" y="0"/>
          <a:chExt cx="0" cy="0"/>
        </a:xfrm>
      </p:grpSpPr>
      <p:sp>
        <p:nvSpPr>
          <p:cNvPr id="58" name="Google Shape;58;p14"/>
          <p:cNvSpPr/>
          <p:nvPr>
            <p:ph idx="2" type="pic"/>
          </p:nvPr>
        </p:nvSpPr>
        <p:spPr>
          <a:xfrm>
            <a:off x="0" y="0"/>
            <a:ext cx="4572000" cy="5143500"/>
          </a:xfrm>
          <a:prstGeom prst="rect">
            <a:avLst/>
          </a:prstGeom>
          <a:solidFill>
            <a:srgbClr val="737A84"/>
          </a:solidFill>
          <a:ln>
            <a:noFill/>
          </a:ln>
        </p:spPr>
        <p:txBody>
          <a:bodyPr anchorCtr="0" anchor="ctr" bIns="68575" lIns="68575" spcFirstLastPara="1" rIns="68575" wrap="square" tIns="68575">
            <a:noAutofit/>
          </a:bodyPr>
          <a:lstStyle>
            <a:lvl1pPr lvl="0" marR="0" rtl="0" algn="ctr">
              <a:lnSpc>
                <a:spcPct val="150000"/>
              </a:lnSpc>
              <a:spcBef>
                <a:spcPts val="0"/>
              </a:spcBef>
              <a:spcAft>
                <a:spcPts val="0"/>
              </a:spcAft>
              <a:buClr>
                <a:schemeClr val="dk1"/>
              </a:buClr>
              <a:buSzPts val="1100"/>
              <a:buFont typeface="Arial"/>
              <a:buNone/>
              <a:defRPr b="1" i="0" sz="600" u="none" cap="none" strike="noStrike">
                <a:solidFill>
                  <a:schemeClr val="dk1"/>
                </a:solidFill>
                <a:latin typeface="Arial"/>
                <a:ea typeface="Arial"/>
                <a:cs typeface="Arial"/>
                <a:sym typeface="Arial"/>
              </a:defRPr>
            </a:lvl1pPr>
            <a:lvl2pPr lvl="1"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2pPr>
            <a:lvl3pPr lvl="2"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3pPr>
            <a:lvl4pPr lvl="3"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4pPr>
            <a:lvl5pPr lvl="4"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5pPr>
            <a:lvl6pPr lvl="5"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6pPr>
            <a:lvl7pPr lvl="6"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7pPr>
            <a:lvl8pPr lvl="7"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8pPr>
            <a:lvl9pPr lvl="8"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9pPr>
          </a:lstStyle>
          <a:p/>
        </p:txBody>
      </p:sp>
      <p:sp>
        <p:nvSpPr>
          <p:cNvPr id="59" name="Google Shape;59;p14"/>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900"/>
              <a:buFont typeface="Arial"/>
              <a:buNone/>
            </a:pPr>
            <a:fld id="{00000000-1234-1234-1234-123412341234}" type="slidenum">
              <a:rPr b="1" i="0" lang="en-GB" sz="900" u="none" cap="none" strike="noStrike">
                <a:solidFill>
                  <a:schemeClr val="dk1"/>
                </a:solidFill>
                <a:latin typeface="Arial"/>
                <a:ea typeface="Arial"/>
                <a:cs typeface="Arial"/>
                <a:sym typeface="Arial"/>
              </a:rPr>
              <a:t>‹#›</a:t>
            </a:fld>
            <a:endParaRPr b="1" i="0" sz="900" u="none" cap="none" strike="noStrike">
              <a:solidFill>
                <a:schemeClr val="dk1"/>
              </a:solidFill>
              <a:latin typeface="Arial"/>
              <a:ea typeface="Arial"/>
              <a:cs typeface="Arial"/>
              <a:sym typeface="Arial"/>
            </a:endParaRPr>
          </a:p>
        </p:txBody>
      </p:sp>
      <p:sp>
        <p:nvSpPr>
          <p:cNvPr id="60" name="Google Shape;60;p14"/>
          <p:cNvSpPr txBox="1"/>
          <p:nvPr>
            <p:ph idx="1" type="body"/>
          </p:nvPr>
        </p:nvSpPr>
        <p:spPr>
          <a:xfrm>
            <a:off x="5428457" y="4583121"/>
            <a:ext cx="2112900" cy="290400"/>
          </a:xfrm>
          <a:prstGeom prst="rect">
            <a:avLst/>
          </a:prstGeom>
          <a:noFill/>
          <a:ln>
            <a:noFill/>
          </a:ln>
        </p:spPr>
        <p:txBody>
          <a:bodyPr anchorCtr="0" anchor="b" bIns="68575" lIns="68575" spcFirstLastPara="1" rIns="68575" wrap="square" tIns="68575">
            <a:noAutofit/>
          </a:bodyPr>
          <a:lstStyle>
            <a:lvl1pPr indent="-228600" lvl="0" marL="457200" marR="0" rtl="0" algn="l">
              <a:lnSpc>
                <a:spcPct val="100000"/>
              </a:lnSpc>
              <a:spcBef>
                <a:spcPts val="0"/>
              </a:spcBef>
              <a:spcAft>
                <a:spcPts val="0"/>
              </a:spcAft>
              <a:buClr>
                <a:schemeClr val="dk1"/>
              </a:buClr>
              <a:buSzPts val="1100"/>
              <a:buFont typeface="Arial"/>
              <a:buNone/>
              <a:defRPr b="0" i="0" sz="800" u="none" cap="none" strike="noStrike">
                <a:solidFill>
                  <a:schemeClr val="dk1"/>
                </a:solidFill>
                <a:latin typeface="Arial"/>
                <a:ea typeface="Arial"/>
                <a:cs typeface="Arial"/>
                <a:sym typeface="Arial"/>
              </a:defRPr>
            </a:lvl1pPr>
            <a:lvl2pPr indent="-247650" lvl="1" marL="9144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2pPr>
            <a:lvl3pPr indent="-247650" lvl="2" marL="13716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3pPr>
            <a:lvl4pPr indent="-247650" lvl="3" marL="18288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4pPr>
            <a:lvl5pPr indent="-247650" lvl="4" marL="22860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5pPr>
            <a:lvl6pPr indent="-247650" lvl="5" marL="27432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6pPr>
            <a:lvl7pPr indent="-247650" lvl="6" marL="32004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7pPr>
            <a:lvl8pPr indent="-247650" lvl="7" marL="36576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8pPr>
            <a:lvl9pPr indent="-247650" lvl="8" marL="41148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9pPr>
          </a:lstStyle>
          <a:p/>
        </p:txBody>
      </p:sp>
      <p:sp>
        <p:nvSpPr>
          <p:cNvPr id="61" name="Google Shape;61;p14"/>
          <p:cNvSpPr txBox="1"/>
          <p:nvPr>
            <p:ph idx="3" type="body"/>
          </p:nvPr>
        </p:nvSpPr>
        <p:spPr>
          <a:xfrm>
            <a:off x="617168" y="664807"/>
            <a:ext cx="7924200" cy="3810900"/>
          </a:xfrm>
          <a:prstGeom prst="rect">
            <a:avLst/>
          </a:prstGeom>
          <a:noFill/>
          <a:ln cap="sq" cmpd="sng" w="57150">
            <a:solidFill>
              <a:srgbClr val="FF6900"/>
            </a:solidFill>
            <a:prstDash val="solid"/>
            <a:miter lim="800000"/>
            <a:headEnd len="sm" w="sm" type="none"/>
            <a:tailEnd len="sm" w="sm" type="none"/>
          </a:ln>
        </p:spPr>
        <p:txBody>
          <a:bodyPr anchorCtr="0" anchor="ctr" bIns="68575" lIns="68575" spcFirstLastPara="1" rIns="68575" wrap="square" tIns="68575">
            <a:noAutofit/>
          </a:bodyPr>
          <a:lstStyle>
            <a:lvl1pPr indent="-228600" lvl="0" marL="457200" marR="0" rtl="0" algn="l">
              <a:lnSpc>
                <a:spcPct val="120000"/>
              </a:lnSpc>
              <a:spcBef>
                <a:spcPts val="0"/>
              </a:spcBef>
              <a:spcAft>
                <a:spcPts val="0"/>
              </a:spcAft>
              <a:buClr>
                <a:srgbClr val="000000"/>
              </a:buClr>
              <a:buSzPts val="1100"/>
              <a:buFont typeface="Arial"/>
              <a:buNone/>
              <a:defRPr b="1" i="0" sz="1900" u="none" cap="none" strike="noStrike">
                <a:solidFill>
                  <a:srgbClr val="000000"/>
                </a:solidFill>
                <a:latin typeface="Arial"/>
                <a:ea typeface="Arial"/>
                <a:cs typeface="Arial"/>
                <a:sym typeface="Arial"/>
              </a:defRPr>
            </a:lvl1pPr>
            <a:lvl2pPr indent="-228600" lvl="1" marL="914400" marR="0" rtl="0" algn="l">
              <a:lnSpc>
                <a:spcPct val="150000"/>
              </a:lnSpc>
              <a:spcBef>
                <a:spcPts val="0"/>
              </a:spcBef>
              <a:spcAft>
                <a:spcPts val="0"/>
              </a:spcAft>
              <a:buClr>
                <a:schemeClr val="dk1"/>
              </a:buClr>
              <a:buSzPts val="1100"/>
              <a:buFont typeface="Arial"/>
              <a:buNone/>
              <a:defRPr b="1" i="0" sz="600" u="none" cap="none" strike="noStrike">
                <a:solidFill>
                  <a:schemeClr val="dk1"/>
                </a:solidFill>
                <a:latin typeface="Arial"/>
                <a:ea typeface="Arial"/>
                <a:cs typeface="Arial"/>
                <a:sym typeface="Arial"/>
              </a:defRPr>
            </a:lvl2pPr>
            <a:lvl3pPr indent="-228600" lvl="2" marL="1371600" marR="0" rtl="0" algn="l">
              <a:lnSpc>
                <a:spcPct val="150000"/>
              </a:lnSpc>
              <a:spcBef>
                <a:spcPts val="0"/>
              </a:spcBef>
              <a:spcAft>
                <a:spcPts val="0"/>
              </a:spcAft>
              <a:buClr>
                <a:schemeClr val="dk1"/>
              </a:buClr>
              <a:buSzPts val="1100"/>
              <a:buFont typeface="Arial"/>
              <a:buNone/>
              <a:defRPr b="1" i="0" sz="600" u="none" cap="none" strike="noStrike">
                <a:solidFill>
                  <a:schemeClr val="dk1"/>
                </a:solidFill>
                <a:latin typeface="Arial"/>
                <a:ea typeface="Arial"/>
                <a:cs typeface="Arial"/>
                <a:sym typeface="Arial"/>
              </a:defRPr>
            </a:lvl3pPr>
            <a:lvl4pPr indent="-228600" lvl="3" marL="1828800" marR="0" rtl="0" algn="l">
              <a:lnSpc>
                <a:spcPct val="150000"/>
              </a:lnSpc>
              <a:spcBef>
                <a:spcPts val="0"/>
              </a:spcBef>
              <a:spcAft>
                <a:spcPts val="0"/>
              </a:spcAft>
              <a:buClr>
                <a:schemeClr val="dk1"/>
              </a:buClr>
              <a:buSzPts val="1100"/>
              <a:buFont typeface="Arial"/>
              <a:buNone/>
              <a:defRPr b="1" i="0" sz="600" u="none" cap="none" strike="noStrike">
                <a:solidFill>
                  <a:schemeClr val="dk1"/>
                </a:solidFill>
                <a:latin typeface="Arial"/>
                <a:ea typeface="Arial"/>
                <a:cs typeface="Arial"/>
                <a:sym typeface="Arial"/>
              </a:defRPr>
            </a:lvl4pPr>
            <a:lvl5pPr indent="-228600" lvl="4" marL="2286000" marR="0" rtl="0" algn="l">
              <a:lnSpc>
                <a:spcPct val="150000"/>
              </a:lnSpc>
              <a:spcBef>
                <a:spcPts val="0"/>
              </a:spcBef>
              <a:spcAft>
                <a:spcPts val="0"/>
              </a:spcAft>
              <a:buClr>
                <a:schemeClr val="dk1"/>
              </a:buClr>
              <a:buSzPts val="1100"/>
              <a:buFont typeface="Arial"/>
              <a:buNone/>
              <a:defRPr b="1" i="0" sz="600" u="none" cap="none" strike="noStrike">
                <a:solidFill>
                  <a:schemeClr val="dk1"/>
                </a:solidFill>
                <a:latin typeface="Arial"/>
                <a:ea typeface="Arial"/>
                <a:cs typeface="Arial"/>
                <a:sym typeface="Arial"/>
              </a:defRPr>
            </a:lvl5pPr>
            <a:lvl6pPr indent="-247650" lvl="5" marL="27432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6pPr>
            <a:lvl7pPr indent="-247650" lvl="6" marL="32004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7pPr>
            <a:lvl8pPr indent="-247650" lvl="7" marL="36576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8pPr>
            <a:lvl9pPr indent="-247650" lvl="8" marL="4114800" marR="0" rtl="0" algn="ctr">
              <a:lnSpc>
                <a:spcPct val="150000"/>
              </a:lnSpc>
              <a:spcBef>
                <a:spcPts val="0"/>
              </a:spcBef>
              <a:spcAft>
                <a:spcPts val="0"/>
              </a:spcAft>
              <a:buClr>
                <a:schemeClr val="dk1"/>
              </a:buClr>
              <a:buSzPts val="300"/>
              <a:buFont typeface="Arial"/>
              <a:buChar char="•"/>
              <a:defRPr b="1" i="0" sz="600" u="none" cap="none" strike="noStrike">
                <a:solidFill>
                  <a:schemeClr val="dk1"/>
                </a:solidFill>
                <a:latin typeface="Arial"/>
                <a:ea typeface="Arial"/>
                <a:cs typeface="Arial"/>
                <a:sym typeface="Arial"/>
              </a:defRPr>
            </a:lvl9pPr>
          </a:lstStyle>
          <a:p/>
        </p:txBody>
      </p:sp>
      <p:pic>
        <p:nvPicPr>
          <p:cNvPr descr="logo_zalando_rgb_hor_all.png" id="62" name="Google Shape;62;p14"/>
          <p:cNvPicPr preferRelativeResize="0"/>
          <p:nvPr/>
        </p:nvPicPr>
        <p:blipFill rotWithShape="1">
          <a:blip r:embed="rId2">
            <a:alphaModFix/>
          </a:blip>
          <a:srcRect b="0" l="0" r="0" t="0"/>
          <a:stretch/>
        </p:blipFill>
        <p:spPr>
          <a:xfrm>
            <a:off x="7709363" y="4717149"/>
            <a:ext cx="827979" cy="163193"/>
          </a:xfrm>
          <a:prstGeom prst="rect">
            <a:avLst/>
          </a:prstGeom>
          <a:noFill/>
          <a:ln>
            <a:noFill/>
          </a:ln>
        </p:spPr>
      </p:pic>
      <p:sp>
        <p:nvSpPr>
          <p:cNvPr id="63" name="Google Shape;63;p14"/>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5"/>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66" name="Google Shape;66;p15"/>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8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1pPr>
            <a:lvl2pPr lvl="1" marR="0" rtl="0" algn="ctr">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2pPr>
            <a:lvl3pPr lvl="2" marR="0" rtl="0" algn="ctr">
              <a:lnSpc>
                <a:spcPct val="90000"/>
              </a:lnSpc>
              <a:spcBef>
                <a:spcPts val="4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lvl="3"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4pPr>
            <a:lvl5pPr lvl="4"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9pPr>
          </a:lstStyle>
          <a:p/>
        </p:txBody>
      </p:sp>
      <p:sp>
        <p:nvSpPr>
          <p:cNvPr id="67" name="Google Shape;67;p1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8" name="Google Shape;68;p1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69" name="Google Shape;69;p1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ee">
  <p:cSld name="free">
    <p:bg>
      <p:bgPr>
        <a:solidFill>
          <a:srgbClr val="FFFFFF"/>
        </a:solidFill>
      </p:bgPr>
    </p:bg>
    <p:spTree>
      <p:nvGrpSpPr>
        <p:cNvPr id="70" name="Shape 70"/>
        <p:cNvGrpSpPr/>
        <p:nvPr/>
      </p:nvGrpSpPr>
      <p:grpSpPr>
        <a:xfrm>
          <a:off x="0" y="0"/>
          <a:ext cx="0" cy="0"/>
          <a:chOff x="0" y="0"/>
          <a:chExt cx="0" cy="0"/>
        </a:xfrm>
      </p:grpSpPr>
      <p:sp>
        <p:nvSpPr>
          <p:cNvPr id="71" name="Google Shape;71;p16"/>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Clr>
                <a:schemeClr val="dk1"/>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72" name="Google Shape;72;p16"/>
          <p:cNvSpPr/>
          <p:nvPr/>
        </p:nvSpPr>
        <p:spPr>
          <a:xfrm>
            <a:off x="591145"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200"/>
              <a:buFont typeface="Arial"/>
              <a:buNone/>
            </a:pPr>
            <a:fld id="{00000000-1234-1234-1234-123412341234}" type="slidenum">
              <a:rPr b="1" i="0" lang="en-GB" sz="900" u="none" cap="none" strike="noStrike">
                <a:solidFill>
                  <a:schemeClr val="dk1"/>
                </a:solidFill>
                <a:latin typeface="Arial"/>
                <a:ea typeface="Arial"/>
                <a:cs typeface="Arial"/>
                <a:sym typeface="Arial"/>
              </a:rPr>
              <a:t>‹#›</a:t>
            </a:fld>
            <a:endParaRPr b="1" i="0" sz="900" u="none" cap="none" strike="noStrike">
              <a:solidFill>
                <a:schemeClr val="dk1"/>
              </a:solidFill>
              <a:latin typeface="Arial"/>
              <a:ea typeface="Arial"/>
              <a:cs typeface="Arial"/>
              <a:sym typeface="Arial"/>
            </a:endParaRPr>
          </a:p>
        </p:txBody>
      </p:sp>
      <p:sp>
        <p:nvSpPr>
          <p:cNvPr id="73" name="Google Shape;73;p16"/>
          <p:cNvSpPr txBox="1"/>
          <p:nvPr>
            <p:ph type="title"/>
          </p:nvPr>
        </p:nvSpPr>
        <p:spPr>
          <a:xfrm>
            <a:off x="590551" y="219255"/>
            <a:ext cx="7966500" cy="751800"/>
          </a:xfrm>
          <a:prstGeom prst="rect">
            <a:avLst/>
          </a:prstGeom>
          <a:noFill/>
          <a:ln>
            <a:noFill/>
          </a:ln>
        </p:spPr>
        <p:txBody>
          <a:bodyPr anchorCtr="0" anchor="ctr" bIns="68575" lIns="68575" spcFirstLastPara="1" rIns="68575" wrap="square" tIns="68575">
            <a:noAutofit/>
          </a:bodyPr>
          <a:lstStyle>
            <a:lvl1pPr lvl="0" marR="0" rtl="0" algn="ctr">
              <a:lnSpc>
                <a:spcPct val="120000"/>
              </a:lnSpc>
              <a:spcBef>
                <a:spcPts val="0"/>
              </a:spcBef>
              <a:spcAft>
                <a:spcPts val="0"/>
              </a:spcAft>
              <a:buClr>
                <a:schemeClr val="dk1"/>
              </a:buClr>
              <a:buSzPts val="1300"/>
              <a:buFont typeface="Arial"/>
              <a:buNone/>
              <a:defRPr b="1" i="0" sz="1300" u="none" cap="none" strike="noStrike">
                <a:solidFill>
                  <a:schemeClr val="dk1"/>
                </a:solidFill>
                <a:latin typeface="Arial"/>
                <a:ea typeface="Arial"/>
                <a:cs typeface="Arial"/>
                <a:sym typeface="Arial"/>
              </a:defRPr>
            </a:lvl1pPr>
            <a:lvl2pPr lvl="1" marR="0" rtl="0" algn="l">
              <a:lnSpc>
                <a:spcPct val="120000"/>
              </a:lnSpc>
              <a:spcBef>
                <a:spcPts val="0"/>
              </a:spcBef>
              <a:spcAft>
                <a:spcPts val="0"/>
              </a:spcAft>
              <a:buSzPts val="1600"/>
              <a:buFont typeface="Arial"/>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1600"/>
              <a:buFont typeface="Arial"/>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1600"/>
              <a:buFont typeface="Arial"/>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1600"/>
              <a:buFont typeface="Arial"/>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1600"/>
              <a:buFont typeface="Arial"/>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1600"/>
              <a:buFont typeface="Arial"/>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1600"/>
              <a:buFont typeface="Arial"/>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1600"/>
              <a:buFont typeface="Arial"/>
              <a:buNone/>
              <a:defRPr b="1" i="0" sz="1600" u="none" cap="none" strike="noStrike">
                <a:latin typeface="Arial"/>
                <a:ea typeface="Arial"/>
                <a:cs typeface="Arial"/>
                <a:sym typeface="Arial"/>
              </a:defRPr>
            </a:lvl9pPr>
          </a:lstStyle>
          <a:p/>
        </p:txBody>
      </p:sp>
      <p:pic>
        <p:nvPicPr>
          <p:cNvPr descr="C:\Users\ghomann\Desktop\Zalando Logo 2016\Zalando Logo Horizontal\RGB\logo_zalando_rgb_hor_all.png" id="74" name="Google Shape;74;p16"/>
          <p:cNvPicPr preferRelativeResize="0"/>
          <p:nvPr/>
        </p:nvPicPr>
        <p:blipFill rotWithShape="1">
          <a:blip r:embed="rId2">
            <a:alphaModFix/>
          </a:blip>
          <a:srcRect b="0" l="0" r="0" t="0"/>
          <a:stretch/>
        </p:blipFill>
        <p:spPr>
          <a:xfrm>
            <a:off x="7709363" y="4716467"/>
            <a:ext cx="827999" cy="163779"/>
          </a:xfrm>
          <a:prstGeom prst="rect">
            <a:avLst/>
          </a:prstGeom>
          <a:noFill/>
          <a:ln>
            <a:noFill/>
          </a:ln>
        </p:spPr>
      </p:pic>
      <p:sp>
        <p:nvSpPr>
          <p:cNvPr id="75" name="Google Shape;75;p16"/>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6" name="Shape 76"/>
        <p:cNvGrpSpPr/>
        <p:nvPr/>
      </p:nvGrpSpPr>
      <p:grpSpPr>
        <a:xfrm>
          <a:off x="0" y="0"/>
          <a:ext cx="0" cy="0"/>
          <a:chOff x="0" y="0"/>
          <a:chExt cx="0" cy="0"/>
        </a:xfrm>
      </p:grpSpPr>
      <p:sp>
        <p:nvSpPr>
          <p:cNvPr id="77" name="Google Shape;77;p17"/>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78" name="Google Shape;78;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79" name="Google Shape;79;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0" name="Google Shape;80;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1" name="Google Shape;81;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p18"/>
          <p:cNvSpPr txBox="1"/>
          <p:nvPr>
            <p:ph type="title"/>
          </p:nvPr>
        </p:nvSpPr>
        <p:spPr>
          <a:xfrm>
            <a:off x="623888" y="1282304"/>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84" name="Google Shape;84;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rgbClr val="888888"/>
              </a:buClr>
              <a:buSzPts val="1800"/>
              <a:buFont typeface="Arial"/>
              <a:buNone/>
              <a:defRPr b="0" i="0" sz="1800" u="none" cap="none" strike="noStrike">
                <a:solidFill>
                  <a:srgbClr val="888888"/>
                </a:solidFill>
                <a:latin typeface="Arial"/>
                <a:ea typeface="Arial"/>
                <a:cs typeface="Arial"/>
                <a:sym typeface="Arial"/>
              </a:defRPr>
            </a:lvl1pPr>
            <a:lvl2pPr indent="-228600" lvl="1" marL="914400" marR="0" rtl="0" algn="l">
              <a:lnSpc>
                <a:spcPct val="90000"/>
              </a:lnSpc>
              <a:spcBef>
                <a:spcPts val="400"/>
              </a:spcBef>
              <a:spcAft>
                <a:spcPts val="0"/>
              </a:spcAft>
              <a:buClr>
                <a:srgbClr val="888888"/>
              </a:buClr>
              <a:buSzPts val="1500"/>
              <a:buFont typeface="Arial"/>
              <a:buNone/>
              <a:defRPr b="0" i="0" sz="1500" u="none" cap="none" strike="noStrike">
                <a:solidFill>
                  <a:srgbClr val="888888"/>
                </a:solidFill>
                <a:latin typeface="Arial"/>
                <a:ea typeface="Arial"/>
                <a:cs typeface="Arial"/>
                <a:sym typeface="Arial"/>
              </a:defRPr>
            </a:lvl2pPr>
            <a:lvl3pPr indent="-228600" lvl="2" marL="1371600" marR="0" rtl="0" algn="l">
              <a:lnSpc>
                <a:spcPct val="90000"/>
              </a:lnSpc>
              <a:spcBef>
                <a:spcPts val="400"/>
              </a:spcBef>
              <a:spcAft>
                <a:spcPts val="0"/>
              </a:spcAft>
              <a:buClr>
                <a:srgbClr val="888888"/>
              </a:buClr>
              <a:buSzPts val="1400"/>
              <a:buFont typeface="Arial"/>
              <a:buNone/>
              <a:defRPr b="0" i="0" sz="1400" u="none" cap="none" strike="noStrike">
                <a:solidFill>
                  <a:srgbClr val="888888"/>
                </a:solidFill>
                <a:latin typeface="Arial"/>
                <a:ea typeface="Arial"/>
                <a:cs typeface="Arial"/>
                <a:sym typeface="Arial"/>
              </a:defRPr>
            </a:lvl3pPr>
            <a:lvl4pPr indent="-228600" lvl="3" marL="1828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228600" lvl="4" marL="22860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228600" lvl="5" marL="27432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228600" lvl="6" marL="32004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228600" lvl="7" marL="36576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228600" lvl="8" marL="4114800" marR="0" rtl="0" algn="l">
              <a:lnSpc>
                <a:spcPct val="90000"/>
              </a:lnSpc>
              <a:spcBef>
                <a:spcPts val="40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p:txBody>
      </p:sp>
      <p:sp>
        <p:nvSpPr>
          <p:cNvPr id="85" name="Google Shape;85;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6" name="Google Shape;86;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87" name="Google Shape;87;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8" name="Shape 88"/>
        <p:cNvGrpSpPr/>
        <p:nvPr/>
      </p:nvGrpSpPr>
      <p:grpSpPr>
        <a:xfrm>
          <a:off x="0" y="0"/>
          <a:ext cx="0" cy="0"/>
          <a:chOff x="0" y="0"/>
          <a:chExt cx="0" cy="0"/>
        </a:xfrm>
      </p:grpSpPr>
      <p:sp>
        <p:nvSpPr>
          <p:cNvPr id="89" name="Google Shape;89;p19"/>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0" name="Google Shape;90;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1" name="Google Shape;91;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2" name="Google Shape;92;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3" name="Google Shape;93;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4" name="Google Shape;94;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5" name="Shape 95"/>
        <p:cNvGrpSpPr/>
        <p:nvPr/>
      </p:nvGrpSpPr>
      <p:grpSpPr>
        <a:xfrm>
          <a:off x="0" y="0"/>
          <a:ext cx="0" cy="0"/>
          <a:chOff x="0" y="0"/>
          <a:chExt cx="0" cy="0"/>
        </a:xfrm>
      </p:grpSpPr>
      <p:sp>
        <p:nvSpPr>
          <p:cNvPr id="96" name="Google Shape;96;p20"/>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97" name="Google Shape;97;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p:txBody>
      </p:sp>
      <p:sp>
        <p:nvSpPr>
          <p:cNvPr id="98" name="Google Shape;98;p20"/>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99" name="Google Shape;99;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500"/>
              <a:buFont typeface="Arial"/>
              <a:buNone/>
              <a:defRPr b="1" i="0" sz="15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1400"/>
              <a:buFont typeface="Arial"/>
              <a:buNone/>
              <a:defRPr b="1" i="0" sz="14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Arial"/>
                <a:ea typeface="Arial"/>
                <a:cs typeface="Arial"/>
                <a:sym typeface="Arial"/>
              </a:defRPr>
            </a:lvl9pPr>
          </a:lstStyle>
          <a:p/>
        </p:txBody>
      </p:sp>
      <p:sp>
        <p:nvSpPr>
          <p:cNvPr id="100" name="Google Shape;100;p20"/>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01" name="Google Shape;101;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2" name="Google Shape;102;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3" name="Google Shape;103;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4" name="Shape 104"/>
        <p:cNvGrpSpPr/>
        <p:nvPr/>
      </p:nvGrpSpPr>
      <p:grpSpPr>
        <a:xfrm>
          <a:off x="0" y="0"/>
          <a:ext cx="0" cy="0"/>
          <a:chOff x="0" y="0"/>
          <a:chExt cx="0" cy="0"/>
        </a:xfrm>
      </p:grpSpPr>
      <p:sp>
        <p:nvSpPr>
          <p:cNvPr id="105" name="Google Shape;105;p21"/>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06" name="Google Shape;106;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7" name="Google Shape;107;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8" name="Google Shape;108;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9" name="Shape 109"/>
        <p:cNvGrpSpPr/>
        <p:nvPr/>
      </p:nvGrpSpPr>
      <p:grpSpPr>
        <a:xfrm>
          <a:off x="0" y="0"/>
          <a:ext cx="0" cy="0"/>
          <a:chOff x="0" y="0"/>
          <a:chExt cx="0" cy="0"/>
        </a:xfrm>
      </p:grpSpPr>
      <p:sp>
        <p:nvSpPr>
          <p:cNvPr id="110" name="Google Shape;11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11" name="Google Shape;11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12" name="Google Shape;11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15" name="Google Shape;115;p23"/>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81000" lvl="0" marL="457200" marR="0" rtl="0" algn="l">
              <a:lnSpc>
                <a:spcPct val="90000"/>
              </a:lnSpc>
              <a:spcBef>
                <a:spcPts val="8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61950" lvl="1" marL="914400" marR="0" rtl="0" algn="l">
              <a:lnSpc>
                <a:spcPct val="90000"/>
              </a:lnSpc>
              <a:spcBef>
                <a:spcPts val="4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sp>
        <p:nvSpPr>
          <p:cNvPr id="116" name="Google Shape;116;p23"/>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9pPr>
          </a:lstStyle>
          <a:p/>
        </p:txBody>
      </p:sp>
      <p:sp>
        <p:nvSpPr>
          <p:cNvPr id="117" name="Google Shape;11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18" name="Google Shape;11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19" name="Google Shape;11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24"/>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2" name="Google Shape;122;p24"/>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8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Arial"/>
                <a:ea typeface="Arial"/>
                <a:cs typeface="Arial"/>
                <a:sym typeface="Arial"/>
              </a:defRPr>
            </a:lvl9pPr>
          </a:lstStyle>
          <a:p/>
        </p:txBody>
      </p:sp>
      <p:sp>
        <p:nvSpPr>
          <p:cNvPr id="123" name="Google Shape;123;p24"/>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8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90000"/>
              </a:lnSpc>
              <a:spcBef>
                <a:spcPts val="4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2pPr>
            <a:lvl3pPr indent="-228600" lvl="2" marL="1371600" marR="0" rtl="0" algn="l">
              <a:lnSpc>
                <a:spcPct val="90000"/>
              </a:lnSpc>
              <a:spcBef>
                <a:spcPts val="40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3pPr>
            <a:lvl4pPr indent="-228600" lvl="3" marL="1828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9pPr>
          </a:lstStyle>
          <a:p/>
        </p:txBody>
      </p:sp>
      <p:sp>
        <p:nvSpPr>
          <p:cNvPr id="124" name="Google Shape;124;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5" name="Google Shape;125;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26" name="Google Shape;126;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5"/>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29" name="Google Shape;129;p25"/>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0" name="Google Shape;130;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1" name="Google Shape;131;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2" name="Google Shape;132;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6"/>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135" name="Google Shape;135;p26"/>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6" name="Google Shape;136;p2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7" name="Google Shape;137;p2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sz="900">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8" name="Google Shape;138;p2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sz="900">
                <a:solidFill>
                  <a:srgbClr val="888888"/>
                </a:solidFill>
                <a:latin typeface="Arial"/>
                <a:ea typeface="Arial"/>
                <a:cs typeface="Arial"/>
                <a:sym typeface="Arial"/>
              </a:defRPr>
            </a:lvl1pPr>
            <a:lvl2pPr indent="0" lvl="1" marL="0" marR="0" rtl="0" algn="r">
              <a:spcBef>
                <a:spcPts val="0"/>
              </a:spcBef>
              <a:buNone/>
              <a:defRPr sz="900">
                <a:solidFill>
                  <a:srgbClr val="888888"/>
                </a:solidFill>
                <a:latin typeface="Arial"/>
                <a:ea typeface="Arial"/>
                <a:cs typeface="Arial"/>
                <a:sym typeface="Arial"/>
              </a:defRPr>
            </a:lvl2pPr>
            <a:lvl3pPr indent="0" lvl="2" marL="0" marR="0" rtl="0" algn="r">
              <a:spcBef>
                <a:spcPts val="0"/>
              </a:spcBef>
              <a:buNone/>
              <a:defRPr sz="900">
                <a:solidFill>
                  <a:srgbClr val="888888"/>
                </a:solidFill>
                <a:latin typeface="Arial"/>
                <a:ea typeface="Arial"/>
                <a:cs typeface="Arial"/>
                <a:sym typeface="Arial"/>
              </a:defRPr>
            </a:lvl3pPr>
            <a:lvl4pPr indent="0" lvl="3" marL="0" marR="0" rtl="0" algn="r">
              <a:spcBef>
                <a:spcPts val="0"/>
              </a:spcBef>
              <a:buNone/>
              <a:defRPr sz="900">
                <a:solidFill>
                  <a:srgbClr val="888888"/>
                </a:solidFill>
                <a:latin typeface="Arial"/>
                <a:ea typeface="Arial"/>
                <a:cs typeface="Arial"/>
                <a:sym typeface="Arial"/>
              </a:defRPr>
            </a:lvl4pPr>
            <a:lvl5pPr indent="0" lvl="4" marL="0" marR="0" rtl="0" algn="r">
              <a:spcBef>
                <a:spcPts val="0"/>
              </a:spcBef>
              <a:buNone/>
              <a:defRPr sz="900">
                <a:solidFill>
                  <a:srgbClr val="888888"/>
                </a:solidFill>
                <a:latin typeface="Arial"/>
                <a:ea typeface="Arial"/>
                <a:cs typeface="Arial"/>
                <a:sym typeface="Arial"/>
              </a:defRPr>
            </a:lvl5pPr>
            <a:lvl6pPr indent="0" lvl="5" marL="0" marR="0" rtl="0" algn="r">
              <a:spcBef>
                <a:spcPts val="0"/>
              </a:spcBef>
              <a:buNone/>
              <a:defRPr sz="900">
                <a:solidFill>
                  <a:srgbClr val="888888"/>
                </a:solidFill>
                <a:latin typeface="Arial"/>
                <a:ea typeface="Arial"/>
                <a:cs typeface="Arial"/>
                <a:sym typeface="Arial"/>
              </a:defRPr>
            </a:lvl6pPr>
            <a:lvl7pPr indent="0" lvl="6" marL="0" marR="0" rtl="0" algn="r">
              <a:spcBef>
                <a:spcPts val="0"/>
              </a:spcBef>
              <a:buNone/>
              <a:defRPr sz="900">
                <a:solidFill>
                  <a:srgbClr val="888888"/>
                </a:solidFill>
                <a:latin typeface="Arial"/>
                <a:ea typeface="Arial"/>
                <a:cs typeface="Arial"/>
                <a:sym typeface="Arial"/>
              </a:defRPr>
            </a:lvl7pPr>
            <a:lvl8pPr indent="0" lvl="7" marL="0" marR="0" rtl="0" algn="r">
              <a:spcBef>
                <a:spcPts val="0"/>
              </a:spcBef>
              <a:buNone/>
              <a:defRPr sz="900">
                <a:solidFill>
                  <a:srgbClr val="888888"/>
                </a:solidFill>
                <a:latin typeface="Arial"/>
                <a:ea typeface="Arial"/>
                <a:cs typeface="Arial"/>
                <a:sym typeface="Arial"/>
              </a:defRPr>
            </a:lvl8pPr>
            <a:lvl9pPr indent="0" lvl="8" marL="0" marR="0" rtl="0" algn="r">
              <a:spcBef>
                <a:spcPts val="0"/>
              </a:spcBef>
              <a:buNone/>
              <a:defRPr sz="900">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 + picture" showMasterSp="0">
  <p:cSld name="2_text + picture">
    <p:bg>
      <p:bgPr>
        <a:solidFill>
          <a:srgbClr val="FFFFFF"/>
        </a:solidFill>
      </p:bgPr>
    </p:bg>
    <p:spTree>
      <p:nvGrpSpPr>
        <p:cNvPr id="139" name="Shape 139"/>
        <p:cNvGrpSpPr/>
        <p:nvPr/>
      </p:nvGrpSpPr>
      <p:grpSpPr>
        <a:xfrm>
          <a:off x="0" y="0"/>
          <a:ext cx="0" cy="0"/>
          <a:chOff x="0" y="0"/>
          <a:chExt cx="0" cy="0"/>
        </a:xfrm>
      </p:grpSpPr>
      <p:sp>
        <p:nvSpPr>
          <p:cNvPr id="140" name="Google Shape;140;p27"/>
          <p:cNvSpPr/>
          <p:nvPr/>
        </p:nvSpPr>
        <p:spPr>
          <a:xfrm>
            <a:off x="3045635" y="1333"/>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1" sz="800" cap="none">
              <a:solidFill>
                <a:srgbClr val="FFFFFF"/>
              </a:solidFill>
              <a:latin typeface="Helvetica Neue"/>
              <a:ea typeface="Helvetica Neue"/>
              <a:cs typeface="Helvetica Neue"/>
              <a:sym typeface="Helvetica Neue"/>
            </a:endParaRPr>
          </a:p>
        </p:txBody>
      </p:sp>
      <p:sp>
        <p:nvSpPr>
          <p:cNvPr id="141" name="Google Shape;141;p27"/>
          <p:cNvSpPr/>
          <p:nvPr>
            <p:ph idx="2" type="pic"/>
          </p:nvPr>
        </p:nvSpPr>
        <p:spPr>
          <a:xfrm>
            <a:off x="4564380" y="1059656"/>
            <a:ext cx="4579800" cy="3429000"/>
          </a:xfrm>
          <a:prstGeom prst="rect">
            <a:avLst/>
          </a:prstGeom>
          <a:solidFill>
            <a:srgbClr val="737A84"/>
          </a:solidFill>
          <a:ln>
            <a:noFill/>
          </a:ln>
        </p:spPr>
        <p:txBody>
          <a:bodyPr anchorCtr="0" anchor="ctr" bIns="17150" lIns="34275" spcFirstLastPara="1" rIns="34275" wrap="square" tIns="17150">
            <a:noAutofit/>
          </a:bodyPr>
          <a:lstStyle>
            <a:lvl1pPr lvl="0" marR="0" rtl="0" algn="l">
              <a:lnSpc>
                <a:spcPct val="90000"/>
              </a:lnSpc>
              <a:spcBef>
                <a:spcPts val="8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lvl="2"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lvl="3"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lvl="4"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lvl="5"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lvl="6"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lvl="7"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lvl="8"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2" name="Google Shape;142;p27"/>
          <p:cNvSpPr/>
          <p:nvPr/>
        </p:nvSpPr>
        <p:spPr>
          <a:xfrm>
            <a:off x="591155" y="4734629"/>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lang="en-GB" sz="900" u="none" cap="none">
                <a:solidFill>
                  <a:srgbClr val="000000"/>
                </a:solidFill>
                <a:latin typeface="Arial"/>
                <a:ea typeface="Arial"/>
                <a:cs typeface="Arial"/>
                <a:sym typeface="Arial"/>
              </a:rPr>
              <a:t>‹#›</a:t>
            </a:fld>
            <a:endParaRPr b="1" sz="900" u="none" cap="none">
              <a:solidFill>
                <a:srgbClr val="000000"/>
              </a:solidFill>
              <a:latin typeface="Arial"/>
              <a:ea typeface="Arial"/>
              <a:cs typeface="Arial"/>
              <a:sym typeface="Arial"/>
            </a:endParaRPr>
          </a:p>
        </p:txBody>
      </p:sp>
      <p:sp>
        <p:nvSpPr>
          <p:cNvPr id="143" name="Google Shape;143;p27"/>
          <p:cNvSpPr txBox="1"/>
          <p:nvPr>
            <p:ph idx="1" type="body"/>
          </p:nvPr>
        </p:nvSpPr>
        <p:spPr>
          <a:xfrm>
            <a:off x="814793" y="4583129"/>
            <a:ext cx="2509200" cy="290400"/>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8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4" name="Google Shape;144;p27"/>
          <p:cNvSpPr txBox="1"/>
          <p:nvPr>
            <p:ph idx="3" type="body"/>
          </p:nvPr>
        </p:nvSpPr>
        <p:spPr>
          <a:xfrm>
            <a:off x="594201" y="1062479"/>
            <a:ext cx="3533100" cy="3417600"/>
          </a:xfrm>
          <a:prstGeom prst="rect">
            <a:avLst/>
          </a:prstGeom>
          <a:noFill/>
          <a:ln>
            <a:noFill/>
          </a:ln>
        </p:spPr>
        <p:txBody>
          <a:bodyPr anchorCtr="0" anchor="ctr" bIns="45700" lIns="35975" spcFirstLastPara="1" rIns="35975" wrap="square" tIns="45700">
            <a:noAutofit/>
          </a:bodyPr>
          <a:lstStyle>
            <a:lvl1pPr indent="-292100" lvl="0" marL="457200" marR="0" rtl="0" algn="l">
              <a:lnSpc>
                <a:spcPct val="100000"/>
              </a:lnSpc>
              <a:spcBef>
                <a:spcPts val="1200"/>
              </a:spcBef>
              <a:spcAft>
                <a:spcPts val="0"/>
              </a:spcAft>
              <a:buClr>
                <a:schemeClr val="dk1"/>
              </a:buClr>
              <a:buSzPts val="1000"/>
              <a:buFont typeface="Arial"/>
              <a:buChar char="•"/>
              <a:defRPr b="0" i="0" sz="1300" u="none" cap="none" strike="noStrike">
                <a:solidFill>
                  <a:schemeClr val="dk1"/>
                </a:solidFill>
                <a:latin typeface="Arial"/>
                <a:ea typeface="Arial"/>
                <a:cs typeface="Arial"/>
                <a:sym typeface="Arial"/>
              </a:defRPr>
            </a:lvl1pPr>
            <a:lvl2pPr indent="-279400" lvl="1" marL="914400" marR="0" rtl="0" algn="l">
              <a:lnSpc>
                <a:spcPct val="100000"/>
              </a:lnSpc>
              <a:spcBef>
                <a:spcPts val="600"/>
              </a:spcBef>
              <a:spcAft>
                <a:spcPts val="0"/>
              </a:spcAft>
              <a:buClr>
                <a:schemeClr val="dk1"/>
              </a:buClr>
              <a:buSzPts val="800"/>
              <a:buFont typeface="Arial"/>
              <a:buChar char="•"/>
              <a:defRPr b="0" i="0" sz="1100" u="none" cap="none" strike="noStrike">
                <a:solidFill>
                  <a:schemeClr val="dk1"/>
                </a:solidFill>
                <a:latin typeface="Arial"/>
                <a:ea typeface="Arial"/>
                <a:cs typeface="Arial"/>
                <a:sym typeface="Arial"/>
              </a:defRPr>
            </a:lvl2pPr>
            <a:lvl3pPr indent="-273050" lvl="2" marL="1371600" marR="0" rtl="0" algn="l">
              <a:lnSpc>
                <a:spcPct val="100000"/>
              </a:lnSpc>
              <a:spcBef>
                <a:spcPts val="600"/>
              </a:spcBef>
              <a:spcAft>
                <a:spcPts val="0"/>
              </a:spcAft>
              <a:buClr>
                <a:schemeClr val="dk1"/>
              </a:buClr>
              <a:buSzPts val="700"/>
              <a:buFont typeface="Arial"/>
              <a:buChar char="•"/>
              <a:defRPr b="0" i="0" sz="900" u="none" cap="none" strike="noStrike">
                <a:solidFill>
                  <a:schemeClr val="dk1"/>
                </a:solidFill>
                <a:latin typeface="Arial"/>
                <a:ea typeface="Arial"/>
                <a:cs typeface="Arial"/>
                <a:sym typeface="Arial"/>
              </a:defRPr>
            </a:lvl3pPr>
            <a:lvl4pPr indent="-311150" lvl="3" marL="1828800" marR="0" rtl="0" algn="l">
              <a:lnSpc>
                <a:spcPct val="100000"/>
              </a:lnSpc>
              <a:spcBef>
                <a:spcPts val="12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4pPr>
            <a:lvl5pPr indent="-311150" lvl="4" marL="22860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45" name="Google Shape;145;p27"/>
          <p:cNvSpPr txBox="1"/>
          <p:nvPr>
            <p:ph type="title"/>
          </p:nvPr>
        </p:nvSpPr>
        <p:spPr>
          <a:xfrm>
            <a:off x="597206" y="219254"/>
            <a:ext cx="7952700" cy="751800"/>
          </a:xfrm>
          <a:prstGeom prst="rect">
            <a:avLst/>
          </a:prstGeom>
          <a:noFill/>
          <a:ln>
            <a:noFill/>
          </a:ln>
        </p:spPr>
        <p:txBody>
          <a:bodyPr anchorCtr="0" anchor="ctr" bIns="17150" lIns="34275" spcFirstLastPara="1" rIns="34275" wrap="square" tIns="17150">
            <a:noAutofit/>
          </a:bodyPr>
          <a:lstStyle>
            <a:lvl1pPr lvl="0" marR="0" rtl="0" algn="ctr">
              <a:lnSpc>
                <a:spcPct val="120000"/>
              </a:lnSpc>
              <a:spcBef>
                <a:spcPts val="0"/>
              </a:spcBef>
              <a:spcAft>
                <a:spcPts val="0"/>
              </a:spcAft>
              <a:buClr>
                <a:schemeClr val="dk1"/>
              </a:buClr>
              <a:buSzPts val="1300"/>
              <a:buFont typeface="Calibri"/>
              <a:buNone/>
              <a:defRPr b="1" i="0" sz="1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pic>
        <p:nvPicPr>
          <p:cNvPr descr="C:\Users\ghomann\Desktop\Zalando Logo 2016\Zalando Logo Horizontal\RGB\logo_zalando_rgb_hor_all.png" id="146" name="Google Shape;146;p27"/>
          <p:cNvPicPr preferRelativeResize="0"/>
          <p:nvPr/>
        </p:nvPicPr>
        <p:blipFill rotWithShape="1">
          <a:blip r:embed="rId2">
            <a:alphaModFix/>
          </a:blip>
          <a:srcRect b="0" l="0" r="0" t="0"/>
          <a:stretch/>
        </p:blipFill>
        <p:spPr>
          <a:xfrm>
            <a:off x="7709370" y="4716469"/>
            <a:ext cx="828000" cy="163780"/>
          </a:xfrm>
          <a:prstGeom prst="rect">
            <a:avLst/>
          </a:prstGeom>
          <a:noFill/>
          <a:ln>
            <a:noFill/>
          </a:ln>
        </p:spPr>
      </p:pic>
      <p:sp>
        <p:nvSpPr>
          <p:cNvPr id="147" name="Google Shape;147;p27"/>
          <p:cNvSpPr txBox="1"/>
          <p:nvPr>
            <p:ph idx="12" type="sldNum"/>
          </p:nvPr>
        </p:nvSpPr>
        <p:spPr>
          <a:xfrm>
            <a:off x="8556784" y="4749851"/>
            <a:ext cx="548700" cy="393600"/>
          </a:xfrm>
          <a:prstGeom prst="rect">
            <a:avLst/>
          </a:prstGeom>
        </p:spPr>
        <p:txBody>
          <a:bodyPr anchorCtr="0" anchor="t" bIns="34275" lIns="68575" spcFirstLastPara="1" rIns="68575" wrap="square" tIns="34275">
            <a:noAutofit/>
          </a:bodyPr>
          <a:lstStyle>
            <a:lvl1pPr lvl="0">
              <a:buNone/>
              <a:defRPr sz="1300">
                <a:solidFill>
                  <a:schemeClr val="dk1"/>
                </a:solidFill>
              </a:defRPr>
            </a:lvl1pPr>
            <a:lvl2pPr lvl="1">
              <a:buNone/>
              <a:defRPr sz="1300">
                <a:solidFill>
                  <a:schemeClr val="dk1"/>
                </a:solidFill>
              </a:defRPr>
            </a:lvl2pPr>
            <a:lvl3pPr lvl="2">
              <a:buNone/>
              <a:defRPr sz="1300">
                <a:solidFill>
                  <a:schemeClr val="dk1"/>
                </a:solidFill>
              </a:defRPr>
            </a:lvl3pPr>
            <a:lvl4pPr lvl="3">
              <a:buNone/>
              <a:defRPr sz="1300">
                <a:solidFill>
                  <a:schemeClr val="dk1"/>
                </a:solidFill>
              </a:defRPr>
            </a:lvl4pPr>
            <a:lvl5pPr lvl="4">
              <a:buNone/>
              <a:defRPr sz="1300">
                <a:solidFill>
                  <a:schemeClr val="dk1"/>
                </a:solidFill>
              </a:defRPr>
            </a:lvl5pPr>
            <a:lvl6pPr lvl="5">
              <a:buNone/>
              <a:defRPr sz="1300">
                <a:solidFill>
                  <a:schemeClr val="dk1"/>
                </a:solidFill>
              </a:defRPr>
            </a:lvl6pPr>
            <a:lvl7pPr lvl="6">
              <a:buNone/>
              <a:defRPr sz="1300">
                <a:solidFill>
                  <a:schemeClr val="dk1"/>
                </a:solidFill>
              </a:defRPr>
            </a:lvl7pPr>
            <a:lvl8pPr lvl="7">
              <a:buNone/>
              <a:defRPr sz="1300">
                <a:solidFill>
                  <a:schemeClr val="dk1"/>
                </a:solidFill>
              </a:defRPr>
            </a:lvl8pPr>
            <a:lvl9pPr lvl="8">
              <a:buNone/>
              <a:defRPr sz="1300">
                <a:solidFill>
                  <a:schemeClr val="dk1"/>
                </a:solidFil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TITLE_ONLY_1">
    <p:spTree>
      <p:nvGrpSpPr>
        <p:cNvPr id="148" name="Shape 148"/>
        <p:cNvGrpSpPr/>
        <p:nvPr/>
      </p:nvGrpSpPr>
      <p:grpSpPr>
        <a:xfrm>
          <a:off x="0" y="0"/>
          <a:ext cx="0" cy="0"/>
          <a:chOff x="0" y="0"/>
          <a:chExt cx="0" cy="0"/>
        </a:xfrm>
      </p:grpSpPr>
      <p:sp>
        <p:nvSpPr>
          <p:cNvPr id="149" name="Google Shape;149;p28"/>
          <p:cNvSpPr txBox="1"/>
          <p:nvPr>
            <p:ph type="title"/>
          </p:nvPr>
        </p:nvSpPr>
        <p:spPr>
          <a:xfrm>
            <a:off x="311700" y="216429"/>
            <a:ext cx="8520600" cy="397500"/>
          </a:xfrm>
          <a:prstGeom prst="rect">
            <a:avLst/>
          </a:prstGeom>
        </p:spPr>
        <p:txBody>
          <a:bodyPr anchorCtr="0" anchor="ctr" bIns="34275" lIns="68575" spcFirstLastPara="1" rIns="68575" wrap="square" tIns="34275">
            <a:noAutofit/>
          </a:bodyPr>
          <a:lstStyle>
            <a:lvl1pPr lvl="0" rtl="0" algn="ctr">
              <a:spcBef>
                <a:spcPts val="0"/>
              </a:spcBef>
              <a:spcAft>
                <a:spcPts val="0"/>
              </a:spcAft>
              <a:buClr>
                <a:srgbClr val="FE6A23"/>
              </a:buClr>
              <a:buSzPts val="1400"/>
              <a:buNone/>
              <a:defRPr b="1" sz="1400">
                <a:solidFill>
                  <a:srgbClr val="FE6A2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p:txBody>
      </p:sp>
      <p:sp>
        <p:nvSpPr>
          <p:cNvPr id="150" name="Google Shape;150;p28"/>
          <p:cNvSpPr txBox="1"/>
          <p:nvPr>
            <p:ph idx="12" type="sldNum"/>
          </p:nvPr>
        </p:nvSpPr>
        <p:spPr>
          <a:xfrm>
            <a:off x="-49351" y="4689300"/>
            <a:ext cx="402300" cy="393600"/>
          </a:xfrm>
          <a:prstGeom prst="rect">
            <a:avLst/>
          </a:prstGeom>
        </p:spPr>
        <p:txBody>
          <a:bodyPr anchorCtr="0" anchor="ctr" bIns="34275" lIns="68575" spcFirstLastPara="1" rIns="68575" wrap="square" tIns="3427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pic>
        <p:nvPicPr>
          <p:cNvPr id="151" name="Google Shape;151;p28"/>
          <p:cNvPicPr preferRelativeResize="0"/>
          <p:nvPr/>
        </p:nvPicPr>
        <p:blipFill>
          <a:blip r:embed="rId2">
            <a:alphaModFix/>
          </a:blip>
          <a:stretch>
            <a:fillRect/>
          </a:stretch>
        </p:blipFill>
        <p:spPr>
          <a:xfrm>
            <a:off x="7757436" y="4789464"/>
            <a:ext cx="767708" cy="221100"/>
          </a:xfrm>
          <a:prstGeom prst="rect">
            <a:avLst/>
          </a:prstGeom>
          <a:noFill/>
          <a:ln>
            <a:noFill/>
          </a:ln>
        </p:spPr>
      </p:pic>
      <p:sp>
        <p:nvSpPr>
          <p:cNvPr id="152" name="Google Shape;152;p28"/>
          <p:cNvSpPr txBox="1"/>
          <p:nvPr/>
        </p:nvSpPr>
        <p:spPr>
          <a:xfrm>
            <a:off x="8651916" y="4757016"/>
            <a:ext cx="669300" cy="3096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b="1" lang="en-GB" sz="1200">
                <a:latin typeface="Calibri"/>
                <a:ea typeface="Calibri"/>
                <a:cs typeface="Calibri"/>
                <a:sym typeface="Calibri"/>
              </a:rPr>
              <a:t>ZFS</a:t>
            </a:r>
            <a:endParaRPr b="1" sz="1200">
              <a:latin typeface="Calibri"/>
              <a:ea typeface="Calibri"/>
              <a:cs typeface="Calibri"/>
              <a:sym typeface="Calibri"/>
            </a:endParaRPr>
          </a:p>
        </p:txBody>
      </p:sp>
      <p:cxnSp>
        <p:nvCxnSpPr>
          <p:cNvPr id="153" name="Google Shape;153;p28"/>
          <p:cNvCxnSpPr/>
          <p:nvPr/>
        </p:nvCxnSpPr>
        <p:spPr>
          <a:xfrm flipH="1" rot="10800000">
            <a:off x="8558769" y="4801302"/>
            <a:ext cx="59100" cy="221100"/>
          </a:xfrm>
          <a:prstGeom prst="straightConnector1">
            <a:avLst/>
          </a:prstGeom>
          <a:noFill/>
          <a:ln cap="flat" cmpd="sng" w="19050">
            <a:solidFill>
              <a:srgbClr val="FE6A23"/>
            </a:solidFill>
            <a:prstDash val="solid"/>
            <a:round/>
            <a:headEnd len="med" w="med" type="none"/>
            <a:tailEnd len="med" w="med" type="none"/>
          </a:ln>
        </p:spPr>
      </p:cxnSp>
      <p:cxnSp>
        <p:nvCxnSpPr>
          <p:cNvPr id="154" name="Google Shape;154;p28"/>
          <p:cNvCxnSpPr/>
          <p:nvPr/>
        </p:nvCxnSpPr>
        <p:spPr>
          <a:xfrm flipH="1" rot="10800000">
            <a:off x="8593537" y="4783918"/>
            <a:ext cx="59100" cy="221100"/>
          </a:xfrm>
          <a:prstGeom prst="straightConnector1">
            <a:avLst/>
          </a:prstGeom>
          <a:noFill/>
          <a:ln cap="flat" cmpd="sng" w="19050">
            <a:solidFill>
              <a:srgbClr val="FE6A23"/>
            </a:solidFill>
            <a:prstDash val="solid"/>
            <a:round/>
            <a:headEnd len="med" w="med" type="none"/>
            <a:tailEnd len="med" w="med" type="none"/>
          </a:ln>
        </p:spPr>
      </p:cxn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1" showMasterSp="0">
  <p:cSld name="Title only 1 2">
    <p:spTree>
      <p:nvGrpSpPr>
        <p:cNvPr id="155" name="Shape 155"/>
        <p:cNvGrpSpPr/>
        <p:nvPr/>
      </p:nvGrpSpPr>
      <p:grpSpPr>
        <a:xfrm>
          <a:off x="0" y="0"/>
          <a:ext cx="0" cy="0"/>
          <a:chOff x="0" y="0"/>
          <a:chExt cx="0" cy="0"/>
        </a:xfrm>
      </p:grpSpPr>
      <p:sp>
        <p:nvSpPr>
          <p:cNvPr id="156" name="Google Shape;156;p29"/>
          <p:cNvSpPr txBox="1"/>
          <p:nvPr>
            <p:ph type="title"/>
          </p:nvPr>
        </p:nvSpPr>
        <p:spPr>
          <a:xfrm>
            <a:off x="311700" y="216428"/>
            <a:ext cx="8520600" cy="397500"/>
          </a:xfrm>
          <a:prstGeom prst="rect">
            <a:avLst/>
          </a:prstGeom>
          <a:noFill/>
          <a:ln>
            <a:noFill/>
          </a:ln>
        </p:spPr>
        <p:txBody>
          <a:bodyPr anchorCtr="0" anchor="t" bIns="68550" lIns="68550" spcFirstLastPara="1" rIns="68550" wrap="square" tIns="68550">
            <a:noAutofit/>
          </a:bodyPr>
          <a:lstStyle>
            <a:lvl1pPr lvl="0" rtl="0" algn="ctr">
              <a:lnSpc>
                <a:spcPct val="90000"/>
              </a:lnSpc>
              <a:spcBef>
                <a:spcPts val="0"/>
              </a:spcBef>
              <a:spcAft>
                <a:spcPts val="0"/>
              </a:spcAft>
              <a:buClr>
                <a:srgbClr val="FE6A23"/>
              </a:buClr>
              <a:buSzPts val="1400"/>
              <a:buFont typeface="Calibri"/>
              <a:buNone/>
              <a:defRPr sz="1400">
                <a:solidFill>
                  <a:srgbClr val="FE6A23"/>
                </a:solidFill>
              </a:defRPr>
            </a:lvl1pPr>
            <a:lvl2pPr lvl="1" rtl="0" algn="l">
              <a:lnSpc>
                <a:spcPct val="90000"/>
              </a:lnSpc>
              <a:spcBef>
                <a:spcPts val="0"/>
              </a:spcBef>
              <a:spcAft>
                <a:spcPts val="0"/>
              </a:spcAft>
              <a:buClr>
                <a:srgbClr val="000000"/>
              </a:buClr>
              <a:buSzPts val="1400"/>
              <a:buNone/>
              <a:defRPr/>
            </a:lvl2pPr>
            <a:lvl3pPr lvl="2" rtl="0" algn="l">
              <a:lnSpc>
                <a:spcPct val="90000"/>
              </a:lnSpc>
              <a:spcBef>
                <a:spcPts val="0"/>
              </a:spcBef>
              <a:spcAft>
                <a:spcPts val="0"/>
              </a:spcAft>
              <a:buClr>
                <a:srgbClr val="000000"/>
              </a:buClr>
              <a:buSzPts val="1400"/>
              <a:buNone/>
              <a:defRPr/>
            </a:lvl3pPr>
            <a:lvl4pPr lvl="3" rtl="0" algn="l">
              <a:lnSpc>
                <a:spcPct val="90000"/>
              </a:lnSpc>
              <a:spcBef>
                <a:spcPts val="0"/>
              </a:spcBef>
              <a:spcAft>
                <a:spcPts val="0"/>
              </a:spcAft>
              <a:buClr>
                <a:srgbClr val="000000"/>
              </a:buClr>
              <a:buSzPts val="1400"/>
              <a:buNone/>
              <a:defRPr/>
            </a:lvl4pPr>
            <a:lvl5pPr lvl="4" rtl="0" algn="l">
              <a:lnSpc>
                <a:spcPct val="90000"/>
              </a:lnSpc>
              <a:spcBef>
                <a:spcPts val="0"/>
              </a:spcBef>
              <a:spcAft>
                <a:spcPts val="0"/>
              </a:spcAft>
              <a:buClr>
                <a:srgbClr val="000000"/>
              </a:buClr>
              <a:buSzPts val="1400"/>
              <a:buNone/>
              <a:defRPr/>
            </a:lvl5pPr>
            <a:lvl6pPr lvl="5" rtl="0" algn="l">
              <a:lnSpc>
                <a:spcPct val="90000"/>
              </a:lnSpc>
              <a:spcBef>
                <a:spcPts val="0"/>
              </a:spcBef>
              <a:spcAft>
                <a:spcPts val="0"/>
              </a:spcAft>
              <a:buClr>
                <a:srgbClr val="000000"/>
              </a:buClr>
              <a:buSzPts val="1400"/>
              <a:buNone/>
              <a:defRPr/>
            </a:lvl6pPr>
            <a:lvl7pPr lvl="6" rtl="0" algn="l">
              <a:lnSpc>
                <a:spcPct val="90000"/>
              </a:lnSpc>
              <a:spcBef>
                <a:spcPts val="0"/>
              </a:spcBef>
              <a:spcAft>
                <a:spcPts val="0"/>
              </a:spcAft>
              <a:buClr>
                <a:srgbClr val="000000"/>
              </a:buClr>
              <a:buSzPts val="1400"/>
              <a:buNone/>
              <a:defRPr/>
            </a:lvl7pPr>
            <a:lvl8pPr lvl="7" rtl="0" algn="l">
              <a:lnSpc>
                <a:spcPct val="90000"/>
              </a:lnSpc>
              <a:spcBef>
                <a:spcPts val="0"/>
              </a:spcBef>
              <a:spcAft>
                <a:spcPts val="0"/>
              </a:spcAft>
              <a:buClr>
                <a:srgbClr val="000000"/>
              </a:buClr>
              <a:buSzPts val="1400"/>
              <a:buNone/>
              <a:defRPr/>
            </a:lvl8pPr>
            <a:lvl9pPr lvl="8" rtl="0" algn="l">
              <a:lnSpc>
                <a:spcPct val="90000"/>
              </a:lnSpc>
              <a:spcBef>
                <a:spcPts val="0"/>
              </a:spcBef>
              <a:spcAft>
                <a:spcPts val="0"/>
              </a:spcAft>
              <a:buClr>
                <a:srgbClr val="000000"/>
              </a:buClr>
              <a:buSzPts val="1400"/>
              <a:buNone/>
              <a:defRPr/>
            </a:lvl9pPr>
          </a:lstStyle>
          <a:p/>
        </p:txBody>
      </p:sp>
      <p:pic>
        <p:nvPicPr>
          <p:cNvPr descr="Picture 2" id="157" name="Google Shape;157;p29"/>
          <p:cNvPicPr preferRelativeResize="0"/>
          <p:nvPr/>
        </p:nvPicPr>
        <p:blipFill rotWithShape="1">
          <a:blip r:embed="rId2">
            <a:alphaModFix/>
          </a:blip>
          <a:srcRect b="0" l="0" r="0" t="0"/>
          <a:stretch/>
        </p:blipFill>
        <p:spPr>
          <a:xfrm>
            <a:off x="7709362" y="4716467"/>
            <a:ext cx="828002" cy="163782"/>
          </a:xfrm>
          <a:prstGeom prst="rect">
            <a:avLst/>
          </a:prstGeom>
          <a:noFill/>
          <a:ln>
            <a:noFill/>
          </a:ln>
        </p:spPr>
      </p:pic>
      <p:sp>
        <p:nvSpPr>
          <p:cNvPr id="158" name="Google Shape;158;p29"/>
          <p:cNvSpPr/>
          <p:nvPr/>
        </p:nvSpPr>
        <p:spPr>
          <a:xfrm>
            <a:off x="3045634" y="1331"/>
            <a:ext cx="3052800" cy="67800"/>
          </a:xfrm>
          <a:prstGeom prst="rect">
            <a:avLst/>
          </a:prstGeom>
          <a:solidFill>
            <a:srgbClr val="FF6900"/>
          </a:solidFill>
          <a:ln>
            <a:noFill/>
          </a:ln>
        </p:spPr>
        <p:txBody>
          <a:bodyPr anchorCtr="0" anchor="ctr" bIns="34275" lIns="34275" spcFirstLastPara="1" rIns="34275" wrap="square" tIns="34275">
            <a:noAutofit/>
          </a:bodyPr>
          <a:lstStyle/>
          <a:p>
            <a:pPr indent="0" lvl="0" marL="0" marR="0" rtl="0" algn="ctr">
              <a:lnSpc>
                <a:spcPct val="120000"/>
              </a:lnSpc>
              <a:spcBef>
                <a:spcPts val="0"/>
              </a:spcBef>
              <a:spcAft>
                <a:spcPts val="0"/>
              </a:spcAft>
              <a:buClr>
                <a:srgbClr val="FFFFFF"/>
              </a:buClr>
              <a:buSzPts val="1400"/>
              <a:buFont typeface="Helvetica Neue"/>
              <a:buNone/>
            </a:pPr>
            <a:r>
              <a:t/>
            </a:r>
            <a:endParaRPr b="0" i="0" sz="1400" u="none" cap="none" strike="noStrike">
              <a:solidFill>
                <a:srgbClr val="000000"/>
              </a:solidFill>
              <a:latin typeface="Helvetica Neue"/>
              <a:ea typeface="Helvetica Neue"/>
              <a:cs typeface="Helvetica Neue"/>
              <a:sym typeface="Helvetica Neue"/>
            </a:endParaRPr>
          </a:p>
        </p:txBody>
      </p:sp>
      <p:sp>
        <p:nvSpPr>
          <p:cNvPr id="159" name="Google Shape;159;p29"/>
          <p:cNvSpPr txBox="1"/>
          <p:nvPr>
            <p:ph idx="12" type="sldNum"/>
          </p:nvPr>
        </p:nvSpPr>
        <p:spPr>
          <a:xfrm>
            <a:off x="86408" y="4750858"/>
            <a:ext cx="266700" cy="270600"/>
          </a:xfrm>
          <a:prstGeom prst="rect">
            <a:avLst/>
          </a:prstGeom>
          <a:noFill/>
          <a:ln>
            <a:noFill/>
          </a:ln>
        </p:spPr>
        <p:txBody>
          <a:bodyPr anchorCtr="0" anchor="ctr" bIns="68550" lIns="68550" spcFirstLastPara="1" rIns="68550" wrap="square" tIns="68550">
            <a:noAutofit/>
          </a:bodyPr>
          <a:lstStyle>
            <a:lvl1pPr indent="0" lvl="0" marL="0" rtl="0" algn="r">
              <a:lnSpc>
                <a:spcPct val="100000"/>
              </a:lnSpc>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1pPr>
            <a:lvl2pPr indent="0" lvl="1" marL="0" rtl="0" algn="r">
              <a:lnSpc>
                <a:spcPct val="100000"/>
              </a:lnSpc>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2pPr>
            <a:lvl3pPr indent="0" lvl="2" marL="0" rtl="0" algn="r">
              <a:lnSpc>
                <a:spcPct val="100000"/>
              </a:lnSpc>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3pPr>
            <a:lvl4pPr indent="0" lvl="3" marL="0" rtl="0" algn="r">
              <a:lnSpc>
                <a:spcPct val="100000"/>
              </a:lnSpc>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4pPr>
            <a:lvl5pPr indent="0" lvl="4" marL="0" rtl="0" algn="r">
              <a:lnSpc>
                <a:spcPct val="100000"/>
              </a:lnSpc>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5pPr>
            <a:lvl6pPr indent="0" lvl="5" marL="0" rtl="0" algn="r">
              <a:lnSpc>
                <a:spcPct val="100000"/>
              </a:lnSpc>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6pPr>
            <a:lvl7pPr indent="0" lvl="6" marL="0" rtl="0" algn="r">
              <a:lnSpc>
                <a:spcPct val="100000"/>
              </a:lnSpc>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7pPr>
            <a:lvl8pPr indent="0" lvl="7" marL="0" rtl="0" algn="r">
              <a:lnSpc>
                <a:spcPct val="100000"/>
              </a:lnSpc>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8pPr>
            <a:lvl9pPr indent="0" lvl="8" marL="0" rtl="0" algn="r">
              <a:lnSpc>
                <a:spcPct val="100000"/>
              </a:lnSpc>
              <a:spcBef>
                <a:spcPts val="0"/>
              </a:spcBef>
              <a:spcAft>
                <a:spcPts val="0"/>
              </a:spcAft>
              <a:buClr>
                <a:srgbClr val="888888"/>
              </a:buClr>
              <a:buSzPts val="900"/>
              <a:buFont typeface="Calibri"/>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_Free_with Title" showMasterSp="0">
  <p:cSld name="free_1">
    <p:bg>
      <p:bgPr>
        <a:solidFill>
          <a:srgbClr val="FFFFFF"/>
        </a:solidFill>
      </p:bgPr>
    </p:bg>
    <p:spTree>
      <p:nvGrpSpPr>
        <p:cNvPr id="160" name="Shape 160"/>
        <p:cNvGrpSpPr/>
        <p:nvPr/>
      </p:nvGrpSpPr>
      <p:grpSpPr>
        <a:xfrm>
          <a:off x="0" y="0"/>
          <a:ext cx="0" cy="0"/>
          <a:chOff x="0" y="0"/>
          <a:chExt cx="0" cy="0"/>
        </a:xfrm>
      </p:grpSpPr>
      <p:sp>
        <p:nvSpPr>
          <p:cNvPr id="161" name="Google Shape;161;p30"/>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62" name="Google Shape;162;p30"/>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63" name="Google Shape;163;p30"/>
          <p:cNvSpPr txBox="1"/>
          <p:nvPr>
            <p:ph type="title"/>
          </p:nvPr>
        </p:nvSpPr>
        <p:spPr>
          <a:xfrm>
            <a:off x="590550" y="219254"/>
            <a:ext cx="79662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64" name="Google Shape;164;p30"/>
          <p:cNvSpPr txBox="1"/>
          <p:nvPr>
            <p:ph idx="1"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80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40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40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40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40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40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40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40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40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65" name="Google Shape;165;p30"/>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GB"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pic>
        <p:nvPicPr>
          <p:cNvPr descr="logo_zalando_rgb_hor_all.png" id="166" name="Google Shape;166;p30"/>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Text and Image left_02" showMasterSp="0">
  <p:cSld name="05_Text and Image left_02">
    <p:spTree>
      <p:nvGrpSpPr>
        <p:cNvPr id="167" name="Shape 167"/>
        <p:cNvGrpSpPr/>
        <p:nvPr/>
      </p:nvGrpSpPr>
      <p:grpSpPr>
        <a:xfrm>
          <a:off x="0" y="0"/>
          <a:ext cx="0" cy="0"/>
          <a:chOff x="0" y="0"/>
          <a:chExt cx="0" cy="0"/>
        </a:xfrm>
      </p:grpSpPr>
      <p:sp>
        <p:nvSpPr>
          <p:cNvPr id="168" name="Google Shape;168;p31"/>
          <p:cNvSpPr/>
          <p:nvPr/>
        </p:nvSpPr>
        <p:spPr>
          <a:xfrm>
            <a:off x="3045619" y="1324"/>
            <a:ext cx="3052800" cy="67800"/>
          </a:xfrm>
          <a:prstGeom prst="rect">
            <a:avLst/>
          </a:prstGeom>
          <a:solidFill>
            <a:srgbClr val="FF6900"/>
          </a:solidFill>
          <a:ln>
            <a:noFill/>
          </a:ln>
        </p:spPr>
        <p:txBody>
          <a:bodyPr anchorCtr="0" anchor="ctr" bIns="34275" lIns="34275" spcFirstLastPara="1" rIns="34275" wrap="square" tIns="34275">
            <a:noAutofit/>
          </a:bodyPr>
          <a:lstStyle/>
          <a:p>
            <a:pPr indent="0" lvl="0" marL="0" marR="0" rtl="0" algn="ctr">
              <a:lnSpc>
                <a:spcPct val="120000"/>
              </a:lnSpc>
              <a:spcBef>
                <a:spcPts val="0"/>
              </a:spcBef>
              <a:spcAft>
                <a:spcPts val="0"/>
              </a:spcAft>
              <a:buClr>
                <a:srgbClr val="000000"/>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69" name="Google Shape;169;p31"/>
          <p:cNvSpPr/>
          <p:nvPr>
            <p:ph idx="2" type="pic"/>
          </p:nvPr>
        </p:nvSpPr>
        <p:spPr>
          <a:xfrm>
            <a:off x="0" y="1059656"/>
            <a:ext cx="4572000" cy="3429000"/>
          </a:xfrm>
          <a:prstGeom prst="rect">
            <a:avLst/>
          </a:prstGeom>
          <a:noFill/>
          <a:ln cap="flat" cmpd="sng" w="9525">
            <a:solidFill>
              <a:srgbClr val="D9D9D9"/>
            </a:solidFill>
            <a:prstDash val="dash"/>
            <a:round/>
            <a:headEnd len="sm" w="sm" type="none"/>
            <a:tailEnd len="sm" w="sm" type="none"/>
          </a:ln>
        </p:spPr>
        <p:txBody>
          <a:bodyPr anchorCtr="0" anchor="t" bIns="34275" lIns="68575" spcFirstLastPara="1" rIns="68575" wrap="square" tIns="34275">
            <a:noAutofit/>
          </a:bodyPr>
          <a:lstStyle>
            <a:lvl1pPr lvl="0"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1pPr>
            <a:lvl2pPr lvl="1"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2pPr>
            <a:lvl3pPr lvl="2"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3pPr>
            <a:lvl4pPr lvl="3"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4pPr>
            <a:lvl5pPr lvl="4"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5pPr>
            <a:lvl6pPr lvl="5"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6pPr>
            <a:lvl7pPr lvl="6"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7pPr>
            <a:lvl8pPr lvl="7"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8pPr>
            <a:lvl9pPr lvl="8" marR="0" rtl="0" algn="l">
              <a:lnSpc>
                <a:spcPct val="90000"/>
              </a:lnSpc>
              <a:spcBef>
                <a:spcPts val="800"/>
              </a:spcBef>
              <a:spcAft>
                <a:spcPts val="0"/>
              </a:spcAft>
              <a:buClr>
                <a:srgbClr val="000000"/>
              </a:buClr>
              <a:buSzPts val="2100"/>
              <a:buFont typeface="Arial"/>
              <a:buChar char="•"/>
              <a:defRPr b="0" i="0" sz="2100" u="none" cap="none" strike="noStrike">
                <a:solidFill>
                  <a:srgbClr val="000000"/>
                </a:solidFill>
                <a:latin typeface="Calibri"/>
                <a:ea typeface="Calibri"/>
                <a:cs typeface="Calibri"/>
                <a:sym typeface="Calibri"/>
              </a:defRPr>
            </a:lvl9pPr>
          </a:lstStyle>
          <a:p/>
        </p:txBody>
      </p:sp>
      <p:sp>
        <p:nvSpPr>
          <p:cNvPr id="170" name="Google Shape;170;p31"/>
          <p:cNvSpPr txBox="1"/>
          <p:nvPr>
            <p:ph type="title"/>
          </p:nvPr>
        </p:nvSpPr>
        <p:spPr>
          <a:xfrm>
            <a:off x="597197" y="219254"/>
            <a:ext cx="7952700" cy="751800"/>
          </a:xfrm>
          <a:prstGeom prst="rect">
            <a:avLst/>
          </a:prstGeom>
          <a:noFill/>
          <a:ln>
            <a:noFill/>
          </a:ln>
        </p:spPr>
        <p:txBody>
          <a:bodyPr anchorCtr="0" anchor="ctr" bIns="68550" lIns="68550" spcFirstLastPara="1" rIns="68550" wrap="square" tIns="68550">
            <a:noAutofit/>
          </a:bodyPr>
          <a:lstStyle>
            <a:lvl1pPr lvl="0" rtl="0" algn="ctr">
              <a:lnSpc>
                <a:spcPct val="120000"/>
              </a:lnSpc>
              <a:spcBef>
                <a:spcPts val="0"/>
              </a:spcBef>
              <a:spcAft>
                <a:spcPts val="0"/>
              </a:spcAft>
              <a:buClr>
                <a:srgbClr val="000000"/>
              </a:buClr>
              <a:buSzPts val="1300"/>
              <a:buFont typeface="Arial"/>
              <a:buNone/>
              <a:defRPr b="1" sz="1300">
                <a:latin typeface="Arial"/>
                <a:ea typeface="Arial"/>
                <a:cs typeface="Arial"/>
                <a:sym typeface="Arial"/>
              </a:defRPr>
            </a:lvl1pPr>
            <a:lvl2pPr lvl="1" rtl="0" algn="l">
              <a:lnSpc>
                <a:spcPct val="90000"/>
              </a:lnSpc>
              <a:spcBef>
                <a:spcPts val="0"/>
              </a:spcBef>
              <a:spcAft>
                <a:spcPts val="0"/>
              </a:spcAft>
              <a:buClr>
                <a:srgbClr val="000000"/>
              </a:buClr>
              <a:buSzPts val="1400"/>
              <a:buNone/>
              <a:defRPr/>
            </a:lvl2pPr>
            <a:lvl3pPr lvl="2" rtl="0" algn="l">
              <a:lnSpc>
                <a:spcPct val="90000"/>
              </a:lnSpc>
              <a:spcBef>
                <a:spcPts val="0"/>
              </a:spcBef>
              <a:spcAft>
                <a:spcPts val="0"/>
              </a:spcAft>
              <a:buClr>
                <a:srgbClr val="000000"/>
              </a:buClr>
              <a:buSzPts val="1400"/>
              <a:buNone/>
              <a:defRPr/>
            </a:lvl3pPr>
            <a:lvl4pPr lvl="3" rtl="0" algn="l">
              <a:lnSpc>
                <a:spcPct val="90000"/>
              </a:lnSpc>
              <a:spcBef>
                <a:spcPts val="0"/>
              </a:spcBef>
              <a:spcAft>
                <a:spcPts val="0"/>
              </a:spcAft>
              <a:buClr>
                <a:srgbClr val="000000"/>
              </a:buClr>
              <a:buSzPts val="1400"/>
              <a:buNone/>
              <a:defRPr/>
            </a:lvl4pPr>
            <a:lvl5pPr lvl="4" rtl="0" algn="l">
              <a:lnSpc>
                <a:spcPct val="90000"/>
              </a:lnSpc>
              <a:spcBef>
                <a:spcPts val="0"/>
              </a:spcBef>
              <a:spcAft>
                <a:spcPts val="0"/>
              </a:spcAft>
              <a:buClr>
                <a:srgbClr val="000000"/>
              </a:buClr>
              <a:buSzPts val="1400"/>
              <a:buNone/>
              <a:defRPr/>
            </a:lvl5pPr>
            <a:lvl6pPr lvl="5" rtl="0" algn="l">
              <a:lnSpc>
                <a:spcPct val="90000"/>
              </a:lnSpc>
              <a:spcBef>
                <a:spcPts val="0"/>
              </a:spcBef>
              <a:spcAft>
                <a:spcPts val="0"/>
              </a:spcAft>
              <a:buClr>
                <a:srgbClr val="000000"/>
              </a:buClr>
              <a:buSzPts val="1400"/>
              <a:buNone/>
              <a:defRPr/>
            </a:lvl6pPr>
            <a:lvl7pPr lvl="6" rtl="0" algn="l">
              <a:lnSpc>
                <a:spcPct val="90000"/>
              </a:lnSpc>
              <a:spcBef>
                <a:spcPts val="0"/>
              </a:spcBef>
              <a:spcAft>
                <a:spcPts val="0"/>
              </a:spcAft>
              <a:buClr>
                <a:srgbClr val="000000"/>
              </a:buClr>
              <a:buSzPts val="1400"/>
              <a:buNone/>
              <a:defRPr/>
            </a:lvl7pPr>
            <a:lvl8pPr lvl="7" rtl="0" algn="l">
              <a:lnSpc>
                <a:spcPct val="90000"/>
              </a:lnSpc>
              <a:spcBef>
                <a:spcPts val="0"/>
              </a:spcBef>
              <a:spcAft>
                <a:spcPts val="0"/>
              </a:spcAft>
              <a:buClr>
                <a:srgbClr val="000000"/>
              </a:buClr>
              <a:buSzPts val="1400"/>
              <a:buNone/>
              <a:defRPr/>
            </a:lvl8pPr>
            <a:lvl9pPr lvl="8" rtl="0" algn="l">
              <a:lnSpc>
                <a:spcPct val="90000"/>
              </a:lnSpc>
              <a:spcBef>
                <a:spcPts val="0"/>
              </a:spcBef>
              <a:spcAft>
                <a:spcPts val="0"/>
              </a:spcAft>
              <a:buClr>
                <a:srgbClr val="000000"/>
              </a:buClr>
              <a:buSzPts val="1400"/>
              <a:buNone/>
              <a:defRPr/>
            </a:lvl9pPr>
          </a:lstStyle>
          <a:p/>
        </p:txBody>
      </p:sp>
      <p:sp>
        <p:nvSpPr>
          <p:cNvPr id="171" name="Google Shape;171;p31"/>
          <p:cNvSpPr txBox="1"/>
          <p:nvPr>
            <p:ph idx="1" type="body"/>
          </p:nvPr>
        </p:nvSpPr>
        <p:spPr>
          <a:xfrm>
            <a:off x="4999210" y="1062469"/>
            <a:ext cx="3533100" cy="3417600"/>
          </a:xfrm>
          <a:prstGeom prst="rect">
            <a:avLst/>
          </a:prstGeom>
          <a:noFill/>
          <a:ln>
            <a:noFill/>
          </a:ln>
        </p:spPr>
        <p:txBody>
          <a:bodyPr anchorCtr="0" anchor="ctr" bIns="68550" lIns="68550" spcFirstLastPara="1" rIns="68550" wrap="square" tIns="68550">
            <a:noAutofit/>
          </a:bodyPr>
          <a:lstStyle>
            <a:lvl1pPr indent="-304800" lvl="0" marL="457200" rtl="0" algn="l">
              <a:lnSpc>
                <a:spcPct val="100000"/>
              </a:lnSpc>
              <a:spcBef>
                <a:spcPts val="1200"/>
              </a:spcBef>
              <a:spcAft>
                <a:spcPts val="0"/>
              </a:spcAft>
              <a:buClr>
                <a:srgbClr val="000000"/>
              </a:buClr>
              <a:buSzPts val="1200"/>
              <a:buChar char="•"/>
              <a:defRPr sz="1200">
                <a:latin typeface="Arial"/>
                <a:ea typeface="Arial"/>
                <a:cs typeface="Arial"/>
                <a:sym typeface="Arial"/>
              </a:defRPr>
            </a:lvl1pPr>
            <a:lvl2pPr indent="-304800" lvl="1" marL="914400" rtl="0" algn="l">
              <a:lnSpc>
                <a:spcPct val="100000"/>
              </a:lnSpc>
              <a:spcBef>
                <a:spcPts val="1200"/>
              </a:spcBef>
              <a:spcAft>
                <a:spcPts val="0"/>
              </a:spcAft>
              <a:buClr>
                <a:srgbClr val="000000"/>
              </a:buClr>
              <a:buSzPts val="1200"/>
              <a:buChar char="•"/>
              <a:defRPr sz="1200">
                <a:latin typeface="Arial"/>
                <a:ea typeface="Arial"/>
                <a:cs typeface="Arial"/>
                <a:sym typeface="Arial"/>
              </a:defRPr>
            </a:lvl2pPr>
            <a:lvl3pPr indent="-304800" lvl="2" marL="1371600" rtl="0" algn="l">
              <a:lnSpc>
                <a:spcPct val="100000"/>
              </a:lnSpc>
              <a:spcBef>
                <a:spcPts val="1200"/>
              </a:spcBef>
              <a:spcAft>
                <a:spcPts val="0"/>
              </a:spcAft>
              <a:buClr>
                <a:srgbClr val="000000"/>
              </a:buClr>
              <a:buSzPts val="1200"/>
              <a:buChar char="•"/>
              <a:defRPr sz="1200">
                <a:latin typeface="Arial"/>
                <a:ea typeface="Arial"/>
                <a:cs typeface="Arial"/>
                <a:sym typeface="Arial"/>
              </a:defRPr>
            </a:lvl3pPr>
            <a:lvl4pPr indent="-304800" lvl="3" marL="1828800" rtl="0" algn="l">
              <a:lnSpc>
                <a:spcPct val="100000"/>
              </a:lnSpc>
              <a:spcBef>
                <a:spcPts val="1200"/>
              </a:spcBef>
              <a:spcAft>
                <a:spcPts val="0"/>
              </a:spcAft>
              <a:buClr>
                <a:srgbClr val="000000"/>
              </a:buClr>
              <a:buSzPts val="1200"/>
              <a:buChar char="•"/>
              <a:defRPr sz="1200">
                <a:latin typeface="Arial"/>
                <a:ea typeface="Arial"/>
                <a:cs typeface="Arial"/>
                <a:sym typeface="Arial"/>
              </a:defRPr>
            </a:lvl4pPr>
            <a:lvl5pPr indent="-304800" lvl="4" marL="2286000" rtl="0" algn="l">
              <a:lnSpc>
                <a:spcPct val="100000"/>
              </a:lnSpc>
              <a:spcBef>
                <a:spcPts val="1200"/>
              </a:spcBef>
              <a:spcAft>
                <a:spcPts val="0"/>
              </a:spcAft>
              <a:buClr>
                <a:srgbClr val="000000"/>
              </a:buClr>
              <a:buSzPts val="1200"/>
              <a:buChar char="•"/>
              <a:defRPr sz="1200">
                <a:latin typeface="Arial"/>
                <a:ea typeface="Arial"/>
                <a:cs typeface="Arial"/>
                <a:sym typeface="Arial"/>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sp>
        <p:nvSpPr>
          <p:cNvPr id="172" name="Google Shape;172;p31"/>
          <p:cNvSpPr txBox="1"/>
          <p:nvPr>
            <p:ph idx="3" type="body"/>
          </p:nvPr>
        </p:nvSpPr>
        <p:spPr>
          <a:xfrm>
            <a:off x="742950" y="4658699"/>
            <a:ext cx="6925800" cy="290400"/>
          </a:xfrm>
          <a:prstGeom prst="rect">
            <a:avLst/>
          </a:prstGeom>
          <a:noFill/>
          <a:ln>
            <a:noFill/>
          </a:ln>
        </p:spPr>
        <p:txBody>
          <a:bodyPr anchorCtr="0" anchor="b" bIns="68550" lIns="68550" spcFirstLastPara="1" rIns="68550" wrap="square" tIns="68550">
            <a:noAutofit/>
          </a:bodyPr>
          <a:lstStyle>
            <a:lvl1pPr indent="-317500" lvl="0" marL="457200" rtl="0" algn="l">
              <a:lnSpc>
                <a:spcPct val="90000"/>
              </a:lnSpc>
              <a:spcBef>
                <a:spcPts val="800"/>
              </a:spcBef>
              <a:spcAft>
                <a:spcPts val="0"/>
              </a:spcAft>
              <a:buClr>
                <a:srgbClr val="000000"/>
              </a:buClr>
              <a:buSzPts val="1400"/>
              <a:buChar char="•"/>
              <a:defRPr/>
            </a:lvl1pPr>
            <a:lvl2pPr indent="-317500" lvl="1" marL="914400" rtl="0" algn="l">
              <a:lnSpc>
                <a:spcPct val="90000"/>
              </a:lnSpc>
              <a:spcBef>
                <a:spcPts val="800"/>
              </a:spcBef>
              <a:spcAft>
                <a:spcPts val="0"/>
              </a:spcAft>
              <a:buClr>
                <a:srgbClr val="000000"/>
              </a:buClr>
              <a:buSzPts val="1400"/>
              <a:buChar char="•"/>
              <a:defRPr/>
            </a:lvl2pPr>
            <a:lvl3pPr indent="-317500" lvl="2" marL="1371600" rtl="0" algn="l">
              <a:lnSpc>
                <a:spcPct val="90000"/>
              </a:lnSpc>
              <a:spcBef>
                <a:spcPts val="800"/>
              </a:spcBef>
              <a:spcAft>
                <a:spcPts val="0"/>
              </a:spcAft>
              <a:buClr>
                <a:srgbClr val="000000"/>
              </a:buClr>
              <a:buSzPts val="1400"/>
              <a:buChar char="•"/>
              <a:defRPr/>
            </a:lvl3pPr>
            <a:lvl4pPr indent="-317500" lvl="3" marL="1828800" rtl="0" algn="l">
              <a:lnSpc>
                <a:spcPct val="90000"/>
              </a:lnSpc>
              <a:spcBef>
                <a:spcPts val="800"/>
              </a:spcBef>
              <a:spcAft>
                <a:spcPts val="0"/>
              </a:spcAft>
              <a:buClr>
                <a:srgbClr val="000000"/>
              </a:buClr>
              <a:buSzPts val="1400"/>
              <a:buChar char="•"/>
              <a:defRPr/>
            </a:lvl4pPr>
            <a:lvl5pPr indent="-317500" lvl="4" marL="2286000" rtl="0" algn="l">
              <a:lnSpc>
                <a:spcPct val="90000"/>
              </a:lnSpc>
              <a:spcBef>
                <a:spcPts val="800"/>
              </a:spcBef>
              <a:spcAft>
                <a:spcPts val="0"/>
              </a:spcAft>
              <a:buClr>
                <a:srgbClr val="000000"/>
              </a:buClr>
              <a:buSzPts val="1400"/>
              <a:buChar char="•"/>
              <a:defRPr/>
            </a:lvl5pPr>
            <a:lvl6pPr indent="-317500" lvl="5" marL="2743200" rtl="0" algn="l">
              <a:lnSpc>
                <a:spcPct val="90000"/>
              </a:lnSpc>
              <a:spcBef>
                <a:spcPts val="800"/>
              </a:spcBef>
              <a:spcAft>
                <a:spcPts val="0"/>
              </a:spcAft>
              <a:buClr>
                <a:srgbClr val="000000"/>
              </a:buClr>
              <a:buSzPts val="1400"/>
              <a:buChar char="•"/>
              <a:defRPr/>
            </a:lvl6pPr>
            <a:lvl7pPr indent="-317500" lvl="6" marL="3200400" rtl="0" algn="l">
              <a:lnSpc>
                <a:spcPct val="90000"/>
              </a:lnSpc>
              <a:spcBef>
                <a:spcPts val="800"/>
              </a:spcBef>
              <a:spcAft>
                <a:spcPts val="0"/>
              </a:spcAft>
              <a:buClr>
                <a:srgbClr val="000000"/>
              </a:buClr>
              <a:buSzPts val="1400"/>
              <a:buChar char="•"/>
              <a:defRPr/>
            </a:lvl7pPr>
            <a:lvl8pPr indent="-317500" lvl="7" marL="3657600" rtl="0" algn="l">
              <a:lnSpc>
                <a:spcPct val="90000"/>
              </a:lnSpc>
              <a:spcBef>
                <a:spcPts val="800"/>
              </a:spcBef>
              <a:spcAft>
                <a:spcPts val="0"/>
              </a:spcAft>
              <a:buClr>
                <a:srgbClr val="000000"/>
              </a:buClr>
              <a:buSzPts val="1400"/>
              <a:buChar char="•"/>
              <a:defRPr/>
            </a:lvl8pPr>
            <a:lvl9pPr indent="-317500" lvl="8" marL="4114800" rtl="0" algn="l">
              <a:lnSpc>
                <a:spcPct val="90000"/>
              </a:lnSpc>
              <a:spcBef>
                <a:spcPts val="800"/>
              </a:spcBef>
              <a:spcAft>
                <a:spcPts val="0"/>
              </a:spcAft>
              <a:buClr>
                <a:srgbClr val="000000"/>
              </a:buClr>
              <a:buSzPts val="1400"/>
              <a:buChar char="•"/>
              <a:defRPr/>
            </a:lvl9pPr>
          </a:lstStyle>
          <a:p/>
        </p:txBody>
      </p:sp>
      <p:grpSp>
        <p:nvGrpSpPr>
          <p:cNvPr id="173" name="Google Shape;173;p31"/>
          <p:cNvGrpSpPr/>
          <p:nvPr/>
        </p:nvGrpSpPr>
        <p:grpSpPr>
          <a:xfrm>
            <a:off x="9270466" y="562024"/>
            <a:ext cx="1359883" cy="456597"/>
            <a:chOff x="-1" y="-1"/>
            <a:chExt cx="1813177" cy="608796"/>
          </a:xfrm>
        </p:grpSpPr>
        <p:sp>
          <p:nvSpPr>
            <p:cNvPr id="174" name="Google Shape;174;p31"/>
            <p:cNvSpPr/>
            <p:nvPr/>
          </p:nvSpPr>
          <p:spPr>
            <a:xfrm>
              <a:off x="-1" y="-1"/>
              <a:ext cx="1813158" cy="608796"/>
            </a:xfrm>
            <a:custGeom>
              <a:rect b="b" l="l" r="r" t="t"/>
              <a:pathLst>
                <a:path extrusionOk="0" h="21600" w="21600">
                  <a:moveTo>
                    <a:pt x="672" y="0"/>
                  </a:moveTo>
                  <a:lnTo>
                    <a:pt x="21600" y="0"/>
                  </a:lnTo>
                  <a:lnTo>
                    <a:pt x="21600" y="21600"/>
                  </a:lnTo>
                  <a:lnTo>
                    <a:pt x="672" y="21600"/>
                  </a:lnTo>
                  <a:lnTo>
                    <a:pt x="672" y="9000"/>
                  </a:lnTo>
                  <a:lnTo>
                    <a:pt x="0" y="6551"/>
                  </a:lnTo>
                  <a:lnTo>
                    <a:pt x="672" y="3600"/>
                  </a:lnTo>
                  <a:close/>
                </a:path>
              </a:pathLst>
            </a:custGeom>
            <a:solidFill>
              <a:srgbClr val="FFFFFF"/>
            </a:solidFill>
            <a:ln cap="flat" cmpd="sng" w="19050">
              <a:solidFill>
                <a:srgbClr val="FE6A23"/>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333333"/>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75" name="Google Shape;175;p31"/>
            <p:cNvSpPr txBox="1"/>
            <p:nvPr/>
          </p:nvSpPr>
          <p:spPr>
            <a:xfrm>
              <a:off x="56376" y="44877"/>
              <a:ext cx="1756800" cy="5190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333333"/>
                </a:buClr>
                <a:buSzPts val="800"/>
                <a:buFont typeface="Arial"/>
                <a:buNone/>
              </a:pPr>
              <a:r>
                <a:rPr b="0" i="0" lang="en-GB" sz="800" u="none" cap="none" strike="noStrike">
                  <a:solidFill>
                    <a:srgbClr val="333333"/>
                  </a:solidFill>
                  <a:latin typeface="Arial"/>
                  <a:ea typeface="Arial"/>
                  <a:cs typeface="Arial"/>
                  <a:sym typeface="Arial"/>
                </a:rPr>
                <a:t>Please write the title in all capital letters</a:t>
              </a:r>
              <a:endParaRPr sz="1100"/>
            </a:p>
          </p:txBody>
        </p:sp>
      </p:grpSp>
      <p:grpSp>
        <p:nvGrpSpPr>
          <p:cNvPr id="176" name="Google Shape;176;p31"/>
          <p:cNvGrpSpPr/>
          <p:nvPr/>
        </p:nvGrpSpPr>
        <p:grpSpPr>
          <a:xfrm>
            <a:off x="9270466" y="9893"/>
            <a:ext cx="1359883" cy="494100"/>
            <a:chOff x="-1" y="-1"/>
            <a:chExt cx="1813177" cy="658800"/>
          </a:xfrm>
        </p:grpSpPr>
        <p:sp>
          <p:nvSpPr>
            <p:cNvPr id="177" name="Google Shape;177;p31"/>
            <p:cNvSpPr/>
            <p:nvPr/>
          </p:nvSpPr>
          <p:spPr>
            <a:xfrm>
              <a:off x="-1" y="24972"/>
              <a:ext cx="1813158" cy="608796"/>
            </a:xfrm>
            <a:custGeom>
              <a:rect b="b" l="l" r="r" t="t"/>
              <a:pathLst>
                <a:path extrusionOk="0" h="21600" w="21600">
                  <a:moveTo>
                    <a:pt x="672" y="0"/>
                  </a:moveTo>
                  <a:lnTo>
                    <a:pt x="21600" y="0"/>
                  </a:lnTo>
                  <a:lnTo>
                    <a:pt x="21600" y="21600"/>
                  </a:lnTo>
                  <a:lnTo>
                    <a:pt x="672" y="21600"/>
                  </a:lnTo>
                  <a:lnTo>
                    <a:pt x="672" y="9000"/>
                  </a:lnTo>
                  <a:lnTo>
                    <a:pt x="0" y="6551"/>
                  </a:lnTo>
                  <a:lnTo>
                    <a:pt x="672" y="3600"/>
                  </a:lnTo>
                  <a:close/>
                </a:path>
              </a:pathLst>
            </a:custGeom>
            <a:solidFill>
              <a:srgbClr val="FFFFFF"/>
            </a:solidFill>
            <a:ln cap="flat" cmpd="sng" w="19050">
              <a:solidFill>
                <a:srgbClr val="FE6A23"/>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333333"/>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78" name="Google Shape;178;p31"/>
            <p:cNvSpPr txBox="1"/>
            <p:nvPr/>
          </p:nvSpPr>
          <p:spPr>
            <a:xfrm>
              <a:off x="56376" y="-1"/>
              <a:ext cx="1756800" cy="6588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333333"/>
                </a:buClr>
                <a:buSzPts val="800"/>
                <a:buFont typeface="Arial"/>
                <a:buNone/>
              </a:pPr>
              <a:r>
                <a:rPr b="0" i="0" lang="en-GB" sz="800" u="none" cap="none" strike="noStrike">
                  <a:solidFill>
                    <a:srgbClr val="333333"/>
                  </a:solidFill>
                  <a:latin typeface="Arial"/>
                  <a:ea typeface="Arial"/>
                  <a:cs typeface="Arial"/>
                  <a:sym typeface="Arial"/>
                </a:rPr>
                <a:t>Put images in the grey dotted box "unsupported placeholder"</a:t>
              </a:r>
              <a:endParaRPr sz="1100"/>
            </a:p>
          </p:txBody>
        </p:sp>
      </p:grpSp>
      <p:grpSp>
        <p:nvGrpSpPr>
          <p:cNvPr id="179" name="Google Shape;179;p31"/>
          <p:cNvGrpSpPr/>
          <p:nvPr/>
        </p:nvGrpSpPr>
        <p:grpSpPr>
          <a:xfrm>
            <a:off x="9270466" y="1095421"/>
            <a:ext cx="1359883" cy="666023"/>
            <a:chOff x="-1" y="-2"/>
            <a:chExt cx="1813177" cy="888030"/>
          </a:xfrm>
        </p:grpSpPr>
        <p:sp>
          <p:nvSpPr>
            <p:cNvPr id="180" name="Google Shape;180;p31"/>
            <p:cNvSpPr/>
            <p:nvPr/>
          </p:nvSpPr>
          <p:spPr>
            <a:xfrm>
              <a:off x="-1" y="-2"/>
              <a:ext cx="1813158" cy="888030"/>
            </a:xfrm>
            <a:custGeom>
              <a:rect b="b" l="l" r="r" t="t"/>
              <a:pathLst>
                <a:path extrusionOk="0" h="21600" w="21600">
                  <a:moveTo>
                    <a:pt x="672" y="0"/>
                  </a:moveTo>
                  <a:lnTo>
                    <a:pt x="21600" y="0"/>
                  </a:lnTo>
                  <a:lnTo>
                    <a:pt x="21600" y="21600"/>
                  </a:lnTo>
                  <a:lnTo>
                    <a:pt x="672" y="21600"/>
                  </a:lnTo>
                  <a:lnTo>
                    <a:pt x="672" y="9000"/>
                  </a:lnTo>
                  <a:lnTo>
                    <a:pt x="0" y="6551"/>
                  </a:lnTo>
                  <a:lnTo>
                    <a:pt x="672" y="3600"/>
                  </a:lnTo>
                  <a:close/>
                </a:path>
              </a:pathLst>
            </a:custGeom>
            <a:solidFill>
              <a:srgbClr val="FFFFFF"/>
            </a:solidFill>
            <a:ln cap="flat" cmpd="sng" w="19050">
              <a:solidFill>
                <a:srgbClr val="FE6A23"/>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333333"/>
                </a:buClr>
                <a:buSzPts val="1400"/>
                <a:buFont typeface="Arial"/>
                <a:buNone/>
              </a:pPr>
              <a:r>
                <a:t/>
              </a:r>
              <a:endParaRPr b="0" i="0" sz="1400" u="none" cap="none" strike="noStrike">
                <a:solidFill>
                  <a:srgbClr val="000000"/>
                </a:solidFill>
                <a:latin typeface="Helvetica Neue"/>
                <a:ea typeface="Helvetica Neue"/>
                <a:cs typeface="Helvetica Neue"/>
                <a:sym typeface="Helvetica Neue"/>
              </a:endParaRPr>
            </a:p>
          </p:txBody>
        </p:sp>
        <p:sp>
          <p:nvSpPr>
            <p:cNvPr id="181" name="Google Shape;181;p31"/>
            <p:cNvSpPr txBox="1"/>
            <p:nvPr/>
          </p:nvSpPr>
          <p:spPr>
            <a:xfrm>
              <a:off x="56376" y="44776"/>
              <a:ext cx="1756800" cy="7983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333333"/>
                </a:buClr>
                <a:buSzPts val="800"/>
                <a:buFont typeface="Arial"/>
                <a:buNone/>
              </a:pPr>
              <a:r>
                <a:rPr b="0" i="0" lang="en-GB" sz="800" u="none" cap="none" strike="noStrike">
                  <a:solidFill>
                    <a:srgbClr val="333333"/>
                  </a:solidFill>
                  <a:latin typeface="Arial"/>
                  <a:ea typeface="Arial"/>
                  <a:cs typeface="Arial"/>
                  <a:sym typeface="Arial"/>
                </a:rPr>
                <a:t>Use bullet points to summarize information rather than writing long paragraphs in the text box</a:t>
              </a:r>
              <a:endParaRPr sz="1100"/>
            </a:p>
          </p:txBody>
        </p:sp>
      </p:grpSp>
      <p:pic>
        <p:nvPicPr>
          <p:cNvPr descr="Google Shape;95;p9" id="182" name="Google Shape;182;p31"/>
          <p:cNvPicPr preferRelativeResize="0"/>
          <p:nvPr/>
        </p:nvPicPr>
        <p:blipFill rotWithShape="1">
          <a:blip r:embed="rId2">
            <a:alphaModFix/>
          </a:blip>
          <a:srcRect b="0" l="0" r="0" t="0"/>
          <a:stretch/>
        </p:blipFill>
        <p:spPr>
          <a:xfrm>
            <a:off x="7710810" y="4717150"/>
            <a:ext cx="825079" cy="163202"/>
          </a:xfrm>
          <a:prstGeom prst="rect">
            <a:avLst/>
          </a:prstGeom>
          <a:noFill/>
          <a:ln>
            <a:noFill/>
          </a:ln>
        </p:spPr>
      </p:pic>
      <p:sp>
        <p:nvSpPr>
          <p:cNvPr id="183" name="Google Shape;183;p31"/>
          <p:cNvSpPr txBox="1"/>
          <p:nvPr>
            <p:ph idx="12" type="sldNum"/>
          </p:nvPr>
        </p:nvSpPr>
        <p:spPr>
          <a:xfrm>
            <a:off x="591146" y="4739105"/>
            <a:ext cx="136500" cy="129600"/>
          </a:xfrm>
          <a:prstGeom prst="rect">
            <a:avLst/>
          </a:prstGeom>
          <a:noFill/>
          <a:ln>
            <a:noFill/>
          </a:ln>
        </p:spPr>
        <p:txBody>
          <a:bodyPr anchorCtr="0" anchor="ctr" bIns="0" lIns="0" spcFirstLastPara="1" rIns="0" wrap="square" tIns="0">
            <a:noAutofit/>
          </a:bodyPr>
          <a:lstStyle>
            <a:lvl1pPr indent="0" lvl="0" marL="0" rtl="0" algn="l">
              <a:lnSpc>
                <a:spcPct val="100000"/>
              </a:lnSpc>
              <a:spcBef>
                <a:spcPts val="0"/>
              </a:spcBef>
              <a:spcAft>
                <a:spcPts val="0"/>
              </a:spcAft>
              <a:buClr>
                <a:srgbClr val="000000"/>
              </a:buClr>
              <a:buSzPts val="900"/>
              <a:buFont typeface="Arial"/>
              <a:buNone/>
              <a:defRPr b="1">
                <a:solidFill>
                  <a:srgbClr val="000000"/>
                </a:solidFill>
                <a:latin typeface="Arial"/>
                <a:ea typeface="Arial"/>
                <a:cs typeface="Arial"/>
                <a:sym typeface="Arial"/>
              </a:defRPr>
            </a:lvl1pPr>
            <a:lvl2pPr indent="0" lvl="1" marL="0" rtl="0" algn="l">
              <a:lnSpc>
                <a:spcPct val="100000"/>
              </a:lnSpc>
              <a:spcBef>
                <a:spcPts val="0"/>
              </a:spcBef>
              <a:spcAft>
                <a:spcPts val="0"/>
              </a:spcAft>
              <a:buClr>
                <a:srgbClr val="000000"/>
              </a:buClr>
              <a:buSzPts val="900"/>
              <a:buFont typeface="Arial"/>
              <a:buNone/>
              <a:defRPr b="1">
                <a:solidFill>
                  <a:srgbClr val="000000"/>
                </a:solidFill>
                <a:latin typeface="Arial"/>
                <a:ea typeface="Arial"/>
                <a:cs typeface="Arial"/>
                <a:sym typeface="Arial"/>
              </a:defRPr>
            </a:lvl2pPr>
            <a:lvl3pPr indent="0" lvl="2" marL="0" rtl="0" algn="l">
              <a:lnSpc>
                <a:spcPct val="100000"/>
              </a:lnSpc>
              <a:spcBef>
                <a:spcPts val="0"/>
              </a:spcBef>
              <a:spcAft>
                <a:spcPts val="0"/>
              </a:spcAft>
              <a:buClr>
                <a:srgbClr val="000000"/>
              </a:buClr>
              <a:buSzPts val="900"/>
              <a:buFont typeface="Arial"/>
              <a:buNone/>
              <a:defRPr b="1">
                <a:solidFill>
                  <a:srgbClr val="000000"/>
                </a:solidFill>
                <a:latin typeface="Arial"/>
                <a:ea typeface="Arial"/>
                <a:cs typeface="Arial"/>
                <a:sym typeface="Arial"/>
              </a:defRPr>
            </a:lvl3pPr>
            <a:lvl4pPr indent="0" lvl="3" marL="0" rtl="0" algn="l">
              <a:lnSpc>
                <a:spcPct val="100000"/>
              </a:lnSpc>
              <a:spcBef>
                <a:spcPts val="0"/>
              </a:spcBef>
              <a:spcAft>
                <a:spcPts val="0"/>
              </a:spcAft>
              <a:buClr>
                <a:srgbClr val="000000"/>
              </a:buClr>
              <a:buSzPts val="900"/>
              <a:buFont typeface="Arial"/>
              <a:buNone/>
              <a:defRPr b="1">
                <a:solidFill>
                  <a:srgbClr val="000000"/>
                </a:solidFill>
                <a:latin typeface="Arial"/>
                <a:ea typeface="Arial"/>
                <a:cs typeface="Arial"/>
                <a:sym typeface="Arial"/>
              </a:defRPr>
            </a:lvl4pPr>
            <a:lvl5pPr indent="0" lvl="4" marL="0" rtl="0" algn="l">
              <a:lnSpc>
                <a:spcPct val="100000"/>
              </a:lnSpc>
              <a:spcBef>
                <a:spcPts val="0"/>
              </a:spcBef>
              <a:spcAft>
                <a:spcPts val="0"/>
              </a:spcAft>
              <a:buClr>
                <a:srgbClr val="000000"/>
              </a:buClr>
              <a:buSzPts val="900"/>
              <a:buFont typeface="Arial"/>
              <a:buNone/>
              <a:defRPr b="1">
                <a:solidFill>
                  <a:srgbClr val="000000"/>
                </a:solidFill>
                <a:latin typeface="Arial"/>
                <a:ea typeface="Arial"/>
                <a:cs typeface="Arial"/>
                <a:sym typeface="Arial"/>
              </a:defRPr>
            </a:lvl5pPr>
            <a:lvl6pPr indent="0" lvl="5" marL="0" rtl="0" algn="l">
              <a:lnSpc>
                <a:spcPct val="100000"/>
              </a:lnSpc>
              <a:spcBef>
                <a:spcPts val="0"/>
              </a:spcBef>
              <a:spcAft>
                <a:spcPts val="0"/>
              </a:spcAft>
              <a:buClr>
                <a:srgbClr val="000000"/>
              </a:buClr>
              <a:buSzPts val="900"/>
              <a:buFont typeface="Arial"/>
              <a:buNone/>
              <a:defRPr b="1">
                <a:solidFill>
                  <a:srgbClr val="000000"/>
                </a:solidFill>
                <a:latin typeface="Arial"/>
                <a:ea typeface="Arial"/>
                <a:cs typeface="Arial"/>
                <a:sym typeface="Arial"/>
              </a:defRPr>
            </a:lvl6pPr>
            <a:lvl7pPr indent="0" lvl="6" marL="0" rtl="0" algn="l">
              <a:lnSpc>
                <a:spcPct val="100000"/>
              </a:lnSpc>
              <a:spcBef>
                <a:spcPts val="0"/>
              </a:spcBef>
              <a:spcAft>
                <a:spcPts val="0"/>
              </a:spcAft>
              <a:buClr>
                <a:srgbClr val="000000"/>
              </a:buClr>
              <a:buSzPts val="900"/>
              <a:buFont typeface="Arial"/>
              <a:buNone/>
              <a:defRPr b="1">
                <a:solidFill>
                  <a:srgbClr val="000000"/>
                </a:solidFill>
                <a:latin typeface="Arial"/>
                <a:ea typeface="Arial"/>
                <a:cs typeface="Arial"/>
                <a:sym typeface="Arial"/>
              </a:defRPr>
            </a:lvl7pPr>
            <a:lvl8pPr indent="0" lvl="7" marL="0" rtl="0" algn="l">
              <a:lnSpc>
                <a:spcPct val="100000"/>
              </a:lnSpc>
              <a:spcBef>
                <a:spcPts val="0"/>
              </a:spcBef>
              <a:spcAft>
                <a:spcPts val="0"/>
              </a:spcAft>
              <a:buClr>
                <a:srgbClr val="000000"/>
              </a:buClr>
              <a:buSzPts val="900"/>
              <a:buFont typeface="Arial"/>
              <a:buNone/>
              <a:defRPr b="1">
                <a:solidFill>
                  <a:srgbClr val="000000"/>
                </a:solidFill>
                <a:latin typeface="Arial"/>
                <a:ea typeface="Arial"/>
                <a:cs typeface="Arial"/>
                <a:sym typeface="Arial"/>
              </a:defRPr>
            </a:lvl8pPr>
            <a:lvl9pPr indent="0" lvl="8" marL="0" rtl="0" algn="l">
              <a:lnSpc>
                <a:spcPct val="100000"/>
              </a:lnSpc>
              <a:spcBef>
                <a:spcPts val="0"/>
              </a:spcBef>
              <a:spcAft>
                <a:spcPts val="0"/>
              </a:spcAft>
              <a:buClr>
                <a:srgbClr val="000000"/>
              </a:buClr>
              <a:buSzPts val="900"/>
              <a:buFont typeface="Arial"/>
              <a:buNone/>
              <a:defRPr b="1">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i="0" sz="900" u="none" cap="none" strike="noStrik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_Text and Image left_02 1" showMasterSp="0">
  <p:cSld name="1_text + picture">
    <p:bg>
      <p:bgPr>
        <a:solidFill>
          <a:srgbClr val="FFFFFF"/>
        </a:solidFill>
      </p:bgPr>
    </p:bg>
    <p:spTree>
      <p:nvGrpSpPr>
        <p:cNvPr id="184" name="Shape 184"/>
        <p:cNvGrpSpPr/>
        <p:nvPr/>
      </p:nvGrpSpPr>
      <p:grpSpPr>
        <a:xfrm>
          <a:off x="0" y="0"/>
          <a:ext cx="0" cy="0"/>
          <a:chOff x="0" y="0"/>
          <a:chExt cx="0" cy="0"/>
        </a:xfrm>
      </p:grpSpPr>
      <p:sp>
        <p:nvSpPr>
          <p:cNvPr id="185" name="Google Shape;185;p32"/>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86" name="Google Shape;186;p32"/>
          <p:cNvSpPr/>
          <p:nvPr>
            <p:ph idx="2" type="pic"/>
          </p:nvPr>
        </p:nvSpPr>
        <p:spPr>
          <a:xfrm>
            <a:off x="0" y="1059656"/>
            <a:ext cx="4572000" cy="3429000"/>
          </a:xfrm>
          <a:prstGeom prst="rect">
            <a:avLst/>
          </a:prstGeom>
          <a:noFill/>
          <a:ln cap="flat" cmpd="sng" w="9525">
            <a:solidFill>
              <a:srgbClr val="D9D9D9"/>
            </a:solidFill>
            <a:prstDash val="dash"/>
            <a:round/>
            <a:headEnd len="sm" w="sm" type="none"/>
            <a:tailEnd len="sm" w="sm" type="none"/>
          </a:ln>
        </p:spPr>
        <p:txBody>
          <a:bodyPr anchorCtr="0" anchor="ctr" bIns="91425" lIns="91425" spcFirstLastPara="1" rIns="91425" wrap="square" tIns="91425">
            <a:noAutofit/>
          </a:bodyPr>
          <a:lstStyle>
            <a:lvl1pPr indent="0" lvl="0" marL="0" marR="0" rtl="0" algn="ctr">
              <a:lnSpc>
                <a:spcPct val="150000"/>
              </a:lnSpc>
              <a:spcBef>
                <a:spcPts val="0"/>
              </a:spcBef>
              <a:spcAft>
                <a:spcPts val="0"/>
              </a:spcAft>
              <a:buSzPts val="1400"/>
              <a:buFont typeface="Arial"/>
              <a:buNone/>
              <a:defRPr b="1" i="0" sz="600" u="none" cap="none" strike="noStrike">
                <a:latin typeface="Arial"/>
                <a:ea typeface="Arial"/>
                <a:cs typeface="Arial"/>
                <a:sym typeface="Arial"/>
              </a:defRPr>
            </a:lvl1pPr>
            <a:lvl2pPr indent="-82550" lvl="1" marL="241300" marR="0" rtl="0" algn="ctr">
              <a:lnSpc>
                <a:spcPct val="150000"/>
              </a:lnSpc>
              <a:spcBef>
                <a:spcPts val="0"/>
              </a:spcBef>
              <a:spcAft>
                <a:spcPts val="0"/>
              </a:spcAft>
              <a:buSzPts val="500"/>
              <a:buFont typeface="Arial"/>
              <a:buChar char="•"/>
              <a:defRPr b="1" i="0" sz="600" u="none" cap="none" strike="noStrike">
                <a:latin typeface="Arial"/>
                <a:ea typeface="Arial"/>
                <a:cs typeface="Arial"/>
                <a:sym typeface="Arial"/>
              </a:defRPr>
            </a:lvl2pPr>
            <a:lvl3pPr indent="-69850" lvl="2" marL="406400" marR="0" rtl="0" algn="ctr">
              <a:lnSpc>
                <a:spcPct val="150000"/>
              </a:lnSpc>
              <a:spcBef>
                <a:spcPts val="0"/>
              </a:spcBef>
              <a:spcAft>
                <a:spcPts val="0"/>
              </a:spcAft>
              <a:buSzPts val="500"/>
              <a:buFont typeface="Arial"/>
              <a:buChar char="•"/>
              <a:defRPr b="1" i="0" sz="600" u="none" cap="none" strike="noStrike">
                <a:latin typeface="Arial"/>
                <a:ea typeface="Arial"/>
                <a:cs typeface="Arial"/>
                <a:sym typeface="Arial"/>
              </a:defRPr>
            </a:lvl3pPr>
            <a:lvl4pPr indent="-82550" lvl="3" marL="571500" marR="0" rtl="0" algn="ctr">
              <a:lnSpc>
                <a:spcPct val="150000"/>
              </a:lnSpc>
              <a:spcBef>
                <a:spcPts val="0"/>
              </a:spcBef>
              <a:spcAft>
                <a:spcPts val="0"/>
              </a:spcAft>
              <a:buSzPts val="500"/>
              <a:buFont typeface="Arial"/>
              <a:buChar char="•"/>
              <a:defRPr b="1" i="0" sz="600" u="none" cap="none" strike="noStrike">
                <a:latin typeface="Arial"/>
                <a:ea typeface="Arial"/>
                <a:cs typeface="Arial"/>
                <a:sym typeface="Arial"/>
              </a:defRPr>
            </a:lvl4pPr>
            <a:lvl5pPr indent="-95250" lvl="4" marL="749300" marR="0" rtl="0" algn="ctr">
              <a:lnSpc>
                <a:spcPct val="150000"/>
              </a:lnSpc>
              <a:spcBef>
                <a:spcPts val="0"/>
              </a:spcBef>
              <a:spcAft>
                <a:spcPts val="0"/>
              </a:spcAft>
              <a:buSzPts val="500"/>
              <a:buFont typeface="Arial"/>
              <a:buChar char="•"/>
              <a:defRPr b="1" i="0" sz="600" u="none" cap="none" strike="noStrike">
                <a:latin typeface="Arial"/>
                <a:ea typeface="Arial"/>
                <a:cs typeface="Arial"/>
                <a:sym typeface="Arial"/>
              </a:defRPr>
            </a:lvl5pPr>
            <a:lvl6pPr indent="-69850" lvl="5" marL="901700" marR="0" rtl="0" algn="ctr">
              <a:lnSpc>
                <a:spcPct val="150000"/>
              </a:lnSpc>
              <a:spcBef>
                <a:spcPts val="0"/>
              </a:spcBef>
              <a:spcAft>
                <a:spcPts val="0"/>
              </a:spcAft>
              <a:buSzPts val="500"/>
              <a:buFont typeface="Arial"/>
              <a:buChar char="•"/>
              <a:defRPr b="1" i="0" sz="600" u="none" cap="none" strike="noStrike">
                <a:latin typeface="Arial"/>
                <a:ea typeface="Arial"/>
                <a:cs typeface="Arial"/>
                <a:sym typeface="Arial"/>
              </a:defRPr>
            </a:lvl6pPr>
            <a:lvl7pPr indent="-95250" lvl="6" marL="1079500" marR="0" rtl="0" algn="ctr">
              <a:lnSpc>
                <a:spcPct val="150000"/>
              </a:lnSpc>
              <a:spcBef>
                <a:spcPts val="0"/>
              </a:spcBef>
              <a:spcAft>
                <a:spcPts val="0"/>
              </a:spcAft>
              <a:buSzPts val="500"/>
              <a:buFont typeface="Arial"/>
              <a:buChar char="•"/>
              <a:defRPr b="1" i="0" sz="600" u="none" cap="none" strike="noStrike">
                <a:latin typeface="Arial"/>
                <a:ea typeface="Arial"/>
                <a:cs typeface="Arial"/>
                <a:sym typeface="Arial"/>
              </a:defRPr>
            </a:lvl7pPr>
            <a:lvl8pPr indent="-95250" lvl="7" marL="1244600" marR="0" rtl="0" algn="ctr">
              <a:lnSpc>
                <a:spcPct val="150000"/>
              </a:lnSpc>
              <a:spcBef>
                <a:spcPts val="0"/>
              </a:spcBef>
              <a:spcAft>
                <a:spcPts val="0"/>
              </a:spcAft>
              <a:buSzPts val="500"/>
              <a:buFont typeface="Arial"/>
              <a:buChar char="•"/>
              <a:defRPr b="1" i="0" sz="600" u="none" cap="none" strike="noStrike">
                <a:latin typeface="Arial"/>
                <a:ea typeface="Arial"/>
                <a:cs typeface="Arial"/>
                <a:sym typeface="Arial"/>
              </a:defRPr>
            </a:lvl8pPr>
            <a:lvl9pPr indent="-82550" lvl="8" marL="1409700" marR="0" rtl="0" algn="ctr">
              <a:lnSpc>
                <a:spcPct val="150000"/>
              </a:lnSpc>
              <a:spcBef>
                <a:spcPts val="0"/>
              </a:spcBef>
              <a:spcAft>
                <a:spcPts val="0"/>
              </a:spcAft>
              <a:buSzPts val="500"/>
              <a:buFont typeface="Arial"/>
              <a:buChar char="•"/>
              <a:defRPr b="1" i="0" sz="600" u="none" cap="none" strike="noStrike">
                <a:latin typeface="Arial"/>
                <a:ea typeface="Arial"/>
                <a:cs typeface="Arial"/>
                <a:sym typeface="Arial"/>
              </a:defRPr>
            </a:lvl9pPr>
          </a:lstStyle>
          <a:p/>
        </p:txBody>
      </p:sp>
      <p:sp>
        <p:nvSpPr>
          <p:cNvPr id="187" name="Google Shape;187;p32"/>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sp>
        <p:nvSpPr>
          <p:cNvPr id="188" name="Google Shape;188;p32"/>
          <p:cNvSpPr txBox="1"/>
          <p:nvPr>
            <p:ph type="title"/>
          </p:nvPr>
        </p:nvSpPr>
        <p:spPr>
          <a:xfrm>
            <a:off x="597198" y="219254"/>
            <a:ext cx="7952700" cy="751800"/>
          </a:xfrm>
          <a:prstGeom prst="rect">
            <a:avLst/>
          </a:prstGeom>
          <a:noFill/>
          <a:ln>
            <a:noFill/>
          </a:ln>
        </p:spPr>
        <p:txBody>
          <a:bodyPr anchorCtr="0" anchor="ctr" bIns="91425" lIns="91425" spcFirstLastPara="1" rIns="91425" wrap="square" tIns="91425">
            <a:noAutofit/>
          </a:bodyPr>
          <a:lstStyle>
            <a:lvl1pPr indent="0" lvl="0" marL="0" marR="0" rtl="0" algn="ctr">
              <a:lnSpc>
                <a:spcPct val="120000"/>
              </a:lnSpc>
              <a:spcBef>
                <a:spcPts val="0"/>
              </a:spcBef>
              <a:spcAft>
                <a:spcPts val="0"/>
              </a:spcAft>
              <a:buSzPts val="1400"/>
              <a:buFont typeface="Arial"/>
              <a:buNone/>
              <a:defRPr b="1" i="0" sz="1300" u="none" cap="none" strike="noStrike">
                <a:latin typeface="Arial"/>
                <a:ea typeface="Arial"/>
                <a:cs typeface="Arial"/>
                <a:sym typeface="Arial"/>
              </a:defRPr>
            </a:lvl1pPr>
            <a:lvl2pPr indent="76200" lvl="1" marL="0" marR="0" rtl="0" algn="l">
              <a:lnSpc>
                <a:spcPct val="120000"/>
              </a:lnSpc>
              <a:spcBef>
                <a:spcPts val="0"/>
              </a:spcBef>
              <a:spcAft>
                <a:spcPts val="0"/>
              </a:spcAft>
              <a:buSzPts val="1400"/>
              <a:buNone/>
              <a:defRPr b="1" i="0" sz="1600" u="none" cap="none" strike="noStrike">
                <a:latin typeface="Arial"/>
                <a:ea typeface="Arial"/>
                <a:cs typeface="Arial"/>
                <a:sym typeface="Arial"/>
              </a:defRPr>
            </a:lvl2pPr>
            <a:lvl3pPr indent="165100" lvl="2" marL="0" marR="0" rtl="0" algn="l">
              <a:lnSpc>
                <a:spcPct val="120000"/>
              </a:lnSpc>
              <a:spcBef>
                <a:spcPts val="0"/>
              </a:spcBef>
              <a:spcAft>
                <a:spcPts val="0"/>
              </a:spcAft>
              <a:buSzPts val="1400"/>
              <a:buNone/>
              <a:defRPr b="1" i="0" sz="1600" u="none" cap="none" strike="noStrike">
                <a:latin typeface="Arial"/>
                <a:ea typeface="Arial"/>
                <a:cs typeface="Arial"/>
                <a:sym typeface="Arial"/>
              </a:defRPr>
            </a:lvl3pPr>
            <a:lvl4pPr indent="254000" lvl="3" marL="0" marR="0" rtl="0" algn="l">
              <a:lnSpc>
                <a:spcPct val="120000"/>
              </a:lnSpc>
              <a:spcBef>
                <a:spcPts val="0"/>
              </a:spcBef>
              <a:spcAft>
                <a:spcPts val="0"/>
              </a:spcAft>
              <a:buSzPts val="1400"/>
              <a:buNone/>
              <a:defRPr b="1" i="0" sz="1600" u="none" cap="none" strike="noStrike">
                <a:latin typeface="Arial"/>
                <a:ea typeface="Arial"/>
                <a:cs typeface="Arial"/>
                <a:sym typeface="Arial"/>
              </a:defRPr>
            </a:lvl4pPr>
            <a:lvl5pPr indent="342900" lvl="4" marL="0" marR="0" rtl="0" algn="l">
              <a:lnSpc>
                <a:spcPct val="120000"/>
              </a:lnSpc>
              <a:spcBef>
                <a:spcPts val="0"/>
              </a:spcBef>
              <a:spcAft>
                <a:spcPts val="0"/>
              </a:spcAft>
              <a:buSzPts val="1400"/>
              <a:buNone/>
              <a:defRPr b="1" i="0" sz="1600" u="none" cap="none" strike="noStrike">
                <a:latin typeface="Arial"/>
                <a:ea typeface="Arial"/>
                <a:cs typeface="Arial"/>
                <a:sym typeface="Arial"/>
              </a:defRPr>
            </a:lvl5pPr>
            <a:lvl6pPr indent="419100" lvl="5" marL="0" marR="0" rtl="0" algn="l">
              <a:lnSpc>
                <a:spcPct val="120000"/>
              </a:lnSpc>
              <a:spcBef>
                <a:spcPts val="0"/>
              </a:spcBef>
              <a:spcAft>
                <a:spcPts val="0"/>
              </a:spcAft>
              <a:buSzPts val="1400"/>
              <a:buNone/>
              <a:defRPr b="1" i="0" sz="1600" u="none" cap="none" strike="noStrike">
                <a:latin typeface="Arial"/>
                <a:ea typeface="Arial"/>
                <a:cs typeface="Arial"/>
                <a:sym typeface="Arial"/>
              </a:defRPr>
            </a:lvl6pPr>
            <a:lvl7pPr indent="508000" lvl="6" marL="0" marR="0" rtl="0" algn="l">
              <a:lnSpc>
                <a:spcPct val="120000"/>
              </a:lnSpc>
              <a:spcBef>
                <a:spcPts val="0"/>
              </a:spcBef>
              <a:spcAft>
                <a:spcPts val="0"/>
              </a:spcAft>
              <a:buSzPts val="1400"/>
              <a:buNone/>
              <a:defRPr b="1" i="0" sz="1600" u="none" cap="none" strike="noStrike">
                <a:latin typeface="Arial"/>
                <a:ea typeface="Arial"/>
                <a:cs typeface="Arial"/>
                <a:sym typeface="Arial"/>
              </a:defRPr>
            </a:lvl7pPr>
            <a:lvl8pPr indent="596900" lvl="7" marL="0" marR="0" rtl="0" algn="l">
              <a:lnSpc>
                <a:spcPct val="120000"/>
              </a:lnSpc>
              <a:spcBef>
                <a:spcPts val="0"/>
              </a:spcBef>
              <a:spcAft>
                <a:spcPts val="0"/>
              </a:spcAft>
              <a:buSzPts val="1400"/>
              <a:buNone/>
              <a:defRPr b="1" i="0" sz="1600" u="none" cap="none" strike="noStrike">
                <a:latin typeface="Arial"/>
                <a:ea typeface="Arial"/>
                <a:cs typeface="Arial"/>
                <a:sym typeface="Arial"/>
              </a:defRPr>
            </a:lvl8pPr>
            <a:lvl9pPr indent="685800" lvl="8" marL="0" marR="0" rtl="0" algn="l">
              <a:lnSpc>
                <a:spcPct val="120000"/>
              </a:lnSpc>
              <a:spcBef>
                <a:spcPts val="0"/>
              </a:spcBef>
              <a:spcAft>
                <a:spcPts val="0"/>
              </a:spcAft>
              <a:buSzPts val="1400"/>
              <a:buNone/>
              <a:defRPr b="1" i="0" sz="1600" u="none" cap="none" strike="noStrike">
                <a:latin typeface="Arial"/>
                <a:ea typeface="Arial"/>
                <a:cs typeface="Arial"/>
                <a:sym typeface="Arial"/>
              </a:defRPr>
            </a:lvl9pPr>
          </a:lstStyle>
          <a:p/>
        </p:txBody>
      </p:sp>
      <p:sp>
        <p:nvSpPr>
          <p:cNvPr id="189" name="Google Shape;189;p32"/>
          <p:cNvSpPr txBox="1"/>
          <p:nvPr>
            <p:ph idx="1" type="body"/>
          </p:nvPr>
        </p:nvSpPr>
        <p:spPr>
          <a:xfrm>
            <a:off x="4999210" y="1062470"/>
            <a:ext cx="3533100" cy="3417600"/>
          </a:xfrm>
          <a:prstGeom prst="rect">
            <a:avLst/>
          </a:prstGeom>
          <a:noFill/>
          <a:ln>
            <a:noFill/>
          </a:ln>
        </p:spPr>
        <p:txBody>
          <a:bodyPr anchorCtr="0" anchor="ctr" bIns="91425" lIns="91425" spcFirstLastPara="1" rIns="91425" wrap="square" tIns="91425">
            <a:noAutofit/>
          </a:bodyPr>
          <a:lstStyle>
            <a:lvl1pPr indent="-304800" lvl="0" marL="457200" marR="0" rtl="0" algn="l">
              <a:lnSpc>
                <a:spcPct val="100000"/>
              </a:lnSpc>
              <a:spcBef>
                <a:spcPts val="1200"/>
              </a:spcBef>
              <a:spcAft>
                <a:spcPts val="0"/>
              </a:spcAft>
              <a:buSzPts val="1200"/>
              <a:buFont typeface="Arial"/>
              <a:buChar char="•"/>
              <a:defRPr i="0" sz="1200" u="none" cap="none" strike="noStrike">
                <a:latin typeface="Arial"/>
                <a:ea typeface="Arial"/>
                <a:cs typeface="Arial"/>
                <a:sym typeface="Arial"/>
              </a:defRPr>
            </a:lvl1pPr>
            <a:lvl2pPr indent="-298450" lvl="1" marL="9144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2pPr>
            <a:lvl3pPr indent="-298450" lvl="2" marL="1371600" marR="0" rtl="0" algn="l">
              <a:lnSpc>
                <a:spcPct val="100000"/>
              </a:lnSpc>
              <a:spcBef>
                <a:spcPts val="600"/>
              </a:spcBef>
              <a:spcAft>
                <a:spcPts val="0"/>
              </a:spcAft>
              <a:buSzPts val="1100"/>
              <a:buFont typeface="Arial"/>
              <a:buChar char="•"/>
              <a:defRPr i="0" sz="1100" u="none" cap="none" strike="noStrike">
                <a:latin typeface="Arial"/>
                <a:ea typeface="Arial"/>
                <a:cs typeface="Arial"/>
                <a:sym typeface="Arial"/>
              </a:defRPr>
            </a:lvl3pPr>
            <a:lvl4pPr indent="-298450" lvl="3" marL="1828800" marR="0" rtl="0" algn="l">
              <a:lnSpc>
                <a:spcPct val="100000"/>
              </a:lnSpc>
              <a:spcBef>
                <a:spcPts val="1200"/>
              </a:spcBef>
              <a:spcAft>
                <a:spcPts val="0"/>
              </a:spcAft>
              <a:buSzPts val="1100"/>
              <a:buFont typeface="Arial"/>
              <a:buChar char="•"/>
              <a:defRPr i="0" sz="1100" u="none" cap="none" strike="noStrike">
                <a:latin typeface="Arial"/>
                <a:ea typeface="Arial"/>
                <a:cs typeface="Arial"/>
                <a:sym typeface="Arial"/>
              </a:defRPr>
            </a:lvl4pPr>
            <a:lvl5pPr indent="-298450" lvl="4" marL="2286000" marR="0" rtl="0" algn="ctr">
              <a:lnSpc>
                <a:spcPct val="150000"/>
              </a:lnSpc>
              <a:spcBef>
                <a:spcPts val="400"/>
              </a:spcBef>
              <a:spcAft>
                <a:spcPts val="0"/>
              </a:spcAft>
              <a:buSzPts val="1100"/>
              <a:buFont typeface="Arial"/>
              <a:buChar char="•"/>
              <a:defRPr i="0" sz="1100" u="none" cap="none" strike="noStrike">
                <a:latin typeface="Arial"/>
                <a:ea typeface="Arial"/>
                <a:cs typeface="Arial"/>
                <a:sym typeface="Arial"/>
              </a:defRPr>
            </a:lvl5pPr>
            <a:lvl6pPr indent="-298450" lvl="5" marL="2743200" marR="0" rtl="0" algn="ctr">
              <a:lnSpc>
                <a:spcPct val="150000"/>
              </a:lnSpc>
              <a:spcBef>
                <a:spcPts val="400"/>
              </a:spcBef>
              <a:spcAft>
                <a:spcPts val="0"/>
              </a:spcAft>
              <a:buSzPts val="1100"/>
              <a:buFont typeface="Arial"/>
              <a:buChar char="•"/>
              <a:defRPr i="0" sz="1100" u="none" cap="none" strike="noStrike">
                <a:latin typeface="Arial"/>
                <a:ea typeface="Arial"/>
                <a:cs typeface="Arial"/>
                <a:sym typeface="Arial"/>
              </a:defRPr>
            </a:lvl6pPr>
            <a:lvl7pPr indent="-298450" lvl="6" marL="3200400" marR="0" rtl="0" algn="ctr">
              <a:lnSpc>
                <a:spcPct val="150000"/>
              </a:lnSpc>
              <a:spcBef>
                <a:spcPts val="400"/>
              </a:spcBef>
              <a:spcAft>
                <a:spcPts val="0"/>
              </a:spcAft>
              <a:buSzPts val="1100"/>
              <a:buFont typeface="Arial"/>
              <a:buChar char="•"/>
              <a:defRPr i="0" sz="1100" u="none" cap="none" strike="noStrike">
                <a:latin typeface="Arial"/>
                <a:ea typeface="Arial"/>
                <a:cs typeface="Arial"/>
                <a:sym typeface="Arial"/>
              </a:defRPr>
            </a:lvl7pPr>
            <a:lvl8pPr indent="-298450" lvl="7" marL="3657600" marR="0" rtl="0" algn="ctr">
              <a:lnSpc>
                <a:spcPct val="150000"/>
              </a:lnSpc>
              <a:spcBef>
                <a:spcPts val="400"/>
              </a:spcBef>
              <a:spcAft>
                <a:spcPts val="0"/>
              </a:spcAft>
              <a:buSzPts val="1100"/>
              <a:buFont typeface="Arial"/>
              <a:buChar char="•"/>
              <a:defRPr i="0" sz="1100" u="none" cap="none" strike="noStrike">
                <a:latin typeface="Arial"/>
                <a:ea typeface="Arial"/>
                <a:cs typeface="Arial"/>
                <a:sym typeface="Arial"/>
              </a:defRPr>
            </a:lvl8pPr>
            <a:lvl9pPr indent="-298450" lvl="8" marL="4114800" marR="0" rtl="0" algn="ctr">
              <a:lnSpc>
                <a:spcPct val="150000"/>
              </a:lnSpc>
              <a:spcBef>
                <a:spcPts val="400"/>
              </a:spcBef>
              <a:spcAft>
                <a:spcPts val="0"/>
              </a:spcAft>
              <a:buSzPts val="1100"/>
              <a:buFont typeface="Arial"/>
              <a:buChar char="•"/>
              <a:defRPr i="0" sz="1100" u="none" cap="none" strike="noStrike">
                <a:latin typeface="Arial"/>
                <a:ea typeface="Arial"/>
                <a:cs typeface="Arial"/>
                <a:sym typeface="Arial"/>
              </a:defRPr>
            </a:lvl9pPr>
          </a:lstStyle>
          <a:p/>
        </p:txBody>
      </p:sp>
      <p:sp>
        <p:nvSpPr>
          <p:cNvPr id="190" name="Google Shape;190;p32"/>
          <p:cNvSpPr txBox="1"/>
          <p:nvPr>
            <p:ph idx="3" type="body"/>
          </p:nvPr>
        </p:nvSpPr>
        <p:spPr>
          <a:xfrm>
            <a:off x="742950" y="4658700"/>
            <a:ext cx="6925800" cy="290400"/>
          </a:xfrm>
          <a:prstGeom prst="rect">
            <a:avLst/>
          </a:prstGeom>
          <a:noFill/>
          <a:ln>
            <a:noFill/>
          </a:ln>
        </p:spPr>
        <p:txBody>
          <a:bodyPr anchorCtr="0" anchor="b" bIns="91425" lIns="91425" spcFirstLastPara="1" rIns="91425" wrap="square" tIns="91425">
            <a:noAutofit/>
          </a:bodyPr>
          <a:lstStyle>
            <a:lvl1pPr indent="-279400" lvl="0" marL="457200" marR="0" rtl="0">
              <a:lnSpc>
                <a:spcPct val="100000"/>
              </a:lnSpc>
              <a:spcBef>
                <a:spcPts val="800"/>
              </a:spcBef>
              <a:spcAft>
                <a:spcPts val="0"/>
              </a:spcAft>
              <a:buSzPts val="800"/>
              <a:buFont typeface="Arial"/>
              <a:buAutoNum type="alphaUcPeriod"/>
              <a:defRPr b="0" i="0" sz="800" u="none" cap="none" strike="noStrike">
                <a:latin typeface="Arial"/>
                <a:ea typeface="Arial"/>
                <a:cs typeface="Arial"/>
                <a:sym typeface="Arial"/>
              </a:defRPr>
            </a:lvl1pPr>
            <a:lvl2pPr indent="-279400" lvl="1" marL="914400" marR="0" rtl="0">
              <a:lnSpc>
                <a:spcPct val="100000"/>
              </a:lnSpc>
              <a:spcBef>
                <a:spcPts val="400"/>
              </a:spcBef>
              <a:spcAft>
                <a:spcPts val="0"/>
              </a:spcAft>
              <a:buSzPts val="800"/>
              <a:buFont typeface="Arial"/>
              <a:buAutoNum type="alphaLcPeriod"/>
              <a:defRPr b="1" i="0" sz="800" u="none" cap="none" strike="noStrike">
                <a:latin typeface="Arial"/>
                <a:ea typeface="Arial"/>
                <a:cs typeface="Arial"/>
                <a:sym typeface="Arial"/>
              </a:defRPr>
            </a:lvl2pPr>
            <a:lvl3pPr indent="-279400" lvl="2" marL="1371600" marR="0" rtl="0">
              <a:lnSpc>
                <a:spcPct val="100000"/>
              </a:lnSpc>
              <a:spcBef>
                <a:spcPts val="400"/>
              </a:spcBef>
              <a:spcAft>
                <a:spcPts val="0"/>
              </a:spcAft>
              <a:buSzPts val="800"/>
              <a:buFont typeface="Arial"/>
              <a:buAutoNum type="romanLcPeriod"/>
              <a:defRPr b="1" i="0" sz="800" u="none" cap="none" strike="noStrike">
                <a:latin typeface="Arial"/>
                <a:ea typeface="Arial"/>
                <a:cs typeface="Arial"/>
                <a:sym typeface="Arial"/>
              </a:defRPr>
            </a:lvl3pPr>
            <a:lvl4pPr indent="-279400" lvl="3" marL="1828800" marR="0" rtl="0">
              <a:lnSpc>
                <a:spcPct val="100000"/>
              </a:lnSpc>
              <a:spcBef>
                <a:spcPts val="400"/>
              </a:spcBef>
              <a:spcAft>
                <a:spcPts val="0"/>
              </a:spcAft>
              <a:buSzPts val="800"/>
              <a:buFont typeface="Arial"/>
              <a:buAutoNum type="arabicPeriod"/>
              <a:defRPr b="1" i="0" sz="800" u="none" cap="none" strike="noStrike">
                <a:latin typeface="Arial"/>
                <a:ea typeface="Arial"/>
                <a:cs typeface="Arial"/>
                <a:sym typeface="Arial"/>
              </a:defRPr>
            </a:lvl4pPr>
            <a:lvl5pPr indent="-279400" lvl="4" marL="2286000" marR="0" rtl="0">
              <a:lnSpc>
                <a:spcPct val="100000"/>
              </a:lnSpc>
              <a:spcBef>
                <a:spcPts val="400"/>
              </a:spcBef>
              <a:spcAft>
                <a:spcPts val="0"/>
              </a:spcAft>
              <a:buSzPts val="800"/>
              <a:buFont typeface="Arial"/>
              <a:buAutoNum type="alphaLcPeriod"/>
              <a:defRPr b="1" i="0" sz="800" u="none" cap="none" strike="noStrike">
                <a:latin typeface="Arial"/>
                <a:ea typeface="Arial"/>
                <a:cs typeface="Arial"/>
                <a:sym typeface="Arial"/>
              </a:defRPr>
            </a:lvl5pPr>
            <a:lvl6pPr indent="-279400" lvl="5" marL="2743200" marR="0" rtl="0">
              <a:lnSpc>
                <a:spcPct val="100000"/>
              </a:lnSpc>
              <a:spcBef>
                <a:spcPts val="400"/>
              </a:spcBef>
              <a:spcAft>
                <a:spcPts val="0"/>
              </a:spcAft>
              <a:buSzPts val="800"/>
              <a:buFont typeface="Arial"/>
              <a:buAutoNum type="romanLcPeriod"/>
              <a:defRPr b="1" i="0" sz="800" u="none" cap="none" strike="noStrike">
                <a:latin typeface="Arial"/>
                <a:ea typeface="Arial"/>
                <a:cs typeface="Arial"/>
                <a:sym typeface="Arial"/>
              </a:defRPr>
            </a:lvl6pPr>
            <a:lvl7pPr indent="-279400" lvl="6" marL="3200400" marR="0" rtl="0">
              <a:lnSpc>
                <a:spcPct val="100000"/>
              </a:lnSpc>
              <a:spcBef>
                <a:spcPts val="400"/>
              </a:spcBef>
              <a:spcAft>
                <a:spcPts val="0"/>
              </a:spcAft>
              <a:buSzPts val="800"/>
              <a:buFont typeface="Arial"/>
              <a:buAutoNum type="arabicPeriod"/>
              <a:defRPr b="1" i="0" sz="800" u="none" cap="none" strike="noStrike">
                <a:latin typeface="Arial"/>
                <a:ea typeface="Arial"/>
                <a:cs typeface="Arial"/>
                <a:sym typeface="Arial"/>
              </a:defRPr>
            </a:lvl7pPr>
            <a:lvl8pPr indent="-279400" lvl="7" marL="3657600" marR="0" rtl="0">
              <a:lnSpc>
                <a:spcPct val="100000"/>
              </a:lnSpc>
              <a:spcBef>
                <a:spcPts val="400"/>
              </a:spcBef>
              <a:spcAft>
                <a:spcPts val="0"/>
              </a:spcAft>
              <a:buSzPts val="800"/>
              <a:buFont typeface="Arial"/>
              <a:buAutoNum type="alphaLcPeriod"/>
              <a:defRPr b="1" i="0" sz="800" u="none" cap="none" strike="noStrike">
                <a:latin typeface="Arial"/>
                <a:ea typeface="Arial"/>
                <a:cs typeface="Arial"/>
                <a:sym typeface="Arial"/>
              </a:defRPr>
            </a:lvl8pPr>
            <a:lvl9pPr indent="-279400" lvl="8" marL="4114800" marR="0" rtl="0">
              <a:lnSpc>
                <a:spcPct val="100000"/>
              </a:lnSpc>
              <a:spcBef>
                <a:spcPts val="400"/>
              </a:spcBef>
              <a:spcAft>
                <a:spcPts val="0"/>
              </a:spcAft>
              <a:buSzPts val="800"/>
              <a:buFont typeface="Arial"/>
              <a:buAutoNum type="romanLcPeriod"/>
              <a:defRPr b="1" i="0" sz="800" u="none" cap="none" strike="noStrike">
                <a:latin typeface="Arial"/>
                <a:ea typeface="Arial"/>
                <a:cs typeface="Arial"/>
                <a:sym typeface="Arial"/>
              </a:defRPr>
            </a:lvl9pPr>
          </a:lstStyle>
          <a:p/>
        </p:txBody>
      </p:sp>
      <p:sp>
        <p:nvSpPr>
          <p:cNvPr id="191" name="Google Shape;191;p32"/>
          <p:cNvSpPr/>
          <p:nvPr/>
        </p:nvSpPr>
        <p:spPr>
          <a:xfrm>
            <a:off x="9312750" y="5620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GB" sz="800">
                <a:solidFill>
                  <a:schemeClr val="accent6"/>
                </a:solidFill>
                <a:highlight>
                  <a:srgbClr val="FFFFFF"/>
                </a:highlight>
              </a:rPr>
              <a:t>Please write the title in all capital letters</a:t>
            </a:r>
            <a:endParaRPr sz="800">
              <a:solidFill>
                <a:schemeClr val="accent6"/>
              </a:solidFill>
              <a:highlight>
                <a:srgbClr val="FFFFFF"/>
              </a:highlight>
            </a:endParaRPr>
          </a:p>
        </p:txBody>
      </p:sp>
      <p:sp>
        <p:nvSpPr>
          <p:cNvPr id="192" name="Google Shape;192;p32"/>
          <p:cNvSpPr/>
          <p:nvPr/>
        </p:nvSpPr>
        <p:spPr>
          <a:xfrm>
            <a:off x="9312750" y="28625"/>
            <a:ext cx="1317600" cy="4566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GB" sz="800">
                <a:solidFill>
                  <a:schemeClr val="accent6"/>
                </a:solidFill>
                <a:highlight>
                  <a:srgbClr val="FFFFFF"/>
                </a:highlight>
              </a:rPr>
              <a:t>Put images in the grey dotted box "unsupported placeholder"</a:t>
            </a:r>
            <a:endParaRPr sz="800">
              <a:solidFill>
                <a:schemeClr val="accent6"/>
              </a:solidFill>
              <a:highlight>
                <a:srgbClr val="FFFFFF"/>
              </a:highlight>
            </a:endParaRPr>
          </a:p>
        </p:txBody>
      </p:sp>
      <p:sp>
        <p:nvSpPr>
          <p:cNvPr id="193" name="Google Shape;193;p32"/>
          <p:cNvSpPr/>
          <p:nvPr/>
        </p:nvSpPr>
        <p:spPr>
          <a:xfrm>
            <a:off x="9312750" y="1095425"/>
            <a:ext cx="1317600" cy="666000"/>
          </a:xfrm>
          <a:prstGeom prst="wedgeRectCallout">
            <a:avLst>
              <a:gd fmla="val -53209" name="adj1"/>
              <a:gd fmla="val -19669" name="adj2"/>
            </a:avLst>
          </a:prstGeom>
          <a:solidFill>
            <a:schemeClr val="lt2"/>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500"/>
              </a:spcBef>
              <a:spcAft>
                <a:spcPts val="500"/>
              </a:spcAft>
              <a:buNone/>
            </a:pPr>
            <a:r>
              <a:rPr lang="en-GB" sz="800">
                <a:solidFill>
                  <a:schemeClr val="accent6"/>
                </a:solidFill>
                <a:highlight>
                  <a:srgbClr val="FFFFFF"/>
                </a:highlight>
              </a:rPr>
              <a:t>Use bullet points to summarize information rather than writing long paragraphs in the text box</a:t>
            </a:r>
            <a:endParaRPr sz="800">
              <a:solidFill>
                <a:schemeClr val="accent6"/>
              </a:solidFill>
              <a:highlight>
                <a:srgbClr val="FFFFFF"/>
              </a:highlight>
            </a:endParaRPr>
          </a:p>
        </p:txBody>
      </p:sp>
      <p:pic>
        <p:nvPicPr>
          <p:cNvPr descr="logo_zalando_rgb_hor_all.png" id="194" name="Google Shape;194;p32"/>
          <p:cNvPicPr preferRelativeResize="0"/>
          <p:nvPr/>
        </p:nvPicPr>
        <p:blipFill>
          <a:blip r:embed="rId2">
            <a:alphaModFix/>
          </a:blip>
          <a:stretch>
            <a:fillRect/>
          </a:stretch>
        </p:blipFill>
        <p:spPr>
          <a:xfrm>
            <a:off x="7710810" y="4717150"/>
            <a:ext cx="825077" cy="1632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_Title Mosaik" showMasterSp="0">
  <p:cSld name="1_title mosaik">
    <p:bg>
      <p:bgPr>
        <a:solidFill>
          <a:srgbClr val="FFFFFF"/>
        </a:solidFill>
      </p:bgPr>
    </p:bg>
    <p:spTree>
      <p:nvGrpSpPr>
        <p:cNvPr id="195" name="Shape 195"/>
        <p:cNvGrpSpPr/>
        <p:nvPr/>
      </p:nvGrpSpPr>
      <p:grpSpPr>
        <a:xfrm>
          <a:off x="0" y="0"/>
          <a:ext cx="0" cy="0"/>
          <a:chOff x="0" y="0"/>
          <a:chExt cx="0" cy="0"/>
        </a:xfrm>
      </p:grpSpPr>
      <p:sp>
        <p:nvSpPr>
          <p:cNvPr id="196" name="Google Shape;196;p33"/>
          <p:cNvSpPr txBox="1"/>
          <p:nvPr>
            <p:ph idx="1" type="body"/>
          </p:nvPr>
        </p:nvSpPr>
        <p:spPr>
          <a:xfrm>
            <a:off x="3354233" y="657225"/>
            <a:ext cx="2448000" cy="16890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115000"/>
              </a:lnSpc>
              <a:spcBef>
                <a:spcPts val="800"/>
              </a:spcBef>
              <a:spcAft>
                <a:spcPts val="0"/>
              </a:spcAft>
              <a:buSzPts val="2100"/>
              <a:buFont typeface="Arial"/>
              <a:buNone/>
              <a:defRPr b="1" i="0" sz="1900" u="none" cap="none" strike="noStrike">
                <a:latin typeface="Arial"/>
                <a:ea typeface="Arial"/>
                <a:cs typeface="Arial"/>
                <a:sym typeface="Arial"/>
              </a:defRPr>
            </a:lvl1pPr>
            <a:lvl2pPr indent="-314325" lvl="1" marL="914400" marR="0" rtl="0" algn="ctr">
              <a:lnSpc>
                <a:spcPct val="115000"/>
              </a:lnSpc>
              <a:spcBef>
                <a:spcPts val="400"/>
              </a:spcBef>
              <a:spcAft>
                <a:spcPts val="0"/>
              </a:spcAft>
              <a:buSzPts val="1350"/>
              <a:buFont typeface="Arial"/>
              <a:buChar char="•"/>
              <a:defRPr b="1" i="0" sz="1800" u="none" cap="none" strike="noStrike">
                <a:latin typeface="Arial"/>
                <a:ea typeface="Arial"/>
                <a:cs typeface="Arial"/>
                <a:sym typeface="Arial"/>
              </a:defRPr>
            </a:lvl2pPr>
            <a:lvl3pPr indent="-319087" lvl="2" marL="1371600" marR="0" rtl="0" algn="ctr">
              <a:lnSpc>
                <a:spcPct val="115000"/>
              </a:lnSpc>
              <a:spcBef>
                <a:spcPts val="400"/>
              </a:spcBef>
              <a:spcAft>
                <a:spcPts val="0"/>
              </a:spcAft>
              <a:buSzPts val="1425"/>
              <a:buFont typeface="Arial"/>
              <a:buChar char="•"/>
              <a:defRPr b="1" i="0" sz="1900" u="none" cap="none" strike="noStrike">
                <a:latin typeface="Arial"/>
                <a:ea typeface="Arial"/>
                <a:cs typeface="Arial"/>
                <a:sym typeface="Arial"/>
              </a:defRPr>
            </a:lvl3pPr>
            <a:lvl4pPr indent="-319087" lvl="3" marL="1828800" marR="0" rtl="0" algn="ctr">
              <a:lnSpc>
                <a:spcPct val="115000"/>
              </a:lnSpc>
              <a:spcBef>
                <a:spcPts val="400"/>
              </a:spcBef>
              <a:spcAft>
                <a:spcPts val="0"/>
              </a:spcAft>
              <a:buSzPts val="1425"/>
              <a:buFont typeface="Arial"/>
              <a:buChar char="•"/>
              <a:defRPr b="1" i="0" sz="1900" u="none" cap="none" strike="noStrike">
                <a:latin typeface="Arial"/>
                <a:ea typeface="Arial"/>
                <a:cs typeface="Arial"/>
                <a:sym typeface="Arial"/>
              </a:defRPr>
            </a:lvl4pPr>
            <a:lvl5pPr indent="-319087" lvl="4" marL="2286000" marR="0" rtl="0" algn="ctr">
              <a:lnSpc>
                <a:spcPct val="115000"/>
              </a:lnSpc>
              <a:spcBef>
                <a:spcPts val="400"/>
              </a:spcBef>
              <a:spcAft>
                <a:spcPts val="0"/>
              </a:spcAft>
              <a:buSzPts val="1425"/>
              <a:buFont typeface="Arial"/>
              <a:buChar char="•"/>
              <a:defRPr b="1" i="0" sz="1900" u="none" cap="none" strike="noStrike">
                <a:latin typeface="Arial"/>
                <a:ea typeface="Arial"/>
                <a:cs typeface="Arial"/>
                <a:sym typeface="Arial"/>
              </a:defRPr>
            </a:lvl5pPr>
            <a:lvl6pPr indent="-257175" lvl="5" marL="2743200" marR="0" rtl="0" algn="ctr">
              <a:lnSpc>
                <a:spcPct val="115000"/>
              </a:lnSpc>
              <a:spcBef>
                <a:spcPts val="40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15000"/>
              </a:lnSpc>
              <a:spcBef>
                <a:spcPts val="40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15000"/>
              </a:lnSpc>
              <a:spcBef>
                <a:spcPts val="40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15000"/>
              </a:lnSpc>
              <a:spcBef>
                <a:spcPts val="400"/>
              </a:spcBef>
              <a:spcAft>
                <a:spcPts val="0"/>
              </a:spcAft>
              <a:buSzPts val="450"/>
              <a:buFont typeface="Arial"/>
              <a:buChar char="•"/>
              <a:defRPr b="1" i="0" sz="600" u="none" cap="none" strike="noStrike">
                <a:latin typeface="Arial"/>
                <a:ea typeface="Arial"/>
                <a:cs typeface="Arial"/>
                <a:sym typeface="Arial"/>
              </a:defRPr>
            </a:lvl9pPr>
          </a:lstStyle>
          <a:p/>
        </p:txBody>
      </p:sp>
      <p:sp>
        <p:nvSpPr>
          <p:cNvPr id="197" name="Google Shape;197;p33"/>
          <p:cNvSpPr/>
          <p:nvPr/>
        </p:nvSpPr>
        <p:spPr>
          <a:xfrm>
            <a:off x="5192713"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t/>
            </a:r>
            <a:endParaRPr b="1" i="0" sz="900" u="none" cap="none" strike="noStrike">
              <a:latin typeface="Arial"/>
              <a:ea typeface="Arial"/>
              <a:cs typeface="Arial"/>
              <a:sym typeface="Arial"/>
            </a:endParaRPr>
          </a:p>
        </p:txBody>
      </p:sp>
      <p:grpSp>
        <p:nvGrpSpPr>
          <p:cNvPr id="198" name="Google Shape;198;p33"/>
          <p:cNvGrpSpPr/>
          <p:nvPr/>
        </p:nvGrpSpPr>
        <p:grpSpPr>
          <a:xfrm>
            <a:off x="-16803" y="-56964"/>
            <a:ext cx="9189348" cy="5248614"/>
            <a:chOff x="0" y="0"/>
            <a:chExt cx="24504928" cy="13996305"/>
          </a:xfrm>
        </p:grpSpPr>
        <p:pic>
          <p:nvPicPr>
            <p:cNvPr id="199" name="Google Shape;199;p33"/>
            <p:cNvPicPr preferRelativeResize="0"/>
            <p:nvPr/>
          </p:nvPicPr>
          <p:blipFill rotWithShape="1">
            <a:blip r:embed="rId2">
              <a:alphaModFix/>
            </a:blip>
            <a:srcRect b="0" l="0" r="0" t="0"/>
            <a:stretch/>
          </p:blipFill>
          <p:spPr>
            <a:xfrm>
              <a:off x="8573763" y="9393784"/>
              <a:ext cx="7376100" cy="4557300"/>
            </a:xfrm>
            <a:prstGeom prst="rect">
              <a:avLst/>
            </a:prstGeom>
            <a:noFill/>
            <a:ln>
              <a:noFill/>
            </a:ln>
          </p:spPr>
        </p:pic>
        <p:pic>
          <p:nvPicPr>
            <p:cNvPr id="200" name="Google Shape;200;p33"/>
            <p:cNvPicPr preferRelativeResize="0"/>
            <p:nvPr/>
          </p:nvPicPr>
          <p:blipFill rotWithShape="1">
            <a:blip r:embed="rId3">
              <a:alphaModFix/>
            </a:blip>
            <a:srcRect b="0" l="0" r="0" t="0"/>
            <a:stretch/>
          </p:blipFill>
          <p:spPr>
            <a:xfrm>
              <a:off x="8565479" y="3579"/>
              <a:ext cx="7371000" cy="4646700"/>
            </a:xfrm>
            <a:prstGeom prst="rect">
              <a:avLst/>
            </a:prstGeom>
            <a:noFill/>
            <a:ln>
              <a:noFill/>
            </a:ln>
          </p:spPr>
        </p:pic>
        <p:pic>
          <p:nvPicPr>
            <p:cNvPr id="201" name="Google Shape;201;p33"/>
            <p:cNvPicPr preferRelativeResize="0"/>
            <p:nvPr/>
          </p:nvPicPr>
          <p:blipFill rotWithShape="1">
            <a:blip r:embed="rId4">
              <a:alphaModFix/>
            </a:blip>
            <a:srcRect b="0" l="0" r="0" t="0"/>
            <a:stretch/>
          </p:blipFill>
          <p:spPr>
            <a:xfrm>
              <a:off x="0" y="4707465"/>
              <a:ext cx="8520600" cy="4646700"/>
            </a:xfrm>
            <a:prstGeom prst="rect">
              <a:avLst/>
            </a:prstGeom>
            <a:noFill/>
            <a:ln>
              <a:noFill/>
            </a:ln>
          </p:spPr>
        </p:pic>
        <p:pic>
          <p:nvPicPr>
            <p:cNvPr id="202" name="Google Shape;202;p33"/>
            <p:cNvPicPr preferRelativeResize="0"/>
            <p:nvPr/>
          </p:nvPicPr>
          <p:blipFill rotWithShape="1">
            <a:blip r:embed="rId5">
              <a:alphaModFix/>
            </a:blip>
            <a:srcRect b="0" l="0" r="0" t="0"/>
            <a:stretch/>
          </p:blipFill>
          <p:spPr>
            <a:xfrm>
              <a:off x="16007428" y="9402653"/>
              <a:ext cx="8497500" cy="4593600"/>
            </a:xfrm>
            <a:prstGeom prst="rect">
              <a:avLst/>
            </a:prstGeom>
            <a:noFill/>
            <a:ln>
              <a:noFill/>
            </a:ln>
          </p:spPr>
        </p:pic>
        <p:pic>
          <p:nvPicPr>
            <p:cNvPr id="203" name="Google Shape;203;p33"/>
            <p:cNvPicPr preferRelativeResize="0"/>
            <p:nvPr/>
          </p:nvPicPr>
          <p:blipFill rotWithShape="1">
            <a:blip r:embed="rId6">
              <a:alphaModFix/>
            </a:blip>
            <a:srcRect b="0" l="0" r="0" t="0"/>
            <a:stretch/>
          </p:blipFill>
          <p:spPr>
            <a:xfrm>
              <a:off x="49953" y="9402405"/>
              <a:ext cx="8470800" cy="4593900"/>
            </a:xfrm>
            <a:prstGeom prst="rect">
              <a:avLst/>
            </a:prstGeom>
            <a:noFill/>
            <a:ln>
              <a:noFill/>
            </a:ln>
          </p:spPr>
        </p:pic>
        <p:pic>
          <p:nvPicPr>
            <p:cNvPr id="204" name="Google Shape;204;p33"/>
            <p:cNvPicPr preferRelativeResize="0"/>
            <p:nvPr/>
          </p:nvPicPr>
          <p:blipFill rotWithShape="1">
            <a:blip r:embed="rId7">
              <a:alphaModFix/>
            </a:blip>
            <a:srcRect b="0" l="0" r="0" t="0"/>
            <a:stretch/>
          </p:blipFill>
          <p:spPr>
            <a:xfrm>
              <a:off x="16001744" y="0"/>
              <a:ext cx="8502900" cy="4656900"/>
            </a:xfrm>
            <a:prstGeom prst="rect">
              <a:avLst/>
            </a:prstGeom>
            <a:noFill/>
            <a:ln>
              <a:noFill/>
            </a:ln>
          </p:spPr>
        </p:pic>
        <p:pic>
          <p:nvPicPr>
            <p:cNvPr id="205" name="Google Shape;205;p33"/>
            <p:cNvPicPr preferRelativeResize="0"/>
            <p:nvPr/>
          </p:nvPicPr>
          <p:blipFill rotWithShape="1">
            <a:blip r:embed="rId8">
              <a:alphaModFix/>
            </a:blip>
            <a:srcRect b="0" l="0" r="0" t="0"/>
            <a:stretch/>
          </p:blipFill>
          <p:spPr>
            <a:xfrm>
              <a:off x="23858" y="10004"/>
              <a:ext cx="8503500" cy="4636200"/>
            </a:xfrm>
            <a:prstGeom prst="rect">
              <a:avLst/>
            </a:prstGeom>
            <a:noFill/>
            <a:ln>
              <a:noFill/>
            </a:ln>
          </p:spPr>
        </p:pic>
        <p:pic>
          <p:nvPicPr>
            <p:cNvPr id="206" name="Google Shape;206;p33"/>
            <p:cNvPicPr preferRelativeResize="0"/>
            <p:nvPr/>
          </p:nvPicPr>
          <p:blipFill rotWithShape="1">
            <a:blip r:embed="rId9">
              <a:alphaModFix/>
            </a:blip>
            <a:srcRect b="0" l="0" r="0" t="0"/>
            <a:stretch/>
          </p:blipFill>
          <p:spPr>
            <a:xfrm>
              <a:off x="15995623" y="4698312"/>
              <a:ext cx="8509200" cy="4652700"/>
            </a:xfrm>
            <a:prstGeom prst="rect">
              <a:avLst/>
            </a:prstGeom>
            <a:noFill/>
            <a:ln>
              <a:noFill/>
            </a:ln>
          </p:spPr>
        </p:pic>
        <p:pic>
          <p:nvPicPr>
            <p:cNvPr id="207" name="Google Shape;207;p33"/>
            <p:cNvPicPr preferRelativeResize="0"/>
            <p:nvPr/>
          </p:nvPicPr>
          <p:blipFill rotWithShape="1">
            <a:blip r:embed="rId10">
              <a:alphaModFix/>
            </a:blip>
            <a:srcRect b="0" l="0" r="0" t="0"/>
            <a:stretch/>
          </p:blipFill>
          <p:spPr>
            <a:xfrm>
              <a:off x="8574554" y="4709869"/>
              <a:ext cx="7359300" cy="4641300"/>
            </a:xfrm>
            <a:prstGeom prst="rect">
              <a:avLst/>
            </a:prstGeom>
            <a:noFill/>
            <a:ln>
              <a:noFill/>
            </a:ln>
          </p:spPr>
        </p:pic>
      </p:grpSp>
      <p:sp>
        <p:nvSpPr>
          <p:cNvPr id="208" name="Google Shape;208;p33"/>
          <p:cNvSpPr/>
          <p:nvPr/>
        </p:nvSpPr>
        <p:spPr>
          <a:xfrm>
            <a:off x="3161592" y="0"/>
            <a:ext cx="2832600" cy="5143500"/>
          </a:xfrm>
          <a:prstGeom prst="rect">
            <a:avLst/>
          </a:prstGeom>
          <a:solidFill>
            <a:srgbClr val="FFFFFF">
              <a:alpha val="94900"/>
            </a:srgbClr>
          </a:solidFill>
          <a:ln>
            <a:noFill/>
          </a:ln>
        </p:spPr>
        <p:txBody>
          <a:bodyPr anchorCtr="0" anchor="ctr" bIns="0" lIns="0" spcFirstLastPara="1" rIns="0" wrap="square" tIns="0">
            <a:noAutofit/>
          </a:bodyPr>
          <a:lstStyle/>
          <a:p>
            <a:pPr indent="-222250" lvl="0" marL="342900" marR="0" rtl="0" algn="ctr">
              <a:lnSpc>
                <a:spcPct val="120000"/>
              </a:lnSpc>
              <a:spcBef>
                <a:spcPts val="0"/>
              </a:spcBef>
              <a:spcAft>
                <a:spcPts val="0"/>
              </a:spcAft>
              <a:buClr>
                <a:srgbClr val="FFFFFF"/>
              </a:buClr>
              <a:buSzPts val="1900"/>
              <a:buFont typeface="Arial"/>
              <a:buNone/>
            </a:pPr>
            <a:r>
              <a:t/>
            </a:r>
            <a:endParaRPr b="0" i="0" sz="1900" u="none" cap="none" strike="noStrike">
              <a:latin typeface="Arial"/>
              <a:ea typeface="Arial"/>
              <a:cs typeface="Arial"/>
              <a:sym typeface="Arial"/>
            </a:endParaRPr>
          </a:p>
        </p:txBody>
      </p:sp>
      <p:sp>
        <p:nvSpPr>
          <p:cNvPr id="209" name="Google Shape;209;p33"/>
          <p:cNvSpPr txBox="1"/>
          <p:nvPr>
            <p:ph idx="2" type="body"/>
          </p:nvPr>
        </p:nvSpPr>
        <p:spPr>
          <a:xfrm>
            <a:off x="3360583" y="4065588"/>
            <a:ext cx="2435100" cy="535200"/>
          </a:xfrm>
          <a:prstGeom prst="rect">
            <a:avLst/>
          </a:prstGeom>
          <a:noFill/>
          <a:ln>
            <a:noFill/>
          </a:ln>
        </p:spPr>
        <p:txBody>
          <a:bodyPr anchorCtr="0" anchor="b" bIns="34275" lIns="68575" spcFirstLastPara="1" rIns="68575" wrap="square" tIns="34275">
            <a:noAutofit/>
          </a:bodyPr>
          <a:lstStyle>
            <a:lvl1pPr indent="-228600" lvl="0" marL="457200" marR="0" rtl="0" algn="ctr">
              <a:lnSpc>
                <a:spcPct val="150000"/>
              </a:lnSpc>
              <a:spcBef>
                <a:spcPts val="800"/>
              </a:spcBef>
              <a:spcAft>
                <a:spcPts val="0"/>
              </a:spcAft>
              <a:buSzPts val="21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9pPr>
          </a:lstStyle>
          <a:p/>
        </p:txBody>
      </p:sp>
      <p:sp>
        <p:nvSpPr>
          <p:cNvPr id="210" name="Google Shape;210;p33"/>
          <p:cNvSpPr txBox="1"/>
          <p:nvPr>
            <p:ph idx="3" type="body"/>
          </p:nvPr>
        </p:nvSpPr>
        <p:spPr>
          <a:xfrm>
            <a:off x="3360583" y="2884488"/>
            <a:ext cx="2435100" cy="11271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150000"/>
              </a:lnSpc>
              <a:spcBef>
                <a:spcPts val="800"/>
              </a:spcBef>
              <a:spcAft>
                <a:spcPts val="0"/>
              </a:spcAft>
              <a:buSzPts val="2100"/>
              <a:buFont typeface="Arial"/>
              <a:buNone/>
              <a:defRPr b="0" i="0" sz="1000" u="none" cap="none" strike="noStrike">
                <a:latin typeface="Arial"/>
                <a:ea typeface="Arial"/>
                <a:cs typeface="Arial"/>
                <a:sym typeface="Arial"/>
              </a:defRPr>
            </a:lvl1pPr>
            <a:lvl2pPr indent="-257175" lvl="1" marL="9144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9pPr>
          </a:lstStyle>
          <a:p/>
        </p:txBody>
      </p:sp>
      <p:sp>
        <p:nvSpPr>
          <p:cNvPr id="211" name="Google Shape;211;p33"/>
          <p:cNvSpPr txBox="1"/>
          <p:nvPr>
            <p:ph idx="4" type="body"/>
          </p:nvPr>
        </p:nvSpPr>
        <p:spPr>
          <a:xfrm>
            <a:off x="3360583" y="4677004"/>
            <a:ext cx="2435100" cy="2742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150000"/>
              </a:lnSpc>
              <a:spcBef>
                <a:spcPts val="800"/>
              </a:spcBef>
              <a:spcAft>
                <a:spcPts val="0"/>
              </a:spcAft>
              <a:buSzPts val="2100"/>
              <a:buFont typeface="Arial"/>
              <a:buNone/>
              <a:defRPr b="0" i="0" sz="800" u="none" cap="none" strike="noStrike">
                <a:latin typeface="Arial"/>
                <a:ea typeface="Arial"/>
                <a:cs typeface="Arial"/>
                <a:sym typeface="Arial"/>
              </a:defRPr>
            </a:lvl1pPr>
            <a:lvl2pPr indent="-257175" lvl="1" marL="9144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2pPr>
            <a:lvl3pPr indent="-257175" lvl="2" marL="13716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3pPr>
            <a:lvl4pPr indent="-257175" lvl="3" marL="18288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4pPr>
            <a:lvl5pPr indent="-257175" lvl="4" marL="22860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5pPr>
            <a:lvl6pPr indent="-257175" lvl="5" marL="27432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6pPr>
            <a:lvl7pPr indent="-257175" lvl="6" marL="32004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7pPr>
            <a:lvl8pPr indent="-257175" lvl="7" marL="36576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8pPr>
            <a:lvl9pPr indent="-257175" lvl="8" marL="4114800" marR="0" rtl="0" algn="ctr">
              <a:lnSpc>
                <a:spcPct val="150000"/>
              </a:lnSpc>
              <a:spcBef>
                <a:spcPts val="400"/>
              </a:spcBef>
              <a:spcAft>
                <a:spcPts val="0"/>
              </a:spcAft>
              <a:buSzPts val="450"/>
              <a:buFont typeface="Arial"/>
              <a:buChar char="•"/>
              <a:defRPr b="1" i="0" sz="600" u="none" cap="none" strike="noStrike">
                <a:latin typeface="Arial"/>
                <a:ea typeface="Arial"/>
                <a:cs typeface="Arial"/>
                <a:sym typeface="Arial"/>
              </a:defRPr>
            </a:lvl9pPr>
          </a:lstStyle>
          <a:p/>
        </p:txBody>
      </p:sp>
      <p:sp>
        <p:nvSpPr>
          <p:cNvPr id="212" name="Google Shape;212;p33"/>
          <p:cNvSpPr/>
          <p:nvPr/>
        </p:nvSpPr>
        <p:spPr>
          <a:xfrm>
            <a:off x="3451699" y="2540569"/>
            <a:ext cx="2240700" cy="624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pic>
        <p:nvPicPr>
          <p:cNvPr descr="logo_zalando_rgb_hor_all.png" id="213" name="Google Shape;213;p33"/>
          <p:cNvPicPr preferRelativeResize="0"/>
          <p:nvPr/>
        </p:nvPicPr>
        <p:blipFill>
          <a:blip r:embed="rId11">
            <a:alphaModFix/>
          </a:blip>
          <a:stretch>
            <a:fillRect/>
          </a:stretch>
        </p:blipFill>
        <p:spPr>
          <a:xfrm>
            <a:off x="4076700" y="286275"/>
            <a:ext cx="990600" cy="195925"/>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el und Inhalt">
  <p:cSld name="1_Titel und Inhalt">
    <p:spTree>
      <p:nvGrpSpPr>
        <p:cNvPr id="214" name="Shape 214"/>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sclaimer" showMasterSp="0">
  <p:cSld name="Disclaimer">
    <p:bg>
      <p:bgPr>
        <a:solidFill>
          <a:srgbClr val="FFFFFF"/>
        </a:solidFill>
      </p:bgPr>
    </p:bg>
    <p:spTree>
      <p:nvGrpSpPr>
        <p:cNvPr id="215" name="Shape 215"/>
        <p:cNvGrpSpPr/>
        <p:nvPr/>
      </p:nvGrpSpPr>
      <p:grpSpPr>
        <a:xfrm>
          <a:off x="0" y="0"/>
          <a:ext cx="0" cy="0"/>
          <a:chOff x="0" y="0"/>
          <a:chExt cx="0" cy="0"/>
        </a:xfrm>
      </p:grpSpPr>
      <p:sp>
        <p:nvSpPr>
          <p:cNvPr id="216" name="Google Shape;216;p35"/>
          <p:cNvSpPr txBox="1"/>
          <p:nvPr/>
        </p:nvSpPr>
        <p:spPr>
          <a:xfrm>
            <a:off x="1763486" y="1050925"/>
            <a:ext cx="5628000" cy="3429000"/>
          </a:xfrm>
          <a:prstGeom prst="rect">
            <a:avLst/>
          </a:prstGeom>
          <a:noFill/>
          <a:ln>
            <a:noFill/>
          </a:ln>
        </p:spPr>
        <p:txBody>
          <a:bodyPr anchorCtr="0" anchor="ctr" bIns="45700" lIns="36000" spcFirstLastPara="1" rIns="36000" wrap="square" tIns="45700">
            <a:noAutofit/>
          </a:bodyPr>
          <a:lstStyle/>
          <a:p>
            <a:pPr indent="0" lvl="0" marL="0" marR="0" rtl="0" algn="l">
              <a:lnSpc>
                <a:spcPct val="100000"/>
              </a:lnSpc>
              <a:spcBef>
                <a:spcPts val="0"/>
              </a:spcBef>
              <a:spcAft>
                <a:spcPts val="0"/>
              </a:spcAft>
              <a:buFont typeface="Arial"/>
              <a:buNone/>
            </a:pPr>
            <a:r>
              <a:rPr b="0" i="0" lang="en-GB" sz="1300" u="none" cap="none" strike="noStrike">
                <a:latin typeface="Arial"/>
                <a:ea typeface="Arial"/>
                <a:cs typeface="Arial"/>
                <a:sym typeface="Arial"/>
              </a:rPr>
              <a:t>This presentation and its contents are strictly confidential. It may not, in whole or in part, be reproduced, redistributed, published or passed on to any other person by the recipient.</a:t>
            </a:r>
            <a:endParaRPr/>
          </a:p>
          <a:p>
            <a:pPr indent="0" lvl="0" marL="0" marR="0" rtl="0" algn="l">
              <a:lnSpc>
                <a:spcPct val="100000"/>
              </a:lnSpc>
              <a:spcBef>
                <a:spcPts val="1200"/>
              </a:spcBef>
              <a:spcAft>
                <a:spcPts val="0"/>
              </a:spcAft>
              <a:buFont typeface="Arial"/>
              <a:buNone/>
            </a:pPr>
            <a:r>
              <a:t/>
            </a:r>
            <a:endParaRPr b="0" i="0" sz="1300" u="none" cap="none" strike="noStrike">
              <a:latin typeface="Arial"/>
              <a:ea typeface="Arial"/>
              <a:cs typeface="Arial"/>
              <a:sym typeface="Arial"/>
            </a:endParaRPr>
          </a:p>
          <a:p>
            <a:pPr indent="0" lvl="0" marL="0" marR="0" rtl="0" algn="l">
              <a:lnSpc>
                <a:spcPct val="100000"/>
              </a:lnSpc>
              <a:spcBef>
                <a:spcPts val="1200"/>
              </a:spcBef>
              <a:spcAft>
                <a:spcPts val="0"/>
              </a:spcAft>
              <a:buFont typeface="Arial"/>
              <a:buNone/>
            </a:pPr>
            <a:r>
              <a:rPr b="0" i="0" lang="en-GB" sz="1300" u="none" cap="none" strike="noStrike">
                <a:latin typeface="Arial"/>
                <a:ea typeface="Arial"/>
                <a:cs typeface="Arial"/>
                <a:sym typeface="Arial"/>
              </a:rPr>
              <a:t>The information in this presentation has not been independently verified. No representation or warranty, express or implied, is made as to the accuracy or completeness of the presentation and the information contained herein and no reliance should be placed on such information. No responsibility is accepted for any liability for any loss howsoever arising, directly or indirectly, from this presentation or its contents.</a:t>
            </a:r>
            <a:endParaRPr/>
          </a:p>
        </p:txBody>
      </p:sp>
      <p:sp>
        <p:nvSpPr>
          <p:cNvPr id="217" name="Google Shape;217;p35"/>
          <p:cNvSpPr txBox="1"/>
          <p:nvPr/>
        </p:nvSpPr>
        <p:spPr>
          <a:xfrm>
            <a:off x="590550" y="206829"/>
            <a:ext cx="7958100" cy="772800"/>
          </a:xfrm>
          <a:prstGeom prst="rect">
            <a:avLst/>
          </a:prstGeom>
          <a:noFill/>
          <a:ln>
            <a:noFill/>
          </a:ln>
        </p:spPr>
        <p:txBody>
          <a:bodyPr anchorCtr="0" anchor="ctr" bIns="17125" lIns="34275" spcFirstLastPara="1" rIns="34275" wrap="square" tIns="17125">
            <a:noAutofit/>
          </a:bodyPr>
          <a:lstStyle/>
          <a:p>
            <a:pPr indent="0" lvl="0" marL="0" marR="0" rtl="0" algn="ctr">
              <a:lnSpc>
                <a:spcPct val="120000"/>
              </a:lnSpc>
              <a:spcBef>
                <a:spcPts val="0"/>
              </a:spcBef>
              <a:spcAft>
                <a:spcPts val="0"/>
              </a:spcAft>
              <a:buFont typeface="Arial"/>
              <a:buNone/>
            </a:pPr>
            <a:r>
              <a:rPr b="1" i="0" lang="en-GB" sz="1300" u="none" cap="none" strike="noStrike">
                <a:latin typeface="Arial"/>
                <a:ea typeface="Arial"/>
                <a:cs typeface="Arial"/>
                <a:sym typeface="Arial"/>
              </a:rPr>
              <a:t>DISCLAIMER</a:t>
            </a:r>
            <a:endParaRPr/>
          </a:p>
        </p:txBody>
      </p:sp>
      <p:sp>
        <p:nvSpPr>
          <p:cNvPr id="218" name="Google Shape;218;p35"/>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219" name="Google Shape;219;p35"/>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pic>
        <p:nvPicPr>
          <p:cNvPr descr="C:\Users\ghomann\Desktop\Zalando Logo 2016\Zalando Logo Horizontal\RGB\logo_zalando_rgb_hor_all.png" id="220" name="Google Shape;220;p35"/>
          <p:cNvPicPr preferRelativeResize="0"/>
          <p:nvPr/>
        </p:nvPicPr>
        <p:blipFill rotWithShape="1">
          <a:blip r:embed="rId2">
            <a:alphaModFix/>
          </a:blip>
          <a:srcRect b="0" l="0" r="0" t="0"/>
          <a:stretch/>
        </p:blipFill>
        <p:spPr>
          <a:xfrm>
            <a:off x="7709362" y="4716468"/>
            <a:ext cx="828000" cy="1638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5" name="Shape 225"/>
        <p:cNvGrpSpPr/>
        <p:nvPr/>
      </p:nvGrpSpPr>
      <p:grpSpPr>
        <a:xfrm>
          <a:off x="0" y="0"/>
          <a:ext cx="0" cy="0"/>
          <a:chOff x="0" y="0"/>
          <a:chExt cx="0" cy="0"/>
        </a:xfrm>
      </p:grpSpPr>
      <p:sp>
        <p:nvSpPr>
          <p:cNvPr id="226" name="Google Shape;226;p37"/>
          <p:cNvSpPr txBox="1"/>
          <p:nvPr>
            <p:ph type="ctrTitle"/>
          </p:nvPr>
        </p:nvSpPr>
        <p:spPr>
          <a:xfrm>
            <a:off x="216000" y="216000"/>
            <a:ext cx="4284000" cy="2861700"/>
          </a:xfrm>
          <a:prstGeom prst="rect">
            <a:avLst/>
          </a:prstGeom>
          <a:solidFill>
            <a:srgbClr val="FFFFFF"/>
          </a:solidFill>
        </p:spPr>
        <p:txBody>
          <a:bodyPr anchorCtr="0" anchor="b" bIns="576000" lIns="216000" spcFirstLastPara="1" rIns="216000" wrap="square" tIns="0">
            <a:noAutofit/>
          </a:bodyPr>
          <a:lstStyle>
            <a:lvl1pPr lvl="0" rtl="0">
              <a:spcBef>
                <a:spcPts val="0"/>
              </a:spcBef>
              <a:spcAft>
                <a:spcPts val="0"/>
              </a:spcAft>
              <a:buSzPts val="3000"/>
              <a:buNone/>
              <a:defRPr b="1" sz="3000"/>
            </a:lvl1pPr>
            <a:lvl2pPr lvl="1" rtl="0" algn="ctr">
              <a:spcBef>
                <a:spcPts val="0"/>
              </a:spcBef>
              <a:spcAft>
                <a:spcPts val="0"/>
              </a:spcAft>
              <a:buSzPts val="5200"/>
              <a:buNone/>
              <a:defRPr b="1" sz="5200"/>
            </a:lvl2pPr>
            <a:lvl3pPr lvl="2" rtl="0" algn="ctr">
              <a:spcBef>
                <a:spcPts val="0"/>
              </a:spcBef>
              <a:spcAft>
                <a:spcPts val="0"/>
              </a:spcAft>
              <a:buSzPts val="5200"/>
              <a:buNone/>
              <a:defRPr b="1" sz="5200"/>
            </a:lvl3pPr>
            <a:lvl4pPr lvl="3" rtl="0" algn="ctr">
              <a:spcBef>
                <a:spcPts val="0"/>
              </a:spcBef>
              <a:spcAft>
                <a:spcPts val="0"/>
              </a:spcAft>
              <a:buSzPts val="5200"/>
              <a:buNone/>
              <a:defRPr b="1" sz="5200"/>
            </a:lvl4pPr>
            <a:lvl5pPr lvl="4" rtl="0" algn="ctr">
              <a:spcBef>
                <a:spcPts val="0"/>
              </a:spcBef>
              <a:spcAft>
                <a:spcPts val="0"/>
              </a:spcAft>
              <a:buSzPts val="5200"/>
              <a:buNone/>
              <a:defRPr b="1" sz="5200"/>
            </a:lvl5pPr>
            <a:lvl6pPr lvl="5" rtl="0" algn="ctr">
              <a:spcBef>
                <a:spcPts val="0"/>
              </a:spcBef>
              <a:spcAft>
                <a:spcPts val="0"/>
              </a:spcAft>
              <a:buSzPts val="5200"/>
              <a:buNone/>
              <a:defRPr b="1" sz="5200"/>
            </a:lvl6pPr>
            <a:lvl7pPr lvl="6" rtl="0" algn="ctr">
              <a:spcBef>
                <a:spcPts val="0"/>
              </a:spcBef>
              <a:spcAft>
                <a:spcPts val="0"/>
              </a:spcAft>
              <a:buSzPts val="5200"/>
              <a:buNone/>
              <a:defRPr b="1" sz="5200"/>
            </a:lvl7pPr>
            <a:lvl8pPr lvl="7" rtl="0" algn="ctr">
              <a:spcBef>
                <a:spcPts val="0"/>
              </a:spcBef>
              <a:spcAft>
                <a:spcPts val="0"/>
              </a:spcAft>
              <a:buSzPts val="5200"/>
              <a:buNone/>
              <a:defRPr b="1" sz="5200"/>
            </a:lvl8pPr>
            <a:lvl9pPr lvl="8" rtl="0" algn="ctr">
              <a:spcBef>
                <a:spcPts val="0"/>
              </a:spcBef>
              <a:spcAft>
                <a:spcPts val="0"/>
              </a:spcAft>
              <a:buSzPts val="5200"/>
              <a:buNone/>
              <a:defRPr b="1" sz="5200"/>
            </a:lvl9pPr>
          </a:lstStyle>
          <a:p/>
        </p:txBody>
      </p:sp>
      <p:sp>
        <p:nvSpPr>
          <p:cNvPr id="227" name="Google Shape;227;p37"/>
          <p:cNvSpPr txBox="1"/>
          <p:nvPr>
            <p:ph idx="1" type="subTitle"/>
          </p:nvPr>
        </p:nvSpPr>
        <p:spPr>
          <a:xfrm>
            <a:off x="216000" y="2646000"/>
            <a:ext cx="4284000" cy="432000"/>
          </a:xfrm>
          <a:prstGeom prst="rect">
            <a:avLst/>
          </a:prstGeom>
        </p:spPr>
        <p:txBody>
          <a:bodyPr anchorCtr="0" anchor="t" bIns="0" lIns="216000" spcFirstLastPara="1" rIns="216000" wrap="square" tIns="0">
            <a:noAutofit/>
          </a:bodyPr>
          <a:lstStyle>
            <a:lvl1pPr lvl="0" rtl="0">
              <a:lnSpc>
                <a:spcPct val="100000"/>
              </a:lnSpc>
              <a:spcBef>
                <a:spcPts val="0"/>
              </a:spcBef>
              <a:spcAft>
                <a:spcPts val="0"/>
              </a:spcAft>
              <a:buSzPts val="800"/>
              <a:buNone/>
              <a:defRPr/>
            </a:lvl1pPr>
            <a:lvl2pPr lvl="1" rtl="0">
              <a:lnSpc>
                <a:spcPct val="100000"/>
              </a:lnSpc>
              <a:spcBef>
                <a:spcPts val="0"/>
              </a:spcBef>
              <a:spcAft>
                <a:spcPts val="0"/>
              </a:spcAft>
              <a:buSzPts val="800"/>
              <a:buNone/>
              <a:defRPr/>
            </a:lvl2pPr>
            <a:lvl3pPr lvl="2" rtl="0">
              <a:lnSpc>
                <a:spcPct val="100000"/>
              </a:lnSpc>
              <a:spcBef>
                <a:spcPts val="0"/>
              </a:spcBef>
              <a:spcAft>
                <a:spcPts val="0"/>
              </a:spcAft>
              <a:buSzPts val="800"/>
              <a:buNone/>
              <a:defRPr/>
            </a:lvl3pPr>
            <a:lvl4pPr lvl="3" rtl="0">
              <a:lnSpc>
                <a:spcPct val="100000"/>
              </a:lnSpc>
              <a:spcBef>
                <a:spcPts val="0"/>
              </a:spcBef>
              <a:spcAft>
                <a:spcPts val="0"/>
              </a:spcAft>
              <a:buSzPts val="800"/>
              <a:buNone/>
              <a:defRPr/>
            </a:lvl4pPr>
            <a:lvl5pPr lvl="4" rtl="0">
              <a:lnSpc>
                <a:spcPct val="100000"/>
              </a:lnSpc>
              <a:spcBef>
                <a:spcPts val="0"/>
              </a:spcBef>
              <a:spcAft>
                <a:spcPts val="0"/>
              </a:spcAft>
              <a:buSzPts val="800"/>
              <a:buNone/>
              <a:defRPr/>
            </a:lvl5pPr>
            <a:lvl6pPr lvl="5" rtl="0">
              <a:lnSpc>
                <a:spcPct val="100000"/>
              </a:lnSpc>
              <a:spcBef>
                <a:spcPts val="0"/>
              </a:spcBef>
              <a:spcAft>
                <a:spcPts val="0"/>
              </a:spcAft>
              <a:buSzPts val="800"/>
              <a:buNone/>
              <a:defRPr/>
            </a:lvl6pPr>
            <a:lvl7pPr lvl="6" rtl="0">
              <a:lnSpc>
                <a:spcPct val="100000"/>
              </a:lnSpc>
              <a:spcBef>
                <a:spcPts val="0"/>
              </a:spcBef>
              <a:spcAft>
                <a:spcPts val="0"/>
              </a:spcAft>
              <a:buSzPts val="800"/>
              <a:buNone/>
              <a:defRPr/>
            </a:lvl7pPr>
            <a:lvl8pPr lvl="7" rtl="0">
              <a:lnSpc>
                <a:spcPct val="100000"/>
              </a:lnSpc>
              <a:spcBef>
                <a:spcPts val="0"/>
              </a:spcBef>
              <a:spcAft>
                <a:spcPts val="0"/>
              </a:spcAft>
              <a:buSzPts val="800"/>
              <a:buNone/>
              <a:defRPr/>
            </a:lvl8pPr>
            <a:lvl9pPr lvl="8" rtl="0">
              <a:lnSpc>
                <a:spcPct val="100000"/>
              </a:lnSpc>
              <a:spcBef>
                <a:spcPts val="0"/>
              </a:spcBef>
              <a:spcAft>
                <a:spcPts val="0"/>
              </a:spcAft>
              <a:buSzPts val="800"/>
              <a:buNone/>
              <a:defRPr/>
            </a:lvl9pPr>
          </a:lstStyle>
          <a:p/>
        </p:txBody>
      </p:sp>
      <p:sp>
        <p:nvSpPr>
          <p:cNvPr id="228" name="Google Shape;228;p37"/>
          <p:cNvSpPr/>
          <p:nvPr/>
        </p:nvSpPr>
        <p:spPr>
          <a:xfrm>
            <a:off x="8161925" y="4685975"/>
            <a:ext cx="820800" cy="2907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7"/>
          <p:cNvSpPr txBox="1"/>
          <p:nvPr>
            <p:ph idx="12" type="sldNum"/>
          </p:nvPr>
        </p:nvSpPr>
        <p:spPr>
          <a:xfrm>
            <a:off x="216000" y="5143500"/>
            <a:ext cx="1332000" cy="117300"/>
          </a:xfrm>
          <a:prstGeom prst="rect">
            <a:avLst/>
          </a:prstGeom>
          <a:noFill/>
          <a:ln>
            <a:noFill/>
          </a:ln>
        </p:spPr>
        <p:txBody>
          <a:bodyPr anchorCtr="0" anchor="ctr" bIns="0" lIns="0" spcFirstLastPara="1" rIns="0" wrap="square" tIns="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
        <p:nvSpPr>
          <p:cNvPr id="230" name="Google Shape;230;p37"/>
          <p:cNvSpPr/>
          <p:nvPr/>
        </p:nvSpPr>
        <p:spPr>
          <a:xfrm>
            <a:off x="216000" y="4593600"/>
            <a:ext cx="5760000" cy="55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1" name="Google Shape;231;p37"/>
          <p:cNvPicPr preferRelativeResize="0"/>
          <p:nvPr/>
        </p:nvPicPr>
        <p:blipFill>
          <a:blip r:embed="rId2">
            <a:alphaModFix/>
          </a:blip>
          <a:stretch>
            <a:fillRect/>
          </a:stretch>
        </p:blipFill>
        <p:spPr>
          <a:xfrm>
            <a:off x="387376" y="410400"/>
            <a:ext cx="980976" cy="2023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L">
  <p:cSld name="CUSTOM">
    <p:spTree>
      <p:nvGrpSpPr>
        <p:cNvPr id="232" name="Shape 232"/>
        <p:cNvGrpSpPr/>
        <p:nvPr/>
      </p:nvGrpSpPr>
      <p:grpSpPr>
        <a:xfrm>
          <a:off x="0" y="0"/>
          <a:ext cx="0" cy="0"/>
          <a:chOff x="0" y="0"/>
          <a:chExt cx="0" cy="0"/>
        </a:xfrm>
      </p:grpSpPr>
      <p:sp>
        <p:nvSpPr>
          <p:cNvPr id="233" name="Google Shape;233;p38"/>
          <p:cNvSpPr txBox="1"/>
          <p:nvPr>
            <p:ph type="title"/>
          </p:nvPr>
        </p:nvSpPr>
        <p:spPr>
          <a:xfrm>
            <a:off x="216000" y="216000"/>
            <a:ext cx="8712000" cy="540000"/>
          </a:xfrm>
          <a:prstGeom prst="rect">
            <a:avLst/>
          </a:prstGeom>
        </p:spPr>
        <p:txBody>
          <a:bodyPr anchorCtr="0" anchor="t" bIns="0" lIns="0" spcFirstLastPara="1" rIns="0" wrap="square" tIns="0">
            <a:noAutofit/>
          </a:bodyPr>
          <a:lstStyle>
            <a:lvl1pPr lvl="0" rtl="0">
              <a:spcBef>
                <a:spcPts val="0"/>
              </a:spcBef>
              <a:spcAft>
                <a:spcPts val="0"/>
              </a:spcAft>
              <a:buNone/>
              <a:defRPr b="1">
                <a:solidFill>
                  <a:srgbClr val="FF6900"/>
                </a:solidFill>
              </a:defRPr>
            </a:lvl1pPr>
            <a:lvl2pPr lvl="1" rtl="0">
              <a:spcBef>
                <a:spcPts val="0"/>
              </a:spcBef>
              <a:spcAft>
                <a:spcPts val="0"/>
              </a:spcAft>
              <a:buNone/>
              <a:defRPr b="1">
                <a:solidFill>
                  <a:srgbClr val="FF6900"/>
                </a:solidFill>
              </a:defRPr>
            </a:lvl2pPr>
            <a:lvl3pPr lvl="2" rtl="0">
              <a:spcBef>
                <a:spcPts val="0"/>
              </a:spcBef>
              <a:spcAft>
                <a:spcPts val="0"/>
              </a:spcAft>
              <a:buNone/>
              <a:defRPr b="1">
                <a:solidFill>
                  <a:srgbClr val="FF6900"/>
                </a:solidFill>
              </a:defRPr>
            </a:lvl3pPr>
            <a:lvl4pPr lvl="3" rtl="0">
              <a:spcBef>
                <a:spcPts val="0"/>
              </a:spcBef>
              <a:spcAft>
                <a:spcPts val="0"/>
              </a:spcAft>
              <a:buNone/>
              <a:defRPr b="1">
                <a:solidFill>
                  <a:srgbClr val="FF6900"/>
                </a:solidFill>
              </a:defRPr>
            </a:lvl4pPr>
            <a:lvl5pPr lvl="4" rtl="0">
              <a:spcBef>
                <a:spcPts val="0"/>
              </a:spcBef>
              <a:spcAft>
                <a:spcPts val="0"/>
              </a:spcAft>
              <a:buNone/>
              <a:defRPr b="1">
                <a:solidFill>
                  <a:srgbClr val="FF6900"/>
                </a:solidFill>
              </a:defRPr>
            </a:lvl5pPr>
            <a:lvl6pPr lvl="5" rtl="0">
              <a:spcBef>
                <a:spcPts val="0"/>
              </a:spcBef>
              <a:spcAft>
                <a:spcPts val="0"/>
              </a:spcAft>
              <a:buNone/>
              <a:defRPr b="1">
                <a:solidFill>
                  <a:srgbClr val="FF6900"/>
                </a:solidFill>
              </a:defRPr>
            </a:lvl6pPr>
            <a:lvl7pPr lvl="6" rtl="0">
              <a:spcBef>
                <a:spcPts val="0"/>
              </a:spcBef>
              <a:spcAft>
                <a:spcPts val="0"/>
              </a:spcAft>
              <a:buNone/>
              <a:defRPr b="1">
                <a:solidFill>
                  <a:srgbClr val="FF6900"/>
                </a:solidFill>
              </a:defRPr>
            </a:lvl7pPr>
            <a:lvl8pPr lvl="7" rtl="0">
              <a:spcBef>
                <a:spcPts val="0"/>
              </a:spcBef>
              <a:spcAft>
                <a:spcPts val="0"/>
              </a:spcAft>
              <a:buNone/>
              <a:defRPr b="1">
                <a:solidFill>
                  <a:srgbClr val="FF6900"/>
                </a:solidFill>
              </a:defRPr>
            </a:lvl8pPr>
            <a:lvl9pPr lvl="8" rtl="0">
              <a:spcBef>
                <a:spcPts val="0"/>
              </a:spcBef>
              <a:spcAft>
                <a:spcPts val="0"/>
              </a:spcAft>
              <a:buNone/>
              <a:defRPr b="1">
                <a:solidFill>
                  <a:srgbClr val="FF6900"/>
                </a:solidFill>
              </a:defRPr>
            </a:lvl9pPr>
          </a:lstStyle>
          <a:p/>
        </p:txBody>
      </p:sp>
      <p:sp>
        <p:nvSpPr>
          <p:cNvPr id="234" name="Google Shape;234;p38"/>
          <p:cNvSpPr txBox="1"/>
          <p:nvPr>
            <p:ph idx="1" type="body"/>
          </p:nvPr>
        </p:nvSpPr>
        <p:spPr>
          <a:xfrm>
            <a:off x="216000" y="756000"/>
            <a:ext cx="5760000" cy="3837600"/>
          </a:xfrm>
          <a:prstGeom prst="rect">
            <a:avLst/>
          </a:prstGeom>
        </p:spPr>
        <p:txBody>
          <a:bodyPr anchorCtr="0" anchor="t" bIns="0" lIns="0" spcFirstLastPara="1" rIns="144000" wrap="square" tIns="0">
            <a:noAutofit/>
          </a:bodyPr>
          <a:lstStyle>
            <a:lvl1pPr indent="-279400" lvl="0" marL="457200" rtl="0">
              <a:lnSpc>
                <a:spcPct val="100000"/>
              </a:lnSpc>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35" name="Google Shape;235;p38"/>
          <p:cNvSpPr txBox="1"/>
          <p:nvPr>
            <p:ph idx="12" type="sldNum"/>
          </p:nvPr>
        </p:nvSpPr>
        <p:spPr>
          <a:xfrm>
            <a:off x="216000" y="4593600"/>
            <a:ext cx="360000" cy="549900"/>
          </a:xfrm>
          <a:prstGeom prst="rect">
            <a:avLst/>
          </a:prstGeom>
          <a:noFill/>
          <a:ln>
            <a:noFill/>
          </a:ln>
        </p:spPr>
        <p:txBody>
          <a:bodyPr anchorCtr="0" anchor="t" bIns="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M">
  <p:cSld name="CUSTOM_2">
    <p:spTree>
      <p:nvGrpSpPr>
        <p:cNvPr id="236" name="Shape 236"/>
        <p:cNvGrpSpPr/>
        <p:nvPr/>
      </p:nvGrpSpPr>
      <p:grpSpPr>
        <a:xfrm>
          <a:off x="0" y="0"/>
          <a:ext cx="0" cy="0"/>
          <a:chOff x="0" y="0"/>
          <a:chExt cx="0" cy="0"/>
        </a:xfrm>
      </p:grpSpPr>
      <p:sp>
        <p:nvSpPr>
          <p:cNvPr id="237" name="Google Shape;237;p39"/>
          <p:cNvSpPr txBox="1"/>
          <p:nvPr>
            <p:ph type="title"/>
          </p:nvPr>
        </p:nvSpPr>
        <p:spPr>
          <a:xfrm>
            <a:off x="216000" y="216000"/>
            <a:ext cx="4284000" cy="540000"/>
          </a:xfrm>
          <a:prstGeom prst="rect">
            <a:avLst/>
          </a:prstGeom>
        </p:spPr>
        <p:txBody>
          <a:bodyPr anchorCtr="0" anchor="t" bIns="0" lIns="0" spcFirstLastPara="1" rIns="0" wrap="square" tIns="0">
            <a:noAutofit/>
          </a:bodyPr>
          <a:lstStyle>
            <a:lvl1pPr lvl="0" rtl="0">
              <a:spcBef>
                <a:spcPts val="0"/>
              </a:spcBef>
              <a:spcAft>
                <a:spcPts val="0"/>
              </a:spcAft>
              <a:buNone/>
              <a:defRPr b="1">
                <a:solidFill>
                  <a:srgbClr val="FF6900"/>
                </a:solidFill>
              </a:defRPr>
            </a:lvl1pPr>
            <a:lvl2pPr lvl="1" rtl="0">
              <a:spcBef>
                <a:spcPts val="0"/>
              </a:spcBef>
              <a:spcAft>
                <a:spcPts val="0"/>
              </a:spcAft>
              <a:buNone/>
              <a:defRPr b="1" sz="1400">
                <a:solidFill>
                  <a:srgbClr val="FF6900"/>
                </a:solidFill>
              </a:defRPr>
            </a:lvl2pPr>
            <a:lvl3pPr lvl="2" rtl="0">
              <a:spcBef>
                <a:spcPts val="0"/>
              </a:spcBef>
              <a:spcAft>
                <a:spcPts val="0"/>
              </a:spcAft>
              <a:buNone/>
              <a:defRPr b="1" sz="1400">
                <a:solidFill>
                  <a:srgbClr val="FF6900"/>
                </a:solidFill>
              </a:defRPr>
            </a:lvl3pPr>
            <a:lvl4pPr lvl="3" rtl="0">
              <a:spcBef>
                <a:spcPts val="0"/>
              </a:spcBef>
              <a:spcAft>
                <a:spcPts val="0"/>
              </a:spcAft>
              <a:buNone/>
              <a:defRPr b="1" sz="1400">
                <a:solidFill>
                  <a:srgbClr val="FF6900"/>
                </a:solidFill>
              </a:defRPr>
            </a:lvl4pPr>
            <a:lvl5pPr lvl="4" rtl="0">
              <a:spcBef>
                <a:spcPts val="0"/>
              </a:spcBef>
              <a:spcAft>
                <a:spcPts val="0"/>
              </a:spcAft>
              <a:buNone/>
              <a:defRPr b="1" sz="1400">
                <a:solidFill>
                  <a:srgbClr val="FF6900"/>
                </a:solidFill>
              </a:defRPr>
            </a:lvl5pPr>
            <a:lvl6pPr lvl="5" rtl="0">
              <a:spcBef>
                <a:spcPts val="0"/>
              </a:spcBef>
              <a:spcAft>
                <a:spcPts val="0"/>
              </a:spcAft>
              <a:buNone/>
              <a:defRPr b="1" sz="1400">
                <a:solidFill>
                  <a:srgbClr val="FF6900"/>
                </a:solidFill>
              </a:defRPr>
            </a:lvl6pPr>
            <a:lvl7pPr lvl="6" rtl="0">
              <a:spcBef>
                <a:spcPts val="0"/>
              </a:spcBef>
              <a:spcAft>
                <a:spcPts val="0"/>
              </a:spcAft>
              <a:buNone/>
              <a:defRPr b="1" sz="1400">
                <a:solidFill>
                  <a:srgbClr val="FF6900"/>
                </a:solidFill>
              </a:defRPr>
            </a:lvl7pPr>
            <a:lvl8pPr lvl="7" rtl="0">
              <a:spcBef>
                <a:spcPts val="0"/>
              </a:spcBef>
              <a:spcAft>
                <a:spcPts val="0"/>
              </a:spcAft>
              <a:buNone/>
              <a:defRPr b="1" sz="1400">
                <a:solidFill>
                  <a:srgbClr val="FF6900"/>
                </a:solidFill>
              </a:defRPr>
            </a:lvl8pPr>
            <a:lvl9pPr lvl="8" rtl="0">
              <a:spcBef>
                <a:spcPts val="0"/>
              </a:spcBef>
              <a:spcAft>
                <a:spcPts val="0"/>
              </a:spcAft>
              <a:buNone/>
              <a:defRPr b="1" sz="1400">
                <a:solidFill>
                  <a:srgbClr val="FF6900"/>
                </a:solidFill>
              </a:defRPr>
            </a:lvl9pPr>
          </a:lstStyle>
          <a:p/>
        </p:txBody>
      </p:sp>
      <p:sp>
        <p:nvSpPr>
          <p:cNvPr id="238" name="Google Shape;238;p39"/>
          <p:cNvSpPr txBox="1"/>
          <p:nvPr>
            <p:ph idx="1" type="body"/>
          </p:nvPr>
        </p:nvSpPr>
        <p:spPr>
          <a:xfrm>
            <a:off x="216025" y="756000"/>
            <a:ext cx="4284000" cy="3837600"/>
          </a:xfrm>
          <a:prstGeom prst="rect">
            <a:avLst/>
          </a:prstGeom>
        </p:spPr>
        <p:txBody>
          <a:bodyPr anchorCtr="0" anchor="t" bIns="0" lIns="0" spcFirstLastPara="1" rIns="144000" wrap="square" tIns="0">
            <a:noAutofit/>
          </a:bodyPr>
          <a:lstStyle>
            <a:lvl1pPr indent="-279400" lvl="0" marL="457200" rtl="0">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39" name="Google Shape;239;p39"/>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S">
  <p:cSld name="CUSTOM_2_1">
    <p:spTree>
      <p:nvGrpSpPr>
        <p:cNvPr id="240" name="Shape 240"/>
        <p:cNvGrpSpPr/>
        <p:nvPr/>
      </p:nvGrpSpPr>
      <p:grpSpPr>
        <a:xfrm>
          <a:off x="0" y="0"/>
          <a:ext cx="0" cy="0"/>
          <a:chOff x="0" y="0"/>
          <a:chExt cx="0" cy="0"/>
        </a:xfrm>
      </p:grpSpPr>
      <p:sp>
        <p:nvSpPr>
          <p:cNvPr id="241" name="Google Shape;241;p40"/>
          <p:cNvSpPr txBox="1"/>
          <p:nvPr>
            <p:ph type="title"/>
          </p:nvPr>
        </p:nvSpPr>
        <p:spPr>
          <a:xfrm>
            <a:off x="216000" y="216000"/>
            <a:ext cx="2808000" cy="540000"/>
          </a:xfrm>
          <a:prstGeom prst="rect">
            <a:avLst/>
          </a:prstGeom>
        </p:spPr>
        <p:txBody>
          <a:bodyPr anchorCtr="0" anchor="t" bIns="0" lIns="0" spcFirstLastPara="1" rIns="0" wrap="square" tIns="0">
            <a:noAutofit/>
          </a:bodyPr>
          <a:lstStyle>
            <a:lvl1pPr lvl="0" rtl="0">
              <a:spcBef>
                <a:spcPts val="0"/>
              </a:spcBef>
              <a:spcAft>
                <a:spcPts val="0"/>
              </a:spcAft>
              <a:buNone/>
              <a:defRPr b="1">
                <a:solidFill>
                  <a:srgbClr val="FF6900"/>
                </a:solidFill>
              </a:defRPr>
            </a:lvl1pPr>
            <a:lvl2pPr lvl="1" rtl="0">
              <a:spcBef>
                <a:spcPts val="0"/>
              </a:spcBef>
              <a:spcAft>
                <a:spcPts val="0"/>
              </a:spcAft>
              <a:buNone/>
              <a:defRPr b="1" sz="1400">
                <a:solidFill>
                  <a:srgbClr val="FF6900"/>
                </a:solidFill>
              </a:defRPr>
            </a:lvl2pPr>
            <a:lvl3pPr lvl="2" rtl="0">
              <a:spcBef>
                <a:spcPts val="0"/>
              </a:spcBef>
              <a:spcAft>
                <a:spcPts val="0"/>
              </a:spcAft>
              <a:buNone/>
              <a:defRPr b="1" sz="1400">
                <a:solidFill>
                  <a:srgbClr val="FF6900"/>
                </a:solidFill>
              </a:defRPr>
            </a:lvl3pPr>
            <a:lvl4pPr lvl="3" rtl="0">
              <a:spcBef>
                <a:spcPts val="0"/>
              </a:spcBef>
              <a:spcAft>
                <a:spcPts val="0"/>
              </a:spcAft>
              <a:buNone/>
              <a:defRPr b="1" sz="1400">
                <a:solidFill>
                  <a:srgbClr val="FF6900"/>
                </a:solidFill>
              </a:defRPr>
            </a:lvl4pPr>
            <a:lvl5pPr lvl="4" rtl="0">
              <a:spcBef>
                <a:spcPts val="0"/>
              </a:spcBef>
              <a:spcAft>
                <a:spcPts val="0"/>
              </a:spcAft>
              <a:buNone/>
              <a:defRPr b="1" sz="1400">
                <a:solidFill>
                  <a:srgbClr val="FF6900"/>
                </a:solidFill>
              </a:defRPr>
            </a:lvl5pPr>
            <a:lvl6pPr lvl="5" rtl="0">
              <a:spcBef>
                <a:spcPts val="0"/>
              </a:spcBef>
              <a:spcAft>
                <a:spcPts val="0"/>
              </a:spcAft>
              <a:buNone/>
              <a:defRPr b="1" sz="1400">
                <a:solidFill>
                  <a:srgbClr val="FF6900"/>
                </a:solidFill>
              </a:defRPr>
            </a:lvl6pPr>
            <a:lvl7pPr lvl="6" rtl="0">
              <a:spcBef>
                <a:spcPts val="0"/>
              </a:spcBef>
              <a:spcAft>
                <a:spcPts val="0"/>
              </a:spcAft>
              <a:buNone/>
              <a:defRPr b="1" sz="1400">
                <a:solidFill>
                  <a:srgbClr val="FF6900"/>
                </a:solidFill>
              </a:defRPr>
            </a:lvl7pPr>
            <a:lvl8pPr lvl="7" rtl="0">
              <a:spcBef>
                <a:spcPts val="0"/>
              </a:spcBef>
              <a:spcAft>
                <a:spcPts val="0"/>
              </a:spcAft>
              <a:buNone/>
              <a:defRPr b="1" sz="1400">
                <a:solidFill>
                  <a:srgbClr val="FF6900"/>
                </a:solidFill>
              </a:defRPr>
            </a:lvl8pPr>
            <a:lvl9pPr lvl="8" rtl="0">
              <a:spcBef>
                <a:spcPts val="0"/>
              </a:spcBef>
              <a:spcAft>
                <a:spcPts val="0"/>
              </a:spcAft>
              <a:buNone/>
              <a:defRPr b="1" sz="1400">
                <a:solidFill>
                  <a:srgbClr val="FF6900"/>
                </a:solidFill>
              </a:defRPr>
            </a:lvl9pPr>
          </a:lstStyle>
          <a:p/>
        </p:txBody>
      </p:sp>
      <p:sp>
        <p:nvSpPr>
          <p:cNvPr id="242" name="Google Shape;242;p40"/>
          <p:cNvSpPr txBox="1"/>
          <p:nvPr>
            <p:ph idx="1" type="body"/>
          </p:nvPr>
        </p:nvSpPr>
        <p:spPr>
          <a:xfrm>
            <a:off x="216025" y="756000"/>
            <a:ext cx="2808000" cy="3837600"/>
          </a:xfrm>
          <a:prstGeom prst="rect">
            <a:avLst/>
          </a:prstGeom>
        </p:spPr>
        <p:txBody>
          <a:bodyPr anchorCtr="0" anchor="t" bIns="0" lIns="0" spcFirstLastPara="1" rIns="144000" wrap="square" tIns="0">
            <a:noAutofit/>
          </a:bodyPr>
          <a:lstStyle>
            <a:lvl1pPr indent="-279400" lvl="0" marL="457200" rtl="0">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43" name="Google Shape;243;p40"/>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 Text">
  <p:cSld name="CUSTOM_1">
    <p:spTree>
      <p:nvGrpSpPr>
        <p:cNvPr id="244" name="Shape 244"/>
        <p:cNvGrpSpPr/>
        <p:nvPr/>
      </p:nvGrpSpPr>
      <p:grpSpPr>
        <a:xfrm>
          <a:off x="0" y="0"/>
          <a:ext cx="0" cy="0"/>
          <a:chOff x="0" y="0"/>
          <a:chExt cx="0" cy="0"/>
        </a:xfrm>
      </p:grpSpPr>
      <p:sp>
        <p:nvSpPr>
          <p:cNvPr id="245" name="Google Shape;245;p41"/>
          <p:cNvSpPr txBox="1"/>
          <p:nvPr>
            <p:ph type="title"/>
          </p:nvPr>
        </p:nvSpPr>
        <p:spPr>
          <a:xfrm>
            <a:off x="216000" y="216000"/>
            <a:ext cx="8712000" cy="540000"/>
          </a:xfrm>
          <a:prstGeom prst="rect">
            <a:avLst/>
          </a:prstGeom>
        </p:spPr>
        <p:txBody>
          <a:bodyPr anchorCtr="0" anchor="t" bIns="0" lIns="0" spcFirstLastPara="1" rIns="0" wrap="square" tIns="0">
            <a:noAutofit/>
          </a:bodyPr>
          <a:lstStyle>
            <a:lvl1pPr lvl="0" rtl="0">
              <a:spcBef>
                <a:spcPts val="0"/>
              </a:spcBef>
              <a:spcAft>
                <a:spcPts val="0"/>
              </a:spcAft>
              <a:buNone/>
              <a:defRPr b="1">
                <a:solidFill>
                  <a:srgbClr val="FF6900"/>
                </a:solidFill>
              </a:defRPr>
            </a:lvl1pPr>
            <a:lvl2pPr lvl="1" rtl="0">
              <a:spcBef>
                <a:spcPts val="0"/>
              </a:spcBef>
              <a:spcAft>
                <a:spcPts val="0"/>
              </a:spcAft>
              <a:buNone/>
              <a:defRPr b="1" sz="1400">
                <a:solidFill>
                  <a:srgbClr val="FF6900"/>
                </a:solidFill>
              </a:defRPr>
            </a:lvl2pPr>
            <a:lvl3pPr lvl="2" rtl="0">
              <a:spcBef>
                <a:spcPts val="0"/>
              </a:spcBef>
              <a:spcAft>
                <a:spcPts val="0"/>
              </a:spcAft>
              <a:buNone/>
              <a:defRPr b="1" sz="1400">
                <a:solidFill>
                  <a:srgbClr val="FF6900"/>
                </a:solidFill>
              </a:defRPr>
            </a:lvl3pPr>
            <a:lvl4pPr lvl="3" rtl="0">
              <a:spcBef>
                <a:spcPts val="0"/>
              </a:spcBef>
              <a:spcAft>
                <a:spcPts val="0"/>
              </a:spcAft>
              <a:buNone/>
              <a:defRPr b="1" sz="1400">
                <a:solidFill>
                  <a:srgbClr val="FF6900"/>
                </a:solidFill>
              </a:defRPr>
            </a:lvl4pPr>
            <a:lvl5pPr lvl="4" rtl="0">
              <a:spcBef>
                <a:spcPts val="0"/>
              </a:spcBef>
              <a:spcAft>
                <a:spcPts val="0"/>
              </a:spcAft>
              <a:buNone/>
              <a:defRPr b="1" sz="1400">
                <a:solidFill>
                  <a:srgbClr val="FF6900"/>
                </a:solidFill>
              </a:defRPr>
            </a:lvl5pPr>
            <a:lvl6pPr lvl="5" rtl="0">
              <a:spcBef>
                <a:spcPts val="0"/>
              </a:spcBef>
              <a:spcAft>
                <a:spcPts val="0"/>
              </a:spcAft>
              <a:buNone/>
              <a:defRPr b="1" sz="1400">
                <a:solidFill>
                  <a:srgbClr val="FF6900"/>
                </a:solidFill>
              </a:defRPr>
            </a:lvl6pPr>
            <a:lvl7pPr lvl="6" rtl="0">
              <a:spcBef>
                <a:spcPts val="0"/>
              </a:spcBef>
              <a:spcAft>
                <a:spcPts val="0"/>
              </a:spcAft>
              <a:buNone/>
              <a:defRPr b="1" sz="1400">
                <a:solidFill>
                  <a:srgbClr val="FF6900"/>
                </a:solidFill>
              </a:defRPr>
            </a:lvl7pPr>
            <a:lvl8pPr lvl="7" rtl="0">
              <a:spcBef>
                <a:spcPts val="0"/>
              </a:spcBef>
              <a:spcAft>
                <a:spcPts val="0"/>
              </a:spcAft>
              <a:buNone/>
              <a:defRPr b="1" sz="1400">
                <a:solidFill>
                  <a:srgbClr val="FF6900"/>
                </a:solidFill>
              </a:defRPr>
            </a:lvl8pPr>
            <a:lvl9pPr lvl="8" rtl="0">
              <a:spcBef>
                <a:spcPts val="0"/>
              </a:spcBef>
              <a:spcAft>
                <a:spcPts val="0"/>
              </a:spcAft>
              <a:buNone/>
              <a:defRPr b="1" sz="1400">
                <a:solidFill>
                  <a:srgbClr val="FF6900"/>
                </a:solidFill>
              </a:defRPr>
            </a:lvl9pPr>
          </a:lstStyle>
          <a:p/>
        </p:txBody>
      </p:sp>
      <p:sp>
        <p:nvSpPr>
          <p:cNvPr id="246" name="Google Shape;246;p41"/>
          <p:cNvSpPr txBox="1"/>
          <p:nvPr>
            <p:ph idx="1" type="body"/>
          </p:nvPr>
        </p:nvSpPr>
        <p:spPr>
          <a:xfrm>
            <a:off x="216025" y="756000"/>
            <a:ext cx="4284000" cy="3837300"/>
          </a:xfrm>
          <a:prstGeom prst="rect">
            <a:avLst/>
          </a:prstGeom>
        </p:spPr>
        <p:txBody>
          <a:bodyPr anchorCtr="0" anchor="t" bIns="0" lIns="0" spcFirstLastPara="1" rIns="144000" wrap="square" tIns="0">
            <a:noAutofit/>
          </a:bodyPr>
          <a:lstStyle>
            <a:lvl1pPr indent="-279400" lvl="0" marL="457200" rtl="0">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47" name="Google Shape;247;p41"/>
          <p:cNvSpPr txBox="1"/>
          <p:nvPr>
            <p:ph idx="2" type="body"/>
          </p:nvPr>
        </p:nvSpPr>
        <p:spPr>
          <a:xfrm>
            <a:off x="4643950" y="756274"/>
            <a:ext cx="4284000" cy="3837300"/>
          </a:xfrm>
          <a:prstGeom prst="rect">
            <a:avLst/>
          </a:prstGeom>
        </p:spPr>
        <p:txBody>
          <a:bodyPr anchorCtr="0" anchor="t" bIns="0" lIns="0" spcFirstLastPara="1" rIns="144000" wrap="square" tIns="0">
            <a:noAutofit/>
          </a:bodyPr>
          <a:lstStyle>
            <a:lvl1pPr indent="-279400" lvl="0" marL="457200" rtl="0">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48" name="Google Shape;248;p41"/>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x Text">
  <p:cSld name="CUSTOM_1_1">
    <p:spTree>
      <p:nvGrpSpPr>
        <p:cNvPr id="249" name="Shape 249"/>
        <p:cNvGrpSpPr/>
        <p:nvPr/>
      </p:nvGrpSpPr>
      <p:grpSpPr>
        <a:xfrm>
          <a:off x="0" y="0"/>
          <a:ext cx="0" cy="0"/>
          <a:chOff x="0" y="0"/>
          <a:chExt cx="0" cy="0"/>
        </a:xfrm>
      </p:grpSpPr>
      <p:sp>
        <p:nvSpPr>
          <p:cNvPr id="250" name="Google Shape;250;p42"/>
          <p:cNvSpPr txBox="1"/>
          <p:nvPr>
            <p:ph type="title"/>
          </p:nvPr>
        </p:nvSpPr>
        <p:spPr>
          <a:xfrm>
            <a:off x="216000" y="216000"/>
            <a:ext cx="8712000" cy="540000"/>
          </a:xfrm>
          <a:prstGeom prst="rect">
            <a:avLst/>
          </a:prstGeom>
        </p:spPr>
        <p:txBody>
          <a:bodyPr anchorCtr="0" anchor="t" bIns="0" lIns="0" spcFirstLastPara="1" rIns="0" wrap="square" tIns="0">
            <a:noAutofit/>
          </a:bodyPr>
          <a:lstStyle>
            <a:lvl1pPr lvl="0" rtl="0">
              <a:spcBef>
                <a:spcPts val="0"/>
              </a:spcBef>
              <a:spcAft>
                <a:spcPts val="0"/>
              </a:spcAft>
              <a:buNone/>
              <a:defRPr b="1">
                <a:solidFill>
                  <a:srgbClr val="FF6900"/>
                </a:solidFill>
              </a:defRPr>
            </a:lvl1pPr>
            <a:lvl2pPr lvl="1" rtl="0">
              <a:spcBef>
                <a:spcPts val="0"/>
              </a:spcBef>
              <a:spcAft>
                <a:spcPts val="0"/>
              </a:spcAft>
              <a:buNone/>
              <a:defRPr b="1" sz="1400">
                <a:solidFill>
                  <a:srgbClr val="FF6900"/>
                </a:solidFill>
              </a:defRPr>
            </a:lvl2pPr>
            <a:lvl3pPr lvl="2" rtl="0">
              <a:spcBef>
                <a:spcPts val="0"/>
              </a:spcBef>
              <a:spcAft>
                <a:spcPts val="0"/>
              </a:spcAft>
              <a:buNone/>
              <a:defRPr b="1" sz="1400">
                <a:solidFill>
                  <a:srgbClr val="FF6900"/>
                </a:solidFill>
              </a:defRPr>
            </a:lvl3pPr>
            <a:lvl4pPr lvl="3" rtl="0">
              <a:spcBef>
                <a:spcPts val="0"/>
              </a:spcBef>
              <a:spcAft>
                <a:spcPts val="0"/>
              </a:spcAft>
              <a:buNone/>
              <a:defRPr b="1" sz="1400">
                <a:solidFill>
                  <a:srgbClr val="FF6900"/>
                </a:solidFill>
              </a:defRPr>
            </a:lvl4pPr>
            <a:lvl5pPr lvl="4" rtl="0">
              <a:spcBef>
                <a:spcPts val="0"/>
              </a:spcBef>
              <a:spcAft>
                <a:spcPts val="0"/>
              </a:spcAft>
              <a:buNone/>
              <a:defRPr b="1" sz="1400">
                <a:solidFill>
                  <a:srgbClr val="FF6900"/>
                </a:solidFill>
              </a:defRPr>
            </a:lvl5pPr>
            <a:lvl6pPr lvl="5" rtl="0">
              <a:spcBef>
                <a:spcPts val="0"/>
              </a:spcBef>
              <a:spcAft>
                <a:spcPts val="0"/>
              </a:spcAft>
              <a:buNone/>
              <a:defRPr b="1" sz="1400">
                <a:solidFill>
                  <a:srgbClr val="FF6900"/>
                </a:solidFill>
              </a:defRPr>
            </a:lvl6pPr>
            <a:lvl7pPr lvl="6" rtl="0">
              <a:spcBef>
                <a:spcPts val="0"/>
              </a:spcBef>
              <a:spcAft>
                <a:spcPts val="0"/>
              </a:spcAft>
              <a:buNone/>
              <a:defRPr b="1" sz="1400">
                <a:solidFill>
                  <a:srgbClr val="FF6900"/>
                </a:solidFill>
              </a:defRPr>
            </a:lvl7pPr>
            <a:lvl8pPr lvl="7" rtl="0">
              <a:spcBef>
                <a:spcPts val="0"/>
              </a:spcBef>
              <a:spcAft>
                <a:spcPts val="0"/>
              </a:spcAft>
              <a:buNone/>
              <a:defRPr b="1" sz="1400">
                <a:solidFill>
                  <a:srgbClr val="FF6900"/>
                </a:solidFill>
              </a:defRPr>
            </a:lvl8pPr>
            <a:lvl9pPr lvl="8" rtl="0">
              <a:spcBef>
                <a:spcPts val="0"/>
              </a:spcBef>
              <a:spcAft>
                <a:spcPts val="0"/>
              </a:spcAft>
              <a:buNone/>
              <a:defRPr b="1" sz="1400">
                <a:solidFill>
                  <a:srgbClr val="FF6900"/>
                </a:solidFill>
              </a:defRPr>
            </a:lvl9pPr>
          </a:lstStyle>
          <a:p/>
        </p:txBody>
      </p:sp>
      <p:sp>
        <p:nvSpPr>
          <p:cNvPr id="251" name="Google Shape;251;p42"/>
          <p:cNvSpPr txBox="1"/>
          <p:nvPr>
            <p:ph idx="1" type="body"/>
          </p:nvPr>
        </p:nvSpPr>
        <p:spPr>
          <a:xfrm>
            <a:off x="216025" y="756200"/>
            <a:ext cx="2808000" cy="3837300"/>
          </a:xfrm>
          <a:prstGeom prst="rect">
            <a:avLst/>
          </a:prstGeom>
        </p:spPr>
        <p:txBody>
          <a:bodyPr anchorCtr="0" anchor="t" bIns="0" lIns="0" spcFirstLastPara="1" rIns="144000" wrap="square" tIns="0">
            <a:noAutofit/>
          </a:bodyPr>
          <a:lstStyle>
            <a:lvl1pPr indent="-279400" lvl="0" marL="457200" rtl="0">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52" name="Google Shape;252;p42"/>
          <p:cNvSpPr txBox="1"/>
          <p:nvPr>
            <p:ph idx="2" type="body"/>
          </p:nvPr>
        </p:nvSpPr>
        <p:spPr>
          <a:xfrm>
            <a:off x="3168000" y="756200"/>
            <a:ext cx="2808000" cy="3837300"/>
          </a:xfrm>
          <a:prstGeom prst="rect">
            <a:avLst/>
          </a:prstGeom>
        </p:spPr>
        <p:txBody>
          <a:bodyPr anchorCtr="0" anchor="t" bIns="0" lIns="0" spcFirstLastPara="1" rIns="144000" wrap="square" tIns="0">
            <a:noAutofit/>
          </a:bodyPr>
          <a:lstStyle>
            <a:lvl1pPr indent="-279400" lvl="0" marL="457200" rtl="0">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53" name="Google Shape;253;p42"/>
          <p:cNvSpPr txBox="1"/>
          <p:nvPr>
            <p:ph idx="3" type="body"/>
          </p:nvPr>
        </p:nvSpPr>
        <p:spPr>
          <a:xfrm>
            <a:off x="6120000" y="756000"/>
            <a:ext cx="2808000" cy="3837300"/>
          </a:xfrm>
          <a:prstGeom prst="rect">
            <a:avLst/>
          </a:prstGeom>
        </p:spPr>
        <p:txBody>
          <a:bodyPr anchorCtr="0" anchor="t" bIns="0" lIns="0" spcFirstLastPara="1" rIns="144000" wrap="square" tIns="0">
            <a:noAutofit/>
          </a:bodyPr>
          <a:lstStyle>
            <a:lvl1pPr indent="-279400" lvl="0" marL="457200" rtl="0">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54" name="Google Shape;254;p42"/>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re Message + 2x Text">
  <p:cSld name="CUSTOM_1_1_1">
    <p:spTree>
      <p:nvGrpSpPr>
        <p:cNvPr id="255" name="Shape 255"/>
        <p:cNvGrpSpPr/>
        <p:nvPr/>
      </p:nvGrpSpPr>
      <p:grpSpPr>
        <a:xfrm>
          <a:off x="0" y="0"/>
          <a:ext cx="0" cy="0"/>
          <a:chOff x="0" y="0"/>
          <a:chExt cx="0" cy="0"/>
        </a:xfrm>
      </p:grpSpPr>
      <p:sp>
        <p:nvSpPr>
          <p:cNvPr id="256" name="Google Shape;256;p43"/>
          <p:cNvSpPr txBox="1"/>
          <p:nvPr>
            <p:ph type="title"/>
          </p:nvPr>
        </p:nvSpPr>
        <p:spPr>
          <a:xfrm>
            <a:off x="216000" y="216000"/>
            <a:ext cx="8712000" cy="540000"/>
          </a:xfrm>
          <a:prstGeom prst="rect">
            <a:avLst/>
          </a:prstGeom>
        </p:spPr>
        <p:txBody>
          <a:bodyPr anchorCtr="0" anchor="t" bIns="0" lIns="0" spcFirstLastPara="1" rIns="0" wrap="square" tIns="0">
            <a:noAutofit/>
          </a:bodyPr>
          <a:lstStyle>
            <a:lvl1pPr lvl="0" rtl="0">
              <a:spcBef>
                <a:spcPts val="0"/>
              </a:spcBef>
              <a:spcAft>
                <a:spcPts val="0"/>
              </a:spcAft>
              <a:buNone/>
              <a:defRPr b="1">
                <a:solidFill>
                  <a:srgbClr val="FF6900"/>
                </a:solidFill>
              </a:defRPr>
            </a:lvl1pPr>
            <a:lvl2pPr lvl="1" rtl="0">
              <a:spcBef>
                <a:spcPts val="0"/>
              </a:spcBef>
              <a:spcAft>
                <a:spcPts val="0"/>
              </a:spcAft>
              <a:buNone/>
              <a:defRPr b="1" sz="1400">
                <a:solidFill>
                  <a:srgbClr val="FF6900"/>
                </a:solidFill>
              </a:defRPr>
            </a:lvl2pPr>
            <a:lvl3pPr lvl="2" rtl="0">
              <a:spcBef>
                <a:spcPts val="0"/>
              </a:spcBef>
              <a:spcAft>
                <a:spcPts val="0"/>
              </a:spcAft>
              <a:buNone/>
              <a:defRPr b="1" sz="1400">
                <a:solidFill>
                  <a:srgbClr val="FF6900"/>
                </a:solidFill>
              </a:defRPr>
            </a:lvl3pPr>
            <a:lvl4pPr lvl="3" rtl="0">
              <a:spcBef>
                <a:spcPts val="0"/>
              </a:spcBef>
              <a:spcAft>
                <a:spcPts val="0"/>
              </a:spcAft>
              <a:buNone/>
              <a:defRPr b="1" sz="1400">
                <a:solidFill>
                  <a:srgbClr val="FF6900"/>
                </a:solidFill>
              </a:defRPr>
            </a:lvl4pPr>
            <a:lvl5pPr lvl="4" rtl="0">
              <a:spcBef>
                <a:spcPts val="0"/>
              </a:spcBef>
              <a:spcAft>
                <a:spcPts val="0"/>
              </a:spcAft>
              <a:buNone/>
              <a:defRPr b="1" sz="1400">
                <a:solidFill>
                  <a:srgbClr val="FF6900"/>
                </a:solidFill>
              </a:defRPr>
            </a:lvl5pPr>
            <a:lvl6pPr lvl="5" rtl="0">
              <a:spcBef>
                <a:spcPts val="0"/>
              </a:spcBef>
              <a:spcAft>
                <a:spcPts val="0"/>
              </a:spcAft>
              <a:buNone/>
              <a:defRPr b="1" sz="1400">
                <a:solidFill>
                  <a:srgbClr val="FF6900"/>
                </a:solidFill>
              </a:defRPr>
            </a:lvl6pPr>
            <a:lvl7pPr lvl="6" rtl="0">
              <a:spcBef>
                <a:spcPts val="0"/>
              </a:spcBef>
              <a:spcAft>
                <a:spcPts val="0"/>
              </a:spcAft>
              <a:buNone/>
              <a:defRPr b="1" sz="1400">
                <a:solidFill>
                  <a:srgbClr val="FF6900"/>
                </a:solidFill>
              </a:defRPr>
            </a:lvl7pPr>
            <a:lvl8pPr lvl="7" rtl="0">
              <a:spcBef>
                <a:spcPts val="0"/>
              </a:spcBef>
              <a:spcAft>
                <a:spcPts val="0"/>
              </a:spcAft>
              <a:buNone/>
              <a:defRPr b="1" sz="1400">
                <a:solidFill>
                  <a:srgbClr val="FF6900"/>
                </a:solidFill>
              </a:defRPr>
            </a:lvl8pPr>
            <a:lvl9pPr lvl="8" rtl="0">
              <a:spcBef>
                <a:spcPts val="0"/>
              </a:spcBef>
              <a:spcAft>
                <a:spcPts val="0"/>
              </a:spcAft>
              <a:buNone/>
              <a:defRPr b="1" sz="1400">
                <a:solidFill>
                  <a:srgbClr val="FF6900"/>
                </a:solidFill>
              </a:defRPr>
            </a:lvl9pPr>
          </a:lstStyle>
          <a:p/>
        </p:txBody>
      </p:sp>
      <p:sp>
        <p:nvSpPr>
          <p:cNvPr id="257" name="Google Shape;257;p43"/>
          <p:cNvSpPr txBox="1"/>
          <p:nvPr>
            <p:ph idx="1" type="body"/>
          </p:nvPr>
        </p:nvSpPr>
        <p:spPr>
          <a:xfrm>
            <a:off x="216025" y="756000"/>
            <a:ext cx="2808000" cy="3837600"/>
          </a:xfrm>
          <a:prstGeom prst="rect">
            <a:avLst/>
          </a:prstGeom>
        </p:spPr>
        <p:txBody>
          <a:bodyPr anchorCtr="0" anchor="t" bIns="0" lIns="0" spcFirstLastPara="1" rIns="144000" wrap="square" tIns="0">
            <a:noAutofit/>
          </a:bodyPr>
          <a:lstStyle>
            <a:lvl1pPr indent="-381000" lvl="0" marL="457200" rtl="0">
              <a:spcBef>
                <a:spcPts val="0"/>
              </a:spcBef>
              <a:spcAft>
                <a:spcPts val="0"/>
              </a:spcAft>
              <a:buSzPts val="2400"/>
              <a:buChar char="●"/>
              <a:defRPr b="1" sz="2400"/>
            </a:lvl1pPr>
            <a:lvl2pPr indent="-381000" lvl="1" marL="914400" rtl="0">
              <a:spcBef>
                <a:spcPts val="600"/>
              </a:spcBef>
              <a:spcAft>
                <a:spcPts val="0"/>
              </a:spcAft>
              <a:buSzPts val="2400"/>
              <a:buChar char="●"/>
              <a:defRPr b="1" sz="2400"/>
            </a:lvl2pPr>
            <a:lvl3pPr indent="-381000" lvl="2" marL="1371600" rtl="0">
              <a:spcBef>
                <a:spcPts val="600"/>
              </a:spcBef>
              <a:spcAft>
                <a:spcPts val="0"/>
              </a:spcAft>
              <a:buSzPts val="2400"/>
              <a:buChar char="●"/>
              <a:defRPr b="1" sz="2400"/>
            </a:lvl3pPr>
            <a:lvl4pPr indent="-381000" lvl="3" marL="1828800" rtl="0">
              <a:spcBef>
                <a:spcPts val="600"/>
              </a:spcBef>
              <a:spcAft>
                <a:spcPts val="0"/>
              </a:spcAft>
              <a:buSzPts val="2400"/>
              <a:buChar char="●"/>
              <a:defRPr b="1" sz="2400"/>
            </a:lvl4pPr>
            <a:lvl5pPr indent="-381000" lvl="4" marL="2286000" rtl="0">
              <a:spcBef>
                <a:spcPts val="600"/>
              </a:spcBef>
              <a:spcAft>
                <a:spcPts val="0"/>
              </a:spcAft>
              <a:buSzPts val="2400"/>
              <a:buChar char="●"/>
              <a:defRPr b="1" sz="2400"/>
            </a:lvl5pPr>
            <a:lvl6pPr indent="-381000" lvl="5" marL="2743200" rtl="0">
              <a:spcBef>
                <a:spcPts val="600"/>
              </a:spcBef>
              <a:spcAft>
                <a:spcPts val="0"/>
              </a:spcAft>
              <a:buSzPts val="2400"/>
              <a:buChar char="●"/>
              <a:defRPr b="1" sz="2400"/>
            </a:lvl6pPr>
            <a:lvl7pPr indent="-381000" lvl="6" marL="3200400" rtl="0">
              <a:spcBef>
                <a:spcPts val="600"/>
              </a:spcBef>
              <a:spcAft>
                <a:spcPts val="0"/>
              </a:spcAft>
              <a:buSzPts val="2400"/>
              <a:buChar char="●"/>
              <a:defRPr b="1" sz="2400"/>
            </a:lvl7pPr>
            <a:lvl8pPr indent="-381000" lvl="7" marL="3657600" rtl="0">
              <a:spcBef>
                <a:spcPts val="600"/>
              </a:spcBef>
              <a:spcAft>
                <a:spcPts val="0"/>
              </a:spcAft>
              <a:buSzPts val="2400"/>
              <a:buChar char="●"/>
              <a:defRPr b="1" sz="2400"/>
            </a:lvl8pPr>
            <a:lvl9pPr indent="-381000" lvl="8" marL="4114800" rtl="0">
              <a:spcBef>
                <a:spcPts val="600"/>
              </a:spcBef>
              <a:spcAft>
                <a:spcPts val="600"/>
              </a:spcAft>
              <a:buSzPts val="2400"/>
              <a:buChar char="●"/>
              <a:defRPr b="1" sz="2400"/>
            </a:lvl9pPr>
          </a:lstStyle>
          <a:p/>
        </p:txBody>
      </p:sp>
      <p:sp>
        <p:nvSpPr>
          <p:cNvPr id="258" name="Google Shape;258;p43"/>
          <p:cNvSpPr txBox="1"/>
          <p:nvPr>
            <p:ph idx="2" type="body"/>
          </p:nvPr>
        </p:nvSpPr>
        <p:spPr>
          <a:xfrm>
            <a:off x="3168000" y="756200"/>
            <a:ext cx="2808000" cy="3837600"/>
          </a:xfrm>
          <a:prstGeom prst="rect">
            <a:avLst/>
          </a:prstGeom>
        </p:spPr>
        <p:txBody>
          <a:bodyPr anchorCtr="0" anchor="t" bIns="0" lIns="0" spcFirstLastPara="1" rIns="144000" wrap="square" tIns="0">
            <a:noAutofit/>
          </a:bodyPr>
          <a:lstStyle>
            <a:lvl1pPr indent="-279400" lvl="0" marL="457200" rtl="0">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59" name="Google Shape;259;p43"/>
          <p:cNvSpPr txBox="1"/>
          <p:nvPr>
            <p:ph idx="3" type="body"/>
          </p:nvPr>
        </p:nvSpPr>
        <p:spPr>
          <a:xfrm>
            <a:off x="6120000" y="756000"/>
            <a:ext cx="2808000" cy="3837600"/>
          </a:xfrm>
          <a:prstGeom prst="rect">
            <a:avLst/>
          </a:prstGeom>
        </p:spPr>
        <p:txBody>
          <a:bodyPr anchorCtr="0" anchor="t" bIns="0" lIns="0" spcFirstLastPara="1" rIns="144000" wrap="square" tIns="0">
            <a:noAutofit/>
          </a:bodyPr>
          <a:lstStyle>
            <a:lvl1pPr indent="-279400" lvl="0" marL="457200" rtl="0">
              <a:spcBef>
                <a:spcPts val="0"/>
              </a:spcBef>
              <a:spcAft>
                <a:spcPts val="0"/>
              </a:spcAft>
              <a:buSzPts val="800"/>
              <a:buChar char="●"/>
              <a:defRPr/>
            </a:lvl1pPr>
            <a:lvl2pPr indent="-279400" lvl="1" marL="914400" rtl="0">
              <a:spcBef>
                <a:spcPts val="600"/>
              </a:spcBef>
              <a:spcAft>
                <a:spcPts val="0"/>
              </a:spcAft>
              <a:buSzPts val="800"/>
              <a:buChar char="●"/>
              <a:defRPr/>
            </a:lvl2pPr>
            <a:lvl3pPr indent="-279400" lvl="2" marL="1371600" rtl="0">
              <a:spcBef>
                <a:spcPts val="600"/>
              </a:spcBef>
              <a:spcAft>
                <a:spcPts val="0"/>
              </a:spcAft>
              <a:buSzPts val="800"/>
              <a:buChar char="●"/>
              <a:defRPr/>
            </a:lvl3pPr>
            <a:lvl4pPr indent="-279400" lvl="3" marL="1828800" rtl="0">
              <a:spcBef>
                <a:spcPts val="600"/>
              </a:spcBef>
              <a:spcAft>
                <a:spcPts val="0"/>
              </a:spcAft>
              <a:buSzPts val="800"/>
              <a:buChar char="●"/>
              <a:defRPr/>
            </a:lvl4pPr>
            <a:lvl5pPr indent="-279400" lvl="4" marL="2286000" rtl="0">
              <a:spcBef>
                <a:spcPts val="600"/>
              </a:spcBef>
              <a:spcAft>
                <a:spcPts val="0"/>
              </a:spcAft>
              <a:buSzPts val="800"/>
              <a:buChar char="●"/>
              <a:defRPr/>
            </a:lvl5pPr>
            <a:lvl6pPr indent="-279400" lvl="5" marL="2743200" rtl="0">
              <a:spcBef>
                <a:spcPts val="600"/>
              </a:spcBef>
              <a:spcAft>
                <a:spcPts val="0"/>
              </a:spcAft>
              <a:buSzPts val="800"/>
              <a:buChar char="●"/>
              <a:defRPr/>
            </a:lvl6pPr>
            <a:lvl7pPr indent="-279400" lvl="6" marL="3200400" rtl="0">
              <a:spcBef>
                <a:spcPts val="600"/>
              </a:spcBef>
              <a:spcAft>
                <a:spcPts val="0"/>
              </a:spcAft>
              <a:buSzPts val="800"/>
              <a:buChar char="●"/>
              <a:defRPr/>
            </a:lvl7pPr>
            <a:lvl8pPr indent="-279400" lvl="7" marL="3657600" rtl="0">
              <a:spcBef>
                <a:spcPts val="600"/>
              </a:spcBef>
              <a:spcAft>
                <a:spcPts val="0"/>
              </a:spcAft>
              <a:buSzPts val="800"/>
              <a:buChar char="●"/>
              <a:defRPr/>
            </a:lvl8pPr>
            <a:lvl9pPr indent="-279400" lvl="8" marL="4114800" rtl="0">
              <a:spcBef>
                <a:spcPts val="600"/>
              </a:spcBef>
              <a:spcAft>
                <a:spcPts val="600"/>
              </a:spcAft>
              <a:buSzPts val="800"/>
              <a:buChar char="●"/>
              <a:defRPr/>
            </a:lvl9pPr>
          </a:lstStyle>
          <a:p/>
        </p:txBody>
      </p:sp>
      <p:sp>
        <p:nvSpPr>
          <p:cNvPr id="260" name="Google Shape;260;p43"/>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1_1_1_1">
    <p:spTree>
      <p:nvGrpSpPr>
        <p:cNvPr id="261" name="Shape 261"/>
        <p:cNvGrpSpPr/>
        <p:nvPr/>
      </p:nvGrpSpPr>
      <p:grpSpPr>
        <a:xfrm>
          <a:off x="0" y="0"/>
          <a:ext cx="0" cy="0"/>
          <a:chOff x="0" y="0"/>
          <a:chExt cx="0" cy="0"/>
        </a:xfrm>
      </p:grpSpPr>
      <p:sp>
        <p:nvSpPr>
          <p:cNvPr id="262" name="Google Shape;262;p44"/>
          <p:cNvSpPr txBox="1"/>
          <p:nvPr>
            <p:ph type="title"/>
          </p:nvPr>
        </p:nvSpPr>
        <p:spPr>
          <a:xfrm>
            <a:off x="216000" y="1399250"/>
            <a:ext cx="8712000" cy="540000"/>
          </a:xfrm>
          <a:prstGeom prst="rect">
            <a:avLst/>
          </a:prstGeom>
        </p:spPr>
        <p:txBody>
          <a:bodyPr anchorCtr="0" anchor="t" bIns="0" lIns="0" spcFirstLastPara="1" rIns="0" wrap="square" tIns="0">
            <a:noAutofit/>
          </a:bodyPr>
          <a:lstStyle>
            <a:lvl1pPr lvl="0" rtl="0">
              <a:spcBef>
                <a:spcPts val="0"/>
              </a:spcBef>
              <a:spcAft>
                <a:spcPts val="0"/>
              </a:spcAft>
              <a:buNone/>
              <a:defRPr b="1">
                <a:solidFill>
                  <a:srgbClr val="FF6900"/>
                </a:solidFill>
              </a:defRPr>
            </a:lvl1pPr>
            <a:lvl2pPr lvl="1" rtl="0">
              <a:spcBef>
                <a:spcPts val="0"/>
              </a:spcBef>
              <a:spcAft>
                <a:spcPts val="0"/>
              </a:spcAft>
              <a:buNone/>
              <a:defRPr b="1" sz="1400">
                <a:solidFill>
                  <a:srgbClr val="FF6900"/>
                </a:solidFill>
              </a:defRPr>
            </a:lvl2pPr>
            <a:lvl3pPr lvl="2" rtl="0">
              <a:spcBef>
                <a:spcPts val="0"/>
              </a:spcBef>
              <a:spcAft>
                <a:spcPts val="0"/>
              </a:spcAft>
              <a:buNone/>
              <a:defRPr b="1" sz="1400">
                <a:solidFill>
                  <a:srgbClr val="FF6900"/>
                </a:solidFill>
              </a:defRPr>
            </a:lvl3pPr>
            <a:lvl4pPr lvl="3" rtl="0">
              <a:spcBef>
                <a:spcPts val="0"/>
              </a:spcBef>
              <a:spcAft>
                <a:spcPts val="0"/>
              </a:spcAft>
              <a:buNone/>
              <a:defRPr b="1" sz="1400">
                <a:solidFill>
                  <a:srgbClr val="FF6900"/>
                </a:solidFill>
              </a:defRPr>
            </a:lvl4pPr>
            <a:lvl5pPr lvl="4" rtl="0">
              <a:spcBef>
                <a:spcPts val="0"/>
              </a:spcBef>
              <a:spcAft>
                <a:spcPts val="0"/>
              </a:spcAft>
              <a:buNone/>
              <a:defRPr b="1" sz="1400">
                <a:solidFill>
                  <a:srgbClr val="FF6900"/>
                </a:solidFill>
              </a:defRPr>
            </a:lvl5pPr>
            <a:lvl6pPr lvl="5" rtl="0">
              <a:spcBef>
                <a:spcPts val="0"/>
              </a:spcBef>
              <a:spcAft>
                <a:spcPts val="0"/>
              </a:spcAft>
              <a:buNone/>
              <a:defRPr b="1" sz="1400">
                <a:solidFill>
                  <a:srgbClr val="FF6900"/>
                </a:solidFill>
              </a:defRPr>
            </a:lvl6pPr>
            <a:lvl7pPr lvl="6" rtl="0">
              <a:spcBef>
                <a:spcPts val="0"/>
              </a:spcBef>
              <a:spcAft>
                <a:spcPts val="0"/>
              </a:spcAft>
              <a:buNone/>
              <a:defRPr b="1" sz="1400">
                <a:solidFill>
                  <a:srgbClr val="FF6900"/>
                </a:solidFill>
              </a:defRPr>
            </a:lvl7pPr>
            <a:lvl8pPr lvl="7" rtl="0">
              <a:spcBef>
                <a:spcPts val="0"/>
              </a:spcBef>
              <a:spcAft>
                <a:spcPts val="0"/>
              </a:spcAft>
              <a:buNone/>
              <a:defRPr b="1" sz="1400">
                <a:solidFill>
                  <a:srgbClr val="FF6900"/>
                </a:solidFill>
              </a:defRPr>
            </a:lvl8pPr>
            <a:lvl9pPr lvl="8" rtl="0">
              <a:spcBef>
                <a:spcPts val="0"/>
              </a:spcBef>
              <a:spcAft>
                <a:spcPts val="0"/>
              </a:spcAft>
              <a:buNone/>
              <a:defRPr b="1" sz="1400">
                <a:solidFill>
                  <a:srgbClr val="FF6900"/>
                </a:solidFill>
              </a:defRPr>
            </a:lvl9pPr>
          </a:lstStyle>
          <a:p/>
        </p:txBody>
      </p:sp>
      <p:sp>
        <p:nvSpPr>
          <p:cNvPr id="263" name="Google Shape;263;p44"/>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age">
  <p:cSld name="CUSTOM_1_1_1_1_4">
    <p:spTree>
      <p:nvGrpSpPr>
        <p:cNvPr id="264" name="Shape 264"/>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ssage whisper">
  <p:cSld name="CUSTOM_1_1_1_1_3">
    <p:bg>
      <p:bgPr>
        <a:solidFill>
          <a:srgbClr val="000000"/>
        </a:solidFill>
      </p:bgPr>
    </p:bg>
    <p:spTree>
      <p:nvGrpSpPr>
        <p:cNvPr id="265" name="Shape 265"/>
        <p:cNvGrpSpPr/>
        <p:nvPr/>
      </p:nvGrpSpPr>
      <p:grpSpPr>
        <a:xfrm>
          <a:off x="0" y="0"/>
          <a:ext cx="0" cy="0"/>
          <a:chOff x="0" y="0"/>
          <a:chExt cx="0" cy="0"/>
        </a:xfrm>
      </p:grpSpPr>
      <p:sp>
        <p:nvSpPr>
          <p:cNvPr id="266" name="Google Shape;266;p46"/>
          <p:cNvSpPr/>
          <p:nvPr/>
        </p:nvSpPr>
        <p:spPr>
          <a:xfrm>
            <a:off x="8136075" y="4698925"/>
            <a:ext cx="872400" cy="303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6"/>
          <p:cNvSpPr txBox="1"/>
          <p:nvPr>
            <p:ph type="title"/>
          </p:nvPr>
        </p:nvSpPr>
        <p:spPr>
          <a:xfrm>
            <a:off x="1692000" y="216000"/>
            <a:ext cx="5759700" cy="4377600"/>
          </a:xfrm>
          <a:prstGeom prst="rect">
            <a:avLst/>
          </a:prstGeom>
        </p:spPr>
        <p:txBody>
          <a:bodyPr anchorCtr="0" anchor="ctr" bIns="0" lIns="0" spcFirstLastPara="1" rIns="0" wrap="square" tIns="0">
            <a:noAutofit/>
          </a:bodyPr>
          <a:lstStyle>
            <a:lvl1pPr lvl="0" rtl="0" algn="ctr">
              <a:spcBef>
                <a:spcPts val="0"/>
              </a:spcBef>
              <a:spcAft>
                <a:spcPts val="0"/>
              </a:spcAft>
              <a:buNone/>
              <a:defRPr b="1" sz="1400">
                <a:solidFill>
                  <a:srgbClr val="FFFFFF"/>
                </a:solidFill>
              </a:defRPr>
            </a:lvl1pPr>
            <a:lvl2pPr lvl="1" rtl="0" algn="ctr">
              <a:spcBef>
                <a:spcPts val="1200"/>
              </a:spcBef>
              <a:spcAft>
                <a:spcPts val="0"/>
              </a:spcAft>
              <a:buNone/>
              <a:defRPr b="1" sz="1400">
                <a:solidFill>
                  <a:srgbClr val="FF6900"/>
                </a:solidFill>
              </a:defRPr>
            </a:lvl2pPr>
            <a:lvl3pPr lvl="2" rtl="0" algn="ctr">
              <a:spcBef>
                <a:spcPts val="0"/>
              </a:spcBef>
              <a:spcAft>
                <a:spcPts val="0"/>
              </a:spcAft>
              <a:buNone/>
              <a:defRPr b="1" sz="1400">
                <a:solidFill>
                  <a:srgbClr val="FF6900"/>
                </a:solidFill>
              </a:defRPr>
            </a:lvl3pPr>
            <a:lvl4pPr lvl="3" rtl="0" algn="ctr">
              <a:spcBef>
                <a:spcPts val="0"/>
              </a:spcBef>
              <a:spcAft>
                <a:spcPts val="0"/>
              </a:spcAft>
              <a:buNone/>
              <a:defRPr b="1" sz="1400">
                <a:solidFill>
                  <a:srgbClr val="FF6900"/>
                </a:solidFill>
              </a:defRPr>
            </a:lvl4pPr>
            <a:lvl5pPr lvl="4" rtl="0" algn="ctr">
              <a:spcBef>
                <a:spcPts val="0"/>
              </a:spcBef>
              <a:spcAft>
                <a:spcPts val="0"/>
              </a:spcAft>
              <a:buNone/>
              <a:defRPr b="1" sz="1400">
                <a:solidFill>
                  <a:srgbClr val="FF6900"/>
                </a:solidFill>
              </a:defRPr>
            </a:lvl5pPr>
            <a:lvl6pPr lvl="5" rtl="0" algn="ctr">
              <a:spcBef>
                <a:spcPts val="0"/>
              </a:spcBef>
              <a:spcAft>
                <a:spcPts val="0"/>
              </a:spcAft>
              <a:buNone/>
              <a:defRPr b="1" sz="1400">
                <a:solidFill>
                  <a:srgbClr val="FF6900"/>
                </a:solidFill>
              </a:defRPr>
            </a:lvl6pPr>
            <a:lvl7pPr lvl="6" rtl="0" algn="ctr">
              <a:spcBef>
                <a:spcPts val="0"/>
              </a:spcBef>
              <a:spcAft>
                <a:spcPts val="0"/>
              </a:spcAft>
              <a:buNone/>
              <a:defRPr b="1" sz="1400">
                <a:solidFill>
                  <a:srgbClr val="FF6900"/>
                </a:solidFill>
              </a:defRPr>
            </a:lvl7pPr>
            <a:lvl8pPr lvl="7" rtl="0" algn="ctr">
              <a:spcBef>
                <a:spcPts val="0"/>
              </a:spcBef>
              <a:spcAft>
                <a:spcPts val="0"/>
              </a:spcAft>
              <a:buNone/>
              <a:defRPr b="1" sz="1400">
                <a:solidFill>
                  <a:srgbClr val="FF6900"/>
                </a:solidFill>
              </a:defRPr>
            </a:lvl8pPr>
            <a:lvl9pPr lvl="8" rtl="0" algn="ctr">
              <a:spcBef>
                <a:spcPts val="0"/>
              </a:spcBef>
              <a:spcAft>
                <a:spcPts val="0"/>
              </a:spcAft>
              <a:buNone/>
              <a:defRPr b="1" sz="1400">
                <a:solidFill>
                  <a:srgbClr val="FF6900"/>
                </a:solidFill>
              </a:defRPr>
            </a:lvl9pPr>
          </a:lstStyle>
          <a:p/>
        </p:txBody>
      </p:sp>
      <p:pic>
        <p:nvPicPr>
          <p:cNvPr id="268" name="Google Shape;268;p46"/>
          <p:cNvPicPr preferRelativeResize="0"/>
          <p:nvPr/>
        </p:nvPicPr>
        <p:blipFill>
          <a:blip r:embed="rId2">
            <a:alphaModFix/>
          </a:blip>
          <a:stretch>
            <a:fillRect/>
          </a:stretch>
        </p:blipFill>
        <p:spPr>
          <a:xfrm>
            <a:off x="8244150" y="4776375"/>
            <a:ext cx="683926" cy="141050"/>
          </a:xfrm>
          <a:prstGeom prst="rect">
            <a:avLst/>
          </a:prstGeom>
          <a:noFill/>
          <a:ln>
            <a:noFill/>
          </a:ln>
        </p:spPr>
      </p:pic>
      <p:sp>
        <p:nvSpPr>
          <p:cNvPr id="269" name="Google Shape;269;p46"/>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ssage statement">
  <p:cSld name="CUSTOM_1_1_1_1_3_1">
    <p:bg>
      <p:bgPr>
        <a:solidFill>
          <a:srgbClr val="000000"/>
        </a:solidFill>
      </p:bgPr>
    </p:bg>
    <p:spTree>
      <p:nvGrpSpPr>
        <p:cNvPr id="270" name="Shape 270"/>
        <p:cNvGrpSpPr/>
        <p:nvPr/>
      </p:nvGrpSpPr>
      <p:grpSpPr>
        <a:xfrm>
          <a:off x="0" y="0"/>
          <a:ext cx="0" cy="0"/>
          <a:chOff x="0" y="0"/>
          <a:chExt cx="0" cy="0"/>
        </a:xfrm>
      </p:grpSpPr>
      <p:sp>
        <p:nvSpPr>
          <p:cNvPr id="271" name="Google Shape;271;p47"/>
          <p:cNvSpPr/>
          <p:nvPr/>
        </p:nvSpPr>
        <p:spPr>
          <a:xfrm>
            <a:off x="8136075" y="4698925"/>
            <a:ext cx="872400" cy="303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7"/>
          <p:cNvSpPr txBox="1"/>
          <p:nvPr>
            <p:ph type="title"/>
          </p:nvPr>
        </p:nvSpPr>
        <p:spPr>
          <a:xfrm>
            <a:off x="1692000" y="216000"/>
            <a:ext cx="5760000" cy="4377600"/>
          </a:xfrm>
          <a:prstGeom prst="rect">
            <a:avLst/>
          </a:prstGeom>
        </p:spPr>
        <p:txBody>
          <a:bodyPr anchorCtr="0" anchor="ctr" bIns="0" lIns="0" spcFirstLastPara="1" rIns="0" wrap="square" tIns="0">
            <a:noAutofit/>
          </a:bodyPr>
          <a:lstStyle>
            <a:lvl1pPr lvl="0" rtl="0" algn="ctr">
              <a:spcBef>
                <a:spcPts val="0"/>
              </a:spcBef>
              <a:spcAft>
                <a:spcPts val="0"/>
              </a:spcAft>
              <a:buNone/>
              <a:defRPr b="1" sz="3000">
                <a:solidFill>
                  <a:srgbClr val="FFFFFF"/>
                </a:solidFill>
              </a:defRPr>
            </a:lvl1pPr>
            <a:lvl2pPr lvl="1" rtl="0" algn="ctr">
              <a:spcBef>
                <a:spcPts val="1800"/>
              </a:spcBef>
              <a:spcAft>
                <a:spcPts val="0"/>
              </a:spcAft>
              <a:buNone/>
              <a:defRPr b="1" sz="1400">
                <a:solidFill>
                  <a:srgbClr val="FF6900"/>
                </a:solidFill>
              </a:defRPr>
            </a:lvl2pPr>
            <a:lvl3pPr lvl="2" rtl="0" algn="ctr">
              <a:spcBef>
                <a:spcPts val="1800"/>
              </a:spcBef>
              <a:spcAft>
                <a:spcPts val="0"/>
              </a:spcAft>
              <a:buNone/>
              <a:defRPr b="1" sz="1400">
                <a:solidFill>
                  <a:srgbClr val="FF6900"/>
                </a:solidFill>
              </a:defRPr>
            </a:lvl3pPr>
            <a:lvl4pPr lvl="3" rtl="0" algn="ctr">
              <a:spcBef>
                <a:spcPts val="1800"/>
              </a:spcBef>
              <a:spcAft>
                <a:spcPts val="0"/>
              </a:spcAft>
              <a:buNone/>
              <a:defRPr b="1" sz="1400">
                <a:solidFill>
                  <a:srgbClr val="FF6900"/>
                </a:solidFill>
              </a:defRPr>
            </a:lvl4pPr>
            <a:lvl5pPr lvl="4" rtl="0" algn="ctr">
              <a:spcBef>
                <a:spcPts val="1800"/>
              </a:spcBef>
              <a:spcAft>
                <a:spcPts val="0"/>
              </a:spcAft>
              <a:buNone/>
              <a:defRPr b="1" sz="1400">
                <a:solidFill>
                  <a:srgbClr val="FF6900"/>
                </a:solidFill>
              </a:defRPr>
            </a:lvl5pPr>
            <a:lvl6pPr lvl="5" rtl="0" algn="ctr">
              <a:spcBef>
                <a:spcPts val="1800"/>
              </a:spcBef>
              <a:spcAft>
                <a:spcPts val="0"/>
              </a:spcAft>
              <a:buNone/>
              <a:defRPr b="1" sz="1400">
                <a:solidFill>
                  <a:srgbClr val="FF6900"/>
                </a:solidFill>
              </a:defRPr>
            </a:lvl6pPr>
            <a:lvl7pPr lvl="6" rtl="0" algn="ctr">
              <a:spcBef>
                <a:spcPts val="1800"/>
              </a:spcBef>
              <a:spcAft>
                <a:spcPts val="0"/>
              </a:spcAft>
              <a:buNone/>
              <a:defRPr b="1" sz="1400">
                <a:solidFill>
                  <a:srgbClr val="FF6900"/>
                </a:solidFill>
              </a:defRPr>
            </a:lvl7pPr>
            <a:lvl8pPr lvl="7" rtl="0" algn="ctr">
              <a:spcBef>
                <a:spcPts val="1800"/>
              </a:spcBef>
              <a:spcAft>
                <a:spcPts val="0"/>
              </a:spcAft>
              <a:buNone/>
              <a:defRPr b="1" sz="1400">
                <a:solidFill>
                  <a:srgbClr val="FF6900"/>
                </a:solidFill>
              </a:defRPr>
            </a:lvl8pPr>
            <a:lvl9pPr lvl="8" rtl="0" algn="ctr">
              <a:spcBef>
                <a:spcPts val="1800"/>
              </a:spcBef>
              <a:spcAft>
                <a:spcPts val="1800"/>
              </a:spcAft>
              <a:buNone/>
              <a:defRPr b="1" sz="1400">
                <a:solidFill>
                  <a:srgbClr val="FF6900"/>
                </a:solidFill>
              </a:defRPr>
            </a:lvl9pPr>
          </a:lstStyle>
          <a:p/>
        </p:txBody>
      </p:sp>
      <p:pic>
        <p:nvPicPr>
          <p:cNvPr id="273" name="Google Shape;273;p47"/>
          <p:cNvPicPr preferRelativeResize="0"/>
          <p:nvPr/>
        </p:nvPicPr>
        <p:blipFill>
          <a:blip r:embed="rId2">
            <a:alphaModFix/>
          </a:blip>
          <a:stretch>
            <a:fillRect/>
          </a:stretch>
        </p:blipFill>
        <p:spPr>
          <a:xfrm>
            <a:off x="8244150" y="4776375"/>
            <a:ext cx="683926" cy="141050"/>
          </a:xfrm>
          <a:prstGeom prst="rect">
            <a:avLst/>
          </a:prstGeom>
          <a:noFill/>
          <a:ln>
            <a:noFill/>
          </a:ln>
        </p:spPr>
      </p:pic>
      <p:sp>
        <p:nvSpPr>
          <p:cNvPr id="274" name="Google Shape;274;p47"/>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essage loud">
  <p:cSld name="CUSTOM_1_1_1_1_3_1_1">
    <p:bg>
      <p:bgPr>
        <a:solidFill>
          <a:srgbClr val="000000"/>
        </a:solidFill>
      </p:bgPr>
    </p:bg>
    <p:spTree>
      <p:nvGrpSpPr>
        <p:cNvPr id="275" name="Shape 275"/>
        <p:cNvGrpSpPr/>
        <p:nvPr/>
      </p:nvGrpSpPr>
      <p:grpSpPr>
        <a:xfrm>
          <a:off x="0" y="0"/>
          <a:ext cx="0" cy="0"/>
          <a:chOff x="0" y="0"/>
          <a:chExt cx="0" cy="0"/>
        </a:xfrm>
      </p:grpSpPr>
      <p:sp>
        <p:nvSpPr>
          <p:cNvPr id="276" name="Google Shape;276;p48"/>
          <p:cNvSpPr/>
          <p:nvPr/>
        </p:nvSpPr>
        <p:spPr>
          <a:xfrm>
            <a:off x="8136075" y="4698925"/>
            <a:ext cx="872400" cy="3036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8"/>
          <p:cNvSpPr txBox="1"/>
          <p:nvPr>
            <p:ph type="title"/>
          </p:nvPr>
        </p:nvSpPr>
        <p:spPr>
          <a:xfrm>
            <a:off x="216075" y="216000"/>
            <a:ext cx="8712000" cy="4377600"/>
          </a:xfrm>
          <a:prstGeom prst="rect">
            <a:avLst/>
          </a:prstGeom>
        </p:spPr>
        <p:txBody>
          <a:bodyPr anchorCtr="0" anchor="ctr" bIns="0" lIns="0" spcFirstLastPara="1" rIns="0" wrap="square" tIns="0">
            <a:noAutofit/>
          </a:bodyPr>
          <a:lstStyle>
            <a:lvl1pPr lvl="0" rtl="0" algn="ctr">
              <a:spcBef>
                <a:spcPts val="0"/>
              </a:spcBef>
              <a:spcAft>
                <a:spcPts val="0"/>
              </a:spcAft>
              <a:buNone/>
              <a:defRPr b="1" sz="10000">
                <a:solidFill>
                  <a:srgbClr val="FFFFFF"/>
                </a:solidFill>
              </a:defRPr>
            </a:lvl1pPr>
            <a:lvl2pPr lvl="1" rtl="0" algn="ctr">
              <a:spcBef>
                <a:spcPts val="0"/>
              </a:spcBef>
              <a:spcAft>
                <a:spcPts val="0"/>
              </a:spcAft>
              <a:buNone/>
              <a:defRPr b="1" sz="1400">
                <a:solidFill>
                  <a:srgbClr val="FF6900"/>
                </a:solidFill>
              </a:defRPr>
            </a:lvl2pPr>
            <a:lvl3pPr lvl="2" rtl="0" algn="ctr">
              <a:spcBef>
                <a:spcPts val="0"/>
              </a:spcBef>
              <a:spcAft>
                <a:spcPts val="0"/>
              </a:spcAft>
              <a:buNone/>
              <a:defRPr b="1" sz="1400">
                <a:solidFill>
                  <a:srgbClr val="FF6900"/>
                </a:solidFill>
              </a:defRPr>
            </a:lvl3pPr>
            <a:lvl4pPr lvl="3" rtl="0" algn="ctr">
              <a:spcBef>
                <a:spcPts val="0"/>
              </a:spcBef>
              <a:spcAft>
                <a:spcPts val="0"/>
              </a:spcAft>
              <a:buNone/>
              <a:defRPr b="1" sz="1400">
                <a:solidFill>
                  <a:srgbClr val="FF6900"/>
                </a:solidFill>
              </a:defRPr>
            </a:lvl4pPr>
            <a:lvl5pPr lvl="4" rtl="0" algn="ctr">
              <a:spcBef>
                <a:spcPts val="0"/>
              </a:spcBef>
              <a:spcAft>
                <a:spcPts val="0"/>
              </a:spcAft>
              <a:buNone/>
              <a:defRPr b="1" sz="1400">
                <a:solidFill>
                  <a:srgbClr val="FF6900"/>
                </a:solidFill>
              </a:defRPr>
            </a:lvl5pPr>
            <a:lvl6pPr lvl="5" rtl="0" algn="ctr">
              <a:spcBef>
                <a:spcPts val="0"/>
              </a:spcBef>
              <a:spcAft>
                <a:spcPts val="0"/>
              </a:spcAft>
              <a:buNone/>
              <a:defRPr b="1" sz="1400">
                <a:solidFill>
                  <a:srgbClr val="FF6900"/>
                </a:solidFill>
              </a:defRPr>
            </a:lvl6pPr>
            <a:lvl7pPr lvl="6" rtl="0" algn="ctr">
              <a:spcBef>
                <a:spcPts val="0"/>
              </a:spcBef>
              <a:spcAft>
                <a:spcPts val="0"/>
              </a:spcAft>
              <a:buNone/>
              <a:defRPr b="1" sz="1400">
                <a:solidFill>
                  <a:srgbClr val="FF6900"/>
                </a:solidFill>
              </a:defRPr>
            </a:lvl7pPr>
            <a:lvl8pPr lvl="7" rtl="0" algn="ctr">
              <a:spcBef>
                <a:spcPts val="0"/>
              </a:spcBef>
              <a:spcAft>
                <a:spcPts val="0"/>
              </a:spcAft>
              <a:buNone/>
              <a:defRPr b="1" sz="1400">
                <a:solidFill>
                  <a:srgbClr val="FF6900"/>
                </a:solidFill>
              </a:defRPr>
            </a:lvl8pPr>
            <a:lvl9pPr lvl="8" rtl="0" algn="ctr">
              <a:spcBef>
                <a:spcPts val="0"/>
              </a:spcBef>
              <a:spcAft>
                <a:spcPts val="0"/>
              </a:spcAft>
              <a:buNone/>
              <a:defRPr b="1" sz="1400">
                <a:solidFill>
                  <a:srgbClr val="FF6900"/>
                </a:solidFill>
              </a:defRPr>
            </a:lvl9pPr>
          </a:lstStyle>
          <a:p/>
        </p:txBody>
      </p:sp>
      <p:pic>
        <p:nvPicPr>
          <p:cNvPr id="278" name="Google Shape;278;p48"/>
          <p:cNvPicPr preferRelativeResize="0"/>
          <p:nvPr/>
        </p:nvPicPr>
        <p:blipFill>
          <a:blip r:embed="rId2">
            <a:alphaModFix/>
          </a:blip>
          <a:stretch>
            <a:fillRect/>
          </a:stretch>
        </p:blipFill>
        <p:spPr>
          <a:xfrm>
            <a:off x="8244150" y="4776375"/>
            <a:ext cx="683926" cy="141050"/>
          </a:xfrm>
          <a:prstGeom prst="rect">
            <a:avLst/>
          </a:prstGeom>
          <a:noFill/>
          <a:ln>
            <a:noFill/>
          </a:ln>
        </p:spPr>
      </p:pic>
      <p:sp>
        <p:nvSpPr>
          <p:cNvPr id="279" name="Google Shape;279;p48"/>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Core message">
  <p:cSld name="CUSTOM_1_1_1_1_2">
    <p:spTree>
      <p:nvGrpSpPr>
        <p:cNvPr id="280" name="Shape 280"/>
        <p:cNvGrpSpPr/>
        <p:nvPr/>
      </p:nvGrpSpPr>
      <p:grpSpPr>
        <a:xfrm>
          <a:off x="0" y="0"/>
          <a:ext cx="0" cy="0"/>
          <a:chOff x="0" y="0"/>
          <a:chExt cx="0" cy="0"/>
        </a:xfrm>
      </p:grpSpPr>
      <p:sp>
        <p:nvSpPr>
          <p:cNvPr id="281" name="Google Shape;281;p49"/>
          <p:cNvSpPr txBox="1"/>
          <p:nvPr>
            <p:ph type="title"/>
          </p:nvPr>
        </p:nvSpPr>
        <p:spPr>
          <a:xfrm>
            <a:off x="216000" y="216000"/>
            <a:ext cx="8712000" cy="540000"/>
          </a:xfrm>
          <a:prstGeom prst="rect">
            <a:avLst/>
          </a:prstGeom>
        </p:spPr>
        <p:txBody>
          <a:bodyPr anchorCtr="0" anchor="t" bIns="0" lIns="0" spcFirstLastPara="1" rIns="0" wrap="square" tIns="0">
            <a:noAutofit/>
          </a:bodyPr>
          <a:lstStyle>
            <a:lvl1pPr lvl="0" rtl="0">
              <a:spcBef>
                <a:spcPts val="0"/>
              </a:spcBef>
              <a:spcAft>
                <a:spcPts val="0"/>
              </a:spcAft>
              <a:buNone/>
              <a:defRPr b="1">
                <a:solidFill>
                  <a:srgbClr val="FF6900"/>
                </a:solidFill>
              </a:defRPr>
            </a:lvl1pPr>
            <a:lvl2pPr lvl="1" rtl="0">
              <a:spcBef>
                <a:spcPts val="0"/>
              </a:spcBef>
              <a:spcAft>
                <a:spcPts val="0"/>
              </a:spcAft>
              <a:buNone/>
              <a:defRPr b="1" sz="1400">
                <a:solidFill>
                  <a:srgbClr val="FF6900"/>
                </a:solidFill>
              </a:defRPr>
            </a:lvl2pPr>
            <a:lvl3pPr lvl="2" rtl="0">
              <a:spcBef>
                <a:spcPts val="0"/>
              </a:spcBef>
              <a:spcAft>
                <a:spcPts val="0"/>
              </a:spcAft>
              <a:buNone/>
              <a:defRPr b="1" sz="1400">
                <a:solidFill>
                  <a:srgbClr val="FF6900"/>
                </a:solidFill>
              </a:defRPr>
            </a:lvl3pPr>
            <a:lvl4pPr lvl="3" rtl="0">
              <a:spcBef>
                <a:spcPts val="0"/>
              </a:spcBef>
              <a:spcAft>
                <a:spcPts val="0"/>
              </a:spcAft>
              <a:buNone/>
              <a:defRPr b="1" sz="1400">
                <a:solidFill>
                  <a:srgbClr val="FF6900"/>
                </a:solidFill>
              </a:defRPr>
            </a:lvl4pPr>
            <a:lvl5pPr lvl="4" rtl="0">
              <a:spcBef>
                <a:spcPts val="0"/>
              </a:spcBef>
              <a:spcAft>
                <a:spcPts val="0"/>
              </a:spcAft>
              <a:buNone/>
              <a:defRPr b="1" sz="1400">
                <a:solidFill>
                  <a:srgbClr val="FF6900"/>
                </a:solidFill>
              </a:defRPr>
            </a:lvl5pPr>
            <a:lvl6pPr lvl="5" rtl="0">
              <a:spcBef>
                <a:spcPts val="0"/>
              </a:spcBef>
              <a:spcAft>
                <a:spcPts val="0"/>
              </a:spcAft>
              <a:buNone/>
              <a:defRPr b="1" sz="1400">
                <a:solidFill>
                  <a:srgbClr val="FF6900"/>
                </a:solidFill>
              </a:defRPr>
            </a:lvl6pPr>
            <a:lvl7pPr lvl="6" rtl="0">
              <a:spcBef>
                <a:spcPts val="0"/>
              </a:spcBef>
              <a:spcAft>
                <a:spcPts val="0"/>
              </a:spcAft>
              <a:buNone/>
              <a:defRPr b="1" sz="1400">
                <a:solidFill>
                  <a:srgbClr val="FF6900"/>
                </a:solidFill>
              </a:defRPr>
            </a:lvl7pPr>
            <a:lvl8pPr lvl="7" rtl="0">
              <a:spcBef>
                <a:spcPts val="0"/>
              </a:spcBef>
              <a:spcAft>
                <a:spcPts val="0"/>
              </a:spcAft>
              <a:buNone/>
              <a:defRPr b="1" sz="1400">
                <a:solidFill>
                  <a:srgbClr val="FF6900"/>
                </a:solidFill>
              </a:defRPr>
            </a:lvl8pPr>
            <a:lvl9pPr lvl="8" rtl="0">
              <a:spcBef>
                <a:spcPts val="0"/>
              </a:spcBef>
              <a:spcAft>
                <a:spcPts val="0"/>
              </a:spcAft>
              <a:buNone/>
              <a:defRPr b="1" sz="1400">
                <a:solidFill>
                  <a:srgbClr val="FF6900"/>
                </a:solidFill>
              </a:defRPr>
            </a:lvl9pPr>
          </a:lstStyle>
          <a:p/>
        </p:txBody>
      </p:sp>
      <p:sp>
        <p:nvSpPr>
          <p:cNvPr id="282" name="Google Shape;282;p49"/>
          <p:cNvSpPr txBox="1"/>
          <p:nvPr>
            <p:ph idx="1" type="body"/>
          </p:nvPr>
        </p:nvSpPr>
        <p:spPr>
          <a:xfrm>
            <a:off x="216000" y="756000"/>
            <a:ext cx="5760000" cy="3837600"/>
          </a:xfrm>
          <a:prstGeom prst="rect">
            <a:avLst/>
          </a:prstGeom>
        </p:spPr>
        <p:txBody>
          <a:bodyPr anchorCtr="0" anchor="t" bIns="0" lIns="0" spcFirstLastPara="1" rIns="0" wrap="square" tIns="0">
            <a:noAutofit/>
          </a:bodyPr>
          <a:lstStyle>
            <a:lvl1pPr indent="-419100" lvl="0" marL="457200" rtl="0">
              <a:spcBef>
                <a:spcPts val="0"/>
              </a:spcBef>
              <a:spcAft>
                <a:spcPts val="0"/>
              </a:spcAft>
              <a:buSzPts val="3000"/>
              <a:buChar char="●"/>
              <a:defRPr b="1" sz="3000"/>
            </a:lvl1pPr>
            <a:lvl2pPr indent="-419100" lvl="1" marL="914400" rtl="0">
              <a:spcBef>
                <a:spcPts val="1800"/>
              </a:spcBef>
              <a:spcAft>
                <a:spcPts val="0"/>
              </a:spcAft>
              <a:buSzPts val="3000"/>
              <a:buChar char="●"/>
              <a:defRPr b="1" sz="3000"/>
            </a:lvl2pPr>
            <a:lvl3pPr indent="-419100" lvl="2" marL="1371600" rtl="0">
              <a:spcBef>
                <a:spcPts val="1800"/>
              </a:spcBef>
              <a:spcAft>
                <a:spcPts val="0"/>
              </a:spcAft>
              <a:buSzPts val="3000"/>
              <a:buChar char="●"/>
              <a:defRPr b="1" sz="3000"/>
            </a:lvl3pPr>
            <a:lvl4pPr indent="-419100" lvl="3" marL="1828800" rtl="0">
              <a:spcBef>
                <a:spcPts val="1800"/>
              </a:spcBef>
              <a:spcAft>
                <a:spcPts val="0"/>
              </a:spcAft>
              <a:buSzPts val="3000"/>
              <a:buChar char="●"/>
              <a:defRPr b="1" sz="3000"/>
            </a:lvl4pPr>
            <a:lvl5pPr indent="-419100" lvl="4" marL="2286000" rtl="0">
              <a:spcBef>
                <a:spcPts val="1800"/>
              </a:spcBef>
              <a:spcAft>
                <a:spcPts val="0"/>
              </a:spcAft>
              <a:buSzPts val="3000"/>
              <a:buChar char="●"/>
              <a:defRPr b="1" sz="3000"/>
            </a:lvl5pPr>
            <a:lvl6pPr indent="-419100" lvl="5" marL="2743200" rtl="0">
              <a:spcBef>
                <a:spcPts val="1800"/>
              </a:spcBef>
              <a:spcAft>
                <a:spcPts val="0"/>
              </a:spcAft>
              <a:buSzPts val="3000"/>
              <a:buChar char="●"/>
              <a:defRPr b="1" sz="3000"/>
            </a:lvl6pPr>
            <a:lvl7pPr indent="-419100" lvl="6" marL="3200400" rtl="0">
              <a:spcBef>
                <a:spcPts val="1800"/>
              </a:spcBef>
              <a:spcAft>
                <a:spcPts val="0"/>
              </a:spcAft>
              <a:buSzPts val="3000"/>
              <a:buChar char="●"/>
              <a:defRPr b="1" sz="3000"/>
            </a:lvl7pPr>
            <a:lvl8pPr indent="-419100" lvl="7" marL="3657600" rtl="0">
              <a:spcBef>
                <a:spcPts val="1800"/>
              </a:spcBef>
              <a:spcAft>
                <a:spcPts val="0"/>
              </a:spcAft>
              <a:buSzPts val="3000"/>
              <a:buChar char="●"/>
              <a:defRPr b="1" sz="3000"/>
            </a:lvl8pPr>
            <a:lvl9pPr indent="-419100" lvl="8" marL="4114800" rtl="0">
              <a:spcBef>
                <a:spcPts val="1800"/>
              </a:spcBef>
              <a:spcAft>
                <a:spcPts val="1800"/>
              </a:spcAft>
              <a:buSzPts val="3000"/>
              <a:buChar char="●"/>
              <a:defRPr b="1" sz="3000"/>
            </a:lvl9pPr>
          </a:lstStyle>
          <a:p/>
        </p:txBody>
      </p:sp>
      <p:sp>
        <p:nvSpPr>
          <p:cNvPr id="283" name="Google Shape;283;p49"/>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1">
  <p:cSld name="CUSTOM_1_1_1_1_1">
    <p:spTree>
      <p:nvGrpSpPr>
        <p:cNvPr id="284" name="Shape 284"/>
        <p:cNvGrpSpPr/>
        <p:nvPr/>
      </p:nvGrpSpPr>
      <p:grpSpPr>
        <a:xfrm>
          <a:off x="0" y="0"/>
          <a:ext cx="0" cy="0"/>
          <a:chOff x="0" y="0"/>
          <a:chExt cx="0" cy="0"/>
        </a:xfrm>
      </p:grpSpPr>
      <p:sp>
        <p:nvSpPr>
          <p:cNvPr id="285" name="Google Shape;285;p50"/>
          <p:cNvSpPr txBox="1"/>
          <p:nvPr>
            <p:ph type="title"/>
          </p:nvPr>
        </p:nvSpPr>
        <p:spPr>
          <a:xfrm>
            <a:off x="216044" y="756000"/>
            <a:ext cx="2808000" cy="540000"/>
          </a:xfrm>
          <a:prstGeom prst="rect">
            <a:avLst/>
          </a:prstGeom>
        </p:spPr>
        <p:txBody>
          <a:bodyPr anchorCtr="0" anchor="t" bIns="0" lIns="0" spcFirstLastPara="1" rIns="0" wrap="square" tIns="0">
            <a:noAutofit/>
          </a:bodyPr>
          <a:lstStyle>
            <a:lvl1pPr lvl="0" rtl="0">
              <a:spcBef>
                <a:spcPts val="0"/>
              </a:spcBef>
              <a:spcAft>
                <a:spcPts val="0"/>
              </a:spcAft>
              <a:buNone/>
              <a:defRPr b="1" sz="3600">
                <a:solidFill>
                  <a:srgbClr val="FF6900"/>
                </a:solidFill>
              </a:defRPr>
            </a:lvl1pPr>
            <a:lvl2pPr lvl="1" rtl="0">
              <a:spcBef>
                <a:spcPts val="0"/>
              </a:spcBef>
              <a:spcAft>
                <a:spcPts val="0"/>
              </a:spcAft>
              <a:buNone/>
              <a:defRPr b="1" sz="3600">
                <a:solidFill>
                  <a:srgbClr val="FF6900"/>
                </a:solidFill>
              </a:defRPr>
            </a:lvl2pPr>
            <a:lvl3pPr lvl="2" rtl="0">
              <a:spcBef>
                <a:spcPts val="0"/>
              </a:spcBef>
              <a:spcAft>
                <a:spcPts val="0"/>
              </a:spcAft>
              <a:buNone/>
              <a:defRPr b="1" sz="3600">
                <a:solidFill>
                  <a:srgbClr val="FF6900"/>
                </a:solidFill>
              </a:defRPr>
            </a:lvl3pPr>
            <a:lvl4pPr lvl="3" rtl="0">
              <a:spcBef>
                <a:spcPts val="0"/>
              </a:spcBef>
              <a:spcAft>
                <a:spcPts val="0"/>
              </a:spcAft>
              <a:buNone/>
              <a:defRPr b="1" sz="3600">
                <a:solidFill>
                  <a:srgbClr val="FF6900"/>
                </a:solidFill>
              </a:defRPr>
            </a:lvl4pPr>
            <a:lvl5pPr lvl="4" rtl="0">
              <a:spcBef>
                <a:spcPts val="0"/>
              </a:spcBef>
              <a:spcAft>
                <a:spcPts val="0"/>
              </a:spcAft>
              <a:buNone/>
              <a:defRPr b="1" sz="3600">
                <a:solidFill>
                  <a:srgbClr val="FF6900"/>
                </a:solidFill>
              </a:defRPr>
            </a:lvl5pPr>
            <a:lvl6pPr lvl="5" rtl="0">
              <a:spcBef>
                <a:spcPts val="0"/>
              </a:spcBef>
              <a:spcAft>
                <a:spcPts val="0"/>
              </a:spcAft>
              <a:buNone/>
              <a:defRPr b="1" sz="3600">
                <a:solidFill>
                  <a:srgbClr val="FF6900"/>
                </a:solidFill>
              </a:defRPr>
            </a:lvl6pPr>
            <a:lvl7pPr lvl="6" rtl="0">
              <a:spcBef>
                <a:spcPts val="0"/>
              </a:spcBef>
              <a:spcAft>
                <a:spcPts val="0"/>
              </a:spcAft>
              <a:buNone/>
              <a:defRPr b="1" sz="3600">
                <a:solidFill>
                  <a:srgbClr val="FF6900"/>
                </a:solidFill>
              </a:defRPr>
            </a:lvl7pPr>
            <a:lvl8pPr lvl="7" rtl="0">
              <a:spcBef>
                <a:spcPts val="0"/>
              </a:spcBef>
              <a:spcAft>
                <a:spcPts val="0"/>
              </a:spcAft>
              <a:buNone/>
              <a:defRPr b="1" sz="3600">
                <a:solidFill>
                  <a:srgbClr val="FF6900"/>
                </a:solidFill>
              </a:defRPr>
            </a:lvl8pPr>
            <a:lvl9pPr lvl="8" rtl="0">
              <a:spcBef>
                <a:spcPts val="0"/>
              </a:spcBef>
              <a:spcAft>
                <a:spcPts val="0"/>
              </a:spcAft>
              <a:buNone/>
              <a:defRPr b="1" sz="3600">
                <a:solidFill>
                  <a:srgbClr val="FF6900"/>
                </a:solidFill>
              </a:defRPr>
            </a:lvl9pPr>
          </a:lstStyle>
          <a:p/>
        </p:txBody>
      </p:sp>
      <p:sp>
        <p:nvSpPr>
          <p:cNvPr id="286" name="Google Shape;286;p50"/>
          <p:cNvSpPr txBox="1"/>
          <p:nvPr>
            <p:ph idx="1" type="body"/>
          </p:nvPr>
        </p:nvSpPr>
        <p:spPr>
          <a:xfrm>
            <a:off x="3168000" y="756000"/>
            <a:ext cx="5760000" cy="3837600"/>
          </a:xfrm>
          <a:prstGeom prst="rect">
            <a:avLst/>
          </a:prstGeom>
        </p:spPr>
        <p:txBody>
          <a:bodyPr anchorCtr="0" anchor="t" bIns="0" lIns="0" spcFirstLastPara="1" rIns="144000" wrap="square" tIns="0">
            <a:noAutofit/>
          </a:bodyPr>
          <a:lstStyle>
            <a:lvl1pPr indent="-317500" lvl="0" marL="457200" rtl="0">
              <a:spcBef>
                <a:spcPts val="1000"/>
              </a:spcBef>
              <a:spcAft>
                <a:spcPts val="0"/>
              </a:spcAft>
              <a:buSzPts val="1400"/>
              <a:buAutoNum type="arabicPeriod"/>
              <a:defRPr sz="1400"/>
            </a:lvl1pPr>
            <a:lvl2pPr indent="-317500" lvl="1" marL="914400" rtl="0">
              <a:spcBef>
                <a:spcPts val="1000"/>
              </a:spcBef>
              <a:spcAft>
                <a:spcPts val="0"/>
              </a:spcAft>
              <a:buSzPts val="1400"/>
              <a:buAutoNum type="alphaLcPeriod"/>
              <a:defRPr sz="1400"/>
            </a:lvl2pPr>
            <a:lvl3pPr indent="-317500" lvl="2" marL="1371600" rtl="0">
              <a:spcBef>
                <a:spcPts val="1000"/>
              </a:spcBef>
              <a:spcAft>
                <a:spcPts val="0"/>
              </a:spcAft>
              <a:buSzPts val="1400"/>
              <a:buAutoNum type="romanLcPeriod"/>
              <a:defRPr sz="1400"/>
            </a:lvl3pPr>
            <a:lvl4pPr indent="-317500" lvl="3" marL="1828800" rtl="0">
              <a:spcBef>
                <a:spcPts val="1000"/>
              </a:spcBef>
              <a:spcAft>
                <a:spcPts val="0"/>
              </a:spcAft>
              <a:buSzPts val="1400"/>
              <a:buAutoNum type="arabicPeriod"/>
              <a:defRPr sz="1400"/>
            </a:lvl4pPr>
            <a:lvl5pPr indent="-317500" lvl="4" marL="2286000" rtl="0">
              <a:spcBef>
                <a:spcPts val="1000"/>
              </a:spcBef>
              <a:spcAft>
                <a:spcPts val="0"/>
              </a:spcAft>
              <a:buSzPts val="1400"/>
              <a:buAutoNum type="alphaLcPeriod"/>
              <a:defRPr sz="1400"/>
            </a:lvl5pPr>
            <a:lvl6pPr indent="-317500" lvl="5" marL="2743200" rtl="0">
              <a:spcBef>
                <a:spcPts val="1000"/>
              </a:spcBef>
              <a:spcAft>
                <a:spcPts val="0"/>
              </a:spcAft>
              <a:buSzPts val="1400"/>
              <a:buAutoNum type="romanLcPeriod"/>
              <a:defRPr sz="1400"/>
            </a:lvl6pPr>
            <a:lvl7pPr indent="-317500" lvl="6" marL="3200400" rtl="0">
              <a:spcBef>
                <a:spcPts val="1000"/>
              </a:spcBef>
              <a:spcAft>
                <a:spcPts val="0"/>
              </a:spcAft>
              <a:buSzPts val="1400"/>
              <a:buAutoNum type="arabicPeriod"/>
              <a:defRPr sz="1400"/>
            </a:lvl7pPr>
            <a:lvl8pPr indent="-317500" lvl="7" marL="3657600" rtl="0">
              <a:spcBef>
                <a:spcPts val="1000"/>
              </a:spcBef>
              <a:spcAft>
                <a:spcPts val="0"/>
              </a:spcAft>
              <a:buSzPts val="1400"/>
              <a:buAutoNum type="alphaLcPeriod"/>
              <a:defRPr sz="1400"/>
            </a:lvl8pPr>
            <a:lvl9pPr indent="-317500" lvl="8" marL="4114800" rtl="0">
              <a:spcBef>
                <a:spcPts val="1000"/>
              </a:spcBef>
              <a:spcAft>
                <a:spcPts val="1000"/>
              </a:spcAft>
              <a:buSzPts val="1400"/>
              <a:buAutoNum type="romanLcPeriod"/>
              <a:defRPr sz="1400"/>
            </a:lvl9pPr>
          </a:lstStyle>
          <a:p/>
        </p:txBody>
      </p:sp>
      <p:sp>
        <p:nvSpPr>
          <p:cNvPr id="287" name="Google Shape;287;p50"/>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p:cSld name="CUSTOM_1_1_1_1_1_1">
    <p:spTree>
      <p:nvGrpSpPr>
        <p:cNvPr id="288" name="Shape 288"/>
        <p:cNvGrpSpPr/>
        <p:nvPr/>
      </p:nvGrpSpPr>
      <p:grpSpPr>
        <a:xfrm>
          <a:off x="0" y="0"/>
          <a:ext cx="0" cy="0"/>
          <a:chOff x="0" y="0"/>
          <a:chExt cx="0" cy="0"/>
        </a:xfrm>
      </p:grpSpPr>
      <p:sp>
        <p:nvSpPr>
          <p:cNvPr id="289" name="Google Shape;289;p51"/>
          <p:cNvSpPr txBox="1"/>
          <p:nvPr>
            <p:ph type="title"/>
          </p:nvPr>
        </p:nvSpPr>
        <p:spPr>
          <a:xfrm>
            <a:off x="216044" y="2476800"/>
            <a:ext cx="2808000" cy="540000"/>
          </a:xfrm>
          <a:prstGeom prst="rect">
            <a:avLst/>
          </a:prstGeom>
        </p:spPr>
        <p:txBody>
          <a:bodyPr anchorCtr="0" anchor="t" bIns="0" lIns="0" spcFirstLastPara="1" rIns="0" wrap="square" tIns="0">
            <a:noAutofit/>
          </a:bodyPr>
          <a:lstStyle>
            <a:lvl1pPr lvl="0" rtl="0">
              <a:spcBef>
                <a:spcPts val="0"/>
              </a:spcBef>
              <a:spcAft>
                <a:spcPts val="0"/>
              </a:spcAft>
              <a:buNone/>
              <a:defRPr b="1" sz="3600">
                <a:solidFill>
                  <a:srgbClr val="FF6900"/>
                </a:solidFill>
              </a:defRPr>
            </a:lvl1pPr>
            <a:lvl2pPr lvl="1" rtl="0">
              <a:spcBef>
                <a:spcPts val="0"/>
              </a:spcBef>
              <a:spcAft>
                <a:spcPts val="0"/>
              </a:spcAft>
              <a:buNone/>
              <a:defRPr b="1" sz="3600">
                <a:solidFill>
                  <a:srgbClr val="FF6900"/>
                </a:solidFill>
              </a:defRPr>
            </a:lvl2pPr>
            <a:lvl3pPr lvl="2" rtl="0">
              <a:spcBef>
                <a:spcPts val="0"/>
              </a:spcBef>
              <a:spcAft>
                <a:spcPts val="0"/>
              </a:spcAft>
              <a:buNone/>
              <a:defRPr b="1" sz="3600">
                <a:solidFill>
                  <a:srgbClr val="FF6900"/>
                </a:solidFill>
              </a:defRPr>
            </a:lvl3pPr>
            <a:lvl4pPr lvl="3" rtl="0">
              <a:spcBef>
                <a:spcPts val="0"/>
              </a:spcBef>
              <a:spcAft>
                <a:spcPts val="0"/>
              </a:spcAft>
              <a:buNone/>
              <a:defRPr b="1" sz="3600">
                <a:solidFill>
                  <a:srgbClr val="FF6900"/>
                </a:solidFill>
              </a:defRPr>
            </a:lvl4pPr>
            <a:lvl5pPr lvl="4" rtl="0">
              <a:spcBef>
                <a:spcPts val="0"/>
              </a:spcBef>
              <a:spcAft>
                <a:spcPts val="0"/>
              </a:spcAft>
              <a:buNone/>
              <a:defRPr b="1" sz="3600">
                <a:solidFill>
                  <a:srgbClr val="FF6900"/>
                </a:solidFill>
              </a:defRPr>
            </a:lvl5pPr>
            <a:lvl6pPr lvl="5" rtl="0">
              <a:spcBef>
                <a:spcPts val="0"/>
              </a:spcBef>
              <a:spcAft>
                <a:spcPts val="0"/>
              </a:spcAft>
              <a:buNone/>
              <a:defRPr b="1" sz="3600">
                <a:solidFill>
                  <a:srgbClr val="FF6900"/>
                </a:solidFill>
              </a:defRPr>
            </a:lvl6pPr>
            <a:lvl7pPr lvl="6" rtl="0">
              <a:spcBef>
                <a:spcPts val="0"/>
              </a:spcBef>
              <a:spcAft>
                <a:spcPts val="0"/>
              </a:spcAft>
              <a:buNone/>
              <a:defRPr b="1" sz="3600">
                <a:solidFill>
                  <a:srgbClr val="FF6900"/>
                </a:solidFill>
              </a:defRPr>
            </a:lvl7pPr>
            <a:lvl8pPr lvl="7" rtl="0">
              <a:spcBef>
                <a:spcPts val="0"/>
              </a:spcBef>
              <a:spcAft>
                <a:spcPts val="0"/>
              </a:spcAft>
              <a:buNone/>
              <a:defRPr b="1" sz="3600">
                <a:solidFill>
                  <a:srgbClr val="FF6900"/>
                </a:solidFill>
              </a:defRPr>
            </a:lvl8pPr>
            <a:lvl9pPr lvl="8" rtl="0">
              <a:spcBef>
                <a:spcPts val="0"/>
              </a:spcBef>
              <a:spcAft>
                <a:spcPts val="0"/>
              </a:spcAft>
              <a:buNone/>
              <a:defRPr b="1" sz="3600">
                <a:solidFill>
                  <a:srgbClr val="FF6900"/>
                </a:solidFill>
              </a:defRPr>
            </a:lvl9pPr>
          </a:lstStyle>
          <a:p/>
        </p:txBody>
      </p:sp>
      <p:sp>
        <p:nvSpPr>
          <p:cNvPr id="290" name="Google Shape;290;p51"/>
          <p:cNvSpPr txBox="1"/>
          <p:nvPr>
            <p:ph idx="1" type="body"/>
          </p:nvPr>
        </p:nvSpPr>
        <p:spPr>
          <a:xfrm>
            <a:off x="3168000" y="2476800"/>
            <a:ext cx="5760000" cy="2116800"/>
          </a:xfrm>
          <a:prstGeom prst="rect">
            <a:avLst/>
          </a:prstGeom>
        </p:spPr>
        <p:txBody>
          <a:bodyPr anchorCtr="0" anchor="t" bIns="0" lIns="0" spcFirstLastPara="1" rIns="144000" wrap="square" tIns="0">
            <a:noAutofit/>
          </a:bodyPr>
          <a:lstStyle>
            <a:lvl1pPr indent="-317500" lvl="0" marL="457200" rtl="0">
              <a:spcBef>
                <a:spcPts val="1000"/>
              </a:spcBef>
              <a:spcAft>
                <a:spcPts val="0"/>
              </a:spcAft>
              <a:buSzPts val="1400"/>
              <a:buAutoNum type="arabicPeriod"/>
              <a:defRPr sz="1400"/>
            </a:lvl1pPr>
            <a:lvl2pPr indent="-317500" lvl="1" marL="914400" rtl="0">
              <a:spcBef>
                <a:spcPts val="1000"/>
              </a:spcBef>
              <a:spcAft>
                <a:spcPts val="0"/>
              </a:spcAft>
              <a:buSzPts val="1400"/>
              <a:buAutoNum type="alphaLcPeriod"/>
              <a:defRPr sz="1400"/>
            </a:lvl2pPr>
            <a:lvl3pPr indent="-317500" lvl="2" marL="1371600" rtl="0">
              <a:spcBef>
                <a:spcPts val="1000"/>
              </a:spcBef>
              <a:spcAft>
                <a:spcPts val="0"/>
              </a:spcAft>
              <a:buSzPts val="1400"/>
              <a:buAutoNum type="romanLcPeriod"/>
              <a:defRPr sz="1400"/>
            </a:lvl3pPr>
            <a:lvl4pPr indent="-317500" lvl="3" marL="1828800" rtl="0">
              <a:spcBef>
                <a:spcPts val="1000"/>
              </a:spcBef>
              <a:spcAft>
                <a:spcPts val="0"/>
              </a:spcAft>
              <a:buSzPts val="1400"/>
              <a:buAutoNum type="arabicPeriod"/>
              <a:defRPr sz="1400"/>
            </a:lvl4pPr>
            <a:lvl5pPr indent="-317500" lvl="4" marL="2286000" rtl="0">
              <a:spcBef>
                <a:spcPts val="1000"/>
              </a:spcBef>
              <a:spcAft>
                <a:spcPts val="0"/>
              </a:spcAft>
              <a:buSzPts val="1400"/>
              <a:buAutoNum type="alphaLcPeriod"/>
              <a:defRPr sz="1400"/>
            </a:lvl5pPr>
            <a:lvl6pPr indent="-317500" lvl="5" marL="2743200" rtl="0">
              <a:spcBef>
                <a:spcPts val="1000"/>
              </a:spcBef>
              <a:spcAft>
                <a:spcPts val="0"/>
              </a:spcAft>
              <a:buSzPts val="1400"/>
              <a:buAutoNum type="romanLcPeriod"/>
              <a:defRPr sz="1400"/>
            </a:lvl6pPr>
            <a:lvl7pPr indent="-317500" lvl="6" marL="3200400" rtl="0">
              <a:spcBef>
                <a:spcPts val="1000"/>
              </a:spcBef>
              <a:spcAft>
                <a:spcPts val="0"/>
              </a:spcAft>
              <a:buSzPts val="1400"/>
              <a:buAutoNum type="arabicPeriod"/>
              <a:defRPr sz="1400"/>
            </a:lvl7pPr>
            <a:lvl8pPr indent="-317500" lvl="7" marL="3657600" rtl="0">
              <a:spcBef>
                <a:spcPts val="1000"/>
              </a:spcBef>
              <a:spcAft>
                <a:spcPts val="0"/>
              </a:spcAft>
              <a:buSzPts val="1400"/>
              <a:buAutoNum type="alphaLcPeriod"/>
              <a:defRPr sz="1400"/>
            </a:lvl8pPr>
            <a:lvl9pPr indent="-317500" lvl="8" marL="4114800" rtl="0">
              <a:spcBef>
                <a:spcPts val="1000"/>
              </a:spcBef>
              <a:spcAft>
                <a:spcPts val="1000"/>
              </a:spcAft>
              <a:buSzPts val="1400"/>
              <a:buAutoNum type="romanLcPeriod"/>
              <a:defRPr sz="1400"/>
            </a:lvl9pPr>
          </a:lstStyle>
          <a:p/>
        </p:txBody>
      </p:sp>
      <p:sp>
        <p:nvSpPr>
          <p:cNvPr id="291" name="Google Shape;291;p51"/>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lvl1pPr>
            <a:lvl2pPr lvl="1" rtl="0">
              <a:buNone/>
              <a:defRPr sz="800"/>
            </a:lvl2pPr>
            <a:lvl3pPr lvl="2" rtl="0">
              <a:buNone/>
              <a:defRPr sz="800"/>
            </a:lvl3pPr>
            <a:lvl4pPr lvl="3" rtl="0">
              <a:buNone/>
              <a:defRPr sz="800"/>
            </a:lvl4pPr>
            <a:lvl5pPr lvl="4" rtl="0">
              <a:buNone/>
              <a:defRPr sz="800"/>
            </a:lvl5pPr>
            <a:lvl6pPr lvl="5" rtl="0">
              <a:buNone/>
              <a:defRPr sz="800"/>
            </a:lvl6pPr>
            <a:lvl7pPr lvl="6" rtl="0">
              <a:buNone/>
              <a:defRPr sz="800"/>
            </a:lvl7pPr>
            <a:lvl8pPr lvl="7" rtl="0">
              <a:buNone/>
              <a:defRPr sz="800"/>
            </a:lvl8pPr>
            <a:lvl9pPr lvl="8" rtl="0">
              <a:buNone/>
              <a:defRPr sz="8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CUSTOM_3">
    <p:bg>
      <p:bgPr>
        <a:solidFill>
          <a:schemeClr val="accent1"/>
        </a:solidFill>
      </p:bgPr>
    </p:bg>
    <p:spTree>
      <p:nvGrpSpPr>
        <p:cNvPr id="292" name="Shape 292"/>
        <p:cNvGrpSpPr/>
        <p:nvPr/>
      </p:nvGrpSpPr>
      <p:grpSpPr>
        <a:xfrm>
          <a:off x="0" y="0"/>
          <a:ext cx="0" cy="0"/>
          <a:chOff x="0" y="0"/>
          <a:chExt cx="0" cy="0"/>
        </a:xfrm>
      </p:grpSpPr>
      <p:sp>
        <p:nvSpPr>
          <p:cNvPr id="293" name="Google Shape;293;p52"/>
          <p:cNvSpPr/>
          <p:nvPr/>
        </p:nvSpPr>
        <p:spPr>
          <a:xfrm>
            <a:off x="8143975" y="4685050"/>
            <a:ext cx="885900" cy="31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2"/>
          <p:cNvSpPr txBox="1"/>
          <p:nvPr>
            <p:ph type="title"/>
          </p:nvPr>
        </p:nvSpPr>
        <p:spPr>
          <a:xfrm>
            <a:off x="5546350" y="1108500"/>
            <a:ext cx="3381600" cy="3485100"/>
          </a:xfrm>
          <a:prstGeom prst="rect">
            <a:avLst/>
          </a:prstGeom>
        </p:spPr>
        <p:txBody>
          <a:bodyPr anchorCtr="0" anchor="t" bIns="0" lIns="0" spcFirstLastPara="1" rIns="0" wrap="square" tIns="0">
            <a:noAutofit/>
          </a:bodyPr>
          <a:lstStyle>
            <a:lvl1pPr lvl="0" rtl="0">
              <a:spcBef>
                <a:spcPts val="0"/>
              </a:spcBef>
              <a:spcAft>
                <a:spcPts val="0"/>
              </a:spcAft>
              <a:buNone/>
              <a:defRPr sz="3600">
                <a:solidFill>
                  <a:schemeClr val="lt1"/>
                </a:solidFill>
              </a:defRPr>
            </a:lvl1pPr>
            <a:lvl2pPr lvl="1" rtl="0">
              <a:spcBef>
                <a:spcPts val="0"/>
              </a:spcBef>
              <a:spcAft>
                <a:spcPts val="0"/>
              </a:spcAft>
              <a:buNone/>
              <a:defRPr sz="3600">
                <a:solidFill>
                  <a:schemeClr val="lt1"/>
                </a:solidFill>
              </a:defRPr>
            </a:lvl2pPr>
            <a:lvl3pPr lvl="2" rtl="0">
              <a:spcBef>
                <a:spcPts val="0"/>
              </a:spcBef>
              <a:spcAft>
                <a:spcPts val="0"/>
              </a:spcAft>
              <a:buNone/>
              <a:defRPr sz="3600">
                <a:solidFill>
                  <a:schemeClr val="lt1"/>
                </a:solidFill>
              </a:defRPr>
            </a:lvl3pPr>
            <a:lvl4pPr lvl="3" rtl="0">
              <a:spcBef>
                <a:spcPts val="0"/>
              </a:spcBef>
              <a:spcAft>
                <a:spcPts val="0"/>
              </a:spcAft>
              <a:buNone/>
              <a:defRPr sz="3600">
                <a:solidFill>
                  <a:schemeClr val="lt1"/>
                </a:solidFill>
              </a:defRPr>
            </a:lvl4pPr>
            <a:lvl5pPr lvl="4" rtl="0">
              <a:spcBef>
                <a:spcPts val="0"/>
              </a:spcBef>
              <a:spcAft>
                <a:spcPts val="0"/>
              </a:spcAft>
              <a:buNone/>
              <a:defRPr sz="3600">
                <a:solidFill>
                  <a:schemeClr val="lt1"/>
                </a:solidFill>
              </a:defRPr>
            </a:lvl5pPr>
            <a:lvl6pPr lvl="5" rtl="0">
              <a:spcBef>
                <a:spcPts val="0"/>
              </a:spcBef>
              <a:spcAft>
                <a:spcPts val="0"/>
              </a:spcAft>
              <a:buNone/>
              <a:defRPr sz="3600">
                <a:solidFill>
                  <a:schemeClr val="lt1"/>
                </a:solidFill>
              </a:defRPr>
            </a:lvl6pPr>
            <a:lvl7pPr lvl="6" rtl="0">
              <a:spcBef>
                <a:spcPts val="0"/>
              </a:spcBef>
              <a:spcAft>
                <a:spcPts val="0"/>
              </a:spcAft>
              <a:buNone/>
              <a:defRPr sz="3600">
                <a:solidFill>
                  <a:schemeClr val="lt1"/>
                </a:solidFill>
              </a:defRPr>
            </a:lvl7pPr>
            <a:lvl8pPr lvl="7" rtl="0">
              <a:spcBef>
                <a:spcPts val="0"/>
              </a:spcBef>
              <a:spcAft>
                <a:spcPts val="0"/>
              </a:spcAft>
              <a:buNone/>
              <a:defRPr sz="3600">
                <a:solidFill>
                  <a:schemeClr val="lt1"/>
                </a:solidFill>
              </a:defRPr>
            </a:lvl8pPr>
            <a:lvl9pPr lvl="8" rtl="0">
              <a:spcBef>
                <a:spcPts val="0"/>
              </a:spcBef>
              <a:spcAft>
                <a:spcPts val="0"/>
              </a:spcAft>
              <a:buNone/>
              <a:defRPr sz="3600">
                <a:solidFill>
                  <a:schemeClr val="lt1"/>
                </a:solidFill>
              </a:defRPr>
            </a:lvl9pPr>
          </a:lstStyle>
          <a:p/>
        </p:txBody>
      </p:sp>
      <p:pic>
        <p:nvPicPr>
          <p:cNvPr id="295" name="Google Shape;295;p52"/>
          <p:cNvPicPr preferRelativeResize="0"/>
          <p:nvPr/>
        </p:nvPicPr>
        <p:blipFill>
          <a:blip r:embed="rId2">
            <a:alphaModFix/>
          </a:blip>
          <a:stretch>
            <a:fillRect/>
          </a:stretch>
        </p:blipFill>
        <p:spPr>
          <a:xfrm>
            <a:off x="8246825" y="4777275"/>
            <a:ext cx="681174" cy="140500"/>
          </a:xfrm>
          <a:prstGeom prst="rect">
            <a:avLst/>
          </a:prstGeom>
          <a:noFill/>
          <a:ln>
            <a:noFill/>
          </a:ln>
        </p:spPr>
      </p:pic>
      <p:sp>
        <p:nvSpPr>
          <p:cNvPr id="296" name="Google Shape;296;p52"/>
          <p:cNvSpPr txBox="1"/>
          <p:nvPr>
            <p:ph idx="1" type="subTitle"/>
          </p:nvPr>
        </p:nvSpPr>
        <p:spPr>
          <a:xfrm>
            <a:off x="5546350" y="756000"/>
            <a:ext cx="3381600" cy="352500"/>
          </a:xfrm>
          <a:prstGeom prst="rect">
            <a:avLst/>
          </a:prstGeom>
        </p:spPr>
        <p:txBody>
          <a:bodyPr anchorCtr="0" anchor="t" bIns="0" lIns="0" spcFirstLastPara="1" rIns="0" wrap="square" tIns="36000">
            <a:noAutofit/>
          </a:bodyPr>
          <a:lstStyle>
            <a:lvl1pPr lvl="0" rtl="0">
              <a:spcBef>
                <a:spcPts val="0"/>
              </a:spcBef>
              <a:spcAft>
                <a:spcPts val="0"/>
              </a:spcAft>
              <a:buNone/>
              <a:defRPr b="1">
                <a:solidFill>
                  <a:schemeClr val="lt1"/>
                </a:solidFill>
              </a:defRPr>
            </a:lvl1pPr>
            <a:lvl2pPr lvl="1" rtl="0">
              <a:spcBef>
                <a:spcPts val="0"/>
              </a:spcBef>
              <a:spcAft>
                <a:spcPts val="0"/>
              </a:spcAft>
              <a:buNone/>
              <a:defRPr b="1">
                <a:solidFill>
                  <a:schemeClr val="lt1"/>
                </a:solidFill>
              </a:defRPr>
            </a:lvl2pPr>
            <a:lvl3pPr lvl="2" rtl="0">
              <a:spcBef>
                <a:spcPts val="0"/>
              </a:spcBef>
              <a:spcAft>
                <a:spcPts val="0"/>
              </a:spcAft>
              <a:buNone/>
              <a:defRPr b="1">
                <a:solidFill>
                  <a:schemeClr val="lt1"/>
                </a:solidFill>
              </a:defRPr>
            </a:lvl3pPr>
            <a:lvl4pPr lvl="3" rtl="0">
              <a:spcBef>
                <a:spcPts val="0"/>
              </a:spcBef>
              <a:spcAft>
                <a:spcPts val="0"/>
              </a:spcAft>
              <a:buNone/>
              <a:defRPr b="1">
                <a:solidFill>
                  <a:schemeClr val="lt1"/>
                </a:solidFill>
              </a:defRPr>
            </a:lvl4pPr>
            <a:lvl5pPr lvl="4" rtl="0">
              <a:spcBef>
                <a:spcPts val="0"/>
              </a:spcBef>
              <a:spcAft>
                <a:spcPts val="0"/>
              </a:spcAft>
              <a:buNone/>
              <a:defRPr b="1">
                <a:solidFill>
                  <a:schemeClr val="lt1"/>
                </a:solidFill>
              </a:defRPr>
            </a:lvl5pPr>
            <a:lvl6pPr lvl="5" rtl="0">
              <a:spcBef>
                <a:spcPts val="0"/>
              </a:spcBef>
              <a:spcAft>
                <a:spcPts val="0"/>
              </a:spcAft>
              <a:buNone/>
              <a:defRPr b="1">
                <a:solidFill>
                  <a:schemeClr val="lt1"/>
                </a:solidFill>
              </a:defRPr>
            </a:lvl6pPr>
            <a:lvl7pPr lvl="6" rtl="0">
              <a:spcBef>
                <a:spcPts val="0"/>
              </a:spcBef>
              <a:spcAft>
                <a:spcPts val="0"/>
              </a:spcAft>
              <a:buNone/>
              <a:defRPr b="1">
                <a:solidFill>
                  <a:schemeClr val="lt1"/>
                </a:solidFill>
              </a:defRPr>
            </a:lvl7pPr>
            <a:lvl8pPr lvl="7" rtl="0">
              <a:spcBef>
                <a:spcPts val="0"/>
              </a:spcBef>
              <a:spcAft>
                <a:spcPts val="0"/>
              </a:spcAft>
              <a:buNone/>
              <a:defRPr b="1">
                <a:solidFill>
                  <a:schemeClr val="lt1"/>
                </a:solidFill>
              </a:defRPr>
            </a:lvl8pPr>
            <a:lvl9pPr lvl="8" rtl="0">
              <a:spcBef>
                <a:spcPts val="0"/>
              </a:spcBef>
              <a:spcAft>
                <a:spcPts val="0"/>
              </a:spcAft>
              <a:buNone/>
              <a:defRPr b="1">
                <a:solidFill>
                  <a:schemeClr val="lt1"/>
                </a:solidFill>
              </a:defRPr>
            </a:lvl9pPr>
          </a:lstStyle>
          <a:p/>
        </p:txBody>
      </p:sp>
      <p:grpSp>
        <p:nvGrpSpPr>
          <p:cNvPr id="297" name="Google Shape;297;p52"/>
          <p:cNvGrpSpPr/>
          <p:nvPr/>
        </p:nvGrpSpPr>
        <p:grpSpPr>
          <a:xfrm>
            <a:off x="559044" y="165523"/>
            <a:ext cx="4695751" cy="3635245"/>
            <a:chOff x="559044" y="165523"/>
            <a:chExt cx="4695751" cy="3635245"/>
          </a:xfrm>
        </p:grpSpPr>
        <p:sp>
          <p:nvSpPr>
            <p:cNvPr id="298" name="Google Shape;298;p52"/>
            <p:cNvSpPr/>
            <p:nvPr/>
          </p:nvSpPr>
          <p:spPr>
            <a:xfrm>
              <a:off x="559044" y="3370245"/>
              <a:ext cx="159387" cy="163880"/>
            </a:xfrm>
            <a:custGeom>
              <a:rect b="b" l="l" r="r" t="t"/>
              <a:pathLst>
                <a:path extrusionOk="0" h="6674" w="6491">
                  <a:moveTo>
                    <a:pt x="1317" y="0"/>
                  </a:moveTo>
                  <a:cubicBezTo>
                    <a:pt x="1097" y="0"/>
                    <a:pt x="983" y="60"/>
                    <a:pt x="919" y="92"/>
                  </a:cubicBezTo>
                  <a:cubicBezTo>
                    <a:pt x="815" y="185"/>
                    <a:pt x="629" y="336"/>
                    <a:pt x="431" y="766"/>
                  </a:cubicBezTo>
                  <a:cubicBezTo>
                    <a:pt x="187" y="1453"/>
                    <a:pt x="47" y="2325"/>
                    <a:pt x="0" y="3337"/>
                  </a:cubicBezTo>
                  <a:cubicBezTo>
                    <a:pt x="47" y="4360"/>
                    <a:pt x="187" y="5233"/>
                    <a:pt x="431" y="5907"/>
                  </a:cubicBezTo>
                  <a:cubicBezTo>
                    <a:pt x="629" y="6338"/>
                    <a:pt x="815" y="6489"/>
                    <a:pt x="919" y="6582"/>
                  </a:cubicBezTo>
                  <a:cubicBezTo>
                    <a:pt x="983" y="6614"/>
                    <a:pt x="1097" y="6674"/>
                    <a:pt x="1317" y="6674"/>
                  </a:cubicBezTo>
                  <a:cubicBezTo>
                    <a:pt x="1416" y="6674"/>
                    <a:pt x="1538" y="6661"/>
                    <a:pt x="1687" y="6629"/>
                  </a:cubicBezTo>
                  <a:cubicBezTo>
                    <a:pt x="2420" y="6489"/>
                    <a:pt x="3246" y="6198"/>
                    <a:pt x="4118" y="5710"/>
                  </a:cubicBezTo>
                  <a:lnTo>
                    <a:pt x="4165" y="5710"/>
                  </a:lnTo>
                  <a:cubicBezTo>
                    <a:pt x="5037" y="5233"/>
                    <a:pt x="5665" y="4651"/>
                    <a:pt x="6153" y="4070"/>
                  </a:cubicBezTo>
                  <a:cubicBezTo>
                    <a:pt x="6444" y="3674"/>
                    <a:pt x="6491" y="3430"/>
                    <a:pt x="6491" y="3337"/>
                  </a:cubicBezTo>
                  <a:cubicBezTo>
                    <a:pt x="6491" y="3244"/>
                    <a:pt x="6444" y="3000"/>
                    <a:pt x="6153" y="2616"/>
                  </a:cubicBezTo>
                  <a:cubicBezTo>
                    <a:pt x="5665" y="2034"/>
                    <a:pt x="5037" y="1453"/>
                    <a:pt x="4165" y="964"/>
                  </a:cubicBezTo>
                  <a:lnTo>
                    <a:pt x="4118" y="964"/>
                  </a:lnTo>
                  <a:cubicBezTo>
                    <a:pt x="3246" y="476"/>
                    <a:pt x="2420" y="138"/>
                    <a:pt x="1687" y="45"/>
                  </a:cubicBezTo>
                  <a:cubicBezTo>
                    <a:pt x="1538" y="12"/>
                    <a:pt x="1416" y="0"/>
                    <a:pt x="1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52"/>
            <p:cNvSpPr/>
            <p:nvPr/>
          </p:nvSpPr>
          <p:spPr>
            <a:xfrm>
              <a:off x="559044" y="165523"/>
              <a:ext cx="159387" cy="163242"/>
            </a:xfrm>
            <a:custGeom>
              <a:rect b="b" l="l" r="r" t="t"/>
              <a:pathLst>
                <a:path extrusionOk="0" h="6648" w="6491">
                  <a:moveTo>
                    <a:pt x="1319" y="1"/>
                  </a:moveTo>
                  <a:cubicBezTo>
                    <a:pt x="1098" y="1"/>
                    <a:pt x="984" y="55"/>
                    <a:pt x="919" y="87"/>
                  </a:cubicBezTo>
                  <a:cubicBezTo>
                    <a:pt x="815" y="134"/>
                    <a:pt x="629" y="285"/>
                    <a:pt x="431" y="715"/>
                  </a:cubicBezTo>
                  <a:cubicBezTo>
                    <a:pt x="187" y="1448"/>
                    <a:pt x="47" y="2320"/>
                    <a:pt x="0" y="3332"/>
                  </a:cubicBezTo>
                  <a:cubicBezTo>
                    <a:pt x="47" y="4356"/>
                    <a:pt x="187" y="5182"/>
                    <a:pt x="431" y="5903"/>
                  </a:cubicBezTo>
                  <a:cubicBezTo>
                    <a:pt x="629" y="6345"/>
                    <a:pt x="815" y="6485"/>
                    <a:pt x="919" y="6531"/>
                  </a:cubicBezTo>
                  <a:cubicBezTo>
                    <a:pt x="996" y="6569"/>
                    <a:pt x="1144" y="6647"/>
                    <a:pt x="1461" y="6647"/>
                  </a:cubicBezTo>
                  <a:cubicBezTo>
                    <a:pt x="1529" y="6647"/>
                    <a:pt x="1604" y="6644"/>
                    <a:pt x="1687" y="6636"/>
                  </a:cubicBezTo>
                  <a:cubicBezTo>
                    <a:pt x="2420" y="6485"/>
                    <a:pt x="3246" y="6194"/>
                    <a:pt x="4118" y="5705"/>
                  </a:cubicBezTo>
                  <a:lnTo>
                    <a:pt x="4165" y="5705"/>
                  </a:lnTo>
                  <a:cubicBezTo>
                    <a:pt x="5037" y="5182"/>
                    <a:pt x="5665" y="4600"/>
                    <a:pt x="6153" y="4019"/>
                  </a:cubicBezTo>
                  <a:cubicBezTo>
                    <a:pt x="6444" y="3670"/>
                    <a:pt x="6491" y="3437"/>
                    <a:pt x="6491" y="3332"/>
                  </a:cubicBezTo>
                  <a:cubicBezTo>
                    <a:pt x="6491" y="3193"/>
                    <a:pt x="6444" y="2949"/>
                    <a:pt x="6153" y="2611"/>
                  </a:cubicBezTo>
                  <a:cubicBezTo>
                    <a:pt x="5665" y="2030"/>
                    <a:pt x="5037" y="1448"/>
                    <a:pt x="4165" y="960"/>
                  </a:cubicBezTo>
                  <a:lnTo>
                    <a:pt x="4118" y="913"/>
                  </a:lnTo>
                  <a:cubicBezTo>
                    <a:pt x="3246" y="425"/>
                    <a:pt x="2420" y="134"/>
                    <a:pt x="1687" y="41"/>
                  </a:cubicBezTo>
                  <a:cubicBezTo>
                    <a:pt x="1539" y="12"/>
                    <a:pt x="1418" y="1"/>
                    <a:pt x="13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52"/>
            <p:cNvSpPr/>
            <p:nvPr/>
          </p:nvSpPr>
          <p:spPr>
            <a:xfrm>
              <a:off x="892059" y="170262"/>
              <a:ext cx="149982" cy="153665"/>
            </a:xfrm>
            <a:custGeom>
              <a:rect b="b" l="l" r="r" t="t"/>
              <a:pathLst>
                <a:path extrusionOk="0" h="6258" w="6108">
                  <a:moveTo>
                    <a:pt x="1261" y="0"/>
                  </a:moveTo>
                  <a:cubicBezTo>
                    <a:pt x="1056" y="0"/>
                    <a:pt x="945" y="60"/>
                    <a:pt x="873" y="92"/>
                  </a:cubicBezTo>
                  <a:cubicBezTo>
                    <a:pt x="780" y="138"/>
                    <a:pt x="582" y="278"/>
                    <a:pt x="443" y="674"/>
                  </a:cubicBezTo>
                  <a:cubicBezTo>
                    <a:pt x="198" y="1348"/>
                    <a:pt x="47" y="2174"/>
                    <a:pt x="1" y="3139"/>
                  </a:cubicBezTo>
                  <a:cubicBezTo>
                    <a:pt x="47" y="4058"/>
                    <a:pt x="198" y="4884"/>
                    <a:pt x="443" y="5570"/>
                  </a:cubicBezTo>
                  <a:cubicBezTo>
                    <a:pt x="582" y="5954"/>
                    <a:pt x="780" y="6094"/>
                    <a:pt x="873" y="6152"/>
                  </a:cubicBezTo>
                  <a:cubicBezTo>
                    <a:pt x="958" y="6190"/>
                    <a:pt x="1096" y="6258"/>
                    <a:pt x="1379" y="6258"/>
                  </a:cubicBezTo>
                  <a:cubicBezTo>
                    <a:pt x="1446" y="6258"/>
                    <a:pt x="1521" y="6254"/>
                    <a:pt x="1606" y="6245"/>
                  </a:cubicBezTo>
                  <a:cubicBezTo>
                    <a:pt x="2280" y="6094"/>
                    <a:pt x="3060" y="5861"/>
                    <a:pt x="3932" y="5373"/>
                  </a:cubicBezTo>
                  <a:cubicBezTo>
                    <a:pt x="4758" y="4884"/>
                    <a:pt x="5386" y="4349"/>
                    <a:pt x="5816" y="3826"/>
                  </a:cubicBezTo>
                  <a:cubicBezTo>
                    <a:pt x="6107" y="3430"/>
                    <a:pt x="6107" y="3244"/>
                    <a:pt x="6107" y="3139"/>
                  </a:cubicBezTo>
                  <a:cubicBezTo>
                    <a:pt x="6107" y="3000"/>
                    <a:pt x="6107" y="2802"/>
                    <a:pt x="5816" y="2465"/>
                  </a:cubicBezTo>
                  <a:cubicBezTo>
                    <a:pt x="5386" y="1883"/>
                    <a:pt x="4758" y="1348"/>
                    <a:pt x="3932" y="860"/>
                  </a:cubicBezTo>
                  <a:cubicBezTo>
                    <a:pt x="3060" y="429"/>
                    <a:pt x="2280" y="138"/>
                    <a:pt x="1606" y="45"/>
                  </a:cubicBezTo>
                  <a:cubicBezTo>
                    <a:pt x="1468" y="13"/>
                    <a:pt x="1355" y="0"/>
                    <a:pt x="126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52"/>
            <p:cNvSpPr/>
            <p:nvPr/>
          </p:nvSpPr>
          <p:spPr>
            <a:xfrm>
              <a:off x="1225368" y="174486"/>
              <a:ext cx="141682" cy="144752"/>
            </a:xfrm>
            <a:custGeom>
              <a:rect b="b" l="l" r="r" t="t"/>
              <a:pathLst>
                <a:path extrusionOk="0" h="5895" w="5770">
                  <a:moveTo>
                    <a:pt x="1279" y="0"/>
                  </a:moveTo>
                  <a:cubicBezTo>
                    <a:pt x="1001" y="0"/>
                    <a:pt x="864" y="68"/>
                    <a:pt x="826" y="106"/>
                  </a:cubicBezTo>
                  <a:cubicBezTo>
                    <a:pt x="722" y="164"/>
                    <a:pt x="536" y="304"/>
                    <a:pt x="384" y="688"/>
                  </a:cubicBezTo>
                  <a:cubicBezTo>
                    <a:pt x="140" y="1269"/>
                    <a:pt x="1" y="2049"/>
                    <a:pt x="1" y="2967"/>
                  </a:cubicBezTo>
                  <a:cubicBezTo>
                    <a:pt x="1" y="3840"/>
                    <a:pt x="140" y="4619"/>
                    <a:pt x="384" y="5247"/>
                  </a:cubicBezTo>
                  <a:cubicBezTo>
                    <a:pt x="536" y="5631"/>
                    <a:pt x="722" y="5736"/>
                    <a:pt x="826" y="5829"/>
                  </a:cubicBezTo>
                  <a:cubicBezTo>
                    <a:pt x="859" y="5862"/>
                    <a:pt x="968" y="5895"/>
                    <a:pt x="1181" y="5895"/>
                  </a:cubicBezTo>
                  <a:cubicBezTo>
                    <a:pt x="1269" y="5895"/>
                    <a:pt x="1375" y="5889"/>
                    <a:pt x="1501" y="5875"/>
                  </a:cubicBezTo>
                  <a:cubicBezTo>
                    <a:pt x="2176" y="5782"/>
                    <a:pt x="2909" y="5491"/>
                    <a:pt x="3688" y="5049"/>
                  </a:cubicBezTo>
                  <a:cubicBezTo>
                    <a:pt x="4455" y="4619"/>
                    <a:pt x="5037" y="4084"/>
                    <a:pt x="5479" y="3596"/>
                  </a:cubicBezTo>
                  <a:cubicBezTo>
                    <a:pt x="5723" y="3258"/>
                    <a:pt x="5770" y="3072"/>
                    <a:pt x="5770" y="2967"/>
                  </a:cubicBezTo>
                  <a:cubicBezTo>
                    <a:pt x="5770" y="2874"/>
                    <a:pt x="5723" y="2630"/>
                    <a:pt x="5479" y="2339"/>
                  </a:cubicBezTo>
                  <a:cubicBezTo>
                    <a:pt x="5037" y="1804"/>
                    <a:pt x="4455" y="1327"/>
                    <a:pt x="3688" y="839"/>
                  </a:cubicBezTo>
                  <a:cubicBezTo>
                    <a:pt x="2909" y="397"/>
                    <a:pt x="2176" y="164"/>
                    <a:pt x="1501" y="13"/>
                  </a:cubicBezTo>
                  <a:cubicBezTo>
                    <a:pt x="1419" y="4"/>
                    <a:pt x="1345" y="0"/>
                    <a:pt x="12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52"/>
            <p:cNvSpPr/>
            <p:nvPr/>
          </p:nvSpPr>
          <p:spPr>
            <a:xfrm>
              <a:off x="1558678" y="179348"/>
              <a:ext cx="131983" cy="135323"/>
            </a:xfrm>
            <a:custGeom>
              <a:rect b="b" l="l" r="r" t="t"/>
              <a:pathLst>
                <a:path extrusionOk="0" h="5511" w="5375">
                  <a:moveTo>
                    <a:pt x="1197" y="0"/>
                  </a:moveTo>
                  <a:cubicBezTo>
                    <a:pt x="942" y="0"/>
                    <a:pt x="806" y="68"/>
                    <a:pt x="768" y="106"/>
                  </a:cubicBezTo>
                  <a:cubicBezTo>
                    <a:pt x="675" y="152"/>
                    <a:pt x="524" y="257"/>
                    <a:pt x="384" y="641"/>
                  </a:cubicBezTo>
                  <a:cubicBezTo>
                    <a:pt x="140" y="1222"/>
                    <a:pt x="1" y="1897"/>
                    <a:pt x="1" y="2769"/>
                  </a:cubicBezTo>
                  <a:cubicBezTo>
                    <a:pt x="1" y="3595"/>
                    <a:pt x="140" y="4328"/>
                    <a:pt x="384" y="4910"/>
                  </a:cubicBezTo>
                  <a:cubicBezTo>
                    <a:pt x="524" y="5247"/>
                    <a:pt x="675" y="5386"/>
                    <a:pt x="768" y="5433"/>
                  </a:cubicBezTo>
                  <a:cubicBezTo>
                    <a:pt x="801" y="5475"/>
                    <a:pt x="912" y="5510"/>
                    <a:pt x="1112" y="5510"/>
                  </a:cubicBezTo>
                  <a:cubicBezTo>
                    <a:pt x="1192" y="5510"/>
                    <a:pt x="1287" y="5504"/>
                    <a:pt x="1396" y="5491"/>
                  </a:cubicBezTo>
                  <a:cubicBezTo>
                    <a:pt x="2036" y="5386"/>
                    <a:pt x="2711" y="5142"/>
                    <a:pt x="3432" y="4712"/>
                  </a:cubicBezTo>
                  <a:cubicBezTo>
                    <a:pt x="4165" y="4328"/>
                    <a:pt x="4700" y="3839"/>
                    <a:pt x="5083" y="3351"/>
                  </a:cubicBezTo>
                  <a:cubicBezTo>
                    <a:pt x="5328" y="3060"/>
                    <a:pt x="5374" y="2874"/>
                    <a:pt x="5374" y="2769"/>
                  </a:cubicBezTo>
                  <a:cubicBezTo>
                    <a:pt x="5374" y="2676"/>
                    <a:pt x="5328" y="2479"/>
                    <a:pt x="5083" y="2141"/>
                  </a:cubicBezTo>
                  <a:cubicBezTo>
                    <a:pt x="4700" y="1653"/>
                    <a:pt x="4165" y="1222"/>
                    <a:pt x="3432" y="780"/>
                  </a:cubicBezTo>
                  <a:cubicBezTo>
                    <a:pt x="2711" y="350"/>
                    <a:pt x="2036" y="106"/>
                    <a:pt x="1396" y="13"/>
                  </a:cubicBezTo>
                  <a:cubicBezTo>
                    <a:pt x="1323" y="4"/>
                    <a:pt x="1256" y="0"/>
                    <a:pt x="119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2"/>
            <p:cNvSpPr/>
            <p:nvPr/>
          </p:nvSpPr>
          <p:spPr>
            <a:xfrm>
              <a:off x="1891693" y="183743"/>
              <a:ext cx="122554" cy="126065"/>
            </a:xfrm>
            <a:custGeom>
              <a:rect b="b" l="l" r="r" t="t"/>
              <a:pathLst>
                <a:path extrusionOk="0" h="5134" w="4991">
                  <a:moveTo>
                    <a:pt x="1059" y="1"/>
                  </a:moveTo>
                  <a:cubicBezTo>
                    <a:pt x="873" y="1"/>
                    <a:pt x="754" y="36"/>
                    <a:pt x="687" y="78"/>
                  </a:cubicBezTo>
                  <a:cubicBezTo>
                    <a:pt x="629" y="125"/>
                    <a:pt x="489" y="264"/>
                    <a:pt x="338" y="601"/>
                  </a:cubicBezTo>
                  <a:cubicBezTo>
                    <a:pt x="152" y="1136"/>
                    <a:pt x="1" y="1823"/>
                    <a:pt x="1" y="2590"/>
                  </a:cubicBezTo>
                  <a:cubicBezTo>
                    <a:pt x="1" y="3370"/>
                    <a:pt x="152" y="3998"/>
                    <a:pt x="338" y="4579"/>
                  </a:cubicBezTo>
                  <a:cubicBezTo>
                    <a:pt x="489" y="4917"/>
                    <a:pt x="629" y="5021"/>
                    <a:pt x="687" y="5068"/>
                  </a:cubicBezTo>
                  <a:cubicBezTo>
                    <a:pt x="753" y="5101"/>
                    <a:pt x="871" y="5134"/>
                    <a:pt x="1054" y="5134"/>
                  </a:cubicBezTo>
                  <a:cubicBezTo>
                    <a:pt x="1130" y="5134"/>
                    <a:pt x="1216" y="5128"/>
                    <a:pt x="1315" y="5114"/>
                  </a:cubicBezTo>
                  <a:cubicBezTo>
                    <a:pt x="1897" y="5021"/>
                    <a:pt x="2525" y="4777"/>
                    <a:pt x="3199" y="4440"/>
                  </a:cubicBezTo>
                  <a:lnTo>
                    <a:pt x="3199" y="4382"/>
                  </a:lnTo>
                  <a:cubicBezTo>
                    <a:pt x="3886" y="3998"/>
                    <a:pt x="4363" y="3567"/>
                    <a:pt x="4758" y="3125"/>
                  </a:cubicBezTo>
                  <a:cubicBezTo>
                    <a:pt x="4991" y="2835"/>
                    <a:pt x="4991" y="2637"/>
                    <a:pt x="4991" y="2590"/>
                  </a:cubicBezTo>
                  <a:cubicBezTo>
                    <a:pt x="4991" y="2497"/>
                    <a:pt x="4991" y="2300"/>
                    <a:pt x="4758" y="2009"/>
                  </a:cubicBezTo>
                  <a:cubicBezTo>
                    <a:pt x="4363" y="1578"/>
                    <a:pt x="3886" y="1136"/>
                    <a:pt x="3199" y="753"/>
                  </a:cubicBezTo>
                  <a:cubicBezTo>
                    <a:pt x="2525" y="369"/>
                    <a:pt x="1897" y="125"/>
                    <a:pt x="1315" y="20"/>
                  </a:cubicBezTo>
                  <a:cubicBezTo>
                    <a:pt x="1219" y="7"/>
                    <a:pt x="1134" y="1"/>
                    <a:pt x="10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52"/>
            <p:cNvSpPr/>
            <p:nvPr/>
          </p:nvSpPr>
          <p:spPr>
            <a:xfrm>
              <a:off x="2225002" y="188605"/>
              <a:ext cx="114279" cy="116342"/>
            </a:xfrm>
            <a:custGeom>
              <a:rect b="b" l="l" r="r" t="t"/>
              <a:pathLst>
                <a:path extrusionOk="0" h="4738" w="4654">
                  <a:moveTo>
                    <a:pt x="959" y="0"/>
                  </a:moveTo>
                  <a:cubicBezTo>
                    <a:pt x="790" y="0"/>
                    <a:pt x="695" y="33"/>
                    <a:pt x="629" y="66"/>
                  </a:cubicBezTo>
                  <a:cubicBezTo>
                    <a:pt x="582" y="113"/>
                    <a:pt x="431" y="217"/>
                    <a:pt x="338" y="555"/>
                  </a:cubicBezTo>
                  <a:cubicBezTo>
                    <a:pt x="140" y="1043"/>
                    <a:pt x="1" y="1671"/>
                    <a:pt x="1" y="2392"/>
                  </a:cubicBezTo>
                  <a:cubicBezTo>
                    <a:pt x="1" y="3125"/>
                    <a:pt x="140" y="3707"/>
                    <a:pt x="338" y="4242"/>
                  </a:cubicBezTo>
                  <a:cubicBezTo>
                    <a:pt x="431" y="4533"/>
                    <a:pt x="582" y="4626"/>
                    <a:pt x="629" y="4672"/>
                  </a:cubicBezTo>
                  <a:cubicBezTo>
                    <a:pt x="695" y="4705"/>
                    <a:pt x="790" y="4738"/>
                    <a:pt x="959" y="4738"/>
                  </a:cubicBezTo>
                  <a:cubicBezTo>
                    <a:pt x="1029" y="4738"/>
                    <a:pt x="1112" y="4732"/>
                    <a:pt x="1210" y="4719"/>
                  </a:cubicBezTo>
                  <a:cubicBezTo>
                    <a:pt x="1745" y="4626"/>
                    <a:pt x="2327" y="4428"/>
                    <a:pt x="2955" y="4091"/>
                  </a:cubicBezTo>
                  <a:cubicBezTo>
                    <a:pt x="3583" y="3707"/>
                    <a:pt x="4072" y="3311"/>
                    <a:pt x="4409" y="2881"/>
                  </a:cubicBezTo>
                  <a:cubicBezTo>
                    <a:pt x="4607" y="2637"/>
                    <a:pt x="4653" y="2439"/>
                    <a:pt x="4653" y="2392"/>
                  </a:cubicBezTo>
                  <a:cubicBezTo>
                    <a:pt x="4653" y="2299"/>
                    <a:pt x="4607" y="2102"/>
                    <a:pt x="4409" y="1857"/>
                  </a:cubicBezTo>
                  <a:cubicBezTo>
                    <a:pt x="4072" y="1427"/>
                    <a:pt x="3583" y="1043"/>
                    <a:pt x="2955" y="694"/>
                  </a:cubicBezTo>
                  <a:cubicBezTo>
                    <a:pt x="2327" y="310"/>
                    <a:pt x="1745" y="113"/>
                    <a:pt x="1210" y="20"/>
                  </a:cubicBezTo>
                  <a:cubicBezTo>
                    <a:pt x="1112" y="6"/>
                    <a:pt x="1029" y="0"/>
                    <a:pt x="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52"/>
            <p:cNvSpPr/>
            <p:nvPr/>
          </p:nvSpPr>
          <p:spPr>
            <a:xfrm>
              <a:off x="2558312" y="193467"/>
              <a:ext cx="104555" cy="106912"/>
            </a:xfrm>
            <a:custGeom>
              <a:rect b="b" l="l" r="r" t="t"/>
              <a:pathLst>
                <a:path extrusionOk="0" h="4354" w="4258">
                  <a:moveTo>
                    <a:pt x="886" y="0"/>
                  </a:moveTo>
                  <a:cubicBezTo>
                    <a:pt x="737" y="0"/>
                    <a:pt x="648" y="33"/>
                    <a:pt x="582" y="66"/>
                  </a:cubicBezTo>
                  <a:cubicBezTo>
                    <a:pt x="524" y="112"/>
                    <a:pt x="384" y="205"/>
                    <a:pt x="291" y="496"/>
                  </a:cubicBezTo>
                  <a:cubicBezTo>
                    <a:pt x="140" y="938"/>
                    <a:pt x="1" y="1520"/>
                    <a:pt x="1" y="2194"/>
                  </a:cubicBezTo>
                  <a:cubicBezTo>
                    <a:pt x="1" y="2823"/>
                    <a:pt x="140" y="3404"/>
                    <a:pt x="291" y="3893"/>
                  </a:cubicBezTo>
                  <a:cubicBezTo>
                    <a:pt x="384" y="4137"/>
                    <a:pt x="524" y="4230"/>
                    <a:pt x="582" y="4276"/>
                  </a:cubicBezTo>
                  <a:cubicBezTo>
                    <a:pt x="649" y="4318"/>
                    <a:pt x="739" y="4354"/>
                    <a:pt x="891" y="4354"/>
                  </a:cubicBezTo>
                  <a:cubicBezTo>
                    <a:pt x="952" y="4354"/>
                    <a:pt x="1023" y="4348"/>
                    <a:pt x="1106" y="4335"/>
                  </a:cubicBezTo>
                  <a:cubicBezTo>
                    <a:pt x="1594" y="4276"/>
                    <a:pt x="2129" y="4090"/>
                    <a:pt x="2711" y="3753"/>
                  </a:cubicBezTo>
                  <a:cubicBezTo>
                    <a:pt x="3292" y="3404"/>
                    <a:pt x="3723" y="3020"/>
                    <a:pt x="4014" y="2636"/>
                  </a:cubicBezTo>
                  <a:cubicBezTo>
                    <a:pt x="4211" y="2392"/>
                    <a:pt x="4258" y="2241"/>
                    <a:pt x="4258" y="2194"/>
                  </a:cubicBezTo>
                  <a:cubicBezTo>
                    <a:pt x="4258" y="2101"/>
                    <a:pt x="4211" y="1950"/>
                    <a:pt x="4014" y="1718"/>
                  </a:cubicBezTo>
                  <a:cubicBezTo>
                    <a:pt x="3723" y="1322"/>
                    <a:pt x="3292" y="938"/>
                    <a:pt x="2711" y="601"/>
                  </a:cubicBezTo>
                  <a:cubicBezTo>
                    <a:pt x="2129" y="310"/>
                    <a:pt x="1594" y="112"/>
                    <a:pt x="1106" y="19"/>
                  </a:cubicBezTo>
                  <a:cubicBezTo>
                    <a:pt x="1020" y="6"/>
                    <a:pt x="948"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52"/>
            <p:cNvSpPr/>
            <p:nvPr/>
          </p:nvSpPr>
          <p:spPr>
            <a:xfrm>
              <a:off x="2891327" y="198034"/>
              <a:ext cx="95421" cy="97508"/>
            </a:xfrm>
            <a:custGeom>
              <a:rect b="b" l="l" r="r" t="t"/>
              <a:pathLst>
                <a:path extrusionOk="0" h="3971" w="3886">
                  <a:moveTo>
                    <a:pt x="809" y="0"/>
                  </a:moveTo>
                  <a:cubicBezTo>
                    <a:pt x="656" y="0"/>
                    <a:pt x="569" y="36"/>
                    <a:pt x="536" y="78"/>
                  </a:cubicBezTo>
                  <a:cubicBezTo>
                    <a:pt x="489" y="124"/>
                    <a:pt x="396" y="171"/>
                    <a:pt x="292" y="461"/>
                  </a:cubicBezTo>
                  <a:cubicBezTo>
                    <a:pt x="106" y="892"/>
                    <a:pt x="1" y="1380"/>
                    <a:pt x="1" y="2008"/>
                  </a:cubicBezTo>
                  <a:cubicBezTo>
                    <a:pt x="1" y="2590"/>
                    <a:pt x="106" y="3125"/>
                    <a:pt x="292" y="3509"/>
                  </a:cubicBezTo>
                  <a:cubicBezTo>
                    <a:pt x="396" y="3800"/>
                    <a:pt x="489" y="3904"/>
                    <a:pt x="536" y="3904"/>
                  </a:cubicBezTo>
                  <a:cubicBezTo>
                    <a:pt x="569" y="3937"/>
                    <a:pt x="654" y="3970"/>
                    <a:pt x="804" y="3970"/>
                  </a:cubicBezTo>
                  <a:cubicBezTo>
                    <a:pt x="866" y="3970"/>
                    <a:pt x="939" y="3964"/>
                    <a:pt x="1024" y="3951"/>
                  </a:cubicBezTo>
                  <a:cubicBezTo>
                    <a:pt x="1455" y="3904"/>
                    <a:pt x="1943" y="3707"/>
                    <a:pt x="2478" y="3416"/>
                  </a:cubicBezTo>
                  <a:cubicBezTo>
                    <a:pt x="3013" y="3125"/>
                    <a:pt x="3397" y="2788"/>
                    <a:pt x="3688" y="2404"/>
                  </a:cubicBezTo>
                  <a:cubicBezTo>
                    <a:pt x="3886" y="2206"/>
                    <a:pt x="3886" y="2055"/>
                    <a:pt x="3886" y="2008"/>
                  </a:cubicBezTo>
                  <a:cubicBezTo>
                    <a:pt x="3886" y="1915"/>
                    <a:pt x="3886" y="1764"/>
                    <a:pt x="3688" y="1578"/>
                  </a:cubicBezTo>
                  <a:cubicBezTo>
                    <a:pt x="3397" y="1241"/>
                    <a:pt x="3013" y="892"/>
                    <a:pt x="2478" y="554"/>
                  </a:cubicBezTo>
                  <a:cubicBezTo>
                    <a:pt x="1943" y="264"/>
                    <a:pt x="1455" y="78"/>
                    <a:pt x="1024" y="19"/>
                  </a:cubicBezTo>
                  <a:cubicBezTo>
                    <a:pt x="941" y="6"/>
                    <a:pt x="870" y="0"/>
                    <a:pt x="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52"/>
            <p:cNvSpPr/>
            <p:nvPr/>
          </p:nvSpPr>
          <p:spPr>
            <a:xfrm>
              <a:off x="3224636" y="202871"/>
              <a:ext cx="85722" cy="87833"/>
            </a:xfrm>
            <a:custGeom>
              <a:rect b="b" l="l" r="r" t="t"/>
              <a:pathLst>
                <a:path extrusionOk="0" h="3577" w="3491">
                  <a:moveTo>
                    <a:pt x="732" y="1"/>
                  </a:moveTo>
                  <a:cubicBezTo>
                    <a:pt x="602" y="1"/>
                    <a:pt x="522" y="34"/>
                    <a:pt x="489" y="67"/>
                  </a:cubicBezTo>
                  <a:cubicBezTo>
                    <a:pt x="431" y="67"/>
                    <a:pt x="338" y="171"/>
                    <a:pt x="245" y="404"/>
                  </a:cubicBezTo>
                  <a:cubicBezTo>
                    <a:pt x="94" y="799"/>
                    <a:pt x="1" y="1230"/>
                    <a:pt x="1" y="1811"/>
                  </a:cubicBezTo>
                  <a:cubicBezTo>
                    <a:pt x="1" y="2346"/>
                    <a:pt x="94" y="2835"/>
                    <a:pt x="245" y="3172"/>
                  </a:cubicBezTo>
                  <a:cubicBezTo>
                    <a:pt x="338" y="3417"/>
                    <a:pt x="431" y="3510"/>
                    <a:pt x="489" y="3556"/>
                  </a:cubicBezTo>
                  <a:cubicBezTo>
                    <a:pt x="520" y="3556"/>
                    <a:pt x="593" y="3577"/>
                    <a:pt x="710" y="3577"/>
                  </a:cubicBezTo>
                  <a:cubicBezTo>
                    <a:pt x="769" y="3577"/>
                    <a:pt x="838" y="3572"/>
                    <a:pt x="920" y="3556"/>
                  </a:cubicBezTo>
                  <a:cubicBezTo>
                    <a:pt x="1304" y="3510"/>
                    <a:pt x="1746" y="3370"/>
                    <a:pt x="2234" y="3079"/>
                  </a:cubicBezTo>
                  <a:cubicBezTo>
                    <a:pt x="2711" y="2788"/>
                    <a:pt x="3048" y="2498"/>
                    <a:pt x="3339" y="2207"/>
                  </a:cubicBezTo>
                  <a:cubicBezTo>
                    <a:pt x="3490" y="2009"/>
                    <a:pt x="3490" y="1858"/>
                    <a:pt x="3490" y="1811"/>
                  </a:cubicBezTo>
                  <a:cubicBezTo>
                    <a:pt x="3490" y="1718"/>
                    <a:pt x="3490" y="1625"/>
                    <a:pt x="3339" y="1428"/>
                  </a:cubicBezTo>
                  <a:cubicBezTo>
                    <a:pt x="3048" y="1090"/>
                    <a:pt x="2711" y="799"/>
                    <a:pt x="2234" y="509"/>
                  </a:cubicBezTo>
                  <a:cubicBezTo>
                    <a:pt x="1746" y="218"/>
                    <a:pt x="1304" y="67"/>
                    <a:pt x="920" y="20"/>
                  </a:cubicBezTo>
                  <a:cubicBezTo>
                    <a:pt x="848" y="7"/>
                    <a:pt x="786" y="1"/>
                    <a:pt x="7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52"/>
            <p:cNvSpPr/>
            <p:nvPr/>
          </p:nvSpPr>
          <p:spPr>
            <a:xfrm>
              <a:off x="3557946" y="207709"/>
              <a:ext cx="77152" cy="79067"/>
            </a:xfrm>
            <a:custGeom>
              <a:rect b="b" l="l" r="r" t="t"/>
              <a:pathLst>
                <a:path extrusionOk="0" h="3220" w="3142">
                  <a:moveTo>
                    <a:pt x="622" y="0"/>
                  </a:moveTo>
                  <a:cubicBezTo>
                    <a:pt x="519" y="0"/>
                    <a:pt x="462" y="21"/>
                    <a:pt x="431" y="21"/>
                  </a:cubicBezTo>
                  <a:cubicBezTo>
                    <a:pt x="385" y="67"/>
                    <a:pt x="292" y="160"/>
                    <a:pt x="233" y="358"/>
                  </a:cubicBezTo>
                  <a:cubicBezTo>
                    <a:pt x="94" y="696"/>
                    <a:pt x="1" y="1138"/>
                    <a:pt x="1" y="1614"/>
                  </a:cubicBezTo>
                  <a:cubicBezTo>
                    <a:pt x="1" y="2103"/>
                    <a:pt x="94" y="2487"/>
                    <a:pt x="233" y="2824"/>
                  </a:cubicBezTo>
                  <a:cubicBezTo>
                    <a:pt x="292" y="3068"/>
                    <a:pt x="385" y="3115"/>
                    <a:pt x="431" y="3173"/>
                  </a:cubicBezTo>
                  <a:cubicBezTo>
                    <a:pt x="478" y="3173"/>
                    <a:pt x="582" y="3220"/>
                    <a:pt x="815" y="3220"/>
                  </a:cubicBezTo>
                  <a:cubicBezTo>
                    <a:pt x="1164" y="3115"/>
                    <a:pt x="1594" y="2975"/>
                    <a:pt x="1978" y="2731"/>
                  </a:cubicBezTo>
                  <a:cubicBezTo>
                    <a:pt x="2420" y="2487"/>
                    <a:pt x="2757" y="2243"/>
                    <a:pt x="2955" y="1952"/>
                  </a:cubicBezTo>
                  <a:cubicBezTo>
                    <a:pt x="3095" y="1766"/>
                    <a:pt x="3141" y="1661"/>
                    <a:pt x="3141" y="1614"/>
                  </a:cubicBezTo>
                  <a:cubicBezTo>
                    <a:pt x="3141" y="1521"/>
                    <a:pt x="3095" y="1428"/>
                    <a:pt x="2955" y="1231"/>
                  </a:cubicBezTo>
                  <a:cubicBezTo>
                    <a:pt x="2757" y="986"/>
                    <a:pt x="2420" y="696"/>
                    <a:pt x="1978" y="451"/>
                  </a:cubicBezTo>
                  <a:cubicBezTo>
                    <a:pt x="1594" y="207"/>
                    <a:pt x="1164" y="67"/>
                    <a:pt x="815" y="21"/>
                  </a:cubicBezTo>
                  <a:cubicBezTo>
                    <a:pt x="737" y="5"/>
                    <a:pt x="674"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52"/>
            <p:cNvSpPr/>
            <p:nvPr/>
          </p:nvSpPr>
          <p:spPr>
            <a:xfrm>
              <a:off x="3890985" y="212276"/>
              <a:ext cx="67993" cy="69638"/>
            </a:xfrm>
            <a:custGeom>
              <a:rect b="b" l="l" r="r" t="t"/>
              <a:pathLst>
                <a:path extrusionOk="0" h="2836" w="2769">
                  <a:moveTo>
                    <a:pt x="568" y="0"/>
                  </a:moveTo>
                  <a:cubicBezTo>
                    <a:pt x="478" y="0"/>
                    <a:pt x="427" y="21"/>
                    <a:pt x="395" y="21"/>
                  </a:cubicBezTo>
                  <a:cubicBezTo>
                    <a:pt x="337" y="79"/>
                    <a:pt x="244" y="126"/>
                    <a:pt x="198" y="312"/>
                  </a:cubicBezTo>
                  <a:cubicBezTo>
                    <a:pt x="105" y="603"/>
                    <a:pt x="0" y="998"/>
                    <a:pt x="0" y="1428"/>
                  </a:cubicBezTo>
                  <a:cubicBezTo>
                    <a:pt x="0" y="1870"/>
                    <a:pt x="105" y="2208"/>
                    <a:pt x="198" y="2498"/>
                  </a:cubicBezTo>
                  <a:cubicBezTo>
                    <a:pt x="244" y="2696"/>
                    <a:pt x="337" y="2743"/>
                    <a:pt x="395" y="2789"/>
                  </a:cubicBezTo>
                  <a:cubicBezTo>
                    <a:pt x="442" y="2789"/>
                    <a:pt x="535" y="2836"/>
                    <a:pt x="733" y="2836"/>
                  </a:cubicBezTo>
                  <a:cubicBezTo>
                    <a:pt x="1024" y="2789"/>
                    <a:pt x="1407" y="2638"/>
                    <a:pt x="1745" y="2452"/>
                  </a:cubicBezTo>
                  <a:cubicBezTo>
                    <a:pt x="2140" y="2208"/>
                    <a:pt x="2431" y="1963"/>
                    <a:pt x="2617" y="1719"/>
                  </a:cubicBezTo>
                  <a:cubicBezTo>
                    <a:pt x="2768" y="1580"/>
                    <a:pt x="2768" y="1475"/>
                    <a:pt x="2768" y="1428"/>
                  </a:cubicBezTo>
                  <a:cubicBezTo>
                    <a:pt x="2768" y="1382"/>
                    <a:pt x="2768" y="1289"/>
                    <a:pt x="2617" y="1091"/>
                  </a:cubicBezTo>
                  <a:cubicBezTo>
                    <a:pt x="2431" y="847"/>
                    <a:pt x="2140" y="603"/>
                    <a:pt x="1745" y="416"/>
                  </a:cubicBezTo>
                  <a:cubicBezTo>
                    <a:pt x="1407" y="172"/>
                    <a:pt x="1024" y="79"/>
                    <a:pt x="733" y="21"/>
                  </a:cubicBezTo>
                  <a:cubicBezTo>
                    <a:pt x="667" y="5"/>
                    <a:pt x="613" y="0"/>
                    <a:pt x="5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52"/>
            <p:cNvSpPr/>
            <p:nvPr/>
          </p:nvSpPr>
          <p:spPr>
            <a:xfrm>
              <a:off x="4224271" y="217138"/>
              <a:ext cx="58294" cy="59939"/>
            </a:xfrm>
            <a:custGeom>
              <a:rect b="b" l="l" r="r" t="t"/>
              <a:pathLst>
                <a:path extrusionOk="0" h="2441" w="2374">
                  <a:moveTo>
                    <a:pt x="476" y="0"/>
                  </a:moveTo>
                  <a:cubicBezTo>
                    <a:pt x="400" y="0"/>
                    <a:pt x="369" y="21"/>
                    <a:pt x="338" y="21"/>
                  </a:cubicBezTo>
                  <a:cubicBezTo>
                    <a:pt x="292" y="67"/>
                    <a:pt x="245" y="114"/>
                    <a:pt x="141" y="265"/>
                  </a:cubicBezTo>
                  <a:cubicBezTo>
                    <a:pt x="47" y="509"/>
                    <a:pt x="1" y="847"/>
                    <a:pt x="1" y="1230"/>
                  </a:cubicBezTo>
                  <a:cubicBezTo>
                    <a:pt x="1" y="1568"/>
                    <a:pt x="47" y="1917"/>
                    <a:pt x="141" y="2149"/>
                  </a:cubicBezTo>
                  <a:cubicBezTo>
                    <a:pt x="245" y="2347"/>
                    <a:pt x="292" y="2394"/>
                    <a:pt x="338" y="2394"/>
                  </a:cubicBezTo>
                  <a:cubicBezTo>
                    <a:pt x="385" y="2440"/>
                    <a:pt x="431" y="2440"/>
                    <a:pt x="629" y="2440"/>
                  </a:cubicBezTo>
                  <a:cubicBezTo>
                    <a:pt x="920" y="2394"/>
                    <a:pt x="1211" y="2300"/>
                    <a:pt x="1548" y="2103"/>
                  </a:cubicBezTo>
                  <a:cubicBezTo>
                    <a:pt x="1839" y="1917"/>
                    <a:pt x="2083" y="1719"/>
                    <a:pt x="2281" y="1475"/>
                  </a:cubicBezTo>
                  <a:cubicBezTo>
                    <a:pt x="2374" y="1335"/>
                    <a:pt x="2374" y="1277"/>
                    <a:pt x="2374" y="1230"/>
                  </a:cubicBezTo>
                  <a:cubicBezTo>
                    <a:pt x="2374" y="1184"/>
                    <a:pt x="2374" y="1091"/>
                    <a:pt x="2281" y="940"/>
                  </a:cubicBezTo>
                  <a:cubicBezTo>
                    <a:pt x="2083" y="754"/>
                    <a:pt x="1839" y="509"/>
                    <a:pt x="1548" y="358"/>
                  </a:cubicBezTo>
                  <a:cubicBezTo>
                    <a:pt x="1211" y="172"/>
                    <a:pt x="920" y="21"/>
                    <a:pt x="629" y="21"/>
                  </a:cubicBezTo>
                  <a:cubicBezTo>
                    <a:pt x="563" y="5"/>
                    <a:pt x="514" y="0"/>
                    <a:pt x="4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52"/>
            <p:cNvSpPr/>
            <p:nvPr/>
          </p:nvSpPr>
          <p:spPr>
            <a:xfrm>
              <a:off x="4557580" y="221337"/>
              <a:ext cx="50019" cy="51148"/>
            </a:xfrm>
            <a:custGeom>
              <a:rect b="b" l="l" r="r" t="t"/>
              <a:pathLst>
                <a:path extrusionOk="0" h="2083" w="2037">
                  <a:moveTo>
                    <a:pt x="524" y="1"/>
                  </a:moveTo>
                  <a:cubicBezTo>
                    <a:pt x="385" y="1"/>
                    <a:pt x="338" y="47"/>
                    <a:pt x="292" y="47"/>
                  </a:cubicBezTo>
                  <a:cubicBezTo>
                    <a:pt x="233" y="47"/>
                    <a:pt x="187" y="94"/>
                    <a:pt x="140" y="234"/>
                  </a:cubicBezTo>
                  <a:cubicBezTo>
                    <a:pt x="47" y="478"/>
                    <a:pt x="1" y="722"/>
                    <a:pt x="1" y="1059"/>
                  </a:cubicBezTo>
                  <a:cubicBezTo>
                    <a:pt x="1" y="1350"/>
                    <a:pt x="47" y="1641"/>
                    <a:pt x="140" y="1839"/>
                  </a:cubicBezTo>
                  <a:cubicBezTo>
                    <a:pt x="187" y="1978"/>
                    <a:pt x="233" y="2036"/>
                    <a:pt x="292" y="2036"/>
                  </a:cubicBezTo>
                  <a:cubicBezTo>
                    <a:pt x="338" y="2083"/>
                    <a:pt x="385" y="2083"/>
                    <a:pt x="524" y="2083"/>
                  </a:cubicBezTo>
                  <a:cubicBezTo>
                    <a:pt x="769" y="2036"/>
                    <a:pt x="1013" y="1932"/>
                    <a:pt x="1304" y="1792"/>
                  </a:cubicBezTo>
                  <a:cubicBezTo>
                    <a:pt x="1548" y="1641"/>
                    <a:pt x="1792" y="1455"/>
                    <a:pt x="1932" y="1257"/>
                  </a:cubicBezTo>
                  <a:cubicBezTo>
                    <a:pt x="2036" y="1164"/>
                    <a:pt x="2036" y="1059"/>
                    <a:pt x="2036" y="1059"/>
                  </a:cubicBezTo>
                  <a:cubicBezTo>
                    <a:pt x="2036" y="1013"/>
                    <a:pt x="2036" y="920"/>
                    <a:pt x="1932" y="815"/>
                  </a:cubicBezTo>
                  <a:cubicBezTo>
                    <a:pt x="1792" y="629"/>
                    <a:pt x="1548" y="478"/>
                    <a:pt x="1304" y="292"/>
                  </a:cubicBezTo>
                  <a:cubicBezTo>
                    <a:pt x="1013" y="141"/>
                    <a:pt x="769" y="47"/>
                    <a:pt x="5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52"/>
            <p:cNvSpPr/>
            <p:nvPr/>
          </p:nvSpPr>
          <p:spPr>
            <a:xfrm>
              <a:off x="4890620" y="225929"/>
              <a:ext cx="40565" cy="41719"/>
            </a:xfrm>
            <a:custGeom>
              <a:rect b="b" l="l" r="r" t="t"/>
              <a:pathLst>
                <a:path extrusionOk="0" h="1699" w="1652">
                  <a:moveTo>
                    <a:pt x="442" y="0"/>
                  </a:moveTo>
                  <a:cubicBezTo>
                    <a:pt x="337" y="0"/>
                    <a:pt x="244" y="0"/>
                    <a:pt x="244" y="47"/>
                  </a:cubicBezTo>
                  <a:cubicBezTo>
                    <a:pt x="198" y="47"/>
                    <a:pt x="151" y="105"/>
                    <a:pt x="105" y="198"/>
                  </a:cubicBezTo>
                  <a:cubicBezTo>
                    <a:pt x="47" y="396"/>
                    <a:pt x="0" y="582"/>
                    <a:pt x="0" y="872"/>
                  </a:cubicBezTo>
                  <a:cubicBezTo>
                    <a:pt x="0" y="1117"/>
                    <a:pt x="47" y="1314"/>
                    <a:pt x="105" y="1501"/>
                  </a:cubicBezTo>
                  <a:cubicBezTo>
                    <a:pt x="151" y="1605"/>
                    <a:pt x="198" y="1652"/>
                    <a:pt x="244" y="1698"/>
                  </a:cubicBezTo>
                  <a:lnTo>
                    <a:pt x="442" y="1698"/>
                  </a:lnTo>
                  <a:cubicBezTo>
                    <a:pt x="628" y="1652"/>
                    <a:pt x="826" y="1605"/>
                    <a:pt x="1070" y="1454"/>
                  </a:cubicBezTo>
                  <a:cubicBezTo>
                    <a:pt x="1268" y="1314"/>
                    <a:pt x="1454" y="1163"/>
                    <a:pt x="1559" y="1024"/>
                  </a:cubicBezTo>
                  <a:cubicBezTo>
                    <a:pt x="1652" y="919"/>
                    <a:pt x="1652" y="872"/>
                    <a:pt x="1652" y="872"/>
                  </a:cubicBezTo>
                  <a:cubicBezTo>
                    <a:pt x="1652" y="826"/>
                    <a:pt x="1652" y="779"/>
                    <a:pt x="1559" y="686"/>
                  </a:cubicBezTo>
                  <a:cubicBezTo>
                    <a:pt x="1454" y="535"/>
                    <a:pt x="1268" y="396"/>
                    <a:pt x="1070" y="244"/>
                  </a:cubicBezTo>
                  <a:cubicBezTo>
                    <a:pt x="826" y="151"/>
                    <a:pt x="628" y="47"/>
                    <a:pt x="4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52"/>
            <p:cNvSpPr/>
            <p:nvPr/>
          </p:nvSpPr>
          <p:spPr>
            <a:xfrm>
              <a:off x="5223929" y="230766"/>
              <a:ext cx="30866" cy="32020"/>
            </a:xfrm>
            <a:custGeom>
              <a:rect b="b" l="l" r="r" t="t"/>
              <a:pathLst>
                <a:path extrusionOk="0" h="1304" w="1257">
                  <a:moveTo>
                    <a:pt x="337" y="1"/>
                  </a:moveTo>
                  <a:cubicBezTo>
                    <a:pt x="244" y="1"/>
                    <a:pt x="198" y="1"/>
                    <a:pt x="198" y="47"/>
                  </a:cubicBezTo>
                  <a:cubicBezTo>
                    <a:pt x="140" y="47"/>
                    <a:pt x="140" y="47"/>
                    <a:pt x="93" y="140"/>
                  </a:cubicBezTo>
                  <a:cubicBezTo>
                    <a:pt x="47" y="292"/>
                    <a:pt x="0" y="489"/>
                    <a:pt x="0" y="675"/>
                  </a:cubicBezTo>
                  <a:cubicBezTo>
                    <a:pt x="0" y="873"/>
                    <a:pt x="47" y="1013"/>
                    <a:pt x="93" y="1164"/>
                  </a:cubicBezTo>
                  <a:cubicBezTo>
                    <a:pt x="140" y="1257"/>
                    <a:pt x="140" y="1257"/>
                    <a:pt x="198" y="1304"/>
                  </a:cubicBezTo>
                  <a:lnTo>
                    <a:pt x="337" y="1304"/>
                  </a:lnTo>
                  <a:cubicBezTo>
                    <a:pt x="489" y="1304"/>
                    <a:pt x="628" y="1210"/>
                    <a:pt x="826" y="1117"/>
                  </a:cubicBezTo>
                  <a:cubicBezTo>
                    <a:pt x="965" y="1013"/>
                    <a:pt x="1117" y="920"/>
                    <a:pt x="1210" y="827"/>
                  </a:cubicBezTo>
                  <a:cubicBezTo>
                    <a:pt x="1256" y="722"/>
                    <a:pt x="1256" y="675"/>
                    <a:pt x="1256" y="675"/>
                  </a:cubicBezTo>
                  <a:cubicBezTo>
                    <a:pt x="1256" y="629"/>
                    <a:pt x="1256" y="582"/>
                    <a:pt x="1210" y="536"/>
                  </a:cubicBezTo>
                  <a:cubicBezTo>
                    <a:pt x="1117" y="385"/>
                    <a:pt x="965" y="292"/>
                    <a:pt x="826" y="199"/>
                  </a:cubicBezTo>
                  <a:cubicBezTo>
                    <a:pt x="628" y="94"/>
                    <a:pt x="489" y="47"/>
                    <a:pt x="3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52"/>
            <p:cNvSpPr/>
            <p:nvPr/>
          </p:nvSpPr>
          <p:spPr>
            <a:xfrm>
              <a:off x="559044" y="432534"/>
              <a:ext cx="159387" cy="163389"/>
            </a:xfrm>
            <a:custGeom>
              <a:rect b="b" l="l" r="r" t="t"/>
              <a:pathLst>
                <a:path extrusionOk="0" h="6654" w="6491">
                  <a:moveTo>
                    <a:pt x="1366" y="1"/>
                  </a:moveTo>
                  <a:cubicBezTo>
                    <a:pt x="1113" y="1"/>
                    <a:pt x="988" y="46"/>
                    <a:pt x="919" y="124"/>
                  </a:cubicBezTo>
                  <a:cubicBezTo>
                    <a:pt x="815" y="170"/>
                    <a:pt x="629" y="310"/>
                    <a:pt x="431" y="752"/>
                  </a:cubicBezTo>
                  <a:cubicBezTo>
                    <a:pt x="187" y="1426"/>
                    <a:pt x="47" y="2299"/>
                    <a:pt x="0" y="3322"/>
                  </a:cubicBezTo>
                  <a:cubicBezTo>
                    <a:pt x="47" y="4334"/>
                    <a:pt x="187" y="5206"/>
                    <a:pt x="431" y="5881"/>
                  </a:cubicBezTo>
                  <a:cubicBezTo>
                    <a:pt x="629" y="6323"/>
                    <a:pt x="815" y="6463"/>
                    <a:pt x="919" y="6567"/>
                  </a:cubicBezTo>
                  <a:cubicBezTo>
                    <a:pt x="984" y="6599"/>
                    <a:pt x="1098" y="6654"/>
                    <a:pt x="1319" y="6654"/>
                  </a:cubicBezTo>
                  <a:cubicBezTo>
                    <a:pt x="1418" y="6654"/>
                    <a:pt x="1539" y="6643"/>
                    <a:pt x="1687" y="6614"/>
                  </a:cubicBezTo>
                  <a:cubicBezTo>
                    <a:pt x="2420" y="6521"/>
                    <a:pt x="3246" y="6230"/>
                    <a:pt x="4118" y="5695"/>
                  </a:cubicBezTo>
                  <a:lnTo>
                    <a:pt x="4165" y="5695"/>
                  </a:lnTo>
                  <a:cubicBezTo>
                    <a:pt x="5037" y="5206"/>
                    <a:pt x="5665" y="4625"/>
                    <a:pt x="6153" y="4043"/>
                  </a:cubicBezTo>
                  <a:cubicBezTo>
                    <a:pt x="6444" y="3659"/>
                    <a:pt x="6491" y="3415"/>
                    <a:pt x="6491" y="3322"/>
                  </a:cubicBezTo>
                  <a:cubicBezTo>
                    <a:pt x="6491" y="3217"/>
                    <a:pt x="6444" y="2973"/>
                    <a:pt x="6153" y="2589"/>
                  </a:cubicBezTo>
                  <a:cubicBezTo>
                    <a:pt x="5665" y="2008"/>
                    <a:pt x="5037" y="1473"/>
                    <a:pt x="4165" y="938"/>
                  </a:cubicBezTo>
                  <a:lnTo>
                    <a:pt x="4118" y="938"/>
                  </a:lnTo>
                  <a:cubicBezTo>
                    <a:pt x="3246" y="461"/>
                    <a:pt x="2420" y="170"/>
                    <a:pt x="1687" y="19"/>
                  </a:cubicBezTo>
                  <a:cubicBezTo>
                    <a:pt x="1562" y="7"/>
                    <a:pt x="1456" y="1"/>
                    <a:pt x="136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52"/>
            <p:cNvSpPr/>
            <p:nvPr/>
          </p:nvSpPr>
          <p:spPr>
            <a:xfrm>
              <a:off x="892059" y="437372"/>
              <a:ext cx="149982" cy="153837"/>
            </a:xfrm>
            <a:custGeom>
              <a:rect b="b" l="l" r="r" t="t"/>
              <a:pathLst>
                <a:path extrusionOk="0" h="6265" w="6108">
                  <a:moveTo>
                    <a:pt x="1279" y="0"/>
                  </a:moveTo>
                  <a:cubicBezTo>
                    <a:pt x="1062" y="0"/>
                    <a:pt x="947" y="33"/>
                    <a:pt x="873" y="66"/>
                  </a:cubicBezTo>
                  <a:cubicBezTo>
                    <a:pt x="780" y="113"/>
                    <a:pt x="582" y="264"/>
                    <a:pt x="443" y="694"/>
                  </a:cubicBezTo>
                  <a:cubicBezTo>
                    <a:pt x="198" y="1380"/>
                    <a:pt x="47" y="2148"/>
                    <a:pt x="1" y="3125"/>
                  </a:cubicBezTo>
                  <a:cubicBezTo>
                    <a:pt x="47" y="4091"/>
                    <a:pt x="198" y="4916"/>
                    <a:pt x="443" y="5545"/>
                  </a:cubicBezTo>
                  <a:cubicBezTo>
                    <a:pt x="582" y="5975"/>
                    <a:pt x="780" y="6126"/>
                    <a:pt x="873" y="6173"/>
                  </a:cubicBezTo>
                  <a:cubicBezTo>
                    <a:pt x="945" y="6205"/>
                    <a:pt x="1056" y="6264"/>
                    <a:pt x="1261" y="6264"/>
                  </a:cubicBezTo>
                  <a:cubicBezTo>
                    <a:pt x="1355" y="6264"/>
                    <a:pt x="1468" y="6252"/>
                    <a:pt x="1606" y="6219"/>
                  </a:cubicBezTo>
                  <a:cubicBezTo>
                    <a:pt x="2280" y="6126"/>
                    <a:pt x="3060" y="5835"/>
                    <a:pt x="3932" y="5347"/>
                  </a:cubicBezTo>
                  <a:cubicBezTo>
                    <a:pt x="4758" y="4870"/>
                    <a:pt x="5386" y="4335"/>
                    <a:pt x="5816" y="3800"/>
                  </a:cubicBezTo>
                  <a:cubicBezTo>
                    <a:pt x="6107" y="3462"/>
                    <a:pt x="6107" y="3218"/>
                    <a:pt x="6107" y="3125"/>
                  </a:cubicBezTo>
                  <a:cubicBezTo>
                    <a:pt x="6107" y="3020"/>
                    <a:pt x="6107" y="2776"/>
                    <a:pt x="5816" y="2439"/>
                  </a:cubicBezTo>
                  <a:cubicBezTo>
                    <a:pt x="5386" y="1904"/>
                    <a:pt x="4758" y="1380"/>
                    <a:pt x="3932" y="892"/>
                  </a:cubicBezTo>
                  <a:cubicBezTo>
                    <a:pt x="3060" y="403"/>
                    <a:pt x="2280" y="113"/>
                    <a:pt x="1606" y="20"/>
                  </a:cubicBezTo>
                  <a:cubicBezTo>
                    <a:pt x="1476" y="6"/>
                    <a:pt x="1369" y="0"/>
                    <a:pt x="12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2"/>
            <p:cNvSpPr/>
            <p:nvPr/>
          </p:nvSpPr>
          <p:spPr>
            <a:xfrm>
              <a:off x="1225368" y="442086"/>
              <a:ext cx="141682" cy="144408"/>
            </a:xfrm>
            <a:custGeom>
              <a:rect b="b" l="l" r="r" t="t"/>
              <a:pathLst>
                <a:path extrusionOk="0" h="5881" w="5770">
                  <a:moveTo>
                    <a:pt x="1175" y="1"/>
                  </a:moveTo>
                  <a:cubicBezTo>
                    <a:pt x="966" y="1"/>
                    <a:pt x="859" y="39"/>
                    <a:pt x="826" y="72"/>
                  </a:cubicBezTo>
                  <a:cubicBezTo>
                    <a:pt x="722" y="118"/>
                    <a:pt x="536" y="258"/>
                    <a:pt x="384" y="653"/>
                  </a:cubicBezTo>
                  <a:cubicBezTo>
                    <a:pt x="140" y="1282"/>
                    <a:pt x="1" y="2061"/>
                    <a:pt x="1" y="2933"/>
                  </a:cubicBezTo>
                  <a:cubicBezTo>
                    <a:pt x="1" y="3852"/>
                    <a:pt x="140" y="4573"/>
                    <a:pt x="384" y="5201"/>
                  </a:cubicBezTo>
                  <a:cubicBezTo>
                    <a:pt x="536" y="5597"/>
                    <a:pt x="722" y="5736"/>
                    <a:pt x="826" y="5783"/>
                  </a:cubicBezTo>
                  <a:cubicBezTo>
                    <a:pt x="859" y="5823"/>
                    <a:pt x="964" y="5881"/>
                    <a:pt x="1170" y="5881"/>
                  </a:cubicBezTo>
                  <a:cubicBezTo>
                    <a:pt x="1260" y="5881"/>
                    <a:pt x="1370" y="5869"/>
                    <a:pt x="1501" y="5841"/>
                  </a:cubicBezTo>
                  <a:cubicBezTo>
                    <a:pt x="2176" y="5736"/>
                    <a:pt x="2909" y="5492"/>
                    <a:pt x="3688" y="5062"/>
                  </a:cubicBezTo>
                  <a:cubicBezTo>
                    <a:pt x="4455" y="4573"/>
                    <a:pt x="5037" y="4096"/>
                    <a:pt x="5479" y="3561"/>
                  </a:cubicBezTo>
                  <a:cubicBezTo>
                    <a:pt x="5723" y="3270"/>
                    <a:pt x="5770" y="3026"/>
                    <a:pt x="5770" y="2933"/>
                  </a:cubicBezTo>
                  <a:cubicBezTo>
                    <a:pt x="5770" y="2828"/>
                    <a:pt x="5723" y="2642"/>
                    <a:pt x="5479" y="2293"/>
                  </a:cubicBezTo>
                  <a:cubicBezTo>
                    <a:pt x="5037" y="1770"/>
                    <a:pt x="4455" y="1282"/>
                    <a:pt x="3688" y="840"/>
                  </a:cubicBezTo>
                  <a:cubicBezTo>
                    <a:pt x="2909" y="363"/>
                    <a:pt x="2176" y="118"/>
                    <a:pt x="1501" y="25"/>
                  </a:cubicBezTo>
                  <a:cubicBezTo>
                    <a:pt x="1372" y="8"/>
                    <a:pt x="1264" y="1"/>
                    <a:pt x="11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52"/>
            <p:cNvSpPr/>
            <p:nvPr/>
          </p:nvSpPr>
          <p:spPr>
            <a:xfrm>
              <a:off x="1558678" y="446801"/>
              <a:ext cx="131983" cy="134856"/>
            </a:xfrm>
            <a:custGeom>
              <a:rect b="b" l="l" r="r" t="t"/>
              <a:pathLst>
                <a:path extrusionOk="0" h="5492" w="5375">
                  <a:moveTo>
                    <a:pt x="1106" y="0"/>
                  </a:moveTo>
                  <a:cubicBezTo>
                    <a:pt x="910" y="0"/>
                    <a:pt x="801" y="33"/>
                    <a:pt x="768" y="66"/>
                  </a:cubicBezTo>
                  <a:cubicBezTo>
                    <a:pt x="675" y="124"/>
                    <a:pt x="524" y="264"/>
                    <a:pt x="384" y="601"/>
                  </a:cubicBezTo>
                  <a:cubicBezTo>
                    <a:pt x="140" y="1183"/>
                    <a:pt x="1" y="1915"/>
                    <a:pt x="1" y="2741"/>
                  </a:cubicBezTo>
                  <a:cubicBezTo>
                    <a:pt x="1" y="3555"/>
                    <a:pt x="140" y="4288"/>
                    <a:pt x="384" y="4870"/>
                  </a:cubicBezTo>
                  <a:cubicBezTo>
                    <a:pt x="524" y="5254"/>
                    <a:pt x="675" y="5358"/>
                    <a:pt x="768" y="5405"/>
                  </a:cubicBezTo>
                  <a:cubicBezTo>
                    <a:pt x="800" y="5437"/>
                    <a:pt x="904" y="5491"/>
                    <a:pt x="1092" y="5491"/>
                  </a:cubicBezTo>
                  <a:cubicBezTo>
                    <a:pt x="1176" y="5491"/>
                    <a:pt x="1277" y="5480"/>
                    <a:pt x="1396" y="5451"/>
                  </a:cubicBezTo>
                  <a:cubicBezTo>
                    <a:pt x="2036" y="5358"/>
                    <a:pt x="2711" y="5114"/>
                    <a:pt x="3432" y="4719"/>
                  </a:cubicBezTo>
                  <a:cubicBezTo>
                    <a:pt x="4165" y="4288"/>
                    <a:pt x="4700" y="3800"/>
                    <a:pt x="5083" y="3323"/>
                  </a:cubicBezTo>
                  <a:cubicBezTo>
                    <a:pt x="5328" y="3032"/>
                    <a:pt x="5374" y="2834"/>
                    <a:pt x="5374" y="2741"/>
                  </a:cubicBezTo>
                  <a:cubicBezTo>
                    <a:pt x="5374" y="2636"/>
                    <a:pt x="5328" y="2450"/>
                    <a:pt x="5083" y="2160"/>
                  </a:cubicBezTo>
                  <a:cubicBezTo>
                    <a:pt x="4700" y="1671"/>
                    <a:pt x="4165" y="1183"/>
                    <a:pt x="3432" y="752"/>
                  </a:cubicBezTo>
                  <a:cubicBezTo>
                    <a:pt x="2711" y="357"/>
                    <a:pt x="2036" y="124"/>
                    <a:pt x="1396" y="19"/>
                  </a:cubicBezTo>
                  <a:cubicBezTo>
                    <a:pt x="1284" y="6"/>
                    <a:pt x="1187" y="0"/>
                    <a:pt x="1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52"/>
            <p:cNvSpPr/>
            <p:nvPr/>
          </p:nvSpPr>
          <p:spPr>
            <a:xfrm>
              <a:off x="1891693" y="451638"/>
              <a:ext cx="122554" cy="125280"/>
            </a:xfrm>
            <a:custGeom>
              <a:rect b="b" l="l" r="r" t="t"/>
              <a:pathLst>
                <a:path extrusionOk="0" h="5102" w="4991">
                  <a:moveTo>
                    <a:pt x="1054" y="1"/>
                  </a:moveTo>
                  <a:cubicBezTo>
                    <a:pt x="871" y="1"/>
                    <a:pt x="753" y="34"/>
                    <a:pt x="687" y="67"/>
                  </a:cubicBezTo>
                  <a:cubicBezTo>
                    <a:pt x="629" y="113"/>
                    <a:pt x="489" y="218"/>
                    <a:pt x="338" y="555"/>
                  </a:cubicBezTo>
                  <a:cubicBezTo>
                    <a:pt x="152" y="1090"/>
                    <a:pt x="1" y="1765"/>
                    <a:pt x="1" y="2544"/>
                  </a:cubicBezTo>
                  <a:cubicBezTo>
                    <a:pt x="1" y="3312"/>
                    <a:pt x="152" y="3998"/>
                    <a:pt x="338" y="4522"/>
                  </a:cubicBezTo>
                  <a:cubicBezTo>
                    <a:pt x="489" y="4870"/>
                    <a:pt x="629" y="4964"/>
                    <a:pt x="687" y="5010"/>
                  </a:cubicBezTo>
                  <a:cubicBezTo>
                    <a:pt x="751" y="5042"/>
                    <a:pt x="865" y="5102"/>
                    <a:pt x="1039" y="5102"/>
                  </a:cubicBezTo>
                  <a:cubicBezTo>
                    <a:pt x="1118" y="5102"/>
                    <a:pt x="1210" y="5089"/>
                    <a:pt x="1315" y="5057"/>
                  </a:cubicBezTo>
                  <a:cubicBezTo>
                    <a:pt x="1897" y="5010"/>
                    <a:pt x="2525" y="4766"/>
                    <a:pt x="3199" y="4382"/>
                  </a:cubicBezTo>
                  <a:cubicBezTo>
                    <a:pt x="3886" y="3998"/>
                    <a:pt x="4363" y="3556"/>
                    <a:pt x="4758" y="3068"/>
                  </a:cubicBezTo>
                  <a:cubicBezTo>
                    <a:pt x="4991" y="2835"/>
                    <a:pt x="4991" y="2637"/>
                    <a:pt x="4991" y="2544"/>
                  </a:cubicBezTo>
                  <a:cubicBezTo>
                    <a:pt x="4991" y="2439"/>
                    <a:pt x="4991" y="2253"/>
                    <a:pt x="4758" y="2009"/>
                  </a:cubicBezTo>
                  <a:cubicBezTo>
                    <a:pt x="4363" y="1521"/>
                    <a:pt x="3886" y="1090"/>
                    <a:pt x="3199" y="695"/>
                  </a:cubicBezTo>
                  <a:cubicBezTo>
                    <a:pt x="2525" y="311"/>
                    <a:pt x="1897" y="113"/>
                    <a:pt x="1315" y="20"/>
                  </a:cubicBezTo>
                  <a:cubicBezTo>
                    <a:pt x="1216" y="7"/>
                    <a:pt x="1130" y="1"/>
                    <a:pt x="10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52"/>
            <p:cNvSpPr/>
            <p:nvPr/>
          </p:nvSpPr>
          <p:spPr>
            <a:xfrm>
              <a:off x="2225002" y="455862"/>
              <a:ext cx="114279" cy="116857"/>
            </a:xfrm>
            <a:custGeom>
              <a:rect b="b" l="l" r="r" t="t"/>
              <a:pathLst>
                <a:path extrusionOk="0" h="4759" w="4654">
                  <a:moveTo>
                    <a:pt x="945" y="1"/>
                  </a:moveTo>
                  <a:cubicBezTo>
                    <a:pt x="784" y="1"/>
                    <a:pt x="693" y="60"/>
                    <a:pt x="629" y="92"/>
                  </a:cubicBezTo>
                  <a:cubicBezTo>
                    <a:pt x="582" y="92"/>
                    <a:pt x="431" y="232"/>
                    <a:pt x="338" y="523"/>
                  </a:cubicBezTo>
                  <a:cubicBezTo>
                    <a:pt x="140" y="1058"/>
                    <a:pt x="1" y="1639"/>
                    <a:pt x="1" y="2372"/>
                  </a:cubicBezTo>
                  <a:cubicBezTo>
                    <a:pt x="1" y="3093"/>
                    <a:pt x="140" y="3721"/>
                    <a:pt x="338" y="4210"/>
                  </a:cubicBezTo>
                  <a:cubicBezTo>
                    <a:pt x="431" y="4501"/>
                    <a:pt x="582" y="4640"/>
                    <a:pt x="629" y="4698"/>
                  </a:cubicBezTo>
                  <a:cubicBezTo>
                    <a:pt x="703" y="4698"/>
                    <a:pt x="815" y="4758"/>
                    <a:pt x="1029" y="4758"/>
                  </a:cubicBezTo>
                  <a:cubicBezTo>
                    <a:pt x="1083" y="4758"/>
                    <a:pt x="1143" y="4754"/>
                    <a:pt x="1210" y="4745"/>
                  </a:cubicBezTo>
                  <a:cubicBezTo>
                    <a:pt x="1745" y="4640"/>
                    <a:pt x="2327" y="4408"/>
                    <a:pt x="2955" y="4059"/>
                  </a:cubicBezTo>
                  <a:cubicBezTo>
                    <a:pt x="3583" y="3721"/>
                    <a:pt x="4072" y="3291"/>
                    <a:pt x="4409" y="2896"/>
                  </a:cubicBezTo>
                  <a:cubicBezTo>
                    <a:pt x="4607" y="2605"/>
                    <a:pt x="4653" y="2465"/>
                    <a:pt x="4653" y="2372"/>
                  </a:cubicBezTo>
                  <a:cubicBezTo>
                    <a:pt x="4653" y="2267"/>
                    <a:pt x="4607" y="2128"/>
                    <a:pt x="4409" y="1884"/>
                  </a:cubicBezTo>
                  <a:cubicBezTo>
                    <a:pt x="4072" y="1442"/>
                    <a:pt x="3583" y="1058"/>
                    <a:pt x="2955" y="674"/>
                  </a:cubicBezTo>
                  <a:cubicBezTo>
                    <a:pt x="2327" y="337"/>
                    <a:pt x="1745" y="92"/>
                    <a:pt x="1210" y="46"/>
                  </a:cubicBezTo>
                  <a:cubicBezTo>
                    <a:pt x="1105" y="13"/>
                    <a:pt x="1018" y="1"/>
                    <a:pt x="94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52"/>
            <p:cNvSpPr/>
            <p:nvPr/>
          </p:nvSpPr>
          <p:spPr>
            <a:xfrm>
              <a:off x="2558312" y="460527"/>
              <a:ext cx="104555" cy="107330"/>
            </a:xfrm>
            <a:custGeom>
              <a:rect b="b" l="l" r="r" t="t"/>
              <a:pathLst>
                <a:path extrusionOk="0" h="4371" w="4258">
                  <a:moveTo>
                    <a:pt x="861" y="1"/>
                  </a:moveTo>
                  <a:cubicBezTo>
                    <a:pt x="727" y="1"/>
                    <a:pt x="644" y="42"/>
                    <a:pt x="582" y="42"/>
                  </a:cubicBezTo>
                  <a:cubicBezTo>
                    <a:pt x="524" y="89"/>
                    <a:pt x="384" y="193"/>
                    <a:pt x="291" y="484"/>
                  </a:cubicBezTo>
                  <a:cubicBezTo>
                    <a:pt x="140" y="961"/>
                    <a:pt x="1" y="1496"/>
                    <a:pt x="1" y="2182"/>
                  </a:cubicBezTo>
                  <a:cubicBezTo>
                    <a:pt x="1" y="2857"/>
                    <a:pt x="140" y="3392"/>
                    <a:pt x="291" y="3869"/>
                  </a:cubicBezTo>
                  <a:cubicBezTo>
                    <a:pt x="384" y="4160"/>
                    <a:pt x="524" y="4264"/>
                    <a:pt x="582" y="4311"/>
                  </a:cubicBezTo>
                  <a:cubicBezTo>
                    <a:pt x="657" y="4311"/>
                    <a:pt x="761" y="4370"/>
                    <a:pt x="948" y="4370"/>
                  </a:cubicBezTo>
                  <a:cubicBezTo>
                    <a:pt x="995" y="4370"/>
                    <a:pt x="1047" y="4367"/>
                    <a:pt x="1106" y="4357"/>
                  </a:cubicBezTo>
                  <a:cubicBezTo>
                    <a:pt x="1594" y="4264"/>
                    <a:pt x="2129" y="4066"/>
                    <a:pt x="2711" y="3729"/>
                  </a:cubicBezTo>
                  <a:cubicBezTo>
                    <a:pt x="3292" y="3392"/>
                    <a:pt x="3723" y="3055"/>
                    <a:pt x="4014" y="2659"/>
                  </a:cubicBezTo>
                  <a:cubicBezTo>
                    <a:pt x="4211" y="2415"/>
                    <a:pt x="4258" y="2275"/>
                    <a:pt x="4258" y="2182"/>
                  </a:cubicBezTo>
                  <a:cubicBezTo>
                    <a:pt x="4258" y="2124"/>
                    <a:pt x="4211" y="1938"/>
                    <a:pt x="4014" y="1694"/>
                  </a:cubicBezTo>
                  <a:cubicBezTo>
                    <a:pt x="3723" y="1310"/>
                    <a:pt x="3292" y="961"/>
                    <a:pt x="2711" y="624"/>
                  </a:cubicBezTo>
                  <a:cubicBezTo>
                    <a:pt x="2129" y="286"/>
                    <a:pt x="1594" y="89"/>
                    <a:pt x="1106" y="42"/>
                  </a:cubicBezTo>
                  <a:cubicBezTo>
                    <a:pt x="1009" y="11"/>
                    <a:pt x="929" y="1"/>
                    <a:pt x="8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2"/>
            <p:cNvSpPr/>
            <p:nvPr/>
          </p:nvSpPr>
          <p:spPr>
            <a:xfrm>
              <a:off x="2891327" y="464947"/>
              <a:ext cx="95421" cy="98318"/>
            </a:xfrm>
            <a:custGeom>
              <a:rect b="b" l="l" r="r" t="t"/>
              <a:pathLst>
                <a:path extrusionOk="0" h="4004" w="3886">
                  <a:moveTo>
                    <a:pt x="866" y="0"/>
                  </a:moveTo>
                  <a:cubicBezTo>
                    <a:pt x="677" y="0"/>
                    <a:pt x="573" y="60"/>
                    <a:pt x="536" y="60"/>
                  </a:cubicBezTo>
                  <a:cubicBezTo>
                    <a:pt x="489" y="106"/>
                    <a:pt x="396" y="199"/>
                    <a:pt x="292" y="444"/>
                  </a:cubicBezTo>
                  <a:cubicBezTo>
                    <a:pt x="106" y="886"/>
                    <a:pt x="1" y="1421"/>
                    <a:pt x="1" y="2002"/>
                  </a:cubicBezTo>
                  <a:cubicBezTo>
                    <a:pt x="1" y="2630"/>
                    <a:pt x="106" y="3107"/>
                    <a:pt x="292" y="3549"/>
                  </a:cubicBezTo>
                  <a:cubicBezTo>
                    <a:pt x="396" y="3793"/>
                    <a:pt x="489" y="3886"/>
                    <a:pt x="536" y="3933"/>
                  </a:cubicBezTo>
                  <a:cubicBezTo>
                    <a:pt x="569" y="3966"/>
                    <a:pt x="653" y="4004"/>
                    <a:pt x="800" y="4004"/>
                  </a:cubicBezTo>
                  <a:cubicBezTo>
                    <a:pt x="863" y="4004"/>
                    <a:pt x="937" y="3997"/>
                    <a:pt x="1024" y="3980"/>
                  </a:cubicBezTo>
                  <a:cubicBezTo>
                    <a:pt x="1455" y="3886"/>
                    <a:pt x="1943" y="3747"/>
                    <a:pt x="2478" y="3398"/>
                  </a:cubicBezTo>
                  <a:cubicBezTo>
                    <a:pt x="3013" y="3107"/>
                    <a:pt x="3397" y="2770"/>
                    <a:pt x="3688" y="2433"/>
                  </a:cubicBezTo>
                  <a:cubicBezTo>
                    <a:pt x="3886" y="2188"/>
                    <a:pt x="3886" y="2095"/>
                    <a:pt x="3886" y="2002"/>
                  </a:cubicBezTo>
                  <a:cubicBezTo>
                    <a:pt x="3886" y="1944"/>
                    <a:pt x="3886" y="1804"/>
                    <a:pt x="3688" y="1560"/>
                  </a:cubicBezTo>
                  <a:cubicBezTo>
                    <a:pt x="3397" y="1223"/>
                    <a:pt x="3013" y="886"/>
                    <a:pt x="2478" y="595"/>
                  </a:cubicBezTo>
                  <a:cubicBezTo>
                    <a:pt x="1943" y="304"/>
                    <a:pt x="1455" y="106"/>
                    <a:pt x="1024" y="13"/>
                  </a:cubicBezTo>
                  <a:cubicBezTo>
                    <a:pt x="966" y="4"/>
                    <a:pt x="914" y="0"/>
                    <a:pt x="8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2"/>
            <p:cNvSpPr/>
            <p:nvPr/>
          </p:nvSpPr>
          <p:spPr>
            <a:xfrm>
              <a:off x="3224636" y="469367"/>
              <a:ext cx="85722" cy="89208"/>
            </a:xfrm>
            <a:custGeom>
              <a:rect b="b" l="l" r="r" t="t"/>
              <a:pathLst>
                <a:path extrusionOk="0" h="3633" w="3491">
                  <a:moveTo>
                    <a:pt x="736" y="0"/>
                  </a:moveTo>
                  <a:cubicBezTo>
                    <a:pt x="603" y="0"/>
                    <a:pt x="523" y="36"/>
                    <a:pt x="489" y="77"/>
                  </a:cubicBezTo>
                  <a:cubicBezTo>
                    <a:pt x="431" y="124"/>
                    <a:pt x="338" y="171"/>
                    <a:pt x="245" y="415"/>
                  </a:cubicBezTo>
                  <a:cubicBezTo>
                    <a:pt x="94" y="799"/>
                    <a:pt x="1" y="1287"/>
                    <a:pt x="1" y="1822"/>
                  </a:cubicBezTo>
                  <a:cubicBezTo>
                    <a:pt x="1" y="2346"/>
                    <a:pt x="94" y="2834"/>
                    <a:pt x="245" y="3218"/>
                  </a:cubicBezTo>
                  <a:cubicBezTo>
                    <a:pt x="338" y="3462"/>
                    <a:pt x="431" y="3509"/>
                    <a:pt x="489" y="3567"/>
                  </a:cubicBezTo>
                  <a:cubicBezTo>
                    <a:pt x="522" y="3600"/>
                    <a:pt x="602" y="3633"/>
                    <a:pt x="732" y="3633"/>
                  </a:cubicBezTo>
                  <a:cubicBezTo>
                    <a:pt x="786" y="3633"/>
                    <a:pt x="848" y="3627"/>
                    <a:pt x="920" y="3613"/>
                  </a:cubicBezTo>
                  <a:cubicBezTo>
                    <a:pt x="1304" y="3567"/>
                    <a:pt x="1746" y="3369"/>
                    <a:pt x="2234" y="3125"/>
                  </a:cubicBezTo>
                  <a:cubicBezTo>
                    <a:pt x="2711" y="2834"/>
                    <a:pt x="3048" y="2543"/>
                    <a:pt x="3339" y="2206"/>
                  </a:cubicBezTo>
                  <a:cubicBezTo>
                    <a:pt x="3490" y="2008"/>
                    <a:pt x="3490" y="1869"/>
                    <a:pt x="3490" y="1822"/>
                  </a:cubicBezTo>
                  <a:cubicBezTo>
                    <a:pt x="3490" y="1764"/>
                    <a:pt x="3490" y="1624"/>
                    <a:pt x="3339" y="1427"/>
                  </a:cubicBezTo>
                  <a:cubicBezTo>
                    <a:pt x="3048" y="1136"/>
                    <a:pt x="2711" y="799"/>
                    <a:pt x="2234" y="554"/>
                  </a:cubicBezTo>
                  <a:lnTo>
                    <a:pt x="2234" y="508"/>
                  </a:lnTo>
                  <a:cubicBezTo>
                    <a:pt x="1746" y="264"/>
                    <a:pt x="1304" y="124"/>
                    <a:pt x="920" y="19"/>
                  </a:cubicBezTo>
                  <a:cubicBezTo>
                    <a:pt x="850" y="6"/>
                    <a:pt x="789" y="0"/>
                    <a:pt x="7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2"/>
            <p:cNvSpPr/>
            <p:nvPr/>
          </p:nvSpPr>
          <p:spPr>
            <a:xfrm>
              <a:off x="3557946" y="474204"/>
              <a:ext cx="77152" cy="79509"/>
            </a:xfrm>
            <a:custGeom>
              <a:rect b="b" l="l" r="r" t="t"/>
              <a:pathLst>
                <a:path extrusionOk="0" h="3238" w="3142">
                  <a:moveTo>
                    <a:pt x="642" y="1"/>
                  </a:moveTo>
                  <a:cubicBezTo>
                    <a:pt x="526" y="1"/>
                    <a:pt x="464" y="34"/>
                    <a:pt x="431" y="67"/>
                  </a:cubicBezTo>
                  <a:cubicBezTo>
                    <a:pt x="385" y="113"/>
                    <a:pt x="292" y="171"/>
                    <a:pt x="233" y="357"/>
                  </a:cubicBezTo>
                  <a:cubicBezTo>
                    <a:pt x="94" y="695"/>
                    <a:pt x="1" y="1137"/>
                    <a:pt x="1" y="1625"/>
                  </a:cubicBezTo>
                  <a:cubicBezTo>
                    <a:pt x="1" y="2102"/>
                    <a:pt x="94" y="2544"/>
                    <a:pt x="233" y="2881"/>
                  </a:cubicBezTo>
                  <a:cubicBezTo>
                    <a:pt x="292" y="3079"/>
                    <a:pt x="385" y="3172"/>
                    <a:pt x="431" y="3172"/>
                  </a:cubicBezTo>
                  <a:cubicBezTo>
                    <a:pt x="464" y="3205"/>
                    <a:pt x="526" y="3238"/>
                    <a:pt x="642" y="3238"/>
                  </a:cubicBezTo>
                  <a:cubicBezTo>
                    <a:pt x="690" y="3238"/>
                    <a:pt x="747" y="3232"/>
                    <a:pt x="815" y="3219"/>
                  </a:cubicBezTo>
                  <a:cubicBezTo>
                    <a:pt x="1164" y="3172"/>
                    <a:pt x="1594" y="3021"/>
                    <a:pt x="1978" y="2788"/>
                  </a:cubicBezTo>
                  <a:cubicBezTo>
                    <a:pt x="2420" y="2544"/>
                    <a:pt x="2757" y="2253"/>
                    <a:pt x="2955" y="1962"/>
                  </a:cubicBezTo>
                  <a:cubicBezTo>
                    <a:pt x="3095" y="1811"/>
                    <a:pt x="3141" y="1672"/>
                    <a:pt x="3141" y="1625"/>
                  </a:cubicBezTo>
                  <a:cubicBezTo>
                    <a:pt x="3141" y="1567"/>
                    <a:pt x="3095" y="1474"/>
                    <a:pt x="2955" y="1276"/>
                  </a:cubicBezTo>
                  <a:cubicBezTo>
                    <a:pt x="2757" y="985"/>
                    <a:pt x="2420" y="695"/>
                    <a:pt x="1978" y="462"/>
                  </a:cubicBezTo>
                  <a:cubicBezTo>
                    <a:pt x="1594" y="218"/>
                    <a:pt x="1164" y="67"/>
                    <a:pt x="815" y="20"/>
                  </a:cubicBezTo>
                  <a:cubicBezTo>
                    <a:pt x="747" y="6"/>
                    <a:pt x="690" y="1"/>
                    <a:pt x="6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2"/>
            <p:cNvSpPr/>
            <p:nvPr/>
          </p:nvSpPr>
          <p:spPr>
            <a:xfrm>
              <a:off x="3890985" y="479066"/>
              <a:ext cx="67993" cy="69933"/>
            </a:xfrm>
            <a:custGeom>
              <a:rect b="b" l="l" r="r" t="t"/>
              <a:pathLst>
                <a:path extrusionOk="0" h="2848" w="2769">
                  <a:moveTo>
                    <a:pt x="585" y="0"/>
                  </a:moveTo>
                  <a:cubicBezTo>
                    <a:pt x="485" y="0"/>
                    <a:pt x="428" y="33"/>
                    <a:pt x="395" y="66"/>
                  </a:cubicBezTo>
                  <a:cubicBezTo>
                    <a:pt x="337" y="66"/>
                    <a:pt x="244" y="159"/>
                    <a:pt x="198" y="311"/>
                  </a:cubicBezTo>
                  <a:cubicBezTo>
                    <a:pt x="105" y="648"/>
                    <a:pt x="0" y="985"/>
                    <a:pt x="0" y="1427"/>
                  </a:cubicBezTo>
                  <a:cubicBezTo>
                    <a:pt x="0" y="1858"/>
                    <a:pt x="105" y="2241"/>
                    <a:pt x="198" y="2532"/>
                  </a:cubicBezTo>
                  <a:cubicBezTo>
                    <a:pt x="244" y="2730"/>
                    <a:pt x="337" y="2776"/>
                    <a:pt x="395" y="2776"/>
                  </a:cubicBezTo>
                  <a:cubicBezTo>
                    <a:pt x="428" y="2809"/>
                    <a:pt x="484" y="2847"/>
                    <a:pt x="582" y="2847"/>
                  </a:cubicBezTo>
                  <a:cubicBezTo>
                    <a:pt x="624" y="2847"/>
                    <a:pt x="674" y="2840"/>
                    <a:pt x="733" y="2823"/>
                  </a:cubicBezTo>
                  <a:cubicBezTo>
                    <a:pt x="1024" y="2776"/>
                    <a:pt x="1407" y="2637"/>
                    <a:pt x="1745" y="2439"/>
                  </a:cubicBezTo>
                  <a:cubicBezTo>
                    <a:pt x="2140" y="2241"/>
                    <a:pt x="2431" y="2009"/>
                    <a:pt x="2617" y="1718"/>
                  </a:cubicBezTo>
                  <a:cubicBezTo>
                    <a:pt x="2768" y="1567"/>
                    <a:pt x="2768" y="1474"/>
                    <a:pt x="2768" y="1427"/>
                  </a:cubicBezTo>
                  <a:cubicBezTo>
                    <a:pt x="2768" y="1369"/>
                    <a:pt x="2768" y="1276"/>
                    <a:pt x="2617" y="1136"/>
                  </a:cubicBezTo>
                  <a:cubicBezTo>
                    <a:pt x="2431" y="892"/>
                    <a:pt x="2140" y="648"/>
                    <a:pt x="1745" y="404"/>
                  </a:cubicBezTo>
                  <a:cubicBezTo>
                    <a:pt x="1407" y="206"/>
                    <a:pt x="1024" y="66"/>
                    <a:pt x="733" y="20"/>
                  </a:cubicBezTo>
                  <a:cubicBezTo>
                    <a:pt x="675" y="6"/>
                    <a:pt x="626" y="0"/>
                    <a:pt x="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2"/>
            <p:cNvSpPr/>
            <p:nvPr/>
          </p:nvSpPr>
          <p:spPr>
            <a:xfrm>
              <a:off x="4224271" y="483633"/>
              <a:ext cx="58294" cy="60700"/>
            </a:xfrm>
            <a:custGeom>
              <a:rect b="b" l="l" r="r" t="t"/>
              <a:pathLst>
                <a:path extrusionOk="0" h="2472" w="2374">
                  <a:moveTo>
                    <a:pt x="493" y="1"/>
                  </a:moveTo>
                  <a:cubicBezTo>
                    <a:pt x="405" y="1"/>
                    <a:pt x="371" y="36"/>
                    <a:pt x="338" y="78"/>
                  </a:cubicBezTo>
                  <a:cubicBezTo>
                    <a:pt x="292" y="78"/>
                    <a:pt x="245" y="125"/>
                    <a:pt x="141" y="264"/>
                  </a:cubicBezTo>
                  <a:cubicBezTo>
                    <a:pt x="47" y="555"/>
                    <a:pt x="1" y="846"/>
                    <a:pt x="1" y="1241"/>
                  </a:cubicBezTo>
                  <a:cubicBezTo>
                    <a:pt x="1" y="1625"/>
                    <a:pt x="47" y="1916"/>
                    <a:pt x="141" y="2207"/>
                  </a:cubicBezTo>
                  <a:cubicBezTo>
                    <a:pt x="245" y="2346"/>
                    <a:pt x="292" y="2404"/>
                    <a:pt x="338" y="2451"/>
                  </a:cubicBezTo>
                  <a:cubicBezTo>
                    <a:pt x="369" y="2451"/>
                    <a:pt x="400" y="2472"/>
                    <a:pt x="476" y="2472"/>
                  </a:cubicBezTo>
                  <a:cubicBezTo>
                    <a:pt x="514" y="2472"/>
                    <a:pt x="563" y="2466"/>
                    <a:pt x="629" y="2451"/>
                  </a:cubicBezTo>
                  <a:cubicBezTo>
                    <a:pt x="920" y="2404"/>
                    <a:pt x="1211" y="2300"/>
                    <a:pt x="1548" y="2114"/>
                  </a:cubicBezTo>
                  <a:cubicBezTo>
                    <a:pt x="1839" y="1916"/>
                    <a:pt x="2083" y="1718"/>
                    <a:pt x="2281" y="1532"/>
                  </a:cubicBezTo>
                  <a:cubicBezTo>
                    <a:pt x="2374" y="1381"/>
                    <a:pt x="2374" y="1288"/>
                    <a:pt x="2374" y="1241"/>
                  </a:cubicBezTo>
                  <a:cubicBezTo>
                    <a:pt x="2374" y="1183"/>
                    <a:pt x="2374" y="1090"/>
                    <a:pt x="2281" y="997"/>
                  </a:cubicBezTo>
                  <a:cubicBezTo>
                    <a:pt x="2083" y="753"/>
                    <a:pt x="1839" y="555"/>
                    <a:pt x="1548" y="369"/>
                  </a:cubicBezTo>
                  <a:cubicBezTo>
                    <a:pt x="1211" y="171"/>
                    <a:pt x="920" y="78"/>
                    <a:pt x="629" y="20"/>
                  </a:cubicBezTo>
                  <a:cubicBezTo>
                    <a:pt x="573" y="7"/>
                    <a:pt x="528" y="1"/>
                    <a:pt x="49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52"/>
            <p:cNvSpPr/>
            <p:nvPr/>
          </p:nvSpPr>
          <p:spPr>
            <a:xfrm>
              <a:off x="4557580" y="488446"/>
              <a:ext cx="50019" cy="51025"/>
            </a:xfrm>
            <a:custGeom>
              <a:rect b="b" l="l" r="r" t="t"/>
              <a:pathLst>
                <a:path extrusionOk="0" h="2078" w="2037">
                  <a:moveTo>
                    <a:pt x="412" y="1"/>
                  </a:moveTo>
                  <a:cubicBezTo>
                    <a:pt x="354" y="1"/>
                    <a:pt x="323" y="22"/>
                    <a:pt x="292" y="22"/>
                  </a:cubicBezTo>
                  <a:cubicBezTo>
                    <a:pt x="233" y="68"/>
                    <a:pt x="187" y="115"/>
                    <a:pt x="140" y="266"/>
                  </a:cubicBezTo>
                  <a:cubicBezTo>
                    <a:pt x="47" y="464"/>
                    <a:pt x="1" y="754"/>
                    <a:pt x="1" y="1045"/>
                  </a:cubicBezTo>
                  <a:cubicBezTo>
                    <a:pt x="1" y="1382"/>
                    <a:pt x="47" y="1627"/>
                    <a:pt x="140" y="1859"/>
                  </a:cubicBezTo>
                  <a:cubicBezTo>
                    <a:pt x="187" y="1964"/>
                    <a:pt x="233" y="2011"/>
                    <a:pt x="292" y="2057"/>
                  </a:cubicBezTo>
                  <a:cubicBezTo>
                    <a:pt x="323" y="2057"/>
                    <a:pt x="354" y="2078"/>
                    <a:pt x="412" y="2078"/>
                  </a:cubicBezTo>
                  <a:cubicBezTo>
                    <a:pt x="442" y="2078"/>
                    <a:pt x="478" y="2073"/>
                    <a:pt x="524" y="2057"/>
                  </a:cubicBezTo>
                  <a:cubicBezTo>
                    <a:pt x="769" y="2011"/>
                    <a:pt x="1013" y="1964"/>
                    <a:pt x="1304" y="1766"/>
                  </a:cubicBezTo>
                  <a:cubicBezTo>
                    <a:pt x="1548" y="1627"/>
                    <a:pt x="1792" y="1429"/>
                    <a:pt x="1932" y="1278"/>
                  </a:cubicBezTo>
                  <a:cubicBezTo>
                    <a:pt x="2036" y="1138"/>
                    <a:pt x="2036" y="1092"/>
                    <a:pt x="2036" y="1045"/>
                  </a:cubicBezTo>
                  <a:cubicBezTo>
                    <a:pt x="2036" y="987"/>
                    <a:pt x="2036" y="940"/>
                    <a:pt x="1932" y="801"/>
                  </a:cubicBezTo>
                  <a:cubicBezTo>
                    <a:pt x="1792" y="650"/>
                    <a:pt x="1548" y="464"/>
                    <a:pt x="1304" y="312"/>
                  </a:cubicBezTo>
                  <a:cubicBezTo>
                    <a:pt x="1013" y="173"/>
                    <a:pt x="769" y="68"/>
                    <a:pt x="524" y="22"/>
                  </a:cubicBezTo>
                  <a:cubicBezTo>
                    <a:pt x="478" y="6"/>
                    <a:pt x="442" y="1"/>
                    <a:pt x="4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52"/>
            <p:cNvSpPr/>
            <p:nvPr/>
          </p:nvSpPr>
          <p:spPr>
            <a:xfrm>
              <a:off x="4890620" y="493308"/>
              <a:ext cx="40565" cy="41449"/>
            </a:xfrm>
            <a:custGeom>
              <a:rect b="b" l="l" r="r" t="t"/>
              <a:pathLst>
                <a:path extrusionOk="0" h="1688" w="1652">
                  <a:moveTo>
                    <a:pt x="344" y="1"/>
                  </a:moveTo>
                  <a:cubicBezTo>
                    <a:pt x="286" y="1"/>
                    <a:pt x="244" y="21"/>
                    <a:pt x="244" y="21"/>
                  </a:cubicBezTo>
                  <a:cubicBezTo>
                    <a:pt x="198" y="68"/>
                    <a:pt x="151" y="68"/>
                    <a:pt x="105" y="207"/>
                  </a:cubicBezTo>
                  <a:cubicBezTo>
                    <a:pt x="47" y="359"/>
                    <a:pt x="0" y="603"/>
                    <a:pt x="0" y="847"/>
                  </a:cubicBezTo>
                  <a:cubicBezTo>
                    <a:pt x="0" y="1080"/>
                    <a:pt x="47" y="1324"/>
                    <a:pt x="105" y="1522"/>
                  </a:cubicBezTo>
                  <a:cubicBezTo>
                    <a:pt x="151" y="1615"/>
                    <a:pt x="198" y="1661"/>
                    <a:pt x="244" y="1661"/>
                  </a:cubicBezTo>
                  <a:cubicBezTo>
                    <a:pt x="244" y="1661"/>
                    <a:pt x="286" y="1687"/>
                    <a:pt x="344" y="1687"/>
                  </a:cubicBezTo>
                  <a:cubicBezTo>
                    <a:pt x="374" y="1687"/>
                    <a:pt x="407" y="1681"/>
                    <a:pt x="442" y="1661"/>
                  </a:cubicBezTo>
                  <a:cubicBezTo>
                    <a:pt x="628" y="1661"/>
                    <a:pt x="826" y="1568"/>
                    <a:pt x="1070" y="1475"/>
                  </a:cubicBezTo>
                  <a:cubicBezTo>
                    <a:pt x="1268" y="1324"/>
                    <a:pt x="1454" y="1184"/>
                    <a:pt x="1559" y="1033"/>
                  </a:cubicBezTo>
                  <a:cubicBezTo>
                    <a:pt x="1652" y="940"/>
                    <a:pt x="1652" y="894"/>
                    <a:pt x="1652" y="847"/>
                  </a:cubicBezTo>
                  <a:cubicBezTo>
                    <a:pt x="1652" y="789"/>
                    <a:pt x="1652" y="742"/>
                    <a:pt x="1559" y="649"/>
                  </a:cubicBezTo>
                  <a:cubicBezTo>
                    <a:pt x="1454" y="498"/>
                    <a:pt x="1268" y="359"/>
                    <a:pt x="1070" y="266"/>
                  </a:cubicBezTo>
                  <a:cubicBezTo>
                    <a:pt x="826" y="114"/>
                    <a:pt x="628" y="21"/>
                    <a:pt x="442" y="21"/>
                  </a:cubicBezTo>
                  <a:cubicBezTo>
                    <a:pt x="407" y="6"/>
                    <a:pt x="374" y="1"/>
                    <a:pt x="3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52"/>
            <p:cNvSpPr/>
            <p:nvPr/>
          </p:nvSpPr>
          <p:spPr>
            <a:xfrm>
              <a:off x="5223929" y="497875"/>
              <a:ext cx="30866" cy="32167"/>
            </a:xfrm>
            <a:custGeom>
              <a:rect b="b" l="l" r="r" t="t"/>
              <a:pathLst>
                <a:path extrusionOk="0" h="1310" w="1257">
                  <a:moveTo>
                    <a:pt x="260" y="1"/>
                  </a:moveTo>
                  <a:cubicBezTo>
                    <a:pt x="218" y="1"/>
                    <a:pt x="198" y="21"/>
                    <a:pt x="198" y="21"/>
                  </a:cubicBezTo>
                  <a:cubicBezTo>
                    <a:pt x="140" y="21"/>
                    <a:pt x="140" y="80"/>
                    <a:pt x="93" y="173"/>
                  </a:cubicBezTo>
                  <a:cubicBezTo>
                    <a:pt x="47" y="266"/>
                    <a:pt x="0" y="463"/>
                    <a:pt x="0" y="661"/>
                  </a:cubicBezTo>
                  <a:cubicBezTo>
                    <a:pt x="0" y="847"/>
                    <a:pt x="47" y="1045"/>
                    <a:pt x="93" y="1185"/>
                  </a:cubicBezTo>
                  <a:cubicBezTo>
                    <a:pt x="140" y="1243"/>
                    <a:pt x="140" y="1289"/>
                    <a:pt x="198" y="1289"/>
                  </a:cubicBezTo>
                  <a:cubicBezTo>
                    <a:pt x="198" y="1289"/>
                    <a:pt x="218" y="1310"/>
                    <a:pt x="260" y="1310"/>
                  </a:cubicBezTo>
                  <a:cubicBezTo>
                    <a:pt x="280" y="1310"/>
                    <a:pt x="306" y="1305"/>
                    <a:pt x="337" y="1289"/>
                  </a:cubicBezTo>
                  <a:cubicBezTo>
                    <a:pt x="489" y="1289"/>
                    <a:pt x="628" y="1243"/>
                    <a:pt x="826" y="1138"/>
                  </a:cubicBezTo>
                  <a:cubicBezTo>
                    <a:pt x="965" y="1045"/>
                    <a:pt x="1117" y="894"/>
                    <a:pt x="1210" y="801"/>
                  </a:cubicBezTo>
                  <a:cubicBezTo>
                    <a:pt x="1256" y="754"/>
                    <a:pt x="1256" y="708"/>
                    <a:pt x="1256" y="661"/>
                  </a:cubicBezTo>
                  <a:cubicBezTo>
                    <a:pt x="1256" y="661"/>
                    <a:pt x="1256" y="603"/>
                    <a:pt x="1210" y="510"/>
                  </a:cubicBezTo>
                  <a:cubicBezTo>
                    <a:pt x="1117" y="417"/>
                    <a:pt x="965" y="312"/>
                    <a:pt x="826" y="173"/>
                  </a:cubicBezTo>
                  <a:cubicBezTo>
                    <a:pt x="628" y="80"/>
                    <a:pt x="489" y="21"/>
                    <a:pt x="337" y="21"/>
                  </a:cubicBezTo>
                  <a:cubicBezTo>
                    <a:pt x="306" y="6"/>
                    <a:pt x="280" y="1"/>
                    <a:pt x="2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52"/>
            <p:cNvSpPr/>
            <p:nvPr/>
          </p:nvSpPr>
          <p:spPr>
            <a:xfrm>
              <a:off x="559044" y="699791"/>
              <a:ext cx="159387" cy="163193"/>
            </a:xfrm>
            <a:custGeom>
              <a:rect b="b" l="l" r="r" t="t"/>
              <a:pathLst>
                <a:path extrusionOk="0" h="6646" w="6491">
                  <a:moveTo>
                    <a:pt x="1317" y="0"/>
                  </a:moveTo>
                  <a:cubicBezTo>
                    <a:pt x="1097" y="0"/>
                    <a:pt x="983" y="60"/>
                    <a:pt x="919" y="92"/>
                  </a:cubicBezTo>
                  <a:cubicBezTo>
                    <a:pt x="815" y="138"/>
                    <a:pt x="629" y="289"/>
                    <a:pt x="431" y="720"/>
                  </a:cubicBezTo>
                  <a:cubicBezTo>
                    <a:pt x="187" y="1453"/>
                    <a:pt x="47" y="2325"/>
                    <a:pt x="0" y="3290"/>
                  </a:cubicBezTo>
                  <a:lnTo>
                    <a:pt x="0" y="3337"/>
                  </a:lnTo>
                  <a:cubicBezTo>
                    <a:pt x="47" y="4302"/>
                    <a:pt x="187" y="5175"/>
                    <a:pt x="431" y="5907"/>
                  </a:cubicBezTo>
                  <a:cubicBezTo>
                    <a:pt x="629" y="6338"/>
                    <a:pt x="815" y="6489"/>
                    <a:pt x="919" y="6535"/>
                  </a:cubicBezTo>
                  <a:cubicBezTo>
                    <a:pt x="993" y="6572"/>
                    <a:pt x="1132" y="6646"/>
                    <a:pt x="1424" y="6646"/>
                  </a:cubicBezTo>
                  <a:cubicBezTo>
                    <a:pt x="1501" y="6646"/>
                    <a:pt x="1588" y="6641"/>
                    <a:pt x="1687" y="6629"/>
                  </a:cubicBezTo>
                  <a:cubicBezTo>
                    <a:pt x="2420" y="6489"/>
                    <a:pt x="3246" y="6198"/>
                    <a:pt x="4118" y="5710"/>
                  </a:cubicBezTo>
                  <a:lnTo>
                    <a:pt x="4165" y="5710"/>
                  </a:lnTo>
                  <a:cubicBezTo>
                    <a:pt x="5037" y="5175"/>
                    <a:pt x="5665" y="4593"/>
                    <a:pt x="6153" y="4011"/>
                  </a:cubicBezTo>
                  <a:cubicBezTo>
                    <a:pt x="6444" y="3674"/>
                    <a:pt x="6491" y="3430"/>
                    <a:pt x="6491" y="3337"/>
                  </a:cubicBezTo>
                  <a:cubicBezTo>
                    <a:pt x="6491" y="3197"/>
                    <a:pt x="6444" y="2953"/>
                    <a:pt x="6153" y="2616"/>
                  </a:cubicBezTo>
                  <a:cubicBezTo>
                    <a:pt x="5665" y="2034"/>
                    <a:pt x="5037" y="1453"/>
                    <a:pt x="4165" y="917"/>
                  </a:cubicBezTo>
                  <a:lnTo>
                    <a:pt x="4118" y="917"/>
                  </a:lnTo>
                  <a:cubicBezTo>
                    <a:pt x="3246" y="429"/>
                    <a:pt x="2420" y="138"/>
                    <a:pt x="1687" y="45"/>
                  </a:cubicBezTo>
                  <a:cubicBezTo>
                    <a:pt x="1538" y="12"/>
                    <a:pt x="1416" y="0"/>
                    <a:pt x="1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52"/>
            <p:cNvSpPr/>
            <p:nvPr/>
          </p:nvSpPr>
          <p:spPr>
            <a:xfrm>
              <a:off x="892059" y="704014"/>
              <a:ext cx="149982" cy="154304"/>
            </a:xfrm>
            <a:custGeom>
              <a:rect b="b" l="l" r="r" t="t"/>
              <a:pathLst>
                <a:path extrusionOk="0" h="6284" w="6108">
                  <a:moveTo>
                    <a:pt x="1382" y="0"/>
                  </a:moveTo>
                  <a:cubicBezTo>
                    <a:pt x="1096" y="0"/>
                    <a:pt x="958" y="70"/>
                    <a:pt x="873" y="117"/>
                  </a:cubicBezTo>
                  <a:cubicBezTo>
                    <a:pt x="780" y="164"/>
                    <a:pt x="582" y="304"/>
                    <a:pt x="443" y="699"/>
                  </a:cubicBezTo>
                  <a:cubicBezTo>
                    <a:pt x="198" y="1374"/>
                    <a:pt x="47" y="2199"/>
                    <a:pt x="1" y="3118"/>
                  </a:cubicBezTo>
                  <a:lnTo>
                    <a:pt x="1" y="3165"/>
                  </a:lnTo>
                  <a:cubicBezTo>
                    <a:pt x="47" y="4084"/>
                    <a:pt x="198" y="4910"/>
                    <a:pt x="443" y="5584"/>
                  </a:cubicBezTo>
                  <a:cubicBezTo>
                    <a:pt x="582" y="5980"/>
                    <a:pt x="780" y="6119"/>
                    <a:pt x="873" y="6166"/>
                  </a:cubicBezTo>
                  <a:cubicBezTo>
                    <a:pt x="958" y="6213"/>
                    <a:pt x="1096" y="6283"/>
                    <a:pt x="1382" y="6283"/>
                  </a:cubicBezTo>
                  <a:cubicBezTo>
                    <a:pt x="1448" y="6283"/>
                    <a:pt x="1522" y="6279"/>
                    <a:pt x="1606" y="6270"/>
                  </a:cubicBezTo>
                  <a:cubicBezTo>
                    <a:pt x="2280" y="6119"/>
                    <a:pt x="3060" y="5875"/>
                    <a:pt x="3932" y="5398"/>
                  </a:cubicBezTo>
                  <a:cubicBezTo>
                    <a:pt x="4758" y="4910"/>
                    <a:pt x="5386" y="4375"/>
                    <a:pt x="5816" y="3793"/>
                  </a:cubicBezTo>
                  <a:cubicBezTo>
                    <a:pt x="6107" y="3456"/>
                    <a:pt x="6107" y="3258"/>
                    <a:pt x="6107" y="3165"/>
                  </a:cubicBezTo>
                  <a:cubicBezTo>
                    <a:pt x="6107" y="3025"/>
                    <a:pt x="6107" y="2828"/>
                    <a:pt x="5816" y="2490"/>
                  </a:cubicBezTo>
                  <a:cubicBezTo>
                    <a:pt x="5386" y="1909"/>
                    <a:pt x="4758" y="1374"/>
                    <a:pt x="3932" y="885"/>
                  </a:cubicBezTo>
                  <a:cubicBezTo>
                    <a:pt x="3060" y="408"/>
                    <a:pt x="2280" y="164"/>
                    <a:pt x="1606" y="13"/>
                  </a:cubicBezTo>
                  <a:cubicBezTo>
                    <a:pt x="1522" y="4"/>
                    <a:pt x="1448" y="0"/>
                    <a:pt x="13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52"/>
            <p:cNvSpPr/>
            <p:nvPr/>
          </p:nvSpPr>
          <p:spPr>
            <a:xfrm>
              <a:off x="1225368" y="708852"/>
              <a:ext cx="141682" cy="144604"/>
            </a:xfrm>
            <a:custGeom>
              <a:rect b="b" l="l" r="r" t="t"/>
              <a:pathLst>
                <a:path extrusionOk="0" h="5889" w="5770">
                  <a:moveTo>
                    <a:pt x="1279" y="1"/>
                  </a:moveTo>
                  <a:cubicBezTo>
                    <a:pt x="1001" y="1"/>
                    <a:pt x="864" y="69"/>
                    <a:pt x="826" y="107"/>
                  </a:cubicBezTo>
                  <a:cubicBezTo>
                    <a:pt x="722" y="153"/>
                    <a:pt x="536" y="258"/>
                    <a:pt x="384" y="642"/>
                  </a:cubicBezTo>
                  <a:cubicBezTo>
                    <a:pt x="140" y="1270"/>
                    <a:pt x="1" y="2049"/>
                    <a:pt x="1" y="2921"/>
                  </a:cubicBezTo>
                  <a:lnTo>
                    <a:pt x="1" y="2968"/>
                  </a:lnTo>
                  <a:cubicBezTo>
                    <a:pt x="1" y="3840"/>
                    <a:pt x="140" y="4620"/>
                    <a:pt x="384" y="5248"/>
                  </a:cubicBezTo>
                  <a:cubicBezTo>
                    <a:pt x="536" y="5631"/>
                    <a:pt x="722" y="5736"/>
                    <a:pt x="826" y="5783"/>
                  </a:cubicBezTo>
                  <a:cubicBezTo>
                    <a:pt x="864" y="5820"/>
                    <a:pt x="1001" y="5888"/>
                    <a:pt x="1279" y="5888"/>
                  </a:cubicBezTo>
                  <a:cubicBezTo>
                    <a:pt x="1345" y="5888"/>
                    <a:pt x="1419" y="5885"/>
                    <a:pt x="1501" y="5876"/>
                  </a:cubicBezTo>
                  <a:cubicBezTo>
                    <a:pt x="2176" y="5783"/>
                    <a:pt x="2909" y="5492"/>
                    <a:pt x="3688" y="5050"/>
                  </a:cubicBezTo>
                  <a:cubicBezTo>
                    <a:pt x="4455" y="4620"/>
                    <a:pt x="5037" y="4084"/>
                    <a:pt x="5479" y="3596"/>
                  </a:cubicBezTo>
                  <a:cubicBezTo>
                    <a:pt x="5723" y="3259"/>
                    <a:pt x="5770" y="3061"/>
                    <a:pt x="5770" y="2968"/>
                  </a:cubicBezTo>
                  <a:cubicBezTo>
                    <a:pt x="5770" y="2828"/>
                    <a:pt x="5723" y="2631"/>
                    <a:pt x="5479" y="2293"/>
                  </a:cubicBezTo>
                  <a:cubicBezTo>
                    <a:pt x="5037" y="1805"/>
                    <a:pt x="4455" y="1270"/>
                    <a:pt x="3688" y="839"/>
                  </a:cubicBezTo>
                  <a:cubicBezTo>
                    <a:pt x="2909" y="397"/>
                    <a:pt x="2176" y="153"/>
                    <a:pt x="1501" y="13"/>
                  </a:cubicBezTo>
                  <a:cubicBezTo>
                    <a:pt x="1419" y="5"/>
                    <a:pt x="1345" y="1"/>
                    <a:pt x="1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52"/>
            <p:cNvSpPr/>
            <p:nvPr/>
          </p:nvSpPr>
          <p:spPr>
            <a:xfrm>
              <a:off x="1558678" y="713419"/>
              <a:ext cx="131983" cy="135470"/>
            </a:xfrm>
            <a:custGeom>
              <a:rect b="b" l="l" r="r" t="t"/>
              <a:pathLst>
                <a:path extrusionOk="0" h="5517" w="5375">
                  <a:moveTo>
                    <a:pt x="1101" y="1"/>
                  </a:moveTo>
                  <a:cubicBezTo>
                    <a:pt x="908" y="1"/>
                    <a:pt x="801" y="39"/>
                    <a:pt x="768" y="72"/>
                  </a:cubicBezTo>
                  <a:cubicBezTo>
                    <a:pt x="675" y="118"/>
                    <a:pt x="524" y="258"/>
                    <a:pt x="384" y="607"/>
                  </a:cubicBezTo>
                  <a:cubicBezTo>
                    <a:pt x="140" y="1235"/>
                    <a:pt x="1" y="1909"/>
                    <a:pt x="1" y="2735"/>
                  </a:cubicBezTo>
                  <a:lnTo>
                    <a:pt x="1" y="2782"/>
                  </a:lnTo>
                  <a:cubicBezTo>
                    <a:pt x="1" y="3608"/>
                    <a:pt x="140" y="4329"/>
                    <a:pt x="384" y="4910"/>
                  </a:cubicBezTo>
                  <a:cubicBezTo>
                    <a:pt x="524" y="5259"/>
                    <a:pt x="675" y="5399"/>
                    <a:pt x="768" y="5445"/>
                  </a:cubicBezTo>
                  <a:cubicBezTo>
                    <a:pt x="801" y="5478"/>
                    <a:pt x="908" y="5516"/>
                    <a:pt x="1101" y="5516"/>
                  </a:cubicBezTo>
                  <a:cubicBezTo>
                    <a:pt x="1183" y="5516"/>
                    <a:pt x="1281" y="5509"/>
                    <a:pt x="1396" y="5492"/>
                  </a:cubicBezTo>
                  <a:cubicBezTo>
                    <a:pt x="2036" y="5399"/>
                    <a:pt x="2711" y="5155"/>
                    <a:pt x="3432" y="4724"/>
                  </a:cubicBezTo>
                  <a:cubicBezTo>
                    <a:pt x="4165" y="4282"/>
                    <a:pt x="4700" y="3852"/>
                    <a:pt x="5083" y="3363"/>
                  </a:cubicBezTo>
                  <a:cubicBezTo>
                    <a:pt x="5328" y="3073"/>
                    <a:pt x="5374" y="2875"/>
                    <a:pt x="5374" y="2782"/>
                  </a:cubicBezTo>
                  <a:cubicBezTo>
                    <a:pt x="5374" y="2689"/>
                    <a:pt x="5328" y="2491"/>
                    <a:pt x="5083" y="2154"/>
                  </a:cubicBezTo>
                  <a:cubicBezTo>
                    <a:pt x="4700" y="1665"/>
                    <a:pt x="4165" y="1235"/>
                    <a:pt x="3432" y="793"/>
                  </a:cubicBezTo>
                  <a:cubicBezTo>
                    <a:pt x="2711" y="362"/>
                    <a:pt x="2036" y="118"/>
                    <a:pt x="1396" y="25"/>
                  </a:cubicBezTo>
                  <a:cubicBezTo>
                    <a:pt x="1281" y="8"/>
                    <a:pt x="1183" y="1"/>
                    <a:pt x="110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2"/>
            <p:cNvSpPr/>
            <p:nvPr/>
          </p:nvSpPr>
          <p:spPr>
            <a:xfrm>
              <a:off x="1891693" y="718134"/>
              <a:ext cx="122554" cy="126065"/>
            </a:xfrm>
            <a:custGeom>
              <a:rect b="b" l="l" r="r" t="t"/>
              <a:pathLst>
                <a:path extrusionOk="0" h="5134" w="4991">
                  <a:moveTo>
                    <a:pt x="1054" y="0"/>
                  </a:moveTo>
                  <a:cubicBezTo>
                    <a:pt x="871" y="0"/>
                    <a:pt x="753" y="33"/>
                    <a:pt x="687" y="66"/>
                  </a:cubicBezTo>
                  <a:cubicBezTo>
                    <a:pt x="629" y="124"/>
                    <a:pt x="489" y="264"/>
                    <a:pt x="338" y="601"/>
                  </a:cubicBezTo>
                  <a:cubicBezTo>
                    <a:pt x="152" y="1136"/>
                    <a:pt x="1" y="1764"/>
                    <a:pt x="1" y="2543"/>
                  </a:cubicBezTo>
                  <a:lnTo>
                    <a:pt x="1" y="2590"/>
                  </a:lnTo>
                  <a:cubicBezTo>
                    <a:pt x="1" y="3369"/>
                    <a:pt x="152" y="3997"/>
                    <a:pt x="338" y="4579"/>
                  </a:cubicBezTo>
                  <a:cubicBezTo>
                    <a:pt x="489" y="4870"/>
                    <a:pt x="629" y="5009"/>
                    <a:pt x="687" y="5067"/>
                  </a:cubicBezTo>
                  <a:cubicBezTo>
                    <a:pt x="753" y="5100"/>
                    <a:pt x="871" y="5133"/>
                    <a:pt x="1054" y="5133"/>
                  </a:cubicBezTo>
                  <a:cubicBezTo>
                    <a:pt x="1130" y="5133"/>
                    <a:pt x="1216" y="5127"/>
                    <a:pt x="1315" y="5114"/>
                  </a:cubicBezTo>
                  <a:cubicBezTo>
                    <a:pt x="1897" y="5009"/>
                    <a:pt x="2525" y="4777"/>
                    <a:pt x="3199" y="4381"/>
                  </a:cubicBezTo>
                  <a:cubicBezTo>
                    <a:pt x="3886" y="3997"/>
                    <a:pt x="4363" y="3555"/>
                    <a:pt x="4758" y="3125"/>
                  </a:cubicBezTo>
                  <a:cubicBezTo>
                    <a:pt x="4991" y="2834"/>
                    <a:pt x="4991" y="2636"/>
                    <a:pt x="4991" y="2590"/>
                  </a:cubicBezTo>
                  <a:cubicBezTo>
                    <a:pt x="4991" y="2497"/>
                    <a:pt x="4991" y="2299"/>
                    <a:pt x="4758" y="2008"/>
                  </a:cubicBezTo>
                  <a:cubicBezTo>
                    <a:pt x="4363" y="1578"/>
                    <a:pt x="3886" y="1136"/>
                    <a:pt x="3199" y="752"/>
                  </a:cubicBezTo>
                  <a:cubicBezTo>
                    <a:pt x="2525" y="357"/>
                    <a:pt x="1897" y="124"/>
                    <a:pt x="1315" y="19"/>
                  </a:cubicBezTo>
                  <a:cubicBezTo>
                    <a:pt x="1216" y="6"/>
                    <a:pt x="1130" y="0"/>
                    <a:pt x="10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52"/>
            <p:cNvSpPr/>
            <p:nvPr/>
          </p:nvSpPr>
          <p:spPr>
            <a:xfrm>
              <a:off x="2225002" y="722971"/>
              <a:ext cx="114279" cy="116366"/>
            </a:xfrm>
            <a:custGeom>
              <a:rect b="b" l="l" r="r" t="t"/>
              <a:pathLst>
                <a:path extrusionOk="0" h="4739" w="4654">
                  <a:moveTo>
                    <a:pt x="959" y="1"/>
                  </a:moveTo>
                  <a:cubicBezTo>
                    <a:pt x="790" y="1"/>
                    <a:pt x="695" y="34"/>
                    <a:pt x="629" y="67"/>
                  </a:cubicBezTo>
                  <a:cubicBezTo>
                    <a:pt x="582" y="113"/>
                    <a:pt x="431" y="218"/>
                    <a:pt x="338" y="555"/>
                  </a:cubicBezTo>
                  <a:cubicBezTo>
                    <a:pt x="140" y="1032"/>
                    <a:pt x="1" y="1672"/>
                    <a:pt x="1" y="2346"/>
                  </a:cubicBezTo>
                  <a:lnTo>
                    <a:pt x="1" y="2393"/>
                  </a:lnTo>
                  <a:cubicBezTo>
                    <a:pt x="1" y="3067"/>
                    <a:pt x="140" y="3707"/>
                    <a:pt x="338" y="4184"/>
                  </a:cubicBezTo>
                  <a:cubicBezTo>
                    <a:pt x="431" y="4521"/>
                    <a:pt x="582" y="4626"/>
                    <a:pt x="629" y="4673"/>
                  </a:cubicBezTo>
                  <a:cubicBezTo>
                    <a:pt x="695" y="4705"/>
                    <a:pt x="790" y="4738"/>
                    <a:pt x="959" y="4738"/>
                  </a:cubicBezTo>
                  <a:cubicBezTo>
                    <a:pt x="1029" y="4738"/>
                    <a:pt x="1112" y="4733"/>
                    <a:pt x="1210" y="4719"/>
                  </a:cubicBezTo>
                  <a:cubicBezTo>
                    <a:pt x="1745" y="4626"/>
                    <a:pt x="2327" y="4428"/>
                    <a:pt x="2955" y="4091"/>
                  </a:cubicBezTo>
                  <a:cubicBezTo>
                    <a:pt x="3583" y="3707"/>
                    <a:pt x="4072" y="3312"/>
                    <a:pt x="4409" y="2881"/>
                  </a:cubicBezTo>
                  <a:cubicBezTo>
                    <a:pt x="4607" y="2637"/>
                    <a:pt x="4653" y="2439"/>
                    <a:pt x="4653" y="2393"/>
                  </a:cubicBezTo>
                  <a:cubicBezTo>
                    <a:pt x="4653" y="2300"/>
                    <a:pt x="4607" y="2102"/>
                    <a:pt x="4409" y="1858"/>
                  </a:cubicBezTo>
                  <a:cubicBezTo>
                    <a:pt x="4072" y="1427"/>
                    <a:pt x="3583" y="1032"/>
                    <a:pt x="2955" y="695"/>
                  </a:cubicBezTo>
                  <a:lnTo>
                    <a:pt x="2955" y="648"/>
                  </a:lnTo>
                  <a:cubicBezTo>
                    <a:pt x="2327" y="311"/>
                    <a:pt x="1745" y="113"/>
                    <a:pt x="1210" y="20"/>
                  </a:cubicBezTo>
                  <a:cubicBezTo>
                    <a:pt x="1112" y="6"/>
                    <a:pt x="1029" y="1"/>
                    <a:pt x="9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52"/>
            <p:cNvSpPr/>
            <p:nvPr/>
          </p:nvSpPr>
          <p:spPr>
            <a:xfrm>
              <a:off x="2558312" y="727710"/>
              <a:ext cx="104555" cy="106888"/>
            </a:xfrm>
            <a:custGeom>
              <a:rect b="b" l="l" r="r" t="t"/>
              <a:pathLst>
                <a:path extrusionOk="0" h="4353" w="4258">
                  <a:moveTo>
                    <a:pt x="882" y="0"/>
                  </a:moveTo>
                  <a:cubicBezTo>
                    <a:pt x="735" y="0"/>
                    <a:pt x="647" y="39"/>
                    <a:pt x="582" y="71"/>
                  </a:cubicBezTo>
                  <a:cubicBezTo>
                    <a:pt x="524" y="118"/>
                    <a:pt x="384" y="211"/>
                    <a:pt x="291" y="502"/>
                  </a:cubicBezTo>
                  <a:cubicBezTo>
                    <a:pt x="140" y="944"/>
                    <a:pt x="1" y="1525"/>
                    <a:pt x="1" y="2200"/>
                  </a:cubicBezTo>
                  <a:cubicBezTo>
                    <a:pt x="1" y="2828"/>
                    <a:pt x="140" y="3410"/>
                    <a:pt x="291" y="3852"/>
                  </a:cubicBezTo>
                  <a:cubicBezTo>
                    <a:pt x="384" y="4142"/>
                    <a:pt x="524" y="4235"/>
                    <a:pt x="582" y="4282"/>
                  </a:cubicBezTo>
                  <a:cubicBezTo>
                    <a:pt x="647" y="4314"/>
                    <a:pt x="735" y="4353"/>
                    <a:pt x="882" y="4353"/>
                  </a:cubicBezTo>
                  <a:cubicBezTo>
                    <a:pt x="945" y="4353"/>
                    <a:pt x="1019" y="4346"/>
                    <a:pt x="1106" y="4328"/>
                  </a:cubicBezTo>
                  <a:cubicBezTo>
                    <a:pt x="1594" y="4235"/>
                    <a:pt x="2129" y="4096"/>
                    <a:pt x="2711" y="3747"/>
                  </a:cubicBezTo>
                  <a:cubicBezTo>
                    <a:pt x="3292" y="3410"/>
                    <a:pt x="3723" y="3026"/>
                    <a:pt x="4014" y="2642"/>
                  </a:cubicBezTo>
                  <a:cubicBezTo>
                    <a:pt x="4211" y="2398"/>
                    <a:pt x="4258" y="2246"/>
                    <a:pt x="4258" y="2200"/>
                  </a:cubicBezTo>
                  <a:cubicBezTo>
                    <a:pt x="4258" y="2107"/>
                    <a:pt x="4211" y="1956"/>
                    <a:pt x="4014" y="1711"/>
                  </a:cubicBezTo>
                  <a:cubicBezTo>
                    <a:pt x="3723" y="1327"/>
                    <a:pt x="3292" y="944"/>
                    <a:pt x="2711" y="606"/>
                  </a:cubicBezTo>
                  <a:cubicBezTo>
                    <a:pt x="2129" y="316"/>
                    <a:pt x="1594" y="118"/>
                    <a:pt x="1106" y="25"/>
                  </a:cubicBezTo>
                  <a:cubicBezTo>
                    <a:pt x="1019" y="7"/>
                    <a:pt x="945" y="0"/>
                    <a:pt x="8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52"/>
            <p:cNvSpPr/>
            <p:nvPr/>
          </p:nvSpPr>
          <p:spPr>
            <a:xfrm>
              <a:off x="2891327" y="732400"/>
              <a:ext cx="95421" cy="97508"/>
            </a:xfrm>
            <a:custGeom>
              <a:rect b="b" l="l" r="r" t="t"/>
              <a:pathLst>
                <a:path extrusionOk="0" h="3971" w="3886">
                  <a:moveTo>
                    <a:pt x="804" y="1"/>
                  </a:moveTo>
                  <a:cubicBezTo>
                    <a:pt x="654" y="1"/>
                    <a:pt x="569" y="33"/>
                    <a:pt x="536" y="66"/>
                  </a:cubicBezTo>
                  <a:cubicBezTo>
                    <a:pt x="489" y="66"/>
                    <a:pt x="396" y="171"/>
                    <a:pt x="292" y="462"/>
                  </a:cubicBezTo>
                  <a:cubicBezTo>
                    <a:pt x="106" y="846"/>
                    <a:pt x="1" y="1381"/>
                    <a:pt x="1" y="2009"/>
                  </a:cubicBezTo>
                  <a:cubicBezTo>
                    <a:pt x="1" y="2590"/>
                    <a:pt x="106" y="3125"/>
                    <a:pt x="292" y="3509"/>
                  </a:cubicBezTo>
                  <a:cubicBezTo>
                    <a:pt x="396" y="3800"/>
                    <a:pt x="489" y="3905"/>
                    <a:pt x="536" y="3905"/>
                  </a:cubicBezTo>
                  <a:cubicBezTo>
                    <a:pt x="569" y="3938"/>
                    <a:pt x="654" y="3971"/>
                    <a:pt x="804" y="3971"/>
                  </a:cubicBezTo>
                  <a:cubicBezTo>
                    <a:pt x="866" y="3971"/>
                    <a:pt x="939" y="3965"/>
                    <a:pt x="1024" y="3951"/>
                  </a:cubicBezTo>
                  <a:cubicBezTo>
                    <a:pt x="1455" y="3905"/>
                    <a:pt x="1943" y="3707"/>
                    <a:pt x="2478" y="3416"/>
                  </a:cubicBezTo>
                  <a:cubicBezTo>
                    <a:pt x="3013" y="3125"/>
                    <a:pt x="3397" y="2788"/>
                    <a:pt x="3688" y="2393"/>
                  </a:cubicBezTo>
                  <a:cubicBezTo>
                    <a:pt x="3886" y="2207"/>
                    <a:pt x="3886" y="2055"/>
                    <a:pt x="3886" y="2009"/>
                  </a:cubicBezTo>
                  <a:cubicBezTo>
                    <a:pt x="3886" y="1916"/>
                    <a:pt x="3886" y="1765"/>
                    <a:pt x="3688" y="1578"/>
                  </a:cubicBezTo>
                  <a:cubicBezTo>
                    <a:pt x="3397" y="1183"/>
                    <a:pt x="3013" y="846"/>
                    <a:pt x="2478" y="555"/>
                  </a:cubicBezTo>
                  <a:cubicBezTo>
                    <a:pt x="1943" y="264"/>
                    <a:pt x="1455" y="66"/>
                    <a:pt x="1024" y="20"/>
                  </a:cubicBezTo>
                  <a:cubicBezTo>
                    <a:pt x="939" y="6"/>
                    <a:pt x="866" y="1"/>
                    <a:pt x="8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52"/>
            <p:cNvSpPr/>
            <p:nvPr/>
          </p:nvSpPr>
          <p:spPr>
            <a:xfrm>
              <a:off x="3224636" y="737262"/>
              <a:ext cx="85722" cy="87833"/>
            </a:xfrm>
            <a:custGeom>
              <a:rect b="b" l="l" r="r" t="t"/>
              <a:pathLst>
                <a:path extrusionOk="0" h="3577" w="3491">
                  <a:moveTo>
                    <a:pt x="732" y="0"/>
                  </a:moveTo>
                  <a:cubicBezTo>
                    <a:pt x="602" y="0"/>
                    <a:pt x="522" y="33"/>
                    <a:pt x="489" y="66"/>
                  </a:cubicBezTo>
                  <a:cubicBezTo>
                    <a:pt x="431" y="66"/>
                    <a:pt x="338" y="159"/>
                    <a:pt x="245" y="403"/>
                  </a:cubicBezTo>
                  <a:cubicBezTo>
                    <a:pt x="94" y="799"/>
                    <a:pt x="1" y="1229"/>
                    <a:pt x="1" y="1811"/>
                  </a:cubicBezTo>
                  <a:cubicBezTo>
                    <a:pt x="1" y="2346"/>
                    <a:pt x="94" y="2776"/>
                    <a:pt x="245" y="3172"/>
                  </a:cubicBezTo>
                  <a:cubicBezTo>
                    <a:pt x="338" y="3416"/>
                    <a:pt x="431" y="3509"/>
                    <a:pt x="489" y="3556"/>
                  </a:cubicBezTo>
                  <a:cubicBezTo>
                    <a:pt x="520" y="3556"/>
                    <a:pt x="593" y="3576"/>
                    <a:pt x="710" y="3576"/>
                  </a:cubicBezTo>
                  <a:cubicBezTo>
                    <a:pt x="769" y="3576"/>
                    <a:pt x="838" y="3571"/>
                    <a:pt x="920" y="3556"/>
                  </a:cubicBezTo>
                  <a:cubicBezTo>
                    <a:pt x="1304" y="3509"/>
                    <a:pt x="1746" y="3358"/>
                    <a:pt x="2234" y="3067"/>
                  </a:cubicBezTo>
                  <a:cubicBezTo>
                    <a:pt x="2711" y="2776"/>
                    <a:pt x="3048" y="2485"/>
                    <a:pt x="3339" y="2195"/>
                  </a:cubicBezTo>
                  <a:cubicBezTo>
                    <a:pt x="3490" y="1962"/>
                    <a:pt x="3490" y="1857"/>
                    <a:pt x="3490" y="1811"/>
                  </a:cubicBezTo>
                  <a:cubicBezTo>
                    <a:pt x="3490" y="1718"/>
                    <a:pt x="3490" y="1613"/>
                    <a:pt x="3339" y="1427"/>
                  </a:cubicBezTo>
                  <a:cubicBezTo>
                    <a:pt x="3048" y="1090"/>
                    <a:pt x="2711" y="799"/>
                    <a:pt x="2234" y="508"/>
                  </a:cubicBezTo>
                  <a:cubicBezTo>
                    <a:pt x="1746" y="217"/>
                    <a:pt x="1304" y="66"/>
                    <a:pt x="920" y="20"/>
                  </a:cubicBezTo>
                  <a:cubicBezTo>
                    <a:pt x="848" y="6"/>
                    <a:pt x="786" y="0"/>
                    <a:pt x="7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52"/>
            <p:cNvSpPr/>
            <p:nvPr/>
          </p:nvSpPr>
          <p:spPr>
            <a:xfrm>
              <a:off x="3557946" y="741952"/>
              <a:ext cx="77152" cy="78404"/>
            </a:xfrm>
            <a:custGeom>
              <a:rect b="b" l="l" r="r" t="t"/>
              <a:pathLst>
                <a:path extrusionOk="0" h="3193" w="3142">
                  <a:moveTo>
                    <a:pt x="622" y="0"/>
                  </a:moveTo>
                  <a:cubicBezTo>
                    <a:pt x="519" y="0"/>
                    <a:pt x="462" y="26"/>
                    <a:pt x="431" y="26"/>
                  </a:cubicBezTo>
                  <a:cubicBezTo>
                    <a:pt x="385" y="73"/>
                    <a:pt x="292" y="119"/>
                    <a:pt x="233" y="364"/>
                  </a:cubicBezTo>
                  <a:cubicBezTo>
                    <a:pt x="94" y="701"/>
                    <a:pt x="1" y="1085"/>
                    <a:pt x="1" y="1620"/>
                  </a:cubicBezTo>
                  <a:cubicBezTo>
                    <a:pt x="1" y="2108"/>
                    <a:pt x="94" y="2492"/>
                    <a:pt x="233" y="2830"/>
                  </a:cubicBezTo>
                  <a:cubicBezTo>
                    <a:pt x="292" y="3074"/>
                    <a:pt x="385" y="3120"/>
                    <a:pt x="431" y="3167"/>
                  </a:cubicBezTo>
                  <a:cubicBezTo>
                    <a:pt x="462" y="3167"/>
                    <a:pt x="519" y="3193"/>
                    <a:pt x="622" y="3193"/>
                  </a:cubicBezTo>
                  <a:cubicBezTo>
                    <a:pt x="674" y="3193"/>
                    <a:pt x="737" y="3186"/>
                    <a:pt x="815" y="3167"/>
                  </a:cubicBezTo>
                  <a:cubicBezTo>
                    <a:pt x="1164" y="3120"/>
                    <a:pt x="1594" y="2981"/>
                    <a:pt x="1978" y="2736"/>
                  </a:cubicBezTo>
                  <a:cubicBezTo>
                    <a:pt x="2420" y="2492"/>
                    <a:pt x="2757" y="2248"/>
                    <a:pt x="2955" y="1957"/>
                  </a:cubicBezTo>
                  <a:cubicBezTo>
                    <a:pt x="3095" y="1771"/>
                    <a:pt x="3141" y="1666"/>
                    <a:pt x="3141" y="1620"/>
                  </a:cubicBezTo>
                  <a:cubicBezTo>
                    <a:pt x="3141" y="1527"/>
                    <a:pt x="3095" y="1422"/>
                    <a:pt x="2955" y="1236"/>
                  </a:cubicBezTo>
                  <a:cubicBezTo>
                    <a:pt x="2757" y="992"/>
                    <a:pt x="2420" y="701"/>
                    <a:pt x="1978" y="457"/>
                  </a:cubicBezTo>
                  <a:cubicBezTo>
                    <a:pt x="1594" y="212"/>
                    <a:pt x="1164" y="73"/>
                    <a:pt x="815" y="26"/>
                  </a:cubicBezTo>
                  <a:cubicBezTo>
                    <a:pt x="737" y="7"/>
                    <a:pt x="674"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52"/>
            <p:cNvSpPr/>
            <p:nvPr/>
          </p:nvSpPr>
          <p:spPr>
            <a:xfrm>
              <a:off x="3890985" y="746642"/>
              <a:ext cx="67993" cy="69024"/>
            </a:xfrm>
            <a:custGeom>
              <a:rect b="b" l="l" r="r" t="t"/>
              <a:pathLst>
                <a:path extrusionOk="0" h="2811" w="2769">
                  <a:moveTo>
                    <a:pt x="568" y="1"/>
                  </a:moveTo>
                  <a:cubicBezTo>
                    <a:pt x="478" y="1"/>
                    <a:pt x="427" y="21"/>
                    <a:pt x="395" y="21"/>
                  </a:cubicBezTo>
                  <a:cubicBezTo>
                    <a:pt x="337" y="68"/>
                    <a:pt x="244" y="126"/>
                    <a:pt x="198" y="312"/>
                  </a:cubicBezTo>
                  <a:cubicBezTo>
                    <a:pt x="105" y="603"/>
                    <a:pt x="0" y="998"/>
                    <a:pt x="0" y="1429"/>
                  </a:cubicBezTo>
                  <a:cubicBezTo>
                    <a:pt x="0" y="1813"/>
                    <a:pt x="105" y="2208"/>
                    <a:pt x="198" y="2499"/>
                  </a:cubicBezTo>
                  <a:cubicBezTo>
                    <a:pt x="244" y="2685"/>
                    <a:pt x="337" y="2743"/>
                    <a:pt x="395" y="2790"/>
                  </a:cubicBezTo>
                  <a:cubicBezTo>
                    <a:pt x="427" y="2790"/>
                    <a:pt x="478" y="2810"/>
                    <a:pt x="568" y="2810"/>
                  </a:cubicBezTo>
                  <a:cubicBezTo>
                    <a:pt x="613" y="2810"/>
                    <a:pt x="667" y="2805"/>
                    <a:pt x="733" y="2790"/>
                  </a:cubicBezTo>
                  <a:cubicBezTo>
                    <a:pt x="1024" y="2743"/>
                    <a:pt x="1407" y="2639"/>
                    <a:pt x="1745" y="2394"/>
                  </a:cubicBezTo>
                  <a:cubicBezTo>
                    <a:pt x="2140" y="2208"/>
                    <a:pt x="2431" y="1964"/>
                    <a:pt x="2617" y="1720"/>
                  </a:cubicBezTo>
                  <a:cubicBezTo>
                    <a:pt x="2768" y="1580"/>
                    <a:pt x="2768" y="1475"/>
                    <a:pt x="2768" y="1429"/>
                  </a:cubicBezTo>
                  <a:cubicBezTo>
                    <a:pt x="2768" y="1382"/>
                    <a:pt x="2768" y="1231"/>
                    <a:pt x="2617" y="1092"/>
                  </a:cubicBezTo>
                  <a:cubicBezTo>
                    <a:pt x="2431" y="847"/>
                    <a:pt x="2140" y="603"/>
                    <a:pt x="1745" y="417"/>
                  </a:cubicBezTo>
                  <a:cubicBezTo>
                    <a:pt x="1407" y="173"/>
                    <a:pt x="1024" y="68"/>
                    <a:pt x="733" y="21"/>
                  </a:cubicBezTo>
                  <a:cubicBezTo>
                    <a:pt x="667" y="6"/>
                    <a:pt x="613" y="1"/>
                    <a:pt x="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52"/>
            <p:cNvSpPr/>
            <p:nvPr/>
          </p:nvSpPr>
          <p:spPr>
            <a:xfrm>
              <a:off x="4224271" y="750865"/>
              <a:ext cx="58294" cy="60577"/>
            </a:xfrm>
            <a:custGeom>
              <a:rect b="b" l="l" r="r" t="t"/>
              <a:pathLst>
                <a:path extrusionOk="0" h="2467" w="2374">
                  <a:moveTo>
                    <a:pt x="629" y="1"/>
                  </a:moveTo>
                  <a:cubicBezTo>
                    <a:pt x="431" y="1"/>
                    <a:pt x="385" y="47"/>
                    <a:pt x="338" y="47"/>
                  </a:cubicBezTo>
                  <a:cubicBezTo>
                    <a:pt x="292" y="47"/>
                    <a:pt x="245" y="140"/>
                    <a:pt x="141" y="291"/>
                  </a:cubicBezTo>
                  <a:cubicBezTo>
                    <a:pt x="47" y="536"/>
                    <a:pt x="1" y="873"/>
                    <a:pt x="1" y="1257"/>
                  </a:cubicBezTo>
                  <a:cubicBezTo>
                    <a:pt x="1" y="1594"/>
                    <a:pt x="47" y="1931"/>
                    <a:pt x="141" y="2176"/>
                  </a:cubicBezTo>
                  <a:cubicBezTo>
                    <a:pt x="245" y="2327"/>
                    <a:pt x="292" y="2420"/>
                    <a:pt x="338" y="2420"/>
                  </a:cubicBezTo>
                  <a:cubicBezTo>
                    <a:pt x="385" y="2420"/>
                    <a:pt x="431" y="2467"/>
                    <a:pt x="629" y="2467"/>
                  </a:cubicBezTo>
                  <a:cubicBezTo>
                    <a:pt x="920" y="2420"/>
                    <a:pt x="1211" y="2280"/>
                    <a:pt x="1548" y="2129"/>
                  </a:cubicBezTo>
                  <a:cubicBezTo>
                    <a:pt x="1839" y="1931"/>
                    <a:pt x="2083" y="1699"/>
                    <a:pt x="2281" y="1501"/>
                  </a:cubicBezTo>
                  <a:cubicBezTo>
                    <a:pt x="2374" y="1350"/>
                    <a:pt x="2374" y="1257"/>
                    <a:pt x="2374" y="1257"/>
                  </a:cubicBezTo>
                  <a:cubicBezTo>
                    <a:pt x="2374" y="1210"/>
                    <a:pt x="2374" y="1117"/>
                    <a:pt x="2281" y="966"/>
                  </a:cubicBezTo>
                  <a:cubicBezTo>
                    <a:pt x="2083" y="768"/>
                    <a:pt x="1839" y="536"/>
                    <a:pt x="1548" y="338"/>
                  </a:cubicBezTo>
                  <a:cubicBezTo>
                    <a:pt x="1211" y="187"/>
                    <a:pt x="920" y="47"/>
                    <a:pt x="6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52"/>
            <p:cNvSpPr/>
            <p:nvPr/>
          </p:nvSpPr>
          <p:spPr>
            <a:xfrm>
              <a:off x="4557580" y="755433"/>
              <a:ext cx="50019" cy="51443"/>
            </a:xfrm>
            <a:custGeom>
              <a:rect b="b" l="l" r="r" t="t"/>
              <a:pathLst>
                <a:path extrusionOk="0" h="2095" w="2037">
                  <a:moveTo>
                    <a:pt x="524" y="1"/>
                  </a:moveTo>
                  <a:cubicBezTo>
                    <a:pt x="385" y="1"/>
                    <a:pt x="338" y="1"/>
                    <a:pt x="292" y="59"/>
                  </a:cubicBezTo>
                  <a:cubicBezTo>
                    <a:pt x="233" y="59"/>
                    <a:pt x="187" y="105"/>
                    <a:pt x="140" y="245"/>
                  </a:cubicBezTo>
                  <a:cubicBezTo>
                    <a:pt x="47" y="443"/>
                    <a:pt x="1" y="734"/>
                    <a:pt x="1" y="1071"/>
                  </a:cubicBezTo>
                  <a:cubicBezTo>
                    <a:pt x="1" y="1362"/>
                    <a:pt x="47" y="1652"/>
                    <a:pt x="140" y="1850"/>
                  </a:cubicBezTo>
                  <a:cubicBezTo>
                    <a:pt x="187" y="1990"/>
                    <a:pt x="233" y="2036"/>
                    <a:pt x="292" y="2036"/>
                  </a:cubicBezTo>
                  <a:cubicBezTo>
                    <a:pt x="338" y="2094"/>
                    <a:pt x="385" y="2094"/>
                    <a:pt x="524" y="2094"/>
                  </a:cubicBezTo>
                  <a:cubicBezTo>
                    <a:pt x="769" y="2036"/>
                    <a:pt x="1013" y="1943"/>
                    <a:pt x="1304" y="1804"/>
                  </a:cubicBezTo>
                  <a:cubicBezTo>
                    <a:pt x="1548" y="1652"/>
                    <a:pt x="1792" y="1455"/>
                    <a:pt x="1932" y="1269"/>
                  </a:cubicBezTo>
                  <a:cubicBezTo>
                    <a:pt x="2036" y="1164"/>
                    <a:pt x="2036" y="1071"/>
                    <a:pt x="2036" y="1071"/>
                  </a:cubicBezTo>
                  <a:cubicBezTo>
                    <a:pt x="2036" y="1024"/>
                    <a:pt x="2036" y="931"/>
                    <a:pt x="1932" y="827"/>
                  </a:cubicBezTo>
                  <a:cubicBezTo>
                    <a:pt x="1792" y="640"/>
                    <a:pt x="1548" y="489"/>
                    <a:pt x="1304" y="292"/>
                  </a:cubicBezTo>
                  <a:cubicBezTo>
                    <a:pt x="1013" y="152"/>
                    <a:pt x="769" y="59"/>
                    <a:pt x="5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52"/>
            <p:cNvSpPr/>
            <p:nvPr/>
          </p:nvSpPr>
          <p:spPr>
            <a:xfrm>
              <a:off x="4890620" y="760294"/>
              <a:ext cx="40565" cy="41719"/>
            </a:xfrm>
            <a:custGeom>
              <a:rect b="b" l="l" r="r" t="t"/>
              <a:pathLst>
                <a:path extrusionOk="0" h="1699" w="1652">
                  <a:moveTo>
                    <a:pt x="442" y="0"/>
                  </a:moveTo>
                  <a:cubicBezTo>
                    <a:pt x="337" y="0"/>
                    <a:pt x="244" y="0"/>
                    <a:pt x="244" y="47"/>
                  </a:cubicBezTo>
                  <a:cubicBezTo>
                    <a:pt x="198" y="47"/>
                    <a:pt x="151" y="94"/>
                    <a:pt x="105" y="198"/>
                  </a:cubicBezTo>
                  <a:cubicBezTo>
                    <a:pt x="47" y="384"/>
                    <a:pt x="0" y="582"/>
                    <a:pt x="0" y="873"/>
                  </a:cubicBezTo>
                  <a:cubicBezTo>
                    <a:pt x="0" y="1117"/>
                    <a:pt x="47" y="1315"/>
                    <a:pt x="105" y="1501"/>
                  </a:cubicBezTo>
                  <a:cubicBezTo>
                    <a:pt x="151" y="1606"/>
                    <a:pt x="198" y="1652"/>
                    <a:pt x="244" y="1652"/>
                  </a:cubicBezTo>
                  <a:cubicBezTo>
                    <a:pt x="244" y="1699"/>
                    <a:pt x="337" y="1699"/>
                    <a:pt x="442" y="1699"/>
                  </a:cubicBezTo>
                  <a:cubicBezTo>
                    <a:pt x="628" y="1652"/>
                    <a:pt x="826" y="1606"/>
                    <a:pt x="1070" y="1454"/>
                  </a:cubicBezTo>
                  <a:cubicBezTo>
                    <a:pt x="1268" y="1315"/>
                    <a:pt x="1454" y="1164"/>
                    <a:pt x="1559" y="1024"/>
                  </a:cubicBezTo>
                  <a:cubicBezTo>
                    <a:pt x="1652" y="919"/>
                    <a:pt x="1652" y="873"/>
                    <a:pt x="1652" y="873"/>
                  </a:cubicBezTo>
                  <a:cubicBezTo>
                    <a:pt x="1652" y="826"/>
                    <a:pt x="1652" y="780"/>
                    <a:pt x="1559" y="675"/>
                  </a:cubicBezTo>
                  <a:cubicBezTo>
                    <a:pt x="1454" y="536"/>
                    <a:pt x="1268" y="384"/>
                    <a:pt x="1070" y="245"/>
                  </a:cubicBezTo>
                  <a:cubicBezTo>
                    <a:pt x="826" y="94"/>
                    <a:pt x="628" y="47"/>
                    <a:pt x="4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52"/>
            <p:cNvSpPr/>
            <p:nvPr/>
          </p:nvSpPr>
          <p:spPr>
            <a:xfrm>
              <a:off x="5223929" y="765156"/>
              <a:ext cx="30866" cy="31995"/>
            </a:xfrm>
            <a:custGeom>
              <a:rect b="b" l="l" r="r" t="t"/>
              <a:pathLst>
                <a:path extrusionOk="0" h="1303" w="1257">
                  <a:moveTo>
                    <a:pt x="198" y="0"/>
                  </a:moveTo>
                  <a:cubicBezTo>
                    <a:pt x="140" y="47"/>
                    <a:pt x="140" y="47"/>
                    <a:pt x="93" y="140"/>
                  </a:cubicBezTo>
                  <a:cubicBezTo>
                    <a:pt x="47" y="291"/>
                    <a:pt x="0" y="431"/>
                    <a:pt x="0" y="675"/>
                  </a:cubicBezTo>
                  <a:cubicBezTo>
                    <a:pt x="0" y="873"/>
                    <a:pt x="47" y="1012"/>
                    <a:pt x="93" y="1163"/>
                  </a:cubicBezTo>
                  <a:cubicBezTo>
                    <a:pt x="140" y="1256"/>
                    <a:pt x="140" y="1256"/>
                    <a:pt x="198" y="1303"/>
                  </a:cubicBezTo>
                  <a:lnTo>
                    <a:pt x="337" y="1303"/>
                  </a:lnTo>
                  <a:cubicBezTo>
                    <a:pt x="489" y="1256"/>
                    <a:pt x="628" y="1210"/>
                    <a:pt x="826" y="1117"/>
                  </a:cubicBezTo>
                  <a:cubicBezTo>
                    <a:pt x="965" y="1012"/>
                    <a:pt x="1117" y="919"/>
                    <a:pt x="1210" y="768"/>
                  </a:cubicBezTo>
                  <a:cubicBezTo>
                    <a:pt x="1256" y="721"/>
                    <a:pt x="1256" y="675"/>
                    <a:pt x="1256" y="675"/>
                  </a:cubicBezTo>
                  <a:cubicBezTo>
                    <a:pt x="1256" y="628"/>
                    <a:pt x="1256" y="582"/>
                    <a:pt x="1210" y="535"/>
                  </a:cubicBezTo>
                  <a:cubicBezTo>
                    <a:pt x="1117" y="384"/>
                    <a:pt x="965" y="291"/>
                    <a:pt x="826" y="186"/>
                  </a:cubicBezTo>
                  <a:cubicBezTo>
                    <a:pt x="628" y="93"/>
                    <a:pt x="489" y="47"/>
                    <a:pt x="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52"/>
            <p:cNvSpPr/>
            <p:nvPr/>
          </p:nvSpPr>
          <p:spPr>
            <a:xfrm>
              <a:off x="559044" y="966385"/>
              <a:ext cx="159387" cy="163929"/>
            </a:xfrm>
            <a:custGeom>
              <a:rect b="b" l="l" r="r" t="t"/>
              <a:pathLst>
                <a:path extrusionOk="0" h="6676" w="6491">
                  <a:moveTo>
                    <a:pt x="1319" y="0"/>
                  </a:moveTo>
                  <a:cubicBezTo>
                    <a:pt x="1098" y="0"/>
                    <a:pt x="984" y="55"/>
                    <a:pt x="919" y="87"/>
                  </a:cubicBezTo>
                  <a:cubicBezTo>
                    <a:pt x="815" y="191"/>
                    <a:pt x="629" y="331"/>
                    <a:pt x="431" y="773"/>
                  </a:cubicBezTo>
                  <a:cubicBezTo>
                    <a:pt x="187" y="1448"/>
                    <a:pt x="47" y="2320"/>
                    <a:pt x="0" y="3332"/>
                  </a:cubicBezTo>
                  <a:cubicBezTo>
                    <a:pt x="47" y="4356"/>
                    <a:pt x="187" y="5228"/>
                    <a:pt x="431" y="5903"/>
                  </a:cubicBezTo>
                  <a:cubicBezTo>
                    <a:pt x="629" y="6345"/>
                    <a:pt x="815" y="6484"/>
                    <a:pt x="919" y="6589"/>
                  </a:cubicBezTo>
                  <a:cubicBezTo>
                    <a:pt x="984" y="6621"/>
                    <a:pt x="1098" y="6675"/>
                    <a:pt x="1319" y="6675"/>
                  </a:cubicBezTo>
                  <a:cubicBezTo>
                    <a:pt x="1418" y="6675"/>
                    <a:pt x="1539" y="6664"/>
                    <a:pt x="1687" y="6635"/>
                  </a:cubicBezTo>
                  <a:cubicBezTo>
                    <a:pt x="2420" y="6484"/>
                    <a:pt x="3246" y="6193"/>
                    <a:pt x="4118" y="5716"/>
                  </a:cubicBezTo>
                  <a:lnTo>
                    <a:pt x="4165" y="5716"/>
                  </a:lnTo>
                  <a:cubicBezTo>
                    <a:pt x="5037" y="5228"/>
                    <a:pt x="5665" y="4646"/>
                    <a:pt x="6153" y="4065"/>
                  </a:cubicBezTo>
                  <a:cubicBezTo>
                    <a:pt x="6444" y="3681"/>
                    <a:pt x="6491" y="3437"/>
                    <a:pt x="6491" y="3332"/>
                  </a:cubicBezTo>
                  <a:cubicBezTo>
                    <a:pt x="6491" y="3239"/>
                    <a:pt x="6444" y="2995"/>
                    <a:pt x="6153" y="2611"/>
                  </a:cubicBezTo>
                  <a:cubicBezTo>
                    <a:pt x="5665" y="2029"/>
                    <a:pt x="5037" y="1448"/>
                    <a:pt x="4165" y="959"/>
                  </a:cubicBezTo>
                  <a:lnTo>
                    <a:pt x="4118" y="959"/>
                  </a:lnTo>
                  <a:cubicBezTo>
                    <a:pt x="3246" y="482"/>
                    <a:pt x="2420" y="133"/>
                    <a:pt x="1687" y="40"/>
                  </a:cubicBezTo>
                  <a:cubicBezTo>
                    <a:pt x="1539" y="11"/>
                    <a:pt x="1418" y="0"/>
                    <a:pt x="131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52"/>
            <p:cNvSpPr/>
            <p:nvPr/>
          </p:nvSpPr>
          <p:spPr>
            <a:xfrm>
              <a:off x="892059" y="971124"/>
              <a:ext cx="149982" cy="154328"/>
            </a:xfrm>
            <a:custGeom>
              <a:rect b="b" l="l" r="r" t="t"/>
              <a:pathLst>
                <a:path extrusionOk="0" h="6285" w="6108">
                  <a:moveTo>
                    <a:pt x="1261" y="0"/>
                  </a:moveTo>
                  <a:cubicBezTo>
                    <a:pt x="1056" y="0"/>
                    <a:pt x="945" y="60"/>
                    <a:pt x="873" y="92"/>
                  </a:cubicBezTo>
                  <a:cubicBezTo>
                    <a:pt x="780" y="138"/>
                    <a:pt x="582" y="289"/>
                    <a:pt x="443" y="720"/>
                  </a:cubicBezTo>
                  <a:cubicBezTo>
                    <a:pt x="198" y="1394"/>
                    <a:pt x="47" y="2174"/>
                    <a:pt x="1" y="3139"/>
                  </a:cubicBezTo>
                  <a:cubicBezTo>
                    <a:pt x="47" y="4116"/>
                    <a:pt x="198" y="4884"/>
                    <a:pt x="443" y="5570"/>
                  </a:cubicBezTo>
                  <a:cubicBezTo>
                    <a:pt x="582" y="6000"/>
                    <a:pt x="780" y="6152"/>
                    <a:pt x="873" y="6198"/>
                  </a:cubicBezTo>
                  <a:cubicBezTo>
                    <a:pt x="945" y="6230"/>
                    <a:pt x="1056" y="6284"/>
                    <a:pt x="1263" y="6284"/>
                  </a:cubicBezTo>
                  <a:cubicBezTo>
                    <a:pt x="1356" y="6284"/>
                    <a:pt x="1469" y="6273"/>
                    <a:pt x="1606" y="6245"/>
                  </a:cubicBezTo>
                  <a:cubicBezTo>
                    <a:pt x="2280" y="6152"/>
                    <a:pt x="3060" y="5861"/>
                    <a:pt x="3932" y="5372"/>
                  </a:cubicBezTo>
                  <a:cubicBezTo>
                    <a:pt x="4758" y="4884"/>
                    <a:pt x="5386" y="4360"/>
                    <a:pt x="5816" y="3825"/>
                  </a:cubicBezTo>
                  <a:cubicBezTo>
                    <a:pt x="6107" y="3488"/>
                    <a:pt x="6107" y="3244"/>
                    <a:pt x="6107" y="3139"/>
                  </a:cubicBezTo>
                  <a:cubicBezTo>
                    <a:pt x="6107" y="3046"/>
                    <a:pt x="6107" y="2802"/>
                    <a:pt x="5816" y="2464"/>
                  </a:cubicBezTo>
                  <a:cubicBezTo>
                    <a:pt x="5386" y="1929"/>
                    <a:pt x="4758" y="1394"/>
                    <a:pt x="3932" y="917"/>
                  </a:cubicBezTo>
                  <a:cubicBezTo>
                    <a:pt x="3060" y="429"/>
                    <a:pt x="2280" y="138"/>
                    <a:pt x="1606" y="45"/>
                  </a:cubicBezTo>
                  <a:cubicBezTo>
                    <a:pt x="1468" y="12"/>
                    <a:pt x="1355" y="0"/>
                    <a:pt x="126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52"/>
            <p:cNvSpPr/>
            <p:nvPr/>
          </p:nvSpPr>
          <p:spPr>
            <a:xfrm>
              <a:off x="1225368" y="975814"/>
              <a:ext cx="141682" cy="144899"/>
            </a:xfrm>
            <a:custGeom>
              <a:rect b="b" l="l" r="r" t="t"/>
              <a:pathLst>
                <a:path extrusionOk="0" h="5901" w="5770">
                  <a:moveTo>
                    <a:pt x="1170" y="1"/>
                  </a:moveTo>
                  <a:cubicBezTo>
                    <a:pt x="964" y="1"/>
                    <a:pt x="859" y="58"/>
                    <a:pt x="826" y="98"/>
                  </a:cubicBezTo>
                  <a:cubicBezTo>
                    <a:pt x="722" y="145"/>
                    <a:pt x="536" y="284"/>
                    <a:pt x="384" y="680"/>
                  </a:cubicBezTo>
                  <a:cubicBezTo>
                    <a:pt x="140" y="1308"/>
                    <a:pt x="1" y="2029"/>
                    <a:pt x="1" y="2948"/>
                  </a:cubicBezTo>
                  <a:cubicBezTo>
                    <a:pt x="1" y="3820"/>
                    <a:pt x="140" y="4600"/>
                    <a:pt x="384" y="5228"/>
                  </a:cubicBezTo>
                  <a:cubicBezTo>
                    <a:pt x="536" y="5623"/>
                    <a:pt x="722" y="5763"/>
                    <a:pt x="826" y="5809"/>
                  </a:cubicBezTo>
                  <a:cubicBezTo>
                    <a:pt x="858" y="5841"/>
                    <a:pt x="962" y="5901"/>
                    <a:pt x="1163" y="5901"/>
                  </a:cubicBezTo>
                  <a:cubicBezTo>
                    <a:pt x="1255" y="5901"/>
                    <a:pt x="1367" y="5889"/>
                    <a:pt x="1501" y="5856"/>
                  </a:cubicBezTo>
                  <a:cubicBezTo>
                    <a:pt x="2176" y="5763"/>
                    <a:pt x="2909" y="5519"/>
                    <a:pt x="3688" y="5042"/>
                  </a:cubicBezTo>
                  <a:cubicBezTo>
                    <a:pt x="4455" y="4600"/>
                    <a:pt x="5037" y="4111"/>
                    <a:pt x="5479" y="3588"/>
                  </a:cubicBezTo>
                  <a:cubicBezTo>
                    <a:pt x="5723" y="3239"/>
                    <a:pt x="5770" y="3053"/>
                    <a:pt x="5770" y="2948"/>
                  </a:cubicBezTo>
                  <a:cubicBezTo>
                    <a:pt x="5770" y="2855"/>
                    <a:pt x="5723" y="2657"/>
                    <a:pt x="5479" y="2320"/>
                  </a:cubicBezTo>
                  <a:cubicBezTo>
                    <a:pt x="5037" y="1785"/>
                    <a:pt x="4455" y="1308"/>
                    <a:pt x="3688" y="819"/>
                  </a:cubicBezTo>
                  <a:cubicBezTo>
                    <a:pt x="2909" y="389"/>
                    <a:pt x="2176" y="145"/>
                    <a:pt x="1501" y="40"/>
                  </a:cubicBezTo>
                  <a:cubicBezTo>
                    <a:pt x="1370" y="12"/>
                    <a:pt x="1260" y="1"/>
                    <a:pt x="117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52"/>
            <p:cNvSpPr/>
            <p:nvPr/>
          </p:nvSpPr>
          <p:spPr>
            <a:xfrm>
              <a:off x="1558678" y="980676"/>
              <a:ext cx="131983" cy="135347"/>
            </a:xfrm>
            <a:custGeom>
              <a:rect b="b" l="l" r="r" t="t"/>
              <a:pathLst>
                <a:path extrusionOk="0" h="5512" w="5375">
                  <a:moveTo>
                    <a:pt x="1092" y="0"/>
                  </a:moveTo>
                  <a:cubicBezTo>
                    <a:pt x="904" y="0"/>
                    <a:pt x="800" y="54"/>
                    <a:pt x="768" y="86"/>
                  </a:cubicBezTo>
                  <a:cubicBezTo>
                    <a:pt x="675" y="133"/>
                    <a:pt x="524" y="238"/>
                    <a:pt x="384" y="621"/>
                  </a:cubicBezTo>
                  <a:cubicBezTo>
                    <a:pt x="140" y="1203"/>
                    <a:pt x="1" y="1936"/>
                    <a:pt x="1" y="2750"/>
                  </a:cubicBezTo>
                  <a:cubicBezTo>
                    <a:pt x="1" y="3576"/>
                    <a:pt x="140" y="4309"/>
                    <a:pt x="384" y="4890"/>
                  </a:cubicBezTo>
                  <a:cubicBezTo>
                    <a:pt x="524" y="5274"/>
                    <a:pt x="675" y="5367"/>
                    <a:pt x="768" y="5425"/>
                  </a:cubicBezTo>
                  <a:cubicBezTo>
                    <a:pt x="800" y="5457"/>
                    <a:pt x="904" y="5512"/>
                    <a:pt x="1092" y="5512"/>
                  </a:cubicBezTo>
                  <a:cubicBezTo>
                    <a:pt x="1176" y="5512"/>
                    <a:pt x="1277" y="5501"/>
                    <a:pt x="1396" y="5472"/>
                  </a:cubicBezTo>
                  <a:cubicBezTo>
                    <a:pt x="2036" y="5367"/>
                    <a:pt x="2711" y="5134"/>
                    <a:pt x="3432" y="4739"/>
                  </a:cubicBezTo>
                  <a:cubicBezTo>
                    <a:pt x="4165" y="4309"/>
                    <a:pt x="4700" y="3820"/>
                    <a:pt x="5083" y="3332"/>
                  </a:cubicBezTo>
                  <a:cubicBezTo>
                    <a:pt x="5328" y="3041"/>
                    <a:pt x="5374" y="2855"/>
                    <a:pt x="5374" y="2750"/>
                  </a:cubicBezTo>
                  <a:cubicBezTo>
                    <a:pt x="5374" y="2657"/>
                    <a:pt x="5328" y="2459"/>
                    <a:pt x="5083" y="2168"/>
                  </a:cubicBezTo>
                  <a:cubicBezTo>
                    <a:pt x="4700" y="1692"/>
                    <a:pt x="4165" y="1203"/>
                    <a:pt x="3432" y="773"/>
                  </a:cubicBezTo>
                  <a:cubicBezTo>
                    <a:pt x="2711" y="377"/>
                    <a:pt x="2036" y="133"/>
                    <a:pt x="1396" y="40"/>
                  </a:cubicBezTo>
                  <a:cubicBezTo>
                    <a:pt x="1277" y="11"/>
                    <a:pt x="1176" y="0"/>
                    <a:pt x="10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52"/>
            <p:cNvSpPr/>
            <p:nvPr/>
          </p:nvSpPr>
          <p:spPr>
            <a:xfrm>
              <a:off x="1891693" y="985390"/>
              <a:ext cx="122554" cy="125771"/>
            </a:xfrm>
            <a:custGeom>
              <a:rect b="b" l="l" r="r" t="t"/>
              <a:pathLst>
                <a:path extrusionOk="0" h="5122" w="4991">
                  <a:moveTo>
                    <a:pt x="1039" y="1"/>
                  </a:moveTo>
                  <a:cubicBezTo>
                    <a:pt x="865" y="1"/>
                    <a:pt x="751" y="60"/>
                    <a:pt x="687" y="92"/>
                  </a:cubicBezTo>
                  <a:cubicBezTo>
                    <a:pt x="629" y="139"/>
                    <a:pt x="489" y="232"/>
                    <a:pt x="338" y="581"/>
                  </a:cubicBezTo>
                  <a:cubicBezTo>
                    <a:pt x="152" y="1104"/>
                    <a:pt x="1" y="1790"/>
                    <a:pt x="1" y="2558"/>
                  </a:cubicBezTo>
                  <a:cubicBezTo>
                    <a:pt x="1" y="3337"/>
                    <a:pt x="152" y="4012"/>
                    <a:pt x="338" y="4547"/>
                  </a:cubicBezTo>
                  <a:cubicBezTo>
                    <a:pt x="489" y="4884"/>
                    <a:pt x="629" y="4989"/>
                    <a:pt x="687" y="5035"/>
                  </a:cubicBezTo>
                  <a:cubicBezTo>
                    <a:pt x="751" y="5068"/>
                    <a:pt x="865" y="5122"/>
                    <a:pt x="1041" y="5122"/>
                  </a:cubicBezTo>
                  <a:cubicBezTo>
                    <a:pt x="1119" y="5122"/>
                    <a:pt x="1211" y="5111"/>
                    <a:pt x="1315" y="5082"/>
                  </a:cubicBezTo>
                  <a:cubicBezTo>
                    <a:pt x="1897" y="4989"/>
                    <a:pt x="2525" y="4791"/>
                    <a:pt x="3199" y="4407"/>
                  </a:cubicBezTo>
                  <a:cubicBezTo>
                    <a:pt x="3886" y="4012"/>
                    <a:pt x="4363" y="3582"/>
                    <a:pt x="4758" y="3093"/>
                  </a:cubicBezTo>
                  <a:cubicBezTo>
                    <a:pt x="4991" y="2849"/>
                    <a:pt x="4991" y="2663"/>
                    <a:pt x="4991" y="2558"/>
                  </a:cubicBezTo>
                  <a:cubicBezTo>
                    <a:pt x="4991" y="2465"/>
                    <a:pt x="4991" y="2267"/>
                    <a:pt x="4758" y="2035"/>
                  </a:cubicBezTo>
                  <a:cubicBezTo>
                    <a:pt x="4363" y="1546"/>
                    <a:pt x="3886" y="1104"/>
                    <a:pt x="3199" y="720"/>
                  </a:cubicBezTo>
                  <a:cubicBezTo>
                    <a:pt x="2525" y="336"/>
                    <a:pt x="1897" y="139"/>
                    <a:pt x="1315" y="46"/>
                  </a:cubicBezTo>
                  <a:cubicBezTo>
                    <a:pt x="1210" y="13"/>
                    <a:pt x="1118" y="1"/>
                    <a:pt x="10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52"/>
            <p:cNvSpPr/>
            <p:nvPr/>
          </p:nvSpPr>
          <p:spPr>
            <a:xfrm>
              <a:off x="2225002" y="989614"/>
              <a:ext cx="114279" cy="116833"/>
            </a:xfrm>
            <a:custGeom>
              <a:rect b="b" l="l" r="r" t="t"/>
              <a:pathLst>
                <a:path extrusionOk="0" h="4758" w="4654">
                  <a:moveTo>
                    <a:pt x="1038" y="1"/>
                  </a:moveTo>
                  <a:cubicBezTo>
                    <a:pt x="818" y="1"/>
                    <a:pt x="704" y="71"/>
                    <a:pt x="629" y="118"/>
                  </a:cubicBezTo>
                  <a:cubicBezTo>
                    <a:pt x="582" y="118"/>
                    <a:pt x="431" y="257"/>
                    <a:pt x="338" y="548"/>
                  </a:cubicBezTo>
                  <a:cubicBezTo>
                    <a:pt x="140" y="1037"/>
                    <a:pt x="1" y="1665"/>
                    <a:pt x="1" y="2386"/>
                  </a:cubicBezTo>
                  <a:cubicBezTo>
                    <a:pt x="1" y="3119"/>
                    <a:pt x="140" y="3747"/>
                    <a:pt x="338" y="4235"/>
                  </a:cubicBezTo>
                  <a:cubicBezTo>
                    <a:pt x="431" y="4526"/>
                    <a:pt x="582" y="4666"/>
                    <a:pt x="629" y="4666"/>
                  </a:cubicBezTo>
                  <a:cubicBezTo>
                    <a:pt x="693" y="4698"/>
                    <a:pt x="784" y="4757"/>
                    <a:pt x="945" y="4757"/>
                  </a:cubicBezTo>
                  <a:cubicBezTo>
                    <a:pt x="1018" y="4757"/>
                    <a:pt x="1105" y="4745"/>
                    <a:pt x="1210" y="4712"/>
                  </a:cubicBezTo>
                  <a:cubicBezTo>
                    <a:pt x="1745" y="4666"/>
                    <a:pt x="2327" y="4421"/>
                    <a:pt x="2955" y="4084"/>
                  </a:cubicBezTo>
                  <a:cubicBezTo>
                    <a:pt x="3583" y="3700"/>
                    <a:pt x="4072" y="3316"/>
                    <a:pt x="4409" y="2921"/>
                  </a:cubicBezTo>
                  <a:cubicBezTo>
                    <a:pt x="4607" y="2630"/>
                    <a:pt x="4653" y="2491"/>
                    <a:pt x="4653" y="2386"/>
                  </a:cubicBezTo>
                  <a:cubicBezTo>
                    <a:pt x="4653" y="2293"/>
                    <a:pt x="4607" y="2153"/>
                    <a:pt x="4409" y="1863"/>
                  </a:cubicBezTo>
                  <a:cubicBezTo>
                    <a:pt x="4072" y="1467"/>
                    <a:pt x="3583" y="1037"/>
                    <a:pt x="2955" y="699"/>
                  </a:cubicBezTo>
                  <a:cubicBezTo>
                    <a:pt x="2327" y="350"/>
                    <a:pt x="1745" y="118"/>
                    <a:pt x="1210" y="13"/>
                  </a:cubicBezTo>
                  <a:cubicBezTo>
                    <a:pt x="1147" y="4"/>
                    <a:pt x="1090" y="1"/>
                    <a:pt x="1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52"/>
            <p:cNvSpPr/>
            <p:nvPr/>
          </p:nvSpPr>
          <p:spPr>
            <a:xfrm>
              <a:off x="2558312" y="994451"/>
              <a:ext cx="104555" cy="107772"/>
            </a:xfrm>
            <a:custGeom>
              <a:rect b="b" l="l" r="r" t="t"/>
              <a:pathLst>
                <a:path extrusionOk="0" h="4389" w="4258">
                  <a:moveTo>
                    <a:pt x="948" y="1"/>
                  </a:moveTo>
                  <a:cubicBezTo>
                    <a:pt x="761" y="1"/>
                    <a:pt x="657" y="60"/>
                    <a:pt x="582" y="60"/>
                  </a:cubicBezTo>
                  <a:cubicBezTo>
                    <a:pt x="524" y="107"/>
                    <a:pt x="384" y="212"/>
                    <a:pt x="291" y="502"/>
                  </a:cubicBezTo>
                  <a:cubicBezTo>
                    <a:pt x="140" y="979"/>
                    <a:pt x="1" y="1514"/>
                    <a:pt x="1" y="2189"/>
                  </a:cubicBezTo>
                  <a:cubicBezTo>
                    <a:pt x="1" y="2875"/>
                    <a:pt x="140" y="3410"/>
                    <a:pt x="291" y="3887"/>
                  </a:cubicBezTo>
                  <a:cubicBezTo>
                    <a:pt x="384" y="4178"/>
                    <a:pt x="524" y="4283"/>
                    <a:pt x="582" y="4329"/>
                  </a:cubicBezTo>
                  <a:cubicBezTo>
                    <a:pt x="657" y="4329"/>
                    <a:pt x="761" y="4389"/>
                    <a:pt x="948" y="4389"/>
                  </a:cubicBezTo>
                  <a:cubicBezTo>
                    <a:pt x="995" y="4389"/>
                    <a:pt x="1047" y="4385"/>
                    <a:pt x="1106" y="4376"/>
                  </a:cubicBezTo>
                  <a:cubicBezTo>
                    <a:pt x="1594" y="4283"/>
                    <a:pt x="2129" y="4085"/>
                    <a:pt x="2711" y="3748"/>
                  </a:cubicBezTo>
                  <a:cubicBezTo>
                    <a:pt x="3292" y="3410"/>
                    <a:pt x="3723" y="3061"/>
                    <a:pt x="4014" y="2677"/>
                  </a:cubicBezTo>
                  <a:cubicBezTo>
                    <a:pt x="4211" y="2433"/>
                    <a:pt x="4258" y="2294"/>
                    <a:pt x="4258" y="2189"/>
                  </a:cubicBezTo>
                  <a:cubicBezTo>
                    <a:pt x="4258" y="2096"/>
                    <a:pt x="4211" y="1956"/>
                    <a:pt x="4014" y="1712"/>
                  </a:cubicBezTo>
                  <a:cubicBezTo>
                    <a:pt x="3723" y="1317"/>
                    <a:pt x="3292" y="979"/>
                    <a:pt x="2711" y="642"/>
                  </a:cubicBezTo>
                  <a:cubicBezTo>
                    <a:pt x="2129" y="305"/>
                    <a:pt x="1594" y="107"/>
                    <a:pt x="1106" y="14"/>
                  </a:cubicBezTo>
                  <a:cubicBezTo>
                    <a:pt x="1047" y="5"/>
                    <a:pt x="995" y="1"/>
                    <a:pt x="94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52"/>
            <p:cNvSpPr/>
            <p:nvPr/>
          </p:nvSpPr>
          <p:spPr>
            <a:xfrm>
              <a:off x="2891327" y="999043"/>
              <a:ext cx="95421" cy="98318"/>
            </a:xfrm>
            <a:custGeom>
              <a:rect b="b" l="l" r="r" t="t"/>
              <a:pathLst>
                <a:path extrusionOk="0" h="4004" w="3886">
                  <a:moveTo>
                    <a:pt x="800" y="0"/>
                  </a:moveTo>
                  <a:cubicBezTo>
                    <a:pt x="653" y="0"/>
                    <a:pt x="569" y="39"/>
                    <a:pt x="536" y="71"/>
                  </a:cubicBezTo>
                  <a:cubicBezTo>
                    <a:pt x="489" y="118"/>
                    <a:pt x="396" y="211"/>
                    <a:pt x="292" y="455"/>
                  </a:cubicBezTo>
                  <a:cubicBezTo>
                    <a:pt x="106" y="897"/>
                    <a:pt x="1" y="1374"/>
                    <a:pt x="1" y="2002"/>
                  </a:cubicBezTo>
                  <a:cubicBezTo>
                    <a:pt x="1" y="2584"/>
                    <a:pt x="106" y="3119"/>
                    <a:pt x="292" y="3561"/>
                  </a:cubicBezTo>
                  <a:cubicBezTo>
                    <a:pt x="396" y="3805"/>
                    <a:pt x="489" y="3898"/>
                    <a:pt x="536" y="3944"/>
                  </a:cubicBezTo>
                  <a:cubicBezTo>
                    <a:pt x="573" y="3944"/>
                    <a:pt x="677" y="4004"/>
                    <a:pt x="866" y="4004"/>
                  </a:cubicBezTo>
                  <a:cubicBezTo>
                    <a:pt x="914" y="4004"/>
                    <a:pt x="966" y="4000"/>
                    <a:pt x="1024" y="3991"/>
                  </a:cubicBezTo>
                  <a:cubicBezTo>
                    <a:pt x="1455" y="3898"/>
                    <a:pt x="1943" y="3747"/>
                    <a:pt x="2478" y="3409"/>
                  </a:cubicBezTo>
                  <a:cubicBezTo>
                    <a:pt x="3013" y="3119"/>
                    <a:pt x="3397" y="2781"/>
                    <a:pt x="3688" y="2444"/>
                  </a:cubicBezTo>
                  <a:cubicBezTo>
                    <a:pt x="3886" y="2200"/>
                    <a:pt x="3886" y="2060"/>
                    <a:pt x="3886" y="2002"/>
                  </a:cubicBezTo>
                  <a:cubicBezTo>
                    <a:pt x="3886" y="1955"/>
                    <a:pt x="3886" y="1816"/>
                    <a:pt x="3688" y="1572"/>
                  </a:cubicBezTo>
                  <a:cubicBezTo>
                    <a:pt x="3397" y="1234"/>
                    <a:pt x="3013" y="897"/>
                    <a:pt x="2478" y="606"/>
                  </a:cubicBezTo>
                  <a:cubicBezTo>
                    <a:pt x="1943" y="257"/>
                    <a:pt x="1455" y="118"/>
                    <a:pt x="1024" y="25"/>
                  </a:cubicBezTo>
                  <a:cubicBezTo>
                    <a:pt x="937" y="7"/>
                    <a:pt x="863" y="0"/>
                    <a:pt x="8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52"/>
            <p:cNvSpPr/>
            <p:nvPr/>
          </p:nvSpPr>
          <p:spPr>
            <a:xfrm>
              <a:off x="3224636" y="1003733"/>
              <a:ext cx="85722" cy="89208"/>
            </a:xfrm>
            <a:custGeom>
              <a:rect b="b" l="l" r="r" t="t"/>
              <a:pathLst>
                <a:path extrusionOk="0" h="3633" w="3491">
                  <a:moveTo>
                    <a:pt x="732" y="0"/>
                  </a:moveTo>
                  <a:cubicBezTo>
                    <a:pt x="602" y="0"/>
                    <a:pt x="522" y="33"/>
                    <a:pt x="489" y="66"/>
                  </a:cubicBezTo>
                  <a:cubicBezTo>
                    <a:pt x="431" y="124"/>
                    <a:pt x="338" y="171"/>
                    <a:pt x="245" y="415"/>
                  </a:cubicBezTo>
                  <a:cubicBezTo>
                    <a:pt x="94" y="799"/>
                    <a:pt x="1" y="1288"/>
                    <a:pt x="1" y="1811"/>
                  </a:cubicBezTo>
                  <a:cubicBezTo>
                    <a:pt x="1" y="2346"/>
                    <a:pt x="94" y="2835"/>
                    <a:pt x="245" y="3218"/>
                  </a:cubicBezTo>
                  <a:cubicBezTo>
                    <a:pt x="338" y="3463"/>
                    <a:pt x="431" y="3509"/>
                    <a:pt x="489" y="3556"/>
                  </a:cubicBezTo>
                  <a:cubicBezTo>
                    <a:pt x="523" y="3597"/>
                    <a:pt x="603" y="3633"/>
                    <a:pt x="736" y="3633"/>
                  </a:cubicBezTo>
                  <a:cubicBezTo>
                    <a:pt x="789" y="3633"/>
                    <a:pt x="850" y="3627"/>
                    <a:pt x="920" y="3614"/>
                  </a:cubicBezTo>
                  <a:cubicBezTo>
                    <a:pt x="1304" y="3509"/>
                    <a:pt x="1746" y="3370"/>
                    <a:pt x="2234" y="3125"/>
                  </a:cubicBezTo>
                  <a:cubicBezTo>
                    <a:pt x="2711" y="2835"/>
                    <a:pt x="3048" y="2497"/>
                    <a:pt x="3339" y="2206"/>
                  </a:cubicBezTo>
                  <a:cubicBezTo>
                    <a:pt x="3490" y="2009"/>
                    <a:pt x="3490" y="1869"/>
                    <a:pt x="3490" y="1811"/>
                  </a:cubicBezTo>
                  <a:cubicBezTo>
                    <a:pt x="3490" y="1764"/>
                    <a:pt x="3490" y="1625"/>
                    <a:pt x="3339" y="1427"/>
                  </a:cubicBezTo>
                  <a:cubicBezTo>
                    <a:pt x="3048" y="1090"/>
                    <a:pt x="2711" y="799"/>
                    <a:pt x="2234" y="508"/>
                  </a:cubicBezTo>
                  <a:cubicBezTo>
                    <a:pt x="1746" y="264"/>
                    <a:pt x="1304" y="124"/>
                    <a:pt x="920" y="20"/>
                  </a:cubicBezTo>
                  <a:cubicBezTo>
                    <a:pt x="848" y="6"/>
                    <a:pt x="786" y="0"/>
                    <a:pt x="7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52"/>
            <p:cNvSpPr/>
            <p:nvPr/>
          </p:nvSpPr>
          <p:spPr>
            <a:xfrm>
              <a:off x="3557946" y="1008595"/>
              <a:ext cx="77152" cy="79509"/>
            </a:xfrm>
            <a:custGeom>
              <a:rect b="b" l="l" r="r" t="t"/>
              <a:pathLst>
                <a:path extrusionOk="0" h="3238" w="3142">
                  <a:moveTo>
                    <a:pt x="642" y="0"/>
                  </a:moveTo>
                  <a:cubicBezTo>
                    <a:pt x="526" y="0"/>
                    <a:pt x="464" y="33"/>
                    <a:pt x="431" y="66"/>
                  </a:cubicBezTo>
                  <a:cubicBezTo>
                    <a:pt x="385" y="66"/>
                    <a:pt x="292" y="159"/>
                    <a:pt x="233" y="357"/>
                  </a:cubicBezTo>
                  <a:cubicBezTo>
                    <a:pt x="94" y="694"/>
                    <a:pt x="1" y="1136"/>
                    <a:pt x="1" y="1613"/>
                  </a:cubicBezTo>
                  <a:cubicBezTo>
                    <a:pt x="1" y="2101"/>
                    <a:pt x="94" y="2543"/>
                    <a:pt x="233" y="2881"/>
                  </a:cubicBezTo>
                  <a:cubicBezTo>
                    <a:pt x="292" y="3067"/>
                    <a:pt x="385" y="3172"/>
                    <a:pt x="431" y="3172"/>
                  </a:cubicBezTo>
                  <a:cubicBezTo>
                    <a:pt x="464" y="3204"/>
                    <a:pt x="526" y="3237"/>
                    <a:pt x="642" y="3237"/>
                  </a:cubicBezTo>
                  <a:cubicBezTo>
                    <a:pt x="690" y="3237"/>
                    <a:pt x="747" y="3232"/>
                    <a:pt x="815" y="3218"/>
                  </a:cubicBezTo>
                  <a:cubicBezTo>
                    <a:pt x="1164" y="3172"/>
                    <a:pt x="1594" y="3020"/>
                    <a:pt x="1978" y="2776"/>
                  </a:cubicBezTo>
                  <a:cubicBezTo>
                    <a:pt x="2420" y="2543"/>
                    <a:pt x="2757" y="2253"/>
                    <a:pt x="2955" y="1962"/>
                  </a:cubicBezTo>
                  <a:cubicBezTo>
                    <a:pt x="3095" y="1764"/>
                    <a:pt x="3141" y="1671"/>
                    <a:pt x="3141" y="1613"/>
                  </a:cubicBezTo>
                  <a:cubicBezTo>
                    <a:pt x="3141" y="1566"/>
                    <a:pt x="3095" y="1427"/>
                    <a:pt x="2955" y="1276"/>
                  </a:cubicBezTo>
                  <a:cubicBezTo>
                    <a:pt x="2757" y="985"/>
                    <a:pt x="2420" y="694"/>
                    <a:pt x="1978" y="450"/>
                  </a:cubicBezTo>
                  <a:cubicBezTo>
                    <a:pt x="1594" y="217"/>
                    <a:pt x="1164" y="66"/>
                    <a:pt x="815" y="19"/>
                  </a:cubicBezTo>
                  <a:cubicBezTo>
                    <a:pt x="747" y="6"/>
                    <a:pt x="690" y="0"/>
                    <a:pt x="6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52"/>
            <p:cNvSpPr/>
            <p:nvPr/>
          </p:nvSpPr>
          <p:spPr>
            <a:xfrm>
              <a:off x="3890985" y="1013309"/>
              <a:ext cx="67993" cy="69933"/>
            </a:xfrm>
            <a:custGeom>
              <a:rect b="b" l="l" r="r" t="t"/>
              <a:pathLst>
                <a:path extrusionOk="0" h="2848" w="2769">
                  <a:moveTo>
                    <a:pt x="582" y="1"/>
                  </a:moveTo>
                  <a:cubicBezTo>
                    <a:pt x="484" y="1"/>
                    <a:pt x="428" y="39"/>
                    <a:pt x="395" y="72"/>
                  </a:cubicBezTo>
                  <a:cubicBezTo>
                    <a:pt x="337" y="72"/>
                    <a:pt x="244" y="118"/>
                    <a:pt x="198" y="316"/>
                  </a:cubicBezTo>
                  <a:cubicBezTo>
                    <a:pt x="105" y="653"/>
                    <a:pt x="0" y="991"/>
                    <a:pt x="0" y="1421"/>
                  </a:cubicBezTo>
                  <a:cubicBezTo>
                    <a:pt x="0" y="1863"/>
                    <a:pt x="105" y="2200"/>
                    <a:pt x="198" y="2538"/>
                  </a:cubicBezTo>
                  <a:cubicBezTo>
                    <a:pt x="244" y="2689"/>
                    <a:pt x="337" y="2782"/>
                    <a:pt x="395" y="2782"/>
                  </a:cubicBezTo>
                  <a:cubicBezTo>
                    <a:pt x="428" y="2815"/>
                    <a:pt x="485" y="2848"/>
                    <a:pt x="585" y="2848"/>
                  </a:cubicBezTo>
                  <a:cubicBezTo>
                    <a:pt x="626" y="2848"/>
                    <a:pt x="675" y="2842"/>
                    <a:pt x="733" y="2828"/>
                  </a:cubicBezTo>
                  <a:cubicBezTo>
                    <a:pt x="1024" y="2782"/>
                    <a:pt x="1407" y="2642"/>
                    <a:pt x="1745" y="2445"/>
                  </a:cubicBezTo>
                  <a:cubicBezTo>
                    <a:pt x="2140" y="2200"/>
                    <a:pt x="2431" y="1956"/>
                    <a:pt x="2617" y="1712"/>
                  </a:cubicBezTo>
                  <a:cubicBezTo>
                    <a:pt x="2768" y="1572"/>
                    <a:pt x="2768" y="1479"/>
                    <a:pt x="2768" y="1421"/>
                  </a:cubicBezTo>
                  <a:cubicBezTo>
                    <a:pt x="2768" y="1374"/>
                    <a:pt x="2768" y="1281"/>
                    <a:pt x="2617" y="1130"/>
                  </a:cubicBezTo>
                  <a:cubicBezTo>
                    <a:pt x="2431" y="898"/>
                    <a:pt x="2140" y="653"/>
                    <a:pt x="1745" y="409"/>
                  </a:cubicBezTo>
                  <a:cubicBezTo>
                    <a:pt x="1407" y="211"/>
                    <a:pt x="1024" y="72"/>
                    <a:pt x="733" y="25"/>
                  </a:cubicBezTo>
                  <a:cubicBezTo>
                    <a:pt x="674" y="8"/>
                    <a:pt x="624" y="1"/>
                    <a:pt x="5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52"/>
            <p:cNvSpPr/>
            <p:nvPr/>
          </p:nvSpPr>
          <p:spPr>
            <a:xfrm>
              <a:off x="4224271" y="1017975"/>
              <a:ext cx="58294" cy="60700"/>
            </a:xfrm>
            <a:custGeom>
              <a:rect b="b" l="l" r="r" t="t"/>
              <a:pathLst>
                <a:path extrusionOk="0" h="2472" w="2374">
                  <a:moveTo>
                    <a:pt x="476" y="1"/>
                  </a:moveTo>
                  <a:cubicBezTo>
                    <a:pt x="400" y="1"/>
                    <a:pt x="369" y="21"/>
                    <a:pt x="338" y="21"/>
                  </a:cubicBezTo>
                  <a:cubicBezTo>
                    <a:pt x="292" y="68"/>
                    <a:pt x="245" y="126"/>
                    <a:pt x="141" y="266"/>
                  </a:cubicBezTo>
                  <a:cubicBezTo>
                    <a:pt x="47" y="556"/>
                    <a:pt x="1" y="847"/>
                    <a:pt x="1" y="1231"/>
                  </a:cubicBezTo>
                  <a:cubicBezTo>
                    <a:pt x="1" y="1626"/>
                    <a:pt x="47" y="1917"/>
                    <a:pt x="141" y="2208"/>
                  </a:cubicBezTo>
                  <a:cubicBezTo>
                    <a:pt x="245" y="2348"/>
                    <a:pt x="292" y="2394"/>
                    <a:pt x="338" y="2394"/>
                  </a:cubicBezTo>
                  <a:cubicBezTo>
                    <a:pt x="371" y="2436"/>
                    <a:pt x="405" y="2471"/>
                    <a:pt x="493" y="2471"/>
                  </a:cubicBezTo>
                  <a:cubicBezTo>
                    <a:pt x="528" y="2471"/>
                    <a:pt x="573" y="2466"/>
                    <a:pt x="629" y="2452"/>
                  </a:cubicBezTo>
                  <a:cubicBezTo>
                    <a:pt x="920" y="2394"/>
                    <a:pt x="1211" y="2301"/>
                    <a:pt x="1548" y="2103"/>
                  </a:cubicBezTo>
                  <a:cubicBezTo>
                    <a:pt x="1839" y="1917"/>
                    <a:pt x="2083" y="1719"/>
                    <a:pt x="2281" y="1475"/>
                  </a:cubicBezTo>
                  <a:cubicBezTo>
                    <a:pt x="2374" y="1382"/>
                    <a:pt x="2374" y="1289"/>
                    <a:pt x="2374" y="1231"/>
                  </a:cubicBezTo>
                  <a:cubicBezTo>
                    <a:pt x="2374" y="1184"/>
                    <a:pt x="2374" y="1091"/>
                    <a:pt x="2281" y="998"/>
                  </a:cubicBezTo>
                  <a:cubicBezTo>
                    <a:pt x="2083" y="754"/>
                    <a:pt x="1839" y="556"/>
                    <a:pt x="1548" y="359"/>
                  </a:cubicBezTo>
                  <a:cubicBezTo>
                    <a:pt x="1211" y="173"/>
                    <a:pt x="920" y="68"/>
                    <a:pt x="629" y="21"/>
                  </a:cubicBezTo>
                  <a:cubicBezTo>
                    <a:pt x="563" y="6"/>
                    <a:pt x="514" y="1"/>
                    <a:pt x="4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52"/>
            <p:cNvSpPr/>
            <p:nvPr/>
          </p:nvSpPr>
          <p:spPr>
            <a:xfrm>
              <a:off x="4557580" y="1022837"/>
              <a:ext cx="50019" cy="51025"/>
            </a:xfrm>
            <a:custGeom>
              <a:rect b="b" l="l" r="r" t="t"/>
              <a:pathLst>
                <a:path extrusionOk="0" h="2078" w="2037">
                  <a:moveTo>
                    <a:pt x="412" y="0"/>
                  </a:moveTo>
                  <a:cubicBezTo>
                    <a:pt x="354" y="0"/>
                    <a:pt x="323" y="21"/>
                    <a:pt x="292" y="21"/>
                  </a:cubicBezTo>
                  <a:cubicBezTo>
                    <a:pt x="233" y="68"/>
                    <a:pt x="187" y="114"/>
                    <a:pt x="140" y="219"/>
                  </a:cubicBezTo>
                  <a:cubicBezTo>
                    <a:pt x="47" y="451"/>
                    <a:pt x="1" y="696"/>
                    <a:pt x="1" y="1033"/>
                  </a:cubicBezTo>
                  <a:cubicBezTo>
                    <a:pt x="1" y="1324"/>
                    <a:pt x="47" y="1615"/>
                    <a:pt x="140" y="1859"/>
                  </a:cubicBezTo>
                  <a:cubicBezTo>
                    <a:pt x="187" y="1963"/>
                    <a:pt x="233" y="2010"/>
                    <a:pt x="292" y="2057"/>
                  </a:cubicBezTo>
                  <a:cubicBezTo>
                    <a:pt x="323" y="2057"/>
                    <a:pt x="354" y="2077"/>
                    <a:pt x="412" y="2077"/>
                  </a:cubicBezTo>
                  <a:cubicBezTo>
                    <a:pt x="442" y="2077"/>
                    <a:pt x="478" y="2072"/>
                    <a:pt x="524" y="2057"/>
                  </a:cubicBezTo>
                  <a:cubicBezTo>
                    <a:pt x="769" y="2010"/>
                    <a:pt x="1013" y="1905"/>
                    <a:pt x="1304" y="1766"/>
                  </a:cubicBezTo>
                  <a:cubicBezTo>
                    <a:pt x="1548" y="1615"/>
                    <a:pt x="1792" y="1428"/>
                    <a:pt x="1932" y="1277"/>
                  </a:cubicBezTo>
                  <a:cubicBezTo>
                    <a:pt x="2036" y="1138"/>
                    <a:pt x="2036" y="1091"/>
                    <a:pt x="2036" y="1033"/>
                  </a:cubicBezTo>
                  <a:cubicBezTo>
                    <a:pt x="2036" y="986"/>
                    <a:pt x="2036" y="940"/>
                    <a:pt x="1932" y="800"/>
                  </a:cubicBezTo>
                  <a:cubicBezTo>
                    <a:pt x="1792" y="649"/>
                    <a:pt x="1548" y="451"/>
                    <a:pt x="1304" y="312"/>
                  </a:cubicBezTo>
                  <a:cubicBezTo>
                    <a:pt x="1013" y="114"/>
                    <a:pt x="769" y="68"/>
                    <a:pt x="524" y="21"/>
                  </a:cubicBezTo>
                  <a:cubicBezTo>
                    <a:pt x="478" y="6"/>
                    <a:pt x="442" y="0"/>
                    <a:pt x="4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52"/>
            <p:cNvSpPr/>
            <p:nvPr/>
          </p:nvSpPr>
          <p:spPr>
            <a:xfrm>
              <a:off x="4890620" y="1027551"/>
              <a:ext cx="40565" cy="41449"/>
            </a:xfrm>
            <a:custGeom>
              <a:rect b="b" l="l" r="r" t="t"/>
              <a:pathLst>
                <a:path extrusionOk="0" h="1688" w="1652">
                  <a:moveTo>
                    <a:pt x="344" y="1"/>
                  </a:moveTo>
                  <a:cubicBezTo>
                    <a:pt x="286" y="1"/>
                    <a:pt x="244" y="27"/>
                    <a:pt x="244" y="27"/>
                  </a:cubicBezTo>
                  <a:cubicBezTo>
                    <a:pt x="198" y="27"/>
                    <a:pt x="151" y="73"/>
                    <a:pt x="105" y="166"/>
                  </a:cubicBezTo>
                  <a:cubicBezTo>
                    <a:pt x="47" y="364"/>
                    <a:pt x="0" y="608"/>
                    <a:pt x="0" y="841"/>
                  </a:cubicBezTo>
                  <a:cubicBezTo>
                    <a:pt x="0" y="1085"/>
                    <a:pt x="47" y="1329"/>
                    <a:pt x="105" y="1481"/>
                  </a:cubicBezTo>
                  <a:cubicBezTo>
                    <a:pt x="151" y="1620"/>
                    <a:pt x="198" y="1667"/>
                    <a:pt x="244" y="1667"/>
                  </a:cubicBezTo>
                  <a:cubicBezTo>
                    <a:pt x="244" y="1667"/>
                    <a:pt x="286" y="1687"/>
                    <a:pt x="344" y="1687"/>
                  </a:cubicBezTo>
                  <a:cubicBezTo>
                    <a:pt x="374" y="1687"/>
                    <a:pt x="407" y="1682"/>
                    <a:pt x="442" y="1667"/>
                  </a:cubicBezTo>
                  <a:cubicBezTo>
                    <a:pt x="628" y="1667"/>
                    <a:pt x="826" y="1574"/>
                    <a:pt x="1070" y="1423"/>
                  </a:cubicBezTo>
                  <a:cubicBezTo>
                    <a:pt x="1268" y="1329"/>
                    <a:pt x="1454" y="1190"/>
                    <a:pt x="1559" y="1039"/>
                  </a:cubicBezTo>
                  <a:cubicBezTo>
                    <a:pt x="1652" y="946"/>
                    <a:pt x="1652" y="899"/>
                    <a:pt x="1652" y="841"/>
                  </a:cubicBezTo>
                  <a:cubicBezTo>
                    <a:pt x="1652" y="794"/>
                    <a:pt x="1652" y="748"/>
                    <a:pt x="1559" y="655"/>
                  </a:cubicBezTo>
                  <a:cubicBezTo>
                    <a:pt x="1454" y="504"/>
                    <a:pt x="1268" y="364"/>
                    <a:pt x="1070" y="259"/>
                  </a:cubicBezTo>
                  <a:lnTo>
                    <a:pt x="1070" y="213"/>
                  </a:lnTo>
                  <a:cubicBezTo>
                    <a:pt x="826" y="120"/>
                    <a:pt x="628" y="27"/>
                    <a:pt x="442" y="27"/>
                  </a:cubicBezTo>
                  <a:cubicBezTo>
                    <a:pt x="407" y="7"/>
                    <a:pt x="374" y="1"/>
                    <a:pt x="3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52"/>
            <p:cNvSpPr/>
            <p:nvPr/>
          </p:nvSpPr>
          <p:spPr>
            <a:xfrm>
              <a:off x="5223929" y="1032266"/>
              <a:ext cx="30866" cy="32167"/>
            </a:xfrm>
            <a:custGeom>
              <a:rect b="b" l="l" r="r" t="t"/>
              <a:pathLst>
                <a:path extrusionOk="0" h="1310" w="1257">
                  <a:moveTo>
                    <a:pt x="260" y="0"/>
                  </a:moveTo>
                  <a:cubicBezTo>
                    <a:pt x="218" y="0"/>
                    <a:pt x="198" y="21"/>
                    <a:pt x="198" y="21"/>
                  </a:cubicBezTo>
                  <a:cubicBezTo>
                    <a:pt x="140" y="21"/>
                    <a:pt x="140" y="67"/>
                    <a:pt x="93" y="172"/>
                  </a:cubicBezTo>
                  <a:cubicBezTo>
                    <a:pt x="47" y="265"/>
                    <a:pt x="0" y="463"/>
                    <a:pt x="0" y="649"/>
                  </a:cubicBezTo>
                  <a:cubicBezTo>
                    <a:pt x="0" y="847"/>
                    <a:pt x="47" y="1044"/>
                    <a:pt x="93" y="1137"/>
                  </a:cubicBezTo>
                  <a:cubicBezTo>
                    <a:pt x="140" y="1231"/>
                    <a:pt x="140" y="1289"/>
                    <a:pt x="198" y="1289"/>
                  </a:cubicBezTo>
                  <a:cubicBezTo>
                    <a:pt x="198" y="1289"/>
                    <a:pt x="218" y="1309"/>
                    <a:pt x="260" y="1309"/>
                  </a:cubicBezTo>
                  <a:cubicBezTo>
                    <a:pt x="280" y="1309"/>
                    <a:pt x="306" y="1304"/>
                    <a:pt x="337" y="1289"/>
                  </a:cubicBezTo>
                  <a:cubicBezTo>
                    <a:pt x="489" y="1289"/>
                    <a:pt x="628" y="1231"/>
                    <a:pt x="826" y="1137"/>
                  </a:cubicBezTo>
                  <a:cubicBezTo>
                    <a:pt x="965" y="1044"/>
                    <a:pt x="1117" y="893"/>
                    <a:pt x="1210" y="800"/>
                  </a:cubicBezTo>
                  <a:cubicBezTo>
                    <a:pt x="1256" y="707"/>
                    <a:pt x="1256" y="649"/>
                    <a:pt x="1256" y="649"/>
                  </a:cubicBezTo>
                  <a:cubicBezTo>
                    <a:pt x="1256" y="602"/>
                    <a:pt x="1256" y="602"/>
                    <a:pt x="1210" y="509"/>
                  </a:cubicBezTo>
                  <a:cubicBezTo>
                    <a:pt x="1117" y="416"/>
                    <a:pt x="965" y="265"/>
                    <a:pt x="826" y="172"/>
                  </a:cubicBezTo>
                  <a:cubicBezTo>
                    <a:pt x="628" y="67"/>
                    <a:pt x="489" y="21"/>
                    <a:pt x="337" y="21"/>
                  </a:cubicBezTo>
                  <a:cubicBezTo>
                    <a:pt x="306" y="5"/>
                    <a:pt x="280" y="0"/>
                    <a:pt x="2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52"/>
            <p:cNvSpPr/>
            <p:nvPr/>
          </p:nvSpPr>
          <p:spPr>
            <a:xfrm>
              <a:off x="559044" y="1233543"/>
              <a:ext cx="159387" cy="163242"/>
            </a:xfrm>
            <a:custGeom>
              <a:rect b="b" l="l" r="r" t="t"/>
              <a:pathLst>
                <a:path extrusionOk="0" h="6648" w="6491">
                  <a:moveTo>
                    <a:pt x="1461" y="1"/>
                  </a:moveTo>
                  <a:cubicBezTo>
                    <a:pt x="1144" y="1"/>
                    <a:pt x="996" y="79"/>
                    <a:pt x="919" y="117"/>
                  </a:cubicBezTo>
                  <a:cubicBezTo>
                    <a:pt x="815" y="164"/>
                    <a:pt x="629" y="303"/>
                    <a:pt x="431" y="745"/>
                  </a:cubicBezTo>
                  <a:cubicBezTo>
                    <a:pt x="187" y="1466"/>
                    <a:pt x="47" y="2339"/>
                    <a:pt x="0" y="3316"/>
                  </a:cubicBezTo>
                  <a:cubicBezTo>
                    <a:pt x="47" y="4328"/>
                    <a:pt x="187" y="5200"/>
                    <a:pt x="431" y="5933"/>
                  </a:cubicBezTo>
                  <a:cubicBezTo>
                    <a:pt x="629" y="6363"/>
                    <a:pt x="815" y="6514"/>
                    <a:pt x="919" y="6561"/>
                  </a:cubicBezTo>
                  <a:cubicBezTo>
                    <a:pt x="984" y="6593"/>
                    <a:pt x="1098" y="6647"/>
                    <a:pt x="1319" y="6647"/>
                  </a:cubicBezTo>
                  <a:cubicBezTo>
                    <a:pt x="1418" y="6647"/>
                    <a:pt x="1539" y="6636"/>
                    <a:pt x="1687" y="6607"/>
                  </a:cubicBezTo>
                  <a:cubicBezTo>
                    <a:pt x="2420" y="6514"/>
                    <a:pt x="3246" y="6224"/>
                    <a:pt x="4118" y="5735"/>
                  </a:cubicBezTo>
                  <a:lnTo>
                    <a:pt x="4165" y="5735"/>
                  </a:lnTo>
                  <a:cubicBezTo>
                    <a:pt x="5037" y="5200"/>
                    <a:pt x="5665" y="4618"/>
                    <a:pt x="6153" y="4037"/>
                  </a:cubicBezTo>
                  <a:cubicBezTo>
                    <a:pt x="6444" y="3700"/>
                    <a:pt x="6491" y="3455"/>
                    <a:pt x="6491" y="3316"/>
                  </a:cubicBezTo>
                  <a:cubicBezTo>
                    <a:pt x="6491" y="3211"/>
                    <a:pt x="6444" y="2978"/>
                    <a:pt x="6153" y="2629"/>
                  </a:cubicBezTo>
                  <a:cubicBezTo>
                    <a:pt x="5665" y="2048"/>
                    <a:pt x="5037" y="1466"/>
                    <a:pt x="4165" y="943"/>
                  </a:cubicBezTo>
                  <a:lnTo>
                    <a:pt x="4118" y="943"/>
                  </a:lnTo>
                  <a:cubicBezTo>
                    <a:pt x="3246" y="454"/>
                    <a:pt x="2420" y="164"/>
                    <a:pt x="1687" y="12"/>
                  </a:cubicBezTo>
                  <a:cubicBezTo>
                    <a:pt x="1604" y="4"/>
                    <a:pt x="1529" y="1"/>
                    <a:pt x="14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52"/>
            <p:cNvSpPr/>
            <p:nvPr/>
          </p:nvSpPr>
          <p:spPr>
            <a:xfrm>
              <a:off x="892059" y="1238380"/>
              <a:ext cx="149982" cy="154279"/>
            </a:xfrm>
            <a:custGeom>
              <a:rect b="b" l="l" r="r" t="t"/>
              <a:pathLst>
                <a:path extrusionOk="0" h="6283" w="6108">
                  <a:moveTo>
                    <a:pt x="1379" y="0"/>
                  </a:moveTo>
                  <a:cubicBezTo>
                    <a:pt x="1096" y="0"/>
                    <a:pt x="958" y="69"/>
                    <a:pt x="873" y="106"/>
                  </a:cubicBezTo>
                  <a:cubicBezTo>
                    <a:pt x="780" y="164"/>
                    <a:pt x="582" y="304"/>
                    <a:pt x="443" y="688"/>
                  </a:cubicBezTo>
                  <a:cubicBezTo>
                    <a:pt x="198" y="1374"/>
                    <a:pt x="47" y="2200"/>
                    <a:pt x="1" y="3119"/>
                  </a:cubicBezTo>
                  <a:cubicBezTo>
                    <a:pt x="47" y="4084"/>
                    <a:pt x="198" y="4910"/>
                    <a:pt x="443" y="5585"/>
                  </a:cubicBezTo>
                  <a:cubicBezTo>
                    <a:pt x="582" y="5980"/>
                    <a:pt x="780" y="6120"/>
                    <a:pt x="873" y="6166"/>
                  </a:cubicBezTo>
                  <a:cubicBezTo>
                    <a:pt x="959" y="6205"/>
                    <a:pt x="1101" y="6283"/>
                    <a:pt x="1396" y="6283"/>
                  </a:cubicBezTo>
                  <a:cubicBezTo>
                    <a:pt x="1459" y="6283"/>
                    <a:pt x="1528" y="6279"/>
                    <a:pt x="1606" y="6271"/>
                  </a:cubicBezTo>
                  <a:cubicBezTo>
                    <a:pt x="2280" y="6120"/>
                    <a:pt x="3060" y="5829"/>
                    <a:pt x="3932" y="5399"/>
                  </a:cubicBezTo>
                  <a:cubicBezTo>
                    <a:pt x="4758" y="4910"/>
                    <a:pt x="5386" y="4375"/>
                    <a:pt x="5816" y="3793"/>
                  </a:cubicBezTo>
                  <a:cubicBezTo>
                    <a:pt x="6107" y="3456"/>
                    <a:pt x="6107" y="3258"/>
                    <a:pt x="6107" y="3119"/>
                  </a:cubicBezTo>
                  <a:cubicBezTo>
                    <a:pt x="6107" y="3014"/>
                    <a:pt x="6107" y="2828"/>
                    <a:pt x="5816" y="2432"/>
                  </a:cubicBezTo>
                  <a:cubicBezTo>
                    <a:pt x="5386" y="1909"/>
                    <a:pt x="4758" y="1374"/>
                    <a:pt x="3932" y="886"/>
                  </a:cubicBezTo>
                  <a:cubicBezTo>
                    <a:pt x="3060" y="397"/>
                    <a:pt x="2280" y="164"/>
                    <a:pt x="1606" y="13"/>
                  </a:cubicBezTo>
                  <a:cubicBezTo>
                    <a:pt x="1521" y="4"/>
                    <a:pt x="1446" y="0"/>
                    <a:pt x="1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52"/>
            <p:cNvSpPr/>
            <p:nvPr/>
          </p:nvSpPr>
          <p:spPr>
            <a:xfrm>
              <a:off x="1225368" y="1243095"/>
              <a:ext cx="141682" cy="144727"/>
            </a:xfrm>
            <a:custGeom>
              <a:rect b="b" l="l" r="r" t="t"/>
              <a:pathLst>
                <a:path extrusionOk="0" h="5894" w="5770">
                  <a:moveTo>
                    <a:pt x="1204" y="1"/>
                  </a:moveTo>
                  <a:cubicBezTo>
                    <a:pt x="976" y="1"/>
                    <a:pt x="861" y="44"/>
                    <a:pt x="826" y="112"/>
                  </a:cubicBezTo>
                  <a:cubicBezTo>
                    <a:pt x="722" y="158"/>
                    <a:pt x="536" y="263"/>
                    <a:pt x="384" y="647"/>
                  </a:cubicBezTo>
                  <a:cubicBezTo>
                    <a:pt x="140" y="1275"/>
                    <a:pt x="1" y="2054"/>
                    <a:pt x="1" y="2927"/>
                  </a:cubicBezTo>
                  <a:cubicBezTo>
                    <a:pt x="1" y="3846"/>
                    <a:pt x="140" y="4625"/>
                    <a:pt x="384" y="5207"/>
                  </a:cubicBezTo>
                  <a:cubicBezTo>
                    <a:pt x="536" y="5637"/>
                    <a:pt x="722" y="5730"/>
                    <a:pt x="826" y="5788"/>
                  </a:cubicBezTo>
                  <a:cubicBezTo>
                    <a:pt x="864" y="5826"/>
                    <a:pt x="1001" y="5894"/>
                    <a:pt x="1279" y="5894"/>
                  </a:cubicBezTo>
                  <a:cubicBezTo>
                    <a:pt x="1345" y="5894"/>
                    <a:pt x="1419" y="5890"/>
                    <a:pt x="1501" y="5881"/>
                  </a:cubicBezTo>
                  <a:cubicBezTo>
                    <a:pt x="2176" y="5730"/>
                    <a:pt x="2909" y="5497"/>
                    <a:pt x="3688" y="5055"/>
                  </a:cubicBezTo>
                  <a:cubicBezTo>
                    <a:pt x="4455" y="4625"/>
                    <a:pt x="5037" y="4090"/>
                    <a:pt x="5479" y="3601"/>
                  </a:cubicBezTo>
                  <a:cubicBezTo>
                    <a:pt x="5723" y="3264"/>
                    <a:pt x="5770" y="3066"/>
                    <a:pt x="5770" y="2927"/>
                  </a:cubicBezTo>
                  <a:cubicBezTo>
                    <a:pt x="5770" y="2822"/>
                    <a:pt x="5723" y="2636"/>
                    <a:pt x="5479" y="2299"/>
                  </a:cubicBezTo>
                  <a:cubicBezTo>
                    <a:pt x="5037" y="1810"/>
                    <a:pt x="4455" y="1275"/>
                    <a:pt x="3688" y="845"/>
                  </a:cubicBezTo>
                  <a:cubicBezTo>
                    <a:pt x="2909" y="403"/>
                    <a:pt x="2176" y="112"/>
                    <a:pt x="1501" y="19"/>
                  </a:cubicBezTo>
                  <a:cubicBezTo>
                    <a:pt x="1386" y="6"/>
                    <a:pt x="1287" y="1"/>
                    <a:pt x="12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52"/>
            <p:cNvSpPr/>
            <p:nvPr/>
          </p:nvSpPr>
          <p:spPr>
            <a:xfrm>
              <a:off x="1558678" y="1247638"/>
              <a:ext cx="131983" cy="135347"/>
            </a:xfrm>
            <a:custGeom>
              <a:rect b="b" l="l" r="r" t="t"/>
              <a:pathLst>
                <a:path extrusionOk="0" h="5512" w="5375">
                  <a:moveTo>
                    <a:pt x="1112" y="1"/>
                  </a:moveTo>
                  <a:cubicBezTo>
                    <a:pt x="912" y="1"/>
                    <a:pt x="801" y="37"/>
                    <a:pt x="768" y="78"/>
                  </a:cubicBezTo>
                  <a:cubicBezTo>
                    <a:pt x="675" y="125"/>
                    <a:pt x="524" y="264"/>
                    <a:pt x="384" y="602"/>
                  </a:cubicBezTo>
                  <a:cubicBezTo>
                    <a:pt x="140" y="1183"/>
                    <a:pt x="1" y="1916"/>
                    <a:pt x="1" y="2742"/>
                  </a:cubicBezTo>
                  <a:cubicBezTo>
                    <a:pt x="1" y="3614"/>
                    <a:pt x="140" y="4289"/>
                    <a:pt x="384" y="4870"/>
                  </a:cubicBezTo>
                  <a:cubicBezTo>
                    <a:pt x="524" y="5254"/>
                    <a:pt x="675" y="5359"/>
                    <a:pt x="768" y="5405"/>
                  </a:cubicBezTo>
                  <a:cubicBezTo>
                    <a:pt x="806" y="5443"/>
                    <a:pt x="942" y="5511"/>
                    <a:pt x="1197" y="5511"/>
                  </a:cubicBezTo>
                  <a:cubicBezTo>
                    <a:pt x="1256" y="5511"/>
                    <a:pt x="1323" y="5507"/>
                    <a:pt x="1396" y="5498"/>
                  </a:cubicBezTo>
                  <a:cubicBezTo>
                    <a:pt x="2036" y="5405"/>
                    <a:pt x="2711" y="5161"/>
                    <a:pt x="3432" y="4731"/>
                  </a:cubicBezTo>
                  <a:cubicBezTo>
                    <a:pt x="4165" y="4289"/>
                    <a:pt x="4700" y="3858"/>
                    <a:pt x="5083" y="3370"/>
                  </a:cubicBezTo>
                  <a:cubicBezTo>
                    <a:pt x="5328" y="3033"/>
                    <a:pt x="5374" y="2835"/>
                    <a:pt x="5374" y="2742"/>
                  </a:cubicBezTo>
                  <a:cubicBezTo>
                    <a:pt x="5374" y="2637"/>
                    <a:pt x="5328" y="2451"/>
                    <a:pt x="5083" y="2160"/>
                  </a:cubicBezTo>
                  <a:cubicBezTo>
                    <a:pt x="4700" y="1672"/>
                    <a:pt x="4165" y="1183"/>
                    <a:pt x="3432" y="799"/>
                  </a:cubicBezTo>
                  <a:cubicBezTo>
                    <a:pt x="2711" y="369"/>
                    <a:pt x="2036" y="125"/>
                    <a:pt x="1396" y="20"/>
                  </a:cubicBezTo>
                  <a:cubicBezTo>
                    <a:pt x="1287" y="7"/>
                    <a:pt x="1192" y="1"/>
                    <a:pt x="11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52"/>
            <p:cNvSpPr/>
            <p:nvPr/>
          </p:nvSpPr>
          <p:spPr>
            <a:xfrm>
              <a:off x="1891693" y="1252499"/>
              <a:ext cx="122554" cy="126065"/>
            </a:xfrm>
            <a:custGeom>
              <a:rect b="b" l="l" r="r" t="t"/>
              <a:pathLst>
                <a:path extrusionOk="0" h="5134" w="4991">
                  <a:moveTo>
                    <a:pt x="1054" y="0"/>
                  </a:moveTo>
                  <a:cubicBezTo>
                    <a:pt x="871" y="0"/>
                    <a:pt x="753" y="33"/>
                    <a:pt x="687" y="66"/>
                  </a:cubicBezTo>
                  <a:cubicBezTo>
                    <a:pt x="629" y="113"/>
                    <a:pt x="489" y="217"/>
                    <a:pt x="338" y="555"/>
                  </a:cubicBezTo>
                  <a:cubicBezTo>
                    <a:pt x="152" y="1136"/>
                    <a:pt x="1" y="1764"/>
                    <a:pt x="1" y="2544"/>
                  </a:cubicBezTo>
                  <a:cubicBezTo>
                    <a:pt x="1" y="3370"/>
                    <a:pt x="152" y="3998"/>
                    <a:pt x="338" y="4533"/>
                  </a:cubicBezTo>
                  <a:cubicBezTo>
                    <a:pt x="489" y="4870"/>
                    <a:pt x="629" y="5010"/>
                    <a:pt x="687" y="5056"/>
                  </a:cubicBezTo>
                  <a:cubicBezTo>
                    <a:pt x="754" y="5098"/>
                    <a:pt x="873" y="5133"/>
                    <a:pt x="1059" y="5133"/>
                  </a:cubicBezTo>
                  <a:cubicBezTo>
                    <a:pt x="1134" y="5133"/>
                    <a:pt x="1219" y="5128"/>
                    <a:pt x="1315" y="5114"/>
                  </a:cubicBezTo>
                  <a:cubicBezTo>
                    <a:pt x="1897" y="5010"/>
                    <a:pt x="2525" y="4765"/>
                    <a:pt x="3199" y="4382"/>
                  </a:cubicBezTo>
                  <a:cubicBezTo>
                    <a:pt x="3886" y="3998"/>
                    <a:pt x="4363" y="3556"/>
                    <a:pt x="4758" y="3125"/>
                  </a:cubicBezTo>
                  <a:cubicBezTo>
                    <a:pt x="4991" y="2835"/>
                    <a:pt x="4991" y="2637"/>
                    <a:pt x="4991" y="2544"/>
                  </a:cubicBezTo>
                  <a:cubicBezTo>
                    <a:pt x="4991" y="2497"/>
                    <a:pt x="4991" y="2299"/>
                    <a:pt x="4758" y="2009"/>
                  </a:cubicBezTo>
                  <a:cubicBezTo>
                    <a:pt x="4363" y="1567"/>
                    <a:pt x="3886" y="1136"/>
                    <a:pt x="3199" y="753"/>
                  </a:cubicBezTo>
                  <a:cubicBezTo>
                    <a:pt x="2525" y="357"/>
                    <a:pt x="1897" y="113"/>
                    <a:pt x="1315" y="20"/>
                  </a:cubicBezTo>
                  <a:cubicBezTo>
                    <a:pt x="1216" y="6"/>
                    <a:pt x="1130" y="0"/>
                    <a:pt x="10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52"/>
            <p:cNvSpPr/>
            <p:nvPr/>
          </p:nvSpPr>
          <p:spPr>
            <a:xfrm>
              <a:off x="2225002" y="1257361"/>
              <a:ext cx="114279" cy="116342"/>
            </a:xfrm>
            <a:custGeom>
              <a:rect b="b" l="l" r="r" t="t"/>
              <a:pathLst>
                <a:path extrusionOk="0" h="4738" w="4654">
                  <a:moveTo>
                    <a:pt x="959" y="0"/>
                  </a:moveTo>
                  <a:cubicBezTo>
                    <a:pt x="790" y="0"/>
                    <a:pt x="695" y="33"/>
                    <a:pt x="629" y="66"/>
                  </a:cubicBezTo>
                  <a:cubicBezTo>
                    <a:pt x="582" y="113"/>
                    <a:pt x="431" y="206"/>
                    <a:pt x="338" y="496"/>
                  </a:cubicBezTo>
                  <a:cubicBezTo>
                    <a:pt x="140" y="1031"/>
                    <a:pt x="1" y="1659"/>
                    <a:pt x="1" y="2346"/>
                  </a:cubicBezTo>
                  <a:cubicBezTo>
                    <a:pt x="1" y="3067"/>
                    <a:pt x="140" y="3695"/>
                    <a:pt x="338" y="4184"/>
                  </a:cubicBezTo>
                  <a:cubicBezTo>
                    <a:pt x="431" y="4521"/>
                    <a:pt x="582" y="4626"/>
                    <a:pt x="629" y="4672"/>
                  </a:cubicBezTo>
                  <a:cubicBezTo>
                    <a:pt x="695" y="4705"/>
                    <a:pt x="790" y="4738"/>
                    <a:pt x="959" y="4738"/>
                  </a:cubicBezTo>
                  <a:cubicBezTo>
                    <a:pt x="1029" y="4738"/>
                    <a:pt x="1112" y="4732"/>
                    <a:pt x="1210" y="4719"/>
                  </a:cubicBezTo>
                  <a:cubicBezTo>
                    <a:pt x="1745" y="4626"/>
                    <a:pt x="2327" y="4428"/>
                    <a:pt x="2955" y="4044"/>
                  </a:cubicBezTo>
                  <a:cubicBezTo>
                    <a:pt x="3583" y="3695"/>
                    <a:pt x="4072" y="3311"/>
                    <a:pt x="4409" y="2881"/>
                  </a:cubicBezTo>
                  <a:cubicBezTo>
                    <a:pt x="4607" y="2637"/>
                    <a:pt x="4653" y="2439"/>
                    <a:pt x="4653" y="2346"/>
                  </a:cubicBezTo>
                  <a:cubicBezTo>
                    <a:pt x="4653" y="2299"/>
                    <a:pt x="4607" y="2101"/>
                    <a:pt x="4409" y="1857"/>
                  </a:cubicBezTo>
                  <a:cubicBezTo>
                    <a:pt x="4072" y="1427"/>
                    <a:pt x="3583" y="1031"/>
                    <a:pt x="2955" y="648"/>
                  </a:cubicBezTo>
                  <a:cubicBezTo>
                    <a:pt x="2327" y="310"/>
                    <a:pt x="1745" y="113"/>
                    <a:pt x="1210" y="19"/>
                  </a:cubicBezTo>
                  <a:cubicBezTo>
                    <a:pt x="1112" y="6"/>
                    <a:pt x="1029" y="0"/>
                    <a:pt x="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52"/>
            <p:cNvSpPr/>
            <p:nvPr/>
          </p:nvSpPr>
          <p:spPr>
            <a:xfrm>
              <a:off x="2558312" y="1261929"/>
              <a:ext cx="104555" cy="106937"/>
            </a:xfrm>
            <a:custGeom>
              <a:rect b="b" l="l" r="r" t="t"/>
              <a:pathLst>
                <a:path extrusionOk="0" h="4355" w="4258">
                  <a:moveTo>
                    <a:pt x="891" y="1"/>
                  </a:moveTo>
                  <a:cubicBezTo>
                    <a:pt x="739" y="1"/>
                    <a:pt x="649" y="36"/>
                    <a:pt x="582" y="78"/>
                  </a:cubicBezTo>
                  <a:cubicBezTo>
                    <a:pt x="524" y="124"/>
                    <a:pt x="384" y="217"/>
                    <a:pt x="291" y="508"/>
                  </a:cubicBezTo>
                  <a:cubicBezTo>
                    <a:pt x="140" y="950"/>
                    <a:pt x="1" y="1532"/>
                    <a:pt x="1" y="2160"/>
                  </a:cubicBezTo>
                  <a:cubicBezTo>
                    <a:pt x="1" y="2834"/>
                    <a:pt x="140" y="3416"/>
                    <a:pt x="291" y="3858"/>
                  </a:cubicBezTo>
                  <a:cubicBezTo>
                    <a:pt x="384" y="4149"/>
                    <a:pt x="524" y="4242"/>
                    <a:pt x="582" y="4288"/>
                  </a:cubicBezTo>
                  <a:cubicBezTo>
                    <a:pt x="648" y="4321"/>
                    <a:pt x="737" y="4354"/>
                    <a:pt x="886" y="4354"/>
                  </a:cubicBezTo>
                  <a:cubicBezTo>
                    <a:pt x="948" y="4354"/>
                    <a:pt x="1020" y="4348"/>
                    <a:pt x="1106" y="4335"/>
                  </a:cubicBezTo>
                  <a:cubicBezTo>
                    <a:pt x="1594" y="4242"/>
                    <a:pt x="2129" y="4044"/>
                    <a:pt x="2711" y="3753"/>
                  </a:cubicBezTo>
                  <a:cubicBezTo>
                    <a:pt x="3292" y="3416"/>
                    <a:pt x="3723" y="3032"/>
                    <a:pt x="4014" y="2637"/>
                  </a:cubicBezTo>
                  <a:cubicBezTo>
                    <a:pt x="4211" y="2404"/>
                    <a:pt x="4258" y="2253"/>
                    <a:pt x="4258" y="2160"/>
                  </a:cubicBezTo>
                  <a:cubicBezTo>
                    <a:pt x="4258" y="2113"/>
                    <a:pt x="4211" y="1962"/>
                    <a:pt x="4014" y="1718"/>
                  </a:cubicBezTo>
                  <a:cubicBezTo>
                    <a:pt x="3723" y="1334"/>
                    <a:pt x="3292" y="950"/>
                    <a:pt x="2711" y="601"/>
                  </a:cubicBezTo>
                  <a:cubicBezTo>
                    <a:pt x="2129" y="264"/>
                    <a:pt x="1594" y="78"/>
                    <a:pt x="1106" y="20"/>
                  </a:cubicBezTo>
                  <a:cubicBezTo>
                    <a:pt x="1023" y="6"/>
                    <a:pt x="952" y="1"/>
                    <a:pt x="8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52"/>
            <p:cNvSpPr/>
            <p:nvPr/>
          </p:nvSpPr>
          <p:spPr>
            <a:xfrm>
              <a:off x="2891327" y="1266790"/>
              <a:ext cx="95421" cy="97483"/>
            </a:xfrm>
            <a:custGeom>
              <a:rect b="b" l="l" r="r" t="t"/>
              <a:pathLst>
                <a:path extrusionOk="0" h="3970" w="3886">
                  <a:moveTo>
                    <a:pt x="804" y="0"/>
                  </a:moveTo>
                  <a:cubicBezTo>
                    <a:pt x="654" y="0"/>
                    <a:pt x="569" y="33"/>
                    <a:pt x="536" y="66"/>
                  </a:cubicBezTo>
                  <a:cubicBezTo>
                    <a:pt x="489" y="66"/>
                    <a:pt x="396" y="171"/>
                    <a:pt x="292" y="461"/>
                  </a:cubicBezTo>
                  <a:cubicBezTo>
                    <a:pt x="106" y="845"/>
                    <a:pt x="1" y="1380"/>
                    <a:pt x="1" y="1962"/>
                  </a:cubicBezTo>
                  <a:cubicBezTo>
                    <a:pt x="1" y="2590"/>
                    <a:pt x="106" y="3125"/>
                    <a:pt x="292" y="3509"/>
                  </a:cubicBezTo>
                  <a:cubicBezTo>
                    <a:pt x="396" y="3800"/>
                    <a:pt x="489" y="3846"/>
                    <a:pt x="536" y="3893"/>
                  </a:cubicBezTo>
                  <a:cubicBezTo>
                    <a:pt x="569" y="3934"/>
                    <a:pt x="656" y="3970"/>
                    <a:pt x="809" y="3970"/>
                  </a:cubicBezTo>
                  <a:cubicBezTo>
                    <a:pt x="870" y="3970"/>
                    <a:pt x="941" y="3964"/>
                    <a:pt x="1024" y="3951"/>
                  </a:cubicBezTo>
                  <a:cubicBezTo>
                    <a:pt x="1455" y="3893"/>
                    <a:pt x="1943" y="3706"/>
                    <a:pt x="2478" y="3416"/>
                  </a:cubicBezTo>
                  <a:cubicBezTo>
                    <a:pt x="3013" y="3078"/>
                    <a:pt x="3397" y="2729"/>
                    <a:pt x="3688" y="2392"/>
                  </a:cubicBezTo>
                  <a:cubicBezTo>
                    <a:pt x="3886" y="2206"/>
                    <a:pt x="3886" y="2055"/>
                    <a:pt x="3886" y="1962"/>
                  </a:cubicBezTo>
                  <a:cubicBezTo>
                    <a:pt x="3886" y="1915"/>
                    <a:pt x="3886" y="1764"/>
                    <a:pt x="3688" y="1566"/>
                  </a:cubicBezTo>
                  <a:cubicBezTo>
                    <a:pt x="3397" y="1182"/>
                    <a:pt x="3013" y="845"/>
                    <a:pt x="2478" y="554"/>
                  </a:cubicBezTo>
                  <a:cubicBezTo>
                    <a:pt x="1943" y="264"/>
                    <a:pt x="1455" y="66"/>
                    <a:pt x="1024" y="19"/>
                  </a:cubicBezTo>
                  <a:cubicBezTo>
                    <a:pt x="939" y="6"/>
                    <a:pt x="866" y="0"/>
                    <a:pt x="8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52"/>
            <p:cNvSpPr/>
            <p:nvPr/>
          </p:nvSpPr>
          <p:spPr>
            <a:xfrm>
              <a:off x="3224636" y="1271603"/>
              <a:ext cx="85722" cy="87833"/>
            </a:xfrm>
            <a:custGeom>
              <a:rect b="b" l="l" r="r" t="t"/>
              <a:pathLst>
                <a:path extrusionOk="0" h="3577" w="3491">
                  <a:moveTo>
                    <a:pt x="710" y="0"/>
                  </a:moveTo>
                  <a:cubicBezTo>
                    <a:pt x="593" y="0"/>
                    <a:pt x="520" y="21"/>
                    <a:pt x="489" y="21"/>
                  </a:cubicBezTo>
                  <a:cubicBezTo>
                    <a:pt x="431" y="68"/>
                    <a:pt x="338" y="161"/>
                    <a:pt x="245" y="405"/>
                  </a:cubicBezTo>
                  <a:cubicBezTo>
                    <a:pt x="94" y="789"/>
                    <a:pt x="1" y="1231"/>
                    <a:pt x="1" y="1766"/>
                  </a:cubicBezTo>
                  <a:cubicBezTo>
                    <a:pt x="1" y="2347"/>
                    <a:pt x="94" y="2778"/>
                    <a:pt x="245" y="3173"/>
                  </a:cubicBezTo>
                  <a:cubicBezTo>
                    <a:pt x="338" y="3406"/>
                    <a:pt x="431" y="3510"/>
                    <a:pt x="489" y="3510"/>
                  </a:cubicBezTo>
                  <a:cubicBezTo>
                    <a:pt x="522" y="3543"/>
                    <a:pt x="602" y="3576"/>
                    <a:pt x="732" y="3576"/>
                  </a:cubicBezTo>
                  <a:cubicBezTo>
                    <a:pt x="786" y="3576"/>
                    <a:pt x="848" y="3571"/>
                    <a:pt x="920" y="3557"/>
                  </a:cubicBezTo>
                  <a:cubicBezTo>
                    <a:pt x="1304" y="3510"/>
                    <a:pt x="1746" y="3359"/>
                    <a:pt x="2234" y="3068"/>
                  </a:cubicBezTo>
                  <a:cubicBezTo>
                    <a:pt x="2711" y="2778"/>
                    <a:pt x="3048" y="2487"/>
                    <a:pt x="3339" y="2150"/>
                  </a:cubicBezTo>
                  <a:cubicBezTo>
                    <a:pt x="3490" y="1952"/>
                    <a:pt x="3490" y="1859"/>
                    <a:pt x="3490" y="1766"/>
                  </a:cubicBezTo>
                  <a:cubicBezTo>
                    <a:pt x="3490" y="1719"/>
                    <a:pt x="3490" y="1568"/>
                    <a:pt x="3339" y="1370"/>
                  </a:cubicBezTo>
                  <a:cubicBezTo>
                    <a:pt x="3048" y="1079"/>
                    <a:pt x="2711" y="789"/>
                    <a:pt x="2234" y="498"/>
                  </a:cubicBezTo>
                  <a:cubicBezTo>
                    <a:pt x="1746" y="207"/>
                    <a:pt x="1304" y="68"/>
                    <a:pt x="920" y="21"/>
                  </a:cubicBezTo>
                  <a:cubicBezTo>
                    <a:pt x="838" y="6"/>
                    <a:pt x="769" y="0"/>
                    <a:pt x="7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52"/>
            <p:cNvSpPr/>
            <p:nvPr/>
          </p:nvSpPr>
          <p:spPr>
            <a:xfrm>
              <a:off x="3557946" y="1276170"/>
              <a:ext cx="77152" cy="78429"/>
            </a:xfrm>
            <a:custGeom>
              <a:rect b="b" l="l" r="r" t="t"/>
              <a:pathLst>
                <a:path extrusionOk="0" h="3194" w="3142">
                  <a:moveTo>
                    <a:pt x="622" y="0"/>
                  </a:moveTo>
                  <a:cubicBezTo>
                    <a:pt x="519" y="0"/>
                    <a:pt x="462" y="21"/>
                    <a:pt x="431" y="21"/>
                  </a:cubicBezTo>
                  <a:cubicBezTo>
                    <a:pt x="385" y="79"/>
                    <a:pt x="292" y="126"/>
                    <a:pt x="233" y="370"/>
                  </a:cubicBezTo>
                  <a:cubicBezTo>
                    <a:pt x="94" y="707"/>
                    <a:pt x="1" y="1091"/>
                    <a:pt x="1" y="1580"/>
                  </a:cubicBezTo>
                  <a:cubicBezTo>
                    <a:pt x="1" y="2115"/>
                    <a:pt x="94" y="2499"/>
                    <a:pt x="233" y="2836"/>
                  </a:cubicBezTo>
                  <a:cubicBezTo>
                    <a:pt x="292" y="3080"/>
                    <a:pt x="385" y="3127"/>
                    <a:pt x="431" y="3173"/>
                  </a:cubicBezTo>
                  <a:cubicBezTo>
                    <a:pt x="462" y="3173"/>
                    <a:pt x="519" y="3194"/>
                    <a:pt x="622" y="3194"/>
                  </a:cubicBezTo>
                  <a:cubicBezTo>
                    <a:pt x="674" y="3194"/>
                    <a:pt x="737" y="3189"/>
                    <a:pt x="815" y="3173"/>
                  </a:cubicBezTo>
                  <a:cubicBezTo>
                    <a:pt x="1164" y="3127"/>
                    <a:pt x="1594" y="2987"/>
                    <a:pt x="1978" y="2743"/>
                  </a:cubicBezTo>
                  <a:cubicBezTo>
                    <a:pt x="2420" y="2499"/>
                    <a:pt x="2757" y="2208"/>
                    <a:pt x="2955" y="1964"/>
                  </a:cubicBezTo>
                  <a:cubicBezTo>
                    <a:pt x="3095" y="1766"/>
                    <a:pt x="3141" y="1673"/>
                    <a:pt x="3141" y="1580"/>
                  </a:cubicBezTo>
                  <a:cubicBezTo>
                    <a:pt x="3141" y="1533"/>
                    <a:pt x="3095" y="1429"/>
                    <a:pt x="2955" y="1242"/>
                  </a:cubicBezTo>
                  <a:cubicBezTo>
                    <a:pt x="2757" y="952"/>
                    <a:pt x="2420" y="707"/>
                    <a:pt x="1978" y="463"/>
                  </a:cubicBezTo>
                  <a:cubicBezTo>
                    <a:pt x="1594" y="219"/>
                    <a:pt x="1164" y="79"/>
                    <a:pt x="815" y="21"/>
                  </a:cubicBezTo>
                  <a:cubicBezTo>
                    <a:pt x="737" y="6"/>
                    <a:pt x="674"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52"/>
            <p:cNvSpPr/>
            <p:nvPr/>
          </p:nvSpPr>
          <p:spPr>
            <a:xfrm>
              <a:off x="3890985" y="1280394"/>
              <a:ext cx="67993" cy="69638"/>
            </a:xfrm>
            <a:custGeom>
              <a:rect b="b" l="l" r="r" t="t"/>
              <a:pathLst>
                <a:path extrusionOk="0" h="2836" w="2769">
                  <a:moveTo>
                    <a:pt x="733" y="0"/>
                  </a:moveTo>
                  <a:cubicBezTo>
                    <a:pt x="535" y="0"/>
                    <a:pt x="442" y="47"/>
                    <a:pt x="395" y="47"/>
                  </a:cubicBezTo>
                  <a:cubicBezTo>
                    <a:pt x="337" y="93"/>
                    <a:pt x="244" y="140"/>
                    <a:pt x="198" y="338"/>
                  </a:cubicBezTo>
                  <a:cubicBezTo>
                    <a:pt x="105" y="628"/>
                    <a:pt x="0" y="1012"/>
                    <a:pt x="0" y="1408"/>
                  </a:cubicBezTo>
                  <a:cubicBezTo>
                    <a:pt x="0" y="1838"/>
                    <a:pt x="105" y="2234"/>
                    <a:pt x="198" y="2524"/>
                  </a:cubicBezTo>
                  <a:cubicBezTo>
                    <a:pt x="244" y="2710"/>
                    <a:pt x="337" y="2757"/>
                    <a:pt x="395" y="2815"/>
                  </a:cubicBezTo>
                  <a:cubicBezTo>
                    <a:pt x="427" y="2815"/>
                    <a:pt x="478" y="2836"/>
                    <a:pt x="568" y="2836"/>
                  </a:cubicBezTo>
                  <a:cubicBezTo>
                    <a:pt x="613" y="2836"/>
                    <a:pt x="667" y="2831"/>
                    <a:pt x="733" y="2815"/>
                  </a:cubicBezTo>
                  <a:cubicBezTo>
                    <a:pt x="1024" y="2757"/>
                    <a:pt x="1407" y="2664"/>
                    <a:pt x="1745" y="2420"/>
                  </a:cubicBezTo>
                  <a:cubicBezTo>
                    <a:pt x="2140" y="2234"/>
                    <a:pt x="2431" y="1989"/>
                    <a:pt x="2617" y="1745"/>
                  </a:cubicBezTo>
                  <a:cubicBezTo>
                    <a:pt x="2768" y="1594"/>
                    <a:pt x="2768" y="1454"/>
                    <a:pt x="2768" y="1408"/>
                  </a:cubicBezTo>
                  <a:cubicBezTo>
                    <a:pt x="2768" y="1361"/>
                    <a:pt x="2768" y="1257"/>
                    <a:pt x="2617" y="1117"/>
                  </a:cubicBezTo>
                  <a:cubicBezTo>
                    <a:pt x="2431" y="873"/>
                    <a:pt x="2140" y="628"/>
                    <a:pt x="1745" y="384"/>
                  </a:cubicBezTo>
                  <a:cubicBezTo>
                    <a:pt x="1407" y="198"/>
                    <a:pt x="1024" y="93"/>
                    <a:pt x="7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52"/>
            <p:cNvSpPr/>
            <p:nvPr/>
          </p:nvSpPr>
          <p:spPr>
            <a:xfrm>
              <a:off x="4224271" y="1285256"/>
              <a:ext cx="58294" cy="59939"/>
            </a:xfrm>
            <a:custGeom>
              <a:rect b="b" l="l" r="r" t="t"/>
              <a:pathLst>
                <a:path extrusionOk="0" h="2441" w="2374">
                  <a:moveTo>
                    <a:pt x="629" y="0"/>
                  </a:moveTo>
                  <a:cubicBezTo>
                    <a:pt x="431" y="0"/>
                    <a:pt x="385" y="0"/>
                    <a:pt x="338" y="47"/>
                  </a:cubicBezTo>
                  <a:cubicBezTo>
                    <a:pt x="292" y="47"/>
                    <a:pt x="245" y="93"/>
                    <a:pt x="141" y="291"/>
                  </a:cubicBezTo>
                  <a:cubicBezTo>
                    <a:pt x="47" y="523"/>
                    <a:pt x="1" y="872"/>
                    <a:pt x="1" y="1210"/>
                  </a:cubicBezTo>
                  <a:cubicBezTo>
                    <a:pt x="1" y="1594"/>
                    <a:pt x="47" y="1931"/>
                    <a:pt x="141" y="2175"/>
                  </a:cubicBezTo>
                  <a:cubicBezTo>
                    <a:pt x="245" y="2326"/>
                    <a:pt x="292" y="2373"/>
                    <a:pt x="338" y="2419"/>
                  </a:cubicBezTo>
                  <a:cubicBezTo>
                    <a:pt x="369" y="2419"/>
                    <a:pt x="400" y="2440"/>
                    <a:pt x="476" y="2440"/>
                  </a:cubicBezTo>
                  <a:cubicBezTo>
                    <a:pt x="514" y="2440"/>
                    <a:pt x="563" y="2435"/>
                    <a:pt x="629" y="2419"/>
                  </a:cubicBezTo>
                  <a:cubicBezTo>
                    <a:pt x="920" y="2419"/>
                    <a:pt x="1211" y="2268"/>
                    <a:pt x="1548" y="2129"/>
                  </a:cubicBezTo>
                  <a:cubicBezTo>
                    <a:pt x="1839" y="1931"/>
                    <a:pt x="2083" y="1687"/>
                    <a:pt x="2281" y="1501"/>
                  </a:cubicBezTo>
                  <a:cubicBezTo>
                    <a:pt x="2374" y="1349"/>
                    <a:pt x="2374" y="1256"/>
                    <a:pt x="2374" y="1210"/>
                  </a:cubicBezTo>
                  <a:cubicBezTo>
                    <a:pt x="2374" y="1210"/>
                    <a:pt x="2374" y="1105"/>
                    <a:pt x="2281" y="965"/>
                  </a:cubicBezTo>
                  <a:cubicBezTo>
                    <a:pt x="2083" y="768"/>
                    <a:pt x="1839" y="523"/>
                    <a:pt x="1548" y="337"/>
                  </a:cubicBezTo>
                  <a:cubicBezTo>
                    <a:pt x="1211" y="140"/>
                    <a:pt x="920" y="47"/>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52"/>
            <p:cNvSpPr/>
            <p:nvPr/>
          </p:nvSpPr>
          <p:spPr>
            <a:xfrm>
              <a:off x="4557580" y="1289823"/>
              <a:ext cx="50019" cy="51148"/>
            </a:xfrm>
            <a:custGeom>
              <a:rect b="b" l="l" r="r" t="t"/>
              <a:pathLst>
                <a:path extrusionOk="0" h="2083" w="2037">
                  <a:moveTo>
                    <a:pt x="524" y="0"/>
                  </a:moveTo>
                  <a:cubicBezTo>
                    <a:pt x="385" y="0"/>
                    <a:pt x="338" y="0"/>
                    <a:pt x="292" y="47"/>
                  </a:cubicBezTo>
                  <a:cubicBezTo>
                    <a:pt x="233" y="47"/>
                    <a:pt x="187" y="105"/>
                    <a:pt x="140" y="244"/>
                  </a:cubicBezTo>
                  <a:cubicBezTo>
                    <a:pt x="47" y="442"/>
                    <a:pt x="1" y="733"/>
                    <a:pt x="1" y="1024"/>
                  </a:cubicBezTo>
                  <a:cubicBezTo>
                    <a:pt x="1" y="1361"/>
                    <a:pt x="47" y="1605"/>
                    <a:pt x="140" y="1850"/>
                  </a:cubicBezTo>
                  <a:cubicBezTo>
                    <a:pt x="187" y="1989"/>
                    <a:pt x="233" y="2036"/>
                    <a:pt x="292" y="2036"/>
                  </a:cubicBezTo>
                  <a:cubicBezTo>
                    <a:pt x="338" y="2036"/>
                    <a:pt x="385" y="2082"/>
                    <a:pt x="524" y="2082"/>
                  </a:cubicBezTo>
                  <a:cubicBezTo>
                    <a:pt x="769" y="2036"/>
                    <a:pt x="1013" y="1943"/>
                    <a:pt x="1304" y="1791"/>
                  </a:cubicBezTo>
                  <a:cubicBezTo>
                    <a:pt x="1548" y="1605"/>
                    <a:pt x="1792" y="1454"/>
                    <a:pt x="1932" y="1268"/>
                  </a:cubicBezTo>
                  <a:cubicBezTo>
                    <a:pt x="2036" y="1163"/>
                    <a:pt x="2036" y="1070"/>
                    <a:pt x="2036" y="1024"/>
                  </a:cubicBezTo>
                  <a:cubicBezTo>
                    <a:pt x="2036" y="1024"/>
                    <a:pt x="2036" y="919"/>
                    <a:pt x="1932" y="826"/>
                  </a:cubicBezTo>
                  <a:cubicBezTo>
                    <a:pt x="1792" y="628"/>
                    <a:pt x="1548" y="442"/>
                    <a:pt x="1304" y="291"/>
                  </a:cubicBezTo>
                  <a:cubicBezTo>
                    <a:pt x="1013" y="151"/>
                    <a:pt x="769" y="47"/>
                    <a:pt x="5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52"/>
            <p:cNvSpPr/>
            <p:nvPr/>
          </p:nvSpPr>
          <p:spPr>
            <a:xfrm>
              <a:off x="4890620" y="1294660"/>
              <a:ext cx="40565" cy="41743"/>
            </a:xfrm>
            <a:custGeom>
              <a:rect b="b" l="l" r="r" t="t"/>
              <a:pathLst>
                <a:path extrusionOk="0" h="1700" w="1652">
                  <a:moveTo>
                    <a:pt x="442" y="1"/>
                  </a:moveTo>
                  <a:cubicBezTo>
                    <a:pt x="337" y="1"/>
                    <a:pt x="244" y="1"/>
                    <a:pt x="244" y="47"/>
                  </a:cubicBezTo>
                  <a:cubicBezTo>
                    <a:pt x="198" y="47"/>
                    <a:pt x="151" y="94"/>
                    <a:pt x="105" y="199"/>
                  </a:cubicBezTo>
                  <a:cubicBezTo>
                    <a:pt x="47" y="385"/>
                    <a:pt x="0" y="582"/>
                    <a:pt x="0" y="827"/>
                  </a:cubicBezTo>
                  <a:cubicBezTo>
                    <a:pt x="0" y="1118"/>
                    <a:pt x="47" y="1304"/>
                    <a:pt x="105" y="1501"/>
                  </a:cubicBezTo>
                  <a:cubicBezTo>
                    <a:pt x="151" y="1594"/>
                    <a:pt x="198" y="1653"/>
                    <a:pt x="244" y="1653"/>
                  </a:cubicBezTo>
                  <a:cubicBezTo>
                    <a:pt x="244" y="1699"/>
                    <a:pt x="337" y="1699"/>
                    <a:pt x="442" y="1699"/>
                  </a:cubicBezTo>
                  <a:cubicBezTo>
                    <a:pt x="628" y="1653"/>
                    <a:pt x="826" y="1594"/>
                    <a:pt x="1070" y="1455"/>
                  </a:cubicBezTo>
                  <a:cubicBezTo>
                    <a:pt x="1268" y="1304"/>
                    <a:pt x="1454" y="1164"/>
                    <a:pt x="1559" y="1013"/>
                  </a:cubicBezTo>
                  <a:cubicBezTo>
                    <a:pt x="1652" y="920"/>
                    <a:pt x="1652" y="873"/>
                    <a:pt x="1652" y="827"/>
                  </a:cubicBezTo>
                  <a:cubicBezTo>
                    <a:pt x="1652" y="827"/>
                    <a:pt x="1652" y="780"/>
                    <a:pt x="1559" y="676"/>
                  </a:cubicBezTo>
                  <a:cubicBezTo>
                    <a:pt x="1454" y="536"/>
                    <a:pt x="1268" y="385"/>
                    <a:pt x="1070" y="245"/>
                  </a:cubicBezTo>
                  <a:cubicBezTo>
                    <a:pt x="826" y="94"/>
                    <a:pt x="628" y="47"/>
                    <a:pt x="4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2"/>
            <p:cNvSpPr/>
            <p:nvPr/>
          </p:nvSpPr>
          <p:spPr>
            <a:xfrm>
              <a:off x="5223929" y="1299522"/>
              <a:ext cx="30866" cy="32020"/>
            </a:xfrm>
            <a:custGeom>
              <a:rect b="b" l="l" r="r" t="t"/>
              <a:pathLst>
                <a:path extrusionOk="0" h="1304" w="1257">
                  <a:moveTo>
                    <a:pt x="198" y="1"/>
                  </a:moveTo>
                  <a:cubicBezTo>
                    <a:pt x="140" y="47"/>
                    <a:pt x="140" y="47"/>
                    <a:pt x="93" y="140"/>
                  </a:cubicBezTo>
                  <a:cubicBezTo>
                    <a:pt x="47" y="291"/>
                    <a:pt x="0" y="431"/>
                    <a:pt x="0" y="629"/>
                  </a:cubicBezTo>
                  <a:cubicBezTo>
                    <a:pt x="0" y="873"/>
                    <a:pt x="47" y="1013"/>
                    <a:pt x="93" y="1164"/>
                  </a:cubicBezTo>
                  <a:cubicBezTo>
                    <a:pt x="140" y="1257"/>
                    <a:pt x="140" y="1257"/>
                    <a:pt x="198" y="1257"/>
                  </a:cubicBezTo>
                  <a:cubicBezTo>
                    <a:pt x="198" y="1303"/>
                    <a:pt x="244" y="1303"/>
                    <a:pt x="337" y="1303"/>
                  </a:cubicBezTo>
                  <a:cubicBezTo>
                    <a:pt x="489" y="1257"/>
                    <a:pt x="628" y="1210"/>
                    <a:pt x="826" y="1106"/>
                  </a:cubicBezTo>
                  <a:cubicBezTo>
                    <a:pt x="965" y="1013"/>
                    <a:pt x="1117" y="920"/>
                    <a:pt x="1210" y="768"/>
                  </a:cubicBezTo>
                  <a:cubicBezTo>
                    <a:pt x="1256" y="722"/>
                    <a:pt x="1256" y="675"/>
                    <a:pt x="1256" y="629"/>
                  </a:cubicBezTo>
                  <a:cubicBezTo>
                    <a:pt x="1256" y="629"/>
                    <a:pt x="1256" y="582"/>
                    <a:pt x="1210" y="524"/>
                  </a:cubicBezTo>
                  <a:cubicBezTo>
                    <a:pt x="1117" y="384"/>
                    <a:pt x="965" y="291"/>
                    <a:pt x="826" y="187"/>
                  </a:cubicBezTo>
                  <a:cubicBezTo>
                    <a:pt x="628" y="94"/>
                    <a:pt x="489" y="47"/>
                    <a:pt x="3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2"/>
            <p:cNvSpPr/>
            <p:nvPr/>
          </p:nvSpPr>
          <p:spPr>
            <a:xfrm>
              <a:off x="559044" y="1500750"/>
              <a:ext cx="159387" cy="163389"/>
            </a:xfrm>
            <a:custGeom>
              <a:rect b="b" l="l" r="r" t="t"/>
              <a:pathLst>
                <a:path extrusionOk="0" h="6654" w="6491">
                  <a:moveTo>
                    <a:pt x="1319" y="1"/>
                  </a:moveTo>
                  <a:cubicBezTo>
                    <a:pt x="1098" y="1"/>
                    <a:pt x="984" y="55"/>
                    <a:pt x="919" y="87"/>
                  </a:cubicBezTo>
                  <a:cubicBezTo>
                    <a:pt x="815" y="180"/>
                    <a:pt x="629" y="331"/>
                    <a:pt x="431" y="762"/>
                  </a:cubicBezTo>
                  <a:cubicBezTo>
                    <a:pt x="187" y="1448"/>
                    <a:pt x="47" y="2320"/>
                    <a:pt x="0" y="3332"/>
                  </a:cubicBezTo>
                  <a:cubicBezTo>
                    <a:pt x="47" y="4356"/>
                    <a:pt x="187" y="5228"/>
                    <a:pt x="431" y="5903"/>
                  </a:cubicBezTo>
                  <a:cubicBezTo>
                    <a:pt x="629" y="6345"/>
                    <a:pt x="815" y="6485"/>
                    <a:pt x="919" y="6531"/>
                  </a:cubicBezTo>
                  <a:cubicBezTo>
                    <a:pt x="988" y="6608"/>
                    <a:pt x="1113" y="6654"/>
                    <a:pt x="1366" y="6654"/>
                  </a:cubicBezTo>
                  <a:cubicBezTo>
                    <a:pt x="1456" y="6654"/>
                    <a:pt x="1562" y="6648"/>
                    <a:pt x="1687" y="6636"/>
                  </a:cubicBezTo>
                  <a:cubicBezTo>
                    <a:pt x="2420" y="6485"/>
                    <a:pt x="3246" y="6194"/>
                    <a:pt x="4118" y="5705"/>
                  </a:cubicBezTo>
                  <a:lnTo>
                    <a:pt x="4165" y="5705"/>
                  </a:lnTo>
                  <a:cubicBezTo>
                    <a:pt x="5037" y="5182"/>
                    <a:pt x="5665" y="4647"/>
                    <a:pt x="6153" y="4065"/>
                  </a:cubicBezTo>
                  <a:cubicBezTo>
                    <a:pt x="6444" y="3670"/>
                    <a:pt x="6491" y="3437"/>
                    <a:pt x="6491" y="3332"/>
                  </a:cubicBezTo>
                  <a:cubicBezTo>
                    <a:pt x="6491" y="3193"/>
                    <a:pt x="6444" y="2995"/>
                    <a:pt x="6153" y="2611"/>
                  </a:cubicBezTo>
                  <a:cubicBezTo>
                    <a:pt x="5665" y="2030"/>
                    <a:pt x="5037" y="1448"/>
                    <a:pt x="4165" y="960"/>
                  </a:cubicBezTo>
                  <a:lnTo>
                    <a:pt x="4118" y="960"/>
                  </a:lnTo>
                  <a:cubicBezTo>
                    <a:pt x="3246" y="425"/>
                    <a:pt x="2420" y="134"/>
                    <a:pt x="1687" y="41"/>
                  </a:cubicBezTo>
                  <a:cubicBezTo>
                    <a:pt x="1539" y="12"/>
                    <a:pt x="1418" y="1"/>
                    <a:pt x="131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2"/>
            <p:cNvSpPr/>
            <p:nvPr/>
          </p:nvSpPr>
          <p:spPr>
            <a:xfrm>
              <a:off x="892059" y="1505490"/>
              <a:ext cx="149982" cy="153837"/>
            </a:xfrm>
            <a:custGeom>
              <a:rect b="b" l="l" r="r" t="t"/>
              <a:pathLst>
                <a:path extrusionOk="0" h="6265" w="6108">
                  <a:moveTo>
                    <a:pt x="1261" y="0"/>
                  </a:moveTo>
                  <a:cubicBezTo>
                    <a:pt x="1056" y="0"/>
                    <a:pt x="945" y="60"/>
                    <a:pt x="873" y="92"/>
                  </a:cubicBezTo>
                  <a:cubicBezTo>
                    <a:pt x="780" y="138"/>
                    <a:pt x="582" y="278"/>
                    <a:pt x="443" y="720"/>
                  </a:cubicBezTo>
                  <a:cubicBezTo>
                    <a:pt x="198" y="1348"/>
                    <a:pt x="47" y="2174"/>
                    <a:pt x="1" y="3139"/>
                  </a:cubicBezTo>
                  <a:cubicBezTo>
                    <a:pt x="47" y="4116"/>
                    <a:pt x="198" y="4884"/>
                    <a:pt x="443" y="5570"/>
                  </a:cubicBezTo>
                  <a:cubicBezTo>
                    <a:pt x="582" y="6001"/>
                    <a:pt x="780" y="6094"/>
                    <a:pt x="873" y="6198"/>
                  </a:cubicBezTo>
                  <a:cubicBezTo>
                    <a:pt x="947" y="6231"/>
                    <a:pt x="1062" y="6264"/>
                    <a:pt x="1279" y="6264"/>
                  </a:cubicBezTo>
                  <a:cubicBezTo>
                    <a:pt x="1369" y="6264"/>
                    <a:pt x="1476" y="6259"/>
                    <a:pt x="1606" y="6245"/>
                  </a:cubicBezTo>
                  <a:cubicBezTo>
                    <a:pt x="2280" y="6152"/>
                    <a:pt x="3060" y="5861"/>
                    <a:pt x="3932" y="5373"/>
                  </a:cubicBezTo>
                  <a:cubicBezTo>
                    <a:pt x="4758" y="4884"/>
                    <a:pt x="5386" y="4349"/>
                    <a:pt x="5816" y="3826"/>
                  </a:cubicBezTo>
                  <a:cubicBezTo>
                    <a:pt x="6107" y="3477"/>
                    <a:pt x="6107" y="3244"/>
                    <a:pt x="6107" y="3139"/>
                  </a:cubicBezTo>
                  <a:cubicBezTo>
                    <a:pt x="6107" y="3046"/>
                    <a:pt x="6107" y="2802"/>
                    <a:pt x="5816" y="2465"/>
                  </a:cubicBezTo>
                  <a:cubicBezTo>
                    <a:pt x="5386" y="1930"/>
                    <a:pt x="4758" y="1395"/>
                    <a:pt x="3932" y="918"/>
                  </a:cubicBezTo>
                  <a:cubicBezTo>
                    <a:pt x="3060" y="429"/>
                    <a:pt x="2280" y="138"/>
                    <a:pt x="1606" y="45"/>
                  </a:cubicBezTo>
                  <a:cubicBezTo>
                    <a:pt x="1468" y="13"/>
                    <a:pt x="1355" y="0"/>
                    <a:pt x="126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2"/>
            <p:cNvSpPr/>
            <p:nvPr/>
          </p:nvSpPr>
          <p:spPr>
            <a:xfrm>
              <a:off x="1225368" y="1510180"/>
              <a:ext cx="141682" cy="144285"/>
            </a:xfrm>
            <a:custGeom>
              <a:rect b="b" l="l" r="r" t="t"/>
              <a:pathLst>
                <a:path extrusionOk="0" h="5876" w="5770">
                  <a:moveTo>
                    <a:pt x="1165" y="1"/>
                  </a:moveTo>
                  <a:cubicBezTo>
                    <a:pt x="963" y="1"/>
                    <a:pt x="859" y="55"/>
                    <a:pt x="826" y="87"/>
                  </a:cubicBezTo>
                  <a:cubicBezTo>
                    <a:pt x="722" y="145"/>
                    <a:pt x="536" y="285"/>
                    <a:pt x="384" y="669"/>
                  </a:cubicBezTo>
                  <a:cubicBezTo>
                    <a:pt x="140" y="1308"/>
                    <a:pt x="1" y="2030"/>
                    <a:pt x="1" y="2948"/>
                  </a:cubicBezTo>
                  <a:cubicBezTo>
                    <a:pt x="1" y="3821"/>
                    <a:pt x="140" y="4600"/>
                    <a:pt x="384" y="5228"/>
                  </a:cubicBezTo>
                  <a:cubicBezTo>
                    <a:pt x="536" y="5612"/>
                    <a:pt x="722" y="5763"/>
                    <a:pt x="826" y="5810"/>
                  </a:cubicBezTo>
                  <a:cubicBezTo>
                    <a:pt x="859" y="5843"/>
                    <a:pt x="968" y="5876"/>
                    <a:pt x="1181" y="5876"/>
                  </a:cubicBezTo>
                  <a:cubicBezTo>
                    <a:pt x="1269" y="5876"/>
                    <a:pt x="1375" y="5870"/>
                    <a:pt x="1501" y="5856"/>
                  </a:cubicBezTo>
                  <a:cubicBezTo>
                    <a:pt x="2176" y="5763"/>
                    <a:pt x="2909" y="5472"/>
                    <a:pt x="3688" y="5030"/>
                  </a:cubicBezTo>
                  <a:cubicBezTo>
                    <a:pt x="4455" y="4600"/>
                    <a:pt x="5037" y="4112"/>
                    <a:pt x="5479" y="3577"/>
                  </a:cubicBezTo>
                  <a:cubicBezTo>
                    <a:pt x="5723" y="3239"/>
                    <a:pt x="5770" y="3053"/>
                    <a:pt x="5770" y="2948"/>
                  </a:cubicBezTo>
                  <a:cubicBezTo>
                    <a:pt x="5770" y="2855"/>
                    <a:pt x="5723" y="2611"/>
                    <a:pt x="5479" y="2320"/>
                  </a:cubicBezTo>
                  <a:cubicBezTo>
                    <a:pt x="5037" y="1785"/>
                    <a:pt x="4455" y="1308"/>
                    <a:pt x="3688" y="820"/>
                  </a:cubicBezTo>
                  <a:cubicBezTo>
                    <a:pt x="2909" y="378"/>
                    <a:pt x="2176" y="145"/>
                    <a:pt x="1501" y="41"/>
                  </a:cubicBezTo>
                  <a:cubicBezTo>
                    <a:pt x="1368" y="12"/>
                    <a:pt x="1257" y="1"/>
                    <a:pt x="11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2"/>
            <p:cNvSpPr/>
            <p:nvPr/>
          </p:nvSpPr>
          <p:spPr>
            <a:xfrm>
              <a:off x="1558678" y="1515041"/>
              <a:ext cx="131983" cy="134856"/>
            </a:xfrm>
            <a:custGeom>
              <a:rect b="b" l="l" r="r" t="t"/>
              <a:pathLst>
                <a:path extrusionOk="0" h="5492" w="5375">
                  <a:moveTo>
                    <a:pt x="1092" y="0"/>
                  </a:moveTo>
                  <a:cubicBezTo>
                    <a:pt x="904" y="0"/>
                    <a:pt x="800" y="55"/>
                    <a:pt x="768" y="87"/>
                  </a:cubicBezTo>
                  <a:cubicBezTo>
                    <a:pt x="675" y="133"/>
                    <a:pt x="524" y="238"/>
                    <a:pt x="384" y="622"/>
                  </a:cubicBezTo>
                  <a:cubicBezTo>
                    <a:pt x="140" y="1203"/>
                    <a:pt x="1" y="1925"/>
                    <a:pt x="1" y="2750"/>
                  </a:cubicBezTo>
                  <a:cubicBezTo>
                    <a:pt x="1" y="3576"/>
                    <a:pt x="140" y="4309"/>
                    <a:pt x="384" y="4891"/>
                  </a:cubicBezTo>
                  <a:cubicBezTo>
                    <a:pt x="524" y="5228"/>
                    <a:pt x="675" y="5367"/>
                    <a:pt x="768" y="5414"/>
                  </a:cubicBezTo>
                  <a:cubicBezTo>
                    <a:pt x="801" y="5456"/>
                    <a:pt x="912" y="5491"/>
                    <a:pt x="1112" y="5491"/>
                  </a:cubicBezTo>
                  <a:cubicBezTo>
                    <a:pt x="1192" y="5491"/>
                    <a:pt x="1287" y="5485"/>
                    <a:pt x="1396" y="5472"/>
                  </a:cubicBezTo>
                  <a:cubicBezTo>
                    <a:pt x="2036" y="5367"/>
                    <a:pt x="2711" y="5123"/>
                    <a:pt x="3432" y="4739"/>
                  </a:cubicBezTo>
                  <a:cubicBezTo>
                    <a:pt x="4165" y="4309"/>
                    <a:pt x="4700" y="3821"/>
                    <a:pt x="5083" y="3332"/>
                  </a:cubicBezTo>
                  <a:cubicBezTo>
                    <a:pt x="5328" y="3041"/>
                    <a:pt x="5374" y="2855"/>
                    <a:pt x="5374" y="2750"/>
                  </a:cubicBezTo>
                  <a:cubicBezTo>
                    <a:pt x="5374" y="2657"/>
                    <a:pt x="5328" y="2460"/>
                    <a:pt x="5083" y="2169"/>
                  </a:cubicBezTo>
                  <a:cubicBezTo>
                    <a:pt x="4700" y="1692"/>
                    <a:pt x="4165" y="1203"/>
                    <a:pt x="3432" y="761"/>
                  </a:cubicBezTo>
                  <a:cubicBezTo>
                    <a:pt x="2711" y="378"/>
                    <a:pt x="2036" y="133"/>
                    <a:pt x="1396" y="40"/>
                  </a:cubicBezTo>
                  <a:cubicBezTo>
                    <a:pt x="1277" y="11"/>
                    <a:pt x="1176" y="0"/>
                    <a:pt x="109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2"/>
            <p:cNvSpPr/>
            <p:nvPr/>
          </p:nvSpPr>
          <p:spPr>
            <a:xfrm>
              <a:off x="1891693" y="1519167"/>
              <a:ext cx="122554" cy="125869"/>
            </a:xfrm>
            <a:custGeom>
              <a:rect b="b" l="l" r="r" t="t"/>
              <a:pathLst>
                <a:path extrusionOk="0" h="5126" w="4991">
                  <a:moveTo>
                    <a:pt x="1151" y="0"/>
                  </a:moveTo>
                  <a:cubicBezTo>
                    <a:pt x="912" y="0"/>
                    <a:pt x="764" y="78"/>
                    <a:pt x="687" y="117"/>
                  </a:cubicBezTo>
                  <a:cubicBezTo>
                    <a:pt x="629" y="163"/>
                    <a:pt x="489" y="256"/>
                    <a:pt x="338" y="593"/>
                  </a:cubicBezTo>
                  <a:cubicBezTo>
                    <a:pt x="152" y="1128"/>
                    <a:pt x="1" y="1815"/>
                    <a:pt x="1" y="2582"/>
                  </a:cubicBezTo>
                  <a:cubicBezTo>
                    <a:pt x="1" y="3362"/>
                    <a:pt x="152" y="4036"/>
                    <a:pt x="338" y="4571"/>
                  </a:cubicBezTo>
                  <a:cubicBezTo>
                    <a:pt x="489" y="4909"/>
                    <a:pt x="629" y="5013"/>
                    <a:pt x="687" y="5060"/>
                  </a:cubicBezTo>
                  <a:cubicBezTo>
                    <a:pt x="753" y="5093"/>
                    <a:pt x="871" y="5126"/>
                    <a:pt x="1054" y="5126"/>
                  </a:cubicBezTo>
                  <a:cubicBezTo>
                    <a:pt x="1130" y="5126"/>
                    <a:pt x="1216" y="5120"/>
                    <a:pt x="1315" y="5106"/>
                  </a:cubicBezTo>
                  <a:cubicBezTo>
                    <a:pt x="1897" y="5013"/>
                    <a:pt x="2525" y="4816"/>
                    <a:pt x="3199" y="4432"/>
                  </a:cubicBezTo>
                  <a:cubicBezTo>
                    <a:pt x="3886" y="4036"/>
                    <a:pt x="4363" y="3606"/>
                    <a:pt x="4758" y="3117"/>
                  </a:cubicBezTo>
                  <a:cubicBezTo>
                    <a:pt x="4991" y="2827"/>
                    <a:pt x="4991" y="2687"/>
                    <a:pt x="4991" y="2582"/>
                  </a:cubicBezTo>
                  <a:cubicBezTo>
                    <a:pt x="4991" y="2489"/>
                    <a:pt x="4991" y="2292"/>
                    <a:pt x="4758" y="2001"/>
                  </a:cubicBezTo>
                  <a:cubicBezTo>
                    <a:pt x="4363" y="1570"/>
                    <a:pt x="3886" y="1128"/>
                    <a:pt x="3199" y="745"/>
                  </a:cubicBezTo>
                  <a:cubicBezTo>
                    <a:pt x="2525" y="361"/>
                    <a:pt x="1897" y="117"/>
                    <a:pt x="1315" y="12"/>
                  </a:cubicBezTo>
                  <a:cubicBezTo>
                    <a:pt x="1256" y="4"/>
                    <a:pt x="1201" y="0"/>
                    <a:pt x="11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2"/>
            <p:cNvSpPr/>
            <p:nvPr/>
          </p:nvSpPr>
          <p:spPr>
            <a:xfrm>
              <a:off x="2225002" y="1523980"/>
              <a:ext cx="114279" cy="116194"/>
            </a:xfrm>
            <a:custGeom>
              <a:rect b="b" l="l" r="r" t="t"/>
              <a:pathLst>
                <a:path extrusionOk="0" h="4732" w="4654">
                  <a:moveTo>
                    <a:pt x="1029" y="1"/>
                  </a:moveTo>
                  <a:cubicBezTo>
                    <a:pt x="815" y="1"/>
                    <a:pt x="703" y="60"/>
                    <a:pt x="629" y="60"/>
                  </a:cubicBezTo>
                  <a:cubicBezTo>
                    <a:pt x="582" y="107"/>
                    <a:pt x="431" y="211"/>
                    <a:pt x="338" y="549"/>
                  </a:cubicBezTo>
                  <a:cubicBezTo>
                    <a:pt x="140" y="1037"/>
                    <a:pt x="1" y="1665"/>
                    <a:pt x="1" y="2386"/>
                  </a:cubicBezTo>
                  <a:cubicBezTo>
                    <a:pt x="1" y="3119"/>
                    <a:pt x="140" y="3701"/>
                    <a:pt x="338" y="4236"/>
                  </a:cubicBezTo>
                  <a:cubicBezTo>
                    <a:pt x="431" y="4527"/>
                    <a:pt x="582" y="4620"/>
                    <a:pt x="629" y="4666"/>
                  </a:cubicBezTo>
                  <a:cubicBezTo>
                    <a:pt x="695" y="4699"/>
                    <a:pt x="790" y="4732"/>
                    <a:pt x="959" y="4732"/>
                  </a:cubicBezTo>
                  <a:cubicBezTo>
                    <a:pt x="1029" y="4732"/>
                    <a:pt x="1112" y="4726"/>
                    <a:pt x="1210" y="4713"/>
                  </a:cubicBezTo>
                  <a:cubicBezTo>
                    <a:pt x="1745" y="4666"/>
                    <a:pt x="2327" y="4422"/>
                    <a:pt x="2955" y="4085"/>
                  </a:cubicBezTo>
                  <a:cubicBezTo>
                    <a:pt x="3583" y="3701"/>
                    <a:pt x="4072" y="3305"/>
                    <a:pt x="4409" y="2875"/>
                  </a:cubicBezTo>
                  <a:cubicBezTo>
                    <a:pt x="4607" y="2631"/>
                    <a:pt x="4653" y="2491"/>
                    <a:pt x="4653" y="2386"/>
                  </a:cubicBezTo>
                  <a:cubicBezTo>
                    <a:pt x="4653" y="2293"/>
                    <a:pt x="4607" y="2142"/>
                    <a:pt x="4409" y="1851"/>
                  </a:cubicBezTo>
                  <a:cubicBezTo>
                    <a:pt x="4072" y="1468"/>
                    <a:pt x="3583" y="1037"/>
                    <a:pt x="2955" y="688"/>
                  </a:cubicBezTo>
                  <a:cubicBezTo>
                    <a:pt x="2327" y="304"/>
                    <a:pt x="1745" y="107"/>
                    <a:pt x="1210" y="14"/>
                  </a:cubicBezTo>
                  <a:cubicBezTo>
                    <a:pt x="1143" y="4"/>
                    <a:pt x="1083" y="1"/>
                    <a:pt x="10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2"/>
            <p:cNvSpPr/>
            <p:nvPr/>
          </p:nvSpPr>
          <p:spPr>
            <a:xfrm>
              <a:off x="2558312" y="1528694"/>
              <a:ext cx="104555" cy="106912"/>
            </a:xfrm>
            <a:custGeom>
              <a:rect b="b" l="l" r="r" t="t"/>
              <a:pathLst>
                <a:path extrusionOk="0" h="4354" w="4258">
                  <a:moveTo>
                    <a:pt x="886" y="0"/>
                  </a:moveTo>
                  <a:cubicBezTo>
                    <a:pt x="737" y="0"/>
                    <a:pt x="648" y="33"/>
                    <a:pt x="582" y="66"/>
                  </a:cubicBezTo>
                  <a:cubicBezTo>
                    <a:pt x="524" y="112"/>
                    <a:pt x="384" y="205"/>
                    <a:pt x="291" y="496"/>
                  </a:cubicBezTo>
                  <a:cubicBezTo>
                    <a:pt x="140" y="985"/>
                    <a:pt x="1" y="1520"/>
                    <a:pt x="1" y="2194"/>
                  </a:cubicBezTo>
                  <a:cubicBezTo>
                    <a:pt x="1" y="2881"/>
                    <a:pt x="140" y="3404"/>
                    <a:pt x="291" y="3893"/>
                  </a:cubicBezTo>
                  <a:cubicBezTo>
                    <a:pt x="384" y="4183"/>
                    <a:pt x="524" y="4276"/>
                    <a:pt x="582" y="4276"/>
                  </a:cubicBezTo>
                  <a:cubicBezTo>
                    <a:pt x="649" y="4318"/>
                    <a:pt x="739" y="4354"/>
                    <a:pt x="891" y="4354"/>
                  </a:cubicBezTo>
                  <a:cubicBezTo>
                    <a:pt x="952" y="4354"/>
                    <a:pt x="1023" y="4348"/>
                    <a:pt x="1106" y="4335"/>
                  </a:cubicBezTo>
                  <a:cubicBezTo>
                    <a:pt x="1594" y="4276"/>
                    <a:pt x="2129" y="4090"/>
                    <a:pt x="2711" y="3753"/>
                  </a:cubicBezTo>
                  <a:cubicBezTo>
                    <a:pt x="3292" y="3404"/>
                    <a:pt x="3723" y="3020"/>
                    <a:pt x="4014" y="2683"/>
                  </a:cubicBezTo>
                  <a:cubicBezTo>
                    <a:pt x="4211" y="2439"/>
                    <a:pt x="4258" y="2241"/>
                    <a:pt x="4258" y="2194"/>
                  </a:cubicBezTo>
                  <a:cubicBezTo>
                    <a:pt x="4258" y="2101"/>
                    <a:pt x="4211" y="1950"/>
                    <a:pt x="4014" y="1718"/>
                  </a:cubicBezTo>
                  <a:cubicBezTo>
                    <a:pt x="3723" y="1322"/>
                    <a:pt x="3292" y="985"/>
                    <a:pt x="2711" y="647"/>
                  </a:cubicBezTo>
                  <a:cubicBezTo>
                    <a:pt x="2129" y="310"/>
                    <a:pt x="1594" y="112"/>
                    <a:pt x="1106" y="19"/>
                  </a:cubicBezTo>
                  <a:cubicBezTo>
                    <a:pt x="1020" y="6"/>
                    <a:pt x="948"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2"/>
            <p:cNvSpPr/>
            <p:nvPr/>
          </p:nvSpPr>
          <p:spPr>
            <a:xfrm>
              <a:off x="2891327" y="1533261"/>
              <a:ext cx="95421" cy="98171"/>
            </a:xfrm>
            <a:custGeom>
              <a:rect b="b" l="l" r="r" t="t"/>
              <a:pathLst>
                <a:path extrusionOk="0" h="3998" w="3886">
                  <a:moveTo>
                    <a:pt x="809" y="0"/>
                  </a:moveTo>
                  <a:cubicBezTo>
                    <a:pt x="656" y="0"/>
                    <a:pt x="569" y="36"/>
                    <a:pt x="536" y="78"/>
                  </a:cubicBezTo>
                  <a:cubicBezTo>
                    <a:pt x="489" y="124"/>
                    <a:pt x="396" y="217"/>
                    <a:pt x="292" y="461"/>
                  </a:cubicBezTo>
                  <a:cubicBezTo>
                    <a:pt x="106" y="892"/>
                    <a:pt x="1" y="1380"/>
                    <a:pt x="1" y="2008"/>
                  </a:cubicBezTo>
                  <a:cubicBezTo>
                    <a:pt x="1" y="2590"/>
                    <a:pt x="106" y="3125"/>
                    <a:pt x="292" y="3567"/>
                  </a:cubicBezTo>
                  <a:cubicBezTo>
                    <a:pt x="396" y="3800"/>
                    <a:pt x="489" y="3904"/>
                    <a:pt x="536" y="3951"/>
                  </a:cubicBezTo>
                  <a:cubicBezTo>
                    <a:pt x="583" y="3951"/>
                    <a:pt x="734" y="3997"/>
                    <a:pt x="1024" y="3997"/>
                  </a:cubicBezTo>
                  <a:cubicBezTo>
                    <a:pt x="1455" y="3904"/>
                    <a:pt x="1943" y="3707"/>
                    <a:pt x="2478" y="3416"/>
                  </a:cubicBezTo>
                  <a:cubicBezTo>
                    <a:pt x="3013" y="3125"/>
                    <a:pt x="3397" y="2788"/>
                    <a:pt x="3688" y="2450"/>
                  </a:cubicBezTo>
                  <a:cubicBezTo>
                    <a:pt x="3886" y="2206"/>
                    <a:pt x="3886" y="2055"/>
                    <a:pt x="3886" y="2008"/>
                  </a:cubicBezTo>
                  <a:cubicBezTo>
                    <a:pt x="3886" y="1915"/>
                    <a:pt x="3886" y="1822"/>
                    <a:pt x="3688" y="1578"/>
                  </a:cubicBezTo>
                  <a:cubicBezTo>
                    <a:pt x="3397" y="1241"/>
                    <a:pt x="3013" y="892"/>
                    <a:pt x="2478" y="554"/>
                  </a:cubicBezTo>
                  <a:cubicBezTo>
                    <a:pt x="1943" y="264"/>
                    <a:pt x="1455" y="124"/>
                    <a:pt x="1024" y="19"/>
                  </a:cubicBezTo>
                  <a:cubicBezTo>
                    <a:pt x="941" y="6"/>
                    <a:pt x="870" y="0"/>
                    <a:pt x="8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2"/>
            <p:cNvSpPr/>
            <p:nvPr/>
          </p:nvSpPr>
          <p:spPr>
            <a:xfrm>
              <a:off x="3224636" y="1538099"/>
              <a:ext cx="85722" cy="88472"/>
            </a:xfrm>
            <a:custGeom>
              <a:rect b="b" l="l" r="r" t="t"/>
              <a:pathLst>
                <a:path extrusionOk="0" h="3603" w="3491">
                  <a:moveTo>
                    <a:pt x="732" y="1"/>
                  </a:moveTo>
                  <a:cubicBezTo>
                    <a:pt x="602" y="1"/>
                    <a:pt x="522" y="34"/>
                    <a:pt x="489" y="67"/>
                  </a:cubicBezTo>
                  <a:cubicBezTo>
                    <a:pt x="431" y="113"/>
                    <a:pt x="338" y="171"/>
                    <a:pt x="245" y="404"/>
                  </a:cubicBezTo>
                  <a:cubicBezTo>
                    <a:pt x="94" y="799"/>
                    <a:pt x="1" y="1276"/>
                    <a:pt x="1" y="1811"/>
                  </a:cubicBezTo>
                  <a:cubicBezTo>
                    <a:pt x="1" y="2346"/>
                    <a:pt x="94" y="2835"/>
                    <a:pt x="245" y="3219"/>
                  </a:cubicBezTo>
                  <a:cubicBezTo>
                    <a:pt x="338" y="3463"/>
                    <a:pt x="431" y="3510"/>
                    <a:pt x="489" y="3556"/>
                  </a:cubicBezTo>
                  <a:cubicBezTo>
                    <a:pt x="536" y="3556"/>
                    <a:pt x="675" y="3603"/>
                    <a:pt x="920" y="3603"/>
                  </a:cubicBezTo>
                  <a:cubicBezTo>
                    <a:pt x="1304" y="3510"/>
                    <a:pt x="1746" y="3370"/>
                    <a:pt x="2234" y="3079"/>
                  </a:cubicBezTo>
                  <a:cubicBezTo>
                    <a:pt x="2711" y="2835"/>
                    <a:pt x="3048" y="2498"/>
                    <a:pt x="3339" y="2207"/>
                  </a:cubicBezTo>
                  <a:cubicBezTo>
                    <a:pt x="3490" y="2009"/>
                    <a:pt x="3490" y="1858"/>
                    <a:pt x="3490" y="1811"/>
                  </a:cubicBezTo>
                  <a:cubicBezTo>
                    <a:pt x="3490" y="1765"/>
                    <a:pt x="3490" y="1625"/>
                    <a:pt x="3339" y="1428"/>
                  </a:cubicBezTo>
                  <a:cubicBezTo>
                    <a:pt x="3048" y="1090"/>
                    <a:pt x="2711" y="799"/>
                    <a:pt x="2234" y="509"/>
                  </a:cubicBezTo>
                  <a:cubicBezTo>
                    <a:pt x="1746" y="264"/>
                    <a:pt x="1304" y="67"/>
                    <a:pt x="920" y="20"/>
                  </a:cubicBezTo>
                  <a:cubicBezTo>
                    <a:pt x="848" y="7"/>
                    <a:pt x="786" y="1"/>
                    <a:pt x="7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2"/>
            <p:cNvSpPr/>
            <p:nvPr/>
          </p:nvSpPr>
          <p:spPr>
            <a:xfrm>
              <a:off x="3557946" y="1542961"/>
              <a:ext cx="77152" cy="79043"/>
            </a:xfrm>
            <a:custGeom>
              <a:rect b="b" l="l" r="r" t="t"/>
              <a:pathLst>
                <a:path extrusionOk="0" h="3219" w="3142">
                  <a:moveTo>
                    <a:pt x="642" y="1"/>
                  </a:moveTo>
                  <a:cubicBezTo>
                    <a:pt x="526" y="1"/>
                    <a:pt x="464" y="34"/>
                    <a:pt x="431" y="66"/>
                  </a:cubicBezTo>
                  <a:cubicBezTo>
                    <a:pt x="385" y="66"/>
                    <a:pt x="292" y="159"/>
                    <a:pt x="233" y="357"/>
                  </a:cubicBezTo>
                  <a:cubicBezTo>
                    <a:pt x="94" y="695"/>
                    <a:pt x="1" y="1137"/>
                    <a:pt x="1" y="1613"/>
                  </a:cubicBezTo>
                  <a:cubicBezTo>
                    <a:pt x="1" y="2102"/>
                    <a:pt x="94" y="2532"/>
                    <a:pt x="233" y="2881"/>
                  </a:cubicBezTo>
                  <a:cubicBezTo>
                    <a:pt x="292" y="3067"/>
                    <a:pt x="385" y="3114"/>
                    <a:pt x="431" y="3172"/>
                  </a:cubicBezTo>
                  <a:cubicBezTo>
                    <a:pt x="478" y="3219"/>
                    <a:pt x="582" y="3219"/>
                    <a:pt x="815" y="3219"/>
                  </a:cubicBezTo>
                  <a:cubicBezTo>
                    <a:pt x="1164" y="3172"/>
                    <a:pt x="1594" y="3021"/>
                    <a:pt x="1978" y="2777"/>
                  </a:cubicBezTo>
                  <a:cubicBezTo>
                    <a:pt x="2420" y="2486"/>
                    <a:pt x="2757" y="2242"/>
                    <a:pt x="2955" y="1951"/>
                  </a:cubicBezTo>
                  <a:cubicBezTo>
                    <a:pt x="3095" y="1765"/>
                    <a:pt x="3141" y="1660"/>
                    <a:pt x="3141" y="1613"/>
                  </a:cubicBezTo>
                  <a:cubicBezTo>
                    <a:pt x="3141" y="1567"/>
                    <a:pt x="3095" y="1427"/>
                    <a:pt x="2955" y="1276"/>
                  </a:cubicBezTo>
                  <a:cubicBezTo>
                    <a:pt x="2757" y="985"/>
                    <a:pt x="2420" y="695"/>
                    <a:pt x="1978" y="450"/>
                  </a:cubicBezTo>
                  <a:cubicBezTo>
                    <a:pt x="1594" y="206"/>
                    <a:pt x="1164" y="66"/>
                    <a:pt x="815" y="20"/>
                  </a:cubicBezTo>
                  <a:cubicBezTo>
                    <a:pt x="747" y="6"/>
                    <a:pt x="690" y="1"/>
                    <a:pt x="6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2"/>
            <p:cNvSpPr/>
            <p:nvPr/>
          </p:nvSpPr>
          <p:spPr>
            <a:xfrm>
              <a:off x="3890985" y="1547552"/>
              <a:ext cx="67993" cy="69589"/>
            </a:xfrm>
            <a:custGeom>
              <a:rect b="b" l="l" r="r" t="t"/>
              <a:pathLst>
                <a:path extrusionOk="0" h="2834" w="2769">
                  <a:moveTo>
                    <a:pt x="588" y="0"/>
                  </a:moveTo>
                  <a:cubicBezTo>
                    <a:pt x="486" y="0"/>
                    <a:pt x="429" y="36"/>
                    <a:pt x="395" y="77"/>
                  </a:cubicBezTo>
                  <a:cubicBezTo>
                    <a:pt x="337" y="77"/>
                    <a:pt x="244" y="124"/>
                    <a:pt x="198" y="310"/>
                  </a:cubicBezTo>
                  <a:cubicBezTo>
                    <a:pt x="105" y="601"/>
                    <a:pt x="0" y="996"/>
                    <a:pt x="0" y="1426"/>
                  </a:cubicBezTo>
                  <a:cubicBezTo>
                    <a:pt x="0" y="1868"/>
                    <a:pt x="105" y="2206"/>
                    <a:pt x="198" y="2543"/>
                  </a:cubicBezTo>
                  <a:cubicBezTo>
                    <a:pt x="244" y="2694"/>
                    <a:pt x="337" y="2787"/>
                    <a:pt x="395" y="2787"/>
                  </a:cubicBezTo>
                  <a:cubicBezTo>
                    <a:pt x="442" y="2834"/>
                    <a:pt x="535" y="2834"/>
                    <a:pt x="733" y="2834"/>
                  </a:cubicBezTo>
                  <a:cubicBezTo>
                    <a:pt x="1024" y="2787"/>
                    <a:pt x="1407" y="2636"/>
                    <a:pt x="1745" y="2450"/>
                  </a:cubicBezTo>
                  <a:cubicBezTo>
                    <a:pt x="2140" y="2206"/>
                    <a:pt x="2431" y="1961"/>
                    <a:pt x="2617" y="1717"/>
                  </a:cubicBezTo>
                  <a:cubicBezTo>
                    <a:pt x="2768" y="1578"/>
                    <a:pt x="2768" y="1473"/>
                    <a:pt x="2768" y="1426"/>
                  </a:cubicBezTo>
                  <a:cubicBezTo>
                    <a:pt x="2768" y="1380"/>
                    <a:pt x="2768" y="1287"/>
                    <a:pt x="2617" y="1136"/>
                  </a:cubicBezTo>
                  <a:cubicBezTo>
                    <a:pt x="2431" y="845"/>
                    <a:pt x="2140" y="601"/>
                    <a:pt x="1745" y="414"/>
                  </a:cubicBezTo>
                  <a:cubicBezTo>
                    <a:pt x="1407" y="217"/>
                    <a:pt x="1024" y="77"/>
                    <a:pt x="733" y="19"/>
                  </a:cubicBezTo>
                  <a:cubicBezTo>
                    <a:pt x="676" y="6"/>
                    <a:pt x="628" y="0"/>
                    <a:pt x="5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2"/>
            <p:cNvSpPr/>
            <p:nvPr/>
          </p:nvSpPr>
          <p:spPr>
            <a:xfrm>
              <a:off x="4224271" y="1552365"/>
              <a:ext cx="58294" cy="59939"/>
            </a:xfrm>
            <a:custGeom>
              <a:rect b="b" l="l" r="r" t="t"/>
              <a:pathLst>
                <a:path extrusionOk="0" h="2441" w="2374">
                  <a:moveTo>
                    <a:pt x="476" y="0"/>
                  </a:moveTo>
                  <a:cubicBezTo>
                    <a:pt x="400" y="0"/>
                    <a:pt x="369" y="21"/>
                    <a:pt x="338" y="21"/>
                  </a:cubicBezTo>
                  <a:cubicBezTo>
                    <a:pt x="292" y="67"/>
                    <a:pt x="245" y="114"/>
                    <a:pt x="141" y="265"/>
                  </a:cubicBezTo>
                  <a:cubicBezTo>
                    <a:pt x="47" y="556"/>
                    <a:pt x="1" y="847"/>
                    <a:pt x="1" y="1230"/>
                  </a:cubicBezTo>
                  <a:cubicBezTo>
                    <a:pt x="1" y="1626"/>
                    <a:pt x="47" y="1917"/>
                    <a:pt x="141" y="2149"/>
                  </a:cubicBezTo>
                  <a:cubicBezTo>
                    <a:pt x="245" y="2347"/>
                    <a:pt x="292" y="2394"/>
                    <a:pt x="338" y="2394"/>
                  </a:cubicBezTo>
                  <a:cubicBezTo>
                    <a:pt x="385" y="2440"/>
                    <a:pt x="431" y="2440"/>
                    <a:pt x="629" y="2440"/>
                  </a:cubicBezTo>
                  <a:cubicBezTo>
                    <a:pt x="920" y="2394"/>
                    <a:pt x="1211" y="2301"/>
                    <a:pt x="1548" y="2103"/>
                  </a:cubicBezTo>
                  <a:cubicBezTo>
                    <a:pt x="1839" y="1917"/>
                    <a:pt x="2083" y="1719"/>
                    <a:pt x="2281" y="1475"/>
                  </a:cubicBezTo>
                  <a:cubicBezTo>
                    <a:pt x="2374" y="1382"/>
                    <a:pt x="2374" y="1277"/>
                    <a:pt x="2374" y="1230"/>
                  </a:cubicBezTo>
                  <a:cubicBezTo>
                    <a:pt x="2374" y="1184"/>
                    <a:pt x="2374" y="1091"/>
                    <a:pt x="2281" y="940"/>
                  </a:cubicBezTo>
                  <a:cubicBezTo>
                    <a:pt x="2083" y="754"/>
                    <a:pt x="1839" y="556"/>
                    <a:pt x="1548" y="358"/>
                  </a:cubicBezTo>
                  <a:cubicBezTo>
                    <a:pt x="1211" y="172"/>
                    <a:pt x="920" y="67"/>
                    <a:pt x="629" y="21"/>
                  </a:cubicBezTo>
                  <a:cubicBezTo>
                    <a:pt x="563" y="5"/>
                    <a:pt x="514" y="0"/>
                    <a:pt x="4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2"/>
            <p:cNvSpPr/>
            <p:nvPr/>
          </p:nvSpPr>
          <p:spPr>
            <a:xfrm>
              <a:off x="4557580" y="1557202"/>
              <a:ext cx="50019" cy="50510"/>
            </a:xfrm>
            <a:custGeom>
              <a:rect b="b" l="l" r="r" t="t"/>
              <a:pathLst>
                <a:path extrusionOk="0" h="2057" w="2037">
                  <a:moveTo>
                    <a:pt x="412" y="1"/>
                  </a:moveTo>
                  <a:cubicBezTo>
                    <a:pt x="354" y="1"/>
                    <a:pt x="323" y="21"/>
                    <a:pt x="292" y="21"/>
                  </a:cubicBezTo>
                  <a:cubicBezTo>
                    <a:pt x="233" y="68"/>
                    <a:pt x="187" y="68"/>
                    <a:pt x="140" y="208"/>
                  </a:cubicBezTo>
                  <a:cubicBezTo>
                    <a:pt x="47" y="452"/>
                    <a:pt x="1" y="696"/>
                    <a:pt x="1" y="1033"/>
                  </a:cubicBezTo>
                  <a:cubicBezTo>
                    <a:pt x="1" y="1324"/>
                    <a:pt x="47" y="1615"/>
                    <a:pt x="140" y="1813"/>
                  </a:cubicBezTo>
                  <a:cubicBezTo>
                    <a:pt x="187" y="1952"/>
                    <a:pt x="233" y="2010"/>
                    <a:pt x="292" y="2057"/>
                  </a:cubicBezTo>
                  <a:lnTo>
                    <a:pt x="524" y="2057"/>
                  </a:lnTo>
                  <a:cubicBezTo>
                    <a:pt x="769" y="2010"/>
                    <a:pt x="1013" y="1906"/>
                    <a:pt x="1304" y="1766"/>
                  </a:cubicBezTo>
                  <a:cubicBezTo>
                    <a:pt x="1548" y="1615"/>
                    <a:pt x="1792" y="1429"/>
                    <a:pt x="1932" y="1231"/>
                  </a:cubicBezTo>
                  <a:cubicBezTo>
                    <a:pt x="2036" y="1138"/>
                    <a:pt x="2036" y="1080"/>
                    <a:pt x="2036" y="1033"/>
                  </a:cubicBezTo>
                  <a:cubicBezTo>
                    <a:pt x="2036" y="987"/>
                    <a:pt x="2036" y="940"/>
                    <a:pt x="1932" y="789"/>
                  </a:cubicBezTo>
                  <a:cubicBezTo>
                    <a:pt x="1792" y="650"/>
                    <a:pt x="1548" y="452"/>
                    <a:pt x="1304" y="312"/>
                  </a:cubicBezTo>
                  <a:cubicBezTo>
                    <a:pt x="1013" y="115"/>
                    <a:pt x="769" y="21"/>
                    <a:pt x="524" y="21"/>
                  </a:cubicBezTo>
                  <a:cubicBezTo>
                    <a:pt x="478" y="6"/>
                    <a:pt x="442" y="1"/>
                    <a:pt x="4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2"/>
            <p:cNvSpPr/>
            <p:nvPr/>
          </p:nvSpPr>
          <p:spPr>
            <a:xfrm>
              <a:off x="4890620" y="1561770"/>
              <a:ext cx="40565" cy="41596"/>
            </a:xfrm>
            <a:custGeom>
              <a:rect b="b" l="l" r="r" t="t"/>
              <a:pathLst>
                <a:path extrusionOk="0" h="1694" w="1652">
                  <a:moveTo>
                    <a:pt x="344" y="1"/>
                  </a:moveTo>
                  <a:cubicBezTo>
                    <a:pt x="286" y="1"/>
                    <a:pt x="244" y="22"/>
                    <a:pt x="244" y="22"/>
                  </a:cubicBezTo>
                  <a:cubicBezTo>
                    <a:pt x="198" y="22"/>
                    <a:pt x="151" y="80"/>
                    <a:pt x="105" y="173"/>
                  </a:cubicBezTo>
                  <a:cubicBezTo>
                    <a:pt x="47" y="371"/>
                    <a:pt x="0" y="603"/>
                    <a:pt x="0" y="847"/>
                  </a:cubicBezTo>
                  <a:cubicBezTo>
                    <a:pt x="0" y="1092"/>
                    <a:pt x="47" y="1336"/>
                    <a:pt x="105" y="1476"/>
                  </a:cubicBezTo>
                  <a:cubicBezTo>
                    <a:pt x="151" y="1627"/>
                    <a:pt x="198" y="1627"/>
                    <a:pt x="244" y="1673"/>
                  </a:cubicBezTo>
                  <a:cubicBezTo>
                    <a:pt x="244" y="1673"/>
                    <a:pt x="286" y="1694"/>
                    <a:pt x="344" y="1694"/>
                  </a:cubicBezTo>
                  <a:cubicBezTo>
                    <a:pt x="374" y="1694"/>
                    <a:pt x="407" y="1689"/>
                    <a:pt x="442" y="1673"/>
                  </a:cubicBezTo>
                  <a:cubicBezTo>
                    <a:pt x="628" y="1627"/>
                    <a:pt x="826" y="1580"/>
                    <a:pt x="1070" y="1429"/>
                  </a:cubicBezTo>
                  <a:cubicBezTo>
                    <a:pt x="1268" y="1336"/>
                    <a:pt x="1454" y="1185"/>
                    <a:pt x="1559" y="1045"/>
                  </a:cubicBezTo>
                  <a:cubicBezTo>
                    <a:pt x="1652" y="952"/>
                    <a:pt x="1652" y="847"/>
                    <a:pt x="1652" y="847"/>
                  </a:cubicBezTo>
                  <a:cubicBezTo>
                    <a:pt x="1652" y="801"/>
                    <a:pt x="1652" y="754"/>
                    <a:pt x="1559" y="661"/>
                  </a:cubicBezTo>
                  <a:cubicBezTo>
                    <a:pt x="1454" y="510"/>
                    <a:pt x="1268" y="371"/>
                    <a:pt x="1070" y="219"/>
                  </a:cubicBezTo>
                  <a:cubicBezTo>
                    <a:pt x="826" y="126"/>
                    <a:pt x="628" y="22"/>
                    <a:pt x="442" y="22"/>
                  </a:cubicBezTo>
                  <a:cubicBezTo>
                    <a:pt x="407" y="6"/>
                    <a:pt x="374" y="1"/>
                    <a:pt x="3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2"/>
            <p:cNvSpPr/>
            <p:nvPr/>
          </p:nvSpPr>
          <p:spPr>
            <a:xfrm>
              <a:off x="5223929" y="1566632"/>
              <a:ext cx="30866" cy="32020"/>
            </a:xfrm>
            <a:custGeom>
              <a:rect b="b" l="l" r="r" t="t"/>
              <a:pathLst>
                <a:path extrusionOk="0" h="1304" w="1257">
                  <a:moveTo>
                    <a:pt x="260" y="1"/>
                  </a:moveTo>
                  <a:cubicBezTo>
                    <a:pt x="218" y="1"/>
                    <a:pt x="198" y="21"/>
                    <a:pt x="198" y="21"/>
                  </a:cubicBezTo>
                  <a:cubicBezTo>
                    <a:pt x="140" y="21"/>
                    <a:pt x="140" y="68"/>
                    <a:pt x="93" y="114"/>
                  </a:cubicBezTo>
                  <a:cubicBezTo>
                    <a:pt x="47" y="266"/>
                    <a:pt x="0" y="463"/>
                    <a:pt x="0" y="649"/>
                  </a:cubicBezTo>
                  <a:cubicBezTo>
                    <a:pt x="0" y="847"/>
                    <a:pt x="47" y="987"/>
                    <a:pt x="93" y="1138"/>
                  </a:cubicBezTo>
                  <a:cubicBezTo>
                    <a:pt x="140" y="1231"/>
                    <a:pt x="140" y="1278"/>
                    <a:pt x="198" y="1278"/>
                  </a:cubicBezTo>
                  <a:cubicBezTo>
                    <a:pt x="198" y="1278"/>
                    <a:pt x="218" y="1303"/>
                    <a:pt x="260" y="1303"/>
                  </a:cubicBezTo>
                  <a:cubicBezTo>
                    <a:pt x="280" y="1303"/>
                    <a:pt x="306" y="1297"/>
                    <a:pt x="337" y="1278"/>
                  </a:cubicBezTo>
                  <a:cubicBezTo>
                    <a:pt x="489" y="1278"/>
                    <a:pt x="628" y="1231"/>
                    <a:pt x="826" y="1138"/>
                  </a:cubicBezTo>
                  <a:cubicBezTo>
                    <a:pt x="965" y="987"/>
                    <a:pt x="1117" y="894"/>
                    <a:pt x="1210" y="801"/>
                  </a:cubicBezTo>
                  <a:cubicBezTo>
                    <a:pt x="1256" y="696"/>
                    <a:pt x="1256" y="649"/>
                    <a:pt x="1256" y="649"/>
                  </a:cubicBezTo>
                  <a:cubicBezTo>
                    <a:pt x="1256" y="603"/>
                    <a:pt x="1256" y="556"/>
                    <a:pt x="1210" y="510"/>
                  </a:cubicBezTo>
                  <a:cubicBezTo>
                    <a:pt x="1117" y="405"/>
                    <a:pt x="965" y="266"/>
                    <a:pt x="826" y="173"/>
                  </a:cubicBezTo>
                  <a:cubicBezTo>
                    <a:pt x="628" y="68"/>
                    <a:pt x="489" y="21"/>
                    <a:pt x="337" y="21"/>
                  </a:cubicBezTo>
                  <a:cubicBezTo>
                    <a:pt x="306" y="6"/>
                    <a:pt x="280" y="1"/>
                    <a:pt x="2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2"/>
            <p:cNvSpPr/>
            <p:nvPr/>
          </p:nvSpPr>
          <p:spPr>
            <a:xfrm>
              <a:off x="559044" y="1767909"/>
              <a:ext cx="159387" cy="163242"/>
            </a:xfrm>
            <a:custGeom>
              <a:rect b="b" l="l" r="r" t="t"/>
              <a:pathLst>
                <a:path extrusionOk="0" h="6648" w="6491">
                  <a:moveTo>
                    <a:pt x="1445" y="0"/>
                  </a:moveTo>
                  <a:cubicBezTo>
                    <a:pt x="1139" y="0"/>
                    <a:pt x="995" y="70"/>
                    <a:pt x="919" y="118"/>
                  </a:cubicBezTo>
                  <a:cubicBezTo>
                    <a:pt x="815" y="164"/>
                    <a:pt x="629" y="304"/>
                    <a:pt x="431" y="746"/>
                  </a:cubicBezTo>
                  <a:cubicBezTo>
                    <a:pt x="187" y="1467"/>
                    <a:pt x="47" y="2293"/>
                    <a:pt x="0" y="3316"/>
                  </a:cubicBezTo>
                  <a:cubicBezTo>
                    <a:pt x="47" y="4328"/>
                    <a:pt x="187" y="5200"/>
                    <a:pt x="431" y="5875"/>
                  </a:cubicBezTo>
                  <a:cubicBezTo>
                    <a:pt x="629" y="6364"/>
                    <a:pt x="815" y="6515"/>
                    <a:pt x="919" y="6561"/>
                  </a:cubicBezTo>
                  <a:cubicBezTo>
                    <a:pt x="984" y="6593"/>
                    <a:pt x="1098" y="6648"/>
                    <a:pt x="1319" y="6648"/>
                  </a:cubicBezTo>
                  <a:cubicBezTo>
                    <a:pt x="1418" y="6648"/>
                    <a:pt x="1539" y="6637"/>
                    <a:pt x="1687" y="6608"/>
                  </a:cubicBezTo>
                  <a:cubicBezTo>
                    <a:pt x="2420" y="6515"/>
                    <a:pt x="3246" y="6224"/>
                    <a:pt x="4118" y="5689"/>
                  </a:cubicBezTo>
                  <a:lnTo>
                    <a:pt x="4165" y="5689"/>
                  </a:lnTo>
                  <a:cubicBezTo>
                    <a:pt x="5037" y="5200"/>
                    <a:pt x="5665" y="4619"/>
                    <a:pt x="6153" y="4037"/>
                  </a:cubicBezTo>
                  <a:cubicBezTo>
                    <a:pt x="6444" y="3700"/>
                    <a:pt x="6491" y="3456"/>
                    <a:pt x="6491" y="3316"/>
                  </a:cubicBezTo>
                  <a:cubicBezTo>
                    <a:pt x="6491" y="3211"/>
                    <a:pt x="6444" y="2967"/>
                    <a:pt x="6153" y="2630"/>
                  </a:cubicBezTo>
                  <a:cubicBezTo>
                    <a:pt x="5665" y="2002"/>
                    <a:pt x="5037" y="1467"/>
                    <a:pt x="4165" y="932"/>
                  </a:cubicBezTo>
                  <a:lnTo>
                    <a:pt x="4118" y="932"/>
                  </a:lnTo>
                  <a:cubicBezTo>
                    <a:pt x="3246" y="455"/>
                    <a:pt x="2420" y="164"/>
                    <a:pt x="1687" y="13"/>
                  </a:cubicBezTo>
                  <a:cubicBezTo>
                    <a:pt x="1597" y="4"/>
                    <a:pt x="1517" y="0"/>
                    <a:pt x="144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2"/>
            <p:cNvSpPr/>
            <p:nvPr/>
          </p:nvSpPr>
          <p:spPr>
            <a:xfrm>
              <a:off x="892059" y="1772623"/>
              <a:ext cx="149982" cy="153813"/>
            </a:xfrm>
            <a:custGeom>
              <a:rect b="b" l="l" r="r" t="t"/>
              <a:pathLst>
                <a:path extrusionOk="0" h="6264" w="6108">
                  <a:moveTo>
                    <a:pt x="1302" y="0"/>
                  </a:moveTo>
                  <a:cubicBezTo>
                    <a:pt x="1070" y="0"/>
                    <a:pt x="950" y="44"/>
                    <a:pt x="873" y="112"/>
                  </a:cubicBezTo>
                  <a:cubicBezTo>
                    <a:pt x="780" y="158"/>
                    <a:pt x="582" y="309"/>
                    <a:pt x="443" y="693"/>
                  </a:cubicBezTo>
                  <a:cubicBezTo>
                    <a:pt x="198" y="1379"/>
                    <a:pt x="47" y="2194"/>
                    <a:pt x="1" y="3124"/>
                  </a:cubicBezTo>
                  <a:cubicBezTo>
                    <a:pt x="47" y="4090"/>
                    <a:pt x="198" y="4915"/>
                    <a:pt x="443" y="5544"/>
                  </a:cubicBezTo>
                  <a:cubicBezTo>
                    <a:pt x="582" y="5974"/>
                    <a:pt x="780" y="6125"/>
                    <a:pt x="873" y="6172"/>
                  </a:cubicBezTo>
                  <a:cubicBezTo>
                    <a:pt x="945" y="6204"/>
                    <a:pt x="1056" y="6263"/>
                    <a:pt x="1261" y="6263"/>
                  </a:cubicBezTo>
                  <a:cubicBezTo>
                    <a:pt x="1355" y="6263"/>
                    <a:pt x="1468" y="6251"/>
                    <a:pt x="1606" y="6218"/>
                  </a:cubicBezTo>
                  <a:cubicBezTo>
                    <a:pt x="2280" y="6125"/>
                    <a:pt x="3060" y="5834"/>
                    <a:pt x="3932" y="5392"/>
                  </a:cubicBezTo>
                  <a:cubicBezTo>
                    <a:pt x="4758" y="4915"/>
                    <a:pt x="5386" y="4380"/>
                    <a:pt x="5816" y="3799"/>
                  </a:cubicBezTo>
                  <a:cubicBezTo>
                    <a:pt x="6107" y="3461"/>
                    <a:pt x="6107" y="3264"/>
                    <a:pt x="6107" y="3124"/>
                  </a:cubicBezTo>
                  <a:cubicBezTo>
                    <a:pt x="6107" y="3019"/>
                    <a:pt x="6107" y="2775"/>
                    <a:pt x="5816" y="2438"/>
                  </a:cubicBezTo>
                  <a:cubicBezTo>
                    <a:pt x="5386" y="1903"/>
                    <a:pt x="4758" y="1379"/>
                    <a:pt x="3932" y="891"/>
                  </a:cubicBezTo>
                  <a:cubicBezTo>
                    <a:pt x="3060" y="402"/>
                    <a:pt x="2280" y="158"/>
                    <a:pt x="1606" y="19"/>
                  </a:cubicBezTo>
                  <a:cubicBezTo>
                    <a:pt x="1487" y="6"/>
                    <a:pt x="1387" y="0"/>
                    <a:pt x="13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2"/>
            <p:cNvSpPr/>
            <p:nvPr/>
          </p:nvSpPr>
          <p:spPr>
            <a:xfrm>
              <a:off x="1225368" y="1777313"/>
              <a:ext cx="141682" cy="144408"/>
            </a:xfrm>
            <a:custGeom>
              <a:rect b="b" l="l" r="r" t="t"/>
              <a:pathLst>
                <a:path extrusionOk="0" h="5881" w="5770">
                  <a:moveTo>
                    <a:pt x="1175" y="1"/>
                  </a:moveTo>
                  <a:cubicBezTo>
                    <a:pt x="966" y="1"/>
                    <a:pt x="859" y="39"/>
                    <a:pt x="826" y="72"/>
                  </a:cubicBezTo>
                  <a:cubicBezTo>
                    <a:pt x="722" y="118"/>
                    <a:pt x="536" y="258"/>
                    <a:pt x="384" y="653"/>
                  </a:cubicBezTo>
                  <a:cubicBezTo>
                    <a:pt x="140" y="1282"/>
                    <a:pt x="1" y="2061"/>
                    <a:pt x="1" y="2933"/>
                  </a:cubicBezTo>
                  <a:cubicBezTo>
                    <a:pt x="1" y="3852"/>
                    <a:pt x="140" y="4620"/>
                    <a:pt x="384" y="5201"/>
                  </a:cubicBezTo>
                  <a:cubicBezTo>
                    <a:pt x="536" y="5597"/>
                    <a:pt x="722" y="5736"/>
                    <a:pt x="826" y="5783"/>
                  </a:cubicBezTo>
                  <a:cubicBezTo>
                    <a:pt x="859" y="5823"/>
                    <a:pt x="964" y="5881"/>
                    <a:pt x="1170" y="5881"/>
                  </a:cubicBezTo>
                  <a:cubicBezTo>
                    <a:pt x="1260" y="5881"/>
                    <a:pt x="1370" y="5869"/>
                    <a:pt x="1501" y="5841"/>
                  </a:cubicBezTo>
                  <a:cubicBezTo>
                    <a:pt x="2176" y="5736"/>
                    <a:pt x="2909" y="5492"/>
                    <a:pt x="3688" y="5062"/>
                  </a:cubicBezTo>
                  <a:cubicBezTo>
                    <a:pt x="4455" y="4573"/>
                    <a:pt x="5037" y="4096"/>
                    <a:pt x="5479" y="3561"/>
                  </a:cubicBezTo>
                  <a:cubicBezTo>
                    <a:pt x="5723" y="3270"/>
                    <a:pt x="5770" y="3026"/>
                    <a:pt x="5770" y="2933"/>
                  </a:cubicBezTo>
                  <a:cubicBezTo>
                    <a:pt x="5770" y="2828"/>
                    <a:pt x="5723" y="2642"/>
                    <a:pt x="5479" y="2293"/>
                  </a:cubicBezTo>
                  <a:cubicBezTo>
                    <a:pt x="5037" y="1817"/>
                    <a:pt x="4455" y="1282"/>
                    <a:pt x="3688" y="840"/>
                  </a:cubicBezTo>
                  <a:cubicBezTo>
                    <a:pt x="2909" y="409"/>
                    <a:pt x="2176" y="118"/>
                    <a:pt x="1501" y="25"/>
                  </a:cubicBezTo>
                  <a:cubicBezTo>
                    <a:pt x="1372" y="8"/>
                    <a:pt x="1264" y="1"/>
                    <a:pt x="11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2"/>
            <p:cNvSpPr/>
            <p:nvPr/>
          </p:nvSpPr>
          <p:spPr>
            <a:xfrm>
              <a:off x="1558678" y="1782028"/>
              <a:ext cx="131983" cy="135323"/>
            </a:xfrm>
            <a:custGeom>
              <a:rect b="b" l="l" r="r" t="t"/>
              <a:pathLst>
                <a:path extrusionOk="0" h="5511" w="5375">
                  <a:moveTo>
                    <a:pt x="1106" y="0"/>
                  </a:moveTo>
                  <a:cubicBezTo>
                    <a:pt x="910" y="0"/>
                    <a:pt x="801" y="33"/>
                    <a:pt x="768" y="66"/>
                  </a:cubicBezTo>
                  <a:cubicBezTo>
                    <a:pt x="675" y="124"/>
                    <a:pt x="524" y="264"/>
                    <a:pt x="384" y="601"/>
                  </a:cubicBezTo>
                  <a:cubicBezTo>
                    <a:pt x="140" y="1183"/>
                    <a:pt x="1" y="1915"/>
                    <a:pt x="1" y="2741"/>
                  </a:cubicBezTo>
                  <a:cubicBezTo>
                    <a:pt x="1" y="3614"/>
                    <a:pt x="140" y="4288"/>
                    <a:pt x="384" y="4870"/>
                  </a:cubicBezTo>
                  <a:cubicBezTo>
                    <a:pt x="524" y="5254"/>
                    <a:pt x="675" y="5358"/>
                    <a:pt x="768" y="5405"/>
                  </a:cubicBezTo>
                  <a:cubicBezTo>
                    <a:pt x="806" y="5442"/>
                    <a:pt x="942" y="5511"/>
                    <a:pt x="1197" y="5511"/>
                  </a:cubicBezTo>
                  <a:cubicBezTo>
                    <a:pt x="1256" y="5511"/>
                    <a:pt x="1323" y="5507"/>
                    <a:pt x="1396" y="5498"/>
                  </a:cubicBezTo>
                  <a:cubicBezTo>
                    <a:pt x="2036" y="5405"/>
                    <a:pt x="2711" y="5161"/>
                    <a:pt x="3432" y="4719"/>
                  </a:cubicBezTo>
                  <a:cubicBezTo>
                    <a:pt x="4165" y="4288"/>
                    <a:pt x="4700" y="3846"/>
                    <a:pt x="5083" y="3369"/>
                  </a:cubicBezTo>
                  <a:cubicBezTo>
                    <a:pt x="5328" y="3032"/>
                    <a:pt x="5374" y="2834"/>
                    <a:pt x="5374" y="2741"/>
                  </a:cubicBezTo>
                  <a:cubicBezTo>
                    <a:pt x="5374" y="2636"/>
                    <a:pt x="5328" y="2450"/>
                    <a:pt x="5083" y="2160"/>
                  </a:cubicBezTo>
                  <a:cubicBezTo>
                    <a:pt x="4700" y="1671"/>
                    <a:pt x="4165" y="1183"/>
                    <a:pt x="3432" y="799"/>
                  </a:cubicBezTo>
                  <a:cubicBezTo>
                    <a:pt x="2711" y="357"/>
                    <a:pt x="2036" y="124"/>
                    <a:pt x="1396" y="19"/>
                  </a:cubicBezTo>
                  <a:cubicBezTo>
                    <a:pt x="1284" y="6"/>
                    <a:pt x="1187" y="0"/>
                    <a:pt x="1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2"/>
            <p:cNvSpPr/>
            <p:nvPr/>
          </p:nvSpPr>
          <p:spPr>
            <a:xfrm>
              <a:off x="1891693" y="1786865"/>
              <a:ext cx="122554" cy="125746"/>
            </a:xfrm>
            <a:custGeom>
              <a:rect b="b" l="l" r="r" t="t"/>
              <a:pathLst>
                <a:path extrusionOk="0" h="5121" w="4991">
                  <a:moveTo>
                    <a:pt x="1054" y="1"/>
                  </a:moveTo>
                  <a:cubicBezTo>
                    <a:pt x="871" y="1"/>
                    <a:pt x="753" y="34"/>
                    <a:pt x="687" y="67"/>
                  </a:cubicBezTo>
                  <a:cubicBezTo>
                    <a:pt x="629" y="113"/>
                    <a:pt x="489" y="218"/>
                    <a:pt x="338" y="555"/>
                  </a:cubicBezTo>
                  <a:cubicBezTo>
                    <a:pt x="152" y="1137"/>
                    <a:pt x="1" y="1765"/>
                    <a:pt x="1" y="2544"/>
                  </a:cubicBezTo>
                  <a:cubicBezTo>
                    <a:pt x="1" y="3312"/>
                    <a:pt x="152" y="3998"/>
                    <a:pt x="338" y="4522"/>
                  </a:cubicBezTo>
                  <a:cubicBezTo>
                    <a:pt x="489" y="4870"/>
                    <a:pt x="629" y="5010"/>
                    <a:pt x="687" y="5057"/>
                  </a:cubicBezTo>
                  <a:cubicBezTo>
                    <a:pt x="760" y="5057"/>
                    <a:pt x="897" y="5121"/>
                    <a:pt x="1115" y="5121"/>
                  </a:cubicBezTo>
                  <a:cubicBezTo>
                    <a:pt x="1175" y="5121"/>
                    <a:pt x="1242" y="5116"/>
                    <a:pt x="1315" y="5103"/>
                  </a:cubicBezTo>
                  <a:cubicBezTo>
                    <a:pt x="1897" y="5010"/>
                    <a:pt x="2525" y="4766"/>
                    <a:pt x="3199" y="4382"/>
                  </a:cubicBezTo>
                  <a:cubicBezTo>
                    <a:pt x="3886" y="3998"/>
                    <a:pt x="4363" y="3556"/>
                    <a:pt x="4758" y="3126"/>
                  </a:cubicBezTo>
                  <a:cubicBezTo>
                    <a:pt x="4991" y="2835"/>
                    <a:pt x="4991" y="2637"/>
                    <a:pt x="4991" y="2544"/>
                  </a:cubicBezTo>
                  <a:cubicBezTo>
                    <a:pt x="4991" y="2439"/>
                    <a:pt x="4991" y="2300"/>
                    <a:pt x="4758" y="2009"/>
                  </a:cubicBezTo>
                  <a:cubicBezTo>
                    <a:pt x="4363" y="1567"/>
                    <a:pt x="3886" y="1137"/>
                    <a:pt x="3199" y="695"/>
                  </a:cubicBezTo>
                  <a:cubicBezTo>
                    <a:pt x="2525" y="311"/>
                    <a:pt x="1897" y="113"/>
                    <a:pt x="1315" y="20"/>
                  </a:cubicBezTo>
                  <a:cubicBezTo>
                    <a:pt x="1216" y="7"/>
                    <a:pt x="1130" y="1"/>
                    <a:pt x="10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2"/>
            <p:cNvSpPr/>
            <p:nvPr/>
          </p:nvSpPr>
          <p:spPr>
            <a:xfrm>
              <a:off x="2225002" y="1791604"/>
              <a:ext cx="114279" cy="116489"/>
            </a:xfrm>
            <a:custGeom>
              <a:rect b="b" l="l" r="r" t="t"/>
              <a:pathLst>
                <a:path extrusionOk="0" h="4744" w="4654">
                  <a:moveTo>
                    <a:pt x="954" y="0"/>
                  </a:moveTo>
                  <a:cubicBezTo>
                    <a:pt x="788" y="0"/>
                    <a:pt x="694" y="39"/>
                    <a:pt x="629" y="71"/>
                  </a:cubicBezTo>
                  <a:cubicBezTo>
                    <a:pt x="582" y="118"/>
                    <a:pt x="431" y="211"/>
                    <a:pt x="338" y="502"/>
                  </a:cubicBezTo>
                  <a:cubicBezTo>
                    <a:pt x="140" y="1037"/>
                    <a:pt x="1" y="1618"/>
                    <a:pt x="1" y="2351"/>
                  </a:cubicBezTo>
                  <a:cubicBezTo>
                    <a:pt x="1" y="3072"/>
                    <a:pt x="140" y="3700"/>
                    <a:pt x="338" y="4189"/>
                  </a:cubicBezTo>
                  <a:cubicBezTo>
                    <a:pt x="431" y="4526"/>
                    <a:pt x="582" y="4619"/>
                    <a:pt x="629" y="4677"/>
                  </a:cubicBezTo>
                  <a:cubicBezTo>
                    <a:pt x="695" y="4710"/>
                    <a:pt x="790" y="4743"/>
                    <a:pt x="959" y="4743"/>
                  </a:cubicBezTo>
                  <a:cubicBezTo>
                    <a:pt x="1029" y="4743"/>
                    <a:pt x="1112" y="4738"/>
                    <a:pt x="1210" y="4724"/>
                  </a:cubicBezTo>
                  <a:cubicBezTo>
                    <a:pt x="1745" y="4619"/>
                    <a:pt x="2327" y="4433"/>
                    <a:pt x="2955" y="4038"/>
                  </a:cubicBezTo>
                  <a:cubicBezTo>
                    <a:pt x="3583" y="3700"/>
                    <a:pt x="4072" y="3270"/>
                    <a:pt x="4409" y="2875"/>
                  </a:cubicBezTo>
                  <a:cubicBezTo>
                    <a:pt x="4607" y="2584"/>
                    <a:pt x="4653" y="2444"/>
                    <a:pt x="4653" y="2351"/>
                  </a:cubicBezTo>
                  <a:cubicBezTo>
                    <a:pt x="4653" y="2293"/>
                    <a:pt x="4607" y="2107"/>
                    <a:pt x="4409" y="1863"/>
                  </a:cubicBezTo>
                  <a:cubicBezTo>
                    <a:pt x="4072" y="1421"/>
                    <a:pt x="3583" y="1037"/>
                    <a:pt x="2955" y="653"/>
                  </a:cubicBezTo>
                  <a:cubicBezTo>
                    <a:pt x="2327" y="316"/>
                    <a:pt x="1745" y="118"/>
                    <a:pt x="1210" y="25"/>
                  </a:cubicBezTo>
                  <a:cubicBezTo>
                    <a:pt x="1109" y="7"/>
                    <a:pt x="1025" y="0"/>
                    <a:pt x="9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2"/>
            <p:cNvSpPr/>
            <p:nvPr/>
          </p:nvSpPr>
          <p:spPr>
            <a:xfrm>
              <a:off x="2558312" y="1796294"/>
              <a:ext cx="104555" cy="106937"/>
            </a:xfrm>
            <a:custGeom>
              <a:rect b="b" l="l" r="r" t="t"/>
              <a:pathLst>
                <a:path extrusionOk="0" h="4355" w="4258">
                  <a:moveTo>
                    <a:pt x="886" y="1"/>
                  </a:moveTo>
                  <a:cubicBezTo>
                    <a:pt x="737" y="1"/>
                    <a:pt x="648" y="34"/>
                    <a:pt x="582" y="67"/>
                  </a:cubicBezTo>
                  <a:cubicBezTo>
                    <a:pt x="524" y="67"/>
                    <a:pt x="384" y="171"/>
                    <a:pt x="291" y="462"/>
                  </a:cubicBezTo>
                  <a:cubicBezTo>
                    <a:pt x="140" y="939"/>
                    <a:pt x="1" y="1520"/>
                    <a:pt x="1" y="2160"/>
                  </a:cubicBezTo>
                  <a:cubicBezTo>
                    <a:pt x="1" y="2835"/>
                    <a:pt x="140" y="3416"/>
                    <a:pt x="291" y="3847"/>
                  </a:cubicBezTo>
                  <a:cubicBezTo>
                    <a:pt x="384" y="4138"/>
                    <a:pt x="524" y="4242"/>
                    <a:pt x="582" y="4289"/>
                  </a:cubicBezTo>
                  <a:cubicBezTo>
                    <a:pt x="648" y="4322"/>
                    <a:pt x="737" y="4355"/>
                    <a:pt x="886" y="4355"/>
                  </a:cubicBezTo>
                  <a:cubicBezTo>
                    <a:pt x="948" y="4355"/>
                    <a:pt x="1020" y="4349"/>
                    <a:pt x="1106" y="4335"/>
                  </a:cubicBezTo>
                  <a:cubicBezTo>
                    <a:pt x="1594" y="4242"/>
                    <a:pt x="2129" y="4044"/>
                    <a:pt x="2711" y="3754"/>
                  </a:cubicBezTo>
                  <a:cubicBezTo>
                    <a:pt x="3292" y="3416"/>
                    <a:pt x="3723" y="3033"/>
                    <a:pt x="4014" y="2637"/>
                  </a:cubicBezTo>
                  <a:cubicBezTo>
                    <a:pt x="4211" y="2393"/>
                    <a:pt x="4258" y="2253"/>
                    <a:pt x="4258" y="2160"/>
                  </a:cubicBezTo>
                  <a:cubicBezTo>
                    <a:pt x="4258" y="2102"/>
                    <a:pt x="4211" y="1962"/>
                    <a:pt x="4014" y="1718"/>
                  </a:cubicBezTo>
                  <a:cubicBezTo>
                    <a:pt x="3723" y="1334"/>
                    <a:pt x="3292" y="939"/>
                    <a:pt x="2711" y="602"/>
                  </a:cubicBezTo>
                  <a:cubicBezTo>
                    <a:pt x="2129" y="264"/>
                    <a:pt x="1594" y="67"/>
                    <a:pt x="1106" y="20"/>
                  </a:cubicBezTo>
                  <a:cubicBezTo>
                    <a:pt x="1020" y="6"/>
                    <a:pt x="948" y="1"/>
                    <a:pt x="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2"/>
            <p:cNvSpPr/>
            <p:nvPr/>
          </p:nvSpPr>
          <p:spPr>
            <a:xfrm>
              <a:off x="2891327" y="1801156"/>
              <a:ext cx="95421" cy="97336"/>
            </a:xfrm>
            <a:custGeom>
              <a:rect b="b" l="l" r="r" t="t"/>
              <a:pathLst>
                <a:path extrusionOk="0" h="3964" w="3886">
                  <a:moveTo>
                    <a:pt x="804" y="0"/>
                  </a:moveTo>
                  <a:cubicBezTo>
                    <a:pt x="654" y="0"/>
                    <a:pt x="569" y="33"/>
                    <a:pt x="536" y="66"/>
                  </a:cubicBezTo>
                  <a:cubicBezTo>
                    <a:pt x="489" y="66"/>
                    <a:pt x="396" y="159"/>
                    <a:pt x="292" y="404"/>
                  </a:cubicBezTo>
                  <a:cubicBezTo>
                    <a:pt x="106" y="846"/>
                    <a:pt x="1" y="1381"/>
                    <a:pt x="1" y="1962"/>
                  </a:cubicBezTo>
                  <a:cubicBezTo>
                    <a:pt x="1" y="2590"/>
                    <a:pt x="106" y="3067"/>
                    <a:pt x="292" y="3509"/>
                  </a:cubicBezTo>
                  <a:cubicBezTo>
                    <a:pt x="396" y="3800"/>
                    <a:pt x="489" y="3846"/>
                    <a:pt x="536" y="3893"/>
                  </a:cubicBezTo>
                  <a:cubicBezTo>
                    <a:pt x="569" y="3926"/>
                    <a:pt x="653" y="3964"/>
                    <a:pt x="800" y="3964"/>
                  </a:cubicBezTo>
                  <a:cubicBezTo>
                    <a:pt x="863" y="3964"/>
                    <a:pt x="937" y="3957"/>
                    <a:pt x="1024" y="3940"/>
                  </a:cubicBezTo>
                  <a:cubicBezTo>
                    <a:pt x="1455" y="3846"/>
                    <a:pt x="1943" y="3707"/>
                    <a:pt x="2478" y="3416"/>
                  </a:cubicBezTo>
                  <a:cubicBezTo>
                    <a:pt x="3013" y="3067"/>
                    <a:pt x="3397" y="2730"/>
                    <a:pt x="3688" y="2393"/>
                  </a:cubicBezTo>
                  <a:cubicBezTo>
                    <a:pt x="3886" y="2195"/>
                    <a:pt x="3886" y="2055"/>
                    <a:pt x="3886" y="1962"/>
                  </a:cubicBezTo>
                  <a:cubicBezTo>
                    <a:pt x="3886" y="1904"/>
                    <a:pt x="3886" y="1764"/>
                    <a:pt x="3688" y="1520"/>
                  </a:cubicBezTo>
                  <a:cubicBezTo>
                    <a:pt x="3397" y="1183"/>
                    <a:pt x="3013" y="846"/>
                    <a:pt x="2478" y="555"/>
                  </a:cubicBezTo>
                  <a:cubicBezTo>
                    <a:pt x="1943" y="264"/>
                    <a:pt x="1455" y="66"/>
                    <a:pt x="1024" y="20"/>
                  </a:cubicBezTo>
                  <a:cubicBezTo>
                    <a:pt x="939" y="6"/>
                    <a:pt x="866" y="0"/>
                    <a:pt x="8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2"/>
            <p:cNvSpPr/>
            <p:nvPr/>
          </p:nvSpPr>
          <p:spPr>
            <a:xfrm>
              <a:off x="3224636" y="1805846"/>
              <a:ext cx="85722" cy="87956"/>
            </a:xfrm>
            <a:custGeom>
              <a:rect b="b" l="l" r="r" t="t"/>
              <a:pathLst>
                <a:path extrusionOk="0" h="3582" w="3491">
                  <a:moveTo>
                    <a:pt x="710" y="1"/>
                  </a:moveTo>
                  <a:cubicBezTo>
                    <a:pt x="593" y="1"/>
                    <a:pt x="520" y="26"/>
                    <a:pt x="489" y="26"/>
                  </a:cubicBezTo>
                  <a:cubicBezTo>
                    <a:pt x="431" y="73"/>
                    <a:pt x="338" y="166"/>
                    <a:pt x="245" y="410"/>
                  </a:cubicBezTo>
                  <a:cubicBezTo>
                    <a:pt x="94" y="748"/>
                    <a:pt x="1" y="1236"/>
                    <a:pt x="1" y="1771"/>
                  </a:cubicBezTo>
                  <a:cubicBezTo>
                    <a:pt x="1" y="2353"/>
                    <a:pt x="94" y="2783"/>
                    <a:pt x="245" y="3167"/>
                  </a:cubicBezTo>
                  <a:cubicBezTo>
                    <a:pt x="338" y="3411"/>
                    <a:pt x="431" y="3516"/>
                    <a:pt x="489" y="3516"/>
                  </a:cubicBezTo>
                  <a:cubicBezTo>
                    <a:pt x="522" y="3549"/>
                    <a:pt x="602" y="3582"/>
                    <a:pt x="732" y="3582"/>
                  </a:cubicBezTo>
                  <a:cubicBezTo>
                    <a:pt x="786" y="3582"/>
                    <a:pt x="848" y="3576"/>
                    <a:pt x="920" y="3562"/>
                  </a:cubicBezTo>
                  <a:cubicBezTo>
                    <a:pt x="1304" y="3516"/>
                    <a:pt x="1746" y="3318"/>
                    <a:pt x="2234" y="3074"/>
                  </a:cubicBezTo>
                  <a:cubicBezTo>
                    <a:pt x="2711" y="2783"/>
                    <a:pt x="3048" y="2492"/>
                    <a:pt x="3339" y="2155"/>
                  </a:cubicBezTo>
                  <a:cubicBezTo>
                    <a:pt x="3490" y="1957"/>
                    <a:pt x="3490" y="1864"/>
                    <a:pt x="3490" y="1771"/>
                  </a:cubicBezTo>
                  <a:cubicBezTo>
                    <a:pt x="3490" y="1713"/>
                    <a:pt x="3490" y="1573"/>
                    <a:pt x="3339" y="1376"/>
                  </a:cubicBezTo>
                  <a:cubicBezTo>
                    <a:pt x="3048" y="1085"/>
                    <a:pt x="2711" y="748"/>
                    <a:pt x="2234" y="503"/>
                  </a:cubicBezTo>
                  <a:cubicBezTo>
                    <a:pt x="1746" y="213"/>
                    <a:pt x="1304" y="73"/>
                    <a:pt x="920" y="26"/>
                  </a:cubicBezTo>
                  <a:cubicBezTo>
                    <a:pt x="838" y="7"/>
                    <a:pt x="769" y="1"/>
                    <a:pt x="7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2"/>
            <p:cNvSpPr/>
            <p:nvPr/>
          </p:nvSpPr>
          <p:spPr>
            <a:xfrm>
              <a:off x="3557946" y="1809922"/>
              <a:ext cx="77152" cy="79018"/>
            </a:xfrm>
            <a:custGeom>
              <a:rect b="b" l="l" r="r" t="t"/>
              <a:pathLst>
                <a:path extrusionOk="0" h="3218" w="3142">
                  <a:moveTo>
                    <a:pt x="815" y="0"/>
                  </a:moveTo>
                  <a:cubicBezTo>
                    <a:pt x="582" y="0"/>
                    <a:pt x="478" y="47"/>
                    <a:pt x="431" y="47"/>
                  </a:cubicBezTo>
                  <a:cubicBezTo>
                    <a:pt x="385" y="93"/>
                    <a:pt x="292" y="151"/>
                    <a:pt x="233" y="384"/>
                  </a:cubicBezTo>
                  <a:cubicBezTo>
                    <a:pt x="94" y="733"/>
                    <a:pt x="1" y="1117"/>
                    <a:pt x="1" y="1605"/>
                  </a:cubicBezTo>
                  <a:cubicBezTo>
                    <a:pt x="1" y="2082"/>
                    <a:pt x="94" y="2524"/>
                    <a:pt x="233" y="2861"/>
                  </a:cubicBezTo>
                  <a:cubicBezTo>
                    <a:pt x="292" y="3059"/>
                    <a:pt x="385" y="3152"/>
                    <a:pt x="431" y="3152"/>
                  </a:cubicBezTo>
                  <a:cubicBezTo>
                    <a:pt x="464" y="3185"/>
                    <a:pt x="526" y="3218"/>
                    <a:pt x="642" y="3218"/>
                  </a:cubicBezTo>
                  <a:cubicBezTo>
                    <a:pt x="690" y="3218"/>
                    <a:pt x="747" y="3212"/>
                    <a:pt x="815" y="3199"/>
                  </a:cubicBezTo>
                  <a:cubicBezTo>
                    <a:pt x="1164" y="3152"/>
                    <a:pt x="1594" y="3001"/>
                    <a:pt x="1978" y="2768"/>
                  </a:cubicBezTo>
                  <a:cubicBezTo>
                    <a:pt x="2420" y="2524"/>
                    <a:pt x="2757" y="2233"/>
                    <a:pt x="2955" y="1942"/>
                  </a:cubicBezTo>
                  <a:cubicBezTo>
                    <a:pt x="3095" y="1791"/>
                    <a:pt x="3141" y="1652"/>
                    <a:pt x="3141" y="1605"/>
                  </a:cubicBezTo>
                  <a:cubicBezTo>
                    <a:pt x="3141" y="1547"/>
                    <a:pt x="3095" y="1454"/>
                    <a:pt x="2955" y="1256"/>
                  </a:cubicBezTo>
                  <a:cubicBezTo>
                    <a:pt x="2757" y="965"/>
                    <a:pt x="2420" y="733"/>
                    <a:pt x="1978" y="489"/>
                  </a:cubicBezTo>
                  <a:cubicBezTo>
                    <a:pt x="1594" y="244"/>
                    <a:pt x="1164" y="93"/>
                    <a:pt x="8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2"/>
            <p:cNvSpPr/>
            <p:nvPr/>
          </p:nvSpPr>
          <p:spPr>
            <a:xfrm>
              <a:off x="3890985" y="1814760"/>
              <a:ext cx="67993" cy="69491"/>
            </a:xfrm>
            <a:custGeom>
              <a:rect b="b" l="l" r="r" t="t"/>
              <a:pathLst>
                <a:path extrusionOk="0" h="2830" w="2769">
                  <a:moveTo>
                    <a:pt x="733" y="1"/>
                  </a:moveTo>
                  <a:cubicBezTo>
                    <a:pt x="535" y="1"/>
                    <a:pt x="442" y="1"/>
                    <a:pt x="395" y="47"/>
                  </a:cubicBezTo>
                  <a:cubicBezTo>
                    <a:pt x="337" y="47"/>
                    <a:pt x="244" y="140"/>
                    <a:pt x="198" y="338"/>
                  </a:cubicBezTo>
                  <a:cubicBezTo>
                    <a:pt x="105" y="629"/>
                    <a:pt x="0" y="966"/>
                    <a:pt x="0" y="1408"/>
                  </a:cubicBezTo>
                  <a:cubicBezTo>
                    <a:pt x="0" y="1839"/>
                    <a:pt x="105" y="2222"/>
                    <a:pt x="198" y="2513"/>
                  </a:cubicBezTo>
                  <a:cubicBezTo>
                    <a:pt x="244" y="2711"/>
                    <a:pt x="337" y="2757"/>
                    <a:pt x="395" y="2804"/>
                  </a:cubicBezTo>
                  <a:cubicBezTo>
                    <a:pt x="427" y="2804"/>
                    <a:pt x="478" y="2830"/>
                    <a:pt x="568" y="2830"/>
                  </a:cubicBezTo>
                  <a:cubicBezTo>
                    <a:pt x="613" y="2830"/>
                    <a:pt x="667" y="2823"/>
                    <a:pt x="733" y="2804"/>
                  </a:cubicBezTo>
                  <a:cubicBezTo>
                    <a:pt x="1024" y="2757"/>
                    <a:pt x="1407" y="2664"/>
                    <a:pt x="1745" y="2420"/>
                  </a:cubicBezTo>
                  <a:cubicBezTo>
                    <a:pt x="2140" y="2222"/>
                    <a:pt x="2431" y="1990"/>
                    <a:pt x="2617" y="1745"/>
                  </a:cubicBezTo>
                  <a:cubicBezTo>
                    <a:pt x="2768" y="1548"/>
                    <a:pt x="2768" y="1455"/>
                    <a:pt x="2768" y="1408"/>
                  </a:cubicBezTo>
                  <a:cubicBezTo>
                    <a:pt x="2768" y="1350"/>
                    <a:pt x="2768" y="1257"/>
                    <a:pt x="2617" y="1117"/>
                  </a:cubicBezTo>
                  <a:cubicBezTo>
                    <a:pt x="2431" y="873"/>
                    <a:pt x="2140" y="629"/>
                    <a:pt x="1745" y="385"/>
                  </a:cubicBezTo>
                  <a:cubicBezTo>
                    <a:pt x="1407" y="187"/>
                    <a:pt x="1024" y="47"/>
                    <a:pt x="73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2"/>
            <p:cNvSpPr/>
            <p:nvPr/>
          </p:nvSpPr>
          <p:spPr>
            <a:xfrm>
              <a:off x="4224271" y="1819327"/>
              <a:ext cx="58294" cy="60233"/>
            </a:xfrm>
            <a:custGeom>
              <a:rect b="b" l="l" r="r" t="t"/>
              <a:pathLst>
                <a:path extrusionOk="0" h="2453" w="2374">
                  <a:moveTo>
                    <a:pt x="629" y="1"/>
                  </a:moveTo>
                  <a:cubicBezTo>
                    <a:pt x="431" y="1"/>
                    <a:pt x="385" y="1"/>
                    <a:pt x="338" y="59"/>
                  </a:cubicBezTo>
                  <a:cubicBezTo>
                    <a:pt x="292" y="59"/>
                    <a:pt x="245" y="106"/>
                    <a:pt x="141" y="292"/>
                  </a:cubicBezTo>
                  <a:cubicBezTo>
                    <a:pt x="47" y="536"/>
                    <a:pt x="1" y="873"/>
                    <a:pt x="1" y="1222"/>
                  </a:cubicBezTo>
                  <a:cubicBezTo>
                    <a:pt x="1" y="1606"/>
                    <a:pt x="47" y="1943"/>
                    <a:pt x="141" y="2188"/>
                  </a:cubicBezTo>
                  <a:cubicBezTo>
                    <a:pt x="245" y="2327"/>
                    <a:pt x="292" y="2385"/>
                    <a:pt x="338" y="2432"/>
                  </a:cubicBezTo>
                  <a:cubicBezTo>
                    <a:pt x="369" y="2432"/>
                    <a:pt x="400" y="2453"/>
                    <a:pt x="476" y="2453"/>
                  </a:cubicBezTo>
                  <a:cubicBezTo>
                    <a:pt x="514" y="2453"/>
                    <a:pt x="563" y="2447"/>
                    <a:pt x="629" y="2432"/>
                  </a:cubicBezTo>
                  <a:cubicBezTo>
                    <a:pt x="920" y="2385"/>
                    <a:pt x="1211" y="2281"/>
                    <a:pt x="1548" y="2095"/>
                  </a:cubicBezTo>
                  <a:cubicBezTo>
                    <a:pt x="1839" y="1943"/>
                    <a:pt x="2083" y="1699"/>
                    <a:pt x="2281" y="1513"/>
                  </a:cubicBezTo>
                  <a:cubicBezTo>
                    <a:pt x="2374" y="1362"/>
                    <a:pt x="2374" y="1269"/>
                    <a:pt x="2374" y="1222"/>
                  </a:cubicBezTo>
                  <a:cubicBezTo>
                    <a:pt x="2374" y="1164"/>
                    <a:pt x="2374" y="1117"/>
                    <a:pt x="2281" y="978"/>
                  </a:cubicBezTo>
                  <a:cubicBezTo>
                    <a:pt x="2083" y="734"/>
                    <a:pt x="1839" y="536"/>
                    <a:pt x="1548" y="350"/>
                  </a:cubicBezTo>
                  <a:cubicBezTo>
                    <a:pt x="1211" y="152"/>
                    <a:pt x="920" y="59"/>
                    <a:pt x="6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2"/>
            <p:cNvSpPr/>
            <p:nvPr/>
          </p:nvSpPr>
          <p:spPr>
            <a:xfrm>
              <a:off x="4557580" y="1824189"/>
              <a:ext cx="50019" cy="50510"/>
            </a:xfrm>
            <a:custGeom>
              <a:rect b="b" l="l" r="r" t="t"/>
              <a:pathLst>
                <a:path extrusionOk="0" h="2057" w="2037">
                  <a:moveTo>
                    <a:pt x="524" y="1"/>
                  </a:moveTo>
                  <a:cubicBezTo>
                    <a:pt x="385" y="1"/>
                    <a:pt x="338" y="1"/>
                    <a:pt x="292" y="47"/>
                  </a:cubicBezTo>
                  <a:cubicBezTo>
                    <a:pt x="233" y="47"/>
                    <a:pt x="187" y="94"/>
                    <a:pt x="140" y="245"/>
                  </a:cubicBezTo>
                  <a:cubicBezTo>
                    <a:pt x="47" y="443"/>
                    <a:pt x="1" y="733"/>
                    <a:pt x="1" y="1024"/>
                  </a:cubicBezTo>
                  <a:cubicBezTo>
                    <a:pt x="1" y="1361"/>
                    <a:pt x="47" y="1606"/>
                    <a:pt x="140" y="1838"/>
                  </a:cubicBezTo>
                  <a:cubicBezTo>
                    <a:pt x="187" y="1990"/>
                    <a:pt x="233" y="2036"/>
                    <a:pt x="292" y="2036"/>
                  </a:cubicBezTo>
                  <a:cubicBezTo>
                    <a:pt x="323" y="2036"/>
                    <a:pt x="354" y="2057"/>
                    <a:pt x="412" y="2057"/>
                  </a:cubicBezTo>
                  <a:cubicBezTo>
                    <a:pt x="442" y="2057"/>
                    <a:pt x="478" y="2052"/>
                    <a:pt x="524" y="2036"/>
                  </a:cubicBezTo>
                  <a:cubicBezTo>
                    <a:pt x="769" y="2036"/>
                    <a:pt x="1013" y="1943"/>
                    <a:pt x="1304" y="1792"/>
                  </a:cubicBezTo>
                  <a:cubicBezTo>
                    <a:pt x="1548" y="1606"/>
                    <a:pt x="1792" y="1455"/>
                    <a:pt x="1932" y="1257"/>
                  </a:cubicBezTo>
                  <a:cubicBezTo>
                    <a:pt x="2036" y="1164"/>
                    <a:pt x="2036" y="1071"/>
                    <a:pt x="2036" y="1024"/>
                  </a:cubicBezTo>
                  <a:cubicBezTo>
                    <a:pt x="2036" y="1024"/>
                    <a:pt x="2036" y="919"/>
                    <a:pt x="1932" y="826"/>
                  </a:cubicBezTo>
                  <a:cubicBezTo>
                    <a:pt x="1792" y="629"/>
                    <a:pt x="1548" y="443"/>
                    <a:pt x="1304" y="291"/>
                  </a:cubicBezTo>
                  <a:cubicBezTo>
                    <a:pt x="1013" y="152"/>
                    <a:pt x="769" y="47"/>
                    <a:pt x="5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2"/>
            <p:cNvSpPr/>
            <p:nvPr/>
          </p:nvSpPr>
          <p:spPr>
            <a:xfrm>
              <a:off x="4890620" y="1829051"/>
              <a:ext cx="40565" cy="41719"/>
            </a:xfrm>
            <a:custGeom>
              <a:rect b="b" l="l" r="r" t="t"/>
              <a:pathLst>
                <a:path extrusionOk="0" h="1699" w="1652">
                  <a:moveTo>
                    <a:pt x="244" y="0"/>
                  </a:moveTo>
                  <a:cubicBezTo>
                    <a:pt x="198" y="47"/>
                    <a:pt x="151" y="93"/>
                    <a:pt x="105" y="186"/>
                  </a:cubicBezTo>
                  <a:cubicBezTo>
                    <a:pt x="47" y="338"/>
                    <a:pt x="0" y="582"/>
                    <a:pt x="0" y="826"/>
                  </a:cubicBezTo>
                  <a:cubicBezTo>
                    <a:pt x="0" y="1117"/>
                    <a:pt x="47" y="1303"/>
                    <a:pt x="105" y="1501"/>
                  </a:cubicBezTo>
                  <a:cubicBezTo>
                    <a:pt x="151" y="1594"/>
                    <a:pt x="198" y="1640"/>
                    <a:pt x="244" y="1640"/>
                  </a:cubicBezTo>
                  <a:cubicBezTo>
                    <a:pt x="244" y="1640"/>
                    <a:pt x="337" y="1699"/>
                    <a:pt x="442" y="1699"/>
                  </a:cubicBezTo>
                  <a:cubicBezTo>
                    <a:pt x="628" y="1640"/>
                    <a:pt x="826" y="1547"/>
                    <a:pt x="1070" y="1454"/>
                  </a:cubicBezTo>
                  <a:cubicBezTo>
                    <a:pt x="1268" y="1303"/>
                    <a:pt x="1454" y="1163"/>
                    <a:pt x="1559" y="1012"/>
                  </a:cubicBezTo>
                  <a:cubicBezTo>
                    <a:pt x="1652" y="919"/>
                    <a:pt x="1652" y="873"/>
                    <a:pt x="1652" y="826"/>
                  </a:cubicBezTo>
                  <a:cubicBezTo>
                    <a:pt x="1652" y="826"/>
                    <a:pt x="1652" y="721"/>
                    <a:pt x="1559" y="675"/>
                  </a:cubicBezTo>
                  <a:cubicBezTo>
                    <a:pt x="1454" y="477"/>
                    <a:pt x="1268" y="384"/>
                    <a:pt x="1070" y="245"/>
                  </a:cubicBezTo>
                  <a:cubicBezTo>
                    <a:pt x="826" y="93"/>
                    <a:pt x="628" y="47"/>
                    <a:pt x="4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2"/>
            <p:cNvSpPr/>
            <p:nvPr/>
          </p:nvSpPr>
          <p:spPr>
            <a:xfrm>
              <a:off x="5223929" y="1833618"/>
              <a:ext cx="30866" cy="32290"/>
            </a:xfrm>
            <a:custGeom>
              <a:rect b="b" l="l" r="r" t="t"/>
              <a:pathLst>
                <a:path extrusionOk="0" h="1315" w="1257">
                  <a:moveTo>
                    <a:pt x="198" y="0"/>
                  </a:moveTo>
                  <a:cubicBezTo>
                    <a:pt x="140" y="0"/>
                    <a:pt x="140" y="59"/>
                    <a:pt x="93" y="152"/>
                  </a:cubicBezTo>
                  <a:cubicBezTo>
                    <a:pt x="47" y="291"/>
                    <a:pt x="0" y="442"/>
                    <a:pt x="0" y="640"/>
                  </a:cubicBezTo>
                  <a:cubicBezTo>
                    <a:pt x="0" y="826"/>
                    <a:pt x="47" y="1024"/>
                    <a:pt x="93" y="1164"/>
                  </a:cubicBezTo>
                  <a:cubicBezTo>
                    <a:pt x="140" y="1268"/>
                    <a:pt x="140" y="1268"/>
                    <a:pt x="198" y="1268"/>
                  </a:cubicBezTo>
                  <a:cubicBezTo>
                    <a:pt x="198" y="1315"/>
                    <a:pt x="244" y="1315"/>
                    <a:pt x="337" y="1315"/>
                  </a:cubicBezTo>
                  <a:cubicBezTo>
                    <a:pt x="489" y="1268"/>
                    <a:pt x="628" y="1222"/>
                    <a:pt x="826" y="1117"/>
                  </a:cubicBezTo>
                  <a:cubicBezTo>
                    <a:pt x="965" y="1024"/>
                    <a:pt x="1117" y="931"/>
                    <a:pt x="1210" y="780"/>
                  </a:cubicBezTo>
                  <a:cubicBezTo>
                    <a:pt x="1256" y="733"/>
                    <a:pt x="1256" y="687"/>
                    <a:pt x="1256" y="640"/>
                  </a:cubicBezTo>
                  <a:cubicBezTo>
                    <a:pt x="1256" y="640"/>
                    <a:pt x="1256" y="582"/>
                    <a:pt x="1210" y="489"/>
                  </a:cubicBezTo>
                  <a:cubicBezTo>
                    <a:pt x="1117" y="396"/>
                    <a:pt x="965" y="291"/>
                    <a:pt x="826" y="198"/>
                  </a:cubicBezTo>
                  <a:cubicBezTo>
                    <a:pt x="628" y="105"/>
                    <a:pt x="489" y="0"/>
                    <a:pt x="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2"/>
            <p:cNvSpPr/>
            <p:nvPr/>
          </p:nvSpPr>
          <p:spPr>
            <a:xfrm>
              <a:off x="559044" y="2035018"/>
              <a:ext cx="159387" cy="163193"/>
            </a:xfrm>
            <a:custGeom>
              <a:rect b="b" l="l" r="r" t="t"/>
              <a:pathLst>
                <a:path extrusionOk="0" h="6646" w="6491">
                  <a:moveTo>
                    <a:pt x="1317" y="0"/>
                  </a:moveTo>
                  <a:cubicBezTo>
                    <a:pt x="1097" y="0"/>
                    <a:pt x="983" y="60"/>
                    <a:pt x="919" y="92"/>
                  </a:cubicBezTo>
                  <a:cubicBezTo>
                    <a:pt x="815" y="138"/>
                    <a:pt x="629" y="289"/>
                    <a:pt x="431" y="766"/>
                  </a:cubicBezTo>
                  <a:cubicBezTo>
                    <a:pt x="187" y="1453"/>
                    <a:pt x="47" y="2325"/>
                    <a:pt x="0" y="3337"/>
                  </a:cubicBezTo>
                  <a:cubicBezTo>
                    <a:pt x="47" y="4360"/>
                    <a:pt x="187" y="5175"/>
                    <a:pt x="431" y="5907"/>
                  </a:cubicBezTo>
                  <a:cubicBezTo>
                    <a:pt x="629" y="6338"/>
                    <a:pt x="815" y="6489"/>
                    <a:pt x="919" y="6535"/>
                  </a:cubicBezTo>
                  <a:cubicBezTo>
                    <a:pt x="993" y="6572"/>
                    <a:pt x="1132" y="6646"/>
                    <a:pt x="1424" y="6646"/>
                  </a:cubicBezTo>
                  <a:cubicBezTo>
                    <a:pt x="1501" y="6646"/>
                    <a:pt x="1588" y="6641"/>
                    <a:pt x="1687" y="6629"/>
                  </a:cubicBezTo>
                  <a:cubicBezTo>
                    <a:pt x="2420" y="6489"/>
                    <a:pt x="3246" y="6198"/>
                    <a:pt x="4118" y="5710"/>
                  </a:cubicBezTo>
                  <a:lnTo>
                    <a:pt x="4165" y="5710"/>
                  </a:lnTo>
                  <a:cubicBezTo>
                    <a:pt x="5037" y="5175"/>
                    <a:pt x="5665" y="4651"/>
                    <a:pt x="6153" y="4070"/>
                  </a:cubicBezTo>
                  <a:cubicBezTo>
                    <a:pt x="6444" y="3674"/>
                    <a:pt x="6491" y="3430"/>
                    <a:pt x="6491" y="3337"/>
                  </a:cubicBezTo>
                  <a:cubicBezTo>
                    <a:pt x="6491" y="3197"/>
                    <a:pt x="6444" y="2953"/>
                    <a:pt x="6153" y="2616"/>
                  </a:cubicBezTo>
                  <a:cubicBezTo>
                    <a:pt x="5665" y="2034"/>
                    <a:pt x="5037" y="1453"/>
                    <a:pt x="4165" y="964"/>
                  </a:cubicBezTo>
                  <a:lnTo>
                    <a:pt x="4118" y="964"/>
                  </a:lnTo>
                  <a:cubicBezTo>
                    <a:pt x="3246" y="429"/>
                    <a:pt x="2420" y="138"/>
                    <a:pt x="1687" y="45"/>
                  </a:cubicBezTo>
                  <a:cubicBezTo>
                    <a:pt x="1538" y="12"/>
                    <a:pt x="1416" y="0"/>
                    <a:pt x="13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2"/>
            <p:cNvSpPr/>
            <p:nvPr/>
          </p:nvSpPr>
          <p:spPr>
            <a:xfrm>
              <a:off x="892059" y="2039708"/>
              <a:ext cx="149982" cy="153960"/>
            </a:xfrm>
            <a:custGeom>
              <a:rect b="b" l="l" r="r" t="t"/>
              <a:pathLst>
                <a:path extrusionOk="0" h="6270" w="6108">
                  <a:moveTo>
                    <a:pt x="1268" y="1"/>
                  </a:moveTo>
                  <a:cubicBezTo>
                    <a:pt x="1058" y="1"/>
                    <a:pt x="946" y="58"/>
                    <a:pt x="873" y="98"/>
                  </a:cubicBezTo>
                  <a:cubicBezTo>
                    <a:pt x="780" y="145"/>
                    <a:pt x="582" y="285"/>
                    <a:pt x="443" y="727"/>
                  </a:cubicBezTo>
                  <a:cubicBezTo>
                    <a:pt x="198" y="1355"/>
                    <a:pt x="47" y="2180"/>
                    <a:pt x="1" y="3146"/>
                  </a:cubicBezTo>
                  <a:cubicBezTo>
                    <a:pt x="47" y="4065"/>
                    <a:pt x="198" y="4891"/>
                    <a:pt x="443" y="5565"/>
                  </a:cubicBezTo>
                  <a:cubicBezTo>
                    <a:pt x="582" y="5961"/>
                    <a:pt x="780" y="6100"/>
                    <a:pt x="873" y="6147"/>
                  </a:cubicBezTo>
                  <a:cubicBezTo>
                    <a:pt x="950" y="6224"/>
                    <a:pt x="1072" y="6269"/>
                    <a:pt x="1307" y="6269"/>
                  </a:cubicBezTo>
                  <a:cubicBezTo>
                    <a:pt x="1391" y="6269"/>
                    <a:pt x="1490" y="6264"/>
                    <a:pt x="1606" y="6251"/>
                  </a:cubicBezTo>
                  <a:cubicBezTo>
                    <a:pt x="2280" y="6100"/>
                    <a:pt x="3060" y="5856"/>
                    <a:pt x="3932" y="5379"/>
                  </a:cubicBezTo>
                  <a:cubicBezTo>
                    <a:pt x="4758" y="4891"/>
                    <a:pt x="5386" y="4356"/>
                    <a:pt x="5816" y="3820"/>
                  </a:cubicBezTo>
                  <a:cubicBezTo>
                    <a:pt x="6107" y="3483"/>
                    <a:pt x="6107" y="3239"/>
                    <a:pt x="6107" y="3146"/>
                  </a:cubicBezTo>
                  <a:cubicBezTo>
                    <a:pt x="6107" y="3006"/>
                    <a:pt x="6107" y="2809"/>
                    <a:pt x="5816" y="2471"/>
                  </a:cubicBezTo>
                  <a:cubicBezTo>
                    <a:pt x="5386" y="1890"/>
                    <a:pt x="4758" y="1355"/>
                    <a:pt x="3932" y="866"/>
                  </a:cubicBezTo>
                  <a:cubicBezTo>
                    <a:pt x="3060" y="436"/>
                    <a:pt x="2280" y="145"/>
                    <a:pt x="1606" y="40"/>
                  </a:cubicBezTo>
                  <a:cubicBezTo>
                    <a:pt x="1471" y="12"/>
                    <a:pt x="1360" y="1"/>
                    <a:pt x="12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52"/>
            <p:cNvSpPr/>
            <p:nvPr/>
          </p:nvSpPr>
          <p:spPr>
            <a:xfrm>
              <a:off x="1225368" y="2044570"/>
              <a:ext cx="141682" cy="144261"/>
            </a:xfrm>
            <a:custGeom>
              <a:rect b="b" l="l" r="r" t="t"/>
              <a:pathLst>
                <a:path extrusionOk="0" h="5875" w="5770">
                  <a:moveTo>
                    <a:pt x="1165" y="0"/>
                  </a:moveTo>
                  <a:cubicBezTo>
                    <a:pt x="963" y="0"/>
                    <a:pt x="859" y="54"/>
                    <a:pt x="826" y="87"/>
                  </a:cubicBezTo>
                  <a:cubicBezTo>
                    <a:pt x="722" y="133"/>
                    <a:pt x="536" y="284"/>
                    <a:pt x="384" y="668"/>
                  </a:cubicBezTo>
                  <a:cubicBezTo>
                    <a:pt x="140" y="1296"/>
                    <a:pt x="1" y="2029"/>
                    <a:pt x="1" y="2948"/>
                  </a:cubicBezTo>
                  <a:cubicBezTo>
                    <a:pt x="1" y="3820"/>
                    <a:pt x="140" y="4600"/>
                    <a:pt x="384" y="5228"/>
                  </a:cubicBezTo>
                  <a:cubicBezTo>
                    <a:pt x="536" y="5611"/>
                    <a:pt x="722" y="5763"/>
                    <a:pt x="826" y="5809"/>
                  </a:cubicBezTo>
                  <a:cubicBezTo>
                    <a:pt x="859" y="5842"/>
                    <a:pt x="968" y="5875"/>
                    <a:pt x="1181" y="5875"/>
                  </a:cubicBezTo>
                  <a:cubicBezTo>
                    <a:pt x="1269" y="5875"/>
                    <a:pt x="1375" y="5869"/>
                    <a:pt x="1501" y="5856"/>
                  </a:cubicBezTo>
                  <a:cubicBezTo>
                    <a:pt x="2176" y="5763"/>
                    <a:pt x="2909" y="5472"/>
                    <a:pt x="3688" y="5030"/>
                  </a:cubicBezTo>
                  <a:cubicBezTo>
                    <a:pt x="4455" y="4600"/>
                    <a:pt x="5037" y="4111"/>
                    <a:pt x="5479" y="3576"/>
                  </a:cubicBezTo>
                  <a:cubicBezTo>
                    <a:pt x="5723" y="3239"/>
                    <a:pt x="5770" y="3041"/>
                    <a:pt x="5770" y="2948"/>
                  </a:cubicBezTo>
                  <a:cubicBezTo>
                    <a:pt x="5770" y="2855"/>
                    <a:pt x="5723" y="2611"/>
                    <a:pt x="5479" y="2320"/>
                  </a:cubicBezTo>
                  <a:cubicBezTo>
                    <a:pt x="5037" y="1785"/>
                    <a:pt x="4455" y="1296"/>
                    <a:pt x="3688" y="819"/>
                  </a:cubicBezTo>
                  <a:cubicBezTo>
                    <a:pt x="2909" y="377"/>
                    <a:pt x="2176" y="133"/>
                    <a:pt x="1501" y="40"/>
                  </a:cubicBezTo>
                  <a:cubicBezTo>
                    <a:pt x="1368" y="11"/>
                    <a:pt x="1257" y="0"/>
                    <a:pt x="11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52"/>
            <p:cNvSpPr/>
            <p:nvPr/>
          </p:nvSpPr>
          <p:spPr>
            <a:xfrm>
              <a:off x="1558678" y="2048843"/>
              <a:ext cx="131983" cy="135273"/>
            </a:xfrm>
            <a:custGeom>
              <a:rect b="b" l="l" r="r" t="t"/>
              <a:pathLst>
                <a:path extrusionOk="0" h="5509" w="5375">
                  <a:moveTo>
                    <a:pt x="1181" y="0"/>
                  </a:moveTo>
                  <a:cubicBezTo>
                    <a:pt x="937" y="0"/>
                    <a:pt x="805" y="73"/>
                    <a:pt x="768" y="110"/>
                  </a:cubicBezTo>
                  <a:cubicBezTo>
                    <a:pt x="675" y="157"/>
                    <a:pt x="524" y="250"/>
                    <a:pt x="384" y="645"/>
                  </a:cubicBezTo>
                  <a:cubicBezTo>
                    <a:pt x="140" y="1227"/>
                    <a:pt x="1" y="1901"/>
                    <a:pt x="1" y="2774"/>
                  </a:cubicBezTo>
                  <a:cubicBezTo>
                    <a:pt x="1" y="3600"/>
                    <a:pt x="140" y="4321"/>
                    <a:pt x="384" y="4902"/>
                  </a:cubicBezTo>
                  <a:cubicBezTo>
                    <a:pt x="524" y="5251"/>
                    <a:pt x="675" y="5391"/>
                    <a:pt x="768" y="5437"/>
                  </a:cubicBezTo>
                  <a:cubicBezTo>
                    <a:pt x="801" y="5470"/>
                    <a:pt x="908" y="5508"/>
                    <a:pt x="1101" y="5508"/>
                  </a:cubicBezTo>
                  <a:cubicBezTo>
                    <a:pt x="1183" y="5508"/>
                    <a:pt x="1281" y="5501"/>
                    <a:pt x="1396" y="5484"/>
                  </a:cubicBezTo>
                  <a:cubicBezTo>
                    <a:pt x="2036" y="5391"/>
                    <a:pt x="2711" y="5147"/>
                    <a:pt x="3432" y="4716"/>
                  </a:cubicBezTo>
                  <a:cubicBezTo>
                    <a:pt x="4165" y="4321"/>
                    <a:pt x="4700" y="3844"/>
                    <a:pt x="5083" y="3355"/>
                  </a:cubicBezTo>
                  <a:cubicBezTo>
                    <a:pt x="5328" y="3065"/>
                    <a:pt x="5374" y="2867"/>
                    <a:pt x="5374" y="2774"/>
                  </a:cubicBezTo>
                  <a:cubicBezTo>
                    <a:pt x="5374" y="2681"/>
                    <a:pt x="5328" y="2483"/>
                    <a:pt x="5083" y="2146"/>
                  </a:cubicBezTo>
                  <a:cubicBezTo>
                    <a:pt x="4700" y="1704"/>
                    <a:pt x="4165" y="1227"/>
                    <a:pt x="3432" y="785"/>
                  </a:cubicBezTo>
                  <a:cubicBezTo>
                    <a:pt x="2711" y="401"/>
                    <a:pt x="2036" y="157"/>
                    <a:pt x="1396" y="17"/>
                  </a:cubicBezTo>
                  <a:cubicBezTo>
                    <a:pt x="1317" y="5"/>
                    <a:pt x="1245" y="0"/>
                    <a:pt x="11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52"/>
            <p:cNvSpPr/>
            <p:nvPr/>
          </p:nvSpPr>
          <p:spPr>
            <a:xfrm>
              <a:off x="1891693" y="2053508"/>
              <a:ext cx="122554" cy="125918"/>
            </a:xfrm>
            <a:custGeom>
              <a:rect b="b" l="l" r="r" t="t"/>
              <a:pathLst>
                <a:path extrusionOk="0" h="5128" w="4991">
                  <a:moveTo>
                    <a:pt x="1129" y="0"/>
                  </a:moveTo>
                  <a:cubicBezTo>
                    <a:pt x="903" y="0"/>
                    <a:pt x="762" y="60"/>
                    <a:pt x="687" y="60"/>
                  </a:cubicBezTo>
                  <a:cubicBezTo>
                    <a:pt x="629" y="118"/>
                    <a:pt x="489" y="258"/>
                    <a:pt x="338" y="595"/>
                  </a:cubicBezTo>
                  <a:cubicBezTo>
                    <a:pt x="152" y="1130"/>
                    <a:pt x="1" y="1805"/>
                    <a:pt x="1" y="2584"/>
                  </a:cubicBezTo>
                  <a:cubicBezTo>
                    <a:pt x="1" y="3363"/>
                    <a:pt x="152" y="4038"/>
                    <a:pt x="338" y="4573"/>
                  </a:cubicBezTo>
                  <a:cubicBezTo>
                    <a:pt x="489" y="4910"/>
                    <a:pt x="629" y="5003"/>
                    <a:pt x="687" y="5061"/>
                  </a:cubicBezTo>
                  <a:cubicBezTo>
                    <a:pt x="753" y="5094"/>
                    <a:pt x="871" y="5127"/>
                    <a:pt x="1054" y="5127"/>
                  </a:cubicBezTo>
                  <a:cubicBezTo>
                    <a:pt x="1130" y="5127"/>
                    <a:pt x="1216" y="5121"/>
                    <a:pt x="1315" y="5108"/>
                  </a:cubicBezTo>
                  <a:cubicBezTo>
                    <a:pt x="1897" y="5003"/>
                    <a:pt x="2525" y="4817"/>
                    <a:pt x="3199" y="4422"/>
                  </a:cubicBezTo>
                  <a:cubicBezTo>
                    <a:pt x="3886" y="3991"/>
                    <a:pt x="4363" y="3549"/>
                    <a:pt x="4758" y="3119"/>
                  </a:cubicBezTo>
                  <a:cubicBezTo>
                    <a:pt x="4991" y="2828"/>
                    <a:pt x="4991" y="2677"/>
                    <a:pt x="4991" y="2584"/>
                  </a:cubicBezTo>
                  <a:cubicBezTo>
                    <a:pt x="4991" y="2491"/>
                    <a:pt x="4991" y="2293"/>
                    <a:pt x="4758" y="2002"/>
                  </a:cubicBezTo>
                  <a:cubicBezTo>
                    <a:pt x="4363" y="1572"/>
                    <a:pt x="3886" y="1130"/>
                    <a:pt x="3199" y="746"/>
                  </a:cubicBezTo>
                  <a:cubicBezTo>
                    <a:pt x="2525" y="351"/>
                    <a:pt x="1897" y="118"/>
                    <a:pt x="1315" y="13"/>
                  </a:cubicBezTo>
                  <a:cubicBezTo>
                    <a:pt x="1248" y="4"/>
                    <a:pt x="1186" y="0"/>
                    <a:pt x="11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52"/>
            <p:cNvSpPr/>
            <p:nvPr/>
          </p:nvSpPr>
          <p:spPr>
            <a:xfrm>
              <a:off x="2225002" y="2058198"/>
              <a:ext cx="114279" cy="116366"/>
            </a:xfrm>
            <a:custGeom>
              <a:rect b="b" l="l" r="r" t="t"/>
              <a:pathLst>
                <a:path extrusionOk="0" h="4739" w="4654">
                  <a:moveTo>
                    <a:pt x="959" y="1"/>
                  </a:moveTo>
                  <a:cubicBezTo>
                    <a:pt x="790" y="1"/>
                    <a:pt x="695" y="34"/>
                    <a:pt x="629" y="67"/>
                  </a:cubicBezTo>
                  <a:cubicBezTo>
                    <a:pt x="582" y="113"/>
                    <a:pt x="431" y="218"/>
                    <a:pt x="338" y="555"/>
                  </a:cubicBezTo>
                  <a:cubicBezTo>
                    <a:pt x="140" y="1032"/>
                    <a:pt x="1" y="1672"/>
                    <a:pt x="1" y="2393"/>
                  </a:cubicBezTo>
                  <a:cubicBezTo>
                    <a:pt x="1" y="3126"/>
                    <a:pt x="140" y="3707"/>
                    <a:pt x="338" y="4231"/>
                  </a:cubicBezTo>
                  <a:cubicBezTo>
                    <a:pt x="431" y="4521"/>
                    <a:pt x="582" y="4626"/>
                    <a:pt x="629" y="4673"/>
                  </a:cubicBezTo>
                  <a:cubicBezTo>
                    <a:pt x="695" y="4706"/>
                    <a:pt x="790" y="4738"/>
                    <a:pt x="959" y="4738"/>
                  </a:cubicBezTo>
                  <a:cubicBezTo>
                    <a:pt x="1029" y="4738"/>
                    <a:pt x="1112" y="4733"/>
                    <a:pt x="1210" y="4719"/>
                  </a:cubicBezTo>
                  <a:cubicBezTo>
                    <a:pt x="1745" y="4626"/>
                    <a:pt x="2327" y="4428"/>
                    <a:pt x="2955" y="4091"/>
                  </a:cubicBezTo>
                  <a:cubicBezTo>
                    <a:pt x="3583" y="3707"/>
                    <a:pt x="4072" y="3312"/>
                    <a:pt x="4409" y="2881"/>
                  </a:cubicBezTo>
                  <a:cubicBezTo>
                    <a:pt x="4607" y="2637"/>
                    <a:pt x="4653" y="2439"/>
                    <a:pt x="4653" y="2393"/>
                  </a:cubicBezTo>
                  <a:cubicBezTo>
                    <a:pt x="4653" y="2300"/>
                    <a:pt x="4607" y="2149"/>
                    <a:pt x="4409" y="1858"/>
                  </a:cubicBezTo>
                  <a:cubicBezTo>
                    <a:pt x="4072" y="1474"/>
                    <a:pt x="3583" y="1032"/>
                    <a:pt x="2955" y="695"/>
                  </a:cubicBezTo>
                  <a:cubicBezTo>
                    <a:pt x="2327" y="311"/>
                    <a:pt x="1745" y="113"/>
                    <a:pt x="1210" y="20"/>
                  </a:cubicBezTo>
                  <a:cubicBezTo>
                    <a:pt x="1112" y="6"/>
                    <a:pt x="1029" y="1"/>
                    <a:pt x="9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52"/>
            <p:cNvSpPr/>
            <p:nvPr/>
          </p:nvSpPr>
          <p:spPr>
            <a:xfrm>
              <a:off x="2558312" y="2062937"/>
              <a:ext cx="104555" cy="106888"/>
            </a:xfrm>
            <a:custGeom>
              <a:rect b="b" l="l" r="r" t="t"/>
              <a:pathLst>
                <a:path extrusionOk="0" h="4353" w="4258">
                  <a:moveTo>
                    <a:pt x="882" y="0"/>
                  </a:moveTo>
                  <a:cubicBezTo>
                    <a:pt x="735" y="0"/>
                    <a:pt x="647" y="39"/>
                    <a:pt x="582" y="71"/>
                  </a:cubicBezTo>
                  <a:cubicBezTo>
                    <a:pt x="524" y="118"/>
                    <a:pt x="384" y="211"/>
                    <a:pt x="291" y="502"/>
                  </a:cubicBezTo>
                  <a:cubicBezTo>
                    <a:pt x="140" y="944"/>
                    <a:pt x="1" y="1525"/>
                    <a:pt x="1" y="2200"/>
                  </a:cubicBezTo>
                  <a:cubicBezTo>
                    <a:pt x="1" y="2828"/>
                    <a:pt x="140" y="3410"/>
                    <a:pt x="291" y="3898"/>
                  </a:cubicBezTo>
                  <a:cubicBezTo>
                    <a:pt x="384" y="4189"/>
                    <a:pt x="524" y="4282"/>
                    <a:pt x="582" y="4282"/>
                  </a:cubicBezTo>
                  <a:cubicBezTo>
                    <a:pt x="647" y="4314"/>
                    <a:pt x="735" y="4353"/>
                    <a:pt x="882" y="4353"/>
                  </a:cubicBezTo>
                  <a:cubicBezTo>
                    <a:pt x="945" y="4353"/>
                    <a:pt x="1019" y="4346"/>
                    <a:pt x="1106" y="4328"/>
                  </a:cubicBezTo>
                  <a:cubicBezTo>
                    <a:pt x="1594" y="4282"/>
                    <a:pt x="2129" y="4096"/>
                    <a:pt x="2711" y="3747"/>
                  </a:cubicBezTo>
                  <a:cubicBezTo>
                    <a:pt x="3292" y="3410"/>
                    <a:pt x="3723" y="3026"/>
                    <a:pt x="4014" y="2642"/>
                  </a:cubicBezTo>
                  <a:cubicBezTo>
                    <a:pt x="4211" y="2444"/>
                    <a:pt x="4258" y="2246"/>
                    <a:pt x="4258" y="2200"/>
                  </a:cubicBezTo>
                  <a:cubicBezTo>
                    <a:pt x="4258" y="2107"/>
                    <a:pt x="4211" y="1956"/>
                    <a:pt x="4014" y="1711"/>
                  </a:cubicBezTo>
                  <a:cubicBezTo>
                    <a:pt x="3723" y="1327"/>
                    <a:pt x="3292" y="944"/>
                    <a:pt x="2711" y="653"/>
                  </a:cubicBezTo>
                  <a:cubicBezTo>
                    <a:pt x="2129" y="316"/>
                    <a:pt x="1594" y="118"/>
                    <a:pt x="1106" y="25"/>
                  </a:cubicBezTo>
                  <a:cubicBezTo>
                    <a:pt x="1019" y="7"/>
                    <a:pt x="945" y="0"/>
                    <a:pt x="8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2"/>
            <p:cNvSpPr/>
            <p:nvPr/>
          </p:nvSpPr>
          <p:spPr>
            <a:xfrm>
              <a:off x="2891327" y="2067627"/>
              <a:ext cx="95421" cy="97532"/>
            </a:xfrm>
            <a:custGeom>
              <a:rect b="b" l="l" r="r" t="t"/>
              <a:pathLst>
                <a:path extrusionOk="0" h="3972" w="3886">
                  <a:moveTo>
                    <a:pt x="804" y="1"/>
                  </a:moveTo>
                  <a:cubicBezTo>
                    <a:pt x="654" y="1"/>
                    <a:pt x="569" y="33"/>
                    <a:pt x="536" y="66"/>
                  </a:cubicBezTo>
                  <a:cubicBezTo>
                    <a:pt x="489" y="125"/>
                    <a:pt x="396" y="218"/>
                    <a:pt x="292" y="462"/>
                  </a:cubicBezTo>
                  <a:cubicBezTo>
                    <a:pt x="106" y="892"/>
                    <a:pt x="1" y="1381"/>
                    <a:pt x="1" y="2009"/>
                  </a:cubicBezTo>
                  <a:cubicBezTo>
                    <a:pt x="1" y="2590"/>
                    <a:pt x="106" y="3125"/>
                    <a:pt x="292" y="3556"/>
                  </a:cubicBezTo>
                  <a:cubicBezTo>
                    <a:pt x="396" y="3800"/>
                    <a:pt x="489" y="3905"/>
                    <a:pt x="536" y="3951"/>
                  </a:cubicBezTo>
                  <a:cubicBezTo>
                    <a:pt x="567" y="3951"/>
                    <a:pt x="645" y="3972"/>
                    <a:pt x="779" y="3972"/>
                  </a:cubicBezTo>
                  <a:cubicBezTo>
                    <a:pt x="846" y="3972"/>
                    <a:pt x="928" y="3967"/>
                    <a:pt x="1024" y="3951"/>
                  </a:cubicBezTo>
                  <a:cubicBezTo>
                    <a:pt x="1455" y="3905"/>
                    <a:pt x="1943" y="3707"/>
                    <a:pt x="2478" y="3416"/>
                  </a:cubicBezTo>
                  <a:cubicBezTo>
                    <a:pt x="3013" y="3125"/>
                    <a:pt x="3397" y="2788"/>
                    <a:pt x="3688" y="2451"/>
                  </a:cubicBezTo>
                  <a:cubicBezTo>
                    <a:pt x="3886" y="2207"/>
                    <a:pt x="3886" y="2055"/>
                    <a:pt x="3886" y="2009"/>
                  </a:cubicBezTo>
                  <a:cubicBezTo>
                    <a:pt x="3886" y="1916"/>
                    <a:pt x="3886" y="1765"/>
                    <a:pt x="3688" y="1578"/>
                  </a:cubicBezTo>
                  <a:cubicBezTo>
                    <a:pt x="3397" y="1230"/>
                    <a:pt x="3013" y="892"/>
                    <a:pt x="2478" y="555"/>
                  </a:cubicBezTo>
                  <a:cubicBezTo>
                    <a:pt x="1943" y="264"/>
                    <a:pt x="1455" y="125"/>
                    <a:pt x="1024" y="20"/>
                  </a:cubicBezTo>
                  <a:cubicBezTo>
                    <a:pt x="939" y="6"/>
                    <a:pt x="866" y="1"/>
                    <a:pt x="8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2"/>
            <p:cNvSpPr/>
            <p:nvPr/>
          </p:nvSpPr>
          <p:spPr>
            <a:xfrm>
              <a:off x="3224636" y="2072489"/>
              <a:ext cx="85722" cy="88472"/>
            </a:xfrm>
            <a:custGeom>
              <a:rect b="b" l="l" r="r" t="t"/>
              <a:pathLst>
                <a:path extrusionOk="0" h="3603" w="3491">
                  <a:moveTo>
                    <a:pt x="732" y="0"/>
                  </a:moveTo>
                  <a:cubicBezTo>
                    <a:pt x="602" y="0"/>
                    <a:pt x="522" y="33"/>
                    <a:pt x="489" y="66"/>
                  </a:cubicBezTo>
                  <a:cubicBezTo>
                    <a:pt x="431" y="66"/>
                    <a:pt x="338" y="159"/>
                    <a:pt x="245" y="403"/>
                  </a:cubicBezTo>
                  <a:cubicBezTo>
                    <a:pt x="94" y="799"/>
                    <a:pt x="1" y="1229"/>
                    <a:pt x="1" y="1811"/>
                  </a:cubicBezTo>
                  <a:cubicBezTo>
                    <a:pt x="1" y="2346"/>
                    <a:pt x="94" y="2834"/>
                    <a:pt x="245" y="3218"/>
                  </a:cubicBezTo>
                  <a:cubicBezTo>
                    <a:pt x="338" y="3416"/>
                    <a:pt x="431" y="3509"/>
                    <a:pt x="489" y="3556"/>
                  </a:cubicBezTo>
                  <a:cubicBezTo>
                    <a:pt x="536" y="3556"/>
                    <a:pt x="675" y="3602"/>
                    <a:pt x="920" y="3602"/>
                  </a:cubicBezTo>
                  <a:cubicBezTo>
                    <a:pt x="1304" y="3509"/>
                    <a:pt x="1746" y="3358"/>
                    <a:pt x="2234" y="3067"/>
                  </a:cubicBezTo>
                  <a:cubicBezTo>
                    <a:pt x="2711" y="2834"/>
                    <a:pt x="3048" y="2485"/>
                    <a:pt x="3339" y="2195"/>
                  </a:cubicBezTo>
                  <a:cubicBezTo>
                    <a:pt x="3490" y="2009"/>
                    <a:pt x="3490" y="1857"/>
                    <a:pt x="3490" y="1811"/>
                  </a:cubicBezTo>
                  <a:cubicBezTo>
                    <a:pt x="3490" y="1718"/>
                    <a:pt x="3490" y="1613"/>
                    <a:pt x="3339" y="1427"/>
                  </a:cubicBezTo>
                  <a:cubicBezTo>
                    <a:pt x="3048" y="1090"/>
                    <a:pt x="2711" y="799"/>
                    <a:pt x="2234" y="508"/>
                  </a:cubicBezTo>
                  <a:cubicBezTo>
                    <a:pt x="1746" y="264"/>
                    <a:pt x="1304" y="66"/>
                    <a:pt x="920" y="20"/>
                  </a:cubicBezTo>
                  <a:cubicBezTo>
                    <a:pt x="848" y="6"/>
                    <a:pt x="786" y="0"/>
                    <a:pt x="7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52"/>
            <p:cNvSpPr/>
            <p:nvPr/>
          </p:nvSpPr>
          <p:spPr>
            <a:xfrm>
              <a:off x="3557946" y="2077204"/>
              <a:ext cx="77152" cy="79165"/>
            </a:xfrm>
            <a:custGeom>
              <a:rect b="b" l="l" r="r" t="t"/>
              <a:pathLst>
                <a:path extrusionOk="0" h="3224" w="3142">
                  <a:moveTo>
                    <a:pt x="639" y="1"/>
                  </a:moveTo>
                  <a:cubicBezTo>
                    <a:pt x="525" y="1"/>
                    <a:pt x="464" y="39"/>
                    <a:pt x="431" y="72"/>
                  </a:cubicBezTo>
                  <a:cubicBezTo>
                    <a:pt x="385" y="72"/>
                    <a:pt x="292" y="165"/>
                    <a:pt x="233" y="363"/>
                  </a:cubicBezTo>
                  <a:cubicBezTo>
                    <a:pt x="94" y="700"/>
                    <a:pt x="1" y="1130"/>
                    <a:pt x="1" y="1619"/>
                  </a:cubicBezTo>
                  <a:cubicBezTo>
                    <a:pt x="1" y="2107"/>
                    <a:pt x="94" y="2491"/>
                    <a:pt x="233" y="2829"/>
                  </a:cubicBezTo>
                  <a:cubicBezTo>
                    <a:pt x="292" y="3073"/>
                    <a:pt x="385" y="3119"/>
                    <a:pt x="431" y="3166"/>
                  </a:cubicBezTo>
                  <a:cubicBezTo>
                    <a:pt x="478" y="3166"/>
                    <a:pt x="582" y="3224"/>
                    <a:pt x="815" y="3224"/>
                  </a:cubicBezTo>
                  <a:cubicBezTo>
                    <a:pt x="1164" y="3119"/>
                    <a:pt x="1594" y="2980"/>
                    <a:pt x="1978" y="2782"/>
                  </a:cubicBezTo>
                  <a:lnTo>
                    <a:pt x="1978" y="2735"/>
                  </a:lnTo>
                  <a:cubicBezTo>
                    <a:pt x="2420" y="2491"/>
                    <a:pt x="2757" y="2247"/>
                    <a:pt x="2955" y="1956"/>
                  </a:cubicBezTo>
                  <a:cubicBezTo>
                    <a:pt x="3095" y="1770"/>
                    <a:pt x="3141" y="1665"/>
                    <a:pt x="3141" y="1619"/>
                  </a:cubicBezTo>
                  <a:cubicBezTo>
                    <a:pt x="3141" y="1572"/>
                    <a:pt x="3095" y="1421"/>
                    <a:pt x="2955" y="1282"/>
                  </a:cubicBezTo>
                  <a:cubicBezTo>
                    <a:pt x="2757" y="991"/>
                    <a:pt x="2420" y="700"/>
                    <a:pt x="1978" y="456"/>
                  </a:cubicBezTo>
                  <a:cubicBezTo>
                    <a:pt x="1594" y="211"/>
                    <a:pt x="1164" y="72"/>
                    <a:pt x="815" y="25"/>
                  </a:cubicBezTo>
                  <a:cubicBezTo>
                    <a:pt x="745" y="8"/>
                    <a:pt x="687" y="1"/>
                    <a:pt x="6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52"/>
            <p:cNvSpPr/>
            <p:nvPr/>
          </p:nvSpPr>
          <p:spPr>
            <a:xfrm>
              <a:off x="3890985" y="2081869"/>
              <a:ext cx="67993" cy="69663"/>
            </a:xfrm>
            <a:custGeom>
              <a:rect b="b" l="l" r="r" t="t"/>
              <a:pathLst>
                <a:path extrusionOk="0" h="2837" w="2769">
                  <a:moveTo>
                    <a:pt x="568" y="1"/>
                  </a:moveTo>
                  <a:cubicBezTo>
                    <a:pt x="478" y="1"/>
                    <a:pt x="427" y="21"/>
                    <a:pt x="395" y="21"/>
                  </a:cubicBezTo>
                  <a:cubicBezTo>
                    <a:pt x="337" y="68"/>
                    <a:pt x="244" y="126"/>
                    <a:pt x="198" y="312"/>
                  </a:cubicBezTo>
                  <a:cubicBezTo>
                    <a:pt x="105" y="603"/>
                    <a:pt x="0" y="998"/>
                    <a:pt x="0" y="1429"/>
                  </a:cubicBezTo>
                  <a:cubicBezTo>
                    <a:pt x="0" y="1871"/>
                    <a:pt x="105" y="2208"/>
                    <a:pt x="198" y="2499"/>
                  </a:cubicBezTo>
                  <a:cubicBezTo>
                    <a:pt x="244" y="2685"/>
                    <a:pt x="337" y="2790"/>
                    <a:pt x="395" y="2790"/>
                  </a:cubicBezTo>
                  <a:cubicBezTo>
                    <a:pt x="442" y="2836"/>
                    <a:pt x="535" y="2836"/>
                    <a:pt x="733" y="2836"/>
                  </a:cubicBezTo>
                  <a:cubicBezTo>
                    <a:pt x="1024" y="2790"/>
                    <a:pt x="1407" y="2639"/>
                    <a:pt x="1745" y="2452"/>
                  </a:cubicBezTo>
                  <a:cubicBezTo>
                    <a:pt x="2140" y="2208"/>
                    <a:pt x="2431" y="1964"/>
                    <a:pt x="2617" y="1720"/>
                  </a:cubicBezTo>
                  <a:cubicBezTo>
                    <a:pt x="2768" y="1580"/>
                    <a:pt x="2768" y="1475"/>
                    <a:pt x="2768" y="1429"/>
                  </a:cubicBezTo>
                  <a:cubicBezTo>
                    <a:pt x="2768" y="1382"/>
                    <a:pt x="2768" y="1289"/>
                    <a:pt x="2617" y="1092"/>
                  </a:cubicBezTo>
                  <a:cubicBezTo>
                    <a:pt x="2431" y="847"/>
                    <a:pt x="2140" y="603"/>
                    <a:pt x="1745" y="417"/>
                  </a:cubicBezTo>
                  <a:cubicBezTo>
                    <a:pt x="1407" y="173"/>
                    <a:pt x="1024" y="68"/>
                    <a:pt x="733" y="21"/>
                  </a:cubicBezTo>
                  <a:cubicBezTo>
                    <a:pt x="667" y="6"/>
                    <a:pt x="613" y="1"/>
                    <a:pt x="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52"/>
            <p:cNvSpPr/>
            <p:nvPr/>
          </p:nvSpPr>
          <p:spPr>
            <a:xfrm>
              <a:off x="4224271" y="2086731"/>
              <a:ext cx="58294" cy="59939"/>
            </a:xfrm>
            <a:custGeom>
              <a:rect b="b" l="l" r="r" t="t"/>
              <a:pathLst>
                <a:path extrusionOk="0" h="2441" w="2374">
                  <a:moveTo>
                    <a:pt x="476" y="0"/>
                  </a:moveTo>
                  <a:cubicBezTo>
                    <a:pt x="400" y="0"/>
                    <a:pt x="369" y="21"/>
                    <a:pt x="338" y="21"/>
                  </a:cubicBezTo>
                  <a:cubicBezTo>
                    <a:pt x="292" y="68"/>
                    <a:pt x="245" y="114"/>
                    <a:pt x="141" y="265"/>
                  </a:cubicBezTo>
                  <a:cubicBezTo>
                    <a:pt x="47" y="556"/>
                    <a:pt x="1" y="847"/>
                    <a:pt x="1" y="1231"/>
                  </a:cubicBezTo>
                  <a:cubicBezTo>
                    <a:pt x="1" y="1568"/>
                    <a:pt x="47" y="1905"/>
                    <a:pt x="141" y="2150"/>
                  </a:cubicBezTo>
                  <a:cubicBezTo>
                    <a:pt x="245" y="2347"/>
                    <a:pt x="292" y="2394"/>
                    <a:pt x="338" y="2394"/>
                  </a:cubicBezTo>
                  <a:cubicBezTo>
                    <a:pt x="385" y="2441"/>
                    <a:pt x="431" y="2441"/>
                    <a:pt x="629" y="2441"/>
                  </a:cubicBezTo>
                  <a:cubicBezTo>
                    <a:pt x="920" y="2394"/>
                    <a:pt x="1211" y="2301"/>
                    <a:pt x="1548" y="2103"/>
                  </a:cubicBezTo>
                  <a:cubicBezTo>
                    <a:pt x="1839" y="1905"/>
                    <a:pt x="2083" y="1719"/>
                    <a:pt x="2281" y="1475"/>
                  </a:cubicBezTo>
                  <a:cubicBezTo>
                    <a:pt x="2374" y="1324"/>
                    <a:pt x="2374" y="1277"/>
                    <a:pt x="2374" y="1231"/>
                  </a:cubicBezTo>
                  <a:cubicBezTo>
                    <a:pt x="2374" y="1184"/>
                    <a:pt x="2374" y="1091"/>
                    <a:pt x="2281" y="940"/>
                  </a:cubicBezTo>
                  <a:cubicBezTo>
                    <a:pt x="2083" y="742"/>
                    <a:pt x="1839" y="556"/>
                    <a:pt x="1548" y="358"/>
                  </a:cubicBezTo>
                  <a:cubicBezTo>
                    <a:pt x="1211" y="161"/>
                    <a:pt x="920" y="68"/>
                    <a:pt x="629" y="21"/>
                  </a:cubicBezTo>
                  <a:cubicBezTo>
                    <a:pt x="563" y="6"/>
                    <a:pt x="514" y="0"/>
                    <a:pt x="4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52"/>
            <p:cNvSpPr/>
            <p:nvPr/>
          </p:nvSpPr>
          <p:spPr>
            <a:xfrm>
              <a:off x="4557580" y="2091470"/>
              <a:ext cx="50019" cy="50632"/>
            </a:xfrm>
            <a:custGeom>
              <a:rect b="b" l="l" r="r" t="t"/>
              <a:pathLst>
                <a:path extrusionOk="0" h="2062" w="2037">
                  <a:moveTo>
                    <a:pt x="412" y="0"/>
                  </a:moveTo>
                  <a:cubicBezTo>
                    <a:pt x="354" y="0"/>
                    <a:pt x="323" y="26"/>
                    <a:pt x="292" y="26"/>
                  </a:cubicBezTo>
                  <a:cubicBezTo>
                    <a:pt x="233" y="26"/>
                    <a:pt x="187" y="72"/>
                    <a:pt x="140" y="212"/>
                  </a:cubicBezTo>
                  <a:cubicBezTo>
                    <a:pt x="47" y="456"/>
                    <a:pt x="1" y="701"/>
                    <a:pt x="1" y="1038"/>
                  </a:cubicBezTo>
                  <a:cubicBezTo>
                    <a:pt x="1" y="1329"/>
                    <a:pt x="47" y="1619"/>
                    <a:pt x="140" y="1817"/>
                  </a:cubicBezTo>
                  <a:cubicBezTo>
                    <a:pt x="187" y="1957"/>
                    <a:pt x="233" y="2003"/>
                    <a:pt x="292" y="2003"/>
                  </a:cubicBezTo>
                  <a:cubicBezTo>
                    <a:pt x="338" y="2061"/>
                    <a:pt x="385" y="2061"/>
                    <a:pt x="524" y="2061"/>
                  </a:cubicBezTo>
                  <a:cubicBezTo>
                    <a:pt x="769" y="2003"/>
                    <a:pt x="1013" y="1910"/>
                    <a:pt x="1304" y="1771"/>
                  </a:cubicBezTo>
                  <a:cubicBezTo>
                    <a:pt x="1548" y="1619"/>
                    <a:pt x="1792" y="1422"/>
                    <a:pt x="1932" y="1236"/>
                  </a:cubicBezTo>
                  <a:cubicBezTo>
                    <a:pt x="2036" y="1131"/>
                    <a:pt x="2036" y="1038"/>
                    <a:pt x="2036" y="1038"/>
                  </a:cubicBezTo>
                  <a:cubicBezTo>
                    <a:pt x="2036" y="991"/>
                    <a:pt x="2036" y="898"/>
                    <a:pt x="1932" y="794"/>
                  </a:cubicBezTo>
                  <a:cubicBezTo>
                    <a:pt x="1792" y="607"/>
                    <a:pt x="1548" y="456"/>
                    <a:pt x="1304" y="259"/>
                  </a:cubicBezTo>
                  <a:cubicBezTo>
                    <a:pt x="1013" y="119"/>
                    <a:pt x="769" y="26"/>
                    <a:pt x="524" y="26"/>
                  </a:cubicBezTo>
                  <a:cubicBezTo>
                    <a:pt x="478" y="7"/>
                    <a:pt x="442" y="0"/>
                    <a:pt x="4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52"/>
            <p:cNvSpPr/>
            <p:nvPr/>
          </p:nvSpPr>
          <p:spPr>
            <a:xfrm>
              <a:off x="4890620" y="2095522"/>
              <a:ext cx="40565" cy="41719"/>
            </a:xfrm>
            <a:custGeom>
              <a:rect b="b" l="l" r="r" t="t"/>
              <a:pathLst>
                <a:path extrusionOk="0" h="1699" w="1652">
                  <a:moveTo>
                    <a:pt x="442" y="0"/>
                  </a:moveTo>
                  <a:cubicBezTo>
                    <a:pt x="337" y="0"/>
                    <a:pt x="244" y="47"/>
                    <a:pt x="244" y="47"/>
                  </a:cubicBezTo>
                  <a:cubicBezTo>
                    <a:pt x="198" y="47"/>
                    <a:pt x="151" y="94"/>
                    <a:pt x="105" y="198"/>
                  </a:cubicBezTo>
                  <a:cubicBezTo>
                    <a:pt x="47" y="384"/>
                    <a:pt x="0" y="582"/>
                    <a:pt x="0" y="873"/>
                  </a:cubicBezTo>
                  <a:cubicBezTo>
                    <a:pt x="0" y="1117"/>
                    <a:pt x="47" y="1361"/>
                    <a:pt x="105" y="1501"/>
                  </a:cubicBezTo>
                  <a:cubicBezTo>
                    <a:pt x="151" y="1652"/>
                    <a:pt x="198" y="1652"/>
                    <a:pt x="244" y="1699"/>
                  </a:cubicBezTo>
                  <a:lnTo>
                    <a:pt x="442" y="1699"/>
                  </a:lnTo>
                  <a:cubicBezTo>
                    <a:pt x="628" y="1652"/>
                    <a:pt x="826" y="1606"/>
                    <a:pt x="1070" y="1454"/>
                  </a:cubicBezTo>
                  <a:cubicBezTo>
                    <a:pt x="1268" y="1361"/>
                    <a:pt x="1454" y="1210"/>
                    <a:pt x="1559" y="1071"/>
                  </a:cubicBezTo>
                  <a:cubicBezTo>
                    <a:pt x="1652" y="966"/>
                    <a:pt x="1652" y="873"/>
                    <a:pt x="1652" y="873"/>
                  </a:cubicBezTo>
                  <a:cubicBezTo>
                    <a:pt x="1652" y="826"/>
                    <a:pt x="1652" y="780"/>
                    <a:pt x="1559" y="675"/>
                  </a:cubicBezTo>
                  <a:cubicBezTo>
                    <a:pt x="1454" y="536"/>
                    <a:pt x="1268" y="384"/>
                    <a:pt x="1070" y="245"/>
                  </a:cubicBezTo>
                  <a:cubicBezTo>
                    <a:pt x="826" y="152"/>
                    <a:pt x="628" y="47"/>
                    <a:pt x="4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52"/>
            <p:cNvSpPr/>
            <p:nvPr/>
          </p:nvSpPr>
          <p:spPr>
            <a:xfrm>
              <a:off x="5223929" y="2100384"/>
              <a:ext cx="30866" cy="31995"/>
            </a:xfrm>
            <a:custGeom>
              <a:rect b="b" l="l" r="r" t="t"/>
              <a:pathLst>
                <a:path extrusionOk="0" h="1303" w="1257">
                  <a:moveTo>
                    <a:pt x="337" y="0"/>
                  </a:moveTo>
                  <a:cubicBezTo>
                    <a:pt x="244" y="0"/>
                    <a:pt x="198" y="0"/>
                    <a:pt x="198" y="47"/>
                  </a:cubicBezTo>
                  <a:cubicBezTo>
                    <a:pt x="140" y="47"/>
                    <a:pt x="140" y="93"/>
                    <a:pt x="93" y="140"/>
                  </a:cubicBezTo>
                  <a:cubicBezTo>
                    <a:pt x="47" y="291"/>
                    <a:pt x="0" y="477"/>
                    <a:pt x="0" y="675"/>
                  </a:cubicBezTo>
                  <a:cubicBezTo>
                    <a:pt x="0" y="873"/>
                    <a:pt x="47" y="1012"/>
                    <a:pt x="93" y="1163"/>
                  </a:cubicBezTo>
                  <a:cubicBezTo>
                    <a:pt x="140" y="1256"/>
                    <a:pt x="140" y="1303"/>
                    <a:pt x="198" y="1303"/>
                  </a:cubicBezTo>
                  <a:lnTo>
                    <a:pt x="337" y="1303"/>
                  </a:lnTo>
                  <a:cubicBezTo>
                    <a:pt x="489" y="1303"/>
                    <a:pt x="628" y="1210"/>
                    <a:pt x="826" y="1117"/>
                  </a:cubicBezTo>
                  <a:cubicBezTo>
                    <a:pt x="965" y="1012"/>
                    <a:pt x="1117" y="919"/>
                    <a:pt x="1210" y="826"/>
                  </a:cubicBezTo>
                  <a:cubicBezTo>
                    <a:pt x="1256" y="721"/>
                    <a:pt x="1256" y="675"/>
                    <a:pt x="1256" y="675"/>
                  </a:cubicBezTo>
                  <a:cubicBezTo>
                    <a:pt x="1256" y="628"/>
                    <a:pt x="1256" y="582"/>
                    <a:pt x="1210" y="535"/>
                  </a:cubicBezTo>
                  <a:cubicBezTo>
                    <a:pt x="1117" y="384"/>
                    <a:pt x="965" y="291"/>
                    <a:pt x="826" y="186"/>
                  </a:cubicBezTo>
                  <a:cubicBezTo>
                    <a:pt x="628" y="93"/>
                    <a:pt x="489" y="47"/>
                    <a:pt x="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52"/>
            <p:cNvSpPr/>
            <p:nvPr/>
          </p:nvSpPr>
          <p:spPr>
            <a:xfrm>
              <a:off x="559044" y="2302152"/>
              <a:ext cx="159387" cy="163389"/>
            </a:xfrm>
            <a:custGeom>
              <a:rect b="b" l="l" r="r" t="t"/>
              <a:pathLst>
                <a:path extrusionOk="0" h="6654" w="6491">
                  <a:moveTo>
                    <a:pt x="1360" y="0"/>
                  </a:moveTo>
                  <a:cubicBezTo>
                    <a:pt x="1112" y="0"/>
                    <a:pt x="987" y="43"/>
                    <a:pt x="919" y="111"/>
                  </a:cubicBezTo>
                  <a:cubicBezTo>
                    <a:pt x="815" y="169"/>
                    <a:pt x="629" y="309"/>
                    <a:pt x="431" y="751"/>
                  </a:cubicBezTo>
                  <a:cubicBezTo>
                    <a:pt x="187" y="1472"/>
                    <a:pt x="47" y="2298"/>
                    <a:pt x="0" y="3310"/>
                  </a:cubicBezTo>
                  <a:cubicBezTo>
                    <a:pt x="47" y="4334"/>
                    <a:pt x="187" y="5206"/>
                    <a:pt x="431" y="5881"/>
                  </a:cubicBezTo>
                  <a:cubicBezTo>
                    <a:pt x="629" y="6323"/>
                    <a:pt x="815" y="6509"/>
                    <a:pt x="919" y="6567"/>
                  </a:cubicBezTo>
                  <a:cubicBezTo>
                    <a:pt x="984" y="6599"/>
                    <a:pt x="1098" y="6653"/>
                    <a:pt x="1319" y="6653"/>
                  </a:cubicBezTo>
                  <a:cubicBezTo>
                    <a:pt x="1418" y="6653"/>
                    <a:pt x="1539" y="6642"/>
                    <a:pt x="1687" y="6613"/>
                  </a:cubicBezTo>
                  <a:cubicBezTo>
                    <a:pt x="2420" y="6509"/>
                    <a:pt x="3246" y="6218"/>
                    <a:pt x="4118" y="5694"/>
                  </a:cubicBezTo>
                  <a:lnTo>
                    <a:pt x="4165" y="5694"/>
                  </a:lnTo>
                  <a:cubicBezTo>
                    <a:pt x="5037" y="5206"/>
                    <a:pt x="5665" y="4624"/>
                    <a:pt x="6153" y="4043"/>
                  </a:cubicBezTo>
                  <a:cubicBezTo>
                    <a:pt x="6444" y="3659"/>
                    <a:pt x="6491" y="3461"/>
                    <a:pt x="6491" y="3310"/>
                  </a:cubicBezTo>
                  <a:cubicBezTo>
                    <a:pt x="6491" y="3217"/>
                    <a:pt x="6444" y="2973"/>
                    <a:pt x="6153" y="2589"/>
                  </a:cubicBezTo>
                  <a:cubicBezTo>
                    <a:pt x="5665" y="2007"/>
                    <a:pt x="5037" y="1472"/>
                    <a:pt x="4165" y="937"/>
                  </a:cubicBezTo>
                  <a:lnTo>
                    <a:pt x="4118" y="937"/>
                  </a:lnTo>
                  <a:cubicBezTo>
                    <a:pt x="3246" y="460"/>
                    <a:pt x="2420" y="169"/>
                    <a:pt x="1687" y="18"/>
                  </a:cubicBezTo>
                  <a:cubicBezTo>
                    <a:pt x="1559" y="6"/>
                    <a:pt x="1451" y="0"/>
                    <a:pt x="1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52"/>
            <p:cNvSpPr/>
            <p:nvPr/>
          </p:nvSpPr>
          <p:spPr>
            <a:xfrm>
              <a:off x="892059" y="2306965"/>
              <a:ext cx="149982" cy="153714"/>
            </a:xfrm>
            <a:custGeom>
              <a:rect b="b" l="l" r="r" t="t"/>
              <a:pathLst>
                <a:path extrusionOk="0" h="6260" w="6108">
                  <a:moveTo>
                    <a:pt x="1279" y="1"/>
                  </a:moveTo>
                  <a:cubicBezTo>
                    <a:pt x="1062" y="1"/>
                    <a:pt x="947" y="34"/>
                    <a:pt x="873" y="67"/>
                  </a:cubicBezTo>
                  <a:cubicBezTo>
                    <a:pt x="780" y="160"/>
                    <a:pt x="582" y="264"/>
                    <a:pt x="443" y="695"/>
                  </a:cubicBezTo>
                  <a:cubicBezTo>
                    <a:pt x="198" y="1369"/>
                    <a:pt x="47" y="2149"/>
                    <a:pt x="1" y="3114"/>
                  </a:cubicBezTo>
                  <a:cubicBezTo>
                    <a:pt x="47" y="4091"/>
                    <a:pt x="198" y="4917"/>
                    <a:pt x="443" y="5545"/>
                  </a:cubicBezTo>
                  <a:cubicBezTo>
                    <a:pt x="582" y="5975"/>
                    <a:pt x="780" y="6127"/>
                    <a:pt x="873" y="6173"/>
                  </a:cubicBezTo>
                  <a:cubicBezTo>
                    <a:pt x="945" y="6205"/>
                    <a:pt x="1056" y="6259"/>
                    <a:pt x="1263" y="6259"/>
                  </a:cubicBezTo>
                  <a:cubicBezTo>
                    <a:pt x="1356" y="6259"/>
                    <a:pt x="1469" y="6248"/>
                    <a:pt x="1606" y="6220"/>
                  </a:cubicBezTo>
                  <a:cubicBezTo>
                    <a:pt x="2280" y="6127"/>
                    <a:pt x="3060" y="5836"/>
                    <a:pt x="3932" y="5394"/>
                  </a:cubicBezTo>
                  <a:lnTo>
                    <a:pt x="3932" y="5347"/>
                  </a:lnTo>
                  <a:cubicBezTo>
                    <a:pt x="4758" y="4917"/>
                    <a:pt x="5386" y="4382"/>
                    <a:pt x="5816" y="3800"/>
                  </a:cubicBezTo>
                  <a:cubicBezTo>
                    <a:pt x="6107" y="3463"/>
                    <a:pt x="6107" y="3219"/>
                    <a:pt x="6107" y="3114"/>
                  </a:cubicBezTo>
                  <a:cubicBezTo>
                    <a:pt x="6107" y="3021"/>
                    <a:pt x="6107" y="2777"/>
                    <a:pt x="5816" y="2439"/>
                  </a:cubicBezTo>
                  <a:cubicBezTo>
                    <a:pt x="5386" y="1904"/>
                    <a:pt x="4758" y="1369"/>
                    <a:pt x="3932" y="892"/>
                  </a:cubicBezTo>
                  <a:cubicBezTo>
                    <a:pt x="3060" y="404"/>
                    <a:pt x="2280" y="113"/>
                    <a:pt x="1606" y="20"/>
                  </a:cubicBezTo>
                  <a:cubicBezTo>
                    <a:pt x="1476" y="6"/>
                    <a:pt x="1369" y="1"/>
                    <a:pt x="12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2"/>
            <p:cNvSpPr/>
            <p:nvPr/>
          </p:nvSpPr>
          <p:spPr>
            <a:xfrm>
              <a:off x="1225368" y="2311557"/>
              <a:ext cx="141682" cy="144383"/>
            </a:xfrm>
            <a:custGeom>
              <a:rect b="b" l="l" r="r" t="t"/>
              <a:pathLst>
                <a:path extrusionOk="0" h="5880" w="5770">
                  <a:moveTo>
                    <a:pt x="1187" y="0"/>
                  </a:moveTo>
                  <a:cubicBezTo>
                    <a:pt x="970" y="0"/>
                    <a:pt x="860" y="36"/>
                    <a:pt x="826" y="77"/>
                  </a:cubicBezTo>
                  <a:cubicBezTo>
                    <a:pt x="722" y="124"/>
                    <a:pt x="536" y="263"/>
                    <a:pt x="384" y="659"/>
                  </a:cubicBezTo>
                  <a:cubicBezTo>
                    <a:pt x="140" y="1287"/>
                    <a:pt x="1" y="2055"/>
                    <a:pt x="1" y="2927"/>
                  </a:cubicBezTo>
                  <a:cubicBezTo>
                    <a:pt x="1" y="3857"/>
                    <a:pt x="140" y="4579"/>
                    <a:pt x="384" y="5207"/>
                  </a:cubicBezTo>
                  <a:cubicBezTo>
                    <a:pt x="536" y="5602"/>
                    <a:pt x="722" y="5742"/>
                    <a:pt x="826" y="5788"/>
                  </a:cubicBezTo>
                  <a:cubicBezTo>
                    <a:pt x="858" y="5820"/>
                    <a:pt x="962" y="5880"/>
                    <a:pt x="1163" y="5880"/>
                  </a:cubicBezTo>
                  <a:cubicBezTo>
                    <a:pt x="1255" y="5880"/>
                    <a:pt x="1367" y="5868"/>
                    <a:pt x="1501" y="5835"/>
                  </a:cubicBezTo>
                  <a:cubicBezTo>
                    <a:pt x="2176" y="5742"/>
                    <a:pt x="2909" y="5498"/>
                    <a:pt x="3688" y="5067"/>
                  </a:cubicBezTo>
                  <a:cubicBezTo>
                    <a:pt x="4455" y="4579"/>
                    <a:pt x="5037" y="4090"/>
                    <a:pt x="5479" y="3567"/>
                  </a:cubicBezTo>
                  <a:cubicBezTo>
                    <a:pt x="5723" y="3276"/>
                    <a:pt x="5770" y="3032"/>
                    <a:pt x="5770" y="2927"/>
                  </a:cubicBezTo>
                  <a:cubicBezTo>
                    <a:pt x="5770" y="2834"/>
                    <a:pt x="5723" y="2636"/>
                    <a:pt x="5479" y="2299"/>
                  </a:cubicBezTo>
                  <a:cubicBezTo>
                    <a:pt x="5037" y="1764"/>
                    <a:pt x="4455" y="1287"/>
                    <a:pt x="3688" y="845"/>
                  </a:cubicBezTo>
                  <a:cubicBezTo>
                    <a:pt x="2909" y="415"/>
                    <a:pt x="2176" y="124"/>
                    <a:pt x="1501" y="19"/>
                  </a:cubicBezTo>
                  <a:cubicBezTo>
                    <a:pt x="1378" y="6"/>
                    <a:pt x="1274" y="0"/>
                    <a:pt x="11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2"/>
            <p:cNvSpPr/>
            <p:nvPr/>
          </p:nvSpPr>
          <p:spPr>
            <a:xfrm>
              <a:off x="1558678" y="2316394"/>
              <a:ext cx="131983" cy="134856"/>
            </a:xfrm>
            <a:custGeom>
              <a:rect b="b" l="l" r="r" t="t"/>
              <a:pathLst>
                <a:path extrusionOk="0" h="5492" w="5375">
                  <a:moveTo>
                    <a:pt x="1106" y="1"/>
                  </a:moveTo>
                  <a:cubicBezTo>
                    <a:pt x="910" y="1"/>
                    <a:pt x="801" y="33"/>
                    <a:pt x="768" y="66"/>
                  </a:cubicBezTo>
                  <a:cubicBezTo>
                    <a:pt x="675" y="113"/>
                    <a:pt x="524" y="264"/>
                    <a:pt x="384" y="601"/>
                  </a:cubicBezTo>
                  <a:cubicBezTo>
                    <a:pt x="140" y="1183"/>
                    <a:pt x="1" y="1916"/>
                    <a:pt x="1" y="2730"/>
                  </a:cubicBezTo>
                  <a:cubicBezTo>
                    <a:pt x="1" y="3556"/>
                    <a:pt x="140" y="4289"/>
                    <a:pt x="384" y="4870"/>
                  </a:cubicBezTo>
                  <a:cubicBezTo>
                    <a:pt x="524" y="5254"/>
                    <a:pt x="675" y="5347"/>
                    <a:pt x="768" y="5405"/>
                  </a:cubicBezTo>
                  <a:cubicBezTo>
                    <a:pt x="800" y="5437"/>
                    <a:pt x="904" y="5492"/>
                    <a:pt x="1092" y="5492"/>
                  </a:cubicBezTo>
                  <a:cubicBezTo>
                    <a:pt x="1176" y="5492"/>
                    <a:pt x="1277" y="5481"/>
                    <a:pt x="1396" y="5452"/>
                  </a:cubicBezTo>
                  <a:cubicBezTo>
                    <a:pt x="2036" y="5347"/>
                    <a:pt x="2711" y="5114"/>
                    <a:pt x="3432" y="4719"/>
                  </a:cubicBezTo>
                  <a:cubicBezTo>
                    <a:pt x="4165" y="4289"/>
                    <a:pt x="4700" y="3800"/>
                    <a:pt x="5083" y="3312"/>
                  </a:cubicBezTo>
                  <a:cubicBezTo>
                    <a:pt x="5328" y="3021"/>
                    <a:pt x="5374" y="2835"/>
                    <a:pt x="5374" y="2730"/>
                  </a:cubicBezTo>
                  <a:cubicBezTo>
                    <a:pt x="5374" y="2637"/>
                    <a:pt x="5328" y="2439"/>
                    <a:pt x="5083" y="2148"/>
                  </a:cubicBezTo>
                  <a:cubicBezTo>
                    <a:pt x="4700" y="1672"/>
                    <a:pt x="4165" y="1183"/>
                    <a:pt x="3432" y="799"/>
                  </a:cubicBezTo>
                  <a:cubicBezTo>
                    <a:pt x="2711" y="357"/>
                    <a:pt x="2036" y="113"/>
                    <a:pt x="1396" y="20"/>
                  </a:cubicBezTo>
                  <a:cubicBezTo>
                    <a:pt x="1284" y="6"/>
                    <a:pt x="1187" y="1"/>
                    <a:pt x="1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52"/>
            <p:cNvSpPr/>
            <p:nvPr/>
          </p:nvSpPr>
          <p:spPr>
            <a:xfrm>
              <a:off x="1891693" y="2321256"/>
              <a:ext cx="122554" cy="125623"/>
            </a:xfrm>
            <a:custGeom>
              <a:rect b="b" l="l" r="r" t="t"/>
              <a:pathLst>
                <a:path extrusionOk="0" h="5116" w="4991">
                  <a:moveTo>
                    <a:pt x="1054" y="0"/>
                  </a:moveTo>
                  <a:cubicBezTo>
                    <a:pt x="871" y="0"/>
                    <a:pt x="753" y="33"/>
                    <a:pt x="687" y="66"/>
                  </a:cubicBezTo>
                  <a:cubicBezTo>
                    <a:pt x="629" y="113"/>
                    <a:pt x="489" y="206"/>
                    <a:pt x="338" y="555"/>
                  </a:cubicBezTo>
                  <a:cubicBezTo>
                    <a:pt x="152" y="1078"/>
                    <a:pt x="1" y="1764"/>
                    <a:pt x="1" y="2532"/>
                  </a:cubicBezTo>
                  <a:cubicBezTo>
                    <a:pt x="1" y="3311"/>
                    <a:pt x="152" y="3986"/>
                    <a:pt x="338" y="4521"/>
                  </a:cubicBezTo>
                  <a:cubicBezTo>
                    <a:pt x="489" y="4858"/>
                    <a:pt x="629" y="5009"/>
                    <a:pt x="687" y="5009"/>
                  </a:cubicBezTo>
                  <a:cubicBezTo>
                    <a:pt x="762" y="5047"/>
                    <a:pt x="906" y="5115"/>
                    <a:pt x="1137" y="5115"/>
                  </a:cubicBezTo>
                  <a:cubicBezTo>
                    <a:pt x="1191" y="5115"/>
                    <a:pt x="1251" y="5111"/>
                    <a:pt x="1315" y="5103"/>
                  </a:cubicBezTo>
                  <a:cubicBezTo>
                    <a:pt x="1897" y="5009"/>
                    <a:pt x="2525" y="4765"/>
                    <a:pt x="3199" y="4381"/>
                  </a:cubicBezTo>
                  <a:cubicBezTo>
                    <a:pt x="3886" y="3986"/>
                    <a:pt x="4363" y="3556"/>
                    <a:pt x="4758" y="3114"/>
                  </a:cubicBezTo>
                  <a:cubicBezTo>
                    <a:pt x="4991" y="2823"/>
                    <a:pt x="4991" y="2637"/>
                    <a:pt x="4991" y="2532"/>
                  </a:cubicBezTo>
                  <a:cubicBezTo>
                    <a:pt x="4991" y="2439"/>
                    <a:pt x="4991" y="2299"/>
                    <a:pt x="4758" y="2009"/>
                  </a:cubicBezTo>
                  <a:cubicBezTo>
                    <a:pt x="4363" y="1567"/>
                    <a:pt x="3886" y="1078"/>
                    <a:pt x="3199" y="694"/>
                  </a:cubicBezTo>
                  <a:cubicBezTo>
                    <a:pt x="2525" y="310"/>
                    <a:pt x="1897" y="113"/>
                    <a:pt x="1315" y="20"/>
                  </a:cubicBezTo>
                  <a:cubicBezTo>
                    <a:pt x="1216" y="6"/>
                    <a:pt x="1130" y="0"/>
                    <a:pt x="10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52"/>
            <p:cNvSpPr/>
            <p:nvPr/>
          </p:nvSpPr>
          <p:spPr>
            <a:xfrm>
              <a:off x="2225002" y="2325823"/>
              <a:ext cx="114279" cy="116464"/>
            </a:xfrm>
            <a:custGeom>
              <a:rect b="b" l="l" r="r" t="t"/>
              <a:pathLst>
                <a:path extrusionOk="0" h="4743" w="4654">
                  <a:moveTo>
                    <a:pt x="964" y="1"/>
                  </a:moveTo>
                  <a:cubicBezTo>
                    <a:pt x="791" y="1"/>
                    <a:pt x="695" y="36"/>
                    <a:pt x="629" y="78"/>
                  </a:cubicBezTo>
                  <a:cubicBezTo>
                    <a:pt x="582" y="124"/>
                    <a:pt x="431" y="217"/>
                    <a:pt x="338" y="508"/>
                  </a:cubicBezTo>
                  <a:cubicBezTo>
                    <a:pt x="140" y="1043"/>
                    <a:pt x="1" y="1625"/>
                    <a:pt x="1" y="2346"/>
                  </a:cubicBezTo>
                  <a:cubicBezTo>
                    <a:pt x="1" y="3079"/>
                    <a:pt x="140" y="3707"/>
                    <a:pt x="338" y="4195"/>
                  </a:cubicBezTo>
                  <a:cubicBezTo>
                    <a:pt x="431" y="4533"/>
                    <a:pt x="582" y="4626"/>
                    <a:pt x="629" y="4672"/>
                  </a:cubicBezTo>
                  <a:cubicBezTo>
                    <a:pt x="705" y="4672"/>
                    <a:pt x="820" y="4742"/>
                    <a:pt x="1044" y="4742"/>
                  </a:cubicBezTo>
                  <a:cubicBezTo>
                    <a:pt x="1094" y="4742"/>
                    <a:pt x="1149" y="4739"/>
                    <a:pt x="1210" y="4730"/>
                  </a:cubicBezTo>
                  <a:cubicBezTo>
                    <a:pt x="1745" y="4626"/>
                    <a:pt x="2327" y="4440"/>
                    <a:pt x="2955" y="4044"/>
                  </a:cubicBezTo>
                  <a:cubicBezTo>
                    <a:pt x="3583" y="3707"/>
                    <a:pt x="4072" y="3276"/>
                    <a:pt x="4409" y="2881"/>
                  </a:cubicBezTo>
                  <a:cubicBezTo>
                    <a:pt x="4607" y="2590"/>
                    <a:pt x="4653" y="2451"/>
                    <a:pt x="4653" y="2346"/>
                  </a:cubicBezTo>
                  <a:cubicBezTo>
                    <a:pt x="4653" y="2253"/>
                    <a:pt x="4607" y="2113"/>
                    <a:pt x="4409" y="1869"/>
                  </a:cubicBezTo>
                  <a:cubicBezTo>
                    <a:pt x="4072" y="1427"/>
                    <a:pt x="3583" y="1043"/>
                    <a:pt x="2955" y="659"/>
                  </a:cubicBezTo>
                  <a:cubicBezTo>
                    <a:pt x="2327" y="310"/>
                    <a:pt x="1745" y="78"/>
                    <a:pt x="1210" y="20"/>
                  </a:cubicBezTo>
                  <a:cubicBezTo>
                    <a:pt x="1114" y="6"/>
                    <a:pt x="1033" y="1"/>
                    <a:pt x="9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52"/>
            <p:cNvSpPr/>
            <p:nvPr/>
          </p:nvSpPr>
          <p:spPr>
            <a:xfrm>
              <a:off x="2558312" y="2330685"/>
              <a:ext cx="104555" cy="106912"/>
            </a:xfrm>
            <a:custGeom>
              <a:rect b="b" l="l" r="r" t="t"/>
              <a:pathLst>
                <a:path extrusionOk="0" h="4354" w="4258">
                  <a:moveTo>
                    <a:pt x="886" y="0"/>
                  </a:moveTo>
                  <a:cubicBezTo>
                    <a:pt x="737" y="0"/>
                    <a:pt x="648" y="33"/>
                    <a:pt x="582" y="66"/>
                  </a:cubicBezTo>
                  <a:cubicBezTo>
                    <a:pt x="524" y="66"/>
                    <a:pt x="384" y="171"/>
                    <a:pt x="291" y="461"/>
                  </a:cubicBezTo>
                  <a:cubicBezTo>
                    <a:pt x="140" y="938"/>
                    <a:pt x="1" y="1473"/>
                    <a:pt x="1" y="2148"/>
                  </a:cubicBezTo>
                  <a:cubicBezTo>
                    <a:pt x="1" y="2834"/>
                    <a:pt x="140" y="3416"/>
                    <a:pt x="291" y="3846"/>
                  </a:cubicBezTo>
                  <a:cubicBezTo>
                    <a:pt x="384" y="4137"/>
                    <a:pt x="524" y="4242"/>
                    <a:pt x="582" y="4288"/>
                  </a:cubicBezTo>
                  <a:cubicBezTo>
                    <a:pt x="648" y="4321"/>
                    <a:pt x="737" y="4354"/>
                    <a:pt x="886" y="4354"/>
                  </a:cubicBezTo>
                  <a:cubicBezTo>
                    <a:pt x="948" y="4354"/>
                    <a:pt x="1020" y="4348"/>
                    <a:pt x="1106" y="4335"/>
                  </a:cubicBezTo>
                  <a:cubicBezTo>
                    <a:pt x="1594" y="4242"/>
                    <a:pt x="2129" y="4044"/>
                    <a:pt x="2711" y="3707"/>
                  </a:cubicBezTo>
                  <a:cubicBezTo>
                    <a:pt x="3292" y="3369"/>
                    <a:pt x="3723" y="3020"/>
                    <a:pt x="4014" y="2636"/>
                  </a:cubicBezTo>
                  <a:cubicBezTo>
                    <a:pt x="4211" y="2392"/>
                    <a:pt x="4258" y="2253"/>
                    <a:pt x="4258" y="2148"/>
                  </a:cubicBezTo>
                  <a:cubicBezTo>
                    <a:pt x="4258" y="2101"/>
                    <a:pt x="4211" y="1915"/>
                    <a:pt x="4014" y="1671"/>
                  </a:cubicBezTo>
                  <a:cubicBezTo>
                    <a:pt x="3723" y="1334"/>
                    <a:pt x="3292" y="938"/>
                    <a:pt x="2711" y="601"/>
                  </a:cubicBezTo>
                  <a:cubicBezTo>
                    <a:pt x="2129" y="264"/>
                    <a:pt x="1594" y="66"/>
                    <a:pt x="1106" y="19"/>
                  </a:cubicBezTo>
                  <a:cubicBezTo>
                    <a:pt x="1020" y="6"/>
                    <a:pt x="948"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2"/>
            <p:cNvSpPr/>
            <p:nvPr/>
          </p:nvSpPr>
          <p:spPr>
            <a:xfrm>
              <a:off x="2891327" y="2335498"/>
              <a:ext cx="95421" cy="97262"/>
            </a:xfrm>
            <a:custGeom>
              <a:rect b="b" l="l" r="r" t="t"/>
              <a:pathLst>
                <a:path extrusionOk="0" h="3961" w="3886">
                  <a:moveTo>
                    <a:pt x="779" y="0"/>
                  </a:moveTo>
                  <a:cubicBezTo>
                    <a:pt x="645" y="0"/>
                    <a:pt x="567" y="21"/>
                    <a:pt x="536" y="21"/>
                  </a:cubicBezTo>
                  <a:cubicBezTo>
                    <a:pt x="489" y="68"/>
                    <a:pt x="396" y="161"/>
                    <a:pt x="292" y="405"/>
                  </a:cubicBezTo>
                  <a:cubicBezTo>
                    <a:pt x="106" y="847"/>
                    <a:pt x="1" y="1370"/>
                    <a:pt x="1" y="1952"/>
                  </a:cubicBezTo>
                  <a:cubicBezTo>
                    <a:pt x="1" y="2592"/>
                    <a:pt x="106" y="3069"/>
                    <a:pt x="292" y="3511"/>
                  </a:cubicBezTo>
                  <a:cubicBezTo>
                    <a:pt x="396" y="3755"/>
                    <a:pt x="489" y="3848"/>
                    <a:pt x="536" y="3894"/>
                  </a:cubicBezTo>
                  <a:cubicBezTo>
                    <a:pt x="569" y="3927"/>
                    <a:pt x="654" y="3960"/>
                    <a:pt x="804" y="3960"/>
                  </a:cubicBezTo>
                  <a:cubicBezTo>
                    <a:pt x="866" y="3960"/>
                    <a:pt x="939" y="3955"/>
                    <a:pt x="1024" y="3941"/>
                  </a:cubicBezTo>
                  <a:cubicBezTo>
                    <a:pt x="1455" y="3848"/>
                    <a:pt x="1943" y="3697"/>
                    <a:pt x="2478" y="3406"/>
                  </a:cubicBezTo>
                  <a:cubicBezTo>
                    <a:pt x="3013" y="3069"/>
                    <a:pt x="3397" y="2731"/>
                    <a:pt x="3688" y="2394"/>
                  </a:cubicBezTo>
                  <a:cubicBezTo>
                    <a:pt x="3886" y="2196"/>
                    <a:pt x="3886" y="2057"/>
                    <a:pt x="3886" y="1952"/>
                  </a:cubicBezTo>
                  <a:cubicBezTo>
                    <a:pt x="3886" y="1905"/>
                    <a:pt x="3886" y="1766"/>
                    <a:pt x="3688" y="1522"/>
                  </a:cubicBezTo>
                  <a:cubicBezTo>
                    <a:pt x="3397" y="1184"/>
                    <a:pt x="3013" y="847"/>
                    <a:pt x="2478" y="556"/>
                  </a:cubicBezTo>
                  <a:cubicBezTo>
                    <a:pt x="1943" y="265"/>
                    <a:pt x="1455" y="68"/>
                    <a:pt x="1024" y="21"/>
                  </a:cubicBezTo>
                  <a:cubicBezTo>
                    <a:pt x="928" y="6"/>
                    <a:pt x="846" y="0"/>
                    <a:pt x="7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2"/>
            <p:cNvSpPr/>
            <p:nvPr/>
          </p:nvSpPr>
          <p:spPr>
            <a:xfrm>
              <a:off x="3224636" y="2339427"/>
              <a:ext cx="85722" cy="88742"/>
            </a:xfrm>
            <a:custGeom>
              <a:rect b="b" l="l" r="r" t="t"/>
              <a:pathLst>
                <a:path extrusionOk="0" h="3614" w="3491">
                  <a:moveTo>
                    <a:pt x="920" y="1"/>
                  </a:moveTo>
                  <a:cubicBezTo>
                    <a:pt x="675" y="1"/>
                    <a:pt x="536" y="47"/>
                    <a:pt x="489" y="47"/>
                  </a:cubicBezTo>
                  <a:cubicBezTo>
                    <a:pt x="431" y="105"/>
                    <a:pt x="338" y="198"/>
                    <a:pt x="245" y="396"/>
                  </a:cubicBezTo>
                  <a:cubicBezTo>
                    <a:pt x="94" y="780"/>
                    <a:pt x="1" y="1269"/>
                    <a:pt x="1" y="1792"/>
                  </a:cubicBezTo>
                  <a:cubicBezTo>
                    <a:pt x="1" y="2327"/>
                    <a:pt x="94" y="2816"/>
                    <a:pt x="245" y="3199"/>
                  </a:cubicBezTo>
                  <a:cubicBezTo>
                    <a:pt x="338" y="3444"/>
                    <a:pt x="431" y="3537"/>
                    <a:pt x="489" y="3537"/>
                  </a:cubicBezTo>
                  <a:cubicBezTo>
                    <a:pt x="523" y="3578"/>
                    <a:pt x="603" y="3614"/>
                    <a:pt x="736" y="3614"/>
                  </a:cubicBezTo>
                  <a:cubicBezTo>
                    <a:pt x="789" y="3614"/>
                    <a:pt x="850" y="3608"/>
                    <a:pt x="920" y="3595"/>
                  </a:cubicBezTo>
                  <a:cubicBezTo>
                    <a:pt x="1304" y="3537"/>
                    <a:pt x="1746" y="3351"/>
                    <a:pt x="2234" y="3106"/>
                  </a:cubicBezTo>
                  <a:cubicBezTo>
                    <a:pt x="2711" y="2816"/>
                    <a:pt x="3048" y="2525"/>
                    <a:pt x="3339" y="2187"/>
                  </a:cubicBezTo>
                  <a:cubicBezTo>
                    <a:pt x="3490" y="1990"/>
                    <a:pt x="3490" y="1850"/>
                    <a:pt x="3490" y="1792"/>
                  </a:cubicBezTo>
                  <a:cubicBezTo>
                    <a:pt x="3490" y="1745"/>
                    <a:pt x="3490" y="1606"/>
                    <a:pt x="3339" y="1408"/>
                  </a:cubicBezTo>
                  <a:cubicBezTo>
                    <a:pt x="3048" y="1117"/>
                    <a:pt x="2711" y="780"/>
                    <a:pt x="2234" y="536"/>
                  </a:cubicBezTo>
                  <a:cubicBezTo>
                    <a:pt x="1746" y="245"/>
                    <a:pt x="1304" y="105"/>
                    <a:pt x="9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52"/>
            <p:cNvSpPr/>
            <p:nvPr/>
          </p:nvSpPr>
          <p:spPr>
            <a:xfrm>
              <a:off x="3557946" y="2344288"/>
              <a:ext cx="77152" cy="79043"/>
            </a:xfrm>
            <a:custGeom>
              <a:rect b="b" l="l" r="r" t="t"/>
              <a:pathLst>
                <a:path extrusionOk="0" h="3219" w="3142">
                  <a:moveTo>
                    <a:pt x="815" y="0"/>
                  </a:moveTo>
                  <a:cubicBezTo>
                    <a:pt x="582" y="0"/>
                    <a:pt x="478" y="0"/>
                    <a:pt x="431" y="47"/>
                  </a:cubicBezTo>
                  <a:cubicBezTo>
                    <a:pt x="385" y="94"/>
                    <a:pt x="292" y="140"/>
                    <a:pt x="233" y="338"/>
                  </a:cubicBezTo>
                  <a:cubicBezTo>
                    <a:pt x="94" y="722"/>
                    <a:pt x="1" y="1117"/>
                    <a:pt x="1" y="1594"/>
                  </a:cubicBezTo>
                  <a:cubicBezTo>
                    <a:pt x="1" y="2082"/>
                    <a:pt x="94" y="2524"/>
                    <a:pt x="233" y="2862"/>
                  </a:cubicBezTo>
                  <a:cubicBezTo>
                    <a:pt x="292" y="3048"/>
                    <a:pt x="385" y="3153"/>
                    <a:pt x="431" y="3153"/>
                  </a:cubicBezTo>
                  <a:cubicBezTo>
                    <a:pt x="464" y="3185"/>
                    <a:pt x="526" y="3218"/>
                    <a:pt x="642" y="3218"/>
                  </a:cubicBezTo>
                  <a:cubicBezTo>
                    <a:pt x="690" y="3218"/>
                    <a:pt x="747" y="3213"/>
                    <a:pt x="815" y="3199"/>
                  </a:cubicBezTo>
                  <a:cubicBezTo>
                    <a:pt x="1164" y="3153"/>
                    <a:pt x="1594" y="3001"/>
                    <a:pt x="1978" y="2757"/>
                  </a:cubicBezTo>
                  <a:cubicBezTo>
                    <a:pt x="2420" y="2524"/>
                    <a:pt x="2757" y="2234"/>
                    <a:pt x="2955" y="1943"/>
                  </a:cubicBezTo>
                  <a:cubicBezTo>
                    <a:pt x="3095" y="1792"/>
                    <a:pt x="3141" y="1652"/>
                    <a:pt x="3141" y="1594"/>
                  </a:cubicBezTo>
                  <a:cubicBezTo>
                    <a:pt x="3141" y="1547"/>
                    <a:pt x="3095" y="1454"/>
                    <a:pt x="2955" y="1257"/>
                  </a:cubicBezTo>
                  <a:cubicBezTo>
                    <a:pt x="2757" y="966"/>
                    <a:pt x="2420" y="722"/>
                    <a:pt x="1978" y="431"/>
                  </a:cubicBezTo>
                  <a:cubicBezTo>
                    <a:pt x="1594" y="198"/>
                    <a:pt x="1164" y="94"/>
                    <a:pt x="81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52"/>
            <p:cNvSpPr/>
            <p:nvPr/>
          </p:nvSpPr>
          <p:spPr>
            <a:xfrm>
              <a:off x="3890985" y="2349150"/>
              <a:ext cx="67993" cy="69368"/>
            </a:xfrm>
            <a:custGeom>
              <a:rect b="b" l="l" r="r" t="t"/>
              <a:pathLst>
                <a:path extrusionOk="0" h="2825" w="2769">
                  <a:moveTo>
                    <a:pt x="733" y="0"/>
                  </a:moveTo>
                  <a:cubicBezTo>
                    <a:pt x="535" y="0"/>
                    <a:pt x="442" y="0"/>
                    <a:pt x="395" y="47"/>
                  </a:cubicBezTo>
                  <a:cubicBezTo>
                    <a:pt x="337" y="47"/>
                    <a:pt x="244" y="140"/>
                    <a:pt x="198" y="338"/>
                  </a:cubicBezTo>
                  <a:cubicBezTo>
                    <a:pt x="105" y="628"/>
                    <a:pt x="0" y="966"/>
                    <a:pt x="0" y="1396"/>
                  </a:cubicBezTo>
                  <a:cubicBezTo>
                    <a:pt x="0" y="1838"/>
                    <a:pt x="105" y="2222"/>
                    <a:pt x="198" y="2513"/>
                  </a:cubicBezTo>
                  <a:cubicBezTo>
                    <a:pt x="244" y="2710"/>
                    <a:pt x="337" y="2757"/>
                    <a:pt x="395" y="2803"/>
                  </a:cubicBezTo>
                  <a:cubicBezTo>
                    <a:pt x="427" y="2803"/>
                    <a:pt x="478" y="2824"/>
                    <a:pt x="568" y="2824"/>
                  </a:cubicBezTo>
                  <a:cubicBezTo>
                    <a:pt x="613" y="2824"/>
                    <a:pt x="667" y="2819"/>
                    <a:pt x="733" y="2803"/>
                  </a:cubicBezTo>
                  <a:cubicBezTo>
                    <a:pt x="1024" y="2757"/>
                    <a:pt x="1407" y="2664"/>
                    <a:pt x="1745" y="2420"/>
                  </a:cubicBezTo>
                  <a:cubicBezTo>
                    <a:pt x="2140" y="2222"/>
                    <a:pt x="2431" y="1978"/>
                    <a:pt x="2617" y="1687"/>
                  </a:cubicBezTo>
                  <a:cubicBezTo>
                    <a:pt x="2768" y="1547"/>
                    <a:pt x="2768" y="1454"/>
                    <a:pt x="2768" y="1396"/>
                  </a:cubicBezTo>
                  <a:cubicBezTo>
                    <a:pt x="2768" y="1349"/>
                    <a:pt x="2768" y="1256"/>
                    <a:pt x="2617" y="1105"/>
                  </a:cubicBezTo>
                  <a:cubicBezTo>
                    <a:pt x="2431" y="873"/>
                    <a:pt x="2140" y="628"/>
                    <a:pt x="1745" y="384"/>
                  </a:cubicBezTo>
                  <a:cubicBezTo>
                    <a:pt x="1407" y="186"/>
                    <a:pt x="1024" y="47"/>
                    <a:pt x="7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2"/>
            <p:cNvSpPr/>
            <p:nvPr/>
          </p:nvSpPr>
          <p:spPr>
            <a:xfrm>
              <a:off x="4224271" y="2353718"/>
              <a:ext cx="58294" cy="60209"/>
            </a:xfrm>
            <a:custGeom>
              <a:rect b="b" l="l" r="r" t="t"/>
              <a:pathLst>
                <a:path extrusionOk="0" h="2452" w="2374">
                  <a:moveTo>
                    <a:pt x="629" y="0"/>
                  </a:moveTo>
                  <a:cubicBezTo>
                    <a:pt x="431" y="0"/>
                    <a:pt x="385" y="0"/>
                    <a:pt x="338" y="47"/>
                  </a:cubicBezTo>
                  <a:cubicBezTo>
                    <a:pt x="292" y="47"/>
                    <a:pt x="245" y="105"/>
                    <a:pt x="141" y="291"/>
                  </a:cubicBezTo>
                  <a:cubicBezTo>
                    <a:pt x="47" y="535"/>
                    <a:pt x="1" y="826"/>
                    <a:pt x="1" y="1210"/>
                  </a:cubicBezTo>
                  <a:cubicBezTo>
                    <a:pt x="1" y="1605"/>
                    <a:pt x="47" y="1896"/>
                    <a:pt x="141" y="2187"/>
                  </a:cubicBezTo>
                  <a:cubicBezTo>
                    <a:pt x="245" y="2327"/>
                    <a:pt x="292" y="2373"/>
                    <a:pt x="338" y="2431"/>
                  </a:cubicBezTo>
                  <a:cubicBezTo>
                    <a:pt x="369" y="2431"/>
                    <a:pt x="400" y="2452"/>
                    <a:pt x="476" y="2452"/>
                  </a:cubicBezTo>
                  <a:cubicBezTo>
                    <a:pt x="514" y="2452"/>
                    <a:pt x="563" y="2447"/>
                    <a:pt x="629" y="2431"/>
                  </a:cubicBezTo>
                  <a:cubicBezTo>
                    <a:pt x="920" y="2373"/>
                    <a:pt x="1211" y="2280"/>
                    <a:pt x="1548" y="2082"/>
                  </a:cubicBezTo>
                  <a:cubicBezTo>
                    <a:pt x="1839" y="1896"/>
                    <a:pt x="2083" y="1698"/>
                    <a:pt x="2281" y="1501"/>
                  </a:cubicBezTo>
                  <a:cubicBezTo>
                    <a:pt x="2374" y="1361"/>
                    <a:pt x="2374" y="1268"/>
                    <a:pt x="2374" y="1210"/>
                  </a:cubicBezTo>
                  <a:cubicBezTo>
                    <a:pt x="2374" y="1163"/>
                    <a:pt x="2374" y="1117"/>
                    <a:pt x="2281" y="977"/>
                  </a:cubicBezTo>
                  <a:cubicBezTo>
                    <a:pt x="2083" y="733"/>
                    <a:pt x="1839" y="535"/>
                    <a:pt x="1548" y="338"/>
                  </a:cubicBezTo>
                  <a:cubicBezTo>
                    <a:pt x="1211" y="152"/>
                    <a:pt x="920" y="47"/>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2"/>
            <p:cNvSpPr/>
            <p:nvPr/>
          </p:nvSpPr>
          <p:spPr>
            <a:xfrm>
              <a:off x="4557580" y="2358579"/>
              <a:ext cx="50019" cy="50510"/>
            </a:xfrm>
            <a:custGeom>
              <a:rect b="b" l="l" r="r" t="t"/>
              <a:pathLst>
                <a:path extrusionOk="0" h="2057" w="2037">
                  <a:moveTo>
                    <a:pt x="292" y="0"/>
                  </a:moveTo>
                  <a:cubicBezTo>
                    <a:pt x="233" y="47"/>
                    <a:pt x="187" y="93"/>
                    <a:pt x="140" y="244"/>
                  </a:cubicBezTo>
                  <a:cubicBezTo>
                    <a:pt x="47" y="430"/>
                    <a:pt x="1" y="721"/>
                    <a:pt x="1" y="1012"/>
                  </a:cubicBezTo>
                  <a:cubicBezTo>
                    <a:pt x="1" y="1361"/>
                    <a:pt x="47" y="1594"/>
                    <a:pt x="140" y="1838"/>
                  </a:cubicBezTo>
                  <a:cubicBezTo>
                    <a:pt x="187" y="1989"/>
                    <a:pt x="233" y="2036"/>
                    <a:pt x="292" y="2036"/>
                  </a:cubicBezTo>
                  <a:cubicBezTo>
                    <a:pt x="323" y="2036"/>
                    <a:pt x="354" y="2056"/>
                    <a:pt x="412" y="2056"/>
                  </a:cubicBezTo>
                  <a:cubicBezTo>
                    <a:pt x="442" y="2056"/>
                    <a:pt x="478" y="2051"/>
                    <a:pt x="524" y="2036"/>
                  </a:cubicBezTo>
                  <a:cubicBezTo>
                    <a:pt x="769" y="2036"/>
                    <a:pt x="1013" y="1942"/>
                    <a:pt x="1304" y="1745"/>
                  </a:cubicBezTo>
                  <a:cubicBezTo>
                    <a:pt x="1548" y="1594"/>
                    <a:pt x="1792" y="1454"/>
                    <a:pt x="1932" y="1256"/>
                  </a:cubicBezTo>
                  <a:cubicBezTo>
                    <a:pt x="2036" y="1117"/>
                    <a:pt x="2036" y="1070"/>
                    <a:pt x="2036" y="1012"/>
                  </a:cubicBezTo>
                  <a:cubicBezTo>
                    <a:pt x="2036" y="965"/>
                    <a:pt x="2036" y="919"/>
                    <a:pt x="1932" y="826"/>
                  </a:cubicBezTo>
                  <a:cubicBezTo>
                    <a:pt x="1792" y="628"/>
                    <a:pt x="1548" y="430"/>
                    <a:pt x="1304" y="291"/>
                  </a:cubicBezTo>
                  <a:cubicBezTo>
                    <a:pt x="1013" y="140"/>
                    <a:pt x="769" y="47"/>
                    <a:pt x="5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2"/>
            <p:cNvSpPr/>
            <p:nvPr/>
          </p:nvSpPr>
          <p:spPr>
            <a:xfrm>
              <a:off x="4890620" y="2363417"/>
              <a:ext cx="40565" cy="40810"/>
            </a:xfrm>
            <a:custGeom>
              <a:rect b="b" l="l" r="r" t="t"/>
              <a:pathLst>
                <a:path extrusionOk="0" h="1662" w="1652">
                  <a:moveTo>
                    <a:pt x="244" y="1"/>
                  </a:moveTo>
                  <a:cubicBezTo>
                    <a:pt x="198" y="47"/>
                    <a:pt x="151" y="47"/>
                    <a:pt x="105" y="187"/>
                  </a:cubicBezTo>
                  <a:cubicBezTo>
                    <a:pt x="47" y="338"/>
                    <a:pt x="0" y="582"/>
                    <a:pt x="0" y="815"/>
                  </a:cubicBezTo>
                  <a:cubicBezTo>
                    <a:pt x="0" y="1059"/>
                    <a:pt x="47" y="1303"/>
                    <a:pt x="105" y="1501"/>
                  </a:cubicBezTo>
                  <a:cubicBezTo>
                    <a:pt x="151" y="1594"/>
                    <a:pt x="198" y="1641"/>
                    <a:pt x="244" y="1641"/>
                  </a:cubicBezTo>
                  <a:cubicBezTo>
                    <a:pt x="244" y="1641"/>
                    <a:pt x="286" y="1661"/>
                    <a:pt x="344" y="1661"/>
                  </a:cubicBezTo>
                  <a:cubicBezTo>
                    <a:pt x="374" y="1661"/>
                    <a:pt x="407" y="1656"/>
                    <a:pt x="442" y="1641"/>
                  </a:cubicBezTo>
                  <a:cubicBezTo>
                    <a:pt x="628" y="1641"/>
                    <a:pt x="826" y="1548"/>
                    <a:pt x="1070" y="1455"/>
                  </a:cubicBezTo>
                  <a:cubicBezTo>
                    <a:pt x="1268" y="1303"/>
                    <a:pt x="1454" y="1164"/>
                    <a:pt x="1559" y="1013"/>
                  </a:cubicBezTo>
                  <a:cubicBezTo>
                    <a:pt x="1652" y="920"/>
                    <a:pt x="1652" y="873"/>
                    <a:pt x="1652" y="815"/>
                  </a:cubicBezTo>
                  <a:cubicBezTo>
                    <a:pt x="1652" y="815"/>
                    <a:pt x="1652" y="722"/>
                    <a:pt x="1559" y="629"/>
                  </a:cubicBezTo>
                  <a:cubicBezTo>
                    <a:pt x="1454" y="478"/>
                    <a:pt x="1268" y="338"/>
                    <a:pt x="1070" y="233"/>
                  </a:cubicBezTo>
                  <a:cubicBezTo>
                    <a:pt x="826" y="94"/>
                    <a:pt x="628" y="47"/>
                    <a:pt x="4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2"/>
            <p:cNvSpPr/>
            <p:nvPr/>
          </p:nvSpPr>
          <p:spPr>
            <a:xfrm>
              <a:off x="5223929" y="2367984"/>
              <a:ext cx="30866" cy="32314"/>
            </a:xfrm>
            <a:custGeom>
              <a:rect b="b" l="l" r="r" t="t"/>
              <a:pathLst>
                <a:path extrusionOk="0" h="1316" w="1257">
                  <a:moveTo>
                    <a:pt x="198" y="1"/>
                  </a:moveTo>
                  <a:cubicBezTo>
                    <a:pt x="140" y="1"/>
                    <a:pt x="140" y="47"/>
                    <a:pt x="93" y="152"/>
                  </a:cubicBezTo>
                  <a:cubicBezTo>
                    <a:pt x="47" y="292"/>
                    <a:pt x="0" y="443"/>
                    <a:pt x="0" y="629"/>
                  </a:cubicBezTo>
                  <a:cubicBezTo>
                    <a:pt x="0" y="827"/>
                    <a:pt x="47" y="1024"/>
                    <a:pt x="93" y="1164"/>
                  </a:cubicBezTo>
                  <a:cubicBezTo>
                    <a:pt x="140" y="1211"/>
                    <a:pt x="140" y="1269"/>
                    <a:pt x="198" y="1269"/>
                  </a:cubicBezTo>
                  <a:cubicBezTo>
                    <a:pt x="198" y="1269"/>
                    <a:pt x="244" y="1315"/>
                    <a:pt x="337" y="1315"/>
                  </a:cubicBezTo>
                  <a:cubicBezTo>
                    <a:pt x="489" y="1269"/>
                    <a:pt x="628" y="1211"/>
                    <a:pt x="826" y="1117"/>
                  </a:cubicBezTo>
                  <a:cubicBezTo>
                    <a:pt x="965" y="1024"/>
                    <a:pt x="1117" y="873"/>
                    <a:pt x="1210" y="780"/>
                  </a:cubicBezTo>
                  <a:cubicBezTo>
                    <a:pt x="1256" y="734"/>
                    <a:pt x="1256" y="687"/>
                    <a:pt x="1256" y="629"/>
                  </a:cubicBezTo>
                  <a:cubicBezTo>
                    <a:pt x="1256" y="629"/>
                    <a:pt x="1256" y="582"/>
                    <a:pt x="1210" y="489"/>
                  </a:cubicBezTo>
                  <a:cubicBezTo>
                    <a:pt x="1117" y="396"/>
                    <a:pt x="965" y="292"/>
                    <a:pt x="826" y="199"/>
                  </a:cubicBezTo>
                  <a:cubicBezTo>
                    <a:pt x="628" y="106"/>
                    <a:pt x="489" y="1"/>
                    <a:pt x="3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2"/>
            <p:cNvSpPr/>
            <p:nvPr/>
          </p:nvSpPr>
          <p:spPr>
            <a:xfrm>
              <a:off x="559044" y="2569384"/>
              <a:ext cx="159387" cy="163094"/>
            </a:xfrm>
            <a:custGeom>
              <a:rect b="b" l="l" r="r" t="t"/>
              <a:pathLst>
                <a:path extrusionOk="0" h="6642" w="6491">
                  <a:moveTo>
                    <a:pt x="1317" y="1"/>
                  </a:moveTo>
                  <a:cubicBezTo>
                    <a:pt x="1097" y="1"/>
                    <a:pt x="983" y="60"/>
                    <a:pt x="919" y="92"/>
                  </a:cubicBezTo>
                  <a:cubicBezTo>
                    <a:pt x="815" y="139"/>
                    <a:pt x="629" y="278"/>
                    <a:pt x="431" y="720"/>
                  </a:cubicBezTo>
                  <a:cubicBezTo>
                    <a:pt x="187" y="1441"/>
                    <a:pt x="47" y="2314"/>
                    <a:pt x="0" y="3337"/>
                  </a:cubicBezTo>
                  <a:cubicBezTo>
                    <a:pt x="47" y="4349"/>
                    <a:pt x="187" y="5175"/>
                    <a:pt x="431" y="5908"/>
                  </a:cubicBezTo>
                  <a:cubicBezTo>
                    <a:pt x="629" y="6338"/>
                    <a:pt x="815" y="6489"/>
                    <a:pt x="919" y="6536"/>
                  </a:cubicBezTo>
                  <a:cubicBezTo>
                    <a:pt x="995" y="6574"/>
                    <a:pt x="1138" y="6642"/>
                    <a:pt x="1443" y="6642"/>
                  </a:cubicBezTo>
                  <a:cubicBezTo>
                    <a:pt x="1515" y="6642"/>
                    <a:pt x="1596" y="6638"/>
                    <a:pt x="1687" y="6629"/>
                  </a:cubicBezTo>
                  <a:cubicBezTo>
                    <a:pt x="2420" y="6489"/>
                    <a:pt x="3246" y="6199"/>
                    <a:pt x="4118" y="5710"/>
                  </a:cubicBezTo>
                  <a:lnTo>
                    <a:pt x="4165" y="5710"/>
                  </a:lnTo>
                  <a:cubicBezTo>
                    <a:pt x="5037" y="5175"/>
                    <a:pt x="5665" y="4593"/>
                    <a:pt x="6153" y="4012"/>
                  </a:cubicBezTo>
                  <a:cubicBezTo>
                    <a:pt x="6444" y="3675"/>
                    <a:pt x="6491" y="3430"/>
                    <a:pt x="6491" y="3337"/>
                  </a:cubicBezTo>
                  <a:cubicBezTo>
                    <a:pt x="6491" y="3186"/>
                    <a:pt x="6444" y="2953"/>
                    <a:pt x="6153" y="2604"/>
                  </a:cubicBezTo>
                  <a:cubicBezTo>
                    <a:pt x="5665" y="2023"/>
                    <a:pt x="5037" y="1441"/>
                    <a:pt x="4165" y="964"/>
                  </a:cubicBezTo>
                  <a:lnTo>
                    <a:pt x="4118" y="918"/>
                  </a:lnTo>
                  <a:cubicBezTo>
                    <a:pt x="3246" y="429"/>
                    <a:pt x="2420" y="139"/>
                    <a:pt x="1687" y="46"/>
                  </a:cubicBezTo>
                  <a:cubicBezTo>
                    <a:pt x="1538" y="13"/>
                    <a:pt x="1416" y="1"/>
                    <a:pt x="131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2"/>
            <p:cNvSpPr/>
            <p:nvPr/>
          </p:nvSpPr>
          <p:spPr>
            <a:xfrm>
              <a:off x="892059" y="2574074"/>
              <a:ext cx="149982" cy="153813"/>
            </a:xfrm>
            <a:custGeom>
              <a:rect b="b" l="l" r="r" t="t"/>
              <a:pathLst>
                <a:path extrusionOk="0" h="6264" w="6108">
                  <a:moveTo>
                    <a:pt x="1263" y="1"/>
                  </a:moveTo>
                  <a:cubicBezTo>
                    <a:pt x="1056" y="1"/>
                    <a:pt x="945" y="55"/>
                    <a:pt x="873" y="87"/>
                  </a:cubicBezTo>
                  <a:cubicBezTo>
                    <a:pt x="780" y="145"/>
                    <a:pt x="582" y="285"/>
                    <a:pt x="443" y="669"/>
                  </a:cubicBezTo>
                  <a:cubicBezTo>
                    <a:pt x="198" y="1355"/>
                    <a:pt x="47" y="2181"/>
                    <a:pt x="1" y="3146"/>
                  </a:cubicBezTo>
                  <a:cubicBezTo>
                    <a:pt x="47" y="4065"/>
                    <a:pt x="198" y="4891"/>
                    <a:pt x="443" y="5566"/>
                  </a:cubicBezTo>
                  <a:cubicBezTo>
                    <a:pt x="582" y="5961"/>
                    <a:pt x="780" y="6101"/>
                    <a:pt x="873" y="6147"/>
                  </a:cubicBezTo>
                  <a:cubicBezTo>
                    <a:pt x="959" y="6186"/>
                    <a:pt x="1101" y="6264"/>
                    <a:pt x="1396" y="6264"/>
                  </a:cubicBezTo>
                  <a:cubicBezTo>
                    <a:pt x="1459" y="6264"/>
                    <a:pt x="1528" y="6260"/>
                    <a:pt x="1606" y="6252"/>
                  </a:cubicBezTo>
                  <a:cubicBezTo>
                    <a:pt x="2280" y="6101"/>
                    <a:pt x="3060" y="5856"/>
                    <a:pt x="3932" y="5380"/>
                  </a:cubicBezTo>
                  <a:cubicBezTo>
                    <a:pt x="4758" y="4891"/>
                    <a:pt x="5386" y="4356"/>
                    <a:pt x="5816" y="3821"/>
                  </a:cubicBezTo>
                  <a:cubicBezTo>
                    <a:pt x="6107" y="3437"/>
                    <a:pt x="6107" y="3239"/>
                    <a:pt x="6107" y="3146"/>
                  </a:cubicBezTo>
                  <a:cubicBezTo>
                    <a:pt x="6107" y="2995"/>
                    <a:pt x="6107" y="2809"/>
                    <a:pt x="5816" y="2472"/>
                  </a:cubicBezTo>
                  <a:cubicBezTo>
                    <a:pt x="5386" y="1890"/>
                    <a:pt x="4758" y="1355"/>
                    <a:pt x="3932" y="867"/>
                  </a:cubicBezTo>
                  <a:cubicBezTo>
                    <a:pt x="3060" y="436"/>
                    <a:pt x="2280" y="145"/>
                    <a:pt x="1606" y="41"/>
                  </a:cubicBezTo>
                  <a:cubicBezTo>
                    <a:pt x="1469" y="12"/>
                    <a:pt x="1356" y="1"/>
                    <a:pt x="126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2"/>
            <p:cNvSpPr/>
            <p:nvPr/>
          </p:nvSpPr>
          <p:spPr>
            <a:xfrm>
              <a:off x="1225368" y="2578469"/>
              <a:ext cx="141682" cy="144752"/>
            </a:xfrm>
            <a:custGeom>
              <a:rect b="b" l="l" r="r" t="t"/>
              <a:pathLst>
                <a:path extrusionOk="0" h="5895" w="5770">
                  <a:moveTo>
                    <a:pt x="1279" y="0"/>
                  </a:moveTo>
                  <a:cubicBezTo>
                    <a:pt x="1001" y="0"/>
                    <a:pt x="864" y="68"/>
                    <a:pt x="826" y="106"/>
                  </a:cubicBezTo>
                  <a:cubicBezTo>
                    <a:pt x="722" y="152"/>
                    <a:pt x="536" y="304"/>
                    <a:pt x="384" y="688"/>
                  </a:cubicBezTo>
                  <a:cubicBezTo>
                    <a:pt x="140" y="1269"/>
                    <a:pt x="1" y="2048"/>
                    <a:pt x="1" y="2967"/>
                  </a:cubicBezTo>
                  <a:cubicBezTo>
                    <a:pt x="1" y="3840"/>
                    <a:pt x="140" y="4619"/>
                    <a:pt x="384" y="5247"/>
                  </a:cubicBezTo>
                  <a:cubicBezTo>
                    <a:pt x="536" y="5631"/>
                    <a:pt x="722" y="5724"/>
                    <a:pt x="826" y="5829"/>
                  </a:cubicBezTo>
                  <a:cubicBezTo>
                    <a:pt x="859" y="5862"/>
                    <a:pt x="968" y="5894"/>
                    <a:pt x="1181" y="5894"/>
                  </a:cubicBezTo>
                  <a:cubicBezTo>
                    <a:pt x="1269" y="5894"/>
                    <a:pt x="1375" y="5889"/>
                    <a:pt x="1501" y="5875"/>
                  </a:cubicBezTo>
                  <a:cubicBezTo>
                    <a:pt x="2176" y="5782"/>
                    <a:pt x="2909" y="5491"/>
                    <a:pt x="3688" y="5049"/>
                  </a:cubicBezTo>
                  <a:cubicBezTo>
                    <a:pt x="4455" y="4619"/>
                    <a:pt x="5037" y="4084"/>
                    <a:pt x="5479" y="3595"/>
                  </a:cubicBezTo>
                  <a:cubicBezTo>
                    <a:pt x="5723" y="3258"/>
                    <a:pt x="5770" y="3060"/>
                    <a:pt x="5770" y="2967"/>
                  </a:cubicBezTo>
                  <a:cubicBezTo>
                    <a:pt x="5770" y="2874"/>
                    <a:pt x="5723" y="2630"/>
                    <a:pt x="5479" y="2339"/>
                  </a:cubicBezTo>
                  <a:cubicBezTo>
                    <a:pt x="5037" y="1804"/>
                    <a:pt x="4455" y="1316"/>
                    <a:pt x="3688" y="839"/>
                  </a:cubicBezTo>
                  <a:cubicBezTo>
                    <a:pt x="2909" y="397"/>
                    <a:pt x="2176" y="152"/>
                    <a:pt x="1501" y="13"/>
                  </a:cubicBezTo>
                  <a:cubicBezTo>
                    <a:pt x="1419" y="4"/>
                    <a:pt x="1345" y="0"/>
                    <a:pt x="12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2"/>
            <p:cNvSpPr/>
            <p:nvPr/>
          </p:nvSpPr>
          <p:spPr>
            <a:xfrm>
              <a:off x="1558678" y="2583061"/>
              <a:ext cx="131983" cy="135298"/>
            </a:xfrm>
            <a:custGeom>
              <a:rect b="b" l="l" r="r" t="t"/>
              <a:pathLst>
                <a:path extrusionOk="0" h="5510" w="5375">
                  <a:moveTo>
                    <a:pt x="1212" y="0"/>
                  </a:moveTo>
                  <a:cubicBezTo>
                    <a:pt x="948" y="0"/>
                    <a:pt x="807" y="78"/>
                    <a:pt x="768" y="117"/>
                  </a:cubicBezTo>
                  <a:cubicBezTo>
                    <a:pt x="675" y="163"/>
                    <a:pt x="524" y="256"/>
                    <a:pt x="384" y="652"/>
                  </a:cubicBezTo>
                  <a:cubicBezTo>
                    <a:pt x="140" y="1233"/>
                    <a:pt x="1" y="1908"/>
                    <a:pt x="1" y="2780"/>
                  </a:cubicBezTo>
                  <a:cubicBezTo>
                    <a:pt x="1" y="3606"/>
                    <a:pt x="140" y="4327"/>
                    <a:pt x="384" y="4909"/>
                  </a:cubicBezTo>
                  <a:cubicBezTo>
                    <a:pt x="524" y="5246"/>
                    <a:pt x="675" y="5397"/>
                    <a:pt x="768" y="5444"/>
                  </a:cubicBezTo>
                  <a:cubicBezTo>
                    <a:pt x="801" y="5477"/>
                    <a:pt x="910" y="5510"/>
                    <a:pt x="1106" y="5510"/>
                  </a:cubicBezTo>
                  <a:cubicBezTo>
                    <a:pt x="1187" y="5510"/>
                    <a:pt x="1284" y="5504"/>
                    <a:pt x="1396" y="5490"/>
                  </a:cubicBezTo>
                  <a:cubicBezTo>
                    <a:pt x="2036" y="5397"/>
                    <a:pt x="2711" y="5153"/>
                    <a:pt x="3432" y="4723"/>
                  </a:cubicBezTo>
                  <a:cubicBezTo>
                    <a:pt x="4165" y="4327"/>
                    <a:pt x="4700" y="3850"/>
                    <a:pt x="5083" y="3362"/>
                  </a:cubicBezTo>
                  <a:cubicBezTo>
                    <a:pt x="5328" y="3071"/>
                    <a:pt x="5374" y="2873"/>
                    <a:pt x="5374" y="2780"/>
                  </a:cubicBezTo>
                  <a:cubicBezTo>
                    <a:pt x="5374" y="2687"/>
                    <a:pt x="5328" y="2489"/>
                    <a:pt x="5083" y="2152"/>
                  </a:cubicBezTo>
                  <a:cubicBezTo>
                    <a:pt x="4700" y="1664"/>
                    <a:pt x="4165" y="1233"/>
                    <a:pt x="3432" y="791"/>
                  </a:cubicBezTo>
                  <a:cubicBezTo>
                    <a:pt x="2711" y="361"/>
                    <a:pt x="2036" y="117"/>
                    <a:pt x="1396" y="12"/>
                  </a:cubicBezTo>
                  <a:cubicBezTo>
                    <a:pt x="1329" y="4"/>
                    <a:pt x="1268" y="0"/>
                    <a:pt x="12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2"/>
            <p:cNvSpPr/>
            <p:nvPr/>
          </p:nvSpPr>
          <p:spPr>
            <a:xfrm>
              <a:off x="1891693" y="2587727"/>
              <a:ext cx="122554" cy="126065"/>
            </a:xfrm>
            <a:custGeom>
              <a:rect b="b" l="l" r="r" t="t"/>
              <a:pathLst>
                <a:path extrusionOk="0" h="5134" w="4991">
                  <a:moveTo>
                    <a:pt x="1054" y="0"/>
                  </a:moveTo>
                  <a:cubicBezTo>
                    <a:pt x="871" y="0"/>
                    <a:pt x="753" y="33"/>
                    <a:pt x="687" y="66"/>
                  </a:cubicBezTo>
                  <a:cubicBezTo>
                    <a:pt x="629" y="113"/>
                    <a:pt x="489" y="264"/>
                    <a:pt x="338" y="601"/>
                  </a:cubicBezTo>
                  <a:cubicBezTo>
                    <a:pt x="152" y="1136"/>
                    <a:pt x="1" y="1811"/>
                    <a:pt x="1" y="2590"/>
                  </a:cubicBezTo>
                  <a:cubicBezTo>
                    <a:pt x="1" y="3370"/>
                    <a:pt x="152" y="3998"/>
                    <a:pt x="338" y="4579"/>
                  </a:cubicBezTo>
                  <a:cubicBezTo>
                    <a:pt x="489" y="4917"/>
                    <a:pt x="629" y="5010"/>
                    <a:pt x="687" y="5056"/>
                  </a:cubicBezTo>
                  <a:cubicBezTo>
                    <a:pt x="754" y="5098"/>
                    <a:pt x="873" y="5133"/>
                    <a:pt x="1059" y="5133"/>
                  </a:cubicBezTo>
                  <a:cubicBezTo>
                    <a:pt x="1134" y="5133"/>
                    <a:pt x="1219" y="5128"/>
                    <a:pt x="1315" y="5114"/>
                  </a:cubicBezTo>
                  <a:cubicBezTo>
                    <a:pt x="1897" y="5010"/>
                    <a:pt x="2525" y="4765"/>
                    <a:pt x="3199" y="4428"/>
                  </a:cubicBezTo>
                  <a:lnTo>
                    <a:pt x="3199" y="4382"/>
                  </a:lnTo>
                  <a:cubicBezTo>
                    <a:pt x="3886" y="3998"/>
                    <a:pt x="4363" y="3556"/>
                    <a:pt x="4758" y="3125"/>
                  </a:cubicBezTo>
                  <a:cubicBezTo>
                    <a:pt x="4991" y="2835"/>
                    <a:pt x="4991" y="2637"/>
                    <a:pt x="4991" y="2590"/>
                  </a:cubicBezTo>
                  <a:cubicBezTo>
                    <a:pt x="4991" y="2497"/>
                    <a:pt x="4991" y="2299"/>
                    <a:pt x="4758" y="2009"/>
                  </a:cubicBezTo>
                  <a:cubicBezTo>
                    <a:pt x="4363" y="1567"/>
                    <a:pt x="3886" y="1136"/>
                    <a:pt x="3199" y="753"/>
                  </a:cubicBezTo>
                  <a:cubicBezTo>
                    <a:pt x="2525" y="357"/>
                    <a:pt x="1897" y="113"/>
                    <a:pt x="1315" y="20"/>
                  </a:cubicBezTo>
                  <a:cubicBezTo>
                    <a:pt x="1216" y="6"/>
                    <a:pt x="1130" y="0"/>
                    <a:pt x="10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2"/>
            <p:cNvSpPr/>
            <p:nvPr/>
          </p:nvSpPr>
          <p:spPr>
            <a:xfrm>
              <a:off x="2225002" y="2592589"/>
              <a:ext cx="114279" cy="116342"/>
            </a:xfrm>
            <a:custGeom>
              <a:rect b="b" l="l" r="r" t="t"/>
              <a:pathLst>
                <a:path extrusionOk="0" h="4738" w="4654">
                  <a:moveTo>
                    <a:pt x="959" y="0"/>
                  </a:moveTo>
                  <a:cubicBezTo>
                    <a:pt x="790" y="0"/>
                    <a:pt x="695" y="33"/>
                    <a:pt x="629" y="66"/>
                  </a:cubicBezTo>
                  <a:cubicBezTo>
                    <a:pt x="582" y="113"/>
                    <a:pt x="431" y="206"/>
                    <a:pt x="338" y="555"/>
                  </a:cubicBezTo>
                  <a:cubicBezTo>
                    <a:pt x="140" y="1031"/>
                    <a:pt x="1" y="1659"/>
                    <a:pt x="1" y="2392"/>
                  </a:cubicBezTo>
                  <a:cubicBezTo>
                    <a:pt x="1" y="3113"/>
                    <a:pt x="140" y="3695"/>
                    <a:pt x="338" y="4230"/>
                  </a:cubicBezTo>
                  <a:cubicBezTo>
                    <a:pt x="431" y="4521"/>
                    <a:pt x="582" y="4626"/>
                    <a:pt x="629" y="4672"/>
                  </a:cubicBezTo>
                  <a:cubicBezTo>
                    <a:pt x="695" y="4705"/>
                    <a:pt x="790" y="4738"/>
                    <a:pt x="959" y="4738"/>
                  </a:cubicBezTo>
                  <a:cubicBezTo>
                    <a:pt x="1029" y="4738"/>
                    <a:pt x="1112" y="4732"/>
                    <a:pt x="1210" y="4719"/>
                  </a:cubicBezTo>
                  <a:cubicBezTo>
                    <a:pt x="1745" y="4626"/>
                    <a:pt x="2327" y="4428"/>
                    <a:pt x="2955" y="4090"/>
                  </a:cubicBezTo>
                  <a:cubicBezTo>
                    <a:pt x="3583" y="3695"/>
                    <a:pt x="4072" y="3311"/>
                    <a:pt x="4409" y="2881"/>
                  </a:cubicBezTo>
                  <a:cubicBezTo>
                    <a:pt x="4607" y="2637"/>
                    <a:pt x="4653" y="2439"/>
                    <a:pt x="4653" y="2392"/>
                  </a:cubicBezTo>
                  <a:cubicBezTo>
                    <a:pt x="4653" y="2299"/>
                    <a:pt x="4607" y="2101"/>
                    <a:pt x="4409" y="1857"/>
                  </a:cubicBezTo>
                  <a:cubicBezTo>
                    <a:pt x="4072" y="1427"/>
                    <a:pt x="3583" y="1031"/>
                    <a:pt x="2955" y="694"/>
                  </a:cubicBezTo>
                  <a:cubicBezTo>
                    <a:pt x="2327" y="310"/>
                    <a:pt x="1745" y="113"/>
                    <a:pt x="1210" y="19"/>
                  </a:cubicBezTo>
                  <a:cubicBezTo>
                    <a:pt x="1112" y="6"/>
                    <a:pt x="1029" y="0"/>
                    <a:pt x="95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2"/>
            <p:cNvSpPr/>
            <p:nvPr/>
          </p:nvSpPr>
          <p:spPr>
            <a:xfrm>
              <a:off x="2558312" y="2597156"/>
              <a:ext cx="104555" cy="106937"/>
            </a:xfrm>
            <a:custGeom>
              <a:rect b="b" l="l" r="r" t="t"/>
              <a:pathLst>
                <a:path extrusionOk="0" h="4355" w="4258">
                  <a:moveTo>
                    <a:pt x="891" y="1"/>
                  </a:moveTo>
                  <a:cubicBezTo>
                    <a:pt x="739" y="1"/>
                    <a:pt x="649" y="36"/>
                    <a:pt x="582" y="78"/>
                  </a:cubicBezTo>
                  <a:cubicBezTo>
                    <a:pt x="524" y="124"/>
                    <a:pt x="384" y="217"/>
                    <a:pt x="291" y="508"/>
                  </a:cubicBezTo>
                  <a:cubicBezTo>
                    <a:pt x="140" y="950"/>
                    <a:pt x="1" y="1532"/>
                    <a:pt x="1" y="2206"/>
                  </a:cubicBezTo>
                  <a:cubicBezTo>
                    <a:pt x="1" y="2834"/>
                    <a:pt x="140" y="3416"/>
                    <a:pt x="291" y="3904"/>
                  </a:cubicBezTo>
                  <a:cubicBezTo>
                    <a:pt x="384" y="4149"/>
                    <a:pt x="524" y="4242"/>
                    <a:pt x="582" y="4288"/>
                  </a:cubicBezTo>
                  <a:cubicBezTo>
                    <a:pt x="648" y="4321"/>
                    <a:pt x="737" y="4354"/>
                    <a:pt x="886" y="4354"/>
                  </a:cubicBezTo>
                  <a:cubicBezTo>
                    <a:pt x="948" y="4354"/>
                    <a:pt x="1020" y="4348"/>
                    <a:pt x="1106" y="4335"/>
                  </a:cubicBezTo>
                  <a:cubicBezTo>
                    <a:pt x="1594" y="4288"/>
                    <a:pt x="2129" y="4091"/>
                    <a:pt x="2711" y="3753"/>
                  </a:cubicBezTo>
                  <a:cubicBezTo>
                    <a:pt x="3292" y="3416"/>
                    <a:pt x="3723" y="3032"/>
                    <a:pt x="4014" y="2637"/>
                  </a:cubicBezTo>
                  <a:cubicBezTo>
                    <a:pt x="4211" y="2404"/>
                    <a:pt x="4258" y="2253"/>
                    <a:pt x="4258" y="2206"/>
                  </a:cubicBezTo>
                  <a:cubicBezTo>
                    <a:pt x="4258" y="2113"/>
                    <a:pt x="4211" y="1962"/>
                    <a:pt x="4014" y="1718"/>
                  </a:cubicBezTo>
                  <a:cubicBezTo>
                    <a:pt x="3723" y="1334"/>
                    <a:pt x="3292" y="950"/>
                    <a:pt x="2711" y="601"/>
                  </a:cubicBezTo>
                  <a:cubicBezTo>
                    <a:pt x="2129" y="310"/>
                    <a:pt x="1594" y="124"/>
                    <a:pt x="1106" y="20"/>
                  </a:cubicBezTo>
                  <a:cubicBezTo>
                    <a:pt x="1023" y="6"/>
                    <a:pt x="952" y="1"/>
                    <a:pt x="89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2"/>
            <p:cNvSpPr/>
            <p:nvPr/>
          </p:nvSpPr>
          <p:spPr>
            <a:xfrm>
              <a:off x="2891327" y="2602018"/>
              <a:ext cx="95421" cy="97483"/>
            </a:xfrm>
            <a:custGeom>
              <a:rect b="b" l="l" r="r" t="t"/>
              <a:pathLst>
                <a:path extrusionOk="0" h="3970" w="3886">
                  <a:moveTo>
                    <a:pt x="804" y="0"/>
                  </a:moveTo>
                  <a:cubicBezTo>
                    <a:pt x="654" y="0"/>
                    <a:pt x="569" y="33"/>
                    <a:pt x="536" y="66"/>
                  </a:cubicBezTo>
                  <a:cubicBezTo>
                    <a:pt x="489" y="112"/>
                    <a:pt x="396" y="171"/>
                    <a:pt x="292" y="461"/>
                  </a:cubicBezTo>
                  <a:cubicBezTo>
                    <a:pt x="106" y="892"/>
                    <a:pt x="1" y="1380"/>
                    <a:pt x="1" y="2008"/>
                  </a:cubicBezTo>
                  <a:cubicBezTo>
                    <a:pt x="1" y="2590"/>
                    <a:pt x="106" y="3125"/>
                    <a:pt x="292" y="3509"/>
                  </a:cubicBezTo>
                  <a:cubicBezTo>
                    <a:pt x="396" y="3800"/>
                    <a:pt x="489" y="3893"/>
                    <a:pt x="536" y="3893"/>
                  </a:cubicBezTo>
                  <a:cubicBezTo>
                    <a:pt x="569" y="3934"/>
                    <a:pt x="656" y="3970"/>
                    <a:pt x="809" y="3970"/>
                  </a:cubicBezTo>
                  <a:cubicBezTo>
                    <a:pt x="870" y="3970"/>
                    <a:pt x="941" y="3964"/>
                    <a:pt x="1024" y="3951"/>
                  </a:cubicBezTo>
                  <a:cubicBezTo>
                    <a:pt x="1455" y="3893"/>
                    <a:pt x="1943" y="3706"/>
                    <a:pt x="2478" y="3416"/>
                  </a:cubicBezTo>
                  <a:cubicBezTo>
                    <a:pt x="3013" y="3125"/>
                    <a:pt x="3397" y="2788"/>
                    <a:pt x="3688" y="2392"/>
                  </a:cubicBezTo>
                  <a:cubicBezTo>
                    <a:pt x="3886" y="2206"/>
                    <a:pt x="3886" y="2055"/>
                    <a:pt x="3886" y="2008"/>
                  </a:cubicBezTo>
                  <a:cubicBezTo>
                    <a:pt x="3886" y="1915"/>
                    <a:pt x="3886" y="1764"/>
                    <a:pt x="3688" y="1566"/>
                  </a:cubicBezTo>
                  <a:cubicBezTo>
                    <a:pt x="3397" y="1229"/>
                    <a:pt x="3013" y="892"/>
                    <a:pt x="2478" y="554"/>
                  </a:cubicBezTo>
                  <a:cubicBezTo>
                    <a:pt x="1943" y="264"/>
                    <a:pt x="1455" y="66"/>
                    <a:pt x="1024" y="19"/>
                  </a:cubicBezTo>
                  <a:cubicBezTo>
                    <a:pt x="939" y="6"/>
                    <a:pt x="866" y="0"/>
                    <a:pt x="8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2"/>
            <p:cNvSpPr/>
            <p:nvPr/>
          </p:nvSpPr>
          <p:spPr>
            <a:xfrm>
              <a:off x="3224636" y="2606855"/>
              <a:ext cx="85722" cy="87833"/>
            </a:xfrm>
            <a:custGeom>
              <a:rect b="b" l="l" r="r" t="t"/>
              <a:pathLst>
                <a:path extrusionOk="0" h="3577" w="3491">
                  <a:moveTo>
                    <a:pt x="732" y="1"/>
                  </a:moveTo>
                  <a:cubicBezTo>
                    <a:pt x="602" y="1"/>
                    <a:pt x="522" y="34"/>
                    <a:pt x="489" y="67"/>
                  </a:cubicBezTo>
                  <a:cubicBezTo>
                    <a:pt x="431" y="67"/>
                    <a:pt x="338" y="160"/>
                    <a:pt x="245" y="404"/>
                  </a:cubicBezTo>
                  <a:cubicBezTo>
                    <a:pt x="94" y="788"/>
                    <a:pt x="1" y="1230"/>
                    <a:pt x="1" y="1811"/>
                  </a:cubicBezTo>
                  <a:cubicBezTo>
                    <a:pt x="1" y="2346"/>
                    <a:pt x="94" y="2823"/>
                    <a:pt x="245" y="3172"/>
                  </a:cubicBezTo>
                  <a:cubicBezTo>
                    <a:pt x="338" y="3405"/>
                    <a:pt x="431" y="3509"/>
                    <a:pt x="489" y="3556"/>
                  </a:cubicBezTo>
                  <a:cubicBezTo>
                    <a:pt x="520" y="3556"/>
                    <a:pt x="593" y="3577"/>
                    <a:pt x="710" y="3577"/>
                  </a:cubicBezTo>
                  <a:cubicBezTo>
                    <a:pt x="769" y="3577"/>
                    <a:pt x="838" y="3571"/>
                    <a:pt x="920" y="3556"/>
                  </a:cubicBezTo>
                  <a:cubicBezTo>
                    <a:pt x="1304" y="3509"/>
                    <a:pt x="1746" y="3358"/>
                    <a:pt x="2234" y="3067"/>
                  </a:cubicBezTo>
                  <a:cubicBezTo>
                    <a:pt x="2711" y="2777"/>
                    <a:pt x="3048" y="2486"/>
                    <a:pt x="3339" y="2195"/>
                  </a:cubicBezTo>
                  <a:cubicBezTo>
                    <a:pt x="3490" y="2009"/>
                    <a:pt x="3490" y="1858"/>
                    <a:pt x="3490" y="1811"/>
                  </a:cubicBezTo>
                  <a:cubicBezTo>
                    <a:pt x="3490" y="1718"/>
                    <a:pt x="3490" y="1614"/>
                    <a:pt x="3339" y="1427"/>
                  </a:cubicBezTo>
                  <a:cubicBezTo>
                    <a:pt x="3048" y="1078"/>
                    <a:pt x="2711" y="788"/>
                    <a:pt x="2234" y="497"/>
                  </a:cubicBezTo>
                  <a:cubicBezTo>
                    <a:pt x="1746" y="206"/>
                    <a:pt x="1304" y="67"/>
                    <a:pt x="920" y="20"/>
                  </a:cubicBezTo>
                  <a:cubicBezTo>
                    <a:pt x="848" y="6"/>
                    <a:pt x="786" y="1"/>
                    <a:pt x="7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2"/>
            <p:cNvSpPr/>
            <p:nvPr/>
          </p:nvSpPr>
          <p:spPr>
            <a:xfrm>
              <a:off x="3557946" y="2611398"/>
              <a:ext cx="77152" cy="79067"/>
            </a:xfrm>
            <a:custGeom>
              <a:rect b="b" l="l" r="r" t="t"/>
              <a:pathLst>
                <a:path extrusionOk="0" h="3220" w="3142">
                  <a:moveTo>
                    <a:pt x="622" y="0"/>
                  </a:moveTo>
                  <a:cubicBezTo>
                    <a:pt x="519" y="0"/>
                    <a:pt x="462" y="21"/>
                    <a:pt x="431" y="21"/>
                  </a:cubicBezTo>
                  <a:cubicBezTo>
                    <a:pt x="385" y="79"/>
                    <a:pt x="292" y="172"/>
                    <a:pt x="233" y="370"/>
                  </a:cubicBezTo>
                  <a:cubicBezTo>
                    <a:pt x="94" y="707"/>
                    <a:pt x="1" y="1138"/>
                    <a:pt x="1" y="1626"/>
                  </a:cubicBezTo>
                  <a:cubicBezTo>
                    <a:pt x="1" y="2115"/>
                    <a:pt x="94" y="2499"/>
                    <a:pt x="233" y="2836"/>
                  </a:cubicBezTo>
                  <a:cubicBezTo>
                    <a:pt x="292" y="3080"/>
                    <a:pt x="385" y="3127"/>
                    <a:pt x="431" y="3173"/>
                  </a:cubicBezTo>
                  <a:cubicBezTo>
                    <a:pt x="478" y="3173"/>
                    <a:pt x="582" y="3220"/>
                    <a:pt x="815" y="3220"/>
                  </a:cubicBezTo>
                  <a:cubicBezTo>
                    <a:pt x="1164" y="3127"/>
                    <a:pt x="1594" y="2987"/>
                    <a:pt x="1978" y="2743"/>
                  </a:cubicBezTo>
                  <a:cubicBezTo>
                    <a:pt x="2420" y="2499"/>
                    <a:pt x="2757" y="2254"/>
                    <a:pt x="2955" y="1964"/>
                  </a:cubicBezTo>
                  <a:cubicBezTo>
                    <a:pt x="3095" y="1766"/>
                    <a:pt x="3141" y="1673"/>
                    <a:pt x="3141" y="1626"/>
                  </a:cubicBezTo>
                  <a:cubicBezTo>
                    <a:pt x="3141" y="1533"/>
                    <a:pt x="3095" y="1429"/>
                    <a:pt x="2955" y="1242"/>
                  </a:cubicBezTo>
                  <a:cubicBezTo>
                    <a:pt x="2757" y="998"/>
                    <a:pt x="2420" y="707"/>
                    <a:pt x="1978" y="463"/>
                  </a:cubicBezTo>
                  <a:cubicBezTo>
                    <a:pt x="1594" y="219"/>
                    <a:pt x="1164" y="79"/>
                    <a:pt x="815" y="21"/>
                  </a:cubicBezTo>
                  <a:cubicBezTo>
                    <a:pt x="737" y="6"/>
                    <a:pt x="674"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2"/>
            <p:cNvSpPr/>
            <p:nvPr/>
          </p:nvSpPr>
          <p:spPr>
            <a:xfrm>
              <a:off x="3890985" y="2616260"/>
              <a:ext cx="67993" cy="69638"/>
            </a:xfrm>
            <a:custGeom>
              <a:rect b="b" l="l" r="r" t="t"/>
              <a:pathLst>
                <a:path extrusionOk="0" h="2836" w="2769">
                  <a:moveTo>
                    <a:pt x="568" y="0"/>
                  </a:moveTo>
                  <a:cubicBezTo>
                    <a:pt x="478" y="0"/>
                    <a:pt x="427" y="21"/>
                    <a:pt x="395" y="21"/>
                  </a:cubicBezTo>
                  <a:cubicBezTo>
                    <a:pt x="337" y="67"/>
                    <a:pt x="244" y="114"/>
                    <a:pt x="198" y="312"/>
                  </a:cubicBezTo>
                  <a:cubicBezTo>
                    <a:pt x="105" y="602"/>
                    <a:pt x="0" y="986"/>
                    <a:pt x="0" y="1428"/>
                  </a:cubicBezTo>
                  <a:cubicBezTo>
                    <a:pt x="0" y="1859"/>
                    <a:pt x="105" y="2208"/>
                    <a:pt x="198" y="2498"/>
                  </a:cubicBezTo>
                  <a:cubicBezTo>
                    <a:pt x="244" y="2684"/>
                    <a:pt x="337" y="2731"/>
                    <a:pt x="395" y="2789"/>
                  </a:cubicBezTo>
                  <a:cubicBezTo>
                    <a:pt x="442" y="2789"/>
                    <a:pt x="535" y="2836"/>
                    <a:pt x="733" y="2836"/>
                  </a:cubicBezTo>
                  <a:cubicBezTo>
                    <a:pt x="1024" y="2789"/>
                    <a:pt x="1407" y="2638"/>
                    <a:pt x="1745" y="2440"/>
                  </a:cubicBezTo>
                  <a:cubicBezTo>
                    <a:pt x="2140" y="2208"/>
                    <a:pt x="2431" y="1963"/>
                    <a:pt x="2617" y="1719"/>
                  </a:cubicBezTo>
                  <a:cubicBezTo>
                    <a:pt x="2768" y="1568"/>
                    <a:pt x="2768" y="1475"/>
                    <a:pt x="2768" y="1428"/>
                  </a:cubicBezTo>
                  <a:cubicBezTo>
                    <a:pt x="2768" y="1382"/>
                    <a:pt x="2768" y="1277"/>
                    <a:pt x="2617" y="1091"/>
                  </a:cubicBezTo>
                  <a:cubicBezTo>
                    <a:pt x="2431" y="847"/>
                    <a:pt x="2140" y="602"/>
                    <a:pt x="1745" y="405"/>
                  </a:cubicBezTo>
                  <a:cubicBezTo>
                    <a:pt x="1407" y="172"/>
                    <a:pt x="1024" y="67"/>
                    <a:pt x="733" y="21"/>
                  </a:cubicBezTo>
                  <a:cubicBezTo>
                    <a:pt x="667" y="5"/>
                    <a:pt x="613" y="0"/>
                    <a:pt x="56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2"/>
            <p:cNvSpPr/>
            <p:nvPr/>
          </p:nvSpPr>
          <p:spPr>
            <a:xfrm>
              <a:off x="4224271" y="2621097"/>
              <a:ext cx="58294" cy="59939"/>
            </a:xfrm>
            <a:custGeom>
              <a:rect b="b" l="l" r="r" t="t"/>
              <a:pathLst>
                <a:path extrusionOk="0" h="2441" w="2374">
                  <a:moveTo>
                    <a:pt x="476" y="1"/>
                  </a:moveTo>
                  <a:cubicBezTo>
                    <a:pt x="400" y="1"/>
                    <a:pt x="369" y="22"/>
                    <a:pt x="338" y="22"/>
                  </a:cubicBezTo>
                  <a:cubicBezTo>
                    <a:pt x="292" y="68"/>
                    <a:pt x="245" y="115"/>
                    <a:pt x="141" y="266"/>
                  </a:cubicBezTo>
                  <a:cubicBezTo>
                    <a:pt x="47" y="498"/>
                    <a:pt x="1" y="847"/>
                    <a:pt x="1" y="1231"/>
                  </a:cubicBezTo>
                  <a:cubicBezTo>
                    <a:pt x="1" y="1569"/>
                    <a:pt x="47" y="1906"/>
                    <a:pt x="141" y="2150"/>
                  </a:cubicBezTo>
                  <a:cubicBezTo>
                    <a:pt x="245" y="2348"/>
                    <a:pt x="292" y="2394"/>
                    <a:pt x="338" y="2394"/>
                  </a:cubicBezTo>
                  <a:cubicBezTo>
                    <a:pt x="385" y="2441"/>
                    <a:pt x="431" y="2441"/>
                    <a:pt x="629" y="2441"/>
                  </a:cubicBezTo>
                  <a:cubicBezTo>
                    <a:pt x="920" y="2394"/>
                    <a:pt x="1211" y="2301"/>
                    <a:pt x="1548" y="2104"/>
                  </a:cubicBezTo>
                  <a:cubicBezTo>
                    <a:pt x="1839" y="1906"/>
                    <a:pt x="2083" y="1720"/>
                    <a:pt x="2281" y="1476"/>
                  </a:cubicBezTo>
                  <a:cubicBezTo>
                    <a:pt x="2374" y="1324"/>
                    <a:pt x="2374" y="1278"/>
                    <a:pt x="2374" y="1231"/>
                  </a:cubicBezTo>
                  <a:cubicBezTo>
                    <a:pt x="2374" y="1185"/>
                    <a:pt x="2374" y="1080"/>
                    <a:pt x="2281" y="940"/>
                  </a:cubicBezTo>
                  <a:cubicBezTo>
                    <a:pt x="2083" y="743"/>
                    <a:pt x="1839" y="498"/>
                    <a:pt x="1548" y="359"/>
                  </a:cubicBezTo>
                  <a:cubicBezTo>
                    <a:pt x="1211" y="161"/>
                    <a:pt x="920" y="22"/>
                    <a:pt x="629" y="22"/>
                  </a:cubicBezTo>
                  <a:cubicBezTo>
                    <a:pt x="563" y="6"/>
                    <a:pt x="514" y="1"/>
                    <a:pt x="47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2"/>
            <p:cNvSpPr/>
            <p:nvPr/>
          </p:nvSpPr>
          <p:spPr>
            <a:xfrm>
              <a:off x="4557580" y="2625050"/>
              <a:ext cx="50019" cy="51148"/>
            </a:xfrm>
            <a:custGeom>
              <a:rect b="b" l="l" r="r" t="t"/>
              <a:pathLst>
                <a:path extrusionOk="0" h="2083" w="2037">
                  <a:moveTo>
                    <a:pt x="524" y="0"/>
                  </a:moveTo>
                  <a:cubicBezTo>
                    <a:pt x="385" y="0"/>
                    <a:pt x="338" y="47"/>
                    <a:pt x="292" y="47"/>
                  </a:cubicBezTo>
                  <a:cubicBezTo>
                    <a:pt x="233" y="47"/>
                    <a:pt x="187" y="105"/>
                    <a:pt x="140" y="244"/>
                  </a:cubicBezTo>
                  <a:cubicBezTo>
                    <a:pt x="47" y="489"/>
                    <a:pt x="1" y="733"/>
                    <a:pt x="1" y="1070"/>
                  </a:cubicBezTo>
                  <a:cubicBezTo>
                    <a:pt x="1" y="1361"/>
                    <a:pt x="47" y="1652"/>
                    <a:pt x="140" y="1850"/>
                  </a:cubicBezTo>
                  <a:cubicBezTo>
                    <a:pt x="187" y="1989"/>
                    <a:pt x="233" y="2036"/>
                    <a:pt x="292" y="2036"/>
                  </a:cubicBezTo>
                  <a:cubicBezTo>
                    <a:pt x="338" y="2082"/>
                    <a:pt x="385" y="2082"/>
                    <a:pt x="524" y="2082"/>
                  </a:cubicBezTo>
                  <a:cubicBezTo>
                    <a:pt x="769" y="2036"/>
                    <a:pt x="1013" y="1943"/>
                    <a:pt x="1304" y="1791"/>
                  </a:cubicBezTo>
                  <a:cubicBezTo>
                    <a:pt x="1548" y="1652"/>
                    <a:pt x="1792" y="1454"/>
                    <a:pt x="1932" y="1268"/>
                  </a:cubicBezTo>
                  <a:cubicBezTo>
                    <a:pt x="2036" y="1163"/>
                    <a:pt x="2036" y="1070"/>
                    <a:pt x="2036" y="1070"/>
                  </a:cubicBezTo>
                  <a:cubicBezTo>
                    <a:pt x="2036" y="1024"/>
                    <a:pt x="2036" y="919"/>
                    <a:pt x="1932" y="826"/>
                  </a:cubicBezTo>
                  <a:cubicBezTo>
                    <a:pt x="1792" y="628"/>
                    <a:pt x="1548" y="489"/>
                    <a:pt x="1304" y="291"/>
                  </a:cubicBezTo>
                  <a:cubicBezTo>
                    <a:pt x="1013" y="151"/>
                    <a:pt x="769" y="47"/>
                    <a:pt x="5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2"/>
            <p:cNvSpPr/>
            <p:nvPr/>
          </p:nvSpPr>
          <p:spPr>
            <a:xfrm>
              <a:off x="4890620" y="2629888"/>
              <a:ext cx="40565" cy="41744"/>
            </a:xfrm>
            <a:custGeom>
              <a:rect b="b" l="l" r="r" t="t"/>
              <a:pathLst>
                <a:path extrusionOk="0" h="1700" w="1652">
                  <a:moveTo>
                    <a:pt x="442" y="1"/>
                  </a:moveTo>
                  <a:cubicBezTo>
                    <a:pt x="337" y="1"/>
                    <a:pt x="244" y="1"/>
                    <a:pt x="244" y="47"/>
                  </a:cubicBezTo>
                  <a:cubicBezTo>
                    <a:pt x="198" y="47"/>
                    <a:pt x="151" y="94"/>
                    <a:pt x="105" y="199"/>
                  </a:cubicBezTo>
                  <a:cubicBezTo>
                    <a:pt x="47" y="385"/>
                    <a:pt x="0" y="582"/>
                    <a:pt x="0" y="873"/>
                  </a:cubicBezTo>
                  <a:cubicBezTo>
                    <a:pt x="0" y="1118"/>
                    <a:pt x="47" y="1304"/>
                    <a:pt x="105" y="1501"/>
                  </a:cubicBezTo>
                  <a:cubicBezTo>
                    <a:pt x="151" y="1594"/>
                    <a:pt x="198" y="1653"/>
                    <a:pt x="244" y="1699"/>
                  </a:cubicBezTo>
                  <a:lnTo>
                    <a:pt x="442" y="1699"/>
                  </a:lnTo>
                  <a:cubicBezTo>
                    <a:pt x="628" y="1653"/>
                    <a:pt x="826" y="1594"/>
                    <a:pt x="1070" y="1455"/>
                  </a:cubicBezTo>
                  <a:cubicBezTo>
                    <a:pt x="1268" y="1304"/>
                    <a:pt x="1454" y="1164"/>
                    <a:pt x="1559" y="1013"/>
                  </a:cubicBezTo>
                  <a:cubicBezTo>
                    <a:pt x="1652" y="920"/>
                    <a:pt x="1652" y="873"/>
                    <a:pt x="1652" y="873"/>
                  </a:cubicBezTo>
                  <a:cubicBezTo>
                    <a:pt x="1652" y="827"/>
                    <a:pt x="1652" y="780"/>
                    <a:pt x="1559" y="676"/>
                  </a:cubicBezTo>
                  <a:cubicBezTo>
                    <a:pt x="1454" y="536"/>
                    <a:pt x="1268" y="385"/>
                    <a:pt x="1070" y="245"/>
                  </a:cubicBezTo>
                  <a:cubicBezTo>
                    <a:pt x="826" y="140"/>
                    <a:pt x="628" y="47"/>
                    <a:pt x="4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2"/>
            <p:cNvSpPr/>
            <p:nvPr/>
          </p:nvSpPr>
          <p:spPr>
            <a:xfrm>
              <a:off x="5223929" y="2634749"/>
              <a:ext cx="30866" cy="32020"/>
            </a:xfrm>
            <a:custGeom>
              <a:rect b="b" l="l" r="r" t="t"/>
              <a:pathLst>
                <a:path extrusionOk="0" h="1304" w="1257">
                  <a:moveTo>
                    <a:pt x="337" y="1"/>
                  </a:moveTo>
                  <a:cubicBezTo>
                    <a:pt x="244" y="1"/>
                    <a:pt x="198" y="1"/>
                    <a:pt x="198" y="47"/>
                  </a:cubicBezTo>
                  <a:cubicBezTo>
                    <a:pt x="140" y="47"/>
                    <a:pt x="140" y="47"/>
                    <a:pt x="93" y="140"/>
                  </a:cubicBezTo>
                  <a:cubicBezTo>
                    <a:pt x="47" y="291"/>
                    <a:pt x="0" y="478"/>
                    <a:pt x="0" y="675"/>
                  </a:cubicBezTo>
                  <a:cubicBezTo>
                    <a:pt x="0" y="873"/>
                    <a:pt x="47" y="1013"/>
                    <a:pt x="93" y="1164"/>
                  </a:cubicBezTo>
                  <a:cubicBezTo>
                    <a:pt x="140" y="1257"/>
                    <a:pt x="140" y="1257"/>
                    <a:pt x="198" y="1303"/>
                  </a:cubicBezTo>
                  <a:lnTo>
                    <a:pt x="337" y="1303"/>
                  </a:lnTo>
                  <a:cubicBezTo>
                    <a:pt x="489" y="1303"/>
                    <a:pt x="628" y="1210"/>
                    <a:pt x="826" y="1106"/>
                  </a:cubicBezTo>
                  <a:cubicBezTo>
                    <a:pt x="965" y="1013"/>
                    <a:pt x="1117" y="920"/>
                    <a:pt x="1210" y="815"/>
                  </a:cubicBezTo>
                  <a:cubicBezTo>
                    <a:pt x="1256" y="722"/>
                    <a:pt x="1256" y="675"/>
                    <a:pt x="1256" y="675"/>
                  </a:cubicBezTo>
                  <a:cubicBezTo>
                    <a:pt x="1256" y="629"/>
                    <a:pt x="1256" y="582"/>
                    <a:pt x="1210" y="524"/>
                  </a:cubicBezTo>
                  <a:cubicBezTo>
                    <a:pt x="1117" y="384"/>
                    <a:pt x="965" y="291"/>
                    <a:pt x="826" y="187"/>
                  </a:cubicBezTo>
                  <a:cubicBezTo>
                    <a:pt x="628" y="94"/>
                    <a:pt x="489" y="47"/>
                    <a:pt x="3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2"/>
            <p:cNvSpPr/>
            <p:nvPr/>
          </p:nvSpPr>
          <p:spPr>
            <a:xfrm>
              <a:off x="559044" y="2836518"/>
              <a:ext cx="159387" cy="163389"/>
            </a:xfrm>
            <a:custGeom>
              <a:rect b="b" l="l" r="r" t="t"/>
              <a:pathLst>
                <a:path extrusionOk="0" h="6654" w="6491">
                  <a:moveTo>
                    <a:pt x="1360" y="0"/>
                  </a:moveTo>
                  <a:cubicBezTo>
                    <a:pt x="1112" y="0"/>
                    <a:pt x="987" y="44"/>
                    <a:pt x="919" y="112"/>
                  </a:cubicBezTo>
                  <a:cubicBezTo>
                    <a:pt x="815" y="158"/>
                    <a:pt x="629" y="310"/>
                    <a:pt x="431" y="740"/>
                  </a:cubicBezTo>
                  <a:cubicBezTo>
                    <a:pt x="187" y="1426"/>
                    <a:pt x="47" y="2298"/>
                    <a:pt x="0" y="3310"/>
                  </a:cubicBezTo>
                  <a:cubicBezTo>
                    <a:pt x="47" y="4334"/>
                    <a:pt x="187" y="5206"/>
                    <a:pt x="431" y="5881"/>
                  </a:cubicBezTo>
                  <a:cubicBezTo>
                    <a:pt x="629" y="6323"/>
                    <a:pt x="815" y="6463"/>
                    <a:pt x="919" y="6556"/>
                  </a:cubicBezTo>
                  <a:cubicBezTo>
                    <a:pt x="984" y="6596"/>
                    <a:pt x="1099" y="6653"/>
                    <a:pt x="1323" y="6653"/>
                  </a:cubicBezTo>
                  <a:cubicBezTo>
                    <a:pt x="1422" y="6653"/>
                    <a:pt x="1541" y="6642"/>
                    <a:pt x="1687" y="6614"/>
                  </a:cubicBezTo>
                  <a:cubicBezTo>
                    <a:pt x="2420" y="6509"/>
                    <a:pt x="3246" y="6218"/>
                    <a:pt x="4118" y="5683"/>
                  </a:cubicBezTo>
                  <a:lnTo>
                    <a:pt x="4165" y="5683"/>
                  </a:lnTo>
                  <a:cubicBezTo>
                    <a:pt x="5037" y="5206"/>
                    <a:pt x="5665" y="4625"/>
                    <a:pt x="6153" y="4043"/>
                  </a:cubicBezTo>
                  <a:cubicBezTo>
                    <a:pt x="6444" y="3648"/>
                    <a:pt x="6491" y="3415"/>
                    <a:pt x="6491" y="3310"/>
                  </a:cubicBezTo>
                  <a:cubicBezTo>
                    <a:pt x="6491" y="3217"/>
                    <a:pt x="6444" y="2973"/>
                    <a:pt x="6153" y="2589"/>
                  </a:cubicBezTo>
                  <a:cubicBezTo>
                    <a:pt x="5665" y="2008"/>
                    <a:pt x="5037" y="1473"/>
                    <a:pt x="4165" y="938"/>
                  </a:cubicBezTo>
                  <a:lnTo>
                    <a:pt x="4118" y="938"/>
                  </a:lnTo>
                  <a:cubicBezTo>
                    <a:pt x="3246" y="449"/>
                    <a:pt x="2420" y="158"/>
                    <a:pt x="1687" y="19"/>
                  </a:cubicBezTo>
                  <a:cubicBezTo>
                    <a:pt x="1559" y="6"/>
                    <a:pt x="1451" y="0"/>
                    <a:pt x="1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2"/>
            <p:cNvSpPr/>
            <p:nvPr/>
          </p:nvSpPr>
          <p:spPr>
            <a:xfrm>
              <a:off x="892059" y="2841232"/>
              <a:ext cx="149982" cy="153813"/>
            </a:xfrm>
            <a:custGeom>
              <a:rect b="b" l="l" r="r" t="t"/>
              <a:pathLst>
                <a:path extrusionOk="0" h="6264" w="6108">
                  <a:moveTo>
                    <a:pt x="1273" y="0"/>
                  </a:moveTo>
                  <a:cubicBezTo>
                    <a:pt x="1060" y="0"/>
                    <a:pt x="946" y="38"/>
                    <a:pt x="873" y="71"/>
                  </a:cubicBezTo>
                  <a:cubicBezTo>
                    <a:pt x="780" y="118"/>
                    <a:pt x="582" y="257"/>
                    <a:pt x="443" y="699"/>
                  </a:cubicBezTo>
                  <a:cubicBezTo>
                    <a:pt x="198" y="1374"/>
                    <a:pt x="47" y="2153"/>
                    <a:pt x="1" y="3118"/>
                  </a:cubicBezTo>
                  <a:cubicBezTo>
                    <a:pt x="47" y="4095"/>
                    <a:pt x="198" y="4910"/>
                    <a:pt x="443" y="5549"/>
                  </a:cubicBezTo>
                  <a:cubicBezTo>
                    <a:pt x="582" y="5980"/>
                    <a:pt x="780" y="6131"/>
                    <a:pt x="873" y="6177"/>
                  </a:cubicBezTo>
                  <a:cubicBezTo>
                    <a:pt x="945" y="6210"/>
                    <a:pt x="1056" y="6264"/>
                    <a:pt x="1263" y="6264"/>
                  </a:cubicBezTo>
                  <a:cubicBezTo>
                    <a:pt x="1356" y="6264"/>
                    <a:pt x="1469" y="6253"/>
                    <a:pt x="1606" y="6224"/>
                  </a:cubicBezTo>
                  <a:cubicBezTo>
                    <a:pt x="2280" y="6131"/>
                    <a:pt x="3060" y="5840"/>
                    <a:pt x="3932" y="5352"/>
                  </a:cubicBezTo>
                  <a:cubicBezTo>
                    <a:pt x="4758" y="4863"/>
                    <a:pt x="5386" y="4328"/>
                    <a:pt x="5816" y="3805"/>
                  </a:cubicBezTo>
                  <a:cubicBezTo>
                    <a:pt x="6107" y="3456"/>
                    <a:pt x="6107" y="3223"/>
                    <a:pt x="6107" y="3118"/>
                  </a:cubicBezTo>
                  <a:cubicBezTo>
                    <a:pt x="6107" y="3025"/>
                    <a:pt x="6107" y="2781"/>
                    <a:pt x="5816" y="2444"/>
                  </a:cubicBezTo>
                  <a:cubicBezTo>
                    <a:pt x="5386" y="1909"/>
                    <a:pt x="4758" y="1374"/>
                    <a:pt x="3932" y="897"/>
                  </a:cubicBezTo>
                  <a:cubicBezTo>
                    <a:pt x="3060" y="408"/>
                    <a:pt x="2280" y="118"/>
                    <a:pt x="1606" y="24"/>
                  </a:cubicBezTo>
                  <a:cubicBezTo>
                    <a:pt x="1474" y="7"/>
                    <a:pt x="1364" y="0"/>
                    <a:pt x="12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2"/>
            <p:cNvSpPr/>
            <p:nvPr/>
          </p:nvSpPr>
          <p:spPr>
            <a:xfrm>
              <a:off x="1225368" y="2845922"/>
              <a:ext cx="141682" cy="144408"/>
            </a:xfrm>
            <a:custGeom>
              <a:rect b="b" l="l" r="r" t="t"/>
              <a:pathLst>
                <a:path extrusionOk="0" h="5881" w="5770">
                  <a:moveTo>
                    <a:pt x="1181" y="0"/>
                  </a:moveTo>
                  <a:cubicBezTo>
                    <a:pt x="968" y="0"/>
                    <a:pt x="859" y="33"/>
                    <a:pt x="826" y="66"/>
                  </a:cubicBezTo>
                  <a:cubicBezTo>
                    <a:pt x="722" y="124"/>
                    <a:pt x="536" y="264"/>
                    <a:pt x="384" y="648"/>
                  </a:cubicBezTo>
                  <a:cubicBezTo>
                    <a:pt x="140" y="1287"/>
                    <a:pt x="1" y="2055"/>
                    <a:pt x="1" y="2927"/>
                  </a:cubicBezTo>
                  <a:cubicBezTo>
                    <a:pt x="1" y="3846"/>
                    <a:pt x="140" y="4579"/>
                    <a:pt x="384" y="5207"/>
                  </a:cubicBezTo>
                  <a:cubicBezTo>
                    <a:pt x="536" y="5591"/>
                    <a:pt x="722" y="5742"/>
                    <a:pt x="826" y="5789"/>
                  </a:cubicBezTo>
                  <a:cubicBezTo>
                    <a:pt x="858" y="5821"/>
                    <a:pt x="962" y="5880"/>
                    <a:pt x="1163" y="5880"/>
                  </a:cubicBezTo>
                  <a:cubicBezTo>
                    <a:pt x="1255" y="5880"/>
                    <a:pt x="1367" y="5868"/>
                    <a:pt x="1501" y="5835"/>
                  </a:cubicBezTo>
                  <a:cubicBezTo>
                    <a:pt x="2176" y="5742"/>
                    <a:pt x="2909" y="5498"/>
                    <a:pt x="3688" y="5068"/>
                  </a:cubicBezTo>
                  <a:cubicBezTo>
                    <a:pt x="4455" y="4579"/>
                    <a:pt x="5037" y="4091"/>
                    <a:pt x="5479" y="3556"/>
                  </a:cubicBezTo>
                  <a:cubicBezTo>
                    <a:pt x="5723" y="3265"/>
                    <a:pt x="5770" y="3032"/>
                    <a:pt x="5770" y="2927"/>
                  </a:cubicBezTo>
                  <a:cubicBezTo>
                    <a:pt x="5770" y="2834"/>
                    <a:pt x="5723" y="2637"/>
                    <a:pt x="5479" y="2299"/>
                  </a:cubicBezTo>
                  <a:cubicBezTo>
                    <a:pt x="5037" y="1764"/>
                    <a:pt x="4455" y="1287"/>
                    <a:pt x="3688" y="845"/>
                  </a:cubicBezTo>
                  <a:cubicBezTo>
                    <a:pt x="2909" y="357"/>
                    <a:pt x="2176" y="124"/>
                    <a:pt x="1501" y="20"/>
                  </a:cubicBezTo>
                  <a:cubicBezTo>
                    <a:pt x="1375" y="6"/>
                    <a:pt x="1269" y="0"/>
                    <a:pt x="118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2"/>
            <p:cNvSpPr/>
            <p:nvPr/>
          </p:nvSpPr>
          <p:spPr>
            <a:xfrm>
              <a:off x="1558678" y="2850784"/>
              <a:ext cx="131983" cy="134832"/>
            </a:xfrm>
            <a:custGeom>
              <a:rect b="b" l="l" r="r" t="t"/>
              <a:pathLst>
                <a:path extrusionOk="0" h="5491" w="5375">
                  <a:moveTo>
                    <a:pt x="1106" y="0"/>
                  </a:moveTo>
                  <a:cubicBezTo>
                    <a:pt x="910" y="0"/>
                    <a:pt x="801" y="33"/>
                    <a:pt x="768" y="66"/>
                  </a:cubicBezTo>
                  <a:cubicBezTo>
                    <a:pt x="675" y="112"/>
                    <a:pt x="524" y="264"/>
                    <a:pt x="384" y="601"/>
                  </a:cubicBezTo>
                  <a:cubicBezTo>
                    <a:pt x="140" y="1182"/>
                    <a:pt x="1" y="1904"/>
                    <a:pt x="1" y="2729"/>
                  </a:cubicBezTo>
                  <a:cubicBezTo>
                    <a:pt x="1" y="3555"/>
                    <a:pt x="140" y="4288"/>
                    <a:pt x="384" y="4870"/>
                  </a:cubicBezTo>
                  <a:cubicBezTo>
                    <a:pt x="524" y="5253"/>
                    <a:pt x="675" y="5346"/>
                    <a:pt x="768" y="5393"/>
                  </a:cubicBezTo>
                  <a:cubicBezTo>
                    <a:pt x="801" y="5433"/>
                    <a:pt x="906" y="5491"/>
                    <a:pt x="1096" y="5491"/>
                  </a:cubicBezTo>
                  <a:cubicBezTo>
                    <a:pt x="1179" y="5491"/>
                    <a:pt x="1279" y="5480"/>
                    <a:pt x="1396" y="5451"/>
                  </a:cubicBezTo>
                  <a:cubicBezTo>
                    <a:pt x="2036" y="5346"/>
                    <a:pt x="2711" y="5102"/>
                    <a:pt x="3432" y="4718"/>
                  </a:cubicBezTo>
                  <a:cubicBezTo>
                    <a:pt x="4165" y="4288"/>
                    <a:pt x="4700" y="3800"/>
                    <a:pt x="5083" y="3311"/>
                  </a:cubicBezTo>
                  <a:cubicBezTo>
                    <a:pt x="5328" y="3020"/>
                    <a:pt x="5374" y="2834"/>
                    <a:pt x="5374" y="2729"/>
                  </a:cubicBezTo>
                  <a:cubicBezTo>
                    <a:pt x="5374" y="2636"/>
                    <a:pt x="5328" y="2439"/>
                    <a:pt x="5083" y="2148"/>
                  </a:cubicBezTo>
                  <a:cubicBezTo>
                    <a:pt x="4700" y="1671"/>
                    <a:pt x="4165" y="1182"/>
                    <a:pt x="3432" y="740"/>
                  </a:cubicBezTo>
                  <a:cubicBezTo>
                    <a:pt x="2711" y="357"/>
                    <a:pt x="2036" y="112"/>
                    <a:pt x="1396" y="19"/>
                  </a:cubicBezTo>
                  <a:cubicBezTo>
                    <a:pt x="1284" y="6"/>
                    <a:pt x="1187" y="0"/>
                    <a:pt x="1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2"/>
            <p:cNvSpPr/>
            <p:nvPr/>
          </p:nvSpPr>
          <p:spPr>
            <a:xfrm>
              <a:off x="1891693" y="2855499"/>
              <a:ext cx="122554" cy="125280"/>
            </a:xfrm>
            <a:custGeom>
              <a:rect b="b" l="l" r="r" t="t"/>
              <a:pathLst>
                <a:path extrusionOk="0" h="5102" w="4991">
                  <a:moveTo>
                    <a:pt x="1049" y="1"/>
                  </a:moveTo>
                  <a:cubicBezTo>
                    <a:pt x="869" y="1"/>
                    <a:pt x="752" y="39"/>
                    <a:pt x="687" y="72"/>
                  </a:cubicBezTo>
                  <a:cubicBezTo>
                    <a:pt x="629" y="118"/>
                    <a:pt x="489" y="211"/>
                    <a:pt x="338" y="548"/>
                  </a:cubicBezTo>
                  <a:cubicBezTo>
                    <a:pt x="152" y="1083"/>
                    <a:pt x="1" y="1770"/>
                    <a:pt x="1" y="2537"/>
                  </a:cubicBezTo>
                  <a:cubicBezTo>
                    <a:pt x="1" y="3317"/>
                    <a:pt x="152" y="3991"/>
                    <a:pt x="338" y="4526"/>
                  </a:cubicBezTo>
                  <a:cubicBezTo>
                    <a:pt x="489" y="4864"/>
                    <a:pt x="629" y="4968"/>
                    <a:pt x="687" y="5015"/>
                  </a:cubicBezTo>
                  <a:cubicBezTo>
                    <a:pt x="751" y="5047"/>
                    <a:pt x="865" y="5101"/>
                    <a:pt x="1041" y="5101"/>
                  </a:cubicBezTo>
                  <a:cubicBezTo>
                    <a:pt x="1119" y="5101"/>
                    <a:pt x="1211" y="5090"/>
                    <a:pt x="1315" y="5061"/>
                  </a:cubicBezTo>
                  <a:cubicBezTo>
                    <a:pt x="1897" y="5015"/>
                    <a:pt x="2525" y="4771"/>
                    <a:pt x="3199" y="4387"/>
                  </a:cubicBezTo>
                  <a:cubicBezTo>
                    <a:pt x="3886" y="3991"/>
                    <a:pt x="4363" y="3561"/>
                    <a:pt x="4758" y="3072"/>
                  </a:cubicBezTo>
                  <a:cubicBezTo>
                    <a:pt x="4991" y="2828"/>
                    <a:pt x="4991" y="2642"/>
                    <a:pt x="4991" y="2537"/>
                  </a:cubicBezTo>
                  <a:cubicBezTo>
                    <a:pt x="4991" y="2444"/>
                    <a:pt x="4991" y="2247"/>
                    <a:pt x="4758" y="2002"/>
                  </a:cubicBezTo>
                  <a:cubicBezTo>
                    <a:pt x="4363" y="1525"/>
                    <a:pt x="3886" y="1083"/>
                    <a:pt x="3199" y="700"/>
                  </a:cubicBezTo>
                  <a:cubicBezTo>
                    <a:pt x="2525" y="316"/>
                    <a:pt x="1897" y="118"/>
                    <a:pt x="1315" y="25"/>
                  </a:cubicBezTo>
                  <a:cubicBezTo>
                    <a:pt x="1214" y="8"/>
                    <a:pt x="1126" y="1"/>
                    <a:pt x="10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2"/>
            <p:cNvSpPr/>
            <p:nvPr/>
          </p:nvSpPr>
          <p:spPr>
            <a:xfrm>
              <a:off x="2225002" y="2859698"/>
              <a:ext cx="114279" cy="116808"/>
            </a:xfrm>
            <a:custGeom>
              <a:rect b="b" l="l" r="r" t="t"/>
              <a:pathLst>
                <a:path extrusionOk="0" h="4757" w="4654">
                  <a:moveTo>
                    <a:pt x="946" y="0"/>
                  </a:moveTo>
                  <a:cubicBezTo>
                    <a:pt x="785" y="0"/>
                    <a:pt x="693" y="55"/>
                    <a:pt x="629" y="87"/>
                  </a:cubicBezTo>
                  <a:cubicBezTo>
                    <a:pt x="582" y="87"/>
                    <a:pt x="431" y="238"/>
                    <a:pt x="338" y="529"/>
                  </a:cubicBezTo>
                  <a:cubicBezTo>
                    <a:pt x="140" y="1064"/>
                    <a:pt x="1" y="1645"/>
                    <a:pt x="1" y="2366"/>
                  </a:cubicBezTo>
                  <a:cubicBezTo>
                    <a:pt x="1" y="3099"/>
                    <a:pt x="140" y="3727"/>
                    <a:pt x="338" y="4216"/>
                  </a:cubicBezTo>
                  <a:cubicBezTo>
                    <a:pt x="431" y="4507"/>
                    <a:pt x="582" y="4646"/>
                    <a:pt x="629" y="4693"/>
                  </a:cubicBezTo>
                  <a:cubicBezTo>
                    <a:pt x="702" y="4693"/>
                    <a:pt x="810" y="4757"/>
                    <a:pt x="1015" y="4757"/>
                  </a:cubicBezTo>
                  <a:cubicBezTo>
                    <a:pt x="1073" y="4757"/>
                    <a:pt x="1137" y="4752"/>
                    <a:pt x="1210" y="4739"/>
                  </a:cubicBezTo>
                  <a:cubicBezTo>
                    <a:pt x="1745" y="4646"/>
                    <a:pt x="2327" y="4402"/>
                    <a:pt x="2955" y="4065"/>
                  </a:cubicBezTo>
                  <a:cubicBezTo>
                    <a:pt x="3583" y="3727"/>
                    <a:pt x="4072" y="3285"/>
                    <a:pt x="4409" y="2901"/>
                  </a:cubicBezTo>
                  <a:cubicBezTo>
                    <a:pt x="4607" y="2611"/>
                    <a:pt x="4653" y="2471"/>
                    <a:pt x="4653" y="2366"/>
                  </a:cubicBezTo>
                  <a:cubicBezTo>
                    <a:pt x="4653" y="2273"/>
                    <a:pt x="4607" y="2122"/>
                    <a:pt x="4409" y="1890"/>
                  </a:cubicBezTo>
                  <a:cubicBezTo>
                    <a:pt x="4072" y="1448"/>
                    <a:pt x="3583" y="1064"/>
                    <a:pt x="2955" y="668"/>
                  </a:cubicBezTo>
                  <a:cubicBezTo>
                    <a:pt x="2327" y="331"/>
                    <a:pt x="1745" y="87"/>
                    <a:pt x="1210" y="40"/>
                  </a:cubicBezTo>
                  <a:cubicBezTo>
                    <a:pt x="1106" y="11"/>
                    <a:pt x="1019" y="0"/>
                    <a:pt x="94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2"/>
            <p:cNvSpPr/>
            <p:nvPr/>
          </p:nvSpPr>
          <p:spPr>
            <a:xfrm>
              <a:off x="2558312" y="2864511"/>
              <a:ext cx="104555" cy="107330"/>
            </a:xfrm>
            <a:custGeom>
              <a:rect b="b" l="l" r="r" t="t"/>
              <a:pathLst>
                <a:path extrusionOk="0" h="4371" w="4258">
                  <a:moveTo>
                    <a:pt x="861" y="1"/>
                  </a:moveTo>
                  <a:cubicBezTo>
                    <a:pt x="727" y="1"/>
                    <a:pt x="644" y="42"/>
                    <a:pt x="582" y="42"/>
                  </a:cubicBezTo>
                  <a:cubicBezTo>
                    <a:pt x="524" y="88"/>
                    <a:pt x="384" y="181"/>
                    <a:pt x="291" y="472"/>
                  </a:cubicBezTo>
                  <a:cubicBezTo>
                    <a:pt x="140" y="961"/>
                    <a:pt x="1" y="1496"/>
                    <a:pt x="1" y="2170"/>
                  </a:cubicBezTo>
                  <a:cubicBezTo>
                    <a:pt x="1" y="2857"/>
                    <a:pt x="140" y="3380"/>
                    <a:pt x="291" y="3869"/>
                  </a:cubicBezTo>
                  <a:cubicBezTo>
                    <a:pt x="384" y="4159"/>
                    <a:pt x="524" y="4252"/>
                    <a:pt x="582" y="4311"/>
                  </a:cubicBezTo>
                  <a:cubicBezTo>
                    <a:pt x="657" y="4311"/>
                    <a:pt x="761" y="4370"/>
                    <a:pt x="948" y="4370"/>
                  </a:cubicBezTo>
                  <a:cubicBezTo>
                    <a:pt x="995" y="4370"/>
                    <a:pt x="1047" y="4366"/>
                    <a:pt x="1106" y="4357"/>
                  </a:cubicBezTo>
                  <a:cubicBezTo>
                    <a:pt x="1594" y="4252"/>
                    <a:pt x="2129" y="4066"/>
                    <a:pt x="2711" y="3729"/>
                  </a:cubicBezTo>
                  <a:cubicBezTo>
                    <a:pt x="3292" y="3380"/>
                    <a:pt x="3723" y="3043"/>
                    <a:pt x="4014" y="2659"/>
                  </a:cubicBezTo>
                  <a:cubicBezTo>
                    <a:pt x="4211" y="2415"/>
                    <a:pt x="4258" y="2275"/>
                    <a:pt x="4258" y="2170"/>
                  </a:cubicBezTo>
                  <a:cubicBezTo>
                    <a:pt x="4258" y="2124"/>
                    <a:pt x="4211" y="1926"/>
                    <a:pt x="4014" y="1694"/>
                  </a:cubicBezTo>
                  <a:cubicBezTo>
                    <a:pt x="3723" y="1298"/>
                    <a:pt x="3292" y="961"/>
                    <a:pt x="2711" y="623"/>
                  </a:cubicBezTo>
                  <a:cubicBezTo>
                    <a:pt x="2129" y="286"/>
                    <a:pt x="1594" y="88"/>
                    <a:pt x="1106" y="42"/>
                  </a:cubicBezTo>
                  <a:cubicBezTo>
                    <a:pt x="1009" y="11"/>
                    <a:pt x="929" y="1"/>
                    <a:pt x="86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52"/>
            <p:cNvSpPr/>
            <p:nvPr/>
          </p:nvSpPr>
          <p:spPr>
            <a:xfrm>
              <a:off x="2891327" y="2868660"/>
              <a:ext cx="95421" cy="98466"/>
            </a:xfrm>
            <a:custGeom>
              <a:rect b="b" l="l" r="r" t="t"/>
              <a:pathLst>
                <a:path extrusionOk="0" h="4010" w="3886">
                  <a:moveTo>
                    <a:pt x="880" y="1"/>
                  </a:moveTo>
                  <a:cubicBezTo>
                    <a:pt x="682" y="1"/>
                    <a:pt x="574" y="71"/>
                    <a:pt x="536" y="71"/>
                  </a:cubicBezTo>
                  <a:cubicBezTo>
                    <a:pt x="489" y="117"/>
                    <a:pt x="396" y="210"/>
                    <a:pt x="292" y="454"/>
                  </a:cubicBezTo>
                  <a:cubicBezTo>
                    <a:pt x="106" y="885"/>
                    <a:pt x="1" y="1420"/>
                    <a:pt x="1" y="2001"/>
                  </a:cubicBezTo>
                  <a:cubicBezTo>
                    <a:pt x="1" y="2630"/>
                    <a:pt x="106" y="3118"/>
                    <a:pt x="292" y="3560"/>
                  </a:cubicBezTo>
                  <a:cubicBezTo>
                    <a:pt x="396" y="3793"/>
                    <a:pt x="489" y="3897"/>
                    <a:pt x="536" y="3944"/>
                  </a:cubicBezTo>
                  <a:cubicBezTo>
                    <a:pt x="569" y="3977"/>
                    <a:pt x="654" y="4010"/>
                    <a:pt x="804" y="4010"/>
                  </a:cubicBezTo>
                  <a:cubicBezTo>
                    <a:pt x="866" y="4010"/>
                    <a:pt x="939" y="4004"/>
                    <a:pt x="1024" y="3990"/>
                  </a:cubicBezTo>
                  <a:cubicBezTo>
                    <a:pt x="1455" y="3897"/>
                    <a:pt x="1943" y="3746"/>
                    <a:pt x="2478" y="3409"/>
                  </a:cubicBezTo>
                  <a:cubicBezTo>
                    <a:pt x="3013" y="3118"/>
                    <a:pt x="3397" y="2781"/>
                    <a:pt x="3688" y="2443"/>
                  </a:cubicBezTo>
                  <a:cubicBezTo>
                    <a:pt x="3886" y="2199"/>
                    <a:pt x="3886" y="2106"/>
                    <a:pt x="3886" y="2001"/>
                  </a:cubicBezTo>
                  <a:cubicBezTo>
                    <a:pt x="3886" y="1955"/>
                    <a:pt x="3886" y="1815"/>
                    <a:pt x="3688" y="1571"/>
                  </a:cubicBezTo>
                  <a:cubicBezTo>
                    <a:pt x="3397" y="1234"/>
                    <a:pt x="3013" y="885"/>
                    <a:pt x="2478" y="594"/>
                  </a:cubicBezTo>
                  <a:cubicBezTo>
                    <a:pt x="1943" y="303"/>
                    <a:pt x="1455" y="117"/>
                    <a:pt x="1024" y="12"/>
                  </a:cubicBezTo>
                  <a:cubicBezTo>
                    <a:pt x="972" y="4"/>
                    <a:pt x="923" y="1"/>
                    <a:pt x="88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2"/>
            <p:cNvSpPr/>
            <p:nvPr/>
          </p:nvSpPr>
          <p:spPr>
            <a:xfrm>
              <a:off x="3224636" y="2873326"/>
              <a:ext cx="85722" cy="89086"/>
            </a:xfrm>
            <a:custGeom>
              <a:rect b="b" l="l" r="r" t="t"/>
              <a:pathLst>
                <a:path extrusionOk="0" h="3628" w="3491">
                  <a:moveTo>
                    <a:pt x="732" y="1"/>
                  </a:moveTo>
                  <a:cubicBezTo>
                    <a:pt x="602" y="1"/>
                    <a:pt x="522" y="34"/>
                    <a:pt x="489" y="67"/>
                  </a:cubicBezTo>
                  <a:cubicBezTo>
                    <a:pt x="431" y="113"/>
                    <a:pt x="338" y="171"/>
                    <a:pt x="245" y="404"/>
                  </a:cubicBezTo>
                  <a:cubicBezTo>
                    <a:pt x="94" y="799"/>
                    <a:pt x="1" y="1276"/>
                    <a:pt x="1" y="1811"/>
                  </a:cubicBezTo>
                  <a:cubicBezTo>
                    <a:pt x="1" y="2346"/>
                    <a:pt x="94" y="2835"/>
                    <a:pt x="245" y="3219"/>
                  </a:cubicBezTo>
                  <a:cubicBezTo>
                    <a:pt x="338" y="3463"/>
                    <a:pt x="431" y="3510"/>
                    <a:pt x="489" y="3556"/>
                  </a:cubicBezTo>
                  <a:cubicBezTo>
                    <a:pt x="522" y="3589"/>
                    <a:pt x="600" y="3627"/>
                    <a:pt x="728" y="3627"/>
                  </a:cubicBezTo>
                  <a:cubicBezTo>
                    <a:pt x="783" y="3627"/>
                    <a:pt x="847" y="3620"/>
                    <a:pt x="920" y="3603"/>
                  </a:cubicBezTo>
                  <a:cubicBezTo>
                    <a:pt x="1304" y="3556"/>
                    <a:pt x="1746" y="3370"/>
                    <a:pt x="2234" y="3126"/>
                  </a:cubicBezTo>
                  <a:cubicBezTo>
                    <a:pt x="2711" y="2835"/>
                    <a:pt x="3048" y="2544"/>
                    <a:pt x="3339" y="2207"/>
                  </a:cubicBezTo>
                  <a:cubicBezTo>
                    <a:pt x="3490" y="2009"/>
                    <a:pt x="3490" y="1858"/>
                    <a:pt x="3490" y="1811"/>
                  </a:cubicBezTo>
                  <a:cubicBezTo>
                    <a:pt x="3490" y="1765"/>
                    <a:pt x="3490" y="1625"/>
                    <a:pt x="3339" y="1428"/>
                  </a:cubicBezTo>
                  <a:cubicBezTo>
                    <a:pt x="3048" y="1137"/>
                    <a:pt x="2711" y="799"/>
                    <a:pt x="2234" y="555"/>
                  </a:cubicBezTo>
                  <a:lnTo>
                    <a:pt x="2234" y="509"/>
                  </a:lnTo>
                  <a:cubicBezTo>
                    <a:pt x="1746" y="264"/>
                    <a:pt x="1304" y="113"/>
                    <a:pt x="920" y="20"/>
                  </a:cubicBezTo>
                  <a:cubicBezTo>
                    <a:pt x="848" y="7"/>
                    <a:pt x="786" y="1"/>
                    <a:pt x="73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2"/>
            <p:cNvSpPr/>
            <p:nvPr/>
          </p:nvSpPr>
          <p:spPr>
            <a:xfrm>
              <a:off x="3557946" y="2878188"/>
              <a:ext cx="77152" cy="79509"/>
            </a:xfrm>
            <a:custGeom>
              <a:rect b="b" l="l" r="r" t="t"/>
              <a:pathLst>
                <a:path extrusionOk="0" h="3238" w="3142">
                  <a:moveTo>
                    <a:pt x="642" y="1"/>
                  </a:moveTo>
                  <a:cubicBezTo>
                    <a:pt x="526" y="1"/>
                    <a:pt x="464" y="34"/>
                    <a:pt x="431" y="66"/>
                  </a:cubicBezTo>
                  <a:cubicBezTo>
                    <a:pt x="385" y="113"/>
                    <a:pt x="292" y="159"/>
                    <a:pt x="233" y="357"/>
                  </a:cubicBezTo>
                  <a:cubicBezTo>
                    <a:pt x="94" y="695"/>
                    <a:pt x="1" y="1137"/>
                    <a:pt x="1" y="1613"/>
                  </a:cubicBezTo>
                  <a:cubicBezTo>
                    <a:pt x="1" y="2102"/>
                    <a:pt x="94" y="2532"/>
                    <a:pt x="233" y="2881"/>
                  </a:cubicBezTo>
                  <a:cubicBezTo>
                    <a:pt x="292" y="3067"/>
                    <a:pt x="385" y="3172"/>
                    <a:pt x="431" y="3172"/>
                  </a:cubicBezTo>
                  <a:cubicBezTo>
                    <a:pt x="464" y="3205"/>
                    <a:pt x="526" y="3238"/>
                    <a:pt x="642" y="3238"/>
                  </a:cubicBezTo>
                  <a:cubicBezTo>
                    <a:pt x="690" y="3238"/>
                    <a:pt x="747" y="3232"/>
                    <a:pt x="815" y="3219"/>
                  </a:cubicBezTo>
                  <a:cubicBezTo>
                    <a:pt x="1164" y="3172"/>
                    <a:pt x="1594" y="3021"/>
                    <a:pt x="1978" y="2777"/>
                  </a:cubicBezTo>
                  <a:cubicBezTo>
                    <a:pt x="2420" y="2532"/>
                    <a:pt x="2757" y="2242"/>
                    <a:pt x="2955" y="1951"/>
                  </a:cubicBezTo>
                  <a:cubicBezTo>
                    <a:pt x="3095" y="1811"/>
                    <a:pt x="3141" y="1660"/>
                    <a:pt x="3141" y="1613"/>
                  </a:cubicBezTo>
                  <a:cubicBezTo>
                    <a:pt x="3141" y="1567"/>
                    <a:pt x="3095" y="1474"/>
                    <a:pt x="2955" y="1276"/>
                  </a:cubicBezTo>
                  <a:cubicBezTo>
                    <a:pt x="2757" y="985"/>
                    <a:pt x="2420" y="695"/>
                    <a:pt x="1978" y="450"/>
                  </a:cubicBezTo>
                  <a:cubicBezTo>
                    <a:pt x="1594" y="206"/>
                    <a:pt x="1164" y="66"/>
                    <a:pt x="815" y="20"/>
                  </a:cubicBezTo>
                  <a:cubicBezTo>
                    <a:pt x="747" y="6"/>
                    <a:pt x="690" y="1"/>
                    <a:pt x="6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2"/>
            <p:cNvSpPr/>
            <p:nvPr/>
          </p:nvSpPr>
          <p:spPr>
            <a:xfrm>
              <a:off x="3890985" y="2882780"/>
              <a:ext cx="67993" cy="70080"/>
            </a:xfrm>
            <a:custGeom>
              <a:rect b="b" l="l" r="r" t="t"/>
              <a:pathLst>
                <a:path extrusionOk="0" h="2854" w="2769">
                  <a:moveTo>
                    <a:pt x="588" y="0"/>
                  </a:moveTo>
                  <a:cubicBezTo>
                    <a:pt x="486" y="0"/>
                    <a:pt x="429" y="36"/>
                    <a:pt x="395" y="77"/>
                  </a:cubicBezTo>
                  <a:cubicBezTo>
                    <a:pt x="337" y="77"/>
                    <a:pt x="244" y="170"/>
                    <a:pt x="198" y="310"/>
                  </a:cubicBezTo>
                  <a:cubicBezTo>
                    <a:pt x="105" y="659"/>
                    <a:pt x="0" y="996"/>
                    <a:pt x="0" y="1426"/>
                  </a:cubicBezTo>
                  <a:cubicBezTo>
                    <a:pt x="0" y="1868"/>
                    <a:pt x="105" y="2252"/>
                    <a:pt x="198" y="2543"/>
                  </a:cubicBezTo>
                  <a:cubicBezTo>
                    <a:pt x="244" y="2741"/>
                    <a:pt x="337" y="2787"/>
                    <a:pt x="395" y="2787"/>
                  </a:cubicBezTo>
                  <a:cubicBezTo>
                    <a:pt x="428" y="2820"/>
                    <a:pt x="485" y="2853"/>
                    <a:pt x="585" y="2853"/>
                  </a:cubicBezTo>
                  <a:cubicBezTo>
                    <a:pt x="626" y="2853"/>
                    <a:pt x="675" y="2847"/>
                    <a:pt x="733" y="2834"/>
                  </a:cubicBezTo>
                  <a:cubicBezTo>
                    <a:pt x="1024" y="2787"/>
                    <a:pt x="1407" y="2636"/>
                    <a:pt x="1745" y="2450"/>
                  </a:cubicBezTo>
                  <a:cubicBezTo>
                    <a:pt x="2140" y="2252"/>
                    <a:pt x="2431" y="2008"/>
                    <a:pt x="2617" y="1717"/>
                  </a:cubicBezTo>
                  <a:cubicBezTo>
                    <a:pt x="2768" y="1578"/>
                    <a:pt x="2768" y="1473"/>
                    <a:pt x="2768" y="1426"/>
                  </a:cubicBezTo>
                  <a:cubicBezTo>
                    <a:pt x="2768" y="1380"/>
                    <a:pt x="2768" y="1287"/>
                    <a:pt x="2617" y="1136"/>
                  </a:cubicBezTo>
                  <a:cubicBezTo>
                    <a:pt x="2431" y="891"/>
                    <a:pt x="2140" y="659"/>
                    <a:pt x="1745" y="414"/>
                  </a:cubicBezTo>
                  <a:cubicBezTo>
                    <a:pt x="1407" y="217"/>
                    <a:pt x="1024" y="77"/>
                    <a:pt x="733" y="19"/>
                  </a:cubicBezTo>
                  <a:cubicBezTo>
                    <a:pt x="676" y="6"/>
                    <a:pt x="628" y="0"/>
                    <a:pt x="5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2"/>
            <p:cNvSpPr/>
            <p:nvPr/>
          </p:nvSpPr>
          <p:spPr>
            <a:xfrm>
              <a:off x="4224271" y="2887617"/>
              <a:ext cx="58294" cy="60528"/>
            </a:xfrm>
            <a:custGeom>
              <a:rect b="b" l="l" r="r" t="t"/>
              <a:pathLst>
                <a:path extrusionOk="0" h="2465" w="2374">
                  <a:moveTo>
                    <a:pt x="490" y="0"/>
                  </a:moveTo>
                  <a:cubicBezTo>
                    <a:pt x="404" y="0"/>
                    <a:pt x="371" y="33"/>
                    <a:pt x="338" y="66"/>
                  </a:cubicBezTo>
                  <a:cubicBezTo>
                    <a:pt x="292" y="66"/>
                    <a:pt x="245" y="113"/>
                    <a:pt x="141" y="264"/>
                  </a:cubicBezTo>
                  <a:cubicBezTo>
                    <a:pt x="47" y="555"/>
                    <a:pt x="1" y="846"/>
                    <a:pt x="1" y="1229"/>
                  </a:cubicBezTo>
                  <a:cubicBezTo>
                    <a:pt x="1" y="1625"/>
                    <a:pt x="47" y="1916"/>
                    <a:pt x="141" y="2206"/>
                  </a:cubicBezTo>
                  <a:cubicBezTo>
                    <a:pt x="245" y="2346"/>
                    <a:pt x="292" y="2393"/>
                    <a:pt x="338" y="2439"/>
                  </a:cubicBezTo>
                  <a:cubicBezTo>
                    <a:pt x="369" y="2439"/>
                    <a:pt x="400" y="2465"/>
                    <a:pt x="476" y="2465"/>
                  </a:cubicBezTo>
                  <a:cubicBezTo>
                    <a:pt x="514" y="2465"/>
                    <a:pt x="563" y="2458"/>
                    <a:pt x="629" y="2439"/>
                  </a:cubicBezTo>
                  <a:cubicBezTo>
                    <a:pt x="920" y="2393"/>
                    <a:pt x="1211" y="2300"/>
                    <a:pt x="1548" y="2102"/>
                  </a:cubicBezTo>
                  <a:cubicBezTo>
                    <a:pt x="1839" y="1916"/>
                    <a:pt x="2083" y="1718"/>
                    <a:pt x="2281" y="1520"/>
                  </a:cubicBezTo>
                  <a:cubicBezTo>
                    <a:pt x="2374" y="1381"/>
                    <a:pt x="2374" y="1276"/>
                    <a:pt x="2374" y="1229"/>
                  </a:cubicBezTo>
                  <a:cubicBezTo>
                    <a:pt x="2374" y="1183"/>
                    <a:pt x="2374" y="1090"/>
                    <a:pt x="2281" y="985"/>
                  </a:cubicBezTo>
                  <a:cubicBezTo>
                    <a:pt x="2083" y="753"/>
                    <a:pt x="1839" y="555"/>
                    <a:pt x="1548" y="357"/>
                  </a:cubicBezTo>
                  <a:cubicBezTo>
                    <a:pt x="1211" y="171"/>
                    <a:pt x="920" y="66"/>
                    <a:pt x="629" y="20"/>
                  </a:cubicBezTo>
                  <a:cubicBezTo>
                    <a:pt x="571" y="6"/>
                    <a:pt x="526" y="0"/>
                    <a:pt x="49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2"/>
            <p:cNvSpPr/>
            <p:nvPr/>
          </p:nvSpPr>
          <p:spPr>
            <a:xfrm>
              <a:off x="4557580" y="2892430"/>
              <a:ext cx="50019" cy="51025"/>
            </a:xfrm>
            <a:custGeom>
              <a:rect b="b" l="l" r="r" t="t"/>
              <a:pathLst>
                <a:path extrusionOk="0" h="2078" w="2037">
                  <a:moveTo>
                    <a:pt x="412" y="1"/>
                  </a:moveTo>
                  <a:cubicBezTo>
                    <a:pt x="354" y="1"/>
                    <a:pt x="323" y="21"/>
                    <a:pt x="292" y="21"/>
                  </a:cubicBezTo>
                  <a:cubicBezTo>
                    <a:pt x="233" y="68"/>
                    <a:pt x="187" y="115"/>
                    <a:pt x="140" y="266"/>
                  </a:cubicBezTo>
                  <a:cubicBezTo>
                    <a:pt x="47" y="452"/>
                    <a:pt x="1" y="743"/>
                    <a:pt x="1" y="1033"/>
                  </a:cubicBezTo>
                  <a:cubicBezTo>
                    <a:pt x="1" y="1371"/>
                    <a:pt x="47" y="1615"/>
                    <a:pt x="140" y="1859"/>
                  </a:cubicBezTo>
                  <a:cubicBezTo>
                    <a:pt x="187" y="1952"/>
                    <a:pt x="233" y="2010"/>
                    <a:pt x="292" y="2057"/>
                  </a:cubicBezTo>
                  <a:cubicBezTo>
                    <a:pt x="323" y="2057"/>
                    <a:pt x="354" y="2078"/>
                    <a:pt x="412" y="2078"/>
                  </a:cubicBezTo>
                  <a:cubicBezTo>
                    <a:pt x="442" y="2078"/>
                    <a:pt x="478" y="2072"/>
                    <a:pt x="524" y="2057"/>
                  </a:cubicBezTo>
                  <a:cubicBezTo>
                    <a:pt x="769" y="2010"/>
                    <a:pt x="1013" y="1952"/>
                    <a:pt x="1304" y="1766"/>
                  </a:cubicBezTo>
                  <a:cubicBezTo>
                    <a:pt x="1548" y="1615"/>
                    <a:pt x="1792" y="1429"/>
                    <a:pt x="1932" y="1278"/>
                  </a:cubicBezTo>
                  <a:cubicBezTo>
                    <a:pt x="2036" y="1138"/>
                    <a:pt x="2036" y="1080"/>
                    <a:pt x="2036" y="1033"/>
                  </a:cubicBezTo>
                  <a:cubicBezTo>
                    <a:pt x="2036" y="987"/>
                    <a:pt x="2036" y="940"/>
                    <a:pt x="1932" y="789"/>
                  </a:cubicBezTo>
                  <a:cubicBezTo>
                    <a:pt x="1792" y="650"/>
                    <a:pt x="1548" y="452"/>
                    <a:pt x="1304" y="312"/>
                  </a:cubicBezTo>
                  <a:cubicBezTo>
                    <a:pt x="1013" y="161"/>
                    <a:pt x="769" y="68"/>
                    <a:pt x="524" y="21"/>
                  </a:cubicBezTo>
                  <a:cubicBezTo>
                    <a:pt x="478" y="6"/>
                    <a:pt x="442" y="1"/>
                    <a:pt x="4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2"/>
            <p:cNvSpPr/>
            <p:nvPr/>
          </p:nvSpPr>
          <p:spPr>
            <a:xfrm>
              <a:off x="4890620" y="2896997"/>
              <a:ext cx="40565" cy="41596"/>
            </a:xfrm>
            <a:custGeom>
              <a:rect b="b" l="l" r="r" t="t"/>
              <a:pathLst>
                <a:path extrusionOk="0" h="1694" w="1652">
                  <a:moveTo>
                    <a:pt x="344" y="1"/>
                  </a:moveTo>
                  <a:cubicBezTo>
                    <a:pt x="286" y="1"/>
                    <a:pt x="244" y="22"/>
                    <a:pt x="244" y="22"/>
                  </a:cubicBezTo>
                  <a:cubicBezTo>
                    <a:pt x="198" y="80"/>
                    <a:pt x="151" y="80"/>
                    <a:pt x="105" y="219"/>
                  </a:cubicBezTo>
                  <a:cubicBezTo>
                    <a:pt x="47" y="371"/>
                    <a:pt x="0" y="603"/>
                    <a:pt x="0" y="847"/>
                  </a:cubicBezTo>
                  <a:cubicBezTo>
                    <a:pt x="0" y="1092"/>
                    <a:pt x="47" y="1336"/>
                    <a:pt x="105" y="1534"/>
                  </a:cubicBezTo>
                  <a:cubicBezTo>
                    <a:pt x="151" y="1627"/>
                    <a:pt x="198" y="1673"/>
                    <a:pt x="244" y="1673"/>
                  </a:cubicBezTo>
                  <a:cubicBezTo>
                    <a:pt x="244" y="1673"/>
                    <a:pt x="286" y="1694"/>
                    <a:pt x="344" y="1694"/>
                  </a:cubicBezTo>
                  <a:cubicBezTo>
                    <a:pt x="374" y="1694"/>
                    <a:pt x="407" y="1689"/>
                    <a:pt x="442" y="1673"/>
                  </a:cubicBezTo>
                  <a:cubicBezTo>
                    <a:pt x="628" y="1673"/>
                    <a:pt x="826" y="1580"/>
                    <a:pt x="1070" y="1476"/>
                  </a:cubicBezTo>
                  <a:cubicBezTo>
                    <a:pt x="1268" y="1336"/>
                    <a:pt x="1454" y="1185"/>
                    <a:pt x="1559" y="1045"/>
                  </a:cubicBezTo>
                  <a:cubicBezTo>
                    <a:pt x="1652" y="952"/>
                    <a:pt x="1652" y="894"/>
                    <a:pt x="1652" y="847"/>
                  </a:cubicBezTo>
                  <a:cubicBezTo>
                    <a:pt x="1652" y="801"/>
                    <a:pt x="1652" y="754"/>
                    <a:pt x="1559" y="661"/>
                  </a:cubicBezTo>
                  <a:cubicBezTo>
                    <a:pt x="1454" y="510"/>
                    <a:pt x="1268" y="371"/>
                    <a:pt x="1070" y="266"/>
                  </a:cubicBezTo>
                  <a:cubicBezTo>
                    <a:pt x="826" y="126"/>
                    <a:pt x="628" y="22"/>
                    <a:pt x="442" y="22"/>
                  </a:cubicBezTo>
                  <a:cubicBezTo>
                    <a:pt x="407" y="6"/>
                    <a:pt x="374" y="1"/>
                    <a:pt x="34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2"/>
            <p:cNvSpPr/>
            <p:nvPr/>
          </p:nvSpPr>
          <p:spPr>
            <a:xfrm>
              <a:off x="5223929" y="2901859"/>
              <a:ext cx="30866" cy="32020"/>
            </a:xfrm>
            <a:custGeom>
              <a:rect b="b" l="l" r="r" t="t"/>
              <a:pathLst>
                <a:path extrusionOk="0" h="1304" w="1257">
                  <a:moveTo>
                    <a:pt x="260" y="1"/>
                  </a:moveTo>
                  <a:cubicBezTo>
                    <a:pt x="218" y="1"/>
                    <a:pt x="198" y="21"/>
                    <a:pt x="198" y="21"/>
                  </a:cubicBezTo>
                  <a:cubicBezTo>
                    <a:pt x="140" y="21"/>
                    <a:pt x="140" y="68"/>
                    <a:pt x="93" y="173"/>
                  </a:cubicBezTo>
                  <a:cubicBezTo>
                    <a:pt x="47" y="266"/>
                    <a:pt x="0" y="463"/>
                    <a:pt x="0" y="649"/>
                  </a:cubicBezTo>
                  <a:cubicBezTo>
                    <a:pt x="0" y="847"/>
                    <a:pt x="47" y="1045"/>
                    <a:pt x="93" y="1184"/>
                  </a:cubicBezTo>
                  <a:cubicBezTo>
                    <a:pt x="140" y="1231"/>
                    <a:pt x="140" y="1278"/>
                    <a:pt x="198" y="1278"/>
                  </a:cubicBezTo>
                  <a:cubicBezTo>
                    <a:pt x="198" y="1278"/>
                    <a:pt x="218" y="1303"/>
                    <a:pt x="260" y="1303"/>
                  </a:cubicBezTo>
                  <a:cubicBezTo>
                    <a:pt x="280" y="1303"/>
                    <a:pt x="306" y="1297"/>
                    <a:pt x="337" y="1278"/>
                  </a:cubicBezTo>
                  <a:cubicBezTo>
                    <a:pt x="489" y="1278"/>
                    <a:pt x="628" y="1231"/>
                    <a:pt x="826" y="1138"/>
                  </a:cubicBezTo>
                  <a:cubicBezTo>
                    <a:pt x="965" y="1045"/>
                    <a:pt x="1117" y="894"/>
                    <a:pt x="1210" y="801"/>
                  </a:cubicBezTo>
                  <a:cubicBezTo>
                    <a:pt x="1256" y="754"/>
                    <a:pt x="1256" y="696"/>
                    <a:pt x="1256" y="649"/>
                  </a:cubicBezTo>
                  <a:cubicBezTo>
                    <a:pt x="1256" y="649"/>
                    <a:pt x="1256" y="603"/>
                    <a:pt x="1210" y="510"/>
                  </a:cubicBezTo>
                  <a:cubicBezTo>
                    <a:pt x="1117" y="405"/>
                    <a:pt x="965" y="312"/>
                    <a:pt x="826" y="173"/>
                  </a:cubicBezTo>
                  <a:cubicBezTo>
                    <a:pt x="628" y="68"/>
                    <a:pt x="489" y="21"/>
                    <a:pt x="337" y="21"/>
                  </a:cubicBezTo>
                  <a:cubicBezTo>
                    <a:pt x="306" y="6"/>
                    <a:pt x="280" y="1"/>
                    <a:pt x="2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2"/>
            <p:cNvSpPr/>
            <p:nvPr/>
          </p:nvSpPr>
          <p:spPr>
            <a:xfrm>
              <a:off x="559044" y="3103603"/>
              <a:ext cx="159387" cy="163266"/>
            </a:xfrm>
            <a:custGeom>
              <a:rect b="b" l="l" r="r" t="t"/>
              <a:pathLst>
                <a:path extrusionOk="0" h="6649" w="6491">
                  <a:moveTo>
                    <a:pt x="1323" y="1"/>
                  </a:moveTo>
                  <a:cubicBezTo>
                    <a:pt x="1099" y="1"/>
                    <a:pt x="984" y="58"/>
                    <a:pt x="919" y="99"/>
                  </a:cubicBezTo>
                  <a:cubicBezTo>
                    <a:pt x="815" y="145"/>
                    <a:pt x="629" y="285"/>
                    <a:pt x="431" y="727"/>
                  </a:cubicBezTo>
                  <a:cubicBezTo>
                    <a:pt x="187" y="1448"/>
                    <a:pt x="47" y="2320"/>
                    <a:pt x="0" y="3297"/>
                  </a:cubicBezTo>
                  <a:lnTo>
                    <a:pt x="0" y="3344"/>
                  </a:lnTo>
                  <a:cubicBezTo>
                    <a:pt x="47" y="4309"/>
                    <a:pt x="187" y="5181"/>
                    <a:pt x="431" y="5914"/>
                  </a:cubicBezTo>
                  <a:cubicBezTo>
                    <a:pt x="629" y="6345"/>
                    <a:pt x="815" y="6496"/>
                    <a:pt x="919" y="6542"/>
                  </a:cubicBezTo>
                  <a:cubicBezTo>
                    <a:pt x="995" y="6580"/>
                    <a:pt x="1138" y="6648"/>
                    <a:pt x="1443" y="6648"/>
                  </a:cubicBezTo>
                  <a:cubicBezTo>
                    <a:pt x="1515" y="6648"/>
                    <a:pt x="1596" y="6644"/>
                    <a:pt x="1687" y="6635"/>
                  </a:cubicBezTo>
                  <a:cubicBezTo>
                    <a:pt x="2420" y="6496"/>
                    <a:pt x="3246" y="6205"/>
                    <a:pt x="4118" y="5717"/>
                  </a:cubicBezTo>
                  <a:lnTo>
                    <a:pt x="4165" y="5717"/>
                  </a:lnTo>
                  <a:cubicBezTo>
                    <a:pt x="5037" y="5181"/>
                    <a:pt x="5665" y="4600"/>
                    <a:pt x="6153" y="4018"/>
                  </a:cubicBezTo>
                  <a:cubicBezTo>
                    <a:pt x="6444" y="3681"/>
                    <a:pt x="6491" y="3437"/>
                    <a:pt x="6491" y="3344"/>
                  </a:cubicBezTo>
                  <a:cubicBezTo>
                    <a:pt x="6491" y="3192"/>
                    <a:pt x="6444" y="2948"/>
                    <a:pt x="6153" y="2611"/>
                  </a:cubicBezTo>
                  <a:cubicBezTo>
                    <a:pt x="5665" y="2029"/>
                    <a:pt x="5037" y="1448"/>
                    <a:pt x="4165" y="913"/>
                  </a:cubicBezTo>
                  <a:lnTo>
                    <a:pt x="4118" y="913"/>
                  </a:lnTo>
                  <a:cubicBezTo>
                    <a:pt x="3246" y="436"/>
                    <a:pt x="2420" y="145"/>
                    <a:pt x="1687" y="40"/>
                  </a:cubicBezTo>
                  <a:cubicBezTo>
                    <a:pt x="1541" y="12"/>
                    <a:pt x="1422" y="1"/>
                    <a:pt x="13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2"/>
            <p:cNvSpPr/>
            <p:nvPr/>
          </p:nvSpPr>
          <p:spPr>
            <a:xfrm>
              <a:off x="892059" y="3107973"/>
              <a:ext cx="149982" cy="154132"/>
            </a:xfrm>
            <a:custGeom>
              <a:rect b="b" l="l" r="r" t="t"/>
              <a:pathLst>
                <a:path extrusionOk="0" h="6277" w="6108">
                  <a:moveTo>
                    <a:pt x="1379" y="1"/>
                  </a:moveTo>
                  <a:cubicBezTo>
                    <a:pt x="1096" y="1"/>
                    <a:pt x="958" y="69"/>
                    <a:pt x="873" y="107"/>
                  </a:cubicBezTo>
                  <a:cubicBezTo>
                    <a:pt x="780" y="153"/>
                    <a:pt x="582" y="304"/>
                    <a:pt x="443" y="688"/>
                  </a:cubicBezTo>
                  <a:cubicBezTo>
                    <a:pt x="198" y="1374"/>
                    <a:pt x="47" y="2189"/>
                    <a:pt x="1" y="3119"/>
                  </a:cubicBezTo>
                  <a:lnTo>
                    <a:pt x="1" y="3166"/>
                  </a:lnTo>
                  <a:cubicBezTo>
                    <a:pt x="47" y="4085"/>
                    <a:pt x="198" y="4910"/>
                    <a:pt x="443" y="5585"/>
                  </a:cubicBezTo>
                  <a:cubicBezTo>
                    <a:pt x="582" y="5969"/>
                    <a:pt x="780" y="6120"/>
                    <a:pt x="873" y="6167"/>
                  </a:cubicBezTo>
                  <a:cubicBezTo>
                    <a:pt x="956" y="6203"/>
                    <a:pt x="1090" y="6277"/>
                    <a:pt x="1362" y="6277"/>
                  </a:cubicBezTo>
                  <a:cubicBezTo>
                    <a:pt x="1433" y="6277"/>
                    <a:pt x="1514" y="6272"/>
                    <a:pt x="1606" y="6260"/>
                  </a:cubicBezTo>
                  <a:cubicBezTo>
                    <a:pt x="2280" y="6120"/>
                    <a:pt x="3060" y="5876"/>
                    <a:pt x="3932" y="5387"/>
                  </a:cubicBezTo>
                  <a:cubicBezTo>
                    <a:pt x="4758" y="4910"/>
                    <a:pt x="5386" y="4375"/>
                    <a:pt x="5816" y="3794"/>
                  </a:cubicBezTo>
                  <a:cubicBezTo>
                    <a:pt x="6107" y="3456"/>
                    <a:pt x="6107" y="3259"/>
                    <a:pt x="6107" y="3166"/>
                  </a:cubicBezTo>
                  <a:cubicBezTo>
                    <a:pt x="6107" y="3014"/>
                    <a:pt x="6107" y="2828"/>
                    <a:pt x="5816" y="2479"/>
                  </a:cubicBezTo>
                  <a:cubicBezTo>
                    <a:pt x="5386" y="1898"/>
                    <a:pt x="4758" y="1374"/>
                    <a:pt x="3932" y="886"/>
                  </a:cubicBezTo>
                  <a:cubicBezTo>
                    <a:pt x="3060" y="397"/>
                    <a:pt x="2280" y="153"/>
                    <a:pt x="1606" y="14"/>
                  </a:cubicBezTo>
                  <a:cubicBezTo>
                    <a:pt x="1521" y="5"/>
                    <a:pt x="1446" y="1"/>
                    <a:pt x="137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2"/>
            <p:cNvSpPr/>
            <p:nvPr/>
          </p:nvSpPr>
          <p:spPr>
            <a:xfrm>
              <a:off x="1225368" y="3112737"/>
              <a:ext cx="141682" cy="144703"/>
            </a:xfrm>
            <a:custGeom>
              <a:rect b="b" l="l" r="r" t="t"/>
              <a:pathLst>
                <a:path extrusionOk="0" h="5893" w="5770">
                  <a:moveTo>
                    <a:pt x="1262" y="0"/>
                  </a:moveTo>
                  <a:cubicBezTo>
                    <a:pt x="995" y="0"/>
                    <a:pt x="863" y="74"/>
                    <a:pt x="826" y="110"/>
                  </a:cubicBezTo>
                  <a:cubicBezTo>
                    <a:pt x="722" y="157"/>
                    <a:pt x="536" y="250"/>
                    <a:pt x="384" y="645"/>
                  </a:cubicBezTo>
                  <a:cubicBezTo>
                    <a:pt x="140" y="1274"/>
                    <a:pt x="1" y="2053"/>
                    <a:pt x="1" y="2925"/>
                  </a:cubicBezTo>
                  <a:lnTo>
                    <a:pt x="1" y="2972"/>
                  </a:lnTo>
                  <a:cubicBezTo>
                    <a:pt x="1" y="3844"/>
                    <a:pt x="140" y="4612"/>
                    <a:pt x="384" y="5251"/>
                  </a:cubicBezTo>
                  <a:cubicBezTo>
                    <a:pt x="536" y="5635"/>
                    <a:pt x="722" y="5728"/>
                    <a:pt x="826" y="5775"/>
                  </a:cubicBezTo>
                  <a:cubicBezTo>
                    <a:pt x="864" y="5822"/>
                    <a:pt x="1001" y="5892"/>
                    <a:pt x="1281" y="5892"/>
                  </a:cubicBezTo>
                  <a:cubicBezTo>
                    <a:pt x="1347" y="5892"/>
                    <a:pt x="1420" y="5888"/>
                    <a:pt x="1501" y="5880"/>
                  </a:cubicBezTo>
                  <a:cubicBezTo>
                    <a:pt x="2176" y="5775"/>
                    <a:pt x="2909" y="5484"/>
                    <a:pt x="3688" y="5054"/>
                  </a:cubicBezTo>
                  <a:cubicBezTo>
                    <a:pt x="4455" y="4612"/>
                    <a:pt x="5037" y="4088"/>
                    <a:pt x="5479" y="3600"/>
                  </a:cubicBezTo>
                  <a:cubicBezTo>
                    <a:pt x="5723" y="3262"/>
                    <a:pt x="5770" y="3065"/>
                    <a:pt x="5770" y="2972"/>
                  </a:cubicBezTo>
                  <a:cubicBezTo>
                    <a:pt x="5770" y="2820"/>
                    <a:pt x="5723" y="2634"/>
                    <a:pt x="5479" y="2285"/>
                  </a:cubicBezTo>
                  <a:cubicBezTo>
                    <a:pt x="5037" y="1809"/>
                    <a:pt x="4455" y="1274"/>
                    <a:pt x="3688" y="832"/>
                  </a:cubicBezTo>
                  <a:cubicBezTo>
                    <a:pt x="2909" y="401"/>
                    <a:pt x="2176" y="157"/>
                    <a:pt x="1501" y="17"/>
                  </a:cubicBezTo>
                  <a:cubicBezTo>
                    <a:pt x="1412" y="5"/>
                    <a:pt x="1332" y="0"/>
                    <a:pt x="126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2"/>
            <p:cNvSpPr/>
            <p:nvPr/>
          </p:nvSpPr>
          <p:spPr>
            <a:xfrm>
              <a:off x="1558678" y="3117255"/>
              <a:ext cx="131983" cy="135494"/>
            </a:xfrm>
            <a:custGeom>
              <a:rect b="b" l="l" r="r" t="t"/>
              <a:pathLst>
                <a:path extrusionOk="0" h="5518" w="5375">
                  <a:moveTo>
                    <a:pt x="1106" y="0"/>
                  </a:moveTo>
                  <a:cubicBezTo>
                    <a:pt x="910" y="0"/>
                    <a:pt x="801" y="33"/>
                    <a:pt x="768" y="66"/>
                  </a:cubicBezTo>
                  <a:cubicBezTo>
                    <a:pt x="675" y="124"/>
                    <a:pt x="524" y="264"/>
                    <a:pt x="384" y="601"/>
                  </a:cubicBezTo>
                  <a:cubicBezTo>
                    <a:pt x="140" y="1229"/>
                    <a:pt x="1" y="1915"/>
                    <a:pt x="1" y="2741"/>
                  </a:cubicBezTo>
                  <a:lnTo>
                    <a:pt x="1" y="2788"/>
                  </a:lnTo>
                  <a:cubicBezTo>
                    <a:pt x="1" y="3614"/>
                    <a:pt x="140" y="4335"/>
                    <a:pt x="384" y="4916"/>
                  </a:cubicBezTo>
                  <a:cubicBezTo>
                    <a:pt x="524" y="5254"/>
                    <a:pt x="675" y="5405"/>
                    <a:pt x="768" y="5451"/>
                  </a:cubicBezTo>
                  <a:cubicBezTo>
                    <a:pt x="801" y="5484"/>
                    <a:pt x="910" y="5517"/>
                    <a:pt x="1106" y="5517"/>
                  </a:cubicBezTo>
                  <a:cubicBezTo>
                    <a:pt x="1187" y="5517"/>
                    <a:pt x="1284" y="5511"/>
                    <a:pt x="1396" y="5498"/>
                  </a:cubicBezTo>
                  <a:cubicBezTo>
                    <a:pt x="2036" y="5405"/>
                    <a:pt x="2711" y="5161"/>
                    <a:pt x="3432" y="4719"/>
                  </a:cubicBezTo>
                  <a:cubicBezTo>
                    <a:pt x="4165" y="4288"/>
                    <a:pt x="4700" y="3846"/>
                    <a:pt x="5083" y="3369"/>
                  </a:cubicBezTo>
                  <a:cubicBezTo>
                    <a:pt x="5328" y="3078"/>
                    <a:pt x="5374" y="2881"/>
                    <a:pt x="5374" y="2788"/>
                  </a:cubicBezTo>
                  <a:cubicBezTo>
                    <a:pt x="5374" y="2683"/>
                    <a:pt x="5328" y="2497"/>
                    <a:pt x="5083" y="2160"/>
                  </a:cubicBezTo>
                  <a:cubicBezTo>
                    <a:pt x="4700" y="1671"/>
                    <a:pt x="4165" y="1229"/>
                    <a:pt x="3432" y="799"/>
                  </a:cubicBezTo>
                  <a:cubicBezTo>
                    <a:pt x="2711" y="357"/>
                    <a:pt x="2036" y="124"/>
                    <a:pt x="1396" y="19"/>
                  </a:cubicBezTo>
                  <a:cubicBezTo>
                    <a:pt x="1284" y="6"/>
                    <a:pt x="1187" y="0"/>
                    <a:pt x="11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52"/>
            <p:cNvSpPr/>
            <p:nvPr/>
          </p:nvSpPr>
          <p:spPr>
            <a:xfrm>
              <a:off x="1891693" y="3122093"/>
              <a:ext cx="122554" cy="125918"/>
            </a:xfrm>
            <a:custGeom>
              <a:rect b="b" l="l" r="r" t="t"/>
              <a:pathLst>
                <a:path extrusionOk="0" h="5128" w="4991">
                  <a:moveTo>
                    <a:pt x="1054" y="1"/>
                  </a:moveTo>
                  <a:cubicBezTo>
                    <a:pt x="871" y="1"/>
                    <a:pt x="753" y="34"/>
                    <a:pt x="687" y="67"/>
                  </a:cubicBezTo>
                  <a:cubicBezTo>
                    <a:pt x="629" y="113"/>
                    <a:pt x="489" y="264"/>
                    <a:pt x="338" y="602"/>
                  </a:cubicBezTo>
                  <a:cubicBezTo>
                    <a:pt x="152" y="1137"/>
                    <a:pt x="1" y="1765"/>
                    <a:pt x="1" y="2544"/>
                  </a:cubicBezTo>
                  <a:lnTo>
                    <a:pt x="1" y="2591"/>
                  </a:lnTo>
                  <a:cubicBezTo>
                    <a:pt x="1" y="3358"/>
                    <a:pt x="152" y="3998"/>
                    <a:pt x="338" y="4580"/>
                  </a:cubicBezTo>
                  <a:cubicBezTo>
                    <a:pt x="489" y="4870"/>
                    <a:pt x="629" y="5010"/>
                    <a:pt x="687" y="5057"/>
                  </a:cubicBezTo>
                  <a:cubicBezTo>
                    <a:pt x="752" y="5089"/>
                    <a:pt x="869" y="5127"/>
                    <a:pt x="1049" y="5127"/>
                  </a:cubicBezTo>
                  <a:cubicBezTo>
                    <a:pt x="1126" y="5127"/>
                    <a:pt x="1214" y="5121"/>
                    <a:pt x="1315" y="5103"/>
                  </a:cubicBezTo>
                  <a:cubicBezTo>
                    <a:pt x="1897" y="5010"/>
                    <a:pt x="2525" y="4766"/>
                    <a:pt x="3199" y="4382"/>
                  </a:cubicBezTo>
                  <a:cubicBezTo>
                    <a:pt x="3886" y="3998"/>
                    <a:pt x="4363" y="3556"/>
                    <a:pt x="4758" y="3126"/>
                  </a:cubicBezTo>
                  <a:cubicBezTo>
                    <a:pt x="4991" y="2835"/>
                    <a:pt x="4991" y="2637"/>
                    <a:pt x="4991" y="2591"/>
                  </a:cubicBezTo>
                  <a:cubicBezTo>
                    <a:pt x="4991" y="2486"/>
                    <a:pt x="4991" y="2300"/>
                    <a:pt x="4758" y="2009"/>
                  </a:cubicBezTo>
                  <a:cubicBezTo>
                    <a:pt x="4363" y="1567"/>
                    <a:pt x="3886" y="1137"/>
                    <a:pt x="3199" y="741"/>
                  </a:cubicBezTo>
                  <a:cubicBezTo>
                    <a:pt x="2525" y="357"/>
                    <a:pt x="1897" y="113"/>
                    <a:pt x="1315" y="20"/>
                  </a:cubicBezTo>
                  <a:cubicBezTo>
                    <a:pt x="1216" y="7"/>
                    <a:pt x="1130" y="1"/>
                    <a:pt x="10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52"/>
            <p:cNvSpPr/>
            <p:nvPr/>
          </p:nvSpPr>
          <p:spPr>
            <a:xfrm>
              <a:off x="2225002" y="3126832"/>
              <a:ext cx="114279" cy="116489"/>
            </a:xfrm>
            <a:custGeom>
              <a:rect b="b" l="l" r="r" t="t"/>
              <a:pathLst>
                <a:path extrusionOk="0" h="4744" w="4654">
                  <a:moveTo>
                    <a:pt x="954" y="1"/>
                  </a:moveTo>
                  <a:cubicBezTo>
                    <a:pt x="788" y="1"/>
                    <a:pt x="694" y="39"/>
                    <a:pt x="629" y="71"/>
                  </a:cubicBezTo>
                  <a:cubicBezTo>
                    <a:pt x="582" y="118"/>
                    <a:pt x="431" y="211"/>
                    <a:pt x="338" y="548"/>
                  </a:cubicBezTo>
                  <a:cubicBezTo>
                    <a:pt x="140" y="1037"/>
                    <a:pt x="1" y="1665"/>
                    <a:pt x="1" y="2351"/>
                  </a:cubicBezTo>
                  <a:lnTo>
                    <a:pt x="1" y="2398"/>
                  </a:lnTo>
                  <a:cubicBezTo>
                    <a:pt x="1" y="3072"/>
                    <a:pt x="140" y="3700"/>
                    <a:pt x="338" y="4189"/>
                  </a:cubicBezTo>
                  <a:cubicBezTo>
                    <a:pt x="431" y="4526"/>
                    <a:pt x="582" y="4619"/>
                    <a:pt x="629" y="4677"/>
                  </a:cubicBezTo>
                  <a:cubicBezTo>
                    <a:pt x="695" y="4710"/>
                    <a:pt x="790" y="4743"/>
                    <a:pt x="959" y="4743"/>
                  </a:cubicBezTo>
                  <a:cubicBezTo>
                    <a:pt x="1029" y="4743"/>
                    <a:pt x="1112" y="4738"/>
                    <a:pt x="1210" y="4724"/>
                  </a:cubicBezTo>
                  <a:cubicBezTo>
                    <a:pt x="1745" y="4619"/>
                    <a:pt x="2327" y="4433"/>
                    <a:pt x="2955" y="4096"/>
                  </a:cubicBezTo>
                  <a:cubicBezTo>
                    <a:pt x="3583" y="3700"/>
                    <a:pt x="4072" y="3317"/>
                    <a:pt x="4409" y="2875"/>
                  </a:cubicBezTo>
                  <a:cubicBezTo>
                    <a:pt x="4607" y="2642"/>
                    <a:pt x="4653" y="2444"/>
                    <a:pt x="4653" y="2398"/>
                  </a:cubicBezTo>
                  <a:cubicBezTo>
                    <a:pt x="4653" y="2293"/>
                    <a:pt x="4607" y="2107"/>
                    <a:pt x="4409" y="1863"/>
                  </a:cubicBezTo>
                  <a:cubicBezTo>
                    <a:pt x="4072" y="1421"/>
                    <a:pt x="3583" y="1037"/>
                    <a:pt x="2955" y="700"/>
                  </a:cubicBezTo>
                  <a:lnTo>
                    <a:pt x="2955" y="653"/>
                  </a:lnTo>
                  <a:cubicBezTo>
                    <a:pt x="2327" y="316"/>
                    <a:pt x="1745" y="118"/>
                    <a:pt x="1210" y="25"/>
                  </a:cubicBezTo>
                  <a:cubicBezTo>
                    <a:pt x="1109" y="7"/>
                    <a:pt x="1025" y="1"/>
                    <a:pt x="95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52"/>
            <p:cNvSpPr/>
            <p:nvPr/>
          </p:nvSpPr>
          <p:spPr>
            <a:xfrm>
              <a:off x="2558312" y="3131522"/>
              <a:ext cx="104555" cy="106937"/>
            </a:xfrm>
            <a:custGeom>
              <a:rect b="b" l="l" r="r" t="t"/>
              <a:pathLst>
                <a:path extrusionOk="0" h="4355" w="4258">
                  <a:moveTo>
                    <a:pt x="886" y="1"/>
                  </a:moveTo>
                  <a:cubicBezTo>
                    <a:pt x="737" y="1"/>
                    <a:pt x="648" y="34"/>
                    <a:pt x="582" y="67"/>
                  </a:cubicBezTo>
                  <a:cubicBezTo>
                    <a:pt x="524" y="125"/>
                    <a:pt x="384" y="218"/>
                    <a:pt x="291" y="509"/>
                  </a:cubicBezTo>
                  <a:cubicBezTo>
                    <a:pt x="140" y="939"/>
                    <a:pt x="1" y="1520"/>
                    <a:pt x="1" y="2207"/>
                  </a:cubicBezTo>
                  <a:cubicBezTo>
                    <a:pt x="1" y="2835"/>
                    <a:pt x="140" y="3416"/>
                    <a:pt x="291" y="3847"/>
                  </a:cubicBezTo>
                  <a:cubicBezTo>
                    <a:pt x="384" y="4138"/>
                    <a:pt x="524" y="4242"/>
                    <a:pt x="582" y="4289"/>
                  </a:cubicBezTo>
                  <a:cubicBezTo>
                    <a:pt x="648" y="4322"/>
                    <a:pt x="737" y="4355"/>
                    <a:pt x="886" y="4355"/>
                  </a:cubicBezTo>
                  <a:cubicBezTo>
                    <a:pt x="948" y="4355"/>
                    <a:pt x="1020" y="4349"/>
                    <a:pt x="1106" y="4335"/>
                  </a:cubicBezTo>
                  <a:cubicBezTo>
                    <a:pt x="1594" y="4242"/>
                    <a:pt x="2129" y="4091"/>
                    <a:pt x="2711" y="3754"/>
                  </a:cubicBezTo>
                  <a:cubicBezTo>
                    <a:pt x="3292" y="3416"/>
                    <a:pt x="3723" y="3033"/>
                    <a:pt x="4014" y="2637"/>
                  </a:cubicBezTo>
                  <a:cubicBezTo>
                    <a:pt x="4211" y="2393"/>
                    <a:pt x="4258" y="2253"/>
                    <a:pt x="4258" y="2207"/>
                  </a:cubicBezTo>
                  <a:cubicBezTo>
                    <a:pt x="4258" y="2102"/>
                    <a:pt x="4211" y="1962"/>
                    <a:pt x="4014" y="1718"/>
                  </a:cubicBezTo>
                  <a:cubicBezTo>
                    <a:pt x="3723" y="1334"/>
                    <a:pt x="3292" y="939"/>
                    <a:pt x="2711" y="602"/>
                  </a:cubicBezTo>
                  <a:cubicBezTo>
                    <a:pt x="2129" y="311"/>
                    <a:pt x="1594" y="125"/>
                    <a:pt x="1106" y="20"/>
                  </a:cubicBezTo>
                  <a:cubicBezTo>
                    <a:pt x="1020" y="6"/>
                    <a:pt x="948" y="1"/>
                    <a:pt x="88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52"/>
            <p:cNvSpPr/>
            <p:nvPr/>
          </p:nvSpPr>
          <p:spPr>
            <a:xfrm>
              <a:off x="2891327" y="3136384"/>
              <a:ext cx="95421" cy="97336"/>
            </a:xfrm>
            <a:custGeom>
              <a:rect b="b" l="l" r="r" t="t"/>
              <a:pathLst>
                <a:path extrusionOk="0" h="3964" w="3886">
                  <a:moveTo>
                    <a:pt x="804" y="0"/>
                  </a:moveTo>
                  <a:cubicBezTo>
                    <a:pt x="654" y="0"/>
                    <a:pt x="569" y="33"/>
                    <a:pt x="536" y="66"/>
                  </a:cubicBezTo>
                  <a:cubicBezTo>
                    <a:pt x="489" y="66"/>
                    <a:pt x="396" y="159"/>
                    <a:pt x="292" y="450"/>
                  </a:cubicBezTo>
                  <a:cubicBezTo>
                    <a:pt x="106" y="846"/>
                    <a:pt x="1" y="1381"/>
                    <a:pt x="1" y="2009"/>
                  </a:cubicBezTo>
                  <a:cubicBezTo>
                    <a:pt x="1" y="2590"/>
                    <a:pt x="106" y="3125"/>
                    <a:pt x="292" y="3509"/>
                  </a:cubicBezTo>
                  <a:cubicBezTo>
                    <a:pt x="396" y="3800"/>
                    <a:pt x="489" y="3893"/>
                    <a:pt x="536" y="3893"/>
                  </a:cubicBezTo>
                  <a:cubicBezTo>
                    <a:pt x="569" y="3926"/>
                    <a:pt x="653" y="3964"/>
                    <a:pt x="800" y="3964"/>
                  </a:cubicBezTo>
                  <a:cubicBezTo>
                    <a:pt x="863" y="3964"/>
                    <a:pt x="937" y="3957"/>
                    <a:pt x="1024" y="3940"/>
                  </a:cubicBezTo>
                  <a:cubicBezTo>
                    <a:pt x="1455" y="3893"/>
                    <a:pt x="1943" y="3707"/>
                    <a:pt x="2478" y="3416"/>
                  </a:cubicBezTo>
                  <a:cubicBezTo>
                    <a:pt x="3013" y="3125"/>
                    <a:pt x="3397" y="2776"/>
                    <a:pt x="3688" y="2393"/>
                  </a:cubicBezTo>
                  <a:cubicBezTo>
                    <a:pt x="3886" y="2195"/>
                    <a:pt x="3886" y="2055"/>
                    <a:pt x="3886" y="2009"/>
                  </a:cubicBezTo>
                  <a:cubicBezTo>
                    <a:pt x="3886" y="1904"/>
                    <a:pt x="3886" y="1764"/>
                    <a:pt x="3688" y="1567"/>
                  </a:cubicBezTo>
                  <a:cubicBezTo>
                    <a:pt x="3397" y="1183"/>
                    <a:pt x="3013" y="846"/>
                    <a:pt x="2478" y="555"/>
                  </a:cubicBezTo>
                  <a:cubicBezTo>
                    <a:pt x="1943" y="264"/>
                    <a:pt x="1455" y="66"/>
                    <a:pt x="1024" y="20"/>
                  </a:cubicBezTo>
                  <a:cubicBezTo>
                    <a:pt x="939" y="6"/>
                    <a:pt x="866" y="0"/>
                    <a:pt x="80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52"/>
            <p:cNvSpPr/>
            <p:nvPr/>
          </p:nvSpPr>
          <p:spPr>
            <a:xfrm>
              <a:off x="3224636" y="3141123"/>
              <a:ext cx="85722" cy="87956"/>
            </a:xfrm>
            <a:custGeom>
              <a:rect b="b" l="l" r="r" t="t"/>
              <a:pathLst>
                <a:path extrusionOk="0" h="3582" w="3491">
                  <a:moveTo>
                    <a:pt x="728" y="0"/>
                  </a:moveTo>
                  <a:cubicBezTo>
                    <a:pt x="600" y="0"/>
                    <a:pt x="522" y="38"/>
                    <a:pt x="489" y="71"/>
                  </a:cubicBezTo>
                  <a:cubicBezTo>
                    <a:pt x="431" y="71"/>
                    <a:pt x="338" y="164"/>
                    <a:pt x="245" y="408"/>
                  </a:cubicBezTo>
                  <a:cubicBezTo>
                    <a:pt x="94" y="792"/>
                    <a:pt x="1" y="1234"/>
                    <a:pt x="1" y="1816"/>
                  </a:cubicBezTo>
                  <a:cubicBezTo>
                    <a:pt x="1" y="2351"/>
                    <a:pt x="94" y="2781"/>
                    <a:pt x="245" y="3165"/>
                  </a:cubicBezTo>
                  <a:cubicBezTo>
                    <a:pt x="338" y="3409"/>
                    <a:pt x="431" y="3514"/>
                    <a:pt x="489" y="3560"/>
                  </a:cubicBezTo>
                  <a:cubicBezTo>
                    <a:pt x="520" y="3560"/>
                    <a:pt x="593" y="3581"/>
                    <a:pt x="710" y="3581"/>
                  </a:cubicBezTo>
                  <a:cubicBezTo>
                    <a:pt x="769" y="3581"/>
                    <a:pt x="838" y="3576"/>
                    <a:pt x="920" y="3560"/>
                  </a:cubicBezTo>
                  <a:cubicBezTo>
                    <a:pt x="1304" y="3514"/>
                    <a:pt x="1746" y="3363"/>
                    <a:pt x="2234" y="3072"/>
                  </a:cubicBezTo>
                  <a:cubicBezTo>
                    <a:pt x="2711" y="2781"/>
                    <a:pt x="3048" y="2490"/>
                    <a:pt x="3339" y="2200"/>
                  </a:cubicBezTo>
                  <a:cubicBezTo>
                    <a:pt x="3490" y="1955"/>
                    <a:pt x="3490" y="1862"/>
                    <a:pt x="3490" y="1816"/>
                  </a:cubicBezTo>
                  <a:cubicBezTo>
                    <a:pt x="3490" y="1711"/>
                    <a:pt x="3490" y="1618"/>
                    <a:pt x="3339" y="1420"/>
                  </a:cubicBezTo>
                  <a:cubicBezTo>
                    <a:pt x="3048" y="1083"/>
                    <a:pt x="2711" y="792"/>
                    <a:pt x="2234" y="501"/>
                  </a:cubicBezTo>
                  <a:cubicBezTo>
                    <a:pt x="1746" y="211"/>
                    <a:pt x="1304" y="71"/>
                    <a:pt x="920" y="24"/>
                  </a:cubicBezTo>
                  <a:cubicBezTo>
                    <a:pt x="847" y="7"/>
                    <a:pt x="783" y="0"/>
                    <a:pt x="7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52"/>
            <p:cNvSpPr/>
            <p:nvPr/>
          </p:nvSpPr>
          <p:spPr>
            <a:xfrm>
              <a:off x="3557946" y="3145764"/>
              <a:ext cx="77152" cy="78453"/>
            </a:xfrm>
            <a:custGeom>
              <a:rect b="b" l="l" r="r" t="t"/>
              <a:pathLst>
                <a:path extrusionOk="0" h="3195" w="3142">
                  <a:moveTo>
                    <a:pt x="622" y="1"/>
                  </a:moveTo>
                  <a:cubicBezTo>
                    <a:pt x="519" y="1"/>
                    <a:pt x="462" y="22"/>
                    <a:pt x="431" y="22"/>
                  </a:cubicBezTo>
                  <a:cubicBezTo>
                    <a:pt x="385" y="68"/>
                    <a:pt x="292" y="126"/>
                    <a:pt x="233" y="359"/>
                  </a:cubicBezTo>
                  <a:cubicBezTo>
                    <a:pt x="94" y="708"/>
                    <a:pt x="1" y="1092"/>
                    <a:pt x="1" y="1627"/>
                  </a:cubicBezTo>
                  <a:cubicBezTo>
                    <a:pt x="1" y="2104"/>
                    <a:pt x="94" y="2499"/>
                    <a:pt x="233" y="2836"/>
                  </a:cubicBezTo>
                  <a:cubicBezTo>
                    <a:pt x="292" y="3081"/>
                    <a:pt x="385" y="3127"/>
                    <a:pt x="431" y="3174"/>
                  </a:cubicBezTo>
                  <a:cubicBezTo>
                    <a:pt x="462" y="3174"/>
                    <a:pt x="519" y="3194"/>
                    <a:pt x="622" y="3194"/>
                  </a:cubicBezTo>
                  <a:cubicBezTo>
                    <a:pt x="674" y="3194"/>
                    <a:pt x="737" y="3189"/>
                    <a:pt x="815" y="3174"/>
                  </a:cubicBezTo>
                  <a:cubicBezTo>
                    <a:pt x="1164" y="3127"/>
                    <a:pt x="1594" y="2976"/>
                    <a:pt x="1978" y="2743"/>
                  </a:cubicBezTo>
                  <a:cubicBezTo>
                    <a:pt x="2420" y="2499"/>
                    <a:pt x="2757" y="2255"/>
                    <a:pt x="2955" y="1964"/>
                  </a:cubicBezTo>
                  <a:cubicBezTo>
                    <a:pt x="3095" y="1766"/>
                    <a:pt x="3141" y="1673"/>
                    <a:pt x="3141" y="1627"/>
                  </a:cubicBezTo>
                  <a:cubicBezTo>
                    <a:pt x="3141" y="1522"/>
                    <a:pt x="3095" y="1429"/>
                    <a:pt x="2955" y="1231"/>
                  </a:cubicBezTo>
                  <a:cubicBezTo>
                    <a:pt x="2757" y="999"/>
                    <a:pt x="2420" y="708"/>
                    <a:pt x="1978" y="464"/>
                  </a:cubicBezTo>
                  <a:cubicBezTo>
                    <a:pt x="1594" y="219"/>
                    <a:pt x="1164" y="68"/>
                    <a:pt x="815" y="22"/>
                  </a:cubicBezTo>
                  <a:cubicBezTo>
                    <a:pt x="737" y="6"/>
                    <a:pt x="674" y="1"/>
                    <a:pt x="62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52"/>
            <p:cNvSpPr/>
            <p:nvPr/>
          </p:nvSpPr>
          <p:spPr>
            <a:xfrm>
              <a:off x="3890985" y="3150625"/>
              <a:ext cx="67993" cy="68852"/>
            </a:xfrm>
            <a:custGeom>
              <a:rect b="b" l="l" r="r" t="t"/>
              <a:pathLst>
                <a:path extrusionOk="0" h="2804" w="2769">
                  <a:moveTo>
                    <a:pt x="568" y="1"/>
                  </a:moveTo>
                  <a:cubicBezTo>
                    <a:pt x="478" y="1"/>
                    <a:pt x="427" y="21"/>
                    <a:pt x="395" y="21"/>
                  </a:cubicBezTo>
                  <a:cubicBezTo>
                    <a:pt x="337" y="68"/>
                    <a:pt x="244" y="114"/>
                    <a:pt x="198" y="312"/>
                  </a:cubicBezTo>
                  <a:cubicBezTo>
                    <a:pt x="105" y="603"/>
                    <a:pt x="0" y="987"/>
                    <a:pt x="0" y="1429"/>
                  </a:cubicBezTo>
                  <a:cubicBezTo>
                    <a:pt x="0" y="1813"/>
                    <a:pt x="105" y="2196"/>
                    <a:pt x="198" y="2487"/>
                  </a:cubicBezTo>
                  <a:cubicBezTo>
                    <a:pt x="244" y="2685"/>
                    <a:pt x="337" y="2731"/>
                    <a:pt x="395" y="2778"/>
                  </a:cubicBezTo>
                  <a:cubicBezTo>
                    <a:pt x="427" y="2778"/>
                    <a:pt x="478" y="2804"/>
                    <a:pt x="568" y="2804"/>
                  </a:cubicBezTo>
                  <a:cubicBezTo>
                    <a:pt x="613" y="2804"/>
                    <a:pt x="667" y="2797"/>
                    <a:pt x="733" y="2778"/>
                  </a:cubicBezTo>
                  <a:cubicBezTo>
                    <a:pt x="1024" y="2731"/>
                    <a:pt x="1407" y="2638"/>
                    <a:pt x="1745" y="2394"/>
                  </a:cubicBezTo>
                  <a:cubicBezTo>
                    <a:pt x="2140" y="2196"/>
                    <a:pt x="2431" y="1964"/>
                    <a:pt x="2617" y="1719"/>
                  </a:cubicBezTo>
                  <a:cubicBezTo>
                    <a:pt x="2768" y="1568"/>
                    <a:pt x="2768" y="1475"/>
                    <a:pt x="2768" y="1429"/>
                  </a:cubicBezTo>
                  <a:cubicBezTo>
                    <a:pt x="2768" y="1382"/>
                    <a:pt x="2768" y="1231"/>
                    <a:pt x="2617" y="1091"/>
                  </a:cubicBezTo>
                  <a:cubicBezTo>
                    <a:pt x="2431" y="847"/>
                    <a:pt x="2140" y="603"/>
                    <a:pt x="1745" y="405"/>
                  </a:cubicBezTo>
                  <a:cubicBezTo>
                    <a:pt x="1407" y="161"/>
                    <a:pt x="1024" y="68"/>
                    <a:pt x="733" y="21"/>
                  </a:cubicBezTo>
                  <a:cubicBezTo>
                    <a:pt x="667" y="6"/>
                    <a:pt x="613" y="1"/>
                    <a:pt x="5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52"/>
            <p:cNvSpPr/>
            <p:nvPr/>
          </p:nvSpPr>
          <p:spPr>
            <a:xfrm>
              <a:off x="4224271" y="3154554"/>
              <a:ext cx="58294" cy="60872"/>
            </a:xfrm>
            <a:custGeom>
              <a:rect b="b" l="l" r="r" t="t"/>
              <a:pathLst>
                <a:path extrusionOk="0" h="2479" w="2374">
                  <a:moveTo>
                    <a:pt x="629" y="1"/>
                  </a:moveTo>
                  <a:cubicBezTo>
                    <a:pt x="431" y="1"/>
                    <a:pt x="385" y="59"/>
                    <a:pt x="338" y="59"/>
                  </a:cubicBezTo>
                  <a:cubicBezTo>
                    <a:pt x="292" y="59"/>
                    <a:pt x="245" y="152"/>
                    <a:pt x="141" y="292"/>
                  </a:cubicBezTo>
                  <a:cubicBezTo>
                    <a:pt x="47" y="536"/>
                    <a:pt x="1" y="873"/>
                    <a:pt x="1" y="1269"/>
                  </a:cubicBezTo>
                  <a:cubicBezTo>
                    <a:pt x="1" y="1606"/>
                    <a:pt x="47" y="1943"/>
                    <a:pt x="141" y="2188"/>
                  </a:cubicBezTo>
                  <a:cubicBezTo>
                    <a:pt x="245" y="2327"/>
                    <a:pt x="292" y="2432"/>
                    <a:pt x="338" y="2432"/>
                  </a:cubicBezTo>
                  <a:cubicBezTo>
                    <a:pt x="385" y="2432"/>
                    <a:pt x="431" y="2478"/>
                    <a:pt x="629" y="2478"/>
                  </a:cubicBezTo>
                  <a:cubicBezTo>
                    <a:pt x="920" y="2432"/>
                    <a:pt x="1211" y="2281"/>
                    <a:pt x="1548" y="2141"/>
                  </a:cubicBezTo>
                  <a:cubicBezTo>
                    <a:pt x="1839" y="1943"/>
                    <a:pt x="2083" y="1699"/>
                    <a:pt x="2281" y="1513"/>
                  </a:cubicBezTo>
                  <a:cubicBezTo>
                    <a:pt x="2374" y="1362"/>
                    <a:pt x="2374" y="1269"/>
                    <a:pt x="2374" y="1269"/>
                  </a:cubicBezTo>
                  <a:cubicBezTo>
                    <a:pt x="2374" y="1222"/>
                    <a:pt x="2374" y="1117"/>
                    <a:pt x="2281" y="978"/>
                  </a:cubicBezTo>
                  <a:cubicBezTo>
                    <a:pt x="2083" y="780"/>
                    <a:pt x="1839" y="536"/>
                    <a:pt x="1548" y="350"/>
                  </a:cubicBezTo>
                  <a:cubicBezTo>
                    <a:pt x="1211" y="199"/>
                    <a:pt x="920" y="59"/>
                    <a:pt x="6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52"/>
            <p:cNvSpPr/>
            <p:nvPr/>
          </p:nvSpPr>
          <p:spPr>
            <a:xfrm>
              <a:off x="4557580" y="3159416"/>
              <a:ext cx="50019" cy="51148"/>
            </a:xfrm>
            <a:custGeom>
              <a:rect b="b" l="l" r="r" t="t"/>
              <a:pathLst>
                <a:path extrusionOk="0" h="2083" w="2037">
                  <a:moveTo>
                    <a:pt x="524" y="1"/>
                  </a:moveTo>
                  <a:cubicBezTo>
                    <a:pt x="385" y="1"/>
                    <a:pt x="338" y="1"/>
                    <a:pt x="292" y="47"/>
                  </a:cubicBezTo>
                  <a:cubicBezTo>
                    <a:pt x="233" y="47"/>
                    <a:pt x="187" y="94"/>
                    <a:pt x="140" y="245"/>
                  </a:cubicBezTo>
                  <a:cubicBezTo>
                    <a:pt x="47" y="443"/>
                    <a:pt x="1" y="733"/>
                    <a:pt x="1" y="1071"/>
                  </a:cubicBezTo>
                  <a:cubicBezTo>
                    <a:pt x="1" y="1361"/>
                    <a:pt x="47" y="1652"/>
                    <a:pt x="140" y="1838"/>
                  </a:cubicBezTo>
                  <a:cubicBezTo>
                    <a:pt x="187" y="1990"/>
                    <a:pt x="233" y="2036"/>
                    <a:pt x="292" y="2036"/>
                  </a:cubicBezTo>
                  <a:cubicBezTo>
                    <a:pt x="338" y="2083"/>
                    <a:pt x="385" y="2083"/>
                    <a:pt x="524" y="2083"/>
                  </a:cubicBezTo>
                  <a:cubicBezTo>
                    <a:pt x="769" y="2036"/>
                    <a:pt x="1013" y="1943"/>
                    <a:pt x="1304" y="1792"/>
                  </a:cubicBezTo>
                  <a:cubicBezTo>
                    <a:pt x="1548" y="1652"/>
                    <a:pt x="1792" y="1455"/>
                    <a:pt x="1932" y="1257"/>
                  </a:cubicBezTo>
                  <a:cubicBezTo>
                    <a:pt x="2036" y="1164"/>
                    <a:pt x="2036" y="1071"/>
                    <a:pt x="2036" y="1071"/>
                  </a:cubicBezTo>
                  <a:cubicBezTo>
                    <a:pt x="2036" y="1024"/>
                    <a:pt x="2036" y="919"/>
                    <a:pt x="1932" y="826"/>
                  </a:cubicBezTo>
                  <a:cubicBezTo>
                    <a:pt x="1792" y="629"/>
                    <a:pt x="1548" y="489"/>
                    <a:pt x="1304" y="291"/>
                  </a:cubicBezTo>
                  <a:cubicBezTo>
                    <a:pt x="1013" y="152"/>
                    <a:pt x="769" y="47"/>
                    <a:pt x="52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52"/>
            <p:cNvSpPr/>
            <p:nvPr/>
          </p:nvSpPr>
          <p:spPr>
            <a:xfrm>
              <a:off x="4890620" y="3164278"/>
              <a:ext cx="40565" cy="41719"/>
            </a:xfrm>
            <a:custGeom>
              <a:rect b="b" l="l" r="r" t="t"/>
              <a:pathLst>
                <a:path extrusionOk="0" h="1699" w="1652">
                  <a:moveTo>
                    <a:pt x="442" y="0"/>
                  </a:moveTo>
                  <a:cubicBezTo>
                    <a:pt x="337" y="0"/>
                    <a:pt x="244" y="0"/>
                    <a:pt x="244" y="47"/>
                  </a:cubicBezTo>
                  <a:cubicBezTo>
                    <a:pt x="198" y="47"/>
                    <a:pt x="151" y="93"/>
                    <a:pt x="105" y="186"/>
                  </a:cubicBezTo>
                  <a:cubicBezTo>
                    <a:pt x="47" y="384"/>
                    <a:pt x="0" y="582"/>
                    <a:pt x="0" y="873"/>
                  </a:cubicBezTo>
                  <a:cubicBezTo>
                    <a:pt x="0" y="1117"/>
                    <a:pt x="47" y="1303"/>
                    <a:pt x="105" y="1501"/>
                  </a:cubicBezTo>
                  <a:cubicBezTo>
                    <a:pt x="151" y="1594"/>
                    <a:pt x="198" y="1640"/>
                    <a:pt x="244" y="1640"/>
                  </a:cubicBezTo>
                  <a:cubicBezTo>
                    <a:pt x="244" y="1699"/>
                    <a:pt x="337" y="1699"/>
                    <a:pt x="442" y="1699"/>
                  </a:cubicBezTo>
                  <a:cubicBezTo>
                    <a:pt x="628" y="1640"/>
                    <a:pt x="826" y="1594"/>
                    <a:pt x="1070" y="1454"/>
                  </a:cubicBezTo>
                  <a:cubicBezTo>
                    <a:pt x="1268" y="1303"/>
                    <a:pt x="1454" y="1163"/>
                    <a:pt x="1559" y="1012"/>
                  </a:cubicBezTo>
                  <a:cubicBezTo>
                    <a:pt x="1652" y="919"/>
                    <a:pt x="1652" y="873"/>
                    <a:pt x="1652" y="873"/>
                  </a:cubicBezTo>
                  <a:cubicBezTo>
                    <a:pt x="1652" y="826"/>
                    <a:pt x="1652" y="768"/>
                    <a:pt x="1559" y="675"/>
                  </a:cubicBezTo>
                  <a:cubicBezTo>
                    <a:pt x="1454" y="535"/>
                    <a:pt x="1268" y="384"/>
                    <a:pt x="1070" y="245"/>
                  </a:cubicBezTo>
                  <a:cubicBezTo>
                    <a:pt x="826" y="93"/>
                    <a:pt x="628" y="47"/>
                    <a:pt x="44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52"/>
            <p:cNvSpPr/>
            <p:nvPr/>
          </p:nvSpPr>
          <p:spPr>
            <a:xfrm>
              <a:off x="5223929" y="3168845"/>
              <a:ext cx="30866" cy="32290"/>
            </a:xfrm>
            <a:custGeom>
              <a:rect b="b" l="l" r="r" t="t"/>
              <a:pathLst>
                <a:path extrusionOk="0" h="1315" w="1257">
                  <a:moveTo>
                    <a:pt x="198" y="0"/>
                  </a:moveTo>
                  <a:cubicBezTo>
                    <a:pt x="140" y="59"/>
                    <a:pt x="140" y="59"/>
                    <a:pt x="93" y="152"/>
                  </a:cubicBezTo>
                  <a:cubicBezTo>
                    <a:pt x="47" y="291"/>
                    <a:pt x="0" y="442"/>
                    <a:pt x="0" y="687"/>
                  </a:cubicBezTo>
                  <a:cubicBezTo>
                    <a:pt x="0" y="873"/>
                    <a:pt x="47" y="1024"/>
                    <a:pt x="93" y="1164"/>
                  </a:cubicBezTo>
                  <a:cubicBezTo>
                    <a:pt x="140" y="1268"/>
                    <a:pt x="140" y="1268"/>
                    <a:pt x="198" y="1315"/>
                  </a:cubicBezTo>
                  <a:lnTo>
                    <a:pt x="337" y="1315"/>
                  </a:lnTo>
                  <a:cubicBezTo>
                    <a:pt x="489" y="1268"/>
                    <a:pt x="628" y="1222"/>
                    <a:pt x="826" y="1117"/>
                  </a:cubicBezTo>
                  <a:cubicBezTo>
                    <a:pt x="965" y="1024"/>
                    <a:pt x="1117" y="931"/>
                    <a:pt x="1210" y="780"/>
                  </a:cubicBezTo>
                  <a:cubicBezTo>
                    <a:pt x="1256" y="733"/>
                    <a:pt x="1256" y="687"/>
                    <a:pt x="1256" y="687"/>
                  </a:cubicBezTo>
                  <a:cubicBezTo>
                    <a:pt x="1256" y="640"/>
                    <a:pt x="1256" y="582"/>
                    <a:pt x="1210" y="535"/>
                  </a:cubicBezTo>
                  <a:cubicBezTo>
                    <a:pt x="1117" y="396"/>
                    <a:pt x="965" y="291"/>
                    <a:pt x="826" y="198"/>
                  </a:cubicBezTo>
                  <a:cubicBezTo>
                    <a:pt x="628" y="105"/>
                    <a:pt x="489" y="59"/>
                    <a:pt x="3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52"/>
            <p:cNvSpPr/>
            <p:nvPr/>
          </p:nvSpPr>
          <p:spPr>
            <a:xfrm>
              <a:off x="892059" y="3374935"/>
              <a:ext cx="149982" cy="154500"/>
            </a:xfrm>
            <a:custGeom>
              <a:rect b="b" l="l" r="r" t="t"/>
              <a:pathLst>
                <a:path extrusionOk="0" h="6292" w="6108">
                  <a:moveTo>
                    <a:pt x="1268" y="1"/>
                  </a:moveTo>
                  <a:cubicBezTo>
                    <a:pt x="1058" y="1"/>
                    <a:pt x="946" y="58"/>
                    <a:pt x="873" y="98"/>
                  </a:cubicBezTo>
                  <a:cubicBezTo>
                    <a:pt x="780" y="145"/>
                    <a:pt x="582" y="285"/>
                    <a:pt x="443" y="727"/>
                  </a:cubicBezTo>
                  <a:cubicBezTo>
                    <a:pt x="198" y="1401"/>
                    <a:pt x="47" y="2180"/>
                    <a:pt x="1" y="3146"/>
                  </a:cubicBezTo>
                  <a:cubicBezTo>
                    <a:pt x="47" y="4111"/>
                    <a:pt x="198" y="4891"/>
                    <a:pt x="443" y="5565"/>
                  </a:cubicBezTo>
                  <a:cubicBezTo>
                    <a:pt x="582" y="6007"/>
                    <a:pt x="780" y="6147"/>
                    <a:pt x="873" y="6205"/>
                  </a:cubicBezTo>
                  <a:cubicBezTo>
                    <a:pt x="945" y="6237"/>
                    <a:pt x="1056" y="6291"/>
                    <a:pt x="1263" y="6291"/>
                  </a:cubicBezTo>
                  <a:cubicBezTo>
                    <a:pt x="1356" y="6291"/>
                    <a:pt x="1469" y="6280"/>
                    <a:pt x="1606" y="6251"/>
                  </a:cubicBezTo>
                  <a:cubicBezTo>
                    <a:pt x="2280" y="6147"/>
                    <a:pt x="3060" y="5856"/>
                    <a:pt x="3932" y="5379"/>
                  </a:cubicBezTo>
                  <a:cubicBezTo>
                    <a:pt x="4758" y="4891"/>
                    <a:pt x="5386" y="4356"/>
                    <a:pt x="5816" y="3820"/>
                  </a:cubicBezTo>
                  <a:cubicBezTo>
                    <a:pt x="6107" y="3483"/>
                    <a:pt x="6107" y="3239"/>
                    <a:pt x="6107" y="3146"/>
                  </a:cubicBezTo>
                  <a:cubicBezTo>
                    <a:pt x="6107" y="3053"/>
                    <a:pt x="6107" y="2809"/>
                    <a:pt x="5816" y="2471"/>
                  </a:cubicBezTo>
                  <a:cubicBezTo>
                    <a:pt x="5386" y="1936"/>
                    <a:pt x="4758" y="1401"/>
                    <a:pt x="3932" y="913"/>
                  </a:cubicBezTo>
                  <a:cubicBezTo>
                    <a:pt x="3060" y="436"/>
                    <a:pt x="2280" y="145"/>
                    <a:pt x="1606" y="40"/>
                  </a:cubicBezTo>
                  <a:cubicBezTo>
                    <a:pt x="1471" y="12"/>
                    <a:pt x="1360" y="1"/>
                    <a:pt x="126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52"/>
            <p:cNvSpPr/>
            <p:nvPr/>
          </p:nvSpPr>
          <p:spPr>
            <a:xfrm>
              <a:off x="1225368" y="3379797"/>
              <a:ext cx="141682" cy="144776"/>
            </a:xfrm>
            <a:custGeom>
              <a:rect b="b" l="l" r="r" t="t"/>
              <a:pathLst>
                <a:path extrusionOk="0" h="5896" w="5770">
                  <a:moveTo>
                    <a:pt x="1165" y="0"/>
                  </a:moveTo>
                  <a:cubicBezTo>
                    <a:pt x="963" y="0"/>
                    <a:pt x="859" y="54"/>
                    <a:pt x="826" y="87"/>
                  </a:cubicBezTo>
                  <a:cubicBezTo>
                    <a:pt x="722" y="133"/>
                    <a:pt x="536" y="284"/>
                    <a:pt x="384" y="668"/>
                  </a:cubicBezTo>
                  <a:cubicBezTo>
                    <a:pt x="140" y="1296"/>
                    <a:pt x="1" y="2029"/>
                    <a:pt x="1" y="2948"/>
                  </a:cubicBezTo>
                  <a:cubicBezTo>
                    <a:pt x="1" y="3820"/>
                    <a:pt x="140" y="4600"/>
                    <a:pt x="384" y="5228"/>
                  </a:cubicBezTo>
                  <a:cubicBezTo>
                    <a:pt x="536" y="5611"/>
                    <a:pt x="722" y="5763"/>
                    <a:pt x="826" y="5809"/>
                  </a:cubicBezTo>
                  <a:cubicBezTo>
                    <a:pt x="859" y="5841"/>
                    <a:pt x="963" y="5896"/>
                    <a:pt x="1165" y="5896"/>
                  </a:cubicBezTo>
                  <a:cubicBezTo>
                    <a:pt x="1257" y="5896"/>
                    <a:pt x="1368" y="5885"/>
                    <a:pt x="1501" y="5856"/>
                  </a:cubicBezTo>
                  <a:cubicBezTo>
                    <a:pt x="2176" y="5763"/>
                    <a:pt x="2909" y="5518"/>
                    <a:pt x="3688" y="5030"/>
                  </a:cubicBezTo>
                  <a:cubicBezTo>
                    <a:pt x="4455" y="4600"/>
                    <a:pt x="5037" y="4111"/>
                    <a:pt x="5479" y="3576"/>
                  </a:cubicBezTo>
                  <a:cubicBezTo>
                    <a:pt x="5723" y="3239"/>
                    <a:pt x="5770" y="3041"/>
                    <a:pt x="5770" y="2948"/>
                  </a:cubicBezTo>
                  <a:cubicBezTo>
                    <a:pt x="5770" y="2855"/>
                    <a:pt x="5723" y="2657"/>
                    <a:pt x="5479" y="2320"/>
                  </a:cubicBezTo>
                  <a:cubicBezTo>
                    <a:pt x="5037" y="1785"/>
                    <a:pt x="4455" y="1296"/>
                    <a:pt x="3688" y="819"/>
                  </a:cubicBezTo>
                  <a:cubicBezTo>
                    <a:pt x="2909" y="377"/>
                    <a:pt x="2176" y="133"/>
                    <a:pt x="1501" y="40"/>
                  </a:cubicBezTo>
                  <a:cubicBezTo>
                    <a:pt x="1368" y="11"/>
                    <a:pt x="1257" y="0"/>
                    <a:pt x="116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2"/>
            <p:cNvSpPr/>
            <p:nvPr/>
          </p:nvSpPr>
          <p:spPr>
            <a:xfrm>
              <a:off x="1558678" y="3384512"/>
              <a:ext cx="131983" cy="135323"/>
            </a:xfrm>
            <a:custGeom>
              <a:rect b="b" l="l" r="r" t="t"/>
              <a:pathLst>
                <a:path extrusionOk="0" h="5511" w="5375">
                  <a:moveTo>
                    <a:pt x="1090" y="1"/>
                  </a:moveTo>
                  <a:cubicBezTo>
                    <a:pt x="904" y="1"/>
                    <a:pt x="800" y="60"/>
                    <a:pt x="768" y="92"/>
                  </a:cubicBezTo>
                  <a:cubicBezTo>
                    <a:pt x="675" y="139"/>
                    <a:pt x="524" y="232"/>
                    <a:pt x="384" y="627"/>
                  </a:cubicBezTo>
                  <a:cubicBezTo>
                    <a:pt x="140" y="1209"/>
                    <a:pt x="1" y="1930"/>
                    <a:pt x="1" y="2756"/>
                  </a:cubicBezTo>
                  <a:cubicBezTo>
                    <a:pt x="1" y="3582"/>
                    <a:pt x="140" y="4303"/>
                    <a:pt x="384" y="4884"/>
                  </a:cubicBezTo>
                  <a:cubicBezTo>
                    <a:pt x="524" y="5280"/>
                    <a:pt x="675" y="5373"/>
                    <a:pt x="768" y="5419"/>
                  </a:cubicBezTo>
                  <a:cubicBezTo>
                    <a:pt x="800" y="5451"/>
                    <a:pt x="904" y="5511"/>
                    <a:pt x="1090" y="5511"/>
                  </a:cubicBezTo>
                  <a:cubicBezTo>
                    <a:pt x="1175" y="5511"/>
                    <a:pt x="1276" y="5499"/>
                    <a:pt x="1396" y="5466"/>
                  </a:cubicBezTo>
                  <a:cubicBezTo>
                    <a:pt x="2036" y="5373"/>
                    <a:pt x="2711" y="5129"/>
                    <a:pt x="3432" y="4745"/>
                  </a:cubicBezTo>
                  <a:cubicBezTo>
                    <a:pt x="4165" y="4303"/>
                    <a:pt x="4700" y="3826"/>
                    <a:pt x="5083" y="3337"/>
                  </a:cubicBezTo>
                  <a:cubicBezTo>
                    <a:pt x="5328" y="3047"/>
                    <a:pt x="5374" y="2849"/>
                    <a:pt x="5374" y="2756"/>
                  </a:cubicBezTo>
                  <a:cubicBezTo>
                    <a:pt x="5374" y="2663"/>
                    <a:pt x="5328" y="2465"/>
                    <a:pt x="5083" y="2174"/>
                  </a:cubicBezTo>
                  <a:cubicBezTo>
                    <a:pt x="4700" y="1686"/>
                    <a:pt x="4165" y="1209"/>
                    <a:pt x="3432" y="767"/>
                  </a:cubicBezTo>
                  <a:cubicBezTo>
                    <a:pt x="2711" y="383"/>
                    <a:pt x="2036" y="139"/>
                    <a:pt x="1396" y="46"/>
                  </a:cubicBezTo>
                  <a:cubicBezTo>
                    <a:pt x="1276" y="13"/>
                    <a:pt x="1175" y="1"/>
                    <a:pt x="109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2"/>
            <p:cNvSpPr/>
            <p:nvPr/>
          </p:nvSpPr>
          <p:spPr>
            <a:xfrm>
              <a:off x="1891693" y="3389226"/>
              <a:ext cx="122554" cy="125918"/>
            </a:xfrm>
            <a:custGeom>
              <a:rect b="b" l="l" r="r" t="t"/>
              <a:pathLst>
                <a:path extrusionOk="0" h="5128" w="4991">
                  <a:moveTo>
                    <a:pt x="1044" y="0"/>
                  </a:moveTo>
                  <a:cubicBezTo>
                    <a:pt x="867" y="0"/>
                    <a:pt x="752" y="58"/>
                    <a:pt x="687" y="98"/>
                  </a:cubicBezTo>
                  <a:cubicBezTo>
                    <a:pt x="629" y="145"/>
                    <a:pt x="489" y="238"/>
                    <a:pt x="338" y="575"/>
                  </a:cubicBezTo>
                  <a:cubicBezTo>
                    <a:pt x="152" y="1110"/>
                    <a:pt x="1" y="1785"/>
                    <a:pt x="1" y="2564"/>
                  </a:cubicBezTo>
                  <a:cubicBezTo>
                    <a:pt x="1" y="3343"/>
                    <a:pt x="152" y="4018"/>
                    <a:pt x="338" y="4553"/>
                  </a:cubicBezTo>
                  <a:cubicBezTo>
                    <a:pt x="489" y="4890"/>
                    <a:pt x="629" y="4983"/>
                    <a:pt x="687" y="5041"/>
                  </a:cubicBezTo>
                  <a:cubicBezTo>
                    <a:pt x="751" y="5073"/>
                    <a:pt x="865" y="5128"/>
                    <a:pt x="1041" y="5128"/>
                  </a:cubicBezTo>
                  <a:cubicBezTo>
                    <a:pt x="1119" y="5128"/>
                    <a:pt x="1211" y="5117"/>
                    <a:pt x="1315" y="5088"/>
                  </a:cubicBezTo>
                  <a:cubicBezTo>
                    <a:pt x="1897" y="4983"/>
                    <a:pt x="2525" y="4797"/>
                    <a:pt x="3199" y="4402"/>
                  </a:cubicBezTo>
                  <a:cubicBezTo>
                    <a:pt x="3886" y="4018"/>
                    <a:pt x="4363" y="3587"/>
                    <a:pt x="4758" y="3099"/>
                  </a:cubicBezTo>
                  <a:cubicBezTo>
                    <a:pt x="4991" y="2855"/>
                    <a:pt x="4991" y="2657"/>
                    <a:pt x="4991" y="2564"/>
                  </a:cubicBezTo>
                  <a:cubicBezTo>
                    <a:pt x="4991" y="2471"/>
                    <a:pt x="4991" y="2273"/>
                    <a:pt x="4758" y="2029"/>
                  </a:cubicBezTo>
                  <a:cubicBezTo>
                    <a:pt x="4363" y="1552"/>
                    <a:pt x="3886" y="1110"/>
                    <a:pt x="3199" y="726"/>
                  </a:cubicBezTo>
                  <a:cubicBezTo>
                    <a:pt x="2525" y="331"/>
                    <a:pt x="1897" y="145"/>
                    <a:pt x="1315" y="40"/>
                  </a:cubicBezTo>
                  <a:cubicBezTo>
                    <a:pt x="1212" y="11"/>
                    <a:pt x="1122" y="0"/>
                    <a:pt x="10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2"/>
            <p:cNvSpPr/>
            <p:nvPr/>
          </p:nvSpPr>
          <p:spPr>
            <a:xfrm>
              <a:off x="2225002" y="3393597"/>
              <a:ext cx="114279" cy="116685"/>
            </a:xfrm>
            <a:custGeom>
              <a:rect b="b" l="l" r="r" t="t"/>
              <a:pathLst>
                <a:path extrusionOk="0" h="4752" w="4654">
                  <a:moveTo>
                    <a:pt x="1037" y="0"/>
                  </a:moveTo>
                  <a:cubicBezTo>
                    <a:pt x="817" y="0"/>
                    <a:pt x="704" y="68"/>
                    <a:pt x="629" y="106"/>
                  </a:cubicBezTo>
                  <a:cubicBezTo>
                    <a:pt x="582" y="106"/>
                    <a:pt x="431" y="257"/>
                    <a:pt x="338" y="548"/>
                  </a:cubicBezTo>
                  <a:cubicBezTo>
                    <a:pt x="140" y="1025"/>
                    <a:pt x="1" y="1665"/>
                    <a:pt x="1" y="2386"/>
                  </a:cubicBezTo>
                  <a:cubicBezTo>
                    <a:pt x="1" y="3119"/>
                    <a:pt x="140" y="3747"/>
                    <a:pt x="338" y="4224"/>
                  </a:cubicBezTo>
                  <a:cubicBezTo>
                    <a:pt x="431" y="4514"/>
                    <a:pt x="582" y="4666"/>
                    <a:pt x="629" y="4666"/>
                  </a:cubicBezTo>
                  <a:cubicBezTo>
                    <a:pt x="693" y="4698"/>
                    <a:pt x="785" y="4752"/>
                    <a:pt x="946" y="4752"/>
                  </a:cubicBezTo>
                  <a:cubicBezTo>
                    <a:pt x="1019" y="4752"/>
                    <a:pt x="1106" y="4741"/>
                    <a:pt x="1210" y="4712"/>
                  </a:cubicBezTo>
                  <a:cubicBezTo>
                    <a:pt x="1745" y="4666"/>
                    <a:pt x="2327" y="4421"/>
                    <a:pt x="2955" y="4084"/>
                  </a:cubicBezTo>
                  <a:cubicBezTo>
                    <a:pt x="3583" y="3700"/>
                    <a:pt x="4072" y="3305"/>
                    <a:pt x="4409" y="2921"/>
                  </a:cubicBezTo>
                  <a:cubicBezTo>
                    <a:pt x="4607" y="2630"/>
                    <a:pt x="4653" y="2479"/>
                    <a:pt x="4653" y="2386"/>
                  </a:cubicBezTo>
                  <a:cubicBezTo>
                    <a:pt x="4653" y="2293"/>
                    <a:pt x="4607" y="2142"/>
                    <a:pt x="4409" y="1851"/>
                  </a:cubicBezTo>
                  <a:cubicBezTo>
                    <a:pt x="4072" y="1467"/>
                    <a:pt x="3583" y="1025"/>
                    <a:pt x="2955" y="688"/>
                  </a:cubicBezTo>
                  <a:cubicBezTo>
                    <a:pt x="2327" y="350"/>
                    <a:pt x="1745" y="106"/>
                    <a:pt x="1210" y="13"/>
                  </a:cubicBezTo>
                  <a:cubicBezTo>
                    <a:pt x="1146" y="4"/>
                    <a:pt x="1088" y="0"/>
                    <a:pt x="103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52"/>
            <p:cNvSpPr/>
            <p:nvPr/>
          </p:nvSpPr>
          <p:spPr>
            <a:xfrm>
              <a:off x="2558312" y="3398336"/>
              <a:ext cx="104555" cy="107846"/>
            </a:xfrm>
            <a:custGeom>
              <a:rect b="b" l="l" r="r" t="t"/>
              <a:pathLst>
                <a:path extrusionOk="0" h="4392" w="4258">
                  <a:moveTo>
                    <a:pt x="936" y="0"/>
                  </a:moveTo>
                  <a:cubicBezTo>
                    <a:pt x="756" y="0"/>
                    <a:pt x="655" y="64"/>
                    <a:pt x="582" y="64"/>
                  </a:cubicBezTo>
                  <a:cubicBezTo>
                    <a:pt x="524" y="111"/>
                    <a:pt x="384" y="204"/>
                    <a:pt x="291" y="495"/>
                  </a:cubicBezTo>
                  <a:cubicBezTo>
                    <a:pt x="140" y="983"/>
                    <a:pt x="1" y="1518"/>
                    <a:pt x="1" y="2193"/>
                  </a:cubicBezTo>
                  <a:cubicBezTo>
                    <a:pt x="1" y="2867"/>
                    <a:pt x="140" y="3403"/>
                    <a:pt x="291" y="3891"/>
                  </a:cubicBezTo>
                  <a:cubicBezTo>
                    <a:pt x="384" y="4182"/>
                    <a:pt x="524" y="4275"/>
                    <a:pt x="582" y="4321"/>
                  </a:cubicBezTo>
                  <a:cubicBezTo>
                    <a:pt x="658" y="4321"/>
                    <a:pt x="766" y="4391"/>
                    <a:pt x="961" y="4391"/>
                  </a:cubicBezTo>
                  <a:cubicBezTo>
                    <a:pt x="1005" y="4391"/>
                    <a:pt x="1053" y="4388"/>
                    <a:pt x="1106" y="4380"/>
                  </a:cubicBezTo>
                  <a:cubicBezTo>
                    <a:pt x="1594" y="4275"/>
                    <a:pt x="2129" y="4089"/>
                    <a:pt x="2711" y="3740"/>
                  </a:cubicBezTo>
                  <a:cubicBezTo>
                    <a:pt x="3292" y="3403"/>
                    <a:pt x="3723" y="3065"/>
                    <a:pt x="4014" y="2681"/>
                  </a:cubicBezTo>
                  <a:cubicBezTo>
                    <a:pt x="4211" y="2437"/>
                    <a:pt x="4258" y="2286"/>
                    <a:pt x="4258" y="2193"/>
                  </a:cubicBezTo>
                  <a:cubicBezTo>
                    <a:pt x="4258" y="2100"/>
                    <a:pt x="4211" y="1949"/>
                    <a:pt x="4014" y="1704"/>
                  </a:cubicBezTo>
                  <a:cubicBezTo>
                    <a:pt x="3723" y="1320"/>
                    <a:pt x="3292" y="983"/>
                    <a:pt x="2711" y="646"/>
                  </a:cubicBezTo>
                  <a:cubicBezTo>
                    <a:pt x="2129" y="309"/>
                    <a:pt x="1594" y="111"/>
                    <a:pt x="1106" y="18"/>
                  </a:cubicBezTo>
                  <a:cubicBezTo>
                    <a:pt x="1042" y="5"/>
                    <a:pt x="986" y="0"/>
                    <a:pt x="93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52"/>
            <p:cNvSpPr/>
            <p:nvPr/>
          </p:nvSpPr>
          <p:spPr>
            <a:xfrm>
              <a:off x="2891327" y="3402854"/>
              <a:ext cx="95421" cy="98490"/>
            </a:xfrm>
            <a:custGeom>
              <a:rect b="b" l="l" r="r" t="t"/>
              <a:pathLst>
                <a:path extrusionOk="0" h="4011" w="3886">
                  <a:moveTo>
                    <a:pt x="804" y="1"/>
                  </a:moveTo>
                  <a:cubicBezTo>
                    <a:pt x="654" y="1"/>
                    <a:pt x="569" y="33"/>
                    <a:pt x="536" y="66"/>
                  </a:cubicBezTo>
                  <a:cubicBezTo>
                    <a:pt x="489" y="125"/>
                    <a:pt x="396" y="218"/>
                    <a:pt x="292" y="462"/>
                  </a:cubicBezTo>
                  <a:cubicBezTo>
                    <a:pt x="106" y="892"/>
                    <a:pt x="1" y="1381"/>
                    <a:pt x="1" y="2009"/>
                  </a:cubicBezTo>
                  <a:cubicBezTo>
                    <a:pt x="1" y="2590"/>
                    <a:pt x="106" y="3125"/>
                    <a:pt x="292" y="3556"/>
                  </a:cubicBezTo>
                  <a:cubicBezTo>
                    <a:pt x="396" y="3800"/>
                    <a:pt x="489" y="3905"/>
                    <a:pt x="536" y="3951"/>
                  </a:cubicBezTo>
                  <a:cubicBezTo>
                    <a:pt x="573" y="3951"/>
                    <a:pt x="677" y="4011"/>
                    <a:pt x="866" y="4011"/>
                  </a:cubicBezTo>
                  <a:cubicBezTo>
                    <a:pt x="914" y="4011"/>
                    <a:pt x="966" y="4007"/>
                    <a:pt x="1024" y="3998"/>
                  </a:cubicBezTo>
                  <a:cubicBezTo>
                    <a:pt x="1455" y="3905"/>
                    <a:pt x="1943" y="3754"/>
                    <a:pt x="2478" y="3416"/>
                  </a:cubicBezTo>
                  <a:cubicBezTo>
                    <a:pt x="3013" y="3125"/>
                    <a:pt x="3397" y="2788"/>
                    <a:pt x="3688" y="2451"/>
                  </a:cubicBezTo>
                  <a:cubicBezTo>
                    <a:pt x="3886" y="2207"/>
                    <a:pt x="3886" y="2055"/>
                    <a:pt x="3886" y="2009"/>
                  </a:cubicBezTo>
                  <a:cubicBezTo>
                    <a:pt x="3886" y="1962"/>
                    <a:pt x="3886" y="1811"/>
                    <a:pt x="3688" y="1578"/>
                  </a:cubicBezTo>
                  <a:cubicBezTo>
                    <a:pt x="3397" y="1230"/>
                    <a:pt x="3013" y="892"/>
                    <a:pt x="2478" y="601"/>
                  </a:cubicBezTo>
                  <a:cubicBezTo>
                    <a:pt x="1943" y="264"/>
                    <a:pt x="1455" y="125"/>
                    <a:pt x="1024" y="20"/>
                  </a:cubicBezTo>
                  <a:cubicBezTo>
                    <a:pt x="939" y="6"/>
                    <a:pt x="866" y="1"/>
                    <a:pt x="8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2"/>
            <p:cNvSpPr/>
            <p:nvPr/>
          </p:nvSpPr>
          <p:spPr>
            <a:xfrm>
              <a:off x="3224636" y="3407716"/>
              <a:ext cx="85722" cy="88938"/>
            </a:xfrm>
            <a:custGeom>
              <a:rect b="b" l="l" r="r" t="t"/>
              <a:pathLst>
                <a:path extrusionOk="0" h="3622" w="3491">
                  <a:moveTo>
                    <a:pt x="732" y="0"/>
                  </a:moveTo>
                  <a:cubicBezTo>
                    <a:pt x="602" y="0"/>
                    <a:pt x="522" y="33"/>
                    <a:pt x="489" y="66"/>
                  </a:cubicBezTo>
                  <a:cubicBezTo>
                    <a:pt x="431" y="113"/>
                    <a:pt x="338" y="159"/>
                    <a:pt x="245" y="403"/>
                  </a:cubicBezTo>
                  <a:cubicBezTo>
                    <a:pt x="94" y="799"/>
                    <a:pt x="1" y="1276"/>
                    <a:pt x="1" y="1811"/>
                  </a:cubicBezTo>
                  <a:cubicBezTo>
                    <a:pt x="1" y="2346"/>
                    <a:pt x="94" y="2834"/>
                    <a:pt x="245" y="3218"/>
                  </a:cubicBezTo>
                  <a:cubicBezTo>
                    <a:pt x="338" y="3463"/>
                    <a:pt x="431" y="3509"/>
                    <a:pt x="489" y="3556"/>
                  </a:cubicBezTo>
                  <a:cubicBezTo>
                    <a:pt x="522" y="3588"/>
                    <a:pt x="602" y="3621"/>
                    <a:pt x="732" y="3621"/>
                  </a:cubicBezTo>
                  <a:cubicBezTo>
                    <a:pt x="786" y="3621"/>
                    <a:pt x="848" y="3616"/>
                    <a:pt x="920" y="3602"/>
                  </a:cubicBezTo>
                  <a:cubicBezTo>
                    <a:pt x="1304" y="3509"/>
                    <a:pt x="1746" y="3358"/>
                    <a:pt x="2234" y="3125"/>
                  </a:cubicBezTo>
                  <a:cubicBezTo>
                    <a:pt x="2711" y="2834"/>
                    <a:pt x="3048" y="2485"/>
                    <a:pt x="3339" y="2195"/>
                  </a:cubicBezTo>
                  <a:cubicBezTo>
                    <a:pt x="3490" y="2009"/>
                    <a:pt x="3490" y="1857"/>
                    <a:pt x="3490" y="1811"/>
                  </a:cubicBezTo>
                  <a:cubicBezTo>
                    <a:pt x="3490" y="1764"/>
                    <a:pt x="3490" y="1613"/>
                    <a:pt x="3339" y="1427"/>
                  </a:cubicBezTo>
                  <a:cubicBezTo>
                    <a:pt x="3048" y="1090"/>
                    <a:pt x="2711" y="799"/>
                    <a:pt x="2234" y="508"/>
                  </a:cubicBezTo>
                  <a:cubicBezTo>
                    <a:pt x="1746" y="264"/>
                    <a:pt x="1304" y="113"/>
                    <a:pt x="920" y="20"/>
                  </a:cubicBezTo>
                  <a:cubicBezTo>
                    <a:pt x="848" y="6"/>
                    <a:pt x="786" y="0"/>
                    <a:pt x="7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52"/>
            <p:cNvSpPr/>
            <p:nvPr/>
          </p:nvSpPr>
          <p:spPr>
            <a:xfrm>
              <a:off x="3557946" y="3412431"/>
              <a:ext cx="77152" cy="79632"/>
            </a:xfrm>
            <a:custGeom>
              <a:rect b="b" l="l" r="r" t="t"/>
              <a:pathLst>
                <a:path extrusionOk="0" h="3243" w="3142">
                  <a:moveTo>
                    <a:pt x="639" y="1"/>
                  </a:moveTo>
                  <a:cubicBezTo>
                    <a:pt x="525" y="1"/>
                    <a:pt x="464" y="39"/>
                    <a:pt x="431" y="72"/>
                  </a:cubicBezTo>
                  <a:cubicBezTo>
                    <a:pt x="385" y="72"/>
                    <a:pt x="292" y="165"/>
                    <a:pt x="233" y="363"/>
                  </a:cubicBezTo>
                  <a:cubicBezTo>
                    <a:pt x="94" y="700"/>
                    <a:pt x="1" y="1130"/>
                    <a:pt x="1" y="1619"/>
                  </a:cubicBezTo>
                  <a:cubicBezTo>
                    <a:pt x="1" y="2107"/>
                    <a:pt x="94" y="2538"/>
                    <a:pt x="233" y="2875"/>
                  </a:cubicBezTo>
                  <a:cubicBezTo>
                    <a:pt x="292" y="3073"/>
                    <a:pt x="385" y="3166"/>
                    <a:pt x="431" y="3166"/>
                  </a:cubicBezTo>
                  <a:cubicBezTo>
                    <a:pt x="464" y="3207"/>
                    <a:pt x="527" y="3243"/>
                    <a:pt x="645" y="3243"/>
                  </a:cubicBezTo>
                  <a:cubicBezTo>
                    <a:pt x="692" y="3243"/>
                    <a:pt x="748" y="3237"/>
                    <a:pt x="815" y="3224"/>
                  </a:cubicBezTo>
                  <a:cubicBezTo>
                    <a:pt x="1164" y="3166"/>
                    <a:pt x="1594" y="3026"/>
                    <a:pt x="1978" y="2782"/>
                  </a:cubicBezTo>
                  <a:cubicBezTo>
                    <a:pt x="2420" y="2538"/>
                    <a:pt x="2757" y="2247"/>
                    <a:pt x="2955" y="1956"/>
                  </a:cubicBezTo>
                  <a:cubicBezTo>
                    <a:pt x="3095" y="1770"/>
                    <a:pt x="3141" y="1665"/>
                    <a:pt x="3141" y="1619"/>
                  </a:cubicBezTo>
                  <a:cubicBezTo>
                    <a:pt x="3141" y="1572"/>
                    <a:pt x="3095" y="1421"/>
                    <a:pt x="2955" y="1282"/>
                  </a:cubicBezTo>
                  <a:cubicBezTo>
                    <a:pt x="2757" y="991"/>
                    <a:pt x="2420" y="700"/>
                    <a:pt x="1978" y="456"/>
                  </a:cubicBezTo>
                  <a:cubicBezTo>
                    <a:pt x="1594" y="211"/>
                    <a:pt x="1164" y="72"/>
                    <a:pt x="815" y="25"/>
                  </a:cubicBezTo>
                  <a:cubicBezTo>
                    <a:pt x="745" y="8"/>
                    <a:pt x="687" y="1"/>
                    <a:pt x="63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52"/>
            <p:cNvSpPr/>
            <p:nvPr/>
          </p:nvSpPr>
          <p:spPr>
            <a:xfrm>
              <a:off x="3890985" y="3417145"/>
              <a:ext cx="67993" cy="70080"/>
            </a:xfrm>
            <a:custGeom>
              <a:rect b="b" l="l" r="r" t="t"/>
              <a:pathLst>
                <a:path extrusionOk="0" h="2854" w="2769">
                  <a:moveTo>
                    <a:pt x="585" y="0"/>
                  </a:moveTo>
                  <a:cubicBezTo>
                    <a:pt x="485" y="0"/>
                    <a:pt x="428" y="33"/>
                    <a:pt x="395" y="66"/>
                  </a:cubicBezTo>
                  <a:cubicBezTo>
                    <a:pt x="337" y="66"/>
                    <a:pt x="244" y="124"/>
                    <a:pt x="198" y="310"/>
                  </a:cubicBezTo>
                  <a:cubicBezTo>
                    <a:pt x="105" y="648"/>
                    <a:pt x="0" y="996"/>
                    <a:pt x="0" y="1427"/>
                  </a:cubicBezTo>
                  <a:cubicBezTo>
                    <a:pt x="0" y="1869"/>
                    <a:pt x="105" y="2206"/>
                    <a:pt x="198" y="2543"/>
                  </a:cubicBezTo>
                  <a:cubicBezTo>
                    <a:pt x="244" y="2683"/>
                    <a:pt x="337" y="2788"/>
                    <a:pt x="395" y="2788"/>
                  </a:cubicBezTo>
                  <a:cubicBezTo>
                    <a:pt x="428" y="2821"/>
                    <a:pt x="485" y="2854"/>
                    <a:pt x="585" y="2854"/>
                  </a:cubicBezTo>
                  <a:cubicBezTo>
                    <a:pt x="626" y="2854"/>
                    <a:pt x="675" y="2848"/>
                    <a:pt x="733" y="2834"/>
                  </a:cubicBezTo>
                  <a:cubicBezTo>
                    <a:pt x="1024" y="2788"/>
                    <a:pt x="1407" y="2637"/>
                    <a:pt x="1745" y="2450"/>
                  </a:cubicBezTo>
                  <a:cubicBezTo>
                    <a:pt x="2140" y="2206"/>
                    <a:pt x="2431" y="1962"/>
                    <a:pt x="2617" y="1718"/>
                  </a:cubicBezTo>
                  <a:cubicBezTo>
                    <a:pt x="2768" y="1578"/>
                    <a:pt x="2768" y="1473"/>
                    <a:pt x="2768" y="1427"/>
                  </a:cubicBezTo>
                  <a:cubicBezTo>
                    <a:pt x="2768" y="1380"/>
                    <a:pt x="2768" y="1287"/>
                    <a:pt x="2617" y="1136"/>
                  </a:cubicBezTo>
                  <a:cubicBezTo>
                    <a:pt x="2431" y="892"/>
                    <a:pt x="2140" y="648"/>
                    <a:pt x="1745" y="415"/>
                  </a:cubicBezTo>
                  <a:cubicBezTo>
                    <a:pt x="1407" y="217"/>
                    <a:pt x="1024" y="66"/>
                    <a:pt x="733" y="19"/>
                  </a:cubicBezTo>
                  <a:cubicBezTo>
                    <a:pt x="675" y="6"/>
                    <a:pt x="626" y="0"/>
                    <a:pt x="5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52"/>
            <p:cNvSpPr/>
            <p:nvPr/>
          </p:nvSpPr>
          <p:spPr>
            <a:xfrm>
              <a:off x="4224271" y="3421958"/>
              <a:ext cx="58294" cy="60405"/>
            </a:xfrm>
            <a:custGeom>
              <a:rect b="b" l="l" r="r" t="t"/>
              <a:pathLst>
                <a:path extrusionOk="0" h="2460" w="2374">
                  <a:moveTo>
                    <a:pt x="476" y="0"/>
                  </a:moveTo>
                  <a:cubicBezTo>
                    <a:pt x="400" y="0"/>
                    <a:pt x="369" y="21"/>
                    <a:pt x="338" y="21"/>
                  </a:cubicBezTo>
                  <a:cubicBezTo>
                    <a:pt x="292" y="68"/>
                    <a:pt x="245" y="114"/>
                    <a:pt x="141" y="265"/>
                  </a:cubicBezTo>
                  <a:cubicBezTo>
                    <a:pt x="47" y="556"/>
                    <a:pt x="1" y="847"/>
                    <a:pt x="1" y="1231"/>
                  </a:cubicBezTo>
                  <a:cubicBezTo>
                    <a:pt x="1" y="1615"/>
                    <a:pt x="47" y="1905"/>
                    <a:pt x="141" y="2196"/>
                  </a:cubicBezTo>
                  <a:cubicBezTo>
                    <a:pt x="245" y="2347"/>
                    <a:pt x="292" y="2394"/>
                    <a:pt x="338" y="2394"/>
                  </a:cubicBezTo>
                  <a:cubicBezTo>
                    <a:pt x="371" y="2427"/>
                    <a:pt x="404" y="2460"/>
                    <a:pt x="490" y="2460"/>
                  </a:cubicBezTo>
                  <a:cubicBezTo>
                    <a:pt x="526" y="2460"/>
                    <a:pt x="571" y="2454"/>
                    <a:pt x="629" y="2441"/>
                  </a:cubicBezTo>
                  <a:cubicBezTo>
                    <a:pt x="920" y="2394"/>
                    <a:pt x="1211" y="2301"/>
                    <a:pt x="1548" y="2103"/>
                  </a:cubicBezTo>
                  <a:cubicBezTo>
                    <a:pt x="1839" y="1905"/>
                    <a:pt x="2083" y="1719"/>
                    <a:pt x="2281" y="1475"/>
                  </a:cubicBezTo>
                  <a:cubicBezTo>
                    <a:pt x="2374" y="1382"/>
                    <a:pt x="2374" y="1277"/>
                    <a:pt x="2374" y="1231"/>
                  </a:cubicBezTo>
                  <a:cubicBezTo>
                    <a:pt x="2374" y="1184"/>
                    <a:pt x="2374" y="1091"/>
                    <a:pt x="2281" y="987"/>
                  </a:cubicBezTo>
                  <a:cubicBezTo>
                    <a:pt x="2083" y="742"/>
                    <a:pt x="1839" y="556"/>
                    <a:pt x="1548" y="358"/>
                  </a:cubicBezTo>
                  <a:cubicBezTo>
                    <a:pt x="1211" y="161"/>
                    <a:pt x="920" y="68"/>
                    <a:pt x="629" y="21"/>
                  </a:cubicBezTo>
                  <a:cubicBezTo>
                    <a:pt x="563" y="6"/>
                    <a:pt x="514" y="0"/>
                    <a:pt x="4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52"/>
            <p:cNvSpPr/>
            <p:nvPr/>
          </p:nvSpPr>
          <p:spPr>
            <a:xfrm>
              <a:off x="4557580" y="3426697"/>
              <a:ext cx="50019" cy="51148"/>
            </a:xfrm>
            <a:custGeom>
              <a:rect b="b" l="l" r="r" t="t"/>
              <a:pathLst>
                <a:path extrusionOk="0" h="2083" w="2037">
                  <a:moveTo>
                    <a:pt x="412" y="0"/>
                  </a:moveTo>
                  <a:cubicBezTo>
                    <a:pt x="354" y="0"/>
                    <a:pt x="323" y="26"/>
                    <a:pt x="292" y="26"/>
                  </a:cubicBezTo>
                  <a:cubicBezTo>
                    <a:pt x="233" y="72"/>
                    <a:pt x="187" y="119"/>
                    <a:pt x="140" y="212"/>
                  </a:cubicBezTo>
                  <a:cubicBezTo>
                    <a:pt x="47" y="456"/>
                    <a:pt x="1" y="701"/>
                    <a:pt x="1" y="1038"/>
                  </a:cubicBezTo>
                  <a:cubicBezTo>
                    <a:pt x="1" y="1329"/>
                    <a:pt x="47" y="1619"/>
                    <a:pt x="140" y="1864"/>
                  </a:cubicBezTo>
                  <a:cubicBezTo>
                    <a:pt x="187" y="1957"/>
                    <a:pt x="233" y="2003"/>
                    <a:pt x="292" y="2061"/>
                  </a:cubicBezTo>
                  <a:cubicBezTo>
                    <a:pt x="323" y="2061"/>
                    <a:pt x="354" y="2082"/>
                    <a:pt x="412" y="2082"/>
                  </a:cubicBezTo>
                  <a:cubicBezTo>
                    <a:pt x="442" y="2082"/>
                    <a:pt x="478" y="2077"/>
                    <a:pt x="524" y="2061"/>
                  </a:cubicBezTo>
                  <a:cubicBezTo>
                    <a:pt x="769" y="2003"/>
                    <a:pt x="1013" y="1910"/>
                    <a:pt x="1304" y="1771"/>
                  </a:cubicBezTo>
                  <a:cubicBezTo>
                    <a:pt x="1548" y="1619"/>
                    <a:pt x="1792" y="1422"/>
                    <a:pt x="1932" y="1282"/>
                  </a:cubicBezTo>
                  <a:cubicBezTo>
                    <a:pt x="2036" y="1131"/>
                    <a:pt x="2036" y="1084"/>
                    <a:pt x="2036" y="1038"/>
                  </a:cubicBezTo>
                  <a:cubicBezTo>
                    <a:pt x="2036" y="991"/>
                    <a:pt x="2036" y="945"/>
                    <a:pt x="1932" y="794"/>
                  </a:cubicBezTo>
                  <a:cubicBezTo>
                    <a:pt x="1792" y="654"/>
                    <a:pt x="1548" y="456"/>
                    <a:pt x="1304" y="317"/>
                  </a:cubicBezTo>
                  <a:cubicBezTo>
                    <a:pt x="1013" y="119"/>
                    <a:pt x="769" y="72"/>
                    <a:pt x="524" y="26"/>
                  </a:cubicBezTo>
                  <a:cubicBezTo>
                    <a:pt x="478" y="7"/>
                    <a:pt x="442" y="0"/>
                    <a:pt x="41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52"/>
            <p:cNvSpPr/>
            <p:nvPr/>
          </p:nvSpPr>
          <p:spPr>
            <a:xfrm>
              <a:off x="4890620" y="3431387"/>
              <a:ext cx="40565" cy="41596"/>
            </a:xfrm>
            <a:custGeom>
              <a:rect b="b" l="l" r="r" t="t"/>
              <a:pathLst>
                <a:path extrusionOk="0" h="1694" w="1652">
                  <a:moveTo>
                    <a:pt x="344" y="0"/>
                  </a:moveTo>
                  <a:cubicBezTo>
                    <a:pt x="286" y="0"/>
                    <a:pt x="244" y="21"/>
                    <a:pt x="244" y="21"/>
                  </a:cubicBezTo>
                  <a:cubicBezTo>
                    <a:pt x="198" y="21"/>
                    <a:pt x="151" y="68"/>
                    <a:pt x="105" y="172"/>
                  </a:cubicBezTo>
                  <a:cubicBezTo>
                    <a:pt x="47" y="358"/>
                    <a:pt x="0" y="603"/>
                    <a:pt x="0" y="847"/>
                  </a:cubicBezTo>
                  <a:cubicBezTo>
                    <a:pt x="0" y="1091"/>
                    <a:pt x="47" y="1335"/>
                    <a:pt x="105" y="1475"/>
                  </a:cubicBezTo>
                  <a:cubicBezTo>
                    <a:pt x="151" y="1626"/>
                    <a:pt x="198" y="1673"/>
                    <a:pt x="244" y="1673"/>
                  </a:cubicBezTo>
                  <a:cubicBezTo>
                    <a:pt x="244" y="1673"/>
                    <a:pt x="286" y="1693"/>
                    <a:pt x="344" y="1693"/>
                  </a:cubicBezTo>
                  <a:cubicBezTo>
                    <a:pt x="374" y="1693"/>
                    <a:pt x="407" y="1688"/>
                    <a:pt x="442" y="1673"/>
                  </a:cubicBezTo>
                  <a:cubicBezTo>
                    <a:pt x="628" y="1673"/>
                    <a:pt x="826" y="1580"/>
                    <a:pt x="1070" y="1428"/>
                  </a:cubicBezTo>
                  <a:cubicBezTo>
                    <a:pt x="1268" y="1335"/>
                    <a:pt x="1454" y="1184"/>
                    <a:pt x="1559" y="1045"/>
                  </a:cubicBezTo>
                  <a:cubicBezTo>
                    <a:pt x="1652" y="940"/>
                    <a:pt x="1652" y="893"/>
                    <a:pt x="1652" y="847"/>
                  </a:cubicBezTo>
                  <a:cubicBezTo>
                    <a:pt x="1652" y="800"/>
                    <a:pt x="1652" y="754"/>
                    <a:pt x="1559" y="649"/>
                  </a:cubicBezTo>
                  <a:cubicBezTo>
                    <a:pt x="1454" y="510"/>
                    <a:pt x="1268" y="358"/>
                    <a:pt x="1070" y="265"/>
                  </a:cubicBezTo>
                  <a:lnTo>
                    <a:pt x="1070" y="219"/>
                  </a:lnTo>
                  <a:cubicBezTo>
                    <a:pt x="826" y="126"/>
                    <a:pt x="628" y="21"/>
                    <a:pt x="442" y="21"/>
                  </a:cubicBezTo>
                  <a:cubicBezTo>
                    <a:pt x="407" y="6"/>
                    <a:pt x="374" y="0"/>
                    <a:pt x="34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52"/>
            <p:cNvSpPr/>
            <p:nvPr/>
          </p:nvSpPr>
          <p:spPr>
            <a:xfrm>
              <a:off x="5223929" y="3436249"/>
              <a:ext cx="30866" cy="31872"/>
            </a:xfrm>
            <a:custGeom>
              <a:rect b="b" l="l" r="r" t="t"/>
              <a:pathLst>
                <a:path extrusionOk="0" h="1298" w="1257">
                  <a:moveTo>
                    <a:pt x="260" y="0"/>
                  </a:moveTo>
                  <a:cubicBezTo>
                    <a:pt x="218" y="0"/>
                    <a:pt x="198" y="21"/>
                    <a:pt x="198" y="21"/>
                  </a:cubicBezTo>
                  <a:cubicBezTo>
                    <a:pt x="140" y="21"/>
                    <a:pt x="140" y="67"/>
                    <a:pt x="93" y="160"/>
                  </a:cubicBezTo>
                  <a:cubicBezTo>
                    <a:pt x="47" y="265"/>
                    <a:pt x="0" y="451"/>
                    <a:pt x="0" y="649"/>
                  </a:cubicBezTo>
                  <a:cubicBezTo>
                    <a:pt x="0" y="847"/>
                    <a:pt x="47" y="1033"/>
                    <a:pt x="93" y="1137"/>
                  </a:cubicBezTo>
                  <a:cubicBezTo>
                    <a:pt x="140" y="1230"/>
                    <a:pt x="140" y="1277"/>
                    <a:pt x="198" y="1277"/>
                  </a:cubicBezTo>
                  <a:cubicBezTo>
                    <a:pt x="198" y="1277"/>
                    <a:pt x="218" y="1298"/>
                    <a:pt x="260" y="1298"/>
                  </a:cubicBezTo>
                  <a:cubicBezTo>
                    <a:pt x="280" y="1298"/>
                    <a:pt x="306" y="1292"/>
                    <a:pt x="337" y="1277"/>
                  </a:cubicBezTo>
                  <a:cubicBezTo>
                    <a:pt x="489" y="1277"/>
                    <a:pt x="628" y="1230"/>
                    <a:pt x="826" y="1137"/>
                  </a:cubicBezTo>
                  <a:cubicBezTo>
                    <a:pt x="965" y="1033"/>
                    <a:pt x="1117" y="893"/>
                    <a:pt x="1210" y="800"/>
                  </a:cubicBezTo>
                  <a:cubicBezTo>
                    <a:pt x="1256" y="695"/>
                    <a:pt x="1256" y="649"/>
                    <a:pt x="1256" y="649"/>
                  </a:cubicBezTo>
                  <a:cubicBezTo>
                    <a:pt x="1256" y="602"/>
                    <a:pt x="1256" y="602"/>
                    <a:pt x="1210" y="509"/>
                  </a:cubicBezTo>
                  <a:cubicBezTo>
                    <a:pt x="1117" y="405"/>
                    <a:pt x="965" y="265"/>
                    <a:pt x="826" y="160"/>
                  </a:cubicBezTo>
                  <a:cubicBezTo>
                    <a:pt x="628" y="67"/>
                    <a:pt x="489" y="21"/>
                    <a:pt x="337" y="21"/>
                  </a:cubicBezTo>
                  <a:cubicBezTo>
                    <a:pt x="306" y="5"/>
                    <a:pt x="280" y="0"/>
                    <a:pt x="2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52"/>
            <p:cNvSpPr/>
            <p:nvPr/>
          </p:nvSpPr>
          <p:spPr>
            <a:xfrm>
              <a:off x="559044" y="3637502"/>
              <a:ext cx="159387" cy="163266"/>
            </a:xfrm>
            <a:custGeom>
              <a:rect b="b" l="l" r="r" t="t"/>
              <a:pathLst>
                <a:path extrusionOk="0" h="6649" w="6491">
                  <a:moveTo>
                    <a:pt x="1443" y="1"/>
                  </a:moveTo>
                  <a:cubicBezTo>
                    <a:pt x="1138" y="1"/>
                    <a:pt x="995" y="69"/>
                    <a:pt x="919" y="106"/>
                  </a:cubicBezTo>
                  <a:cubicBezTo>
                    <a:pt x="815" y="164"/>
                    <a:pt x="629" y="304"/>
                    <a:pt x="431" y="746"/>
                  </a:cubicBezTo>
                  <a:cubicBezTo>
                    <a:pt x="187" y="1467"/>
                    <a:pt x="47" y="2340"/>
                    <a:pt x="0" y="3305"/>
                  </a:cubicBezTo>
                  <a:cubicBezTo>
                    <a:pt x="47" y="4329"/>
                    <a:pt x="187" y="5201"/>
                    <a:pt x="431" y="5922"/>
                  </a:cubicBezTo>
                  <a:cubicBezTo>
                    <a:pt x="629" y="6364"/>
                    <a:pt x="815" y="6504"/>
                    <a:pt x="919" y="6562"/>
                  </a:cubicBezTo>
                  <a:cubicBezTo>
                    <a:pt x="984" y="6594"/>
                    <a:pt x="1098" y="6648"/>
                    <a:pt x="1319" y="6648"/>
                  </a:cubicBezTo>
                  <a:cubicBezTo>
                    <a:pt x="1418" y="6648"/>
                    <a:pt x="1539" y="6637"/>
                    <a:pt x="1687" y="6608"/>
                  </a:cubicBezTo>
                  <a:cubicBezTo>
                    <a:pt x="2420" y="6504"/>
                    <a:pt x="3246" y="6213"/>
                    <a:pt x="4118" y="5736"/>
                  </a:cubicBezTo>
                  <a:lnTo>
                    <a:pt x="4165" y="5736"/>
                  </a:lnTo>
                  <a:cubicBezTo>
                    <a:pt x="5037" y="5201"/>
                    <a:pt x="5665" y="4619"/>
                    <a:pt x="6153" y="4038"/>
                  </a:cubicBezTo>
                  <a:cubicBezTo>
                    <a:pt x="6444" y="3700"/>
                    <a:pt x="6491" y="3456"/>
                    <a:pt x="6491" y="3305"/>
                  </a:cubicBezTo>
                  <a:cubicBezTo>
                    <a:pt x="6491" y="3212"/>
                    <a:pt x="6444" y="2968"/>
                    <a:pt x="6153" y="2630"/>
                  </a:cubicBezTo>
                  <a:cubicBezTo>
                    <a:pt x="5665" y="2049"/>
                    <a:pt x="5037" y="1467"/>
                    <a:pt x="4165" y="932"/>
                  </a:cubicBezTo>
                  <a:lnTo>
                    <a:pt x="4118" y="932"/>
                  </a:lnTo>
                  <a:cubicBezTo>
                    <a:pt x="3246" y="455"/>
                    <a:pt x="2420" y="164"/>
                    <a:pt x="1687" y="13"/>
                  </a:cubicBezTo>
                  <a:cubicBezTo>
                    <a:pt x="1596" y="4"/>
                    <a:pt x="1515" y="1"/>
                    <a:pt x="144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2"/>
            <p:cNvSpPr/>
            <p:nvPr/>
          </p:nvSpPr>
          <p:spPr>
            <a:xfrm>
              <a:off x="892059" y="3642364"/>
              <a:ext cx="149982" cy="154009"/>
            </a:xfrm>
            <a:custGeom>
              <a:rect b="b" l="l" r="r" t="t"/>
              <a:pathLst>
                <a:path extrusionOk="0" h="6272" w="6108">
                  <a:moveTo>
                    <a:pt x="1379" y="0"/>
                  </a:moveTo>
                  <a:cubicBezTo>
                    <a:pt x="1096" y="0"/>
                    <a:pt x="958" y="68"/>
                    <a:pt x="873" y="106"/>
                  </a:cubicBezTo>
                  <a:cubicBezTo>
                    <a:pt x="780" y="153"/>
                    <a:pt x="582" y="304"/>
                    <a:pt x="443" y="688"/>
                  </a:cubicBezTo>
                  <a:cubicBezTo>
                    <a:pt x="198" y="1362"/>
                    <a:pt x="47" y="2188"/>
                    <a:pt x="1" y="3107"/>
                  </a:cubicBezTo>
                  <a:cubicBezTo>
                    <a:pt x="47" y="4084"/>
                    <a:pt x="198" y="4910"/>
                    <a:pt x="443" y="5584"/>
                  </a:cubicBezTo>
                  <a:cubicBezTo>
                    <a:pt x="582" y="5968"/>
                    <a:pt x="780" y="6120"/>
                    <a:pt x="873" y="6166"/>
                  </a:cubicBezTo>
                  <a:cubicBezTo>
                    <a:pt x="958" y="6204"/>
                    <a:pt x="1096" y="6272"/>
                    <a:pt x="1379" y="6272"/>
                  </a:cubicBezTo>
                  <a:cubicBezTo>
                    <a:pt x="1446" y="6272"/>
                    <a:pt x="1521" y="6268"/>
                    <a:pt x="1606" y="6259"/>
                  </a:cubicBezTo>
                  <a:cubicBezTo>
                    <a:pt x="2280" y="6120"/>
                    <a:pt x="3060" y="5829"/>
                    <a:pt x="3932" y="5387"/>
                  </a:cubicBezTo>
                  <a:cubicBezTo>
                    <a:pt x="4758" y="4910"/>
                    <a:pt x="5386" y="4375"/>
                    <a:pt x="5816" y="3793"/>
                  </a:cubicBezTo>
                  <a:cubicBezTo>
                    <a:pt x="6107" y="3456"/>
                    <a:pt x="6107" y="3258"/>
                    <a:pt x="6107" y="3107"/>
                  </a:cubicBezTo>
                  <a:cubicBezTo>
                    <a:pt x="6107" y="3014"/>
                    <a:pt x="6107" y="2816"/>
                    <a:pt x="5816" y="2432"/>
                  </a:cubicBezTo>
                  <a:cubicBezTo>
                    <a:pt x="5386" y="1897"/>
                    <a:pt x="4758" y="1362"/>
                    <a:pt x="3932" y="885"/>
                  </a:cubicBezTo>
                  <a:cubicBezTo>
                    <a:pt x="3060" y="397"/>
                    <a:pt x="2280" y="153"/>
                    <a:pt x="1606" y="13"/>
                  </a:cubicBezTo>
                  <a:cubicBezTo>
                    <a:pt x="1521" y="4"/>
                    <a:pt x="1446" y="0"/>
                    <a:pt x="137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2"/>
            <p:cNvSpPr/>
            <p:nvPr/>
          </p:nvSpPr>
          <p:spPr>
            <a:xfrm>
              <a:off x="1225368" y="3646808"/>
              <a:ext cx="141682" cy="144973"/>
            </a:xfrm>
            <a:custGeom>
              <a:rect b="b" l="l" r="r" t="t"/>
              <a:pathLst>
                <a:path extrusionOk="0" h="5904" w="5770">
                  <a:moveTo>
                    <a:pt x="1208" y="0"/>
                  </a:moveTo>
                  <a:cubicBezTo>
                    <a:pt x="977" y="0"/>
                    <a:pt x="861" y="46"/>
                    <a:pt x="826" y="123"/>
                  </a:cubicBezTo>
                  <a:cubicBezTo>
                    <a:pt x="722" y="169"/>
                    <a:pt x="536" y="262"/>
                    <a:pt x="384" y="658"/>
                  </a:cubicBezTo>
                  <a:cubicBezTo>
                    <a:pt x="140" y="1286"/>
                    <a:pt x="1" y="2054"/>
                    <a:pt x="1" y="2926"/>
                  </a:cubicBezTo>
                  <a:cubicBezTo>
                    <a:pt x="1" y="3856"/>
                    <a:pt x="140" y="4624"/>
                    <a:pt x="384" y="5206"/>
                  </a:cubicBezTo>
                  <a:cubicBezTo>
                    <a:pt x="536" y="5648"/>
                    <a:pt x="722" y="5741"/>
                    <a:pt x="826" y="5787"/>
                  </a:cubicBezTo>
                  <a:cubicBezTo>
                    <a:pt x="865" y="5826"/>
                    <a:pt x="1006" y="5904"/>
                    <a:pt x="1296" y="5904"/>
                  </a:cubicBezTo>
                  <a:cubicBezTo>
                    <a:pt x="1358" y="5904"/>
                    <a:pt x="1426" y="5900"/>
                    <a:pt x="1501" y="5892"/>
                  </a:cubicBezTo>
                  <a:cubicBezTo>
                    <a:pt x="2176" y="5741"/>
                    <a:pt x="2909" y="5497"/>
                    <a:pt x="3688" y="5066"/>
                  </a:cubicBezTo>
                  <a:cubicBezTo>
                    <a:pt x="4455" y="4624"/>
                    <a:pt x="5037" y="4089"/>
                    <a:pt x="5479" y="3612"/>
                  </a:cubicBezTo>
                  <a:cubicBezTo>
                    <a:pt x="5723" y="3275"/>
                    <a:pt x="5770" y="3077"/>
                    <a:pt x="5770" y="2926"/>
                  </a:cubicBezTo>
                  <a:cubicBezTo>
                    <a:pt x="5770" y="2833"/>
                    <a:pt x="5723" y="2635"/>
                    <a:pt x="5479" y="2298"/>
                  </a:cubicBezTo>
                  <a:cubicBezTo>
                    <a:pt x="5037" y="1821"/>
                    <a:pt x="4455" y="1286"/>
                    <a:pt x="3688" y="844"/>
                  </a:cubicBezTo>
                  <a:cubicBezTo>
                    <a:pt x="2909" y="414"/>
                    <a:pt x="2176" y="123"/>
                    <a:pt x="1501" y="18"/>
                  </a:cubicBezTo>
                  <a:cubicBezTo>
                    <a:pt x="1388" y="6"/>
                    <a:pt x="1291" y="0"/>
                    <a:pt x="12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2"/>
            <p:cNvSpPr/>
            <p:nvPr/>
          </p:nvSpPr>
          <p:spPr>
            <a:xfrm>
              <a:off x="1558678" y="3651621"/>
              <a:ext cx="131983" cy="135323"/>
            </a:xfrm>
            <a:custGeom>
              <a:rect b="b" l="l" r="r" t="t"/>
              <a:pathLst>
                <a:path extrusionOk="0" h="5511" w="5375">
                  <a:moveTo>
                    <a:pt x="1106" y="1"/>
                  </a:moveTo>
                  <a:cubicBezTo>
                    <a:pt x="910" y="1"/>
                    <a:pt x="801" y="33"/>
                    <a:pt x="768" y="66"/>
                  </a:cubicBezTo>
                  <a:cubicBezTo>
                    <a:pt x="675" y="113"/>
                    <a:pt x="524" y="264"/>
                    <a:pt x="384" y="601"/>
                  </a:cubicBezTo>
                  <a:cubicBezTo>
                    <a:pt x="140" y="1183"/>
                    <a:pt x="1" y="1916"/>
                    <a:pt x="1" y="2730"/>
                  </a:cubicBezTo>
                  <a:cubicBezTo>
                    <a:pt x="1" y="3602"/>
                    <a:pt x="140" y="4289"/>
                    <a:pt x="384" y="4870"/>
                  </a:cubicBezTo>
                  <a:cubicBezTo>
                    <a:pt x="524" y="5254"/>
                    <a:pt x="675" y="5347"/>
                    <a:pt x="768" y="5405"/>
                  </a:cubicBezTo>
                  <a:cubicBezTo>
                    <a:pt x="806" y="5443"/>
                    <a:pt x="942" y="5511"/>
                    <a:pt x="1197" y="5511"/>
                  </a:cubicBezTo>
                  <a:cubicBezTo>
                    <a:pt x="1256" y="5511"/>
                    <a:pt x="1323" y="5507"/>
                    <a:pt x="1396" y="5498"/>
                  </a:cubicBezTo>
                  <a:cubicBezTo>
                    <a:pt x="2036" y="5405"/>
                    <a:pt x="2711" y="5161"/>
                    <a:pt x="3432" y="4719"/>
                  </a:cubicBezTo>
                  <a:cubicBezTo>
                    <a:pt x="4165" y="4289"/>
                    <a:pt x="4700" y="3847"/>
                    <a:pt x="5083" y="3370"/>
                  </a:cubicBezTo>
                  <a:cubicBezTo>
                    <a:pt x="5328" y="3021"/>
                    <a:pt x="5374" y="2835"/>
                    <a:pt x="5374" y="2730"/>
                  </a:cubicBezTo>
                  <a:cubicBezTo>
                    <a:pt x="5374" y="2637"/>
                    <a:pt x="5328" y="2439"/>
                    <a:pt x="5083" y="2148"/>
                  </a:cubicBezTo>
                  <a:cubicBezTo>
                    <a:pt x="4700" y="1672"/>
                    <a:pt x="4165" y="1183"/>
                    <a:pt x="3432" y="799"/>
                  </a:cubicBezTo>
                  <a:cubicBezTo>
                    <a:pt x="2711" y="357"/>
                    <a:pt x="2036" y="113"/>
                    <a:pt x="1396" y="20"/>
                  </a:cubicBezTo>
                  <a:cubicBezTo>
                    <a:pt x="1284" y="6"/>
                    <a:pt x="1187" y="1"/>
                    <a:pt x="110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52"/>
            <p:cNvSpPr/>
            <p:nvPr/>
          </p:nvSpPr>
          <p:spPr>
            <a:xfrm>
              <a:off x="1891693" y="3656483"/>
              <a:ext cx="122554" cy="125771"/>
            </a:xfrm>
            <a:custGeom>
              <a:rect b="b" l="l" r="r" t="t"/>
              <a:pathLst>
                <a:path extrusionOk="0" h="5122" w="4991">
                  <a:moveTo>
                    <a:pt x="1054" y="0"/>
                  </a:moveTo>
                  <a:cubicBezTo>
                    <a:pt x="871" y="0"/>
                    <a:pt x="753" y="33"/>
                    <a:pt x="687" y="66"/>
                  </a:cubicBezTo>
                  <a:cubicBezTo>
                    <a:pt x="629" y="113"/>
                    <a:pt x="489" y="206"/>
                    <a:pt x="338" y="555"/>
                  </a:cubicBezTo>
                  <a:cubicBezTo>
                    <a:pt x="152" y="1136"/>
                    <a:pt x="1" y="1764"/>
                    <a:pt x="1" y="2532"/>
                  </a:cubicBezTo>
                  <a:cubicBezTo>
                    <a:pt x="1" y="3358"/>
                    <a:pt x="152" y="3986"/>
                    <a:pt x="338" y="4521"/>
                  </a:cubicBezTo>
                  <a:cubicBezTo>
                    <a:pt x="489" y="4858"/>
                    <a:pt x="629" y="5009"/>
                    <a:pt x="687" y="5056"/>
                  </a:cubicBezTo>
                  <a:cubicBezTo>
                    <a:pt x="753" y="5089"/>
                    <a:pt x="871" y="5122"/>
                    <a:pt x="1054" y="5122"/>
                  </a:cubicBezTo>
                  <a:cubicBezTo>
                    <a:pt x="1130" y="5122"/>
                    <a:pt x="1216" y="5116"/>
                    <a:pt x="1315" y="5103"/>
                  </a:cubicBezTo>
                  <a:cubicBezTo>
                    <a:pt x="1897" y="5009"/>
                    <a:pt x="2525" y="4765"/>
                    <a:pt x="3199" y="4381"/>
                  </a:cubicBezTo>
                  <a:cubicBezTo>
                    <a:pt x="3886" y="3986"/>
                    <a:pt x="4363" y="3556"/>
                    <a:pt x="4758" y="3114"/>
                  </a:cubicBezTo>
                  <a:cubicBezTo>
                    <a:pt x="4991" y="2823"/>
                    <a:pt x="4991" y="2637"/>
                    <a:pt x="4991" y="2532"/>
                  </a:cubicBezTo>
                  <a:cubicBezTo>
                    <a:pt x="4991" y="2485"/>
                    <a:pt x="4991" y="2299"/>
                    <a:pt x="4758" y="2009"/>
                  </a:cubicBezTo>
                  <a:cubicBezTo>
                    <a:pt x="4363" y="1567"/>
                    <a:pt x="3886" y="1136"/>
                    <a:pt x="3199" y="741"/>
                  </a:cubicBezTo>
                  <a:cubicBezTo>
                    <a:pt x="2525" y="357"/>
                    <a:pt x="1897" y="113"/>
                    <a:pt x="1315" y="20"/>
                  </a:cubicBezTo>
                  <a:cubicBezTo>
                    <a:pt x="1216" y="6"/>
                    <a:pt x="1130" y="0"/>
                    <a:pt x="10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2"/>
            <p:cNvSpPr/>
            <p:nvPr/>
          </p:nvSpPr>
          <p:spPr>
            <a:xfrm>
              <a:off x="2225002" y="3661050"/>
              <a:ext cx="114279" cy="116636"/>
            </a:xfrm>
            <a:custGeom>
              <a:rect b="b" l="l" r="r" t="t"/>
              <a:pathLst>
                <a:path extrusionOk="0" h="4750" w="4654">
                  <a:moveTo>
                    <a:pt x="964" y="1"/>
                  </a:moveTo>
                  <a:cubicBezTo>
                    <a:pt x="791" y="1"/>
                    <a:pt x="695" y="36"/>
                    <a:pt x="629" y="78"/>
                  </a:cubicBezTo>
                  <a:cubicBezTo>
                    <a:pt x="582" y="124"/>
                    <a:pt x="431" y="217"/>
                    <a:pt x="338" y="508"/>
                  </a:cubicBezTo>
                  <a:cubicBezTo>
                    <a:pt x="140" y="1043"/>
                    <a:pt x="1" y="1671"/>
                    <a:pt x="1" y="2346"/>
                  </a:cubicBezTo>
                  <a:cubicBezTo>
                    <a:pt x="1" y="3079"/>
                    <a:pt x="140" y="3707"/>
                    <a:pt x="338" y="4195"/>
                  </a:cubicBezTo>
                  <a:cubicBezTo>
                    <a:pt x="431" y="4533"/>
                    <a:pt x="582" y="4626"/>
                    <a:pt x="629" y="4672"/>
                  </a:cubicBezTo>
                  <a:cubicBezTo>
                    <a:pt x="695" y="4714"/>
                    <a:pt x="791" y="4749"/>
                    <a:pt x="964" y="4749"/>
                  </a:cubicBezTo>
                  <a:cubicBezTo>
                    <a:pt x="1033" y="4749"/>
                    <a:pt x="1114" y="4744"/>
                    <a:pt x="1210" y="4730"/>
                  </a:cubicBezTo>
                  <a:cubicBezTo>
                    <a:pt x="1745" y="4626"/>
                    <a:pt x="2327" y="4440"/>
                    <a:pt x="2955" y="4044"/>
                  </a:cubicBezTo>
                  <a:cubicBezTo>
                    <a:pt x="3583" y="3707"/>
                    <a:pt x="4072" y="3323"/>
                    <a:pt x="4409" y="2881"/>
                  </a:cubicBezTo>
                  <a:cubicBezTo>
                    <a:pt x="4607" y="2637"/>
                    <a:pt x="4653" y="2451"/>
                    <a:pt x="4653" y="2346"/>
                  </a:cubicBezTo>
                  <a:cubicBezTo>
                    <a:pt x="4653" y="2299"/>
                    <a:pt x="4607" y="2113"/>
                    <a:pt x="4409" y="1869"/>
                  </a:cubicBezTo>
                  <a:cubicBezTo>
                    <a:pt x="4072" y="1427"/>
                    <a:pt x="3583" y="1043"/>
                    <a:pt x="2955" y="659"/>
                  </a:cubicBezTo>
                  <a:cubicBezTo>
                    <a:pt x="2327" y="310"/>
                    <a:pt x="1745" y="124"/>
                    <a:pt x="1210" y="20"/>
                  </a:cubicBezTo>
                  <a:cubicBezTo>
                    <a:pt x="1114" y="6"/>
                    <a:pt x="1033" y="1"/>
                    <a:pt x="96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52"/>
            <p:cNvSpPr/>
            <p:nvPr/>
          </p:nvSpPr>
          <p:spPr>
            <a:xfrm>
              <a:off x="2558312" y="3665912"/>
              <a:ext cx="104555" cy="106912"/>
            </a:xfrm>
            <a:custGeom>
              <a:rect b="b" l="l" r="r" t="t"/>
              <a:pathLst>
                <a:path extrusionOk="0" h="4354" w="4258">
                  <a:moveTo>
                    <a:pt x="886" y="0"/>
                  </a:moveTo>
                  <a:cubicBezTo>
                    <a:pt x="737" y="0"/>
                    <a:pt x="648" y="33"/>
                    <a:pt x="582" y="66"/>
                  </a:cubicBezTo>
                  <a:cubicBezTo>
                    <a:pt x="524" y="112"/>
                    <a:pt x="384" y="217"/>
                    <a:pt x="291" y="508"/>
                  </a:cubicBezTo>
                  <a:cubicBezTo>
                    <a:pt x="140" y="938"/>
                    <a:pt x="1" y="1520"/>
                    <a:pt x="1" y="2148"/>
                  </a:cubicBezTo>
                  <a:cubicBezTo>
                    <a:pt x="1" y="2834"/>
                    <a:pt x="140" y="3416"/>
                    <a:pt x="291" y="3846"/>
                  </a:cubicBezTo>
                  <a:cubicBezTo>
                    <a:pt x="384" y="4137"/>
                    <a:pt x="524" y="4242"/>
                    <a:pt x="582" y="4288"/>
                  </a:cubicBezTo>
                  <a:cubicBezTo>
                    <a:pt x="648" y="4321"/>
                    <a:pt x="737" y="4354"/>
                    <a:pt x="886" y="4354"/>
                  </a:cubicBezTo>
                  <a:cubicBezTo>
                    <a:pt x="948" y="4354"/>
                    <a:pt x="1020" y="4348"/>
                    <a:pt x="1106" y="4335"/>
                  </a:cubicBezTo>
                  <a:cubicBezTo>
                    <a:pt x="1594" y="4242"/>
                    <a:pt x="2129" y="4044"/>
                    <a:pt x="2711" y="3753"/>
                  </a:cubicBezTo>
                  <a:cubicBezTo>
                    <a:pt x="3292" y="3416"/>
                    <a:pt x="3723" y="3020"/>
                    <a:pt x="4014" y="2637"/>
                  </a:cubicBezTo>
                  <a:cubicBezTo>
                    <a:pt x="4211" y="2392"/>
                    <a:pt x="4258" y="2253"/>
                    <a:pt x="4258" y="2148"/>
                  </a:cubicBezTo>
                  <a:cubicBezTo>
                    <a:pt x="4258" y="2101"/>
                    <a:pt x="4211" y="1962"/>
                    <a:pt x="4014" y="1718"/>
                  </a:cubicBezTo>
                  <a:cubicBezTo>
                    <a:pt x="3723" y="1334"/>
                    <a:pt x="3292" y="938"/>
                    <a:pt x="2711" y="601"/>
                  </a:cubicBezTo>
                  <a:cubicBezTo>
                    <a:pt x="2129" y="264"/>
                    <a:pt x="1594" y="66"/>
                    <a:pt x="1106" y="19"/>
                  </a:cubicBezTo>
                  <a:cubicBezTo>
                    <a:pt x="1020" y="6"/>
                    <a:pt x="948" y="0"/>
                    <a:pt x="8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52"/>
            <p:cNvSpPr/>
            <p:nvPr/>
          </p:nvSpPr>
          <p:spPr>
            <a:xfrm>
              <a:off x="2891327" y="3670749"/>
              <a:ext cx="95421" cy="97238"/>
            </a:xfrm>
            <a:custGeom>
              <a:rect b="b" l="l" r="r" t="t"/>
              <a:pathLst>
                <a:path extrusionOk="0" h="3960" w="3886">
                  <a:moveTo>
                    <a:pt x="804" y="1"/>
                  </a:moveTo>
                  <a:cubicBezTo>
                    <a:pt x="654" y="1"/>
                    <a:pt x="569" y="34"/>
                    <a:pt x="536" y="67"/>
                  </a:cubicBezTo>
                  <a:cubicBezTo>
                    <a:pt x="489" y="67"/>
                    <a:pt x="396" y="160"/>
                    <a:pt x="292" y="451"/>
                  </a:cubicBezTo>
                  <a:cubicBezTo>
                    <a:pt x="106" y="846"/>
                    <a:pt x="1" y="1369"/>
                    <a:pt x="1" y="1951"/>
                  </a:cubicBezTo>
                  <a:cubicBezTo>
                    <a:pt x="1" y="2591"/>
                    <a:pt x="106" y="3114"/>
                    <a:pt x="292" y="3510"/>
                  </a:cubicBezTo>
                  <a:cubicBezTo>
                    <a:pt x="396" y="3800"/>
                    <a:pt x="489" y="3847"/>
                    <a:pt x="536" y="3893"/>
                  </a:cubicBezTo>
                  <a:cubicBezTo>
                    <a:pt x="569" y="3926"/>
                    <a:pt x="654" y="3959"/>
                    <a:pt x="804" y="3959"/>
                  </a:cubicBezTo>
                  <a:cubicBezTo>
                    <a:pt x="866" y="3959"/>
                    <a:pt x="939" y="3954"/>
                    <a:pt x="1024" y="3940"/>
                  </a:cubicBezTo>
                  <a:cubicBezTo>
                    <a:pt x="1455" y="3893"/>
                    <a:pt x="1943" y="3696"/>
                    <a:pt x="2478" y="3405"/>
                  </a:cubicBezTo>
                  <a:cubicBezTo>
                    <a:pt x="3013" y="3068"/>
                    <a:pt x="3397" y="2730"/>
                    <a:pt x="3688" y="2393"/>
                  </a:cubicBezTo>
                  <a:cubicBezTo>
                    <a:pt x="3886" y="2195"/>
                    <a:pt x="3886" y="2056"/>
                    <a:pt x="3886" y="1951"/>
                  </a:cubicBezTo>
                  <a:cubicBezTo>
                    <a:pt x="3886" y="1904"/>
                    <a:pt x="3886" y="1765"/>
                    <a:pt x="3688" y="1567"/>
                  </a:cubicBezTo>
                  <a:cubicBezTo>
                    <a:pt x="3397" y="1183"/>
                    <a:pt x="3013" y="846"/>
                    <a:pt x="2478" y="555"/>
                  </a:cubicBezTo>
                  <a:cubicBezTo>
                    <a:pt x="1943" y="264"/>
                    <a:pt x="1455" y="67"/>
                    <a:pt x="1024" y="20"/>
                  </a:cubicBezTo>
                  <a:cubicBezTo>
                    <a:pt x="939" y="7"/>
                    <a:pt x="866" y="1"/>
                    <a:pt x="80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2"/>
            <p:cNvSpPr/>
            <p:nvPr/>
          </p:nvSpPr>
          <p:spPr>
            <a:xfrm>
              <a:off x="3224636" y="3675292"/>
              <a:ext cx="85722" cy="88103"/>
            </a:xfrm>
            <a:custGeom>
              <a:rect b="b" l="l" r="r" t="t"/>
              <a:pathLst>
                <a:path extrusionOk="0" h="3588" w="3491">
                  <a:moveTo>
                    <a:pt x="710" y="1"/>
                  </a:moveTo>
                  <a:cubicBezTo>
                    <a:pt x="593" y="1"/>
                    <a:pt x="520" y="21"/>
                    <a:pt x="489" y="21"/>
                  </a:cubicBezTo>
                  <a:cubicBezTo>
                    <a:pt x="431" y="79"/>
                    <a:pt x="338" y="172"/>
                    <a:pt x="245" y="417"/>
                  </a:cubicBezTo>
                  <a:cubicBezTo>
                    <a:pt x="94" y="801"/>
                    <a:pt x="1" y="1243"/>
                    <a:pt x="1" y="1766"/>
                  </a:cubicBezTo>
                  <a:cubicBezTo>
                    <a:pt x="1" y="2348"/>
                    <a:pt x="94" y="2790"/>
                    <a:pt x="245" y="3173"/>
                  </a:cubicBezTo>
                  <a:cubicBezTo>
                    <a:pt x="338" y="3418"/>
                    <a:pt x="431" y="3511"/>
                    <a:pt x="489" y="3511"/>
                  </a:cubicBezTo>
                  <a:cubicBezTo>
                    <a:pt x="523" y="3552"/>
                    <a:pt x="603" y="3588"/>
                    <a:pt x="736" y="3588"/>
                  </a:cubicBezTo>
                  <a:cubicBezTo>
                    <a:pt x="789" y="3588"/>
                    <a:pt x="850" y="3582"/>
                    <a:pt x="920" y="3569"/>
                  </a:cubicBezTo>
                  <a:cubicBezTo>
                    <a:pt x="1304" y="3511"/>
                    <a:pt x="1746" y="3371"/>
                    <a:pt x="2234" y="3080"/>
                  </a:cubicBezTo>
                  <a:cubicBezTo>
                    <a:pt x="2711" y="2790"/>
                    <a:pt x="3048" y="2499"/>
                    <a:pt x="3339" y="2161"/>
                  </a:cubicBezTo>
                  <a:cubicBezTo>
                    <a:pt x="3490" y="1964"/>
                    <a:pt x="3490" y="1871"/>
                    <a:pt x="3490" y="1766"/>
                  </a:cubicBezTo>
                  <a:cubicBezTo>
                    <a:pt x="3490" y="1719"/>
                    <a:pt x="3490" y="1580"/>
                    <a:pt x="3339" y="1382"/>
                  </a:cubicBezTo>
                  <a:cubicBezTo>
                    <a:pt x="3048" y="1091"/>
                    <a:pt x="2711" y="801"/>
                    <a:pt x="2234" y="510"/>
                  </a:cubicBezTo>
                  <a:cubicBezTo>
                    <a:pt x="1746" y="219"/>
                    <a:pt x="1304" y="79"/>
                    <a:pt x="920" y="21"/>
                  </a:cubicBezTo>
                  <a:cubicBezTo>
                    <a:pt x="838" y="6"/>
                    <a:pt x="769" y="1"/>
                    <a:pt x="7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2"/>
            <p:cNvSpPr/>
            <p:nvPr/>
          </p:nvSpPr>
          <p:spPr>
            <a:xfrm>
              <a:off x="3557946" y="3680154"/>
              <a:ext cx="77152" cy="78429"/>
            </a:xfrm>
            <a:custGeom>
              <a:rect b="b" l="l" r="r" t="t"/>
              <a:pathLst>
                <a:path extrusionOk="0" h="3194" w="3142">
                  <a:moveTo>
                    <a:pt x="622" y="0"/>
                  </a:moveTo>
                  <a:cubicBezTo>
                    <a:pt x="519" y="0"/>
                    <a:pt x="462" y="21"/>
                    <a:pt x="431" y="21"/>
                  </a:cubicBezTo>
                  <a:cubicBezTo>
                    <a:pt x="385" y="68"/>
                    <a:pt x="292" y="114"/>
                    <a:pt x="233" y="358"/>
                  </a:cubicBezTo>
                  <a:cubicBezTo>
                    <a:pt x="94" y="696"/>
                    <a:pt x="1" y="1091"/>
                    <a:pt x="1" y="1568"/>
                  </a:cubicBezTo>
                  <a:cubicBezTo>
                    <a:pt x="1" y="2103"/>
                    <a:pt x="94" y="2498"/>
                    <a:pt x="233" y="2836"/>
                  </a:cubicBezTo>
                  <a:cubicBezTo>
                    <a:pt x="292" y="3080"/>
                    <a:pt x="385" y="3127"/>
                    <a:pt x="431" y="3173"/>
                  </a:cubicBezTo>
                  <a:cubicBezTo>
                    <a:pt x="462" y="3173"/>
                    <a:pt x="519" y="3194"/>
                    <a:pt x="622" y="3194"/>
                  </a:cubicBezTo>
                  <a:cubicBezTo>
                    <a:pt x="674" y="3194"/>
                    <a:pt x="737" y="3189"/>
                    <a:pt x="815" y="3173"/>
                  </a:cubicBezTo>
                  <a:cubicBezTo>
                    <a:pt x="1164" y="3127"/>
                    <a:pt x="1594" y="2975"/>
                    <a:pt x="1978" y="2731"/>
                  </a:cubicBezTo>
                  <a:cubicBezTo>
                    <a:pt x="2420" y="2498"/>
                    <a:pt x="2757" y="2208"/>
                    <a:pt x="2955" y="1963"/>
                  </a:cubicBezTo>
                  <a:cubicBezTo>
                    <a:pt x="3095" y="1766"/>
                    <a:pt x="3141" y="1673"/>
                    <a:pt x="3141" y="1568"/>
                  </a:cubicBezTo>
                  <a:cubicBezTo>
                    <a:pt x="3141" y="1521"/>
                    <a:pt x="3095" y="1428"/>
                    <a:pt x="2955" y="1231"/>
                  </a:cubicBezTo>
                  <a:cubicBezTo>
                    <a:pt x="2757" y="940"/>
                    <a:pt x="2420" y="696"/>
                    <a:pt x="1978" y="463"/>
                  </a:cubicBezTo>
                  <a:cubicBezTo>
                    <a:pt x="1594" y="219"/>
                    <a:pt x="1164" y="68"/>
                    <a:pt x="815" y="21"/>
                  </a:cubicBezTo>
                  <a:cubicBezTo>
                    <a:pt x="737" y="5"/>
                    <a:pt x="674" y="0"/>
                    <a:pt x="6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2"/>
            <p:cNvSpPr/>
            <p:nvPr/>
          </p:nvSpPr>
          <p:spPr>
            <a:xfrm>
              <a:off x="3890985" y="3684378"/>
              <a:ext cx="67993" cy="69368"/>
            </a:xfrm>
            <a:custGeom>
              <a:rect b="b" l="l" r="r" t="t"/>
              <a:pathLst>
                <a:path extrusionOk="0" h="2825" w="2769">
                  <a:moveTo>
                    <a:pt x="733" y="0"/>
                  </a:moveTo>
                  <a:cubicBezTo>
                    <a:pt x="535" y="0"/>
                    <a:pt x="442" y="47"/>
                    <a:pt x="395" y="47"/>
                  </a:cubicBezTo>
                  <a:cubicBezTo>
                    <a:pt x="337" y="93"/>
                    <a:pt x="244" y="140"/>
                    <a:pt x="198" y="338"/>
                  </a:cubicBezTo>
                  <a:cubicBezTo>
                    <a:pt x="105" y="628"/>
                    <a:pt x="0" y="1012"/>
                    <a:pt x="0" y="1396"/>
                  </a:cubicBezTo>
                  <a:cubicBezTo>
                    <a:pt x="0" y="1838"/>
                    <a:pt x="105" y="2222"/>
                    <a:pt x="198" y="2513"/>
                  </a:cubicBezTo>
                  <a:cubicBezTo>
                    <a:pt x="244" y="2710"/>
                    <a:pt x="337" y="2757"/>
                    <a:pt x="395" y="2803"/>
                  </a:cubicBezTo>
                  <a:cubicBezTo>
                    <a:pt x="427" y="2803"/>
                    <a:pt x="478" y="2824"/>
                    <a:pt x="568" y="2824"/>
                  </a:cubicBezTo>
                  <a:cubicBezTo>
                    <a:pt x="613" y="2824"/>
                    <a:pt x="667" y="2819"/>
                    <a:pt x="733" y="2803"/>
                  </a:cubicBezTo>
                  <a:cubicBezTo>
                    <a:pt x="1024" y="2757"/>
                    <a:pt x="1407" y="2664"/>
                    <a:pt x="1745" y="2420"/>
                  </a:cubicBezTo>
                  <a:cubicBezTo>
                    <a:pt x="2140" y="2222"/>
                    <a:pt x="2431" y="1978"/>
                    <a:pt x="2617" y="1745"/>
                  </a:cubicBezTo>
                  <a:cubicBezTo>
                    <a:pt x="2768" y="1594"/>
                    <a:pt x="2768" y="1454"/>
                    <a:pt x="2768" y="1396"/>
                  </a:cubicBezTo>
                  <a:cubicBezTo>
                    <a:pt x="2768" y="1349"/>
                    <a:pt x="2768" y="1256"/>
                    <a:pt x="2617" y="1105"/>
                  </a:cubicBezTo>
                  <a:cubicBezTo>
                    <a:pt x="2431" y="873"/>
                    <a:pt x="2140" y="628"/>
                    <a:pt x="1745" y="384"/>
                  </a:cubicBezTo>
                  <a:cubicBezTo>
                    <a:pt x="1407" y="186"/>
                    <a:pt x="1024" y="93"/>
                    <a:pt x="73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2"/>
            <p:cNvSpPr/>
            <p:nvPr/>
          </p:nvSpPr>
          <p:spPr>
            <a:xfrm>
              <a:off x="4224271" y="3688945"/>
              <a:ext cx="58294" cy="60209"/>
            </a:xfrm>
            <a:custGeom>
              <a:rect b="b" l="l" r="r" t="t"/>
              <a:pathLst>
                <a:path extrusionOk="0" h="2452" w="2374">
                  <a:moveTo>
                    <a:pt x="629" y="0"/>
                  </a:moveTo>
                  <a:cubicBezTo>
                    <a:pt x="431" y="0"/>
                    <a:pt x="385" y="0"/>
                    <a:pt x="338" y="47"/>
                  </a:cubicBezTo>
                  <a:cubicBezTo>
                    <a:pt x="292" y="47"/>
                    <a:pt x="245" y="105"/>
                    <a:pt x="141" y="291"/>
                  </a:cubicBezTo>
                  <a:cubicBezTo>
                    <a:pt x="47" y="535"/>
                    <a:pt x="1" y="873"/>
                    <a:pt x="1" y="1210"/>
                  </a:cubicBezTo>
                  <a:cubicBezTo>
                    <a:pt x="1" y="1605"/>
                    <a:pt x="47" y="1943"/>
                    <a:pt x="141" y="2187"/>
                  </a:cubicBezTo>
                  <a:cubicBezTo>
                    <a:pt x="245" y="2327"/>
                    <a:pt x="292" y="2373"/>
                    <a:pt x="338" y="2431"/>
                  </a:cubicBezTo>
                  <a:cubicBezTo>
                    <a:pt x="369" y="2431"/>
                    <a:pt x="400" y="2452"/>
                    <a:pt x="476" y="2452"/>
                  </a:cubicBezTo>
                  <a:cubicBezTo>
                    <a:pt x="514" y="2452"/>
                    <a:pt x="563" y="2447"/>
                    <a:pt x="629" y="2431"/>
                  </a:cubicBezTo>
                  <a:cubicBezTo>
                    <a:pt x="920" y="2431"/>
                    <a:pt x="1211" y="2280"/>
                    <a:pt x="1548" y="2140"/>
                  </a:cubicBezTo>
                  <a:cubicBezTo>
                    <a:pt x="1839" y="1943"/>
                    <a:pt x="2083" y="1699"/>
                    <a:pt x="2281" y="1501"/>
                  </a:cubicBezTo>
                  <a:cubicBezTo>
                    <a:pt x="2374" y="1361"/>
                    <a:pt x="2374" y="1268"/>
                    <a:pt x="2374" y="1210"/>
                  </a:cubicBezTo>
                  <a:cubicBezTo>
                    <a:pt x="2374" y="1210"/>
                    <a:pt x="2374" y="1117"/>
                    <a:pt x="2281" y="977"/>
                  </a:cubicBezTo>
                  <a:cubicBezTo>
                    <a:pt x="2083" y="780"/>
                    <a:pt x="1839" y="535"/>
                    <a:pt x="1548" y="338"/>
                  </a:cubicBezTo>
                  <a:cubicBezTo>
                    <a:pt x="1211" y="152"/>
                    <a:pt x="920" y="47"/>
                    <a:pt x="6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2"/>
            <p:cNvSpPr/>
            <p:nvPr/>
          </p:nvSpPr>
          <p:spPr>
            <a:xfrm>
              <a:off x="4557580" y="3693807"/>
              <a:ext cx="50019" cy="51148"/>
            </a:xfrm>
            <a:custGeom>
              <a:rect b="b" l="l" r="r" t="t"/>
              <a:pathLst>
                <a:path extrusionOk="0" h="2083" w="2037">
                  <a:moveTo>
                    <a:pt x="524" y="0"/>
                  </a:moveTo>
                  <a:cubicBezTo>
                    <a:pt x="385" y="0"/>
                    <a:pt x="338" y="0"/>
                    <a:pt x="292" y="47"/>
                  </a:cubicBezTo>
                  <a:cubicBezTo>
                    <a:pt x="233" y="47"/>
                    <a:pt x="187" y="93"/>
                    <a:pt x="140" y="244"/>
                  </a:cubicBezTo>
                  <a:cubicBezTo>
                    <a:pt x="47" y="430"/>
                    <a:pt x="1" y="721"/>
                    <a:pt x="1" y="1012"/>
                  </a:cubicBezTo>
                  <a:cubicBezTo>
                    <a:pt x="1" y="1361"/>
                    <a:pt x="47" y="1594"/>
                    <a:pt x="140" y="1838"/>
                  </a:cubicBezTo>
                  <a:cubicBezTo>
                    <a:pt x="187" y="1989"/>
                    <a:pt x="233" y="2036"/>
                    <a:pt x="292" y="2036"/>
                  </a:cubicBezTo>
                  <a:cubicBezTo>
                    <a:pt x="338" y="2036"/>
                    <a:pt x="385" y="2082"/>
                    <a:pt x="524" y="2082"/>
                  </a:cubicBezTo>
                  <a:cubicBezTo>
                    <a:pt x="769" y="2036"/>
                    <a:pt x="1013" y="1942"/>
                    <a:pt x="1304" y="1791"/>
                  </a:cubicBezTo>
                  <a:cubicBezTo>
                    <a:pt x="1548" y="1594"/>
                    <a:pt x="1792" y="1454"/>
                    <a:pt x="1932" y="1256"/>
                  </a:cubicBezTo>
                  <a:cubicBezTo>
                    <a:pt x="2036" y="1163"/>
                    <a:pt x="2036" y="1070"/>
                    <a:pt x="2036" y="1012"/>
                  </a:cubicBezTo>
                  <a:cubicBezTo>
                    <a:pt x="2036" y="1012"/>
                    <a:pt x="2036" y="919"/>
                    <a:pt x="1932" y="826"/>
                  </a:cubicBezTo>
                  <a:cubicBezTo>
                    <a:pt x="1792" y="628"/>
                    <a:pt x="1548" y="430"/>
                    <a:pt x="1304" y="291"/>
                  </a:cubicBezTo>
                  <a:cubicBezTo>
                    <a:pt x="1013" y="140"/>
                    <a:pt x="769" y="47"/>
                    <a:pt x="5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2"/>
            <p:cNvSpPr/>
            <p:nvPr/>
          </p:nvSpPr>
          <p:spPr>
            <a:xfrm>
              <a:off x="4890620" y="3698644"/>
              <a:ext cx="40565" cy="41449"/>
            </a:xfrm>
            <a:custGeom>
              <a:rect b="b" l="l" r="r" t="t"/>
              <a:pathLst>
                <a:path extrusionOk="0" h="1688" w="1652">
                  <a:moveTo>
                    <a:pt x="442" y="1"/>
                  </a:moveTo>
                  <a:cubicBezTo>
                    <a:pt x="337" y="1"/>
                    <a:pt x="244" y="1"/>
                    <a:pt x="244" y="47"/>
                  </a:cubicBezTo>
                  <a:cubicBezTo>
                    <a:pt x="198" y="47"/>
                    <a:pt x="151" y="94"/>
                    <a:pt x="105" y="187"/>
                  </a:cubicBezTo>
                  <a:cubicBezTo>
                    <a:pt x="47" y="385"/>
                    <a:pt x="0" y="582"/>
                    <a:pt x="0" y="815"/>
                  </a:cubicBezTo>
                  <a:cubicBezTo>
                    <a:pt x="0" y="1106"/>
                    <a:pt x="47" y="1304"/>
                    <a:pt x="105" y="1501"/>
                  </a:cubicBezTo>
                  <a:cubicBezTo>
                    <a:pt x="151" y="1594"/>
                    <a:pt x="198" y="1641"/>
                    <a:pt x="244" y="1641"/>
                  </a:cubicBezTo>
                  <a:cubicBezTo>
                    <a:pt x="244" y="1687"/>
                    <a:pt x="337" y="1687"/>
                    <a:pt x="442" y="1687"/>
                  </a:cubicBezTo>
                  <a:cubicBezTo>
                    <a:pt x="628" y="1641"/>
                    <a:pt x="826" y="1594"/>
                    <a:pt x="1070" y="1455"/>
                  </a:cubicBezTo>
                  <a:cubicBezTo>
                    <a:pt x="1268" y="1304"/>
                    <a:pt x="1454" y="1164"/>
                    <a:pt x="1559" y="1013"/>
                  </a:cubicBezTo>
                  <a:cubicBezTo>
                    <a:pt x="1652" y="920"/>
                    <a:pt x="1652" y="873"/>
                    <a:pt x="1652" y="815"/>
                  </a:cubicBezTo>
                  <a:cubicBezTo>
                    <a:pt x="1652" y="815"/>
                    <a:pt x="1652" y="768"/>
                    <a:pt x="1559" y="675"/>
                  </a:cubicBezTo>
                  <a:cubicBezTo>
                    <a:pt x="1454" y="524"/>
                    <a:pt x="1268" y="385"/>
                    <a:pt x="1070" y="233"/>
                  </a:cubicBezTo>
                  <a:cubicBezTo>
                    <a:pt x="826" y="94"/>
                    <a:pt x="628" y="47"/>
                    <a:pt x="44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2"/>
            <p:cNvSpPr/>
            <p:nvPr/>
          </p:nvSpPr>
          <p:spPr>
            <a:xfrm>
              <a:off x="5223929" y="3703211"/>
              <a:ext cx="30866" cy="32314"/>
            </a:xfrm>
            <a:custGeom>
              <a:rect b="b" l="l" r="r" t="t"/>
              <a:pathLst>
                <a:path extrusionOk="0" h="1316" w="1257">
                  <a:moveTo>
                    <a:pt x="198" y="1"/>
                  </a:moveTo>
                  <a:cubicBezTo>
                    <a:pt x="140" y="47"/>
                    <a:pt x="140" y="47"/>
                    <a:pt x="93" y="152"/>
                  </a:cubicBezTo>
                  <a:cubicBezTo>
                    <a:pt x="47" y="292"/>
                    <a:pt x="0" y="443"/>
                    <a:pt x="0" y="629"/>
                  </a:cubicBezTo>
                  <a:cubicBezTo>
                    <a:pt x="0" y="873"/>
                    <a:pt x="47" y="1024"/>
                    <a:pt x="93" y="1164"/>
                  </a:cubicBezTo>
                  <a:cubicBezTo>
                    <a:pt x="140" y="1269"/>
                    <a:pt x="140" y="1269"/>
                    <a:pt x="198" y="1269"/>
                  </a:cubicBezTo>
                  <a:cubicBezTo>
                    <a:pt x="198" y="1315"/>
                    <a:pt x="244" y="1315"/>
                    <a:pt x="337" y="1315"/>
                  </a:cubicBezTo>
                  <a:cubicBezTo>
                    <a:pt x="489" y="1269"/>
                    <a:pt x="628" y="1211"/>
                    <a:pt x="826" y="1118"/>
                  </a:cubicBezTo>
                  <a:cubicBezTo>
                    <a:pt x="965" y="1024"/>
                    <a:pt x="1117" y="920"/>
                    <a:pt x="1210" y="780"/>
                  </a:cubicBezTo>
                  <a:cubicBezTo>
                    <a:pt x="1256" y="734"/>
                    <a:pt x="1256" y="687"/>
                    <a:pt x="1256" y="629"/>
                  </a:cubicBezTo>
                  <a:cubicBezTo>
                    <a:pt x="1256" y="629"/>
                    <a:pt x="1256" y="582"/>
                    <a:pt x="1210" y="536"/>
                  </a:cubicBezTo>
                  <a:cubicBezTo>
                    <a:pt x="1117" y="396"/>
                    <a:pt x="965" y="292"/>
                    <a:pt x="826" y="199"/>
                  </a:cubicBezTo>
                  <a:cubicBezTo>
                    <a:pt x="628" y="106"/>
                    <a:pt x="489" y="47"/>
                    <a:pt x="33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8" name="Google Shape;508;p52"/>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solidFill>
                  <a:schemeClr val="accent1"/>
                </a:solidFill>
              </a:defRPr>
            </a:lvl1pPr>
            <a:lvl2pPr lvl="1" rtl="0">
              <a:buNone/>
              <a:defRPr sz="800">
                <a:solidFill>
                  <a:schemeClr val="accent1"/>
                </a:solidFill>
              </a:defRPr>
            </a:lvl2pPr>
            <a:lvl3pPr lvl="2" rtl="0">
              <a:buNone/>
              <a:defRPr sz="800">
                <a:solidFill>
                  <a:schemeClr val="accent1"/>
                </a:solidFill>
              </a:defRPr>
            </a:lvl3pPr>
            <a:lvl4pPr lvl="3" rtl="0">
              <a:buNone/>
              <a:defRPr sz="800">
                <a:solidFill>
                  <a:schemeClr val="accent1"/>
                </a:solidFill>
              </a:defRPr>
            </a:lvl4pPr>
            <a:lvl5pPr lvl="4" rtl="0">
              <a:buNone/>
              <a:defRPr sz="800">
                <a:solidFill>
                  <a:schemeClr val="accent1"/>
                </a:solidFill>
              </a:defRPr>
            </a:lvl5pPr>
            <a:lvl6pPr lvl="5" rtl="0">
              <a:buNone/>
              <a:defRPr sz="800">
                <a:solidFill>
                  <a:schemeClr val="accent1"/>
                </a:solidFill>
              </a:defRPr>
            </a:lvl6pPr>
            <a:lvl7pPr lvl="6" rtl="0">
              <a:buNone/>
              <a:defRPr sz="800">
                <a:solidFill>
                  <a:schemeClr val="accent1"/>
                </a:solidFill>
              </a:defRPr>
            </a:lvl7pPr>
            <a:lvl8pPr lvl="7" rtl="0">
              <a:buNone/>
              <a:defRPr sz="800">
                <a:solidFill>
                  <a:schemeClr val="accent1"/>
                </a:solidFill>
              </a:defRPr>
            </a:lvl8pPr>
            <a:lvl9pPr lvl="8" rtl="0">
              <a:buNone/>
              <a:defRPr sz="800">
                <a:solidFill>
                  <a:schemeClr val="accent1"/>
                </a:solidFill>
              </a:defRPr>
            </a:lvl9pPr>
          </a:lstStyle>
          <a:p>
            <a:pPr indent="0" lvl="0" marL="0" rtl="0" algn="l">
              <a:spcBef>
                <a:spcPts val="0"/>
              </a:spcBef>
              <a:spcAft>
                <a:spcPts val="0"/>
              </a:spcAft>
              <a:buNone/>
            </a:pPr>
            <a:fld id="{00000000-1234-1234-1234-123412341234}" type="slidenum">
              <a:rPr lang="en-GB"/>
              <a:t>‹#›</a:t>
            </a:fld>
            <a:endParaRPr/>
          </a:p>
        </p:txBody>
      </p:sp>
      <p:sp>
        <p:nvSpPr>
          <p:cNvPr id="509" name="Google Shape;509;p52"/>
          <p:cNvSpPr/>
          <p:nvPr/>
        </p:nvSpPr>
        <p:spPr>
          <a:xfrm>
            <a:off x="0" y="4589350"/>
            <a:ext cx="5976000" cy="55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CUSTOM_3_1">
    <p:bg>
      <p:bgPr>
        <a:solidFill>
          <a:schemeClr val="lt1"/>
        </a:solidFill>
      </p:bgPr>
    </p:bg>
    <p:spTree>
      <p:nvGrpSpPr>
        <p:cNvPr id="510" name="Shape 510"/>
        <p:cNvGrpSpPr/>
        <p:nvPr/>
      </p:nvGrpSpPr>
      <p:grpSpPr>
        <a:xfrm>
          <a:off x="0" y="0"/>
          <a:ext cx="0" cy="0"/>
          <a:chOff x="0" y="0"/>
          <a:chExt cx="0" cy="0"/>
        </a:xfrm>
      </p:grpSpPr>
      <p:sp>
        <p:nvSpPr>
          <p:cNvPr id="511" name="Google Shape;511;p53"/>
          <p:cNvSpPr txBox="1"/>
          <p:nvPr>
            <p:ph type="title"/>
          </p:nvPr>
        </p:nvSpPr>
        <p:spPr>
          <a:xfrm>
            <a:off x="5546350" y="1108500"/>
            <a:ext cx="3381600" cy="3485100"/>
          </a:xfrm>
          <a:prstGeom prst="rect">
            <a:avLst/>
          </a:prstGeom>
        </p:spPr>
        <p:txBody>
          <a:bodyPr anchorCtr="0" anchor="t" bIns="0" lIns="0" spcFirstLastPara="1" rIns="0" wrap="square" tIns="0">
            <a:noAutofit/>
          </a:bodyPr>
          <a:lstStyle>
            <a:lvl1pPr lvl="0" rtl="0">
              <a:spcBef>
                <a:spcPts val="0"/>
              </a:spcBef>
              <a:spcAft>
                <a:spcPts val="0"/>
              </a:spcAft>
              <a:buNone/>
              <a:defRPr sz="3600">
                <a:solidFill>
                  <a:schemeClr val="accent1"/>
                </a:solidFill>
              </a:defRPr>
            </a:lvl1pPr>
            <a:lvl2pPr lvl="1" rtl="0">
              <a:spcBef>
                <a:spcPts val="0"/>
              </a:spcBef>
              <a:spcAft>
                <a:spcPts val="0"/>
              </a:spcAft>
              <a:buNone/>
              <a:defRPr sz="3600">
                <a:solidFill>
                  <a:schemeClr val="accent1"/>
                </a:solidFill>
              </a:defRPr>
            </a:lvl2pPr>
            <a:lvl3pPr lvl="2" rtl="0">
              <a:spcBef>
                <a:spcPts val="0"/>
              </a:spcBef>
              <a:spcAft>
                <a:spcPts val="0"/>
              </a:spcAft>
              <a:buNone/>
              <a:defRPr sz="3600">
                <a:solidFill>
                  <a:schemeClr val="accent1"/>
                </a:solidFill>
              </a:defRPr>
            </a:lvl3pPr>
            <a:lvl4pPr lvl="3" rtl="0">
              <a:spcBef>
                <a:spcPts val="0"/>
              </a:spcBef>
              <a:spcAft>
                <a:spcPts val="0"/>
              </a:spcAft>
              <a:buNone/>
              <a:defRPr sz="3600">
                <a:solidFill>
                  <a:schemeClr val="accent1"/>
                </a:solidFill>
              </a:defRPr>
            </a:lvl4pPr>
            <a:lvl5pPr lvl="4" rtl="0">
              <a:spcBef>
                <a:spcPts val="0"/>
              </a:spcBef>
              <a:spcAft>
                <a:spcPts val="0"/>
              </a:spcAft>
              <a:buNone/>
              <a:defRPr sz="3600">
                <a:solidFill>
                  <a:schemeClr val="accent1"/>
                </a:solidFill>
              </a:defRPr>
            </a:lvl5pPr>
            <a:lvl6pPr lvl="5" rtl="0">
              <a:spcBef>
                <a:spcPts val="0"/>
              </a:spcBef>
              <a:spcAft>
                <a:spcPts val="0"/>
              </a:spcAft>
              <a:buNone/>
              <a:defRPr sz="3600">
                <a:solidFill>
                  <a:schemeClr val="accent1"/>
                </a:solidFill>
              </a:defRPr>
            </a:lvl6pPr>
            <a:lvl7pPr lvl="6" rtl="0">
              <a:spcBef>
                <a:spcPts val="0"/>
              </a:spcBef>
              <a:spcAft>
                <a:spcPts val="0"/>
              </a:spcAft>
              <a:buNone/>
              <a:defRPr sz="3600">
                <a:solidFill>
                  <a:schemeClr val="accent1"/>
                </a:solidFill>
              </a:defRPr>
            </a:lvl7pPr>
            <a:lvl8pPr lvl="7" rtl="0">
              <a:spcBef>
                <a:spcPts val="0"/>
              </a:spcBef>
              <a:spcAft>
                <a:spcPts val="0"/>
              </a:spcAft>
              <a:buNone/>
              <a:defRPr sz="3600">
                <a:solidFill>
                  <a:schemeClr val="accent1"/>
                </a:solidFill>
              </a:defRPr>
            </a:lvl8pPr>
            <a:lvl9pPr lvl="8" rtl="0">
              <a:spcBef>
                <a:spcPts val="0"/>
              </a:spcBef>
              <a:spcAft>
                <a:spcPts val="0"/>
              </a:spcAft>
              <a:buNone/>
              <a:defRPr sz="3600">
                <a:solidFill>
                  <a:schemeClr val="accent1"/>
                </a:solidFill>
              </a:defRPr>
            </a:lvl9pPr>
          </a:lstStyle>
          <a:p/>
        </p:txBody>
      </p:sp>
      <p:sp>
        <p:nvSpPr>
          <p:cNvPr id="512" name="Google Shape;512;p53"/>
          <p:cNvSpPr txBox="1"/>
          <p:nvPr>
            <p:ph idx="1" type="subTitle"/>
          </p:nvPr>
        </p:nvSpPr>
        <p:spPr>
          <a:xfrm>
            <a:off x="5546350" y="756000"/>
            <a:ext cx="3381600" cy="352500"/>
          </a:xfrm>
          <a:prstGeom prst="rect">
            <a:avLst/>
          </a:prstGeom>
        </p:spPr>
        <p:txBody>
          <a:bodyPr anchorCtr="0" anchor="t" bIns="0" lIns="0" spcFirstLastPara="1" rIns="0" wrap="square" tIns="36000">
            <a:noAutofit/>
          </a:bodyPr>
          <a:lstStyle>
            <a:lvl1pPr lvl="0" rtl="0">
              <a:spcBef>
                <a:spcPts val="0"/>
              </a:spcBef>
              <a:spcAft>
                <a:spcPts val="0"/>
              </a:spcAft>
              <a:buNone/>
              <a:defRPr b="1">
                <a:solidFill>
                  <a:schemeClr val="accent1"/>
                </a:solidFill>
              </a:defRPr>
            </a:lvl1pPr>
            <a:lvl2pPr lvl="1" rtl="0">
              <a:spcBef>
                <a:spcPts val="0"/>
              </a:spcBef>
              <a:spcAft>
                <a:spcPts val="0"/>
              </a:spcAft>
              <a:buNone/>
              <a:defRPr b="1">
                <a:solidFill>
                  <a:schemeClr val="accent1"/>
                </a:solidFill>
              </a:defRPr>
            </a:lvl2pPr>
            <a:lvl3pPr lvl="2" rtl="0">
              <a:spcBef>
                <a:spcPts val="0"/>
              </a:spcBef>
              <a:spcAft>
                <a:spcPts val="0"/>
              </a:spcAft>
              <a:buNone/>
              <a:defRPr b="1">
                <a:solidFill>
                  <a:schemeClr val="accent1"/>
                </a:solidFill>
              </a:defRPr>
            </a:lvl3pPr>
            <a:lvl4pPr lvl="3" rtl="0">
              <a:spcBef>
                <a:spcPts val="0"/>
              </a:spcBef>
              <a:spcAft>
                <a:spcPts val="0"/>
              </a:spcAft>
              <a:buNone/>
              <a:defRPr b="1">
                <a:solidFill>
                  <a:schemeClr val="accent1"/>
                </a:solidFill>
              </a:defRPr>
            </a:lvl4pPr>
            <a:lvl5pPr lvl="4" rtl="0">
              <a:spcBef>
                <a:spcPts val="0"/>
              </a:spcBef>
              <a:spcAft>
                <a:spcPts val="0"/>
              </a:spcAft>
              <a:buNone/>
              <a:defRPr b="1">
                <a:solidFill>
                  <a:schemeClr val="accent1"/>
                </a:solidFill>
              </a:defRPr>
            </a:lvl5pPr>
            <a:lvl6pPr lvl="5" rtl="0">
              <a:spcBef>
                <a:spcPts val="0"/>
              </a:spcBef>
              <a:spcAft>
                <a:spcPts val="0"/>
              </a:spcAft>
              <a:buNone/>
              <a:defRPr b="1">
                <a:solidFill>
                  <a:schemeClr val="accent1"/>
                </a:solidFill>
              </a:defRPr>
            </a:lvl6pPr>
            <a:lvl7pPr lvl="6" rtl="0">
              <a:spcBef>
                <a:spcPts val="0"/>
              </a:spcBef>
              <a:spcAft>
                <a:spcPts val="0"/>
              </a:spcAft>
              <a:buNone/>
              <a:defRPr b="1">
                <a:solidFill>
                  <a:schemeClr val="accent1"/>
                </a:solidFill>
              </a:defRPr>
            </a:lvl7pPr>
            <a:lvl8pPr lvl="7" rtl="0">
              <a:spcBef>
                <a:spcPts val="0"/>
              </a:spcBef>
              <a:spcAft>
                <a:spcPts val="0"/>
              </a:spcAft>
              <a:buNone/>
              <a:defRPr b="1">
                <a:solidFill>
                  <a:schemeClr val="accent1"/>
                </a:solidFill>
              </a:defRPr>
            </a:lvl8pPr>
            <a:lvl9pPr lvl="8" rtl="0">
              <a:spcBef>
                <a:spcPts val="0"/>
              </a:spcBef>
              <a:spcAft>
                <a:spcPts val="0"/>
              </a:spcAft>
              <a:buNone/>
              <a:defRPr b="1">
                <a:solidFill>
                  <a:schemeClr val="accent1"/>
                </a:solidFill>
              </a:defRPr>
            </a:lvl9pPr>
          </a:lstStyle>
          <a:p/>
        </p:txBody>
      </p:sp>
      <p:sp>
        <p:nvSpPr>
          <p:cNvPr id="513" name="Google Shape;513;p53"/>
          <p:cNvSpPr/>
          <p:nvPr/>
        </p:nvSpPr>
        <p:spPr>
          <a:xfrm>
            <a:off x="559044" y="165523"/>
            <a:ext cx="159387" cy="163242"/>
          </a:xfrm>
          <a:custGeom>
            <a:rect b="b" l="l" r="r" t="t"/>
            <a:pathLst>
              <a:path extrusionOk="0" h="6648" w="6491">
                <a:moveTo>
                  <a:pt x="1319" y="1"/>
                </a:moveTo>
                <a:cubicBezTo>
                  <a:pt x="1098" y="1"/>
                  <a:pt x="984" y="55"/>
                  <a:pt x="919" y="87"/>
                </a:cubicBezTo>
                <a:cubicBezTo>
                  <a:pt x="815" y="134"/>
                  <a:pt x="629" y="285"/>
                  <a:pt x="431" y="715"/>
                </a:cubicBezTo>
                <a:cubicBezTo>
                  <a:pt x="187" y="1448"/>
                  <a:pt x="47" y="2320"/>
                  <a:pt x="0" y="3332"/>
                </a:cubicBezTo>
                <a:cubicBezTo>
                  <a:pt x="47" y="4356"/>
                  <a:pt x="187" y="5182"/>
                  <a:pt x="431" y="5903"/>
                </a:cubicBezTo>
                <a:cubicBezTo>
                  <a:pt x="629" y="6345"/>
                  <a:pt x="815" y="6485"/>
                  <a:pt x="919" y="6531"/>
                </a:cubicBezTo>
                <a:cubicBezTo>
                  <a:pt x="996" y="6569"/>
                  <a:pt x="1144" y="6647"/>
                  <a:pt x="1461" y="6647"/>
                </a:cubicBezTo>
                <a:cubicBezTo>
                  <a:pt x="1529" y="6647"/>
                  <a:pt x="1604" y="6644"/>
                  <a:pt x="1687" y="6636"/>
                </a:cubicBezTo>
                <a:cubicBezTo>
                  <a:pt x="2420" y="6485"/>
                  <a:pt x="3246" y="6194"/>
                  <a:pt x="4118" y="5705"/>
                </a:cubicBezTo>
                <a:lnTo>
                  <a:pt x="4165" y="5705"/>
                </a:lnTo>
                <a:cubicBezTo>
                  <a:pt x="5037" y="5182"/>
                  <a:pt x="5665" y="4600"/>
                  <a:pt x="6153" y="4019"/>
                </a:cubicBezTo>
                <a:cubicBezTo>
                  <a:pt x="6444" y="3670"/>
                  <a:pt x="6491" y="3437"/>
                  <a:pt x="6491" y="3332"/>
                </a:cubicBezTo>
                <a:cubicBezTo>
                  <a:pt x="6491" y="3193"/>
                  <a:pt x="6444" y="2949"/>
                  <a:pt x="6153" y="2611"/>
                </a:cubicBezTo>
                <a:cubicBezTo>
                  <a:pt x="5665" y="2030"/>
                  <a:pt x="5037" y="1448"/>
                  <a:pt x="4165" y="960"/>
                </a:cubicBezTo>
                <a:lnTo>
                  <a:pt x="4118" y="913"/>
                </a:lnTo>
                <a:cubicBezTo>
                  <a:pt x="3246" y="425"/>
                  <a:pt x="2420" y="134"/>
                  <a:pt x="1687" y="41"/>
                </a:cubicBezTo>
                <a:cubicBezTo>
                  <a:pt x="1539" y="12"/>
                  <a:pt x="1418"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3"/>
          <p:cNvSpPr/>
          <p:nvPr/>
        </p:nvSpPr>
        <p:spPr>
          <a:xfrm>
            <a:off x="892059" y="170262"/>
            <a:ext cx="149982" cy="153665"/>
          </a:xfrm>
          <a:custGeom>
            <a:rect b="b" l="l" r="r" t="t"/>
            <a:pathLst>
              <a:path extrusionOk="0" h="6258" w="6108">
                <a:moveTo>
                  <a:pt x="1261" y="0"/>
                </a:moveTo>
                <a:cubicBezTo>
                  <a:pt x="1056" y="0"/>
                  <a:pt x="945" y="60"/>
                  <a:pt x="873" y="92"/>
                </a:cubicBezTo>
                <a:cubicBezTo>
                  <a:pt x="780" y="138"/>
                  <a:pt x="582" y="278"/>
                  <a:pt x="443" y="674"/>
                </a:cubicBezTo>
                <a:cubicBezTo>
                  <a:pt x="198" y="1348"/>
                  <a:pt x="47" y="2174"/>
                  <a:pt x="1" y="3139"/>
                </a:cubicBezTo>
                <a:cubicBezTo>
                  <a:pt x="47" y="4058"/>
                  <a:pt x="198" y="4884"/>
                  <a:pt x="443" y="5570"/>
                </a:cubicBezTo>
                <a:cubicBezTo>
                  <a:pt x="582" y="5954"/>
                  <a:pt x="780" y="6094"/>
                  <a:pt x="873" y="6152"/>
                </a:cubicBezTo>
                <a:cubicBezTo>
                  <a:pt x="958" y="6190"/>
                  <a:pt x="1096" y="6258"/>
                  <a:pt x="1379" y="6258"/>
                </a:cubicBezTo>
                <a:cubicBezTo>
                  <a:pt x="1446" y="6258"/>
                  <a:pt x="1521" y="6254"/>
                  <a:pt x="1606" y="6245"/>
                </a:cubicBezTo>
                <a:cubicBezTo>
                  <a:pt x="2280" y="6094"/>
                  <a:pt x="3060" y="5861"/>
                  <a:pt x="3932" y="5373"/>
                </a:cubicBezTo>
                <a:cubicBezTo>
                  <a:pt x="4758" y="4884"/>
                  <a:pt x="5386" y="4349"/>
                  <a:pt x="5816" y="3826"/>
                </a:cubicBezTo>
                <a:cubicBezTo>
                  <a:pt x="6107" y="3430"/>
                  <a:pt x="6107" y="3244"/>
                  <a:pt x="6107" y="3139"/>
                </a:cubicBezTo>
                <a:cubicBezTo>
                  <a:pt x="6107" y="3000"/>
                  <a:pt x="6107" y="2802"/>
                  <a:pt x="5816" y="2465"/>
                </a:cubicBezTo>
                <a:cubicBezTo>
                  <a:pt x="5386" y="1883"/>
                  <a:pt x="4758" y="1348"/>
                  <a:pt x="3932" y="860"/>
                </a:cubicBezTo>
                <a:cubicBezTo>
                  <a:pt x="3060" y="429"/>
                  <a:pt x="2280" y="138"/>
                  <a:pt x="1606" y="45"/>
                </a:cubicBezTo>
                <a:cubicBezTo>
                  <a:pt x="1468" y="13"/>
                  <a:pt x="1355" y="0"/>
                  <a:pt x="12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15" name="Google Shape;515;p53"/>
          <p:cNvSpPr/>
          <p:nvPr/>
        </p:nvSpPr>
        <p:spPr>
          <a:xfrm>
            <a:off x="1225368" y="174486"/>
            <a:ext cx="141682" cy="144752"/>
          </a:xfrm>
          <a:custGeom>
            <a:rect b="b" l="l" r="r" t="t"/>
            <a:pathLst>
              <a:path extrusionOk="0" h="5895" w="5770">
                <a:moveTo>
                  <a:pt x="1279" y="0"/>
                </a:moveTo>
                <a:cubicBezTo>
                  <a:pt x="1001" y="0"/>
                  <a:pt x="864" y="68"/>
                  <a:pt x="826" y="106"/>
                </a:cubicBezTo>
                <a:cubicBezTo>
                  <a:pt x="722" y="164"/>
                  <a:pt x="536" y="304"/>
                  <a:pt x="384" y="688"/>
                </a:cubicBezTo>
                <a:cubicBezTo>
                  <a:pt x="140" y="1269"/>
                  <a:pt x="1" y="2049"/>
                  <a:pt x="1" y="2967"/>
                </a:cubicBezTo>
                <a:cubicBezTo>
                  <a:pt x="1" y="3840"/>
                  <a:pt x="140" y="4619"/>
                  <a:pt x="384" y="5247"/>
                </a:cubicBezTo>
                <a:cubicBezTo>
                  <a:pt x="536" y="5631"/>
                  <a:pt x="722" y="5736"/>
                  <a:pt x="826" y="5829"/>
                </a:cubicBezTo>
                <a:cubicBezTo>
                  <a:pt x="859" y="5862"/>
                  <a:pt x="968" y="5895"/>
                  <a:pt x="1181" y="5895"/>
                </a:cubicBezTo>
                <a:cubicBezTo>
                  <a:pt x="1269" y="5895"/>
                  <a:pt x="1375" y="5889"/>
                  <a:pt x="1501" y="5875"/>
                </a:cubicBezTo>
                <a:cubicBezTo>
                  <a:pt x="2176" y="5782"/>
                  <a:pt x="2909" y="5491"/>
                  <a:pt x="3688" y="5049"/>
                </a:cubicBezTo>
                <a:cubicBezTo>
                  <a:pt x="4455" y="4619"/>
                  <a:pt x="5037" y="4084"/>
                  <a:pt x="5479" y="3596"/>
                </a:cubicBezTo>
                <a:cubicBezTo>
                  <a:pt x="5723" y="3258"/>
                  <a:pt x="5770" y="3072"/>
                  <a:pt x="5770" y="2967"/>
                </a:cubicBezTo>
                <a:cubicBezTo>
                  <a:pt x="5770" y="2874"/>
                  <a:pt x="5723" y="2630"/>
                  <a:pt x="5479" y="2339"/>
                </a:cubicBezTo>
                <a:cubicBezTo>
                  <a:pt x="5037" y="1804"/>
                  <a:pt x="4455" y="1327"/>
                  <a:pt x="3688" y="839"/>
                </a:cubicBezTo>
                <a:cubicBezTo>
                  <a:pt x="2909" y="397"/>
                  <a:pt x="2176" y="164"/>
                  <a:pt x="1501" y="13"/>
                </a:cubicBezTo>
                <a:cubicBezTo>
                  <a:pt x="1419" y="4"/>
                  <a:pt x="1345" y="0"/>
                  <a:pt x="12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3"/>
          <p:cNvSpPr/>
          <p:nvPr/>
        </p:nvSpPr>
        <p:spPr>
          <a:xfrm>
            <a:off x="1558678" y="179348"/>
            <a:ext cx="131983" cy="135323"/>
          </a:xfrm>
          <a:custGeom>
            <a:rect b="b" l="l" r="r" t="t"/>
            <a:pathLst>
              <a:path extrusionOk="0" h="5511" w="5375">
                <a:moveTo>
                  <a:pt x="1197" y="0"/>
                </a:moveTo>
                <a:cubicBezTo>
                  <a:pt x="942" y="0"/>
                  <a:pt x="806" y="68"/>
                  <a:pt x="768" y="106"/>
                </a:cubicBezTo>
                <a:cubicBezTo>
                  <a:pt x="675" y="152"/>
                  <a:pt x="524" y="257"/>
                  <a:pt x="384" y="641"/>
                </a:cubicBezTo>
                <a:cubicBezTo>
                  <a:pt x="140" y="1222"/>
                  <a:pt x="1" y="1897"/>
                  <a:pt x="1" y="2769"/>
                </a:cubicBezTo>
                <a:cubicBezTo>
                  <a:pt x="1" y="3595"/>
                  <a:pt x="140" y="4328"/>
                  <a:pt x="384" y="4910"/>
                </a:cubicBezTo>
                <a:cubicBezTo>
                  <a:pt x="524" y="5247"/>
                  <a:pt x="675" y="5386"/>
                  <a:pt x="768" y="5433"/>
                </a:cubicBezTo>
                <a:cubicBezTo>
                  <a:pt x="801" y="5475"/>
                  <a:pt x="912" y="5510"/>
                  <a:pt x="1112" y="5510"/>
                </a:cubicBezTo>
                <a:cubicBezTo>
                  <a:pt x="1192" y="5510"/>
                  <a:pt x="1287" y="5504"/>
                  <a:pt x="1396" y="5491"/>
                </a:cubicBezTo>
                <a:cubicBezTo>
                  <a:pt x="2036" y="5386"/>
                  <a:pt x="2711" y="5142"/>
                  <a:pt x="3432" y="4712"/>
                </a:cubicBezTo>
                <a:cubicBezTo>
                  <a:pt x="4165" y="4328"/>
                  <a:pt x="4700" y="3839"/>
                  <a:pt x="5083" y="3351"/>
                </a:cubicBezTo>
                <a:cubicBezTo>
                  <a:pt x="5328" y="3060"/>
                  <a:pt x="5374" y="2874"/>
                  <a:pt x="5374" y="2769"/>
                </a:cubicBezTo>
                <a:cubicBezTo>
                  <a:pt x="5374" y="2676"/>
                  <a:pt x="5328" y="2479"/>
                  <a:pt x="5083" y="2141"/>
                </a:cubicBezTo>
                <a:cubicBezTo>
                  <a:pt x="4700" y="1653"/>
                  <a:pt x="4165" y="1222"/>
                  <a:pt x="3432" y="780"/>
                </a:cubicBezTo>
                <a:cubicBezTo>
                  <a:pt x="2711" y="350"/>
                  <a:pt x="2036" y="106"/>
                  <a:pt x="1396" y="13"/>
                </a:cubicBezTo>
                <a:cubicBezTo>
                  <a:pt x="1323" y="4"/>
                  <a:pt x="1256" y="0"/>
                  <a:pt x="119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3"/>
          <p:cNvSpPr/>
          <p:nvPr/>
        </p:nvSpPr>
        <p:spPr>
          <a:xfrm>
            <a:off x="1891693" y="183743"/>
            <a:ext cx="122554" cy="126065"/>
          </a:xfrm>
          <a:custGeom>
            <a:rect b="b" l="l" r="r" t="t"/>
            <a:pathLst>
              <a:path extrusionOk="0" h="5134" w="4991">
                <a:moveTo>
                  <a:pt x="1059" y="1"/>
                </a:moveTo>
                <a:cubicBezTo>
                  <a:pt x="873" y="1"/>
                  <a:pt x="754" y="36"/>
                  <a:pt x="687" y="78"/>
                </a:cubicBezTo>
                <a:cubicBezTo>
                  <a:pt x="629" y="125"/>
                  <a:pt x="489" y="264"/>
                  <a:pt x="338" y="601"/>
                </a:cubicBezTo>
                <a:cubicBezTo>
                  <a:pt x="152" y="1136"/>
                  <a:pt x="1" y="1823"/>
                  <a:pt x="1" y="2590"/>
                </a:cubicBezTo>
                <a:cubicBezTo>
                  <a:pt x="1" y="3370"/>
                  <a:pt x="152" y="3998"/>
                  <a:pt x="338" y="4579"/>
                </a:cubicBezTo>
                <a:cubicBezTo>
                  <a:pt x="489" y="4917"/>
                  <a:pt x="629" y="5021"/>
                  <a:pt x="687" y="5068"/>
                </a:cubicBezTo>
                <a:cubicBezTo>
                  <a:pt x="753" y="5101"/>
                  <a:pt x="871" y="5134"/>
                  <a:pt x="1054" y="5134"/>
                </a:cubicBezTo>
                <a:cubicBezTo>
                  <a:pt x="1130" y="5134"/>
                  <a:pt x="1216" y="5128"/>
                  <a:pt x="1315" y="5114"/>
                </a:cubicBezTo>
                <a:cubicBezTo>
                  <a:pt x="1897" y="5021"/>
                  <a:pt x="2525" y="4777"/>
                  <a:pt x="3199" y="4440"/>
                </a:cubicBezTo>
                <a:lnTo>
                  <a:pt x="3199" y="4382"/>
                </a:lnTo>
                <a:cubicBezTo>
                  <a:pt x="3886" y="3998"/>
                  <a:pt x="4363" y="3567"/>
                  <a:pt x="4758" y="3125"/>
                </a:cubicBezTo>
                <a:cubicBezTo>
                  <a:pt x="4991" y="2835"/>
                  <a:pt x="4991" y="2637"/>
                  <a:pt x="4991" y="2590"/>
                </a:cubicBezTo>
                <a:cubicBezTo>
                  <a:pt x="4991" y="2497"/>
                  <a:pt x="4991" y="2300"/>
                  <a:pt x="4758" y="2009"/>
                </a:cubicBezTo>
                <a:cubicBezTo>
                  <a:pt x="4363" y="1578"/>
                  <a:pt x="3886" y="1136"/>
                  <a:pt x="3199" y="753"/>
                </a:cubicBezTo>
                <a:cubicBezTo>
                  <a:pt x="2525" y="369"/>
                  <a:pt x="1897" y="125"/>
                  <a:pt x="1315" y="20"/>
                </a:cubicBezTo>
                <a:cubicBezTo>
                  <a:pt x="1219" y="7"/>
                  <a:pt x="1134" y="1"/>
                  <a:pt x="10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3"/>
          <p:cNvSpPr/>
          <p:nvPr/>
        </p:nvSpPr>
        <p:spPr>
          <a:xfrm>
            <a:off x="2225002" y="188605"/>
            <a:ext cx="114279" cy="116342"/>
          </a:xfrm>
          <a:custGeom>
            <a:rect b="b" l="l" r="r" t="t"/>
            <a:pathLst>
              <a:path extrusionOk="0" h="4738" w="4654">
                <a:moveTo>
                  <a:pt x="959" y="0"/>
                </a:moveTo>
                <a:cubicBezTo>
                  <a:pt x="790" y="0"/>
                  <a:pt x="695" y="33"/>
                  <a:pt x="629" y="66"/>
                </a:cubicBezTo>
                <a:cubicBezTo>
                  <a:pt x="582" y="113"/>
                  <a:pt x="431" y="217"/>
                  <a:pt x="338" y="555"/>
                </a:cubicBezTo>
                <a:cubicBezTo>
                  <a:pt x="140" y="1043"/>
                  <a:pt x="1" y="1671"/>
                  <a:pt x="1" y="2392"/>
                </a:cubicBezTo>
                <a:cubicBezTo>
                  <a:pt x="1" y="3125"/>
                  <a:pt x="140" y="3707"/>
                  <a:pt x="338" y="4242"/>
                </a:cubicBezTo>
                <a:cubicBezTo>
                  <a:pt x="431" y="4533"/>
                  <a:pt x="582" y="4626"/>
                  <a:pt x="629" y="4672"/>
                </a:cubicBezTo>
                <a:cubicBezTo>
                  <a:pt x="695" y="4705"/>
                  <a:pt x="790" y="4738"/>
                  <a:pt x="959" y="4738"/>
                </a:cubicBezTo>
                <a:cubicBezTo>
                  <a:pt x="1029" y="4738"/>
                  <a:pt x="1112" y="4732"/>
                  <a:pt x="1210" y="4719"/>
                </a:cubicBezTo>
                <a:cubicBezTo>
                  <a:pt x="1745" y="4626"/>
                  <a:pt x="2327" y="4428"/>
                  <a:pt x="2955" y="4091"/>
                </a:cubicBezTo>
                <a:cubicBezTo>
                  <a:pt x="3583" y="3707"/>
                  <a:pt x="4072" y="3311"/>
                  <a:pt x="4409" y="2881"/>
                </a:cubicBezTo>
                <a:cubicBezTo>
                  <a:pt x="4607" y="2637"/>
                  <a:pt x="4653" y="2439"/>
                  <a:pt x="4653" y="2392"/>
                </a:cubicBezTo>
                <a:cubicBezTo>
                  <a:pt x="4653" y="2299"/>
                  <a:pt x="4607" y="2102"/>
                  <a:pt x="4409" y="1857"/>
                </a:cubicBezTo>
                <a:cubicBezTo>
                  <a:pt x="4072" y="1427"/>
                  <a:pt x="3583" y="1043"/>
                  <a:pt x="2955" y="694"/>
                </a:cubicBezTo>
                <a:cubicBezTo>
                  <a:pt x="2327" y="310"/>
                  <a:pt x="1745" y="113"/>
                  <a:pt x="1210" y="20"/>
                </a:cubicBezTo>
                <a:cubicBezTo>
                  <a:pt x="1112" y="6"/>
                  <a:pt x="1029" y="0"/>
                  <a:pt x="9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3"/>
          <p:cNvSpPr/>
          <p:nvPr/>
        </p:nvSpPr>
        <p:spPr>
          <a:xfrm>
            <a:off x="2558312" y="193467"/>
            <a:ext cx="104555" cy="106912"/>
          </a:xfrm>
          <a:custGeom>
            <a:rect b="b" l="l" r="r" t="t"/>
            <a:pathLst>
              <a:path extrusionOk="0" h="4354" w="4258">
                <a:moveTo>
                  <a:pt x="886" y="0"/>
                </a:moveTo>
                <a:cubicBezTo>
                  <a:pt x="737" y="0"/>
                  <a:pt x="648" y="33"/>
                  <a:pt x="582" y="66"/>
                </a:cubicBezTo>
                <a:cubicBezTo>
                  <a:pt x="524" y="112"/>
                  <a:pt x="384" y="205"/>
                  <a:pt x="291" y="496"/>
                </a:cubicBezTo>
                <a:cubicBezTo>
                  <a:pt x="140" y="938"/>
                  <a:pt x="1" y="1520"/>
                  <a:pt x="1" y="2194"/>
                </a:cubicBezTo>
                <a:cubicBezTo>
                  <a:pt x="1" y="2823"/>
                  <a:pt x="140" y="3404"/>
                  <a:pt x="291" y="3893"/>
                </a:cubicBezTo>
                <a:cubicBezTo>
                  <a:pt x="384" y="4137"/>
                  <a:pt x="524" y="4230"/>
                  <a:pt x="582" y="4276"/>
                </a:cubicBezTo>
                <a:cubicBezTo>
                  <a:pt x="649" y="4318"/>
                  <a:pt x="739" y="4354"/>
                  <a:pt x="891" y="4354"/>
                </a:cubicBezTo>
                <a:cubicBezTo>
                  <a:pt x="952" y="4354"/>
                  <a:pt x="1023" y="4348"/>
                  <a:pt x="1106" y="4335"/>
                </a:cubicBezTo>
                <a:cubicBezTo>
                  <a:pt x="1594" y="4276"/>
                  <a:pt x="2129" y="4090"/>
                  <a:pt x="2711" y="3753"/>
                </a:cubicBezTo>
                <a:cubicBezTo>
                  <a:pt x="3292" y="3404"/>
                  <a:pt x="3723" y="3020"/>
                  <a:pt x="4014" y="2636"/>
                </a:cubicBezTo>
                <a:cubicBezTo>
                  <a:pt x="4211" y="2392"/>
                  <a:pt x="4258" y="2241"/>
                  <a:pt x="4258" y="2194"/>
                </a:cubicBezTo>
                <a:cubicBezTo>
                  <a:pt x="4258" y="2101"/>
                  <a:pt x="4211" y="1950"/>
                  <a:pt x="4014" y="1718"/>
                </a:cubicBezTo>
                <a:cubicBezTo>
                  <a:pt x="3723" y="1322"/>
                  <a:pt x="3292" y="938"/>
                  <a:pt x="2711" y="601"/>
                </a:cubicBezTo>
                <a:cubicBezTo>
                  <a:pt x="2129" y="310"/>
                  <a:pt x="1594" y="112"/>
                  <a:pt x="1106" y="19"/>
                </a:cubicBezTo>
                <a:cubicBezTo>
                  <a:pt x="1020" y="6"/>
                  <a:pt x="948" y="0"/>
                  <a:pt x="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3"/>
          <p:cNvSpPr/>
          <p:nvPr/>
        </p:nvSpPr>
        <p:spPr>
          <a:xfrm>
            <a:off x="2891327" y="198034"/>
            <a:ext cx="95421" cy="97508"/>
          </a:xfrm>
          <a:custGeom>
            <a:rect b="b" l="l" r="r" t="t"/>
            <a:pathLst>
              <a:path extrusionOk="0" h="3971" w="3886">
                <a:moveTo>
                  <a:pt x="809" y="0"/>
                </a:moveTo>
                <a:cubicBezTo>
                  <a:pt x="656" y="0"/>
                  <a:pt x="569" y="36"/>
                  <a:pt x="536" y="78"/>
                </a:cubicBezTo>
                <a:cubicBezTo>
                  <a:pt x="489" y="124"/>
                  <a:pt x="396" y="171"/>
                  <a:pt x="292" y="461"/>
                </a:cubicBezTo>
                <a:cubicBezTo>
                  <a:pt x="106" y="892"/>
                  <a:pt x="1" y="1380"/>
                  <a:pt x="1" y="2008"/>
                </a:cubicBezTo>
                <a:cubicBezTo>
                  <a:pt x="1" y="2590"/>
                  <a:pt x="106" y="3125"/>
                  <a:pt x="292" y="3509"/>
                </a:cubicBezTo>
                <a:cubicBezTo>
                  <a:pt x="396" y="3800"/>
                  <a:pt x="489" y="3904"/>
                  <a:pt x="536" y="3904"/>
                </a:cubicBezTo>
                <a:cubicBezTo>
                  <a:pt x="569" y="3937"/>
                  <a:pt x="654" y="3970"/>
                  <a:pt x="804" y="3970"/>
                </a:cubicBezTo>
                <a:cubicBezTo>
                  <a:pt x="866" y="3970"/>
                  <a:pt x="939" y="3964"/>
                  <a:pt x="1024" y="3951"/>
                </a:cubicBezTo>
                <a:cubicBezTo>
                  <a:pt x="1455" y="3904"/>
                  <a:pt x="1943" y="3707"/>
                  <a:pt x="2478" y="3416"/>
                </a:cubicBezTo>
                <a:cubicBezTo>
                  <a:pt x="3013" y="3125"/>
                  <a:pt x="3397" y="2788"/>
                  <a:pt x="3688" y="2404"/>
                </a:cubicBezTo>
                <a:cubicBezTo>
                  <a:pt x="3886" y="2206"/>
                  <a:pt x="3886" y="2055"/>
                  <a:pt x="3886" y="2008"/>
                </a:cubicBezTo>
                <a:cubicBezTo>
                  <a:pt x="3886" y="1915"/>
                  <a:pt x="3886" y="1764"/>
                  <a:pt x="3688" y="1578"/>
                </a:cubicBezTo>
                <a:cubicBezTo>
                  <a:pt x="3397" y="1241"/>
                  <a:pt x="3013" y="892"/>
                  <a:pt x="2478" y="554"/>
                </a:cubicBezTo>
                <a:cubicBezTo>
                  <a:pt x="1943" y="264"/>
                  <a:pt x="1455" y="78"/>
                  <a:pt x="1024" y="19"/>
                </a:cubicBezTo>
                <a:cubicBezTo>
                  <a:pt x="941" y="6"/>
                  <a:pt x="870" y="0"/>
                  <a:pt x="8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3"/>
          <p:cNvSpPr/>
          <p:nvPr/>
        </p:nvSpPr>
        <p:spPr>
          <a:xfrm>
            <a:off x="3224636" y="202871"/>
            <a:ext cx="85722" cy="87833"/>
          </a:xfrm>
          <a:custGeom>
            <a:rect b="b" l="l" r="r" t="t"/>
            <a:pathLst>
              <a:path extrusionOk="0" h="3577" w="3491">
                <a:moveTo>
                  <a:pt x="732" y="1"/>
                </a:moveTo>
                <a:cubicBezTo>
                  <a:pt x="602" y="1"/>
                  <a:pt x="522" y="34"/>
                  <a:pt x="489" y="67"/>
                </a:cubicBezTo>
                <a:cubicBezTo>
                  <a:pt x="431" y="67"/>
                  <a:pt x="338" y="171"/>
                  <a:pt x="245" y="404"/>
                </a:cubicBezTo>
                <a:cubicBezTo>
                  <a:pt x="94" y="799"/>
                  <a:pt x="1" y="1230"/>
                  <a:pt x="1" y="1811"/>
                </a:cubicBezTo>
                <a:cubicBezTo>
                  <a:pt x="1" y="2346"/>
                  <a:pt x="94" y="2835"/>
                  <a:pt x="245" y="3172"/>
                </a:cubicBezTo>
                <a:cubicBezTo>
                  <a:pt x="338" y="3417"/>
                  <a:pt x="431" y="3510"/>
                  <a:pt x="489" y="3556"/>
                </a:cubicBezTo>
                <a:cubicBezTo>
                  <a:pt x="520" y="3556"/>
                  <a:pt x="593" y="3577"/>
                  <a:pt x="710" y="3577"/>
                </a:cubicBezTo>
                <a:cubicBezTo>
                  <a:pt x="769" y="3577"/>
                  <a:pt x="838" y="3572"/>
                  <a:pt x="920" y="3556"/>
                </a:cubicBezTo>
                <a:cubicBezTo>
                  <a:pt x="1304" y="3510"/>
                  <a:pt x="1746" y="3370"/>
                  <a:pt x="2234" y="3079"/>
                </a:cubicBezTo>
                <a:cubicBezTo>
                  <a:pt x="2711" y="2788"/>
                  <a:pt x="3048" y="2498"/>
                  <a:pt x="3339" y="2207"/>
                </a:cubicBezTo>
                <a:cubicBezTo>
                  <a:pt x="3490" y="2009"/>
                  <a:pt x="3490" y="1858"/>
                  <a:pt x="3490" y="1811"/>
                </a:cubicBezTo>
                <a:cubicBezTo>
                  <a:pt x="3490" y="1718"/>
                  <a:pt x="3490" y="1625"/>
                  <a:pt x="3339" y="1428"/>
                </a:cubicBezTo>
                <a:cubicBezTo>
                  <a:pt x="3048" y="1090"/>
                  <a:pt x="2711" y="799"/>
                  <a:pt x="2234" y="509"/>
                </a:cubicBezTo>
                <a:cubicBezTo>
                  <a:pt x="1746" y="218"/>
                  <a:pt x="1304" y="67"/>
                  <a:pt x="920" y="20"/>
                </a:cubicBezTo>
                <a:cubicBezTo>
                  <a:pt x="848" y="7"/>
                  <a:pt x="786" y="1"/>
                  <a:pt x="7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3"/>
          <p:cNvSpPr/>
          <p:nvPr/>
        </p:nvSpPr>
        <p:spPr>
          <a:xfrm>
            <a:off x="3557946" y="207709"/>
            <a:ext cx="77152" cy="79067"/>
          </a:xfrm>
          <a:custGeom>
            <a:rect b="b" l="l" r="r" t="t"/>
            <a:pathLst>
              <a:path extrusionOk="0" h="3220" w="3142">
                <a:moveTo>
                  <a:pt x="622" y="0"/>
                </a:moveTo>
                <a:cubicBezTo>
                  <a:pt x="519" y="0"/>
                  <a:pt x="462" y="21"/>
                  <a:pt x="431" y="21"/>
                </a:cubicBezTo>
                <a:cubicBezTo>
                  <a:pt x="385" y="67"/>
                  <a:pt x="292" y="160"/>
                  <a:pt x="233" y="358"/>
                </a:cubicBezTo>
                <a:cubicBezTo>
                  <a:pt x="94" y="696"/>
                  <a:pt x="1" y="1138"/>
                  <a:pt x="1" y="1614"/>
                </a:cubicBezTo>
                <a:cubicBezTo>
                  <a:pt x="1" y="2103"/>
                  <a:pt x="94" y="2487"/>
                  <a:pt x="233" y="2824"/>
                </a:cubicBezTo>
                <a:cubicBezTo>
                  <a:pt x="292" y="3068"/>
                  <a:pt x="385" y="3115"/>
                  <a:pt x="431" y="3173"/>
                </a:cubicBezTo>
                <a:cubicBezTo>
                  <a:pt x="478" y="3173"/>
                  <a:pt x="582" y="3220"/>
                  <a:pt x="815" y="3220"/>
                </a:cubicBezTo>
                <a:cubicBezTo>
                  <a:pt x="1164" y="3115"/>
                  <a:pt x="1594" y="2975"/>
                  <a:pt x="1978" y="2731"/>
                </a:cubicBezTo>
                <a:cubicBezTo>
                  <a:pt x="2420" y="2487"/>
                  <a:pt x="2757" y="2243"/>
                  <a:pt x="2955" y="1952"/>
                </a:cubicBezTo>
                <a:cubicBezTo>
                  <a:pt x="3095" y="1766"/>
                  <a:pt x="3141" y="1661"/>
                  <a:pt x="3141" y="1614"/>
                </a:cubicBezTo>
                <a:cubicBezTo>
                  <a:pt x="3141" y="1521"/>
                  <a:pt x="3095" y="1428"/>
                  <a:pt x="2955" y="1231"/>
                </a:cubicBezTo>
                <a:cubicBezTo>
                  <a:pt x="2757" y="986"/>
                  <a:pt x="2420" y="696"/>
                  <a:pt x="1978" y="451"/>
                </a:cubicBezTo>
                <a:cubicBezTo>
                  <a:pt x="1594" y="207"/>
                  <a:pt x="1164" y="67"/>
                  <a:pt x="815" y="21"/>
                </a:cubicBezTo>
                <a:cubicBezTo>
                  <a:pt x="737" y="5"/>
                  <a:pt x="674" y="0"/>
                  <a:pt x="6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3"/>
          <p:cNvSpPr/>
          <p:nvPr/>
        </p:nvSpPr>
        <p:spPr>
          <a:xfrm>
            <a:off x="3890985" y="212276"/>
            <a:ext cx="67993" cy="69638"/>
          </a:xfrm>
          <a:custGeom>
            <a:rect b="b" l="l" r="r" t="t"/>
            <a:pathLst>
              <a:path extrusionOk="0" h="2836" w="2769">
                <a:moveTo>
                  <a:pt x="568" y="0"/>
                </a:moveTo>
                <a:cubicBezTo>
                  <a:pt x="478" y="0"/>
                  <a:pt x="427" y="21"/>
                  <a:pt x="395" y="21"/>
                </a:cubicBezTo>
                <a:cubicBezTo>
                  <a:pt x="337" y="79"/>
                  <a:pt x="244" y="126"/>
                  <a:pt x="198" y="312"/>
                </a:cubicBezTo>
                <a:cubicBezTo>
                  <a:pt x="105" y="603"/>
                  <a:pt x="0" y="998"/>
                  <a:pt x="0" y="1428"/>
                </a:cubicBezTo>
                <a:cubicBezTo>
                  <a:pt x="0" y="1870"/>
                  <a:pt x="105" y="2208"/>
                  <a:pt x="198" y="2498"/>
                </a:cubicBezTo>
                <a:cubicBezTo>
                  <a:pt x="244" y="2696"/>
                  <a:pt x="337" y="2743"/>
                  <a:pt x="395" y="2789"/>
                </a:cubicBezTo>
                <a:cubicBezTo>
                  <a:pt x="442" y="2789"/>
                  <a:pt x="535" y="2836"/>
                  <a:pt x="733" y="2836"/>
                </a:cubicBezTo>
                <a:cubicBezTo>
                  <a:pt x="1024" y="2789"/>
                  <a:pt x="1407" y="2638"/>
                  <a:pt x="1745" y="2452"/>
                </a:cubicBezTo>
                <a:cubicBezTo>
                  <a:pt x="2140" y="2208"/>
                  <a:pt x="2431" y="1963"/>
                  <a:pt x="2617" y="1719"/>
                </a:cubicBezTo>
                <a:cubicBezTo>
                  <a:pt x="2768" y="1580"/>
                  <a:pt x="2768" y="1475"/>
                  <a:pt x="2768" y="1428"/>
                </a:cubicBezTo>
                <a:cubicBezTo>
                  <a:pt x="2768" y="1382"/>
                  <a:pt x="2768" y="1289"/>
                  <a:pt x="2617" y="1091"/>
                </a:cubicBezTo>
                <a:cubicBezTo>
                  <a:pt x="2431" y="847"/>
                  <a:pt x="2140" y="603"/>
                  <a:pt x="1745" y="416"/>
                </a:cubicBezTo>
                <a:cubicBezTo>
                  <a:pt x="1407" y="172"/>
                  <a:pt x="1024" y="79"/>
                  <a:pt x="733" y="21"/>
                </a:cubicBezTo>
                <a:cubicBezTo>
                  <a:pt x="667" y="5"/>
                  <a:pt x="613" y="0"/>
                  <a:pt x="5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3"/>
          <p:cNvSpPr/>
          <p:nvPr/>
        </p:nvSpPr>
        <p:spPr>
          <a:xfrm>
            <a:off x="4224271" y="217138"/>
            <a:ext cx="58294" cy="59939"/>
          </a:xfrm>
          <a:custGeom>
            <a:rect b="b" l="l" r="r" t="t"/>
            <a:pathLst>
              <a:path extrusionOk="0" h="2441" w="2374">
                <a:moveTo>
                  <a:pt x="476" y="0"/>
                </a:moveTo>
                <a:cubicBezTo>
                  <a:pt x="400" y="0"/>
                  <a:pt x="369" y="21"/>
                  <a:pt x="338" y="21"/>
                </a:cubicBezTo>
                <a:cubicBezTo>
                  <a:pt x="292" y="67"/>
                  <a:pt x="245" y="114"/>
                  <a:pt x="141" y="265"/>
                </a:cubicBezTo>
                <a:cubicBezTo>
                  <a:pt x="47" y="509"/>
                  <a:pt x="1" y="847"/>
                  <a:pt x="1" y="1230"/>
                </a:cubicBezTo>
                <a:cubicBezTo>
                  <a:pt x="1" y="1568"/>
                  <a:pt x="47" y="1917"/>
                  <a:pt x="141" y="2149"/>
                </a:cubicBezTo>
                <a:cubicBezTo>
                  <a:pt x="245" y="2347"/>
                  <a:pt x="292" y="2394"/>
                  <a:pt x="338" y="2394"/>
                </a:cubicBezTo>
                <a:cubicBezTo>
                  <a:pt x="385" y="2440"/>
                  <a:pt x="431" y="2440"/>
                  <a:pt x="629" y="2440"/>
                </a:cubicBezTo>
                <a:cubicBezTo>
                  <a:pt x="920" y="2394"/>
                  <a:pt x="1211" y="2300"/>
                  <a:pt x="1548" y="2103"/>
                </a:cubicBezTo>
                <a:cubicBezTo>
                  <a:pt x="1839" y="1917"/>
                  <a:pt x="2083" y="1719"/>
                  <a:pt x="2281" y="1475"/>
                </a:cubicBezTo>
                <a:cubicBezTo>
                  <a:pt x="2374" y="1335"/>
                  <a:pt x="2374" y="1277"/>
                  <a:pt x="2374" y="1230"/>
                </a:cubicBezTo>
                <a:cubicBezTo>
                  <a:pt x="2374" y="1184"/>
                  <a:pt x="2374" y="1091"/>
                  <a:pt x="2281" y="940"/>
                </a:cubicBezTo>
                <a:cubicBezTo>
                  <a:pt x="2083" y="754"/>
                  <a:pt x="1839" y="509"/>
                  <a:pt x="1548" y="358"/>
                </a:cubicBezTo>
                <a:cubicBezTo>
                  <a:pt x="1211" y="172"/>
                  <a:pt x="920" y="21"/>
                  <a:pt x="629" y="21"/>
                </a:cubicBezTo>
                <a:cubicBezTo>
                  <a:pt x="563" y="5"/>
                  <a:pt x="514" y="0"/>
                  <a:pt x="4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3"/>
          <p:cNvSpPr/>
          <p:nvPr/>
        </p:nvSpPr>
        <p:spPr>
          <a:xfrm>
            <a:off x="4557580" y="221337"/>
            <a:ext cx="50019" cy="51148"/>
          </a:xfrm>
          <a:custGeom>
            <a:rect b="b" l="l" r="r" t="t"/>
            <a:pathLst>
              <a:path extrusionOk="0" h="2083" w="2037">
                <a:moveTo>
                  <a:pt x="524" y="1"/>
                </a:moveTo>
                <a:cubicBezTo>
                  <a:pt x="385" y="1"/>
                  <a:pt x="338" y="47"/>
                  <a:pt x="292" y="47"/>
                </a:cubicBezTo>
                <a:cubicBezTo>
                  <a:pt x="233" y="47"/>
                  <a:pt x="187" y="94"/>
                  <a:pt x="140" y="234"/>
                </a:cubicBezTo>
                <a:cubicBezTo>
                  <a:pt x="47" y="478"/>
                  <a:pt x="1" y="722"/>
                  <a:pt x="1" y="1059"/>
                </a:cubicBezTo>
                <a:cubicBezTo>
                  <a:pt x="1" y="1350"/>
                  <a:pt x="47" y="1641"/>
                  <a:pt x="140" y="1839"/>
                </a:cubicBezTo>
                <a:cubicBezTo>
                  <a:pt x="187" y="1978"/>
                  <a:pt x="233" y="2036"/>
                  <a:pt x="292" y="2036"/>
                </a:cubicBezTo>
                <a:cubicBezTo>
                  <a:pt x="338" y="2083"/>
                  <a:pt x="385" y="2083"/>
                  <a:pt x="524" y="2083"/>
                </a:cubicBezTo>
                <a:cubicBezTo>
                  <a:pt x="769" y="2036"/>
                  <a:pt x="1013" y="1932"/>
                  <a:pt x="1304" y="1792"/>
                </a:cubicBezTo>
                <a:cubicBezTo>
                  <a:pt x="1548" y="1641"/>
                  <a:pt x="1792" y="1455"/>
                  <a:pt x="1932" y="1257"/>
                </a:cubicBezTo>
                <a:cubicBezTo>
                  <a:pt x="2036" y="1164"/>
                  <a:pt x="2036" y="1059"/>
                  <a:pt x="2036" y="1059"/>
                </a:cubicBezTo>
                <a:cubicBezTo>
                  <a:pt x="2036" y="1013"/>
                  <a:pt x="2036" y="920"/>
                  <a:pt x="1932" y="815"/>
                </a:cubicBezTo>
                <a:cubicBezTo>
                  <a:pt x="1792" y="629"/>
                  <a:pt x="1548" y="478"/>
                  <a:pt x="1304" y="292"/>
                </a:cubicBezTo>
                <a:cubicBezTo>
                  <a:pt x="1013" y="141"/>
                  <a:pt x="769" y="47"/>
                  <a:pt x="5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3"/>
          <p:cNvSpPr/>
          <p:nvPr/>
        </p:nvSpPr>
        <p:spPr>
          <a:xfrm>
            <a:off x="4890620" y="225929"/>
            <a:ext cx="40565" cy="41719"/>
          </a:xfrm>
          <a:custGeom>
            <a:rect b="b" l="l" r="r" t="t"/>
            <a:pathLst>
              <a:path extrusionOk="0" h="1699" w="1652">
                <a:moveTo>
                  <a:pt x="442" y="0"/>
                </a:moveTo>
                <a:cubicBezTo>
                  <a:pt x="337" y="0"/>
                  <a:pt x="244" y="0"/>
                  <a:pt x="244" y="47"/>
                </a:cubicBezTo>
                <a:cubicBezTo>
                  <a:pt x="198" y="47"/>
                  <a:pt x="151" y="105"/>
                  <a:pt x="105" y="198"/>
                </a:cubicBezTo>
                <a:cubicBezTo>
                  <a:pt x="47" y="396"/>
                  <a:pt x="0" y="582"/>
                  <a:pt x="0" y="872"/>
                </a:cubicBezTo>
                <a:cubicBezTo>
                  <a:pt x="0" y="1117"/>
                  <a:pt x="47" y="1314"/>
                  <a:pt x="105" y="1501"/>
                </a:cubicBezTo>
                <a:cubicBezTo>
                  <a:pt x="151" y="1605"/>
                  <a:pt x="198" y="1652"/>
                  <a:pt x="244" y="1698"/>
                </a:cubicBezTo>
                <a:lnTo>
                  <a:pt x="442" y="1698"/>
                </a:lnTo>
                <a:cubicBezTo>
                  <a:pt x="628" y="1652"/>
                  <a:pt x="826" y="1605"/>
                  <a:pt x="1070" y="1454"/>
                </a:cubicBezTo>
                <a:cubicBezTo>
                  <a:pt x="1268" y="1314"/>
                  <a:pt x="1454" y="1163"/>
                  <a:pt x="1559" y="1024"/>
                </a:cubicBezTo>
                <a:cubicBezTo>
                  <a:pt x="1652" y="919"/>
                  <a:pt x="1652" y="872"/>
                  <a:pt x="1652" y="872"/>
                </a:cubicBezTo>
                <a:cubicBezTo>
                  <a:pt x="1652" y="826"/>
                  <a:pt x="1652" y="779"/>
                  <a:pt x="1559" y="686"/>
                </a:cubicBezTo>
                <a:cubicBezTo>
                  <a:pt x="1454" y="535"/>
                  <a:pt x="1268" y="396"/>
                  <a:pt x="1070" y="244"/>
                </a:cubicBezTo>
                <a:cubicBezTo>
                  <a:pt x="826" y="151"/>
                  <a:pt x="628" y="47"/>
                  <a:pt x="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3"/>
          <p:cNvSpPr/>
          <p:nvPr/>
        </p:nvSpPr>
        <p:spPr>
          <a:xfrm>
            <a:off x="5223929" y="230766"/>
            <a:ext cx="30866" cy="32020"/>
          </a:xfrm>
          <a:custGeom>
            <a:rect b="b" l="l" r="r" t="t"/>
            <a:pathLst>
              <a:path extrusionOk="0" h="1304" w="1257">
                <a:moveTo>
                  <a:pt x="337" y="1"/>
                </a:moveTo>
                <a:cubicBezTo>
                  <a:pt x="244" y="1"/>
                  <a:pt x="198" y="1"/>
                  <a:pt x="198" y="47"/>
                </a:cubicBezTo>
                <a:cubicBezTo>
                  <a:pt x="140" y="47"/>
                  <a:pt x="140" y="47"/>
                  <a:pt x="93" y="140"/>
                </a:cubicBezTo>
                <a:cubicBezTo>
                  <a:pt x="47" y="292"/>
                  <a:pt x="0" y="489"/>
                  <a:pt x="0" y="675"/>
                </a:cubicBezTo>
                <a:cubicBezTo>
                  <a:pt x="0" y="873"/>
                  <a:pt x="47" y="1013"/>
                  <a:pt x="93" y="1164"/>
                </a:cubicBezTo>
                <a:cubicBezTo>
                  <a:pt x="140" y="1257"/>
                  <a:pt x="140" y="1257"/>
                  <a:pt x="198" y="1304"/>
                </a:cubicBezTo>
                <a:lnTo>
                  <a:pt x="337" y="1304"/>
                </a:lnTo>
                <a:cubicBezTo>
                  <a:pt x="489" y="1304"/>
                  <a:pt x="628" y="1210"/>
                  <a:pt x="826" y="1117"/>
                </a:cubicBezTo>
                <a:cubicBezTo>
                  <a:pt x="965" y="1013"/>
                  <a:pt x="1117" y="920"/>
                  <a:pt x="1210" y="827"/>
                </a:cubicBezTo>
                <a:cubicBezTo>
                  <a:pt x="1256" y="722"/>
                  <a:pt x="1256" y="675"/>
                  <a:pt x="1256" y="675"/>
                </a:cubicBezTo>
                <a:cubicBezTo>
                  <a:pt x="1256" y="629"/>
                  <a:pt x="1256" y="582"/>
                  <a:pt x="1210" y="536"/>
                </a:cubicBezTo>
                <a:cubicBezTo>
                  <a:pt x="1117" y="385"/>
                  <a:pt x="965" y="292"/>
                  <a:pt x="826" y="199"/>
                </a:cubicBezTo>
                <a:cubicBezTo>
                  <a:pt x="628" y="94"/>
                  <a:pt x="489" y="47"/>
                  <a:pt x="3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3"/>
          <p:cNvSpPr/>
          <p:nvPr/>
        </p:nvSpPr>
        <p:spPr>
          <a:xfrm>
            <a:off x="559044" y="432534"/>
            <a:ext cx="159387" cy="163389"/>
          </a:xfrm>
          <a:custGeom>
            <a:rect b="b" l="l" r="r" t="t"/>
            <a:pathLst>
              <a:path extrusionOk="0" h="6654" w="6491">
                <a:moveTo>
                  <a:pt x="1366" y="1"/>
                </a:moveTo>
                <a:cubicBezTo>
                  <a:pt x="1113" y="1"/>
                  <a:pt x="988" y="46"/>
                  <a:pt x="919" y="124"/>
                </a:cubicBezTo>
                <a:cubicBezTo>
                  <a:pt x="815" y="170"/>
                  <a:pt x="629" y="310"/>
                  <a:pt x="431" y="752"/>
                </a:cubicBezTo>
                <a:cubicBezTo>
                  <a:pt x="187" y="1426"/>
                  <a:pt x="47" y="2299"/>
                  <a:pt x="0" y="3322"/>
                </a:cubicBezTo>
                <a:cubicBezTo>
                  <a:pt x="47" y="4334"/>
                  <a:pt x="187" y="5206"/>
                  <a:pt x="431" y="5881"/>
                </a:cubicBezTo>
                <a:cubicBezTo>
                  <a:pt x="629" y="6323"/>
                  <a:pt x="815" y="6463"/>
                  <a:pt x="919" y="6567"/>
                </a:cubicBezTo>
                <a:cubicBezTo>
                  <a:pt x="984" y="6599"/>
                  <a:pt x="1098" y="6654"/>
                  <a:pt x="1319" y="6654"/>
                </a:cubicBezTo>
                <a:cubicBezTo>
                  <a:pt x="1418" y="6654"/>
                  <a:pt x="1539" y="6643"/>
                  <a:pt x="1687" y="6614"/>
                </a:cubicBezTo>
                <a:cubicBezTo>
                  <a:pt x="2420" y="6521"/>
                  <a:pt x="3246" y="6230"/>
                  <a:pt x="4118" y="5695"/>
                </a:cubicBezTo>
                <a:lnTo>
                  <a:pt x="4165" y="5695"/>
                </a:lnTo>
                <a:cubicBezTo>
                  <a:pt x="5037" y="5206"/>
                  <a:pt x="5665" y="4625"/>
                  <a:pt x="6153" y="4043"/>
                </a:cubicBezTo>
                <a:cubicBezTo>
                  <a:pt x="6444" y="3659"/>
                  <a:pt x="6491" y="3415"/>
                  <a:pt x="6491" y="3322"/>
                </a:cubicBezTo>
                <a:cubicBezTo>
                  <a:pt x="6491" y="3217"/>
                  <a:pt x="6444" y="2973"/>
                  <a:pt x="6153" y="2589"/>
                </a:cubicBezTo>
                <a:cubicBezTo>
                  <a:pt x="5665" y="2008"/>
                  <a:pt x="5037" y="1473"/>
                  <a:pt x="4165" y="938"/>
                </a:cubicBezTo>
                <a:lnTo>
                  <a:pt x="4118" y="938"/>
                </a:lnTo>
                <a:cubicBezTo>
                  <a:pt x="3246" y="461"/>
                  <a:pt x="2420" y="170"/>
                  <a:pt x="1687" y="19"/>
                </a:cubicBezTo>
                <a:cubicBezTo>
                  <a:pt x="1562" y="7"/>
                  <a:pt x="1456" y="1"/>
                  <a:pt x="13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3"/>
          <p:cNvSpPr/>
          <p:nvPr/>
        </p:nvSpPr>
        <p:spPr>
          <a:xfrm>
            <a:off x="892059" y="437372"/>
            <a:ext cx="149982" cy="153837"/>
          </a:xfrm>
          <a:custGeom>
            <a:rect b="b" l="l" r="r" t="t"/>
            <a:pathLst>
              <a:path extrusionOk="0" h="6265" w="6108">
                <a:moveTo>
                  <a:pt x="1279" y="0"/>
                </a:moveTo>
                <a:cubicBezTo>
                  <a:pt x="1062" y="0"/>
                  <a:pt x="947" y="33"/>
                  <a:pt x="873" y="66"/>
                </a:cubicBezTo>
                <a:cubicBezTo>
                  <a:pt x="780" y="113"/>
                  <a:pt x="582" y="264"/>
                  <a:pt x="443" y="694"/>
                </a:cubicBezTo>
                <a:cubicBezTo>
                  <a:pt x="198" y="1380"/>
                  <a:pt x="47" y="2148"/>
                  <a:pt x="1" y="3125"/>
                </a:cubicBezTo>
                <a:cubicBezTo>
                  <a:pt x="47" y="4091"/>
                  <a:pt x="198" y="4916"/>
                  <a:pt x="443" y="5545"/>
                </a:cubicBezTo>
                <a:cubicBezTo>
                  <a:pt x="582" y="5975"/>
                  <a:pt x="780" y="6126"/>
                  <a:pt x="873" y="6173"/>
                </a:cubicBezTo>
                <a:cubicBezTo>
                  <a:pt x="945" y="6205"/>
                  <a:pt x="1056" y="6264"/>
                  <a:pt x="1261" y="6264"/>
                </a:cubicBezTo>
                <a:cubicBezTo>
                  <a:pt x="1355" y="6264"/>
                  <a:pt x="1468" y="6252"/>
                  <a:pt x="1606" y="6219"/>
                </a:cubicBezTo>
                <a:cubicBezTo>
                  <a:pt x="2280" y="6126"/>
                  <a:pt x="3060" y="5835"/>
                  <a:pt x="3932" y="5347"/>
                </a:cubicBezTo>
                <a:cubicBezTo>
                  <a:pt x="4758" y="4870"/>
                  <a:pt x="5386" y="4335"/>
                  <a:pt x="5816" y="3800"/>
                </a:cubicBezTo>
                <a:cubicBezTo>
                  <a:pt x="6107" y="3462"/>
                  <a:pt x="6107" y="3218"/>
                  <a:pt x="6107" y="3125"/>
                </a:cubicBezTo>
                <a:cubicBezTo>
                  <a:pt x="6107" y="3020"/>
                  <a:pt x="6107" y="2776"/>
                  <a:pt x="5816" y="2439"/>
                </a:cubicBezTo>
                <a:cubicBezTo>
                  <a:pt x="5386" y="1904"/>
                  <a:pt x="4758" y="1380"/>
                  <a:pt x="3932" y="892"/>
                </a:cubicBezTo>
                <a:cubicBezTo>
                  <a:pt x="3060" y="403"/>
                  <a:pt x="2280" y="113"/>
                  <a:pt x="1606" y="20"/>
                </a:cubicBezTo>
                <a:cubicBezTo>
                  <a:pt x="1476" y="6"/>
                  <a:pt x="1369" y="0"/>
                  <a:pt x="12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3"/>
          <p:cNvSpPr/>
          <p:nvPr/>
        </p:nvSpPr>
        <p:spPr>
          <a:xfrm>
            <a:off x="1225368" y="442086"/>
            <a:ext cx="141682" cy="144408"/>
          </a:xfrm>
          <a:custGeom>
            <a:rect b="b" l="l" r="r" t="t"/>
            <a:pathLst>
              <a:path extrusionOk="0" h="5881" w="5770">
                <a:moveTo>
                  <a:pt x="1175" y="1"/>
                </a:moveTo>
                <a:cubicBezTo>
                  <a:pt x="966" y="1"/>
                  <a:pt x="859" y="39"/>
                  <a:pt x="826" y="72"/>
                </a:cubicBezTo>
                <a:cubicBezTo>
                  <a:pt x="722" y="118"/>
                  <a:pt x="536" y="258"/>
                  <a:pt x="384" y="653"/>
                </a:cubicBezTo>
                <a:cubicBezTo>
                  <a:pt x="140" y="1282"/>
                  <a:pt x="1" y="2061"/>
                  <a:pt x="1" y="2933"/>
                </a:cubicBezTo>
                <a:cubicBezTo>
                  <a:pt x="1" y="3852"/>
                  <a:pt x="140" y="4573"/>
                  <a:pt x="384" y="5201"/>
                </a:cubicBezTo>
                <a:cubicBezTo>
                  <a:pt x="536" y="5597"/>
                  <a:pt x="722" y="5736"/>
                  <a:pt x="826" y="5783"/>
                </a:cubicBezTo>
                <a:cubicBezTo>
                  <a:pt x="859" y="5823"/>
                  <a:pt x="964" y="5881"/>
                  <a:pt x="1170" y="5881"/>
                </a:cubicBezTo>
                <a:cubicBezTo>
                  <a:pt x="1260" y="5881"/>
                  <a:pt x="1370" y="5869"/>
                  <a:pt x="1501" y="5841"/>
                </a:cubicBezTo>
                <a:cubicBezTo>
                  <a:pt x="2176" y="5736"/>
                  <a:pt x="2909" y="5492"/>
                  <a:pt x="3688" y="5062"/>
                </a:cubicBezTo>
                <a:cubicBezTo>
                  <a:pt x="4455" y="4573"/>
                  <a:pt x="5037" y="4096"/>
                  <a:pt x="5479" y="3561"/>
                </a:cubicBezTo>
                <a:cubicBezTo>
                  <a:pt x="5723" y="3270"/>
                  <a:pt x="5770" y="3026"/>
                  <a:pt x="5770" y="2933"/>
                </a:cubicBezTo>
                <a:cubicBezTo>
                  <a:pt x="5770" y="2828"/>
                  <a:pt x="5723" y="2642"/>
                  <a:pt x="5479" y="2293"/>
                </a:cubicBezTo>
                <a:cubicBezTo>
                  <a:pt x="5037" y="1770"/>
                  <a:pt x="4455" y="1282"/>
                  <a:pt x="3688" y="840"/>
                </a:cubicBezTo>
                <a:cubicBezTo>
                  <a:pt x="2909" y="363"/>
                  <a:pt x="2176" y="118"/>
                  <a:pt x="1501" y="25"/>
                </a:cubicBezTo>
                <a:cubicBezTo>
                  <a:pt x="1372" y="8"/>
                  <a:pt x="1264" y="1"/>
                  <a:pt x="11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3"/>
          <p:cNvSpPr/>
          <p:nvPr/>
        </p:nvSpPr>
        <p:spPr>
          <a:xfrm>
            <a:off x="1558678" y="446801"/>
            <a:ext cx="131983" cy="134856"/>
          </a:xfrm>
          <a:custGeom>
            <a:rect b="b" l="l" r="r" t="t"/>
            <a:pathLst>
              <a:path extrusionOk="0" h="5492" w="5375">
                <a:moveTo>
                  <a:pt x="1106" y="0"/>
                </a:moveTo>
                <a:cubicBezTo>
                  <a:pt x="910" y="0"/>
                  <a:pt x="801" y="33"/>
                  <a:pt x="768" y="66"/>
                </a:cubicBezTo>
                <a:cubicBezTo>
                  <a:pt x="675" y="124"/>
                  <a:pt x="524" y="264"/>
                  <a:pt x="384" y="601"/>
                </a:cubicBezTo>
                <a:cubicBezTo>
                  <a:pt x="140" y="1183"/>
                  <a:pt x="1" y="1915"/>
                  <a:pt x="1" y="2741"/>
                </a:cubicBezTo>
                <a:cubicBezTo>
                  <a:pt x="1" y="3555"/>
                  <a:pt x="140" y="4288"/>
                  <a:pt x="384" y="4870"/>
                </a:cubicBezTo>
                <a:cubicBezTo>
                  <a:pt x="524" y="5254"/>
                  <a:pt x="675" y="5358"/>
                  <a:pt x="768" y="5405"/>
                </a:cubicBezTo>
                <a:cubicBezTo>
                  <a:pt x="800" y="5437"/>
                  <a:pt x="904" y="5491"/>
                  <a:pt x="1092" y="5491"/>
                </a:cubicBezTo>
                <a:cubicBezTo>
                  <a:pt x="1176" y="5491"/>
                  <a:pt x="1277" y="5480"/>
                  <a:pt x="1396" y="5451"/>
                </a:cubicBezTo>
                <a:cubicBezTo>
                  <a:pt x="2036" y="5358"/>
                  <a:pt x="2711" y="5114"/>
                  <a:pt x="3432" y="4719"/>
                </a:cubicBezTo>
                <a:cubicBezTo>
                  <a:pt x="4165" y="4288"/>
                  <a:pt x="4700" y="3800"/>
                  <a:pt x="5083" y="3323"/>
                </a:cubicBezTo>
                <a:cubicBezTo>
                  <a:pt x="5328" y="3032"/>
                  <a:pt x="5374" y="2834"/>
                  <a:pt x="5374" y="2741"/>
                </a:cubicBezTo>
                <a:cubicBezTo>
                  <a:pt x="5374" y="2636"/>
                  <a:pt x="5328" y="2450"/>
                  <a:pt x="5083" y="2160"/>
                </a:cubicBezTo>
                <a:cubicBezTo>
                  <a:pt x="4700" y="1671"/>
                  <a:pt x="4165" y="1183"/>
                  <a:pt x="3432" y="752"/>
                </a:cubicBezTo>
                <a:cubicBezTo>
                  <a:pt x="2711" y="357"/>
                  <a:pt x="2036" y="124"/>
                  <a:pt x="1396" y="19"/>
                </a:cubicBezTo>
                <a:cubicBezTo>
                  <a:pt x="1284" y="6"/>
                  <a:pt x="1187" y="0"/>
                  <a:pt x="11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3"/>
          <p:cNvSpPr/>
          <p:nvPr/>
        </p:nvSpPr>
        <p:spPr>
          <a:xfrm>
            <a:off x="1891693" y="451638"/>
            <a:ext cx="122554" cy="125280"/>
          </a:xfrm>
          <a:custGeom>
            <a:rect b="b" l="l" r="r" t="t"/>
            <a:pathLst>
              <a:path extrusionOk="0" h="5102" w="4991">
                <a:moveTo>
                  <a:pt x="1054" y="1"/>
                </a:moveTo>
                <a:cubicBezTo>
                  <a:pt x="871" y="1"/>
                  <a:pt x="753" y="34"/>
                  <a:pt x="687" y="67"/>
                </a:cubicBezTo>
                <a:cubicBezTo>
                  <a:pt x="629" y="113"/>
                  <a:pt x="489" y="218"/>
                  <a:pt x="338" y="555"/>
                </a:cubicBezTo>
                <a:cubicBezTo>
                  <a:pt x="152" y="1090"/>
                  <a:pt x="1" y="1765"/>
                  <a:pt x="1" y="2544"/>
                </a:cubicBezTo>
                <a:cubicBezTo>
                  <a:pt x="1" y="3312"/>
                  <a:pt x="152" y="3998"/>
                  <a:pt x="338" y="4522"/>
                </a:cubicBezTo>
                <a:cubicBezTo>
                  <a:pt x="489" y="4870"/>
                  <a:pt x="629" y="4964"/>
                  <a:pt x="687" y="5010"/>
                </a:cubicBezTo>
                <a:cubicBezTo>
                  <a:pt x="751" y="5042"/>
                  <a:pt x="865" y="5102"/>
                  <a:pt x="1039" y="5102"/>
                </a:cubicBezTo>
                <a:cubicBezTo>
                  <a:pt x="1118" y="5102"/>
                  <a:pt x="1210" y="5089"/>
                  <a:pt x="1315" y="5057"/>
                </a:cubicBezTo>
                <a:cubicBezTo>
                  <a:pt x="1897" y="5010"/>
                  <a:pt x="2525" y="4766"/>
                  <a:pt x="3199" y="4382"/>
                </a:cubicBezTo>
                <a:cubicBezTo>
                  <a:pt x="3886" y="3998"/>
                  <a:pt x="4363" y="3556"/>
                  <a:pt x="4758" y="3068"/>
                </a:cubicBezTo>
                <a:cubicBezTo>
                  <a:pt x="4991" y="2835"/>
                  <a:pt x="4991" y="2637"/>
                  <a:pt x="4991" y="2544"/>
                </a:cubicBezTo>
                <a:cubicBezTo>
                  <a:pt x="4991" y="2439"/>
                  <a:pt x="4991" y="2253"/>
                  <a:pt x="4758" y="2009"/>
                </a:cubicBezTo>
                <a:cubicBezTo>
                  <a:pt x="4363" y="1521"/>
                  <a:pt x="3886" y="1090"/>
                  <a:pt x="3199" y="695"/>
                </a:cubicBezTo>
                <a:cubicBezTo>
                  <a:pt x="2525" y="311"/>
                  <a:pt x="1897" y="113"/>
                  <a:pt x="1315" y="20"/>
                </a:cubicBezTo>
                <a:cubicBezTo>
                  <a:pt x="1216" y="7"/>
                  <a:pt x="1130" y="1"/>
                  <a:pt x="10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3"/>
          <p:cNvSpPr/>
          <p:nvPr/>
        </p:nvSpPr>
        <p:spPr>
          <a:xfrm>
            <a:off x="2225002" y="455862"/>
            <a:ext cx="114279" cy="116857"/>
          </a:xfrm>
          <a:custGeom>
            <a:rect b="b" l="l" r="r" t="t"/>
            <a:pathLst>
              <a:path extrusionOk="0" h="4759" w="4654">
                <a:moveTo>
                  <a:pt x="945" y="1"/>
                </a:moveTo>
                <a:cubicBezTo>
                  <a:pt x="784" y="1"/>
                  <a:pt x="693" y="60"/>
                  <a:pt x="629" y="92"/>
                </a:cubicBezTo>
                <a:cubicBezTo>
                  <a:pt x="582" y="92"/>
                  <a:pt x="431" y="232"/>
                  <a:pt x="338" y="523"/>
                </a:cubicBezTo>
                <a:cubicBezTo>
                  <a:pt x="140" y="1058"/>
                  <a:pt x="1" y="1639"/>
                  <a:pt x="1" y="2372"/>
                </a:cubicBezTo>
                <a:cubicBezTo>
                  <a:pt x="1" y="3093"/>
                  <a:pt x="140" y="3721"/>
                  <a:pt x="338" y="4210"/>
                </a:cubicBezTo>
                <a:cubicBezTo>
                  <a:pt x="431" y="4501"/>
                  <a:pt x="582" y="4640"/>
                  <a:pt x="629" y="4698"/>
                </a:cubicBezTo>
                <a:cubicBezTo>
                  <a:pt x="703" y="4698"/>
                  <a:pt x="815" y="4758"/>
                  <a:pt x="1029" y="4758"/>
                </a:cubicBezTo>
                <a:cubicBezTo>
                  <a:pt x="1083" y="4758"/>
                  <a:pt x="1143" y="4754"/>
                  <a:pt x="1210" y="4745"/>
                </a:cubicBezTo>
                <a:cubicBezTo>
                  <a:pt x="1745" y="4640"/>
                  <a:pt x="2327" y="4408"/>
                  <a:pt x="2955" y="4059"/>
                </a:cubicBezTo>
                <a:cubicBezTo>
                  <a:pt x="3583" y="3721"/>
                  <a:pt x="4072" y="3291"/>
                  <a:pt x="4409" y="2896"/>
                </a:cubicBezTo>
                <a:cubicBezTo>
                  <a:pt x="4607" y="2605"/>
                  <a:pt x="4653" y="2465"/>
                  <a:pt x="4653" y="2372"/>
                </a:cubicBezTo>
                <a:cubicBezTo>
                  <a:pt x="4653" y="2267"/>
                  <a:pt x="4607" y="2128"/>
                  <a:pt x="4409" y="1884"/>
                </a:cubicBezTo>
                <a:cubicBezTo>
                  <a:pt x="4072" y="1442"/>
                  <a:pt x="3583" y="1058"/>
                  <a:pt x="2955" y="674"/>
                </a:cubicBezTo>
                <a:cubicBezTo>
                  <a:pt x="2327" y="337"/>
                  <a:pt x="1745" y="92"/>
                  <a:pt x="1210" y="46"/>
                </a:cubicBezTo>
                <a:cubicBezTo>
                  <a:pt x="1105" y="13"/>
                  <a:pt x="1018" y="1"/>
                  <a:pt x="94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3"/>
          <p:cNvSpPr/>
          <p:nvPr/>
        </p:nvSpPr>
        <p:spPr>
          <a:xfrm>
            <a:off x="2558312" y="460527"/>
            <a:ext cx="104555" cy="107330"/>
          </a:xfrm>
          <a:custGeom>
            <a:rect b="b" l="l" r="r" t="t"/>
            <a:pathLst>
              <a:path extrusionOk="0" h="4371" w="4258">
                <a:moveTo>
                  <a:pt x="861" y="1"/>
                </a:moveTo>
                <a:cubicBezTo>
                  <a:pt x="727" y="1"/>
                  <a:pt x="644" y="42"/>
                  <a:pt x="582" y="42"/>
                </a:cubicBezTo>
                <a:cubicBezTo>
                  <a:pt x="524" y="89"/>
                  <a:pt x="384" y="193"/>
                  <a:pt x="291" y="484"/>
                </a:cubicBezTo>
                <a:cubicBezTo>
                  <a:pt x="140" y="961"/>
                  <a:pt x="1" y="1496"/>
                  <a:pt x="1" y="2182"/>
                </a:cubicBezTo>
                <a:cubicBezTo>
                  <a:pt x="1" y="2857"/>
                  <a:pt x="140" y="3392"/>
                  <a:pt x="291" y="3869"/>
                </a:cubicBezTo>
                <a:cubicBezTo>
                  <a:pt x="384" y="4160"/>
                  <a:pt x="524" y="4264"/>
                  <a:pt x="582" y="4311"/>
                </a:cubicBezTo>
                <a:cubicBezTo>
                  <a:pt x="657" y="4311"/>
                  <a:pt x="761" y="4370"/>
                  <a:pt x="948" y="4370"/>
                </a:cubicBezTo>
                <a:cubicBezTo>
                  <a:pt x="995" y="4370"/>
                  <a:pt x="1047" y="4367"/>
                  <a:pt x="1106" y="4357"/>
                </a:cubicBezTo>
                <a:cubicBezTo>
                  <a:pt x="1594" y="4264"/>
                  <a:pt x="2129" y="4066"/>
                  <a:pt x="2711" y="3729"/>
                </a:cubicBezTo>
                <a:cubicBezTo>
                  <a:pt x="3292" y="3392"/>
                  <a:pt x="3723" y="3055"/>
                  <a:pt x="4014" y="2659"/>
                </a:cubicBezTo>
                <a:cubicBezTo>
                  <a:pt x="4211" y="2415"/>
                  <a:pt x="4258" y="2275"/>
                  <a:pt x="4258" y="2182"/>
                </a:cubicBezTo>
                <a:cubicBezTo>
                  <a:pt x="4258" y="2124"/>
                  <a:pt x="4211" y="1938"/>
                  <a:pt x="4014" y="1694"/>
                </a:cubicBezTo>
                <a:cubicBezTo>
                  <a:pt x="3723" y="1310"/>
                  <a:pt x="3292" y="961"/>
                  <a:pt x="2711" y="624"/>
                </a:cubicBezTo>
                <a:cubicBezTo>
                  <a:pt x="2129" y="286"/>
                  <a:pt x="1594" y="89"/>
                  <a:pt x="1106" y="42"/>
                </a:cubicBezTo>
                <a:cubicBezTo>
                  <a:pt x="1009" y="11"/>
                  <a:pt x="929" y="1"/>
                  <a:pt x="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3"/>
          <p:cNvSpPr/>
          <p:nvPr/>
        </p:nvSpPr>
        <p:spPr>
          <a:xfrm>
            <a:off x="2891327" y="464947"/>
            <a:ext cx="95421" cy="98318"/>
          </a:xfrm>
          <a:custGeom>
            <a:rect b="b" l="l" r="r" t="t"/>
            <a:pathLst>
              <a:path extrusionOk="0" h="4004" w="3886">
                <a:moveTo>
                  <a:pt x="866" y="0"/>
                </a:moveTo>
                <a:cubicBezTo>
                  <a:pt x="677" y="0"/>
                  <a:pt x="573" y="60"/>
                  <a:pt x="536" y="60"/>
                </a:cubicBezTo>
                <a:cubicBezTo>
                  <a:pt x="489" y="106"/>
                  <a:pt x="396" y="199"/>
                  <a:pt x="292" y="444"/>
                </a:cubicBezTo>
                <a:cubicBezTo>
                  <a:pt x="106" y="886"/>
                  <a:pt x="1" y="1421"/>
                  <a:pt x="1" y="2002"/>
                </a:cubicBezTo>
                <a:cubicBezTo>
                  <a:pt x="1" y="2630"/>
                  <a:pt x="106" y="3107"/>
                  <a:pt x="292" y="3549"/>
                </a:cubicBezTo>
                <a:cubicBezTo>
                  <a:pt x="396" y="3793"/>
                  <a:pt x="489" y="3886"/>
                  <a:pt x="536" y="3933"/>
                </a:cubicBezTo>
                <a:cubicBezTo>
                  <a:pt x="569" y="3966"/>
                  <a:pt x="653" y="4004"/>
                  <a:pt x="800" y="4004"/>
                </a:cubicBezTo>
                <a:cubicBezTo>
                  <a:pt x="863" y="4004"/>
                  <a:pt x="937" y="3997"/>
                  <a:pt x="1024" y="3980"/>
                </a:cubicBezTo>
                <a:cubicBezTo>
                  <a:pt x="1455" y="3886"/>
                  <a:pt x="1943" y="3747"/>
                  <a:pt x="2478" y="3398"/>
                </a:cubicBezTo>
                <a:cubicBezTo>
                  <a:pt x="3013" y="3107"/>
                  <a:pt x="3397" y="2770"/>
                  <a:pt x="3688" y="2433"/>
                </a:cubicBezTo>
                <a:cubicBezTo>
                  <a:pt x="3886" y="2188"/>
                  <a:pt x="3886" y="2095"/>
                  <a:pt x="3886" y="2002"/>
                </a:cubicBezTo>
                <a:cubicBezTo>
                  <a:pt x="3886" y="1944"/>
                  <a:pt x="3886" y="1804"/>
                  <a:pt x="3688" y="1560"/>
                </a:cubicBezTo>
                <a:cubicBezTo>
                  <a:pt x="3397" y="1223"/>
                  <a:pt x="3013" y="886"/>
                  <a:pt x="2478" y="595"/>
                </a:cubicBezTo>
                <a:cubicBezTo>
                  <a:pt x="1943" y="304"/>
                  <a:pt x="1455" y="106"/>
                  <a:pt x="1024" y="13"/>
                </a:cubicBezTo>
                <a:cubicBezTo>
                  <a:pt x="966" y="4"/>
                  <a:pt x="914" y="0"/>
                  <a:pt x="86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3"/>
          <p:cNvSpPr/>
          <p:nvPr/>
        </p:nvSpPr>
        <p:spPr>
          <a:xfrm>
            <a:off x="3224636" y="469367"/>
            <a:ext cx="85722" cy="89208"/>
          </a:xfrm>
          <a:custGeom>
            <a:rect b="b" l="l" r="r" t="t"/>
            <a:pathLst>
              <a:path extrusionOk="0" h="3633" w="3491">
                <a:moveTo>
                  <a:pt x="736" y="0"/>
                </a:moveTo>
                <a:cubicBezTo>
                  <a:pt x="603" y="0"/>
                  <a:pt x="523" y="36"/>
                  <a:pt x="489" y="77"/>
                </a:cubicBezTo>
                <a:cubicBezTo>
                  <a:pt x="431" y="124"/>
                  <a:pt x="338" y="171"/>
                  <a:pt x="245" y="415"/>
                </a:cubicBezTo>
                <a:cubicBezTo>
                  <a:pt x="94" y="799"/>
                  <a:pt x="1" y="1287"/>
                  <a:pt x="1" y="1822"/>
                </a:cubicBezTo>
                <a:cubicBezTo>
                  <a:pt x="1" y="2346"/>
                  <a:pt x="94" y="2834"/>
                  <a:pt x="245" y="3218"/>
                </a:cubicBezTo>
                <a:cubicBezTo>
                  <a:pt x="338" y="3462"/>
                  <a:pt x="431" y="3509"/>
                  <a:pt x="489" y="3567"/>
                </a:cubicBezTo>
                <a:cubicBezTo>
                  <a:pt x="522" y="3600"/>
                  <a:pt x="602" y="3633"/>
                  <a:pt x="732" y="3633"/>
                </a:cubicBezTo>
                <a:cubicBezTo>
                  <a:pt x="786" y="3633"/>
                  <a:pt x="848" y="3627"/>
                  <a:pt x="920" y="3613"/>
                </a:cubicBezTo>
                <a:cubicBezTo>
                  <a:pt x="1304" y="3567"/>
                  <a:pt x="1746" y="3369"/>
                  <a:pt x="2234" y="3125"/>
                </a:cubicBezTo>
                <a:cubicBezTo>
                  <a:pt x="2711" y="2834"/>
                  <a:pt x="3048" y="2543"/>
                  <a:pt x="3339" y="2206"/>
                </a:cubicBezTo>
                <a:cubicBezTo>
                  <a:pt x="3490" y="2008"/>
                  <a:pt x="3490" y="1869"/>
                  <a:pt x="3490" y="1822"/>
                </a:cubicBezTo>
                <a:cubicBezTo>
                  <a:pt x="3490" y="1764"/>
                  <a:pt x="3490" y="1624"/>
                  <a:pt x="3339" y="1427"/>
                </a:cubicBezTo>
                <a:cubicBezTo>
                  <a:pt x="3048" y="1136"/>
                  <a:pt x="2711" y="799"/>
                  <a:pt x="2234" y="554"/>
                </a:cubicBezTo>
                <a:lnTo>
                  <a:pt x="2234" y="508"/>
                </a:lnTo>
                <a:cubicBezTo>
                  <a:pt x="1746" y="264"/>
                  <a:pt x="1304" y="124"/>
                  <a:pt x="920" y="19"/>
                </a:cubicBezTo>
                <a:cubicBezTo>
                  <a:pt x="850" y="6"/>
                  <a:pt x="789" y="0"/>
                  <a:pt x="7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3"/>
          <p:cNvSpPr/>
          <p:nvPr/>
        </p:nvSpPr>
        <p:spPr>
          <a:xfrm>
            <a:off x="3557946" y="474204"/>
            <a:ext cx="77152" cy="79509"/>
          </a:xfrm>
          <a:custGeom>
            <a:rect b="b" l="l" r="r" t="t"/>
            <a:pathLst>
              <a:path extrusionOk="0" h="3238" w="3142">
                <a:moveTo>
                  <a:pt x="642" y="1"/>
                </a:moveTo>
                <a:cubicBezTo>
                  <a:pt x="526" y="1"/>
                  <a:pt x="464" y="34"/>
                  <a:pt x="431" y="67"/>
                </a:cubicBezTo>
                <a:cubicBezTo>
                  <a:pt x="385" y="113"/>
                  <a:pt x="292" y="171"/>
                  <a:pt x="233" y="357"/>
                </a:cubicBezTo>
                <a:cubicBezTo>
                  <a:pt x="94" y="695"/>
                  <a:pt x="1" y="1137"/>
                  <a:pt x="1" y="1625"/>
                </a:cubicBezTo>
                <a:cubicBezTo>
                  <a:pt x="1" y="2102"/>
                  <a:pt x="94" y="2544"/>
                  <a:pt x="233" y="2881"/>
                </a:cubicBezTo>
                <a:cubicBezTo>
                  <a:pt x="292" y="3079"/>
                  <a:pt x="385" y="3172"/>
                  <a:pt x="431" y="3172"/>
                </a:cubicBezTo>
                <a:cubicBezTo>
                  <a:pt x="464" y="3205"/>
                  <a:pt x="526" y="3238"/>
                  <a:pt x="642" y="3238"/>
                </a:cubicBezTo>
                <a:cubicBezTo>
                  <a:pt x="690" y="3238"/>
                  <a:pt x="747" y="3232"/>
                  <a:pt x="815" y="3219"/>
                </a:cubicBezTo>
                <a:cubicBezTo>
                  <a:pt x="1164" y="3172"/>
                  <a:pt x="1594" y="3021"/>
                  <a:pt x="1978" y="2788"/>
                </a:cubicBezTo>
                <a:cubicBezTo>
                  <a:pt x="2420" y="2544"/>
                  <a:pt x="2757" y="2253"/>
                  <a:pt x="2955" y="1962"/>
                </a:cubicBezTo>
                <a:cubicBezTo>
                  <a:pt x="3095" y="1811"/>
                  <a:pt x="3141" y="1672"/>
                  <a:pt x="3141" y="1625"/>
                </a:cubicBezTo>
                <a:cubicBezTo>
                  <a:pt x="3141" y="1567"/>
                  <a:pt x="3095" y="1474"/>
                  <a:pt x="2955" y="1276"/>
                </a:cubicBezTo>
                <a:cubicBezTo>
                  <a:pt x="2757" y="985"/>
                  <a:pt x="2420" y="695"/>
                  <a:pt x="1978" y="462"/>
                </a:cubicBezTo>
                <a:cubicBezTo>
                  <a:pt x="1594" y="218"/>
                  <a:pt x="1164" y="67"/>
                  <a:pt x="815" y="20"/>
                </a:cubicBezTo>
                <a:cubicBezTo>
                  <a:pt x="747" y="6"/>
                  <a:pt x="690" y="1"/>
                  <a:pt x="6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3"/>
          <p:cNvSpPr/>
          <p:nvPr/>
        </p:nvSpPr>
        <p:spPr>
          <a:xfrm>
            <a:off x="3890985" y="479066"/>
            <a:ext cx="67993" cy="69933"/>
          </a:xfrm>
          <a:custGeom>
            <a:rect b="b" l="l" r="r" t="t"/>
            <a:pathLst>
              <a:path extrusionOk="0" h="2848" w="2769">
                <a:moveTo>
                  <a:pt x="585" y="0"/>
                </a:moveTo>
                <a:cubicBezTo>
                  <a:pt x="485" y="0"/>
                  <a:pt x="428" y="33"/>
                  <a:pt x="395" y="66"/>
                </a:cubicBezTo>
                <a:cubicBezTo>
                  <a:pt x="337" y="66"/>
                  <a:pt x="244" y="159"/>
                  <a:pt x="198" y="311"/>
                </a:cubicBezTo>
                <a:cubicBezTo>
                  <a:pt x="105" y="648"/>
                  <a:pt x="0" y="985"/>
                  <a:pt x="0" y="1427"/>
                </a:cubicBezTo>
                <a:cubicBezTo>
                  <a:pt x="0" y="1858"/>
                  <a:pt x="105" y="2241"/>
                  <a:pt x="198" y="2532"/>
                </a:cubicBezTo>
                <a:cubicBezTo>
                  <a:pt x="244" y="2730"/>
                  <a:pt x="337" y="2776"/>
                  <a:pt x="395" y="2776"/>
                </a:cubicBezTo>
                <a:cubicBezTo>
                  <a:pt x="428" y="2809"/>
                  <a:pt x="484" y="2847"/>
                  <a:pt x="582" y="2847"/>
                </a:cubicBezTo>
                <a:cubicBezTo>
                  <a:pt x="624" y="2847"/>
                  <a:pt x="674" y="2840"/>
                  <a:pt x="733" y="2823"/>
                </a:cubicBezTo>
                <a:cubicBezTo>
                  <a:pt x="1024" y="2776"/>
                  <a:pt x="1407" y="2637"/>
                  <a:pt x="1745" y="2439"/>
                </a:cubicBezTo>
                <a:cubicBezTo>
                  <a:pt x="2140" y="2241"/>
                  <a:pt x="2431" y="2009"/>
                  <a:pt x="2617" y="1718"/>
                </a:cubicBezTo>
                <a:cubicBezTo>
                  <a:pt x="2768" y="1567"/>
                  <a:pt x="2768" y="1474"/>
                  <a:pt x="2768" y="1427"/>
                </a:cubicBezTo>
                <a:cubicBezTo>
                  <a:pt x="2768" y="1369"/>
                  <a:pt x="2768" y="1276"/>
                  <a:pt x="2617" y="1136"/>
                </a:cubicBezTo>
                <a:cubicBezTo>
                  <a:pt x="2431" y="892"/>
                  <a:pt x="2140" y="648"/>
                  <a:pt x="1745" y="404"/>
                </a:cubicBezTo>
                <a:cubicBezTo>
                  <a:pt x="1407" y="206"/>
                  <a:pt x="1024" y="66"/>
                  <a:pt x="733" y="20"/>
                </a:cubicBezTo>
                <a:cubicBezTo>
                  <a:pt x="675" y="6"/>
                  <a:pt x="626" y="0"/>
                  <a:pt x="5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3"/>
          <p:cNvSpPr/>
          <p:nvPr/>
        </p:nvSpPr>
        <p:spPr>
          <a:xfrm>
            <a:off x="4224271" y="483633"/>
            <a:ext cx="58294" cy="60700"/>
          </a:xfrm>
          <a:custGeom>
            <a:rect b="b" l="l" r="r" t="t"/>
            <a:pathLst>
              <a:path extrusionOk="0" h="2472" w="2374">
                <a:moveTo>
                  <a:pt x="493" y="1"/>
                </a:moveTo>
                <a:cubicBezTo>
                  <a:pt x="405" y="1"/>
                  <a:pt x="371" y="36"/>
                  <a:pt x="338" y="78"/>
                </a:cubicBezTo>
                <a:cubicBezTo>
                  <a:pt x="292" y="78"/>
                  <a:pt x="245" y="125"/>
                  <a:pt x="141" y="264"/>
                </a:cubicBezTo>
                <a:cubicBezTo>
                  <a:pt x="47" y="555"/>
                  <a:pt x="1" y="846"/>
                  <a:pt x="1" y="1241"/>
                </a:cubicBezTo>
                <a:cubicBezTo>
                  <a:pt x="1" y="1625"/>
                  <a:pt x="47" y="1916"/>
                  <a:pt x="141" y="2207"/>
                </a:cubicBezTo>
                <a:cubicBezTo>
                  <a:pt x="245" y="2346"/>
                  <a:pt x="292" y="2404"/>
                  <a:pt x="338" y="2451"/>
                </a:cubicBezTo>
                <a:cubicBezTo>
                  <a:pt x="369" y="2451"/>
                  <a:pt x="400" y="2472"/>
                  <a:pt x="476" y="2472"/>
                </a:cubicBezTo>
                <a:cubicBezTo>
                  <a:pt x="514" y="2472"/>
                  <a:pt x="563" y="2466"/>
                  <a:pt x="629" y="2451"/>
                </a:cubicBezTo>
                <a:cubicBezTo>
                  <a:pt x="920" y="2404"/>
                  <a:pt x="1211" y="2300"/>
                  <a:pt x="1548" y="2114"/>
                </a:cubicBezTo>
                <a:cubicBezTo>
                  <a:pt x="1839" y="1916"/>
                  <a:pt x="2083" y="1718"/>
                  <a:pt x="2281" y="1532"/>
                </a:cubicBezTo>
                <a:cubicBezTo>
                  <a:pt x="2374" y="1381"/>
                  <a:pt x="2374" y="1288"/>
                  <a:pt x="2374" y="1241"/>
                </a:cubicBezTo>
                <a:cubicBezTo>
                  <a:pt x="2374" y="1183"/>
                  <a:pt x="2374" y="1090"/>
                  <a:pt x="2281" y="997"/>
                </a:cubicBezTo>
                <a:cubicBezTo>
                  <a:pt x="2083" y="753"/>
                  <a:pt x="1839" y="555"/>
                  <a:pt x="1548" y="369"/>
                </a:cubicBezTo>
                <a:cubicBezTo>
                  <a:pt x="1211" y="171"/>
                  <a:pt x="920" y="78"/>
                  <a:pt x="629" y="20"/>
                </a:cubicBezTo>
                <a:cubicBezTo>
                  <a:pt x="573" y="7"/>
                  <a:pt x="528" y="1"/>
                  <a:pt x="49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3"/>
          <p:cNvSpPr/>
          <p:nvPr/>
        </p:nvSpPr>
        <p:spPr>
          <a:xfrm>
            <a:off x="4557580" y="488446"/>
            <a:ext cx="50019" cy="51025"/>
          </a:xfrm>
          <a:custGeom>
            <a:rect b="b" l="l" r="r" t="t"/>
            <a:pathLst>
              <a:path extrusionOk="0" h="2078" w="2037">
                <a:moveTo>
                  <a:pt x="412" y="1"/>
                </a:moveTo>
                <a:cubicBezTo>
                  <a:pt x="354" y="1"/>
                  <a:pt x="323" y="22"/>
                  <a:pt x="292" y="22"/>
                </a:cubicBezTo>
                <a:cubicBezTo>
                  <a:pt x="233" y="68"/>
                  <a:pt x="187" y="115"/>
                  <a:pt x="140" y="266"/>
                </a:cubicBezTo>
                <a:cubicBezTo>
                  <a:pt x="47" y="464"/>
                  <a:pt x="1" y="754"/>
                  <a:pt x="1" y="1045"/>
                </a:cubicBezTo>
                <a:cubicBezTo>
                  <a:pt x="1" y="1382"/>
                  <a:pt x="47" y="1627"/>
                  <a:pt x="140" y="1859"/>
                </a:cubicBezTo>
                <a:cubicBezTo>
                  <a:pt x="187" y="1964"/>
                  <a:pt x="233" y="2011"/>
                  <a:pt x="292" y="2057"/>
                </a:cubicBezTo>
                <a:cubicBezTo>
                  <a:pt x="323" y="2057"/>
                  <a:pt x="354" y="2078"/>
                  <a:pt x="412" y="2078"/>
                </a:cubicBezTo>
                <a:cubicBezTo>
                  <a:pt x="442" y="2078"/>
                  <a:pt x="478" y="2073"/>
                  <a:pt x="524" y="2057"/>
                </a:cubicBezTo>
                <a:cubicBezTo>
                  <a:pt x="769" y="2011"/>
                  <a:pt x="1013" y="1964"/>
                  <a:pt x="1304" y="1766"/>
                </a:cubicBezTo>
                <a:cubicBezTo>
                  <a:pt x="1548" y="1627"/>
                  <a:pt x="1792" y="1429"/>
                  <a:pt x="1932" y="1278"/>
                </a:cubicBezTo>
                <a:cubicBezTo>
                  <a:pt x="2036" y="1138"/>
                  <a:pt x="2036" y="1092"/>
                  <a:pt x="2036" y="1045"/>
                </a:cubicBezTo>
                <a:cubicBezTo>
                  <a:pt x="2036" y="987"/>
                  <a:pt x="2036" y="940"/>
                  <a:pt x="1932" y="801"/>
                </a:cubicBezTo>
                <a:cubicBezTo>
                  <a:pt x="1792" y="650"/>
                  <a:pt x="1548" y="464"/>
                  <a:pt x="1304" y="312"/>
                </a:cubicBezTo>
                <a:cubicBezTo>
                  <a:pt x="1013" y="173"/>
                  <a:pt x="769" y="68"/>
                  <a:pt x="524" y="22"/>
                </a:cubicBezTo>
                <a:cubicBezTo>
                  <a:pt x="478" y="6"/>
                  <a:pt x="442"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3"/>
          <p:cNvSpPr/>
          <p:nvPr/>
        </p:nvSpPr>
        <p:spPr>
          <a:xfrm>
            <a:off x="4890620" y="493308"/>
            <a:ext cx="40565" cy="41449"/>
          </a:xfrm>
          <a:custGeom>
            <a:rect b="b" l="l" r="r" t="t"/>
            <a:pathLst>
              <a:path extrusionOk="0" h="1688" w="1652">
                <a:moveTo>
                  <a:pt x="344" y="1"/>
                </a:moveTo>
                <a:cubicBezTo>
                  <a:pt x="286" y="1"/>
                  <a:pt x="244" y="21"/>
                  <a:pt x="244" y="21"/>
                </a:cubicBezTo>
                <a:cubicBezTo>
                  <a:pt x="198" y="68"/>
                  <a:pt x="151" y="68"/>
                  <a:pt x="105" y="207"/>
                </a:cubicBezTo>
                <a:cubicBezTo>
                  <a:pt x="47" y="359"/>
                  <a:pt x="0" y="603"/>
                  <a:pt x="0" y="847"/>
                </a:cubicBezTo>
                <a:cubicBezTo>
                  <a:pt x="0" y="1080"/>
                  <a:pt x="47" y="1324"/>
                  <a:pt x="105" y="1522"/>
                </a:cubicBezTo>
                <a:cubicBezTo>
                  <a:pt x="151" y="1615"/>
                  <a:pt x="198" y="1661"/>
                  <a:pt x="244" y="1661"/>
                </a:cubicBezTo>
                <a:cubicBezTo>
                  <a:pt x="244" y="1661"/>
                  <a:pt x="286" y="1687"/>
                  <a:pt x="344" y="1687"/>
                </a:cubicBezTo>
                <a:cubicBezTo>
                  <a:pt x="374" y="1687"/>
                  <a:pt x="407" y="1681"/>
                  <a:pt x="442" y="1661"/>
                </a:cubicBezTo>
                <a:cubicBezTo>
                  <a:pt x="628" y="1661"/>
                  <a:pt x="826" y="1568"/>
                  <a:pt x="1070" y="1475"/>
                </a:cubicBezTo>
                <a:cubicBezTo>
                  <a:pt x="1268" y="1324"/>
                  <a:pt x="1454" y="1184"/>
                  <a:pt x="1559" y="1033"/>
                </a:cubicBezTo>
                <a:cubicBezTo>
                  <a:pt x="1652" y="940"/>
                  <a:pt x="1652" y="894"/>
                  <a:pt x="1652" y="847"/>
                </a:cubicBezTo>
                <a:cubicBezTo>
                  <a:pt x="1652" y="789"/>
                  <a:pt x="1652" y="742"/>
                  <a:pt x="1559" y="649"/>
                </a:cubicBezTo>
                <a:cubicBezTo>
                  <a:pt x="1454" y="498"/>
                  <a:pt x="1268" y="359"/>
                  <a:pt x="1070" y="266"/>
                </a:cubicBezTo>
                <a:cubicBezTo>
                  <a:pt x="826" y="114"/>
                  <a:pt x="628" y="21"/>
                  <a:pt x="442" y="21"/>
                </a:cubicBezTo>
                <a:cubicBezTo>
                  <a:pt x="407" y="6"/>
                  <a:pt x="374" y="1"/>
                  <a:pt x="3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53"/>
          <p:cNvSpPr/>
          <p:nvPr/>
        </p:nvSpPr>
        <p:spPr>
          <a:xfrm>
            <a:off x="5223929" y="497875"/>
            <a:ext cx="30866" cy="32167"/>
          </a:xfrm>
          <a:custGeom>
            <a:rect b="b" l="l" r="r" t="t"/>
            <a:pathLst>
              <a:path extrusionOk="0" h="1310" w="1257">
                <a:moveTo>
                  <a:pt x="260" y="1"/>
                </a:moveTo>
                <a:cubicBezTo>
                  <a:pt x="218" y="1"/>
                  <a:pt x="198" y="21"/>
                  <a:pt x="198" y="21"/>
                </a:cubicBezTo>
                <a:cubicBezTo>
                  <a:pt x="140" y="21"/>
                  <a:pt x="140" y="80"/>
                  <a:pt x="93" y="173"/>
                </a:cubicBezTo>
                <a:cubicBezTo>
                  <a:pt x="47" y="266"/>
                  <a:pt x="0" y="463"/>
                  <a:pt x="0" y="661"/>
                </a:cubicBezTo>
                <a:cubicBezTo>
                  <a:pt x="0" y="847"/>
                  <a:pt x="47" y="1045"/>
                  <a:pt x="93" y="1185"/>
                </a:cubicBezTo>
                <a:cubicBezTo>
                  <a:pt x="140" y="1243"/>
                  <a:pt x="140" y="1289"/>
                  <a:pt x="198" y="1289"/>
                </a:cubicBezTo>
                <a:cubicBezTo>
                  <a:pt x="198" y="1289"/>
                  <a:pt x="218" y="1310"/>
                  <a:pt x="260" y="1310"/>
                </a:cubicBezTo>
                <a:cubicBezTo>
                  <a:pt x="280" y="1310"/>
                  <a:pt x="306" y="1305"/>
                  <a:pt x="337" y="1289"/>
                </a:cubicBezTo>
                <a:cubicBezTo>
                  <a:pt x="489" y="1289"/>
                  <a:pt x="628" y="1243"/>
                  <a:pt x="826" y="1138"/>
                </a:cubicBezTo>
                <a:cubicBezTo>
                  <a:pt x="965" y="1045"/>
                  <a:pt x="1117" y="894"/>
                  <a:pt x="1210" y="801"/>
                </a:cubicBezTo>
                <a:cubicBezTo>
                  <a:pt x="1256" y="754"/>
                  <a:pt x="1256" y="708"/>
                  <a:pt x="1256" y="661"/>
                </a:cubicBezTo>
                <a:cubicBezTo>
                  <a:pt x="1256" y="661"/>
                  <a:pt x="1256" y="603"/>
                  <a:pt x="1210" y="510"/>
                </a:cubicBezTo>
                <a:cubicBezTo>
                  <a:pt x="1117" y="417"/>
                  <a:pt x="965" y="312"/>
                  <a:pt x="826" y="173"/>
                </a:cubicBezTo>
                <a:cubicBezTo>
                  <a:pt x="628" y="80"/>
                  <a:pt x="489" y="21"/>
                  <a:pt x="337" y="21"/>
                </a:cubicBezTo>
                <a:cubicBezTo>
                  <a:pt x="306" y="6"/>
                  <a:pt x="280" y="1"/>
                  <a:pt x="2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3"/>
          <p:cNvSpPr/>
          <p:nvPr/>
        </p:nvSpPr>
        <p:spPr>
          <a:xfrm>
            <a:off x="559044" y="699791"/>
            <a:ext cx="159387" cy="163193"/>
          </a:xfrm>
          <a:custGeom>
            <a:rect b="b" l="l" r="r" t="t"/>
            <a:pathLst>
              <a:path extrusionOk="0" h="6646" w="6491">
                <a:moveTo>
                  <a:pt x="1317" y="0"/>
                </a:moveTo>
                <a:cubicBezTo>
                  <a:pt x="1097" y="0"/>
                  <a:pt x="983" y="60"/>
                  <a:pt x="919" y="92"/>
                </a:cubicBezTo>
                <a:cubicBezTo>
                  <a:pt x="815" y="138"/>
                  <a:pt x="629" y="289"/>
                  <a:pt x="431" y="720"/>
                </a:cubicBezTo>
                <a:cubicBezTo>
                  <a:pt x="187" y="1453"/>
                  <a:pt x="47" y="2325"/>
                  <a:pt x="0" y="3290"/>
                </a:cubicBezTo>
                <a:lnTo>
                  <a:pt x="0" y="3337"/>
                </a:lnTo>
                <a:cubicBezTo>
                  <a:pt x="47" y="4302"/>
                  <a:pt x="187" y="5175"/>
                  <a:pt x="431" y="5907"/>
                </a:cubicBezTo>
                <a:cubicBezTo>
                  <a:pt x="629" y="6338"/>
                  <a:pt x="815" y="6489"/>
                  <a:pt x="919" y="6535"/>
                </a:cubicBezTo>
                <a:cubicBezTo>
                  <a:pt x="993" y="6572"/>
                  <a:pt x="1132" y="6646"/>
                  <a:pt x="1424" y="6646"/>
                </a:cubicBezTo>
                <a:cubicBezTo>
                  <a:pt x="1501" y="6646"/>
                  <a:pt x="1588" y="6641"/>
                  <a:pt x="1687" y="6629"/>
                </a:cubicBezTo>
                <a:cubicBezTo>
                  <a:pt x="2420" y="6489"/>
                  <a:pt x="3246" y="6198"/>
                  <a:pt x="4118" y="5710"/>
                </a:cubicBezTo>
                <a:lnTo>
                  <a:pt x="4165" y="5710"/>
                </a:lnTo>
                <a:cubicBezTo>
                  <a:pt x="5037" y="5175"/>
                  <a:pt x="5665" y="4593"/>
                  <a:pt x="6153" y="4011"/>
                </a:cubicBezTo>
                <a:cubicBezTo>
                  <a:pt x="6444" y="3674"/>
                  <a:pt x="6491" y="3430"/>
                  <a:pt x="6491" y="3337"/>
                </a:cubicBezTo>
                <a:cubicBezTo>
                  <a:pt x="6491" y="3197"/>
                  <a:pt x="6444" y="2953"/>
                  <a:pt x="6153" y="2616"/>
                </a:cubicBezTo>
                <a:cubicBezTo>
                  <a:pt x="5665" y="2034"/>
                  <a:pt x="5037" y="1453"/>
                  <a:pt x="4165" y="917"/>
                </a:cubicBezTo>
                <a:lnTo>
                  <a:pt x="4118" y="917"/>
                </a:lnTo>
                <a:cubicBezTo>
                  <a:pt x="3246" y="429"/>
                  <a:pt x="2420" y="138"/>
                  <a:pt x="1687" y="45"/>
                </a:cubicBezTo>
                <a:cubicBezTo>
                  <a:pt x="1538" y="12"/>
                  <a:pt x="1416" y="0"/>
                  <a:pt x="13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3"/>
          <p:cNvSpPr/>
          <p:nvPr/>
        </p:nvSpPr>
        <p:spPr>
          <a:xfrm>
            <a:off x="892059" y="704014"/>
            <a:ext cx="149982" cy="154304"/>
          </a:xfrm>
          <a:custGeom>
            <a:rect b="b" l="l" r="r" t="t"/>
            <a:pathLst>
              <a:path extrusionOk="0" h="6284" w="6108">
                <a:moveTo>
                  <a:pt x="1382" y="0"/>
                </a:moveTo>
                <a:cubicBezTo>
                  <a:pt x="1096" y="0"/>
                  <a:pt x="958" y="70"/>
                  <a:pt x="873" y="117"/>
                </a:cubicBezTo>
                <a:cubicBezTo>
                  <a:pt x="780" y="164"/>
                  <a:pt x="582" y="304"/>
                  <a:pt x="443" y="699"/>
                </a:cubicBezTo>
                <a:cubicBezTo>
                  <a:pt x="198" y="1374"/>
                  <a:pt x="47" y="2199"/>
                  <a:pt x="1" y="3118"/>
                </a:cubicBezTo>
                <a:lnTo>
                  <a:pt x="1" y="3165"/>
                </a:lnTo>
                <a:cubicBezTo>
                  <a:pt x="47" y="4084"/>
                  <a:pt x="198" y="4910"/>
                  <a:pt x="443" y="5584"/>
                </a:cubicBezTo>
                <a:cubicBezTo>
                  <a:pt x="582" y="5980"/>
                  <a:pt x="780" y="6119"/>
                  <a:pt x="873" y="6166"/>
                </a:cubicBezTo>
                <a:cubicBezTo>
                  <a:pt x="958" y="6213"/>
                  <a:pt x="1096" y="6283"/>
                  <a:pt x="1382" y="6283"/>
                </a:cubicBezTo>
                <a:cubicBezTo>
                  <a:pt x="1448" y="6283"/>
                  <a:pt x="1522" y="6279"/>
                  <a:pt x="1606" y="6270"/>
                </a:cubicBezTo>
                <a:cubicBezTo>
                  <a:pt x="2280" y="6119"/>
                  <a:pt x="3060" y="5875"/>
                  <a:pt x="3932" y="5398"/>
                </a:cubicBezTo>
                <a:cubicBezTo>
                  <a:pt x="4758" y="4910"/>
                  <a:pt x="5386" y="4375"/>
                  <a:pt x="5816" y="3793"/>
                </a:cubicBezTo>
                <a:cubicBezTo>
                  <a:pt x="6107" y="3456"/>
                  <a:pt x="6107" y="3258"/>
                  <a:pt x="6107" y="3165"/>
                </a:cubicBezTo>
                <a:cubicBezTo>
                  <a:pt x="6107" y="3025"/>
                  <a:pt x="6107" y="2828"/>
                  <a:pt x="5816" y="2490"/>
                </a:cubicBezTo>
                <a:cubicBezTo>
                  <a:pt x="5386" y="1909"/>
                  <a:pt x="4758" y="1374"/>
                  <a:pt x="3932" y="885"/>
                </a:cubicBezTo>
                <a:cubicBezTo>
                  <a:pt x="3060" y="408"/>
                  <a:pt x="2280" y="164"/>
                  <a:pt x="1606" y="13"/>
                </a:cubicBezTo>
                <a:cubicBezTo>
                  <a:pt x="1522" y="4"/>
                  <a:pt x="1448" y="0"/>
                  <a:pt x="13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3"/>
          <p:cNvSpPr/>
          <p:nvPr/>
        </p:nvSpPr>
        <p:spPr>
          <a:xfrm>
            <a:off x="1225368" y="708852"/>
            <a:ext cx="141682" cy="144604"/>
          </a:xfrm>
          <a:custGeom>
            <a:rect b="b" l="l" r="r" t="t"/>
            <a:pathLst>
              <a:path extrusionOk="0" h="5889" w="5770">
                <a:moveTo>
                  <a:pt x="1279" y="1"/>
                </a:moveTo>
                <a:cubicBezTo>
                  <a:pt x="1001" y="1"/>
                  <a:pt x="864" y="69"/>
                  <a:pt x="826" y="107"/>
                </a:cubicBezTo>
                <a:cubicBezTo>
                  <a:pt x="722" y="153"/>
                  <a:pt x="536" y="258"/>
                  <a:pt x="384" y="642"/>
                </a:cubicBezTo>
                <a:cubicBezTo>
                  <a:pt x="140" y="1270"/>
                  <a:pt x="1" y="2049"/>
                  <a:pt x="1" y="2921"/>
                </a:cubicBezTo>
                <a:lnTo>
                  <a:pt x="1" y="2968"/>
                </a:lnTo>
                <a:cubicBezTo>
                  <a:pt x="1" y="3840"/>
                  <a:pt x="140" y="4620"/>
                  <a:pt x="384" y="5248"/>
                </a:cubicBezTo>
                <a:cubicBezTo>
                  <a:pt x="536" y="5631"/>
                  <a:pt x="722" y="5736"/>
                  <a:pt x="826" y="5783"/>
                </a:cubicBezTo>
                <a:cubicBezTo>
                  <a:pt x="864" y="5820"/>
                  <a:pt x="1001" y="5888"/>
                  <a:pt x="1279" y="5888"/>
                </a:cubicBezTo>
                <a:cubicBezTo>
                  <a:pt x="1345" y="5888"/>
                  <a:pt x="1419" y="5885"/>
                  <a:pt x="1501" y="5876"/>
                </a:cubicBezTo>
                <a:cubicBezTo>
                  <a:pt x="2176" y="5783"/>
                  <a:pt x="2909" y="5492"/>
                  <a:pt x="3688" y="5050"/>
                </a:cubicBezTo>
                <a:cubicBezTo>
                  <a:pt x="4455" y="4620"/>
                  <a:pt x="5037" y="4084"/>
                  <a:pt x="5479" y="3596"/>
                </a:cubicBezTo>
                <a:cubicBezTo>
                  <a:pt x="5723" y="3259"/>
                  <a:pt x="5770" y="3061"/>
                  <a:pt x="5770" y="2968"/>
                </a:cubicBezTo>
                <a:cubicBezTo>
                  <a:pt x="5770" y="2828"/>
                  <a:pt x="5723" y="2631"/>
                  <a:pt x="5479" y="2293"/>
                </a:cubicBezTo>
                <a:cubicBezTo>
                  <a:pt x="5037" y="1805"/>
                  <a:pt x="4455" y="1270"/>
                  <a:pt x="3688" y="839"/>
                </a:cubicBezTo>
                <a:cubicBezTo>
                  <a:pt x="2909" y="397"/>
                  <a:pt x="2176" y="153"/>
                  <a:pt x="1501" y="13"/>
                </a:cubicBezTo>
                <a:cubicBezTo>
                  <a:pt x="1419" y="5"/>
                  <a:pt x="1345" y="1"/>
                  <a:pt x="12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3"/>
          <p:cNvSpPr/>
          <p:nvPr/>
        </p:nvSpPr>
        <p:spPr>
          <a:xfrm>
            <a:off x="1558678" y="713419"/>
            <a:ext cx="131983" cy="135470"/>
          </a:xfrm>
          <a:custGeom>
            <a:rect b="b" l="l" r="r" t="t"/>
            <a:pathLst>
              <a:path extrusionOk="0" h="5517" w="5375">
                <a:moveTo>
                  <a:pt x="1101" y="1"/>
                </a:moveTo>
                <a:cubicBezTo>
                  <a:pt x="908" y="1"/>
                  <a:pt x="801" y="39"/>
                  <a:pt x="768" y="72"/>
                </a:cubicBezTo>
                <a:cubicBezTo>
                  <a:pt x="675" y="118"/>
                  <a:pt x="524" y="258"/>
                  <a:pt x="384" y="607"/>
                </a:cubicBezTo>
                <a:cubicBezTo>
                  <a:pt x="140" y="1235"/>
                  <a:pt x="1" y="1909"/>
                  <a:pt x="1" y="2735"/>
                </a:cubicBezTo>
                <a:lnTo>
                  <a:pt x="1" y="2782"/>
                </a:lnTo>
                <a:cubicBezTo>
                  <a:pt x="1" y="3608"/>
                  <a:pt x="140" y="4329"/>
                  <a:pt x="384" y="4910"/>
                </a:cubicBezTo>
                <a:cubicBezTo>
                  <a:pt x="524" y="5259"/>
                  <a:pt x="675" y="5399"/>
                  <a:pt x="768" y="5445"/>
                </a:cubicBezTo>
                <a:cubicBezTo>
                  <a:pt x="801" y="5478"/>
                  <a:pt x="908" y="5516"/>
                  <a:pt x="1101" y="5516"/>
                </a:cubicBezTo>
                <a:cubicBezTo>
                  <a:pt x="1183" y="5516"/>
                  <a:pt x="1281" y="5509"/>
                  <a:pt x="1396" y="5492"/>
                </a:cubicBezTo>
                <a:cubicBezTo>
                  <a:pt x="2036" y="5399"/>
                  <a:pt x="2711" y="5155"/>
                  <a:pt x="3432" y="4724"/>
                </a:cubicBezTo>
                <a:cubicBezTo>
                  <a:pt x="4165" y="4282"/>
                  <a:pt x="4700" y="3852"/>
                  <a:pt x="5083" y="3363"/>
                </a:cubicBezTo>
                <a:cubicBezTo>
                  <a:pt x="5328" y="3073"/>
                  <a:pt x="5374" y="2875"/>
                  <a:pt x="5374" y="2782"/>
                </a:cubicBezTo>
                <a:cubicBezTo>
                  <a:pt x="5374" y="2689"/>
                  <a:pt x="5328" y="2491"/>
                  <a:pt x="5083" y="2154"/>
                </a:cubicBezTo>
                <a:cubicBezTo>
                  <a:pt x="4700" y="1665"/>
                  <a:pt x="4165" y="1235"/>
                  <a:pt x="3432" y="793"/>
                </a:cubicBezTo>
                <a:cubicBezTo>
                  <a:pt x="2711" y="362"/>
                  <a:pt x="2036" y="118"/>
                  <a:pt x="1396" y="25"/>
                </a:cubicBezTo>
                <a:cubicBezTo>
                  <a:pt x="1281" y="8"/>
                  <a:pt x="1183" y="1"/>
                  <a:pt x="110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3"/>
          <p:cNvSpPr/>
          <p:nvPr/>
        </p:nvSpPr>
        <p:spPr>
          <a:xfrm>
            <a:off x="1891693" y="718134"/>
            <a:ext cx="122554" cy="126065"/>
          </a:xfrm>
          <a:custGeom>
            <a:rect b="b" l="l" r="r" t="t"/>
            <a:pathLst>
              <a:path extrusionOk="0" h="5134" w="4991">
                <a:moveTo>
                  <a:pt x="1054" y="0"/>
                </a:moveTo>
                <a:cubicBezTo>
                  <a:pt x="871" y="0"/>
                  <a:pt x="753" y="33"/>
                  <a:pt x="687" y="66"/>
                </a:cubicBezTo>
                <a:cubicBezTo>
                  <a:pt x="629" y="124"/>
                  <a:pt x="489" y="264"/>
                  <a:pt x="338" y="601"/>
                </a:cubicBezTo>
                <a:cubicBezTo>
                  <a:pt x="152" y="1136"/>
                  <a:pt x="1" y="1764"/>
                  <a:pt x="1" y="2543"/>
                </a:cubicBezTo>
                <a:lnTo>
                  <a:pt x="1" y="2590"/>
                </a:lnTo>
                <a:cubicBezTo>
                  <a:pt x="1" y="3369"/>
                  <a:pt x="152" y="3997"/>
                  <a:pt x="338" y="4579"/>
                </a:cubicBezTo>
                <a:cubicBezTo>
                  <a:pt x="489" y="4870"/>
                  <a:pt x="629" y="5009"/>
                  <a:pt x="687" y="5067"/>
                </a:cubicBezTo>
                <a:cubicBezTo>
                  <a:pt x="753" y="5100"/>
                  <a:pt x="871" y="5133"/>
                  <a:pt x="1054" y="5133"/>
                </a:cubicBezTo>
                <a:cubicBezTo>
                  <a:pt x="1130" y="5133"/>
                  <a:pt x="1216" y="5127"/>
                  <a:pt x="1315" y="5114"/>
                </a:cubicBezTo>
                <a:cubicBezTo>
                  <a:pt x="1897" y="5009"/>
                  <a:pt x="2525" y="4777"/>
                  <a:pt x="3199" y="4381"/>
                </a:cubicBezTo>
                <a:cubicBezTo>
                  <a:pt x="3886" y="3997"/>
                  <a:pt x="4363" y="3555"/>
                  <a:pt x="4758" y="3125"/>
                </a:cubicBezTo>
                <a:cubicBezTo>
                  <a:pt x="4991" y="2834"/>
                  <a:pt x="4991" y="2636"/>
                  <a:pt x="4991" y="2590"/>
                </a:cubicBezTo>
                <a:cubicBezTo>
                  <a:pt x="4991" y="2497"/>
                  <a:pt x="4991" y="2299"/>
                  <a:pt x="4758" y="2008"/>
                </a:cubicBezTo>
                <a:cubicBezTo>
                  <a:pt x="4363" y="1578"/>
                  <a:pt x="3886" y="1136"/>
                  <a:pt x="3199" y="752"/>
                </a:cubicBezTo>
                <a:cubicBezTo>
                  <a:pt x="2525" y="357"/>
                  <a:pt x="1897" y="124"/>
                  <a:pt x="1315" y="19"/>
                </a:cubicBezTo>
                <a:cubicBezTo>
                  <a:pt x="1216" y="6"/>
                  <a:pt x="1130" y="0"/>
                  <a:pt x="10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3"/>
          <p:cNvSpPr/>
          <p:nvPr/>
        </p:nvSpPr>
        <p:spPr>
          <a:xfrm>
            <a:off x="2225002" y="722971"/>
            <a:ext cx="114279" cy="116366"/>
          </a:xfrm>
          <a:custGeom>
            <a:rect b="b" l="l" r="r" t="t"/>
            <a:pathLst>
              <a:path extrusionOk="0" h="4739" w="4654">
                <a:moveTo>
                  <a:pt x="959" y="1"/>
                </a:moveTo>
                <a:cubicBezTo>
                  <a:pt x="790" y="1"/>
                  <a:pt x="695" y="34"/>
                  <a:pt x="629" y="67"/>
                </a:cubicBezTo>
                <a:cubicBezTo>
                  <a:pt x="582" y="113"/>
                  <a:pt x="431" y="218"/>
                  <a:pt x="338" y="555"/>
                </a:cubicBezTo>
                <a:cubicBezTo>
                  <a:pt x="140" y="1032"/>
                  <a:pt x="1" y="1672"/>
                  <a:pt x="1" y="2346"/>
                </a:cubicBezTo>
                <a:lnTo>
                  <a:pt x="1" y="2393"/>
                </a:lnTo>
                <a:cubicBezTo>
                  <a:pt x="1" y="3067"/>
                  <a:pt x="140" y="3707"/>
                  <a:pt x="338" y="4184"/>
                </a:cubicBezTo>
                <a:cubicBezTo>
                  <a:pt x="431" y="4521"/>
                  <a:pt x="582" y="4626"/>
                  <a:pt x="629" y="4673"/>
                </a:cubicBezTo>
                <a:cubicBezTo>
                  <a:pt x="695" y="4705"/>
                  <a:pt x="790" y="4738"/>
                  <a:pt x="959" y="4738"/>
                </a:cubicBezTo>
                <a:cubicBezTo>
                  <a:pt x="1029" y="4738"/>
                  <a:pt x="1112" y="4733"/>
                  <a:pt x="1210" y="4719"/>
                </a:cubicBezTo>
                <a:cubicBezTo>
                  <a:pt x="1745" y="4626"/>
                  <a:pt x="2327" y="4428"/>
                  <a:pt x="2955" y="4091"/>
                </a:cubicBezTo>
                <a:cubicBezTo>
                  <a:pt x="3583" y="3707"/>
                  <a:pt x="4072" y="3312"/>
                  <a:pt x="4409" y="2881"/>
                </a:cubicBezTo>
                <a:cubicBezTo>
                  <a:pt x="4607" y="2637"/>
                  <a:pt x="4653" y="2439"/>
                  <a:pt x="4653" y="2393"/>
                </a:cubicBezTo>
                <a:cubicBezTo>
                  <a:pt x="4653" y="2300"/>
                  <a:pt x="4607" y="2102"/>
                  <a:pt x="4409" y="1858"/>
                </a:cubicBezTo>
                <a:cubicBezTo>
                  <a:pt x="4072" y="1427"/>
                  <a:pt x="3583" y="1032"/>
                  <a:pt x="2955" y="695"/>
                </a:cubicBezTo>
                <a:lnTo>
                  <a:pt x="2955" y="648"/>
                </a:lnTo>
                <a:cubicBezTo>
                  <a:pt x="2327" y="311"/>
                  <a:pt x="1745" y="113"/>
                  <a:pt x="1210" y="20"/>
                </a:cubicBezTo>
                <a:cubicBezTo>
                  <a:pt x="1112" y="6"/>
                  <a:pt x="1029" y="1"/>
                  <a:pt x="9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3"/>
          <p:cNvSpPr/>
          <p:nvPr/>
        </p:nvSpPr>
        <p:spPr>
          <a:xfrm>
            <a:off x="2558312" y="727710"/>
            <a:ext cx="104555" cy="106888"/>
          </a:xfrm>
          <a:custGeom>
            <a:rect b="b" l="l" r="r" t="t"/>
            <a:pathLst>
              <a:path extrusionOk="0" h="4353" w="4258">
                <a:moveTo>
                  <a:pt x="882" y="0"/>
                </a:moveTo>
                <a:cubicBezTo>
                  <a:pt x="735" y="0"/>
                  <a:pt x="647" y="39"/>
                  <a:pt x="582" y="71"/>
                </a:cubicBezTo>
                <a:cubicBezTo>
                  <a:pt x="524" y="118"/>
                  <a:pt x="384" y="211"/>
                  <a:pt x="291" y="502"/>
                </a:cubicBezTo>
                <a:cubicBezTo>
                  <a:pt x="140" y="944"/>
                  <a:pt x="1" y="1525"/>
                  <a:pt x="1" y="2200"/>
                </a:cubicBezTo>
                <a:cubicBezTo>
                  <a:pt x="1" y="2828"/>
                  <a:pt x="140" y="3410"/>
                  <a:pt x="291" y="3852"/>
                </a:cubicBezTo>
                <a:cubicBezTo>
                  <a:pt x="384" y="4142"/>
                  <a:pt x="524" y="4235"/>
                  <a:pt x="582" y="4282"/>
                </a:cubicBezTo>
                <a:cubicBezTo>
                  <a:pt x="647" y="4314"/>
                  <a:pt x="735" y="4353"/>
                  <a:pt x="882" y="4353"/>
                </a:cubicBezTo>
                <a:cubicBezTo>
                  <a:pt x="945" y="4353"/>
                  <a:pt x="1019" y="4346"/>
                  <a:pt x="1106" y="4328"/>
                </a:cubicBezTo>
                <a:cubicBezTo>
                  <a:pt x="1594" y="4235"/>
                  <a:pt x="2129" y="4096"/>
                  <a:pt x="2711" y="3747"/>
                </a:cubicBezTo>
                <a:cubicBezTo>
                  <a:pt x="3292" y="3410"/>
                  <a:pt x="3723" y="3026"/>
                  <a:pt x="4014" y="2642"/>
                </a:cubicBezTo>
                <a:cubicBezTo>
                  <a:pt x="4211" y="2398"/>
                  <a:pt x="4258" y="2246"/>
                  <a:pt x="4258" y="2200"/>
                </a:cubicBezTo>
                <a:cubicBezTo>
                  <a:pt x="4258" y="2107"/>
                  <a:pt x="4211" y="1956"/>
                  <a:pt x="4014" y="1711"/>
                </a:cubicBezTo>
                <a:cubicBezTo>
                  <a:pt x="3723" y="1327"/>
                  <a:pt x="3292" y="944"/>
                  <a:pt x="2711" y="606"/>
                </a:cubicBezTo>
                <a:cubicBezTo>
                  <a:pt x="2129" y="316"/>
                  <a:pt x="1594" y="118"/>
                  <a:pt x="1106" y="25"/>
                </a:cubicBezTo>
                <a:cubicBezTo>
                  <a:pt x="1019" y="7"/>
                  <a:pt x="945" y="0"/>
                  <a:pt x="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3"/>
          <p:cNvSpPr/>
          <p:nvPr/>
        </p:nvSpPr>
        <p:spPr>
          <a:xfrm>
            <a:off x="2891327" y="732400"/>
            <a:ext cx="95421" cy="97508"/>
          </a:xfrm>
          <a:custGeom>
            <a:rect b="b" l="l" r="r" t="t"/>
            <a:pathLst>
              <a:path extrusionOk="0" h="3971" w="3886">
                <a:moveTo>
                  <a:pt x="804" y="1"/>
                </a:moveTo>
                <a:cubicBezTo>
                  <a:pt x="654" y="1"/>
                  <a:pt x="569" y="33"/>
                  <a:pt x="536" y="66"/>
                </a:cubicBezTo>
                <a:cubicBezTo>
                  <a:pt x="489" y="66"/>
                  <a:pt x="396" y="171"/>
                  <a:pt x="292" y="462"/>
                </a:cubicBezTo>
                <a:cubicBezTo>
                  <a:pt x="106" y="846"/>
                  <a:pt x="1" y="1381"/>
                  <a:pt x="1" y="2009"/>
                </a:cubicBezTo>
                <a:cubicBezTo>
                  <a:pt x="1" y="2590"/>
                  <a:pt x="106" y="3125"/>
                  <a:pt x="292" y="3509"/>
                </a:cubicBezTo>
                <a:cubicBezTo>
                  <a:pt x="396" y="3800"/>
                  <a:pt x="489" y="3905"/>
                  <a:pt x="536" y="3905"/>
                </a:cubicBezTo>
                <a:cubicBezTo>
                  <a:pt x="569" y="3938"/>
                  <a:pt x="654" y="3971"/>
                  <a:pt x="804" y="3971"/>
                </a:cubicBezTo>
                <a:cubicBezTo>
                  <a:pt x="866" y="3971"/>
                  <a:pt x="939" y="3965"/>
                  <a:pt x="1024" y="3951"/>
                </a:cubicBezTo>
                <a:cubicBezTo>
                  <a:pt x="1455" y="3905"/>
                  <a:pt x="1943" y="3707"/>
                  <a:pt x="2478" y="3416"/>
                </a:cubicBezTo>
                <a:cubicBezTo>
                  <a:pt x="3013" y="3125"/>
                  <a:pt x="3397" y="2788"/>
                  <a:pt x="3688" y="2393"/>
                </a:cubicBezTo>
                <a:cubicBezTo>
                  <a:pt x="3886" y="2207"/>
                  <a:pt x="3886" y="2055"/>
                  <a:pt x="3886" y="2009"/>
                </a:cubicBezTo>
                <a:cubicBezTo>
                  <a:pt x="3886" y="1916"/>
                  <a:pt x="3886" y="1765"/>
                  <a:pt x="3688" y="1578"/>
                </a:cubicBezTo>
                <a:cubicBezTo>
                  <a:pt x="3397" y="1183"/>
                  <a:pt x="3013" y="846"/>
                  <a:pt x="2478" y="555"/>
                </a:cubicBezTo>
                <a:cubicBezTo>
                  <a:pt x="1943" y="264"/>
                  <a:pt x="1455" y="66"/>
                  <a:pt x="1024" y="20"/>
                </a:cubicBezTo>
                <a:cubicBezTo>
                  <a:pt x="939" y="6"/>
                  <a:pt x="866" y="1"/>
                  <a:pt x="8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3"/>
          <p:cNvSpPr/>
          <p:nvPr/>
        </p:nvSpPr>
        <p:spPr>
          <a:xfrm>
            <a:off x="3224636" y="737262"/>
            <a:ext cx="85722" cy="87833"/>
          </a:xfrm>
          <a:custGeom>
            <a:rect b="b" l="l" r="r" t="t"/>
            <a:pathLst>
              <a:path extrusionOk="0" h="3577" w="3491">
                <a:moveTo>
                  <a:pt x="732" y="0"/>
                </a:moveTo>
                <a:cubicBezTo>
                  <a:pt x="602" y="0"/>
                  <a:pt x="522" y="33"/>
                  <a:pt x="489" y="66"/>
                </a:cubicBezTo>
                <a:cubicBezTo>
                  <a:pt x="431" y="66"/>
                  <a:pt x="338" y="159"/>
                  <a:pt x="245" y="403"/>
                </a:cubicBezTo>
                <a:cubicBezTo>
                  <a:pt x="94" y="799"/>
                  <a:pt x="1" y="1229"/>
                  <a:pt x="1" y="1811"/>
                </a:cubicBezTo>
                <a:cubicBezTo>
                  <a:pt x="1" y="2346"/>
                  <a:pt x="94" y="2776"/>
                  <a:pt x="245" y="3172"/>
                </a:cubicBezTo>
                <a:cubicBezTo>
                  <a:pt x="338" y="3416"/>
                  <a:pt x="431" y="3509"/>
                  <a:pt x="489" y="3556"/>
                </a:cubicBezTo>
                <a:cubicBezTo>
                  <a:pt x="520" y="3556"/>
                  <a:pt x="593" y="3576"/>
                  <a:pt x="710" y="3576"/>
                </a:cubicBezTo>
                <a:cubicBezTo>
                  <a:pt x="769" y="3576"/>
                  <a:pt x="838" y="3571"/>
                  <a:pt x="920" y="3556"/>
                </a:cubicBezTo>
                <a:cubicBezTo>
                  <a:pt x="1304" y="3509"/>
                  <a:pt x="1746" y="3358"/>
                  <a:pt x="2234" y="3067"/>
                </a:cubicBezTo>
                <a:cubicBezTo>
                  <a:pt x="2711" y="2776"/>
                  <a:pt x="3048" y="2485"/>
                  <a:pt x="3339" y="2195"/>
                </a:cubicBezTo>
                <a:cubicBezTo>
                  <a:pt x="3490" y="1962"/>
                  <a:pt x="3490" y="1857"/>
                  <a:pt x="3490" y="1811"/>
                </a:cubicBezTo>
                <a:cubicBezTo>
                  <a:pt x="3490" y="1718"/>
                  <a:pt x="3490" y="1613"/>
                  <a:pt x="3339" y="1427"/>
                </a:cubicBezTo>
                <a:cubicBezTo>
                  <a:pt x="3048" y="1090"/>
                  <a:pt x="2711" y="799"/>
                  <a:pt x="2234" y="508"/>
                </a:cubicBezTo>
                <a:cubicBezTo>
                  <a:pt x="1746" y="217"/>
                  <a:pt x="1304" y="66"/>
                  <a:pt x="920" y="20"/>
                </a:cubicBezTo>
                <a:cubicBezTo>
                  <a:pt x="848" y="6"/>
                  <a:pt x="786" y="0"/>
                  <a:pt x="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3"/>
          <p:cNvSpPr/>
          <p:nvPr/>
        </p:nvSpPr>
        <p:spPr>
          <a:xfrm>
            <a:off x="3557946" y="741952"/>
            <a:ext cx="77152" cy="78404"/>
          </a:xfrm>
          <a:custGeom>
            <a:rect b="b" l="l" r="r" t="t"/>
            <a:pathLst>
              <a:path extrusionOk="0" h="3193" w="3142">
                <a:moveTo>
                  <a:pt x="622" y="0"/>
                </a:moveTo>
                <a:cubicBezTo>
                  <a:pt x="519" y="0"/>
                  <a:pt x="462" y="26"/>
                  <a:pt x="431" y="26"/>
                </a:cubicBezTo>
                <a:cubicBezTo>
                  <a:pt x="385" y="73"/>
                  <a:pt x="292" y="119"/>
                  <a:pt x="233" y="364"/>
                </a:cubicBezTo>
                <a:cubicBezTo>
                  <a:pt x="94" y="701"/>
                  <a:pt x="1" y="1085"/>
                  <a:pt x="1" y="1620"/>
                </a:cubicBezTo>
                <a:cubicBezTo>
                  <a:pt x="1" y="2108"/>
                  <a:pt x="94" y="2492"/>
                  <a:pt x="233" y="2830"/>
                </a:cubicBezTo>
                <a:cubicBezTo>
                  <a:pt x="292" y="3074"/>
                  <a:pt x="385" y="3120"/>
                  <a:pt x="431" y="3167"/>
                </a:cubicBezTo>
                <a:cubicBezTo>
                  <a:pt x="462" y="3167"/>
                  <a:pt x="519" y="3193"/>
                  <a:pt x="622" y="3193"/>
                </a:cubicBezTo>
                <a:cubicBezTo>
                  <a:pt x="674" y="3193"/>
                  <a:pt x="737" y="3186"/>
                  <a:pt x="815" y="3167"/>
                </a:cubicBezTo>
                <a:cubicBezTo>
                  <a:pt x="1164" y="3120"/>
                  <a:pt x="1594" y="2981"/>
                  <a:pt x="1978" y="2736"/>
                </a:cubicBezTo>
                <a:cubicBezTo>
                  <a:pt x="2420" y="2492"/>
                  <a:pt x="2757" y="2248"/>
                  <a:pt x="2955" y="1957"/>
                </a:cubicBezTo>
                <a:cubicBezTo>
                  <a:pt x="3095" y="1771"/>
                  <a:pt x="3141" y="1666"/>
                  <a:pt x="3141" y="1620"/>
                </a:cubicBezTo>
                <a:cubicBezTo>
                  <a:pt x="3141" y="1527"/>
                  <a:pt x="3095" y="1422"/>
                  <a:pt x="2955" y="1236"/>
                </a:cubicBezTo>
                <a:cubicBezTo>
                  <a:pt x="2757" y="992"/>
                  <a:pt x="2420" y="701"/>
                  <a:pt x="1978" y="457"/>
                </a:cubicBezTo>
                <a:cubicBezTo>
                  <a:pt x="1594" y="212"/>
                  <a:pt x="1164" y="73"/>
                  <a:pt x="815" y="26"/>
                </a:cubicBezTo>
                <a:cubicBezTo>
                  <a:pt x="737" y="7"/>
                  <a:pt x="674" y="0"/>
                  <a:pt x="6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3"/>
          <p:cNvSpPr/>
          <p:nvPr/>
        </p:nvSpPr>
        <p:spPr>
          <a:xfrm>
            <a:off x="3890985" y="746642"/>
            <a:ext cx="67993" cy="69024"/>
          </a:xfrm>
          <a:custGeom>
            <a:rect b="b" l="l" r="r" t="t"/>
            <a:pathLst>
              <a:path extrusionOk="0" h="2811" w="2769">
                <a:moveTo>
                  <a:pt x="568" y="1"/>
                </a:moveTo>
                <a:cubicBezTo>
                  <a:pt x="478" y="1"/>
                  <a:pt x="427" y="21"/>
                  <a:pt x="395" y="21"/>
                </a:cubicBezTo>
                <a:cubicBezTo>
                  <a:pt x="337" y="68"/>
                  <a:pt x="244" y="126"/>
                  <a:pt x="198" y="312"/>
                </a:cubicBezTo>
                <a:cubicBezTo>
                  <a:pt x="105" y="603"/>
                  <a:pt x="0" y="998"/>
                  <a:pt x="0" y="1429"/>
                </a:cubicBezTo>
                <a:cubicBezTo>
                  <a:pt x="0" y="1813"/>
                  <a:pt x="105" y="2208"/>
                  <a:pt x="198" y="2499"/>
                </a:cubicBezTo>
                <a:cubicBezTo>
                  <a:pt x="244" y="2685"/>
                  <a:pt x="337" y="2743"/>
                  <a:pt x="395" y="2790"/>
                </a:cubicBezTo>
                <a:cubicBezTo>
                  <a:pt x="427" y="2790"/>
                  <a:pt x="478" y="2810"/>
                  <a:pt x="568" y="2810"/>
                </a:cubicBezTo>
                <a:cubicBezTo>
                  <a:pt x="613" y="2810"/>
                  <a:pt x="667" y="2805"/>
                  <a:pt x="733" y="2790"/>
                </a:cubicBezTo>
                <a:cubicBezTo>
                  <a:pt x="1024" y="2743"/>
                  <a:pt x="1407" y="2639"/>
                  <a:pt x="1745" y="2394"/>
                </a:cubicBezTo>
                <a:cubicBezTo>
                  <a:pt x="2140" y="2208"/>
                  <a:pt x="2431" y="1964"/>
                  <a:pt x="2617" y="1720"/>
                </a:cubicBezTo>
                <a:cubicBezTo>
                  <a:pt x="2768" y="1580"/>
                  <a:pt x="2768" y="1475"/>
                  <a:pt x="2768" y="1429"/>
                </a:cubicBezTo>
                <a:cubicBezTo>
                  <a:pt x="2768" y="1382"/>
                  <a:pt x="2768" y="1231"/>
                  <a:pt x="2617" y="1092"/>
                </a:cubicBezTo>
                <a:cubicBezTo>
                  <a:pt x="2431" y="847"/>
                  <a:pt x="2140" y="603"/>
                  <a:pt x="1745" y="417"/>
                </a:cubicBezTo>
                <a:cubicBezTo>
                  <a:pt x="1407" y="173"/>
                  <a:pt x="1024" y="68"/>
                  <a:pt x="733" y="21"/>
                </a:cubicBezTo>
                <a:cubicBezTo>
                  <a:pt x="667" y="6"/>
                  <a:pt x="613" y="1"/>
                  <a:pt x="5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3"/>
          <p:cNvSpPr/>
          <p:nvPr/>
        </p:nvSpPr>
        <p:spPr>
          <a:xfrm>
            <a:off x="4224271" y="750865"/>
            <a:ext cx="58294" cy="60577"/>
          </a:xfrm>
          <a:custGeom>
            <a:rect b="b" l="l" r="r" t="t"/>
            <a:pathLst>
              <a:path extrusionOk="0" h="2467" w="2374">
                <a:moveTo>
                  <a:pt x="629" y="1"/>
                </a:moveTo>
                <a:cubicBezTo>
                  <a:pt x="431" y="1"/>
                  <a:pt x="385" y="47"/>
                  <a:pt x="338" y="47"/>
                </a:cubicBezTo>
                <a:cubicBezTo>
                  <a:pt x="292" y="47"/>
                  <a:pt x="245" y="140"/>
                  <a:pt x="141" y="291"/>
                </a:cubicBezTo>
                <a:cubicBezTo>
                  <a:pt x="47" y="536"/>
                  <a:pt x="1" y="873"/>
                  <a:pt x="1" y="1257"/>
                </a:cubicBezTo>
                <a:cubicBezTo>
                  <a:pt x="1" y="1594"/>
                  <a:pt x="47" y="1931"/>
                  <a:pt x="141" y="2176"/>
                </a:cubicBezTo>
                <a:cubicBezTo>
                  <a:pt x="245" y="2327"/>
                  <a:pt x="292" y="2420"/>
                  <a:pt x="338" y="2420"/>
                </a:cubicBezTo>
                <a:cubicBezTo>
                  <a:pt x="385" y="2420"/>
                  <a:pt x="431" y="2467"/>
                  <a:pt x="629" y="2467"/>
                </a:cubicBezTo>
                <a:cubicBezTo>
                  <a:pt x="920" y="2420"/>
                  <a:pt x="1211" y="2280"/>
                  <a:pt x="1548" y="2129"/>
                </a:cubicBezTo>
                <a:cubicBezTo>
                  <a:pt x="1839" y="1931"/>
                  <a:pt x="2083" y="1699"/>
                  <a:pt x="2281" y="1501"/>
                </a:cubicBezTo>
                <a:cubicBezTo>
                  <a:pt x="2374" y="1350"/>
                  <a:pt x="2374" y="1257"/>
                  <a:pt x="2374" y="1257"/>
                </a:cubicBezTo>
                <a:cubicBezTo>
                  <a:pt x="2374" y="1210"/>
                  <a:pt x="2374" y="1117"/>
                  <a:pt x="2281" y="966"/>
                </a:cubicBezTo>
                <a:cubicBezTo>
                  <a:pt x="2083" y="768"/>
                  <a:pt x="1839" y="536"/>
                  <a:pt x="1548" y="338"/>
                </a:cubicBezTo>
                <a:cubicBezTo>
                  <a:pt x="1211" y="187"/>
                  <a:pt x="920" y="47"/>
                  <a:pt x="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3"/>
          <p:cNvSpPr/>
          <p:nvPr/>
        </p:nvSpPr>
        <p:spPr>
          <a:xfrm>
            <a:off x="4557580" y="755433"/>
            <a:ext cx="50019" cy="51443"/>
          </a:xfrm>
          <a:custGeom>
            <a:rect b="b" l="l" r="r" t="t"/>
            <a:pathLst>
              <a:path extrusionOk="0" h="2095" w="2037">
                <a:moveTo>
                  <a:pt x="524" y="1"/>
                </a:moveTo>
                <a:cubicBezTo>
                  <a:pt x="385" y="1"/>
                  <a:pt x="338" y="1"/>
                  <a:pt x="292" y="59"/>
                </a:cubicBezTo>
                <a:cubicBezTo>
                  <a:pt x="233" y="59"/>
                  <a:pt x="187" y="105"/>
                  <a:pt x="140" y="245"/>
                </a:cubicBezTo>
                <a:cubicBezTo>
                  <a:pt x="47" y="443"/>
                  <a:pt x="1" y="734"/>
                  <a:pt x="1" y="1071"/>
                </a:cubicBezTo>
                <a:cubicBezTo>
                  <a:pt x="1" y="1362"/>
                  <a:pt x="47" y="1652"/>
                  <a:pt x="140" y="1850"/>
                </a:cubicBezTo>
                <a:cubicBezTo>
                  <a:pt x="187" y="1990"/>
                  <a:pt x="233" y="2036"/>
                  <a:pt x="292" y="2036"/>
                </a:cubicBezTo>
                <a:cubicBezTo>
                  <a:pt x="338" y="2094"/>
                  <a:pt x="385" y="2094"/>
                  <a:pt x="524" y="2094"/>
                </a:cubicBezTo>
                <a:cubicBezTo>
                  <a:pt x="769" y="2036"/>
                  <a:pt x="1013" y="1943"/>
                  <a:pt x="1304" y="1804"/>
                </a:cubicBezTo>
                <a:cubicBezTo>
                  <a:pt x="1548" y="1652"/>
                  <a:pt x="1792" y="1455"/>
                  <a:pt x="1932" y="1269"/>
                </a:cubicBezTo>
                <a:cubicBezTo>
                  <a:pt x="2036" y="1164"/>
                  <a:pt x="2036" y="1071"/>
                  <a:pt x="2036" y="1071"/>
                </a:cubicBezTo>
                <a:cubicBezTo>
                  <a:pt x="2036" y="1024"/>
                  <a:pt x="2036" y="931"/>
                  <a:pt x="1932" y="827"/>
                </a:cubicBezTo>
                <a:cubicBezTo>
                  <a:pt x="1792" y="640"/>
                  <a:pt x="1548" y="489"/>
                  <a:pt x="1304" y="292"/>
                </a:cubicBezTo>
                <a:cubicBezTo>
                  <a:pt x="1013" y="152"/>
                  <a:pt x="769" y="59"/>
                  <a:pt x="5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53"/>
          <p:cNvSpPr/>
          <p:nvPr/>
        </p:nvSpPr>
        <p:spPr>
          <a:xfrm>
            <a:off x="4890620" y="760294"/>
            <a:ext cx="40565" cy="41719"/>
          </a:xfrm>
          <a:custGeom>
            <a:rect b="b" l="l" r="r" t="t"/>
            <a:pathLst>
              <a:path extrusionOk="0" h="1699" w="1652">
                <a:moveTo>
                  <a:pt x="442" y="0"/>
                </a:moveTo>
                <a:cubicBezTo>
                  <a:pt x="337" y="0"/>
                  <a:pt x="244" y="0"/>
                  <a:pt x="244" y="47"/>
                </a:cubicBezTo>
                <a:cubicBezTo>
                  <a:pt x="198" y="47"/>
                  <a:pt x="151" y="94"/>
                  <a:pt x="105" y="198"/>
                </a:cubicBezTo>
                <a:cubicBezTo>
                  <a:pt x="47" y="384"/>
                  <a:pt x="0" y="582"/>
                  <a:pt x="0" y="873"/>
                </a:cubicBezTo>
                <a:cubicBezTo>
                  <a:pt x="0" y="1117"/>
                  <a:pt x="47" y="1315"/>
                  <a:pt x="105" y="1501"/>
                </a:cubicBezTo>
                <a:cubicBezTo>
                  <a:pt x="151" y="1606"/>
                  <a:pt x="198" y="1652"/>
                  <a:pt x="244" y="1652"/>
                </a:cubicBezTo>
                <a:cubicBezTo>
                  <a:pt x="244" y="1699"/>
                  <a:pt x="337" y="1699"/>
                  <a:pt x="442" y="1699"/>
                </a:cubicBezTo>
                <a:cubicBezTo>
                  <a:pt x="628" y="1652"/>
                  <a:pt x="826" y="1606"/>
                  <a:pt x="1070" y="1454"/>
                </a:cubicBezTo>
                <a:cubicBezTo>
                  <a:pt x="1268" y="1315"/>
                  <a:pt x="1454" y="1164"/>
                  <a:pt x="1559" y="1024"/>
                </a:cubicBezTo>
                <a:cubicBezTo>
                  <a:pt x="1652" y="919"/>
                  <a:pt x="1652" y="873"/>
                  <a:pt x="1652" y="873"/>
                </a:cubicBezTo>
                <a:cubicBezTo>
                  <a:pt x="1652" y="826"/>
                  <a:pt x="1652" y="780"/>
                  <a:pt x="1559" y="675"/>
                </a:cubicBezTo>
                <a:cubicBezTo>
                  <a:pt x="1454" y="536"/>
                  <a:pt x="1268" y="384"/>
                  <a:pt x="1070" y="245"/>
                </a:cubicBezTo>
                <a:cubicBezTo>
                  <a:pt x="826" y="94"/>
                  <a:pt x="628" y="47"/>
                  <a:pt x="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53"/>
          <p:cNvSpPr/>
          <p:nvPr/>
        </p:nvSpPr>
        <p:spPr>
          <a:xfrm>
            <a:off x="5223929" y="765156"/>
            <a:ext cx="30866" cy="31995"/>
          </a:xfrm>
          <a:custGeom>
            <a:rect b="b" l="l" r="r" t="t"/>
            <a:pathLst>
              <a:path extrusionOk="0" h="1303" w="1257">
                <a:moveTo>
                  <a:pt x="198" y="0"/>
                </a:moveTo>
                <a:cubicBezTo>
                  <a:pt x="140" y="47"/>
                  <a:pt x="140" y="47"/>
                  <a:pt x="93" y="140"/>
                </a:cubicBezTo>
                <a:cubicBezTo>
                  <a:pt x="47" y="291"/>
                  <a:pt x="0" y="431"/>
                  <a:pt x="0" y="675"/>
                </a:cubicBezTo>
                <a:cubicBezTo>
                  <a:pt x="0" y="873"/>
                  <a:pt x="47" y="1012"/>
                  <a:pt x="93" y="1163"/>
                </a:cubicBezTo>
                <a:cubicBezTo>
                  <a:pt x="140" y="1256"/>
                  <a:pt x="140" y="1256"/>
                  <a:pt x="198" y="1303"/>
                </a:cubicBezTo>
                <a:lnTo>
                  <a:pt x="337" y="1303"/>
                </a:lnTo>
                <a:cubicBezTo>
                  <a:pt x="489" y="1256"/>
                  <a:pt x="628" y="1210"/>
                  <a:pt x="826" y="1117"/>
                </a:cubicBezTo>
                <a:cubicBezTo>
                  <a:pt x="965" y="1012"/>
                  <a:pt x="1117" y="919"/>
                  <a:pt x="1210" y="768"/>
                </a:cubicBezTo>
                <a:cubicBezTo>
                  <a:pt x="1256" y="721"/>
                  <a:pt x="1256" y="675"/>
                  <a:pt x="1256" y="675"/>
                </a:cubicBezTo>
                <a:cubicBezTo>
                  <a:pt x="1256" y="628"/>
                  <a:pt x="1256" y="582"/>
                  <a:pt x="1210" y="535"/>
                </a:cubicBezTo>
                <a:cubicBezTo>
                  <a:pt x="1117" y="384"/>
                  <a:pt x="965" y="291"/>
                  <a:pt x="826" y="186"/>
                </a:cubicBezTo>
                <a:cubicBezTo>
                  <a:pt x="628" y="93"/>
                  <a:pt x="489" y="47"/>
                  <a:pt x="3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53"/>
          <p:cNvSpPr/>
          <p:nvPr/>
        </p:nvSpPr>
        <p:spPr>
          <a:xfrm>
            <a:off x="559044" y="966385"/>
            <a:ext cx="159387" cy="163929"/>
          </a:xfrm>
          <a:custGeom>
            <a:rect b="b" l="l" r="r" t="t"/>
            <a:pathLst>
              <a:path extrusionOk="0" h="6676" w="6491">
                <a:moveTo>
                  <a:pt x="1319" y="0"/>
                </a:moveTo>
                <a:cubicBezTo>
                  <a:pt x="1098" y="0"/>
                  <a:pt x="984" y="55"/>
                  <a:pt x="919" y="87"/>
                </a:cubicBezTo>
                <a:cubicBezTo>
                  <a:pt x="815" y="191"/>
                  <a:pt x="629" y="331"/>
                  <a:pt x="431" y="773"/>
                </a:cubicBezTo>
                <a:cubicBezTo>
                  <a:pt x="187" y="1448"/>
                  <a:pt x="47" y="2320"/>
                  <a:pt x="0" y="3332"/>
                </a:cubicBezTo>
                <a:cubicBezTo>
                  <a:pt x="47" y="4356"/>
                  <a:pt x="187" y="5228"/>
                  <a:pt x="431" y="5903"/>
                </a:cubicBezTo>
                <a:cubicBezTo>
                  <a:pt x="629" y="6345"/>
                  <a:pt x="815" y="6484"/>
                  <a:pt x="919" y="6589"/>
                </a:cubicBezTo>
                <a:cubicBezTo>
                  <a:pt x="984" y="6621"/>
                  <a:pt x="1098" y="6675"/>
                  <a:pt x="1319" y="6675"/>
                </a:cubicBezTo>
                <a:cubicBezTo>
                  <a:pt x="1418" y="6675"/>
                  <a:pt x="1539" y="6664"/>
                  <a:pt x="1687" y="6635"/>
                </a:cubicBezTo>
                <a:cubicBezTo>
                  <a:pt x="2420" y="6484"/>
                  <a:pt x="3246" y="6193"/>
                  <a:pt x="4118" y="5716"/>
                </a:cubicBezTo>
                <a:lnTo>
                  <a:pt x="4165" y="5716"/>
                </a:lnTo>
                <a:cubicBezTo>
                  <a:pt x="5037" y="5228"/>
                  <a:pt x="5665" y="4646"/>
                  <a:pt x="6153" y="4065"/>
                </a:cubicBezTo>
                <a:cubicBezTo>
                  <a:pt x="6444" y="3681"/>
                  <a:pt x="6491" y="3437"/>
                  <a:pt x="6491" y="3332"/>
                </a:cubicBezTo>
                <a:cubicBezTo>
                  <a:pt x="6491" y="3239"/>
                  <a:pt x="6444" y="2995"/>
                  <a:pt x="6153" y="2611"/>
                </a:cubicBezTo>
                <a:cubicBezTo>
                  <a:pt x="5665" y="2029"/>
                  <a:pt x="5037" y="1448"/>
                  <a:pt x="4165" y="959"/>
                </a:cubicBezTo>
                <a:lnTo>
                  <a:pt x="4118" y="959"/>
                </a:lnTo>
                <a:cubicBezTo>
                  <a:pt x="3246" y="482"/>
                  <a:pt x="2420" y="133"/>
                  <a:pt x="1687" y="40"/>
                </a:cubicBezTo>
                <a:cubicBezTo>
                  <a:pt x="1539" y="11"/>
                  <a:pt x="1418" y="0"/>
                  <a:pt x="131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53"/>
          <p:cNvSpPr/>
          <p:nvPr/>
        </p:nvSpPr>
        <p:spPr>
          <a:xfrm>
            <a:off x="892059" y="971124"/>
            <a:ext cx="149982" cy="154328"/>
          </a:xfrm>
          <a:custGeom>
            <a:rect b="b" l="l" r="r" t="t"/>
            <a:pathLst>
              <a:path extrusionOk="0" h="6285" w="6108">
                <a:moveTo>
                  <a:pt x="1261" y="0"/>
                </a:moveTo>
                <a:cubicBezTo>
                  <a:pt x="1056" y="0"/>
                  <a:pt x="945" y="60"/>
                  <a:pt x="873" y="92"/>
                </a:cubicBezTo>
                <a:cubicBezTo>
                  <a:pt x="780" y="138"/>
                  <a:pt x="582" y="289"/>
                  <a:pt x="443" y="720"/>
                </a:cubicBezTo>
                <a:cubicBezTo>
                  <a:pt x="198" y="1394"/>
                  <a:pt x="47" y="2174"/>
                  <a:pt x="1" y="3139"/>
                </a:cubicBezTo>
                <a:cubicBezTo>
                  <a:pt x="47" y="4116"/>
                  <a:pt x="198" y="4884"/>
                  <a:pt x="443" y="5570"/>
                </a:cubicBezTo>
                <a:cubicBezTo>
                  <a:pt x="582" y="6000"/>
                  <a:pt x="780" y="6152"/>
                  <a:pt x="873" y="6198"/>
                </a:cubicBezTo>
                <a:cubicBezTo>
                  <a:pt x="945" y="6230"/>
                  <a:pt x="1056" y="6284"/>
                  <a:pt x="1263" y="6284"/>
                </a:cubicBezTo>
                <a:cubicBezTo>
                  <a:pt x="1356" y="6284"/>
                  <a:pt x="1469" y="6273"/>
                  <a:pt x="1606" y="6245"/>
                </a:cubicBezTo>
                <a:cubicBezTo>
                  <a:pt x="2280" y="6152"/>
                  <a:pt x="3060" y="5861"/>
                  <a:pt x="3932" y="5372"/>
                </a:cubicBezTo>
                <a:cubicBezTo>
                  <a:pt x="4758" y="4884"/>
                  <a:pt x="5386" y="4360"/>
                  <a:pt x="5816" y="3825"/>
                </a:cubicBezTo>
                <a:cubicBezTo>
                  <a:pt x="6107" y="3488"/>
                  <a:pt x="6107" y="3244"/>
                  <a:pt x="6107" y="3139"/>
                </a:cubicBezTo>
                <a:cubicBezTo>
                  <a:pt x="6107" y="3046"/>
                  <a:pt x="6107" y="2802"/>
                  <a:pt x="5816" y="2464"/>
                </a:cubicBezTo>
                <a:cubicBezTo>
                  <a:pt x="5386" y="1929"/>
                  <a:pt x="4758" y="1394"/>
                  <a:pt x="3932" y="917"/>
                </a:cubicBezTo>
                <a:cubicBezTo>
                  <a:pt x="3060" y="429"/>
                  <a:pt x="2280" y="138"/>
                  <a:pt x="1606" y="45"/>
                </a:cubicBezTo>
                <a:cubicBezTo>
                  <a:pt x="1468" y="12"/>
                  <a:pt x="1355" y="0"/>
                  <a:pt x="12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53"/>
          <p:cNvSpPr/>
          <p:nvPr/>
        </p:nvSpPr>
        <p:spPr>
          <a:xfrm>
            <a:off x="1225368" y="975814"/>
            <a:ext cx="141682" cy="144899"/>
          </a:xfrm>
          <a:custGeom>
            <a:rect b="b" l="l" r="r" t="t"/>
            <a:pathLst>
              <a:path extrusionOk="0" h="5901" w="5770">
                <a:moveTo>
                  <a:pt x="1170" y="1"/>
                </a:moveTo>
                <a:cubicBezTo>
                  <a:pt x="964" y="1"/>
                  <a:pt x="859" y="58"/>
                  <a:pt x="826" y="98"/>
                </a:cubicBezTo>
                <a:cubicBezTo>
                  <a:pt x="722" y="145"/>
                  <a:pt x="536" y="284"/>
                  <a:pt x="384" y="680"/>
                </a:cubicBezTo>
                <a:cubicBezTo>
                  <a:pt x="140" y="1308"/>
                  <a:pt x="1" y="2029"/>
                  <a:pt x="1" y="2948"/>
                </a:cubicBezTo>
                <a:cubicBezTo>
                  <a:pt x="1" y="3820"/>
                  <a:pt x="140" y="4600"/>
                  <a:pt x="384" y="5228"/>
                </a:cubicBezTo>
                <a:cubicBezTo>
                  <a:pt x="536" y="5623"/>
                  <a:pt x="722" y="5763"/>
                  <a:pt x="826" y="5809"/>
                </a:cubicBezTo>
                <a:cubicBezTo>
                  <a:pt x="858" y="5841"/>
                  <a:pt x="962" y="5901"/>
                  <a:pt x="1163" y="5901"/>
                </a:cubicBezTo>
                <a:cubicBezTo>
                  <a:pt x="1255" y="5901"/>
                  <a:pt x="1367" y="5889"/>
                  <a:pt x="1501" y="5856"/>
                </a:cubicBezTo>
                <a:cubicBezTo>
                  <a:pt x="2176" y="5763"/>
                  <a:pt x="2909" y="5519"/>
                  <a:pt x="3688" y="5042"/>
                </a:cubicBezTo>
                <a:cubicBezTo>
                  <a:pt x="4455" y="4600"/>
                  <a:pt x="5037" y="4111"/>
                  <a:pt x="5479" y="3588"/>
                </a:cubicBezTo>
                <a:cubicBezTo>
                  <a:pt x="5723" y="3239"/>
                  <a:pt x="5770" y="3053"/>
                  <a:pt x="5770" y="2948"/>
                </a:cubicBezTo>
                <a:cubicBezTo>
                  <a:pt x="5770" y="2855"/>
                  <a:pt x="5723" y="2657"/>
                  <a:pt x="5479" y="2320"/>
                </a:cubicBezTo>
                <a:cubicBezTo>
                  <a:pt x="5037" y="1785"/>
                  <a:pt x="4455" y="1308"/>
                  <a:pt x="3688" y="819"/>
                </a:cubicBezTo>
                <a:cubicBezTo>
                  <a:pt x="2909" y="389"/>
                  <a:pt x="2176" y="145"/>
                  <a:pt x="1501" y="40"/>
                </a:cubicBezTo>
                <a:cubicBezTo>
                  <a:pt x="1370" y="12"/>
                  <a:pt x="1260" y="1"/>
                  <a:pt x="117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53"/>
          <p:cNvSpPr/>
          <p:nvPr/>
        </p:nvSpPr>
        <p:spPr>
          <a:xfrm>
            <a:off x="1558678" y="980676"/>
            <a:ext cx="131983" cy="135347"/>
          </a:xfrm>
          <a:custGeom>
            <a:rect b="b" l="l" r="r" t="t"/>
            <a:pathLst>
              <a:path extrusionOk="0" h="5512" w="5375">
                <a:moveTo>
                  <a:pt x="1092" y="0"/>
                </a:moveTo>
                <a:cubicBezTo>
                  <a:pt x="904" y="0"/>
                  <a:pt x="800" y="54"/>
                  <a:pt x="768" y="86"/>
                </a:cubicBezTo>
                <a:cubicBezTo>
                  <a:pt x="675" y="133"/>
                  <a:pt x="524" y="238"/>
                  <a:pt x="384" y="621"/>
                </a:cubicBezTo>
                <a:cubicBezTo>
                  <a:pt x="140" y="1203"/>
                  <a:pt x="1" y="1936"/>
                  <a:pt x="1" y="2750"/>
                </a:cubicBezTo>
                <a:cubicBezTo>
                  <a:pt x="1" y="3576"/>
                  <a:pt x="140" y="4309"/>
                  <a:pt x="384" y="4890"/>
                </a:cubicBezTo>
                <a:cubicBezTo>
                  <a:pt x="524" y="5274"/>
                  <a:pt x="675" y="5367"/>
                  <a:pt x="768" y="5425"/>
                </a:cubicBezTo>
                <a:cubicBezTo>
                  <a:pt x="800" y="5457"/>
                  <a:pt x="904" y="5512"/>
                  <a:pt x="1092" y="5512"/>
                </a:cubicBezTo>
                <a:cubicBezTo>
                  <a:pt x="1176" y="5512"/>
                  <a:pt x="1277" y="5501"/>
                  <a:pt x="1396" y="5472"/>
                </a:cubicBezTo>
                <a:cubicBezTo>
                  <a:pt x="2036" y="5367"/>
                  <a:pt x="2711" y="5134"/>
                  <a:pt x="3432" y="4739"/>
                </a:cubicBezTo>
                <a:cubicBezTo>
                  <a:pt x="4165" y="4309"/>
                  <a:pt x="4700" y="3820"/>
                  <a:pt x="5083" y="3332"/>
                </a:cubicBezTo>
                <a:cubicBezTo>
                  <a:pt x="5328" y="3041"/>
                  <a:pt x="5374" y="2855"/>
                  <a:pt x="5374" y="2750"/>
                </a:cubicBezTo>
                <a:cubicBezTo>
                  <a:pt x="5374" y="2657"/>
                  <a:pt x="5328" y="2459"/>
                  <a:pt x="5083" y="2168"/>
                </a:cubicBezTo>
                <a:cubicBezTo>
                  <a:pt x="4700" y="1692"/>
                  <a:pt x="4165" y="1203"/>
                  <a:pt x="3432" y="773"/>
                </a:cubicBezTo>
                <a:cubicBezTo>
                  <a:pt x="2711" y="377"/>
                  <a:pt x="2036" y="133"/>
                  <a:pt x="1396" y="40"/>
                </a:cubicBezTo>
                <a:cubicBezTo>
                  <a:pt x="1277" y="11"/>
                  <a:pt x="1176" y="0"/>
                  <a:pt x="10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53"/>
          <p:cNvSpPr/>
          <p:nvPr/>
        </p:nvSpPr>
        <p:spPr>
          <a:xfrm>
            <a:off x="1891693" y="985390"/>
            <a:ext cx="122554" cy="125771"/>
          </a:xfrm>
          <a:custGeom>
            <a:rect b="b" l="l" r="r" t="t"/>
            <a:pathLst>
              <a:path extrusionOk="0" h="5122" w="4991">
                <a:moveTo>
                  <a:pt x="1039" y="1"/>
                </a:moveTo>
                <a:cubicBezTo>
                  <a:pt x="865" y="1"/>
                  <a:pt x="751" y="60"/>
                  <a:pt x="687" y="92"/>
                </a:cubicBezTo>
                <a:cubicBezTo>
                  <a:pt x="629" y="139"/>
                  <a:pt x="489" y="232"/>
                  <a:pt x="338" y="581"/>
                </a:cubicBezTo>
                <a:cubicBezTo>
                  <a:pt x="152" y="1104"/>
                  <a:pt x="1" y="1790"/>
                  <a:pt x="1" y="2558"/>
                </a:cubicBezTo>
                <a:cubicBezTo>
                  <a:pt x="1" y="3337"/>
                  <a:pt x="152" y="4012"/>
                  <a:pt x="338" y="4547"/>
                </a:cubicBezTo>
                <a:cubicBezTo>
                  <a:pt x="489" y="4884"/>
                  <a:pt x="629" y="4989"/>
                  <a:pt x="687" y="5035"/>
                </a:cubicBezTo>
                <a:cubicBezTo>
                  <a:pt x="751" y="5068"/>
                  <a:pt x="865" y="5122"/>
                  <a:pt x="1041" y="5122"/>
                </a:cubicBezTo>
                <a:cubicBezTo>
                  <a:pt x="1119" y="5122"/>
                  <a:pt x="1211" y="5111"/>
                  <a:pt x="1315" y="5082"/>
                </a:cubicBezTo>
                <a:cubicBezTo>
                  <a:pt x="1897" y="4989"/>
                  <a:pt x="2525" y="4791"/>
                  <a:pt x="3199" y="4407"/>
                </a:cubicBezTo>
                <a:cubicBezTo>
                  <a:pt x="3886" y="4012"/>
                  <a:pt x="4363" y="3582"/>
                  <a:pt x="4758" y="3093"/>
                </a:cubicBezTo>
                <a:cubicBezTo>
                  <a:pt x="4991" y="2849"/>
                  <a:pt x="4991" y="2663"/>
                  <a:pt x="4991" y="2558"/>
                </a:cubicBezTo>
                <a:cubicBezTo>
                  <a:pt x="4991" y="2465"/>
                  <a:pt x="4991" y="2267"/>
                  <a:pt x="4758" y="2035"/>
                </a:cubicBezTo>
                <a:cubicBezTo>
                  <a:pt x="4363" y="1546"/>
                  <a:pt x="3886" y="1104"/>
                  <a:pt x="3199" y="720"/>
                </a:cubicBezTo>
                <a:cubicBezTo>
                  <a:pt x="2525" y="336"/>
                  <a:pt x="1897" y="139"/>
                  <a:pt x="1315" y="46"/>
                </a:cubicBezTo>
                <a:cubicBezTo>
                  <a:pt x="1210" y="13"/>
                  <a:pt x="1118" y="1"/>
                  <a:pt x="10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53"/>
          <p:cNvSpPr/>
          <p:nvPr/>
        </p:nvSpPr>
        <p:spPr>
          <a:xfrm>
            <a:off x="2225002" y="989614"/>
            <a:ext cx="114279" cy="116833"/>
          </a:xfrm>
          <a:custGeom>
            <a:rect b="b" l="l" r="r" t="t"/>
            <a:pathLst>
              <a:path extrusionOk="0" h="4758" w="4654">
                <a:moveTo>
                  <a:pt x="1038" y="1"/>
                </a:moveTo>
                <a:cubicBezTo>
                  <a:pt x="818" y="1"/>
                  <a:pt x="704" y="71"/>
                  <a:pt x="629" y="118"/>
                </a:cubicBezTo>
                <a:cubicBezTo>
                  <a:pt x="582" y="118"/>
                  <a:pt x="431" y="257"/>
                  <a:pt x="338" y="548"/>
                </a:cubicBezTo>
                <a:cubicBezTo>
                  <a:pt x="140" y="1037"/>
                  <a:pt x="1" y="1665"/>
                  <a:pt x="1" y="2386"/>
                </a:cubicBezTo>
                <a:cubicBezTo>
                  <a:pt x="1" y="3119"/>
                  <a:pt x="140" y="3747"/>
                  <a:pt x="338" y="4235"/>
                </a:cubicBezTo>
                <a:cubicBezTo>
                  <a:pt x="431" y="4526"/>
                  <a:pt x="582" y="4666"/>
                  <a:pt x="629" y="4666"/>
                </a:cubicBezTo>
                <a:cubicBezTo>
                  <a:pt x="693" y="4698"/>
                  <a:pt x="784" y="4757"/>
                  <a:pt x="945" y="4757"/>
                </a:cubicBezTo>
                <a:cubicBezTo>
                  <a:pt x="1018" y="4757"/>
                  <a:pt x="1105" y="4745"/>
                  <a:pt x="1210" y="4712"/>
                </a:cubicBezTo>
                <a:cubicBezTo>
                  <a:pt x="1745" y="4666"/>
                  <a:pt x="2327" y="4421"/>
                  <a:pt x="2955" y="4084"/>
                </a:cubicBezTo>
                <a:cubicBezTo>
                  <a:pt x="3583" y="3700"/>
                  <a:pt x="4072" y="3316"/>
                  <a:pt x="4409" y="2921"/>
                </a:cubicBezTo>
                <a:cubicBezTo>
                  <a:pt x="4607" y="2630"/>
                  <a:pt x="4653" y="2491"/>
                  <a:pt x="4653" y="2386"/>
                </a:cubicBezTo>
                <a:cubicBezTo>
                  <a:pt x="4653" y="2293"/>
                  <a:pt x="4607" y="2153"/>
                  <a:pt x="4409" y="1863"/>
                </a:cubicBezTo>
                <a:cubicBezTo>
                  <a:pt x="4072" y="1467"/>
                  <a:pt x="3583" y="1037"/>
                  <a:pt x="2955" y="699"/>
                </a:cubicBezTo>
                <a:cubicBezTo>
                  <a:pt x="2327" y="350"/>
                  <a:pt x="1745" y="118"/>
                  <a:pt x="1210" y="13"/>
                </a:cubicBezTo>
                <a:cubicBezTo>
                  <a:pt x="1147" y="4"/>
                  <a:pt x="1090" y="1"/>
                  <a:pt x="103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3"/>
          <p:cNvSpPr/>
          <p:nvPr/>
        </p:nvSpPr>
        <p:spPr>
          <a:xfrm>
            <a:off x="2558312" y="994451"/>
            <a:ext cx="104555" cy="107772"/>
          </a:xfrm>
          <a:custGeom>
            <a:rect b="b" l="l" r="r" t="t"/>
            <a:pathLst>
              <a:path extrusionOk="0" h="4389" w="4258">
                <a:moveTo>
                  <a:pt x="948" y="1"/>
                </a:moveTo>
                <a:cubicBezTo>
                  <a:pt x="761" y="1"/>
                  <a:pt x="657" y="60"/>
                  <a:pt x="582" y="60"/>
                </a:cubicBezTo>
                <a:cubicBezTo>
                  <a:pt x="524" y="107"/>
                  <a:pt x="384" y="212"/>
                  <a:pt x="291" y="502"/>
                </a:cubicBezTo>
                <a:cubicBezTo>
                  <a:pt x="140" y="979"/>
                  <a:pt x="1" y="1514"/>
                  <a:pt x="1" y="2189"/>
                </a:cubicBezTo>
                <a:cubicBezTo>
                  <a:pt x="1" y="2875"/>
                  <a:pt x="140" y="3410"/>
                  <a:pt x="291" y="3887"/>
                </a:cubicBezTo>
                <a:cubicBezTo>
                  <a:pt x="384" y="4178"/>
                  <a:pt x="524" y="4283"/>
                  <a:pt x="582" y="4329"/>
                </a:cubicBezTo>
                <a:cubicBezTo>
                  <a:pt x="657" y="4329"/>
                  <a:pt x="761" y="4389"/>
                  <a:pt x="948" y="4389"/>
                </a:cubicBezTo>
                <a:cubicBezTo>
                  <a:pt x="995" y="4389"/>
                  <a:pt x="1047" y="4385"/>
                  <a:pt x="1106" y="4376"/>
                </a:cubicBezTo>
                <a:cubicBezTo>
                  <a:pt x="1594" y="4283"/>
                  <a:pt x="2129" y="4085"/>
                  <a:pt x="2711" y="3748"/>
                </a:cubicBezTo>
                <a:cubicBezTo>
                  <a:pt x="3292" y="3410"/>
                  <a:pt x="3723" y="3061"/>
                  <a:pt x="4014" y="2677"/>
                </a:cubicBezTo>
                <a:cubicBezTo>
                  <a:pt x="4211" y="2433"/>
                  <a:pt x="4258" y="2294"/>
                  <a:pt x="4258" y="2189"/>
                </a:cubicBezTo>
                <a:cubicBezTo>
                  <a:pt x="4258" y="2096"/>
                  <a:pt x="4211" y="1956"/>
                  <a:pt x="4014" y="1712"/>
                </a:cubicBezTo>
                <a:cubicBezTo>
                  <a:pt x="3723" y="1317"/>
                  <a:pt x="3292" y="979"/>
                  <a:pt x="2711" y="642"/>
                </a:cubicBezTo>
                <a:cubicBezTo>
                  <a:pt x="2129" y="305"/>
                  <a:pt x="1594" y="107"/>
                  <a:pt x="1106" y="14"/>
                </a:cubicBezTo>
                <a:cubicBezTo>
                  <a:pt x="1047" y="5"/>
                  <a:pt x="995" y="1"/>
                  <a:pt x="9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3"/>
          <p:cNvSpPr/>
          <p:nvPr/>
        </p:nvSpPr>
        <p:spPr>
          <a:xfrm>
            <a:off x="2891327" y="999043"/>
            <a:ext cx="95421" cy="98318"/>
          </a:xfrm>
          <a:custGeom>
            <a:rect b="b" l="l" r="r" t="t"/>
            <a:pathLst>
              <a:path extrusionOk="0" h="4004" w="3886">
                <a:moveTo>
                  <a:pt x="800" y="0"/>
                </a:moveTo>
                <a:cubicBezTo>
                  <a:pt x="653" y="0"/>
                  <a:pt x="569" y="39"/>
                  <a:pt x="536" y="71"/>
                </a:cubicBezTo>
                <a:cubicBezTo>
                  <a:pt x="489" y="118"/>
                  <a:pt x="396" y="211"/>
                  <a:pt x="292" y="455"/>
                </a:cubicBezTo>
                <a:cubicBezTo>
                  <a:pt x="106" y="897"/>
                  <a:pt x="1" y="1374"/>
                  <a:pt x="1" y="2002"/>
                </a:cubicBezTo>
                <a:cubicBezTo>
                  <a:pt x="1" y="2584"/>
                  <a:pt x="106" y="3119"/>
                  <a:pt x="292" y="3561"/>
                </a:cubicBezTo>
                <a:cubicBezTo>
                  <a:pt x="396" y="3805"/>
                  <a:pt x="489" y="3898"/>
                  <a:pt x="536" y="3944"/>
                </a:cubicBezTo>
                <a:cubicBezTo>
                  <a:pt x="573" y="3944"/>
                  <a:pt x="677" y="4004"/>
                  <a:pt x="866" y="4004"/>
                </a:cubicBezTo>
                <a:cubicBezTo>
                  <a:pt x="914" y="4004"/>
                  <a:pt x="966" y="4000"/>
                  <a:pt x="1024" y="3991"/>
                </a:cubicBezTo>
                <a:cubicBezTo>
                  <a:pt x="1455" y="3898"/>
                  <a:pt x="1943" y="3747"/>
                  <a:pt x="2478" y="3409"/>
                </a:cubicBezTo>
                <a:cubicBezTo>
                  <a:pt x="3013" y="3119"/>
                  <a:pt x="3397" y="2781"/>
                  <a:pt x="3688" y="2444"/>
                </a:cubicBezTo>
                <a:cubicBezTo>
                  <a:pt x="3886" y="2200"/>
                  <a:pt x="3886" y="2060"/>
                  <a:pt x="3886" y="2002"/>
                </a:cubicBezTo>
                <a:cubicBezTo>
                  <a:pt x="3886" y="1955"/>
                  <a:pt x="3886" y="1816"/>
                  <a:pt x="3688" y="1572"/>
                </a:cubicBezTo>
                <a:cubicBezTo>
                  <a:pt x="3397" y="1234"/>
                  <a:pt x="3013" y="897"/>
                  <a:pt x="2478" y="606"/>
                </a:cubicBezTo>
                <a:cubicBezTo>
                  <a:pt x="1943" y="257"/>
                  <a:pt x="1455" y="118"/>
                  <a:pt x="1024" y="25"/>
                </a:cubicBezTo>
                <a:cubicBezTo>
                  <a:pt x="937" y="7"/>
                  <a:pt x="863" y="0"/>
                  <a:pt x="8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3"/>
          <p:cNvSpPr/>
          <p:nvPr/>
        </p:nvSpPr>
        <p:spPr>
          <a:xfrm>
            <a:off x="3224636" y="1003733"/>
            <a:ext cx="85722" cy="89208"/>
          </a:xfrm>
          <a:custGeom>
            <a:rect b="b" l="l" r="r" t="t"/>
            <a:pathLst>
              <a:path extrusionOk="0" h="3633" w="3491">
                <a:moveTo>
                  <a:pt x="732" y="0"/>
                </a:moveTo>
                <a:cubicBezTo>
                  <a:pt x="602" y="0"/>
                  <a:pt x="522" y="33"/>
                  <a:pt x="489" y="66"/>
                </a:cubicBezTo>
                <a:cubicBezTo>
                  <a:pt x="431" y="124"/>
                  <a:pt x="338" y="171"/>
                  <a:pt x="245" y="415"/>
                </a:cubicBezTo>
                <a:cubicBezTo>
                  <a:pt x="94" y="799"/>
                  <a:pt x="1" y="1288"/>
                  <a:pt x="1" y="1811"/>
                </a:cubicBezTo>
                <a:cubicBezTo>
                  <a:pt x="1" y="2346"/>
                  <a:pt x="94" y="2835"/>
                  <a:pt x="245" y="3218"/>
                </a:cubicBezTo>
                <a:cubicBezTo>
                  <a:pt x="338" y="3463"/>
                  <a:pt x="431" y="3509"/>
                  <a:pt x="489" y="3556"/>
                </a:cubicBezTo>
                <a:cubicBezTo>
                  <a:pt x="523" y="3597"/>
                  <a:pt x="603" y="3633"/>
                  <a:pt x="736" y="3633"/>
                </a:cubicBezTo>
                <a:cubicBezTo>
                  <a:pt x="789" y="3633"/>
                  <a:pt x="850" y="3627"/>
                  <a:pt x="920" y="3614"/>
                </a:cubicBezTo>
                <a:cubicBezTo>
                  <a:pt x="1304" y="3509"/>
                  <a:pt x="1746" y="3370"/>
                  <a:pt x="2234" y="3125"/>
                </a:cubicBezTo>
                <a:cubicBezTo>
                  <a:pt x="2711" y="2835"/>
                  <a:pt x="3048" y="2497"/>
                  <a:pt x="3339" y="2206"/>
                </a:cubicBezTo>
                <a:cubicBezTo>
                  <a:pt x="3490" y="2009"/>
                  <a:pt x="3490" y="1869"/>
                  <a:pt x="3490" y="1811"/>
                </a:cubicBezTo>
                <a:cubicBezTo>
                  <a:pt x="3490" y="1764"/>
                  <a:pt x="3490" y="1625"/>
                  <a:pt x="3339" y="1427"/>
                </a:cubicBezTo>
                <a:cubicBezTo>
                  <a:pt x="3048" y="1090"/>
                  <a:pt x="2711" y="799"/>
                  <a:pt x="2234" y="508"/>
                </a:cubicBezTo>
                <a:cubicBezTo>
                  <a:pt x="1746" y="264"/>
                  <a:pt x="1304" y="124"/>
                  <a:pt x="920" y="20"/>
                </a:cubicBezTo>
                <a:cubicBezTo>
                  <a:pt x="848" y="6"/>
                  <a:pt x="786" y="0"/>
                  <a:pt x="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3"/>
          <p:cNvSpPr/>
          <p:nvPr/>
        </p:nvSpPr>
        <p:spPr>
          <a:xfrm>
            <a:off x="3557946" y="1008595"/>
            <a:ext cx="77152" cy="79509"/>
          </a:xfrm>
          <a:custGeom>
            <a:rect b="b" l="l" r="r" t="t"/>
            <a:pathLst>
              <a:path extrusionOk="0" h="3238" w="3142">
                <a:moveTo>
                  <a:pt x="642" y="0"/>
                </a:moveTo>
                <a:cubicBezTo>
                  <a:pt x="526" y="0"/>
                  <a:pt x="464" y="33"/>
                  <a:pt x="431" y="66"/>
                </a:cubicBezTo>
                <a:cubicBezTo>
                  <a:pt x="385" y="66"/>
                  <a:pt x="292" y="159"/>
                  <a:pt x="233" y="357"/>
                </a:cubicBezTo>
                <a:cubicBezTo>
                  <a:pt x="94" y="694"/>
                  <a:pt x="1" y="1136"/>
                  <a:pt x="1" y="1613"/>
                </a:cubicBezTo>
                <a:cubicBezTo>
                  <a:pt x="1" y="2101"/>
                  <a:pt x="94" y="2543"/>
                  <a:pt x="233" y="2881"/>
                </a:cubicBezTo>
                <a:cubicBezTo>
                  <a:pt x="292" y="3067"/>
                  <a:pt x="385" y="3172"/>
                  <a:pt x="431" y="3172"/>
                </a:cubicBezTo>
                <a:cubicBezTo>
                  <a:pt x="464" y="3204"/>
                  <a:pt x="526" y="3237"/>
                  <a:pt x="642" y="3237"/>
                </a:cubicBezTo>
                <a:cubicBezTo>
                  <a:pt x="690" y="3237"/>
                  <a:pt x="747" y="3232"/>
                  <a:pt x="815" y="3218"/>
                </a:cubicBezTo>
                <a:cubicBezTo>
                  <a:pt x="1164" y="3172"/>
                  <a:pt x="1594" y="3020"/>
                  <a:pt x="1978" y="2776"/>
                </a:cubicBezTo>
                <a:cubicBezTo>
                  <a:pt x="2420" y="2543"/>
                  <a:pt x="2757" y="2253"/>
                  <a:pt x="2955" y="1962"/>
                </a:cubicBezTo>
                <a:cubicBezTo>
                  <a:pt x="3095" y="1764"/>
                  <a:pt x="3141" y="1671"/>
                  <a:pt x="3141" y="1613"/>
                </a:cubicBezTo>
                <a:cubicBezTo>
                  <a:pt x="3141" y="1566"/>
                  <a:pt x="3095" y="1427"/>
                  <a:pt x="2955" y="1276"/>
                </a:cubicBezTo>
                <a:cubicBezTo>
                  <a:pt x="2757" y="985"/>
                  <a:pt x="2420" y="694"/>
                  <a:pt x="1978" y="450"/>
                </a:cubicBezTo>
                <a:cubicBezTo>
                  <a:pt x="1594" y="217"/>
                  <a:pt x="1164" y="66"/>
                  <a:pt x="815" y="19"/>
                </a:cubicBezTo>
                <a:cubicBezTo>
                  <a:pt x="747" y="6"/>
                  <a:pt x="690" y="0"/>
                  <a:pt x="6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3"/>
          <p:cNvSpPr/>
          <p:nvPr/>
        </p:nvSpPr>
        <p:spPr>
          <a:xfrm>
            <a:off x="3890985" y="1013309"/>
            <a:ext cx="67993" cy="69933"/>
          </a:xfrm>
          <a:custGeom>
            <a:rect b="b" l="l" r="r" t="t"/>
            <a:pathLst>
              <a:path extrusionOk="0" h="2848" w="2769">
                <a:moveTo>
                  <a:pt x="582" y="1"/>
                </a:moveTo>
                <a:cubicBezTo>
                  <a:pt x="484" y="1"/>
                  <a:pt x="428" y="39"/>
                  <a:pt x="395" y="72"/>
                </a:cubicBezTo>
                <a:cubicBezTo>
                  <a:pt x="337" y="72"/>
                  <a:pt x="244" y="118"/>
                  <a:pt x="198" y="316"/>
                </a:cubicBezTo>
                <a:cubicBezTo>
                  <a:pt x="105" y="653"/>
                  <a:pt x="0" y="991"/>
                  <a:pt x="0" y="1421"/>
                </a:cubicBezTo>
                <a:cubicBezTo>
                  <a:pt x="0" y="1863"/>
                  <a:pt x="105" y="2200"/>
                  <a:pt x="198" y="2538"/>
                </a:cubicBezTo>
                <a:cubicBezTo>
                  <a:pt x="244" y="2689"/>
                  <a:pt x="337" y="2782"/>
                  <a:pt x="395" y="2782"/>
                </a:cubicBezTo>
                <a:cubicBezTo>
                  <a:pt x="428" y="2815"/>
                  <a:pt x="485" y="2848"/>
                  <a:pt x="585" y="2848"/>
                </a:cubicBezTo>
                <a:cubicBezTo>
                  <a:pt x="626" y="2848"/>
                  <a:pt x="675" y="2842"/>
                  <a:pt x="733" y="2828"/>
                </a:cubicBezTo>
                <a:cubicBezTo>
                  <a:pt x="1024" y="2782"/>
                  <a:pt x="1407" y="2642"/>
                  <a:pt x="1745" y="2445"/>
                </a:cubicBezTo>
                <a:cubicBezTo>
                  <a:pt x="2140" y="2200"/>
                  <a:pt x="2431" y="1956"/>
                  <a:pt x="2617" y="1712"/>
                </a:cubicBezTo>
                <a:cubicBezTo>
                  <a:pt x="2768" y="1572"/>
                  <a:pt x="2768" y="1479"/>
                  <a:pt x="2768" y="1421"/>
                </a:cubicBezTo>
                <a:cubicBezTo>
                  <a:pt x="2768" y="1374"/>
                  <a:pt x="2768" y="1281"/>
                  <a:pt x="2617" y="1130"/>
                </a:cubicBezTo>
                <a:cubicBezTo>
                  <a:pt x="2431" y="898"/>
                  <a:pt x="2140" y="653"/>
                  <a:pt x="1745" y="409"/>
                </a:cubicBezTo>
                <a:cubicBezTo>
                  <a:pt x="1407" y="211"/>
                  <a:pt x="1024" y="72"/>
                  <a:pt x="733" y="25"/>
                </a:cubicBezTo>
                <a:cubicBezTo>
                  <a:pt x="674" y="8"/>
                  <a:pt x="624" y="1"/>
                  <a:pt x="5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3"/>
          <p:cNvSpPr/>
          <p:nvPr/>
        </p:nvSpPr>
        <p:spPr>
          <a:xfrm>
            <a:off x="4224271" y="1017975"/>
            <a:ext cx="58294" cy="60700"/>
          </a:xfrm>
          <a:custGeom>
            <a:rect b="b" l="l" r="r" t="t"/>
            <a:pathLst>
              <a:path extrusionOk="0" h="2472" w="2374">
                <a:moveTo>
                  <a:pt x="476" y="1"/>
                </a:moveTo>
                <a:cubicBezTo>
                  <a:pt x="400" y="1"/>
                  <a:pt x="369" y="21"/>
                  <a:pt x="338" y="21"/>
                </a:cubicBezTo>
                <a:cubicBezTo>
                  <a:pt x="292" y="68"/>
                  <a:pt x="245" y="126"/>
                  <a:pt x="141" y="266"/>
                </a:cubicBezTo>
                <a:cubicBezTo>
                  <a:pt x="47" y="556"/>
                  <a:pt x="1" y="847"/>
                  <a:pt x="1" y="1231"/>
                </a:cubicBezTo>
                <a:cubicBezTo>
                  <a:pt x="1" y="1626"/>
                  <a:pt x="47" y="1917"/>
                  <a:pt x="141" y="2208"/>
                </a:cubicBezTo>
                <a:cubicBezTo>
                  <a:pt x="245" y="2348"/>
                  <a:pt x="292" y="2394"/>
                  <a:pt x="338" y="2394"/>
                </a:cubicBezTo>
                <a:cubicBezTo>
                  <a:pt x="371" y="2436"/>
                  <a:pt x="405" y="2471"/>
                  <a:pt x="493" y="2471"/>
                </a:cubicBezTo>
                <a:cubicBezTo>
                  <a:pt x="528" y="2471"/>
                  <a:pt x="573" y="2466"/>
                  <a:pt x="629" y="2452"/>
                </a:cubicBezTo>
                <a:cubicBezTo>
                  <a:pt x="920" y="2394"/>
                  <a:pt x="1211" y="2301"/>
                  <a:pt x="1548" y="2103"/>
                </a:cubicBezTo>
                <a:cubicBezTo>
                  <a:pt x="1839" y="1917"/>
                  <a:pt x="2083" y="1719"/>
                  <a:pt x="2281" y="1475"/>
                </a:cubicBezTo>
                <a:cubicBezTo>
                  <a:pt x="2374" y="1382"/>
                  <a:pt x="2374" y="1289"/>
                  <a:pt x="2374" y="1231"/>
                </a:cubicBezTo>
                <a:cubicBezTo>
                  <a:pt x="2374" y="1184"/>
                  <a:pt x="2374" y="1091"/>
                  <a:pt x="2281" y="998"/>
                </a:cubicBezTo>
                <a:cubicBezTo>
                  <a:pt x="2083" y="754"/>
                  <a:pt x="1839" y="556"/>
                  <a:pt x="1548" y="359"/>
                </a:cubicBezTo>
                <a:cubicBezTo>
                  <a:pt x="1211" y="173"/>
                  <a:pt x="920" y="68"/>
                  <a:pt x="629" y="21"/>
                </a:cubicBezTo>
                <a:cubicBezTo>
                  <a:pt x="563" y="6"/>
                  <a:pt x="514" y="1"/>
                  <a:pt x="4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3"/>
          <p:cNvSpPr/>
          <p:nvPr/>
        </p:nvSpPr>
        <p:spPr>
          <a:xfrm>
            <a:off x="4557580" y="1022837"/>
            <a:ext cx="50019" cy="51025"/>
          </a:xfrm>
          <a:custGeom>
            <a:rect b="b" l="l" r="r" t="t"/>
            <a:pathLst>
              <a:path extrusionOk="0" h="2078" w="2037">
                <a:moveTo>
                  <a:pt x="412" y="0"/>
                </a:moveTo>
                <a:cubicBezTo>
                  <a:pt x="354" y="0"/>
                  <a:pt x="323" y="21"/>
                  <a:pt x="292" y="21"/>
                </a:cubicBezTo>
                <a:cubicBezTo>
                  <a:pt x="233" y="68"/>
                  <a:pt x="187" y="114"/>
                  <a:pt x="140" y="219"/>
                </a:cubicBezTo>
                <a:cubicBezTo>
                  <a:pt x="47" y="451"/>
                  <a:pt x="1" y="696"/>
                  <a:pt x="1" y="1033"/>
                </a:cubicBezTo>
                <a:cubicBezTo>
                  <a:pt x="1" y="1324"/>
                  <a:pt x="47" y="1615"/>
                  <a:pt x="140" y="1859"/>
                </a:cubicBezTo>
                <a:cubicBezTo>
                  <a:pt x="187" y="1963"/>
                  <a:pt x="233" y="2010"/>
                  <a:pt x="292" y="2057"/>
                </a:cubicBezTo>
                <a:cubicBezTo>
                  <a:pt x="323" y="2057"/>
                  <a:pt x="354" y="2077"/>
                  <a:pt x="412" y="2077"/>
                </a:cubicBezTo>
                <a:cubicBezTo>
                  <a:pt x="442" y="2077"/>
                  <a:pt x="478" y="2072"/>
                  <a:pt x="524" y="2057"/>
                </a:cubicBezTo>
                <a:cubicBezTo>
                  <a:pt x="769" y="2010"/>
                  <a:pt x="1013" y="1905"/>
                  <a:pt x="1304" y="1766"/>
                </a:cubicBezTo>
                <a:cubicBezTo>
                  <a:pt x="1548" y="1615"/>
                  <a:pt x="1792" y="1428"/>
                  <a:pt x="1932" y="1277"/>
                </a:cubicBezTo>
                <a:cubicBezTo>
                  <a:pt x="2036" y="1138"/>
                  <a:pt x="2036" y="1091"/>
                  <a:pt x="2036" y="1033"/>
                </a:cubicBezTo>
                <a:cubicBezTo>
                  <a:pt x="2036" y="986"/>
                  <a:pt x="2036" y="940"/>
                  <a:pt x="1932" y="800"/>
                </a:cubicBezTo>
                <a:cubicBezTo>
                  <a:pt x="1792" y="649"/>
                  <a:pt x="1548" y="451"/>
                  <a:pt x="1304" y="312"/>
                </a:cubicBezTo>
                <a:cubicBezTo>
                  <a:pt x="1013" y="114"/>
                  <a:pt x="769" y="68"/>
                  <a:pt x="524" y="21"/>
                </a:cubicBezTo>
                <a:cubicBezTo>
                  <a:pt x="478" y="6"/>
                  <a:pt x="442" y="0"/>
                  <a:pt x="4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53"/>
          <p:cNvSpPr/>
          <p:nvPr/>
        </p:nvSpPr>
        <p:spPr>
          <a:xfrm>
            <a:off x="4890620" y="1027551"/>
            <a:ext cx="40565" cy="41449"/>
          </a:xfrm>
          <a:custGeom>
            <a:rect b="b" l="l" r="r" t="t"/>
            <a:pathLst>
              <a:path extrusionOk="0" h="1688" w="1652">
                <a:moveTo>
                  <a:pt x="344" y="1"/>
                </a:moveTo>
                <a:cubicBezTo>
                  <a:pt x="286" y="1"/>
                  <a:pt x="244" y="27"/>
                  <a:pt x="244" y="27"/>
                </a:cubicBezTo>
                <a:cubicBezTo>
                  <a:pt x="198" y="27"/>
                  <a:pt x="151" y="73"/>
                  <a:pt x="105" y="166"/>
                </a:cubicBezTo>
                <a:cubicBezTo>
                  <a:pt x="47" y="364"/>
                  <a:pt x="0" y="608"/>
                  <a:pt x="0" y="841"/>
                </a:cubicBezTo>
                <a:cubicBezTo>
                  <a:pt x="0" y="1085"/>
                  <a:pt x="47" y="1329"/>
                  <a:pt x="105" y="1481"/>
                </a:cubicBezTo>
                <a:cubicBezTo>
                  <a:pt x="151" y="1620"/>
                  <a:pt x="198" y="1667"/>
                  <a:pt x="244" y="1667"/>
                </a:cubicBezTo>
                <a:cubicBezTo>
                  <a:pt x="244" y="1667"/>
                  <a:pt x="286" y="1687"/>
                  <a:pt x="344" y="1687"/>
                </a:cubicBezTo>
                <a:cubicBezTo>
                  <a:pt x="374" y="1687"/>
                  <a:pt x="407" y="1682"/>
                  <a:pt x="442" y="1667"/>
                </a:cubicBezTo>
                <a:cubicBezTo>
                  <a:pt x="628" y="1667"/>
                  <a:pt x="826" y="1574"/>
                  <a:pt x="1070" y="1423"/>
                </a:cubicBezTo>
                <a:cubicBezTo>
                  <a:pt x="1268" y="1329"/>
                  <a:pt x="1454" y="1190"/>
                  <a:pt x="1559" y="1039"/>
                </a:cubicBezTo>
                <a:cubicBezTo>
                  <a:pt x="1652" y="946"/>
                  <a:pt x="1652" y="899"/>
                  <a:pt x="1652" y="841"/>
                </a:cubicBezTo>
                <a:cubicBezTo>
                  <a:pt x="1652" y="794"/>
                  <a:pt x="1652" y="748"/>
                  <a:pt x="1559" y="655"/>
                </a:cubicBezTo>
                <a:cubicBezTo>
                  <a:pt x="1454" y="504"/>
                  <a:pt x="1268" y="364"/>
                  <a:pt x="1070" y="259"/>
                </a:cubicBezTo>
                <a:lnTo>
                  <a:pt x="1070" y="213"/>
                </a:lnTo>
                <a:cubicBezTo>
                  <a:pt x="826" y="120"/>
                  <a:pt x="628" y="27"/>
                  <a:pt x="442" y="27"/>
                </a:cubicBezTo>
                <a:cubicBezTo>
                  <a:pt x="407" y="7"/>
                  <a:pt x="374" y="1"/>
                  <a:pt x="3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53"/>
          <p:cNvSpPr/>
          <p:nvPr/>
        </p:nvSpPr>
        <p:spPr>
          <a:xfrm>
            <a:off x="5223929" y="1032266"/>
            <a:ext cx="30866" cy="32167"/>
          </a:xfrm>
          <a:custGeom>
            <a:rect b="b" l="l" r="r" t="t"/>
            <a:pathLst>
              <a:path extrusionOk="0" h="1310" w="1257">
                <a:moveTo>
                  <a:pt x="260" y="0"/>
                </a:moveTo>
                <a:cubicBezTo>
                  <a:pt x="218" y="0"/>
                  <a:pt x="198" y="21"/>
                  <a:pt x="198" y="21"/>
                </a:cubicBezTo>
                <a:cubicBezTo>
                  <a:pt x="140" y="21"/>
                  <a:pt x="140" y="67"/>
                  <a:pt x="93" y="172"/>
                </a:cubicBezTo>
                <a:cubicBezTo>
                  <a:pt x="47" y="265"/>
                  <a:pt x="0" y="463"/>
                  <a:pt x="0" y="649"/>
                </a:cubicBezTo>
                <a:cubicBezTo>
                  <a:pt x="0" y="847"/>
                  <a:pt x="47" y="1044"/>
                  <a:pt x="93" y="1137"/>
                </a:cubicBezTo>
                <a:cubicBezTo>
                  <a:pt x="140" y="1231"/>
                  <a:pt x="140" y="1289"/>
                  <a:pt x="198" y="1289"/>
                </a:cubicBezTo>
                <a:cubicBezTo>
                  <a:pt x="198" y="1289"/>
                  <a:pt x="218" y="1309"/>
                  <a:pt x="260" y="1309"/>
                </a:cubicBezTo>
                <a:cubicBezTo>
                  <a:pt x="280" y="1309"/>
                  <a:pt x="306" y="1304"/>
                  <a:pt x="337" y="1289"/>
                </a:cubicBezTo>
                <a:cubicBezTo>
                  <a:pt x="489" y="1289"/>
                  <a:pt x="628" y="1231"/>
                  <a:pt x="826" y="1137"/>
                </a:cubicBezTo>
                <a:cubicBezTo>
                  <a:pt x="965" y="1044"/>
                  <a:pt x="1117" y="893"/>
                  <a:pt x="1210" y="800"/>
                </a:cubicBezTo>
                <a:cubicBezTo>
                  <a:pt x="1256" y="707"/>
                  <a:pt x="1256" y="649"/>
                  <a:pt x="1256" y="649"/>
                </a:cubicBezTo>
                <a:cubicBezTo>
                  <a:pt x="1256" y="602"/>
                  <a:pt x="1256" y="602"/>
                  <a:pt x="1210" y="509"/>
                </a:cubicBezTo>
                <a:cubicBezTo>
                  <a:pt x="1117" y="416"/>
                  <a:pt x="965" y="265"/>
                  <a:pt x="826" y="172"/>
                </a:cubicBezTo>
                <a:cubicBezTo>
                  <a:pt x="628" y="67"/>
                  <a:pt x="489" y="21"/>
                  <a:pt x="337" y="21"/>
                </a:cubicBezTo>
                <a:cubicBezTo>
                  <a:pt x="306" y="5"/>
                  <a:pt x="280" y="0"/>
                  <a:pt x="2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3"/>
          <p:cNvSpPr/>
          <p:nvPr/>
        </p:nvSpPr>
        <p:spPr>
          <a:xfrm>
            <a:off x="559044" y="1233543"/>
            <a:ext cx="159387" cy="163242"/>
          </a:xfrm>
          <a:custGeom>
            <a:rect b="b" l="l" r="r" t="t"/>
            <a:pathLst>
              <a:path extrusionOk="0" h="6648" w="6491">
                <a:moveTo>
                  <a:pt x="1461" y="1"/>
                </a:moveTo>
                <a:cubicBezTo>
                  <a:pt x="1144" y="1"/>
                  <a:pt x="996" y="79"/>
                  <a:pt x="919" y="117"/>
                </a:cubicBezTo>
                <a:cubicBezTo>
                  <a:pt x="815" y="164"/>
                  <a:pt x="629" y="303"/>
                  <a:pt x="431" y="745"/>
                </a:cubicBezTo>
                <a:cubicBezTo>
                  <a:pt x="187" y="1466"/>
                  <a:pt x="47" y="2339"/>
                  <a:pt x="0" y="3316"/>
                </a:cubicBezTo>
                <a:cubicBezTo>
                  <a:pt x="47" y="4328"/>
                  <a:pt x="187" y="5200"/>
                  <a:pt x="431" y="5933"/>
                </a:cubicBezTo>
                <a:cubicBezTo>
                  <a:pt x="629" y="6363"/>
                  <a:pt x="815" y="6514"/>
                  <a:pt x="919" y="6561"/>
                </a:cubicBezTo>
                <a:cubicBezTo>
                  <a:pt x="984" y="6593"/>
                  <a:pt x="1098" y="6647"/>
                  <a:pt x="1319" y="6647"/>
                </a:cubicBezTo>
                <a:cubicBezTo>
                  <a:pt x="1418" y="6647"/>
                  <a:pt x="1539" y="6636"/>
                  <a:pt x="1687" y="6607"/>
                </a:cubicBezTo>
                <a:cubicBezTo>
                  <a:pt x="2420" y="6514"/>
                  <a:pt x="3246" y="6224"/>
                  <a:pt x="4118" y="5735"/>
                </a:cubicBezTo>
                <a:lnTo>
                  <a:pt x="4165" y="5735"/>
                </a:lnTo>
                <a:cubicBezTo>
                  <a:pt x="5037" y="5200"/>
                  <a:pt x="5665" y="4618"/>
                  <a:pt x="6153" y="4037"/>
                </a:cubicBezTo>
                <a:cubicBezTo>
                  <a:pt x="6444" y="3700"/>
                  <a:pt x="6491" y="3455"/>
                  <a:pt x="6491" y="3316"/>
                </a:cubicBezTo>
                <a:cubicBezTo>
                  <a:pt x="6491" y="3211"/>
                  <a:pt x="6444" y="2978"/>
                  <a:pt x="6153" y="2629"/>
                </a:cubicBezTo>
                <a:cubicBezTo>
                  <a:pt x="5665" y="2048"/>
                  <a:pt x="5037" y="1466"/>
                  <a:pt x="4165" y="943"/>
                </a:cubicBezTo>
                <a:lnTo>
                  <a:pt x="4118" y="943"/>
                </a:lnTo>
                <a:cubicBezTo>
                  <a:pt x="3246" y="454"/>
                  <a:pt x="2420" y="164"/>
                  <a:pt x="1687" y="12"/>
                </a:cubicBezTo>
                <a:cubicBezTo>
                  <a:pt x="1604" y="4"/>
                  <a:pt x="1529" y="1"/>
                  <a:pt x="14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3"/>
          <p:cNvSpPr/>
          <p:nvPr/>
        </p:nvSpPr>
        <p:spPr>
          <a:xfrm>
            <a:off x="892059" y="1238380"/>
            <a:ext cx="149982" cy="154279"/>
          </a:xfrm>
          <a:custGeom>
            <a:rect b="b" l="l" r="r" t="t"/>
            <a:pathLst>
              <a:path extrusionOk="0" h="6283" w="6108">
                <a:moveTo>
                  <a:pt x="1379" y="0"/>
                </a:moveTo>
                <a:cubicBezTo>
                  <a:pt x="1096" y="0"/>
                  <a:pt x="958" y="69"/>
                  <a:pt x="873" y="106"/>
                </a:cubicBezTo>
                <a:cubicBezTo>
                  <a:pt x="780" y="164"/>
                  <a:pt x="582" y="304"/>
                  <a:pt x="443" y="688"/>
                </a:cubicBezTo>
                <a:cubicBezTo>
                  <a:pt x="198" y="1374"/>
                  <a:pt x="47" y="2200"/>
                  <a:pt x="1" y="3119"/>
                </a:cubicBezTo>
                <a:cubicBezTo>
                  <a:pt x="47" y="4084"/>
                  <a:pt x="198" y="4910"/>
                  <a:pt x="443" y="5585"/>
                </a:cubicBezTo>
                <a:cubicBezTo>
                  <a:pt x="582" y="5980"/>
                  <a:pt x="780" y="6120"/>
                  <a:pt x="873" y="6166"/>
                </a:cubicBezTo>
                <a:cubicBezTo>
                  <a:pt x="959" y="6205"/>
                  <a:pt x="1101" y="6283"/>
                  <a:pt x="1396" y="6283"/>
                </a:cubicBezTo>
                <a:cubicBezTo>
                  <a:pt x="1459" y="6283"/>
                  <a:pt x="1528" y="6279"/>
                  <a:pt x="1606" y="6271"/>
                </a:cubicBezTo>
                <a:cubicBezTo>
                  <a:pt x="2280" y="6120"/>
                  <a:pt x="3060" y="5829"/>
                  <a:pt x="3932" y="5399"/>
                </a:cubicBezTo>
                <a:cubicBezTo>
                  <a:pt x="4758" y="4910"/>
                  <a:pt x="5386" y="4375"/>
                  <a:pt x="5816" y="3793"/>
                </a:cubicBezTo>
                <a:cubicBezTo>
                  <a:pt x="6107" y="3456"/>
                  <a:pt x="6107" y="3258"/>
                  <a:pt x="6107" y="3119"/>
                </a:cubicBezTo>
                <a:cubicBezTo>
                  <a:pt x="6107" y="3014"/>
                  <a:pt x="6107" y="2828"/>
                  <a:pt x="5816" y="2432"/>
                </a:cubicBezTo>
                <a:cubicBezTo>
                  <a:pt x="5386" y="1909"/>
                  <a:pt x="4758" y="1374"/>
                  <a:pt x="3932" y="886"/>
                </a:cubicBezTo>
                <a:cubicBezTo>
                  <a:pt x="3060" y="397"/>
                  <a:pt x="2280" y="164"/>
                  <a:pt x="1606" y="13"/>
                </a:cubicBezTo>
                <a:cubicBezTo>
                  <a:pt x="1521" y="4"/>
                  <a:pt x="1446" y="0"/>
                  <a:pt x="13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3"/>
          <p:cNvSpPr/>
          <p:nvPr/>
        </p:nvSpPr>
        <p:spPr>
          <a:xfrm>
            <a:off x="1225368" y="1243095"/>
            <a:ext cx="141682" cy="144727"/>
          </a:xfrm>
          <a:custGeom>
            <a:rect b="b" l="l" r="r" t="t"/>
            <a:pathLst>
              <a:path extrusionOk="0" h="5894" w="5770">
                <a:moveTo>
                  <a:pt x="1204" y="1"/>
                </a:moveTo>
                <a:cubicBezTo>
                  <a:pt x="976" y="1"/>
                  <a:pt x="861" y="44"/>
                  <a:pt x="826" y="112"/>
                </a:cubicBezTo>
                <a:cubicBezTo>
                  <a:pt x="722" y="158"/>
                  <a:pt x="536" y="263"/>
                  <a:pt x="384" y="647"/>
                </a:cubicBezTo>
                <a:cubicBezTo>
                  <a:pt x="140" y="1275"/>
                  <a:pt x="1" y="2054"/>
                  <a:pt x="1" y="2927"/>
                </a:cubicBezTo>
                <a:cubicBezTo>
                  <a:pt x="1" y="3846"/>
                  <a:pt x="140" y="4625"/>
                  <a:pt x="384" y="5207"/>
                </a:cubicBezTo>
                <a:cubicBezTo>
                  <a:pt x="536" y="5637"/>
                  <a:pt x="722" y="5730"/>
                  <a:pt x="826" y="5788"/>
                </a:cubicBezTo>
                <a:cubicBezTo>
                  <a:pt x="864" y="5826"/>
                  <a:pt x="1001" y="5894"/>
                  <a:pt x="1279" y="5894"/>
                </a:cubicBezTo>
                <a:cubicBezTo>
                  <a:pt x="1345" y="5894"/>
                  <a:pt x="1419" y="5890"/>
                  <a:pt x="1501" y="5881"/>
                </a:cubicBezTo>
                <a:cubicBezTo>
                  <a:pt x="2176" y="5730"/>
                  <a:pt x="2909" y="5497"/>
                  <a:pt x="3688" y="5055"/>
                </a:cubicBezTo>
                <a:cubicBezTo>
                  <a:pt x="4455" y="4625"/>
                  <a:pt x="5037" y="4090"/>
                  <a:pt x="5479" y="3601"/>
                </a:cubicBezTo>
                <a:cubicBezTo>
                  <a:pt x="5723" y="3264"/>
                  <a:pt x="5770" y="3066"/>
                  <a:pt x="5770" y="2927"/>
                </a:cubicBezTo>
                <a:cubicBezTo>
                  <a:pt x="5770" y="2822"/>
                  <a:pt x="5723" y="2636"/>
                  <a:pt x="5479" y="2299"/>
                </a:cubicBezTo>
                <a:cubicBezTo>
                  <a:pt x="5037" y="1810"/>
                  <a:pt x="4455" y="1275"/>
                  <a:pt x="3688" y="845"/>
                </a:cubicBezTo>
                <a:cubicBezTo>
                  <a:pt x="2909" y="403"/>
                  <a:pt x="2176" y="112"/>
                  <a:pt x="1501" y="19"/>
                </a:cubicBezTo>
                <a:cubicBezTo>
                  <a:pt x="1386" y="6"/>
                  <a:pt x="1287" y="1"/>
                  <a:pt x="12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3"/>
          <p:cNvSpPr/>
          <p:nvPr/>
        </p:nvSpPr>
        <p:spPr>
          <a:xfrm>
            <a:off x="1558678" y="1247638"/>
            <a:ext cx="131983" cy="135347"/>
          </a:xfrm>
          <a:custGeom>
            <a:rect b="b" l="l" r="r" t="t"/>
            <a:pathLst>
              <a:path extrusionOk="0" h="5512" w="5375">
                <a:moveTo>
                  <a:pt x="1112" y="1"/>
                </a:moveTo>
                <a:cubicBezTo>
                  <a:pt x="912" y="1"/>
                  <a:pt x="801" y="37"/>
                  <a:pt x="768" y="78"/>
                </a:cubicBezTo>
                <a:cubicBezTo>
                  <a:pt x="675" y="125"/>
                  <a:pt x="524" y="264"/>
                  <a:pt x="384" y="602"/>
                </a:cubicBezTo>
                <a:cubicBezTo>
                  <a:pt x="140" y="1183"/>
                  <a:pt x="1" y="1916"/>
                  <a:pt x="1" y="2742"/>
                </a:cubicBezTo>
                <a:cubicBezTo>
                  <a:pt x="1" y="3614"/>
                  <a:pt x="140" y="4289"/>
                  <a:pt x="384" y="4870"/>
                </a:cubicBezTo>
                <a:cubicBezTo>
                  <a:pt x="524" y="5254"/>
                  <a:pt x="675" y="5359"/>
                  <a:pt x="768" y="5405"/>
                </a:cubicBezTo>
                <a:cubicBezTo>
                  <a:pt x="806" y="5443"/>
                  <a:pt x="942" y="5511"/>
                  <a:pt x="1197" y="5511"/>
                </a:cubicBezTo>
                <a:cubicBezTo>
                  <a:pt x="1256" y="5511"/>
                  <a:pt x="1323" y="5507"/>
                  <a:pt x="1396" y="5498"/>
                </a:cubicBezTo>
                <a:cubicBezTo>
                  <a:pt x="2036" y="5405"/>
                  <a:pt x="2711" y="5161"/>
                  <a:pt x="3432" y="4731"/>
                </a:cubicBezTo>
                <a:cubicBezTo>
                  <a:pt x="4165" y="4289"/>
                  <a:pt x="4700" y="3858"/>
                  <a:pt x="5083" y="3370"/>
                </a:cubicBezTo>
                <a:cubicBezTo>
                  <a:pt x="5328" y="3033"/>
                  <a:pt x="5374" y="2835"/>
                  <a:pt x="5374" y="2742"/>
                </a:cubicBezTo>
                <a:cubicBezTo>
                  <a:pt x="5374" y="2637"/>
                  <a:pt x="5328" y="2451"/>
                  <a:pt x="5083" y="2160"/>
                </a:cubicBezTo>
                <a:cubicBezTo>
                  <a:pt x="4700" y="1672"/>
                  <a:pt x="4165" y="1183"/>
                  <a:pt x="3432" y="799"/>
                </a:cubicBezTo>
                <a:cubicBezTo>
                  <a:pt x="2711" y="369"/>
                  <a:pt x="2036" y="125"/>
                  <a:pt x="1396" y="20"/>
                </a:cubicBezTo>
                <a:cubicBezTo>
                  <a:pt x="1287" y="7"/>
                  <a:pt x="1192" y="1"/>
                  <a:pt x="11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3"/>
          <p:cNvSpPr/>
          <p:nvPr/>
        </p:nvSpPr>
        <p:spPr>
          <a:xfrm>
            <a:off x="1891693" y="1252499"/>
            <a:ext cx="122554" cy="126065"/>
          </a:xfrm>
          <a:custGeom>
            <a:rect b="b" l="l" r="r" t="t"/>
            <a:pathLst>
              <a:path extrusionOk="0" h="5134" w="4991">
                <a:moveTo>
                  <a:pt x="1054" y="0"/>
                </a:moveTo>
                <a:cubicBezTo>
                  <a:pt x="871" y="0"/>
                  <a:pt x="753" y="33"/>
                  <a:pt x="687" y="66"/>
                </a:cubicBezTo>
                <a:cubicBezTo>
                  <a:pt x="629" y="113"/>
                  <a:pt x="489" y="217"/>
                  <a:pt x="338" y="555"/>
                </a:cubicBezTo>
                <a:cubicBezTo>
                  <a:pt x="152" y="1136"/>
                  <a:pt x="1" y="1764"/>
                  <a:pt x="1" y="2544"/>
                </a:cubicBezTo>
                <a:cubicBezTo>
                  <a:pt x="1" y="3370"/>
                  <a:pt x="152" y="3998"/>
                  <a:pt x="338" y="4533"/>
                </a:cubicBezTo>
                <a:cubicBezTo>
                  <a:pt x="489" y="4870"/>
                  <a:pt x="629" y="5010"/>
                  <a:pt x="687" y="5056"/>
                </a:cubicBezTo>
                <a:cubicBezTo>
                  <a:pt x="754" y="5098"/>
                  <a:pt x="873" y="5133"/>
                  <a:pt x="1059" y="5133"/>
                </a:cubicBezTo>
                <a:cubicBezTo>
                  <a:pt x="1134" y="5133"/>
                  <a:pt x="1219" y="5128"/>
                  <a:pt x="1315" y="5114"/>
                </a:cubicBezTo>
                <a:cubicBezTo>
                  <a:pt x="1897" y="5010"/>
                  <a:pt x="2525" y="4765"/>
                  <a:pt x="3199" y="4382"/>
                </a:cubicBezTo>
                <a:cubicBezTo>
                  <a:pt x="3886" y="3998"/>
                  <a:pt x="4363" y="3556"/>
                  <a:pt x="4758" y="3125"/>
                </a:cubicBezTo>
                <a:cubicBezTo>
                  <a:pt x="4991" y="2835"/>
                  <a:pt x="4991" y="2637"/>
                  <a:pt x="4991" y="2544"/>
                </a:cubicBezTo>
                <a:cubicBezTo>
                  <a:pt x="4991" y="2497"/>
                  <a:pt x="4991" y="2299"/>
                  <a:pt x="4758" y="2009"/>
                </a:cubicBezTo>
                <a:cubicBezTo>
                  <a:pt x="4363" y="1567"/>
                  <a:pt x="3886" y="1136"/>
                  <a:pt x="3199" y="753"/>
                </a:cubicBezTo>
                <a:cubicBezTo>
                  <a:pt x="2525" y="357"/>
                  <a:pt x="1897" y="113"/>
                  <a:pt x="1315" y="20"/>
                </a:cubicBezTo>
                <a:cubicBezTo>
                  <a:pt x="1216" y="6"/>
                  <a:pt x="1130" y="0"/>
                  <a:pt x="10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3"/>
          <p:cNvSpPr/>
          <p:nvPr/>
        </p:nvSpPr>
        <p:spPr>
          <a:xfrm>
            <a:off x="2225002" y="1257361"/>
            <a:ext cx="114279" cy="116342"/>
          </a:xfrm>
          <a:custGeom>
            <a:rect b="b" l="l" r="r" t="t"/>
            <a:pathLst>
              <a:path extrusionOk="0" h="4738" w="4654">
                <a:moveTo>
                  <a:pt x="959" y="0"/>
                </a:moveTo>
                <a:cubicBezTo>
                  <a:pt x="790" y="0"/>
                  <a:pt x="695" y="33"/>
                  <a:pt x="629" y="66"/>
                </a:cubicBezTo>
                <a:cubicBezTo>
                  <a:pt x="582" y="113"/>
                  <a:pt x="431" y="206"/>
                  <a:pt x="338" y="496"/>
                </a:cubicBezTo>
                <a:cubicBezTo>
                  <a:pt x="140" y="1031"/>
                  <a:pt x="1" y="1659"/>
                  <a:pt x="1" y="2346"/>
                </a:cubicBezTo>
                <a:cubicBezTo>
                  <a:pt x="1" y="3067"/>
                  <a:pt x="140" y="3695"/>
                  <a:pt x="338" y="4184"/>
                </a:cubicBezTo>
                <a:cubicBezTo>
                  <a:pt x="431" y="4521"/>
                  <a:pt x="582" y="4626"/>
                  <a:pt x="629" y="4672"/>
                </a:cubicBezTo>
                <a:cubicBezTo>
                  <a:pt x="695" y="4705"/>
                  <a:pt x="790" y="4738"/>
                  <a:pt x="959" y="4738"/>
                </a:cubicBezTo>
                <a:cubicBezTo>
                  <a:pt x="1029" y="4738"/>
                  <a:pt x="1112" y="4732"/>
                  <a:pt x="1210" y="4719"/>
                </a:cubicBezTo>
                <a:cubicBezTo>
                  <a:pt x="1745" y="4626"/>
                  <a:pt x="2327" y="4428"/>
                  <a:pt x="2955" y="4044"/>
                </a:cubicBezTo>
                <a:cubicBezTo>
                  <a:pt x="3583" y="3695"/>
                  <a:pt x="4072" y="3311"/>
                  <a:pt x="4409" y="2881"/>
                </a:cubicBezTo>
                <a:cubicBezTo>
                  <a:pt x="4607" y="2637"/>
                  <a:pt x="4653" y="2439"/>
                  <a:pt x="4653" y="2346"/>
                </a:cubicBezTo>
                <a:cubicBezTo>
                  <a:pt x="4653" y="2299"/>
                  <a:pt x="4607" y="2101"/>
                  <a:pt x="4409" y="1857"/>
                </a:cubicBezTo>
                <a:cubicBezTo>
                  <a:pt x="4072" y="1427"/>
                  <a:pt x="3583" y="1031"/>
                  <a:pt x="2955" y="648"/>
                </a:cubicBezTo>
                <a:cubicBezTo>
                  <a:pt x="2327" y="310"/>
                  <a:pt x="1745" y="113"/>
                  <a:pt x="1210" y="19"/>
                </a:cubicBezTo>
                <a:cubicBezTo>
                  <a:pt x="1112" y="6"/>
                  <a:pt x="1029" y="0"/>
                  <a:pt x="9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53"/>
          <p:cNvSpPr/>
          <p:nvPr/>
        </p:nvSpPr>
        <p:spPr>
          <a:xfrm>
            <a:off x="2558312" y="1261929"/>
            <a:ext cx="104555" cy="106937"/>
          </a:xfrm>
          <a:custGeom>
            <a:rect b="b" l="l" r="r" t="t"/>
            <a:pathLst>
              <a:path extrusionOk="0" h="4355" w="4258">
                <a:moveTo>
                  <a:pt x="891" y="1"/>
                </a:moveTo>
                <a:cubicBezTo>
                  <a:pt x="739" y="1"/>
                  <a:pt x="649" y="36"/>
                  <a:pt x="582" y="78"/>
                </a:cubicBezTo>
                <a:cubicBezTo>
                  <a:pt x="524" y="124"/>
                  <a:pt x="384" y="217"/>
                  <a:pt x="291" y="508"/>
                </a:cubicBezTo>
                <a:cubicBezTo>
                  <a:pt x="140" y="950"/>
                  <a:pt x="1" y="1532"/>
                  <a:pt x="1" y="2160"/>
                </a:cubicBezTo>
                <a:cubicBezTo>
                  <a:pt x="1" y="2834"/>
                  <a:pt x="140" y="3416"/>
                  <a:pt x="291" y="3858"/>
                </a:cubicBezTo>
                <a:cubicBezTo>
                  <a:pt x="384" y="4149"/>
                  <a:pt x="524" y="4242"/>
                  <a:pt x="582" y="4288"/>
                </a:cubicBezTo>
                <a:cubicBezTo>
                  <a:pt x="648" y="4321"/>
                  <a:pt x="737" y="4354"/>
                  <a:pt x="886" y="4354"/>
                </a:cubicBezTo>
                <a:cubicBezTo>
                  <a:pt x="948" y="4354"/>
                  <a:pt x="1020" y="4348"/>
                  <a:pt x="1106" y="4335"/>
                </a:cubicBezTo>
                <a:cubicBezTo>
                  <a:pt x="1594" y="4242"/>
                  <a:pt x="2129" y="4044"/>
                  <a:pt x="2711" y="3753"/>
                </a:cubicBezTo>
                <a:cubicBezTo>
                  <a:pt x="3292" y="3416"/>
                  <a:pt x="3723" y="3032"/>
                  <a:pt x="4014" y="2637"/>
                </a:cubicBezTo>
                <a:cubicBezTo>
                  <a:pt x="4211" y="2404"/>
                  <a:pt x="4258" y="2253"/>
                  <a:pt x="4258" y="2160"/>
                </a:cubicBezTo>
                <a:cubicBezTo>
                  <a:pt x="4258" y="2113"/>
                  <a:pt x="4211" y="1962"/>
                  <a:pt x="4014" y="1718"/>
                </a:cubicBezTo>
                <a:cubicBezTo>
                  <a:pt x="3723" y="1334"/>
                  <a:pt x="3292" y="950"/>
                  <a:pt x="2711" y="601"/>
                </a:cubicBezTo>
                <a:cubicBezTo>
                  <a:pt x="2129" y="264"/>
                  <a:pt x="1594" y="78"/>
                  <a:pt x="1106" y="20"/>
                </a:cubicBezTo>
                <a:cubicBezTo>
                  <a:pt x="1023" y="6"/>
                  <a:pt x="952" y="1"/>
                  <a:pt x="8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53"/>
          <p:cNvSpPr/>
          <p:nvPr/>
        </p:nvSpPr>
        <p:spPr>
          <a:xfrm>
            <a:off x="2891327" y="1266790"/>
            <a:ext cx="95421" cy="97483"/>
          </a:xfrm>
          <a:custGeom>
            <a:rect b="b" l="l" r="r" t="t"/>
            <a:pathLst>
              <a:path extrusionOk="0" h="3970" w="3886">
                <a:moveTo>
                  <a:pt x="804" y="0"/>
                </a:moveTo>
                <a:cubicBezTo>
                  <a:pt x="654" y="0"/>
                  <a:pt x="569" y="33"/>
                  <a:pt x="536" y="66"/>
                </a:cubicBezTo>
                <a:cubicBezTo>
                  <a:pt x="489" y="66"/>
                  <a:pt x="396" y="171"/>
                  <a:pt x="292" y="461"/>
                </a:cubicBezTo>
                <a:cubicBezTo>
                  <a:pt x="106" y="845"/>
                  <a:pt x="1" y="1380"/>
                  <a:pt x="1" y="1962"/>
                </a:cubicBezTo>
                <a:cubicBezTo>
                  <a:pt x="1" y="2590"/>
                  <a:pt x="106" y="3125"/>
                  <a:pt x="292" y="3509"/>
                </a:cubicBezTo>
                <a:cubicBezTo>
                  <a:pt x="396" y="3800"/>
                  <a:pt x="489" y="3846"/>
                  <a:pt x="536" y="3893"/>
                </a:cubicBezTo>
                <a:cubicBezTo>
                  <a:pt x="569" y="3934"/>
                  <a:pt x="656" y="3970"/>
                  <a:pt x="809" y="3970"/>
                </a:cubicBezTo>
                <a:cubicBezTo>
                  <a:pt x="870" y="3970"/>
                  <a:pt x="941" y="3964"/>
                  <a:pt x="1024" y="3951"/>
                </a:cubicBezTo>
                <a:cubicBezTo>
                  <a:pt x="1455" y="3893"/>
                  <a:pt x="1943" y="3706"/>
                  <a:pt x="2478" y="3416"/>
                </a:cubicBezTo>
                <a:cubicBezTo>
                  <a:pt x="3013" y="3078"/>
                  <a:pt x="3397" y="2729"/>
                  <a:pt x="3688" y="2392"/>
                </a:cubicBezTo>
                <a:cubicBezTo>
                  <a:pt x="3886" y="2206"/>
                  <a:pt x="3886" y="2055"/>
                  <a:pt x="3886" y="1962"/>
                </a:cubicBezTo>
                <a:cubicBezTo>
                  <a:pt x="3886" y="1915"/>
                  <a:pt x="3886" y="1764"/>
                  <a:pt x="3688" y="1566"/>
                </a:cubicBezTo>
                <a:cubicBezTo>
                  <a:pt x="3397" y="1182"/>
                  <a:pt x="3013" y="845"/>
                  <a:pt x="2478" y="554"/>
                </a:cubicBezTo>
                <a:cubicBezTo>
                  <a:pt x="1943" y="264"/>
                  <a:pt x="1455" y="66"/>
                  <a:pt x="1024" y="19"/>
                </a:cubicBezTo>
                <a:cubicBezTo>
                  <a:pt x="939" y="6"/>
                  <a:pt x="866" y="0"/>
                  <a:pt x="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3"/>
          <p:cNvSpPr/>
          <p:nvPr/>
        </p:nvSpPr>
        <p:spPr>
          <a:xfrm>
            <a:off x="3224636" y="1271603"/>
            <a:ext cx="85722" cy="87833"/>
          </a:xfrm>
          <a:custGeom>
            <a:rect b="b" l="l" r="r" t="t"/>
            <a:pathLst>
              <a:path extrusionOk="0" h="3577" w="3491">
                <a:moveTo>
                  <a:pt x="710" y="0"/>
                </a:moveTo>
                <a:cubicBezTo>
                  <a:pt x="593" y="0"/>
                  <a:pt x="520" y="21"/>
                  <a:pt x="489" y="21"/>
                </a:cubicBezTo>
                <a:cubicBezTo>
                  <a:pt x="431" y="68"/>
                  <a:pt x="338" y="161"/>
                  <a:pt x="245" y="405"/>
                </a:cubicBezTo>
                <a:cubicBezTo>
                  <a:pt x="94" y="789"/>
                  <a:pt x="1" y="1231"/>
                  <a:pt x="1" y="1766"/>
                </a:cubicBezTo>
                <a:cubicBezTo>
                  <a:pt x="1" y="2347"/>
                  <a:pt x="94" y="2778"/>
                  <a:pt x="245" y="3173"/>
                </a:cubicBezTo>
                <a:cubicBezTo>
                  <a:pt x="338" y="3406"/>
                  <a:pt x="431" y="3510"/>
                  <a:pt x="489" y="3510"/>
                </a:cubicBezTo>
                <a:cubicBezTo>
                  <a:pt x="522" y="3543"/>
                  <a:pt x="602" y="3576"/>
                  <a:pt x="732" y="3576"/>
                </a:cubicBezTo>
                <a:cubicBezTo>
                  <a:pt x="786" y="3576"/>
                  <a:pt x="848" y="3571"/>
                  <a:pt x="920" y="3557"/>
                </a:cubicBezTo>
                <a:cubicBezTo>
                  <a:pt x="1304" y="3510"/>
                  <a:pt x="1746" y="3359"/>
                  <a:pt x="2234" y="3068"/>
                </a:cubicBezTo>
                <a:cubicBezTo>
                  <a:pt x="2711" y="2778"/>
                  <a:pt x="3048" y="2487"/>
                  <a:pt x="3339" y="2150"/>
                </a:cubicBezTo>
                <a:cubicBezTo>
                  <a:pt x="3490" y="1952"/>
                  <a:pt x="3490" y="1859"/>
                  <a:pt x="3490" y="1766"/>
                </a:cubicBezTo>
                <a:cubicBezTo>
                  <a:pt x="3490" y="1719"/>
                  <a:pt x="3490" y="1568"/>
                  <a:pt x="3339" y="1370"/>
                </a:cubicBezTo>
                <a:cubicBezTo>
                  <a:pt x="3048" y="1079"/>
                  <a:pt x="2711" y="789"/>
                  <a:pt x="2234" y="498"/>
                </a:cubicBezTo>
                <a:cubicBezTo>
                  <a:pt x="1746" y="207"/>
                  <a:pt x="1304" y="68"/>
                  <a:pt x="920" y="21"/>
                </a:cubicBezTo>
                <a:cubicBezTo>
                  <a:pt x="838" y="6"/>
                  <a:pt x="769" y="0"/>
                  <a:pt x="7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3"/>
          <p:cNvSpPr/>
          <p:nvPr/>
        </p:nvSpPr>
        <p:spPr>
          <a:xfrm>
            <a:off x="3557946" y="1276170"/>
            <a:ext cx="77152" cy="78429"/>
          </a:xfrm>
          <a:custGeom>
            <a:rect b="b" l="l" r="r" t="t"/>
            <a:pathLst>
              <a:path extrusionOk="0" h="3194" w="3142">
                <a:moveTo>
                  <a:pt x="622" y="0"/>
                </a:moveTo>
                <a:cubicBezTo>
                  <a:pt x="519" y="0"/>
                  <a:pt x="462" y="21"/>
                  <a:pt x="431" y="21"/>
                </a:cubicBezTo>
                <a:cubicBezTo>
                  <a:pt x="385" y="79"/>
                  <a:pt x="292" y="126"/>
                  <a:pt x="233" y="370"/>
                </a:cubicBezTo>
                <a:cubicBezTo>
                  <a:pt x="94" y="707"/>
                  <a:pt x="1" y="1091"/>
                  <a:pt x="1" y="1580"/>
                </a:cubicBezTo>
                <a:cubicBezTo>
                  <a:pt x="1" y="2115"/>
                  <a:pt x="94" y="2499"/>
                  <a:pt x="233" y="2836"/>
                </a:cubicBezTo>
                <a:cubicBezTo>
                  <a:pt x="292" y="3080"/>
                  <a:pt x="385" y="3127"/>
                  <a:pt x="431" y="3173"/>
                </a:cubicBezTo>
                <a:cubicBezTo>
                  <a:pt x="462" y="3173"/>
                  <a:pt x="519" y="3194"/>
                  <a:pt x="622" y="3194"/>
                </a:cubicBezTo>
                <a:cubicBezTo>
                  <a:pt x="674" y="3194"/>
                  <a:pt x="737" y="3189"/>
                  <a:pt x="815" y="3173"/>
                </a:cubicBezTo>
                <a:cubicBezTo>
                  <a:pt x="1164" y="3127"/>
                  <a:pt x="1594" y="2987"/>
                  <a:pt x="1978" y="2743"/>
                </a:cubicBezTo>
                <a:cubicBezTo>
                  <a:pt x="2420" y="2499"/>
                  <a:pt x="2757" y="2208"/>
                  <a:pt x="2955" y="1964"/>
                </a:cubicBezTo>
                <a:cubicBezTo>
                  <a:pt x="3095" y="1766"/>
                  <a:pt x="3141" y="1673"/>
                  <a:pt x="3141" y="1580"/>
                </a:cubicBezTo>
                <a:cubicBezTo>
                  <a:pt x="3141" y="1533"/>
                  <a:pt x="3095" y="1429"/>
                  <a:pt x="2955" y="1242"/>
                </a:cubicBezTo>
                <a:cubicBezTo>
                  <a:pt x="2757" y="952"/>
                  <a:pt x="2420" y="707"/>
                  <a:pt x="1978" y="463"/>
                </a:cubicBezTo>
                <a:cubicBezTo>
                  <a:pt x="1594" y="219"/>
                  <a:pt x="1164" y="79"/>
                  <a:pt x="815" y="21"/>
                </a:cubicBezTo>
                <a:cubicBezTo>
                  <a:pt x="737" y="6"/>
                  <a:pt x="674" y="0"/>
                  <a:pt x="6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3"/>
          <p:cNvSpPr/>
          <p:nvPr/>
        </p:nvSpPr>
        <p:spPr>
          <a:xfrm>
            <a:off x="3890985" y="1280394"/>
            <a:ext cx="67993" cy="69638"/>
          </a:xfrm>
          <a:custGeom>
            <a:rect b="b" l="l" r="r" t="t"/>
            <a:pathLst>
              <a:path extrusionOk="0" h="2836" w="2769">
                <a:moveTo>
                  <a:pt x="733" y="0"/>
                </a:moveTo>
                <a:cubicBezTo>
                  <a:pt x="535" y="0"/>
                  <a:pt x="442" y="47"/>
                  <a:pt x="395" y="47"/>
                </a:cubicBezTo>
                <a:cubicBezTo>
                  <a:pt x="337" y="93"/>
                  <a:pt x="244" y="140"/>
                  <a:pt x="198" y="338"/>
                </a:cubicBezTo>
                <a:cubicBezTo>
                  <a:pt x="105" y="628"/>
                  <a:pt x="0" y="1012"/>
                  <a:pt x="0" y="1408"/>
                </a:cubicBezTo>
                <a:cubicBezTo>
                  <a:pt x="0" y="1838"/>
                  <a:pt x="105" y="2234"/>
                  <a:pt x="198" y="2524"/>
                </a:cubicBezTo>
                <a:cubicBezTo>
                  <a:pt x="244" y="2710"/>
                  <a:pt x="337" y="2757"/>
                  <a:pt x="395" y="2815"/>
                </a:cubicBezTo>
                <a:cubicBezTo>
                  <a:pt x="427" y="2815"/>
                  <a:pt x="478" y="2836"/>
                  <a:pt x="568" y="2836"/>
                </a:cubicBezTo>
                <a:cubicBezTo>
                  <a:pt x="613" y="2836"/>
                  <a:pt x="667" y="2831"/>
                  <a:pt x="733" y="2815"/>
                </a:cubicBezTo>
                <a:cubicBezTo>
                  <a:pt x="1024" y="2757"/>
                  <a:pt x="1407" y="2664"/>
                  <a:pt x="1745" y="2420"/>
                </a:cubicBezTo>
                <a:cubicBezTo>
                  <a:pt x="2140" y="2234"/>
                  <a:pt x="2431" y="1989"/>
                  <a:pt x="2617" y="1745"/>
                </a:cubicBezTo>
                <a:cubicBezTo>
                  <a:pt x="2768" y="1594"/>
                  <a:pt x="2768" y="1454"/>
                  <a:pt x="2768" y="1408"/>
                </a:cubicBezTo>
                <a:cubicBezTo>
                  <a:pt x="2768" y="1361"/>
                  <a:pt x="2768" y="1257"/>
                  <a:pt x="2617" y="1117"/>
                </a:cubicBezTo>
                <a:cubicBezTo>
                  <a:pt x="2431" y="873"/>
                  <a:pt x="2140" y="628"/>
                  <a:pt x="1745" y="384"/>
                </a:cubicBezTo>
                <a:cubicBezTo>
                  <a:pt x="1407" y="198"/>
                  <a:pt x="1024" y="93"/>
                  <a:pt x="7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53"/>
          <p:cNvSpPr/>
          <p:nvPr/>
        </p:nvSpPr>
        <p:spPr>
          <a:xfrm>
            <a:off x="4224271" y="1285256"/>
            <a:ext cx="58294" cy="59939"/>
          </a:xfrm>
          <a:custGeom>
            <a:rect b="b" l="l" r="r" t="t"/>
            <a:pathLst>
              <a:path extrusionOk="0" h="2441" w="2374">
                <a:moveTo>
                  <a:pt x="629" y="0"/>
                </a:moveTo>
                <a:cubicBezTo>
                  <a:pt x="431" y="0"/>
                  <a:pt x="385" y="0"/>
                  <a:pt x="338" y="47"/>
                </a:cubicBezTo>
                <a:cubicBezTo>
                  <a:pt x="292" y="47"/>
                  <a:pt x="245" y="93"/>
                  <a:pt x="141" y="291"/>
                </a:cubicBezTo>
                <a:cubicBezTo>
                  <a:pt x="47" y="523"/>
                  <a:pt x="1" y="872"/>
                  <a:pt x="1" y="1210"/>
                </a:cubicBezTo>
                <a:cubicBezTo>
                  <a:pt x="1" y="1594"/>
                  <a:pt x="47" y="1931"/>
                  <a:pt x="141" y="2175"/>
                </a:cubicBezTo>
                <a:cubicBezTo>
                  <a:pt x="245" y="2326"/>
                  <a:pt x="292" y="2373"/>
                  <a:pt x="338" y="2419"/>
                </a:cubicBezTo>
                <a:cubicBezTo>
                  <a:pt x="369" y="2419"/>
                  <a:pt x="400" y="2440"/>
                  <a:pt x="476" y="2440"/>
                </a:cubicBezTo>
                <a:cubicBezTo>
                  <a:pt x="514" y="2440"/>
                  <a:pt x="563" y="2435"/>
                  <a:pt x="629" y="2419"/>
                </a:cubicBezTo>
                <a:cubicBezTo>
                  <a:pt x="920" y="2419"/>
                  <a:pt x="1211" y="2268"/>
                  <a:pt x="1548" y="2129"/>
                </a:cubicBezTo>
                <a:cubicBezTo>
                  <a:pt x="1839" y="1931"/>
                  <a:pt x="2083" y="1687"/>
                  <a:pt x="2281" y="1501"/>
                </a:cubicBezTo>
                <a:cubicBezTo>
                  <a:pt x="2374" y="1349"/>
                  <a:pt x="2374" y="1256"/>
                  <a:pt x="2374" y="1210"/>
                </a:cubicBezTo>
                <a:cubicBezTo>
                  <a:pt x="2374" y="1210"/>
                  <a:pt x="2374" y="1105"/>
                  <a:pt x="2281" y="965"/>
                </a:cubicBezTo>
                <a:cubicBezTo>
                  <a:pt x="2083" y="768"/>
                  <a:pt x="1839" y="523"/>
                  <a:pt x="1548" y="337"/>
                </a:cubicBezTo>
                <a:cubicBezTo>
                  <a:pt x="1211" y="140"/>
                  <a:pt x="920" y="47"/>
                  <a:pt x="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53"/>
          <p:cNvSpPr/>
          <p:nvPr/>
        </p:nvSpPr>
        <p:spPr>
          <a:xfrm>
            <a:off x="4557580" y="1289823"/>
            <a:ext cx="50019" cy="51148"/>
          </a:xfrm>
          <a:custGeom>
            <a:rect b="b" l="l" r="r" t="t"/>
            <a:pathLst>
              <a:path extrusionOk="0" h="2083" w="2037">
                <a:moveTo>
                  <a:pt x="524" y="0"/>
                </a:moveTo>
                <a:cubicBezTo>
                  <a:pt x="385" y="0"/>
                  <a:pt x="338" y="0"/>
                  <a:pt x="292" y="47"/>
                </a:cubicBezTo>
                <a:cubicBezTo>
                  <a:pt x="233" y="47"/>
                  <a:pt x="187" y="105"/>
                  <a:pt x="140" y="244"/>
                </a:cubicBezTo>
                <a:cubicBezTo>
                  <a:pt x="47" y="442"/>
                  <a:pt x="1" y="733"/>
                  <a:pt x="1" y="1024"/>
                </a:cubicBezTo>
                <a:cubicBezTo>
                  <a:pt x="1" y="1361"/>
                  <a:pt x="47" y="1605"/>
                  <a:pt x="140" y="1850"/>
                </a:cubicBezTo>
                <a:cubicBezTo>
                  <a:pt x="187" y="1989"/>
                  <a:pt x="233" y="2036"/>
                  <a:pt x="292" y="2036"/>
                </a:cubicBezTo>
                <a:cubicBezTo>
                  <a:pt x="338" y="2036"/>
                  <a:pt x="385" y="2082"/>
                  <a:pt x="524" y="2082"/>
                </a:cubicBezTo>
                <a:cubicBezTo>
                  <a:pt x="769" y="2036"/>
                  <a:pt x="1013" y="1943"/>
                  <a:pt x="1304" y="1791"/>
                </a:cubicBezTo>
                <a:cubicBezTo>
                  <a:pt x="1548" y="1605"/>
                  <a:pt x="1792" y="1454"/>
                  <a:pt x="1932" y="1268"/>
                </a:cubicBezTo>
                <a:cubicBezTo>
                  <a:pt x="2036" y="1163"/>
                  <a:pt x="2036" y="1070"/>
                  <a:pt x="2036" y="1024"/>
                </a:cubicBezTo>
                <a:cubicBezTo>
                  <a:pt x="2036" y="1024"/>
                  <a:pt x="2036" y="919"/>
                  <a:pt x="1932" y="826"/>
                </a:cubicBezTo>
                <a:cubicBezTo>
                  <a:pt x="1792" y="628"/>
                  <a:pt x="1548" y="442"/>
                  <a:pt x="1304" y="291"/>
                </a:cubicBezTo>
                <a:cubicBezTo>
                  <a:pt x="1013" y="151"/>
                  <a:pt x="769" y="47"/>
                  <a:pt x="5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3"/>
          <p:cNvSpPr/>
          <p:nvPr/>
        </p:nvSpPr>
        <p:spPr>
          <a:xfrm>
            <a:off x="4890620" y="1294660"/>
            <a:ext cx="40565" cy="41743"/>
          </a:xfrm>
          <a:custGeom>
            <a:rect b="b" l="l" r="r" t="t"/>
            <a:pathLst>
              <a:path extrusionOk="0" h="1700" w="1652">
                <a:moveTo>
                  <a:pt x="442" y="1"/>
                </a:moveTo>
                <a:cubicBezTo>
                  <a:pt x="337" y="1"/>
                  <a:pt x="244" y="1"/>
                  <a:pt x="244" y="47"/>
                </a:cubicBezTo>
                <a:cubicBezTo>
                  <a:pt x="198" y="47"/>
                  <a:pt x="151" y="94"/>
                  <a:pt x="105" y="199"/>
                </a:cubicBezTo>
                <a:cubicBezTo>
                  <a:pt x="47" y="385"/>
                  <a:pt x="0" y="582"/>
                  <a:pt x="0" y="827"/>
                </a:cubicBezTo>
                <a:cubicBezTo>
                  <a:pt x="0" y="1118"/>
                  <a:pt x="47" y="1304"/>
                  <a:pt x="105" y="1501"/>
                </a:cubicBezTo>
                <a:cubicBezTo>
                  <a:pt x="151" y="1594"/>
                  <a:pt x="198" y="1653"/>
                  <a:pt x="244" y="1653"/>
                </a:cubicBezTo>
                <a:cubicBezTo>
                  <a:pt x="244" y="1699"/>
                  <a:pt x="337" y="1699"/>
                  <a:pt x="442" y="1699"/>
                </a:cubicBezTo>
                <a:cubicBezTo>
                  <a:pt x="628" y="1653"/>
                  <a:pt x="826" y="1594"/>
                  <a:pt x="1070" y="1455"/>
                </a:cubicBezTo>
                <a:cubicBezTo>
                  <a:pt x="1268" y="1304"/>
                  <a:pt x="1454" y="1164"/>
                  <a:pt x="1559" y="1013"/>
                </a:cubicBezTo>
                <a:cubicBezTo>
                  <a:pt x="1652" y="920"/>
                  <a:pt x="1652" y="873"/>
                  <a:pt x="1652" y="827"/>
                </a:cubicBezTo>
                <a:cubicBezTo>
                  <a:pt x="1652" y="827"/>
                  <a:pt x="1652" y="780"/>
                  <a:pt x="1559" y="676"/>
                </a:cubicBezTo>
                <a:cubicBezTo>
                  <a:pt x="1454" y="536"/>
                  <a:pt x="1268" y="385"/>
                  <a:pt x="1070" y="245"/>
                </a:cubicBezTo>
                <a:cubicBezTo>
                  <a:pt x="826" y="94"/>
                  <a:pt x="628" y="47"/>
                  <a:pt x="4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53"/>
          <p:cNvSpPr/>
          <p:nvPr/>
        </p:nvSpPr>
        <p:spPr>
          <a:xfrm>
            <a:off x="5223929" y="1299522"/>
            <a:ext cx="30866" cy="32020"/>
          </a:xfrm>
          <a:custGeom>
            <a:rect b="b" l="l" r="r" t="t"/>
            <a:pathLst>
              <a:path extrusionOk="0" h="1304" w="1257">
                <a:moveTo>
                  <a:pt x="198" y="1"/>
                </a:moveTo>
                <a:cubicBezTo>
                  <a:pt x="140" y="47"/>
                  <a:pt x="140" y="47"/>
                  <a:pt x="93" y="140"/>
                </a:cubicBezTo>
                <a:cubicBezTo>
                  <a:pt x="47" y="291"/>
                  <a:pt x="0" y="431"/>
                  <a:pt x="0" y="629"/>
                </a:cubicBezTo>
                <a:cubicBezTo>
                  <a:pt x="0" y="873"/>
                  <a:pt x="47" y="1013"/>
                  <a:pt x="93" y="1164"/>
                </a:cubicBezTo>
                <a:cubicBezTo>
                  <a:pt x="140" y="1257"/>
                  <a:pt x="140" y="1257"/>
                  <a:pt x="198" y="1257"/>
                </a:cubicBezTo>
                <a:cubicBezTo>
                  <a:pt x="198" y="1303"/>
                  <a:pt x="244" y="1303"/>
                  <a:pt x="337" y="1303"/>
                </a:cubicBezTo>
                <a:cubicBezTo>
                  <a:pt x="489" y="1257"/>
                  <a:pt x="628" y="1210"/>
                  <a:pt x="826" y="1106"/>
                </a:cubicBezTo>
                <a:cubicBezTo>
                  <a:pt x="965" y="1013"/>
                  <a:pt x="1117" y="920"/>
                  <a:pt x="1210" y="768"/>
                </a:cubicBezTo>
                <a:cubicBezTo>
                  <a:pt x="1256" y="722"/>
                  <a:pt x="1256" y="675"/>
                  <a:pt x="1256" y="629"/>
                </a:cubicBezTo>
                <a:cubicBezTo>
                  <a:pt x="1256" y="629"/>
                  <a:pt x="1256" y="582"/>
                  <a:pt x="1210" y="524"/>
                </a:cubicBezTo>
                <a:cubicBezTo>
                  <a:pt x="1117" y="384"/>
                  <a:pt x="965" y="291"/>
                  <a:pt x="826" y="187"/>
                </a:cubicBezTo>
                <a:cubicBezTo>
                  <a:pt x="628" y="94"/>
                  <a:pt x="489" y="47"/>
                  <a:pt x="3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53"/>
          <p:cNvSpPr/>
          <p:nvPr/>
        </p:nvSpPr>
        <p:spPr>
          <a:xfrm>
            <a:off x="559044" y="1500750"/>
            <a:ext cx="159387" cy="163389"/>
          </a:xfrm>
          <a:custGeom>
            <a:rect b="b" l="l" r="r" t="t"/>
            <a:pathLst>
              <a:path extrusionOk="0" h="6654" w="6491">
                <a:moveTo>
                  <a:pt x="1319" y="1"/>
                </a:moveTo>
                <a:cubicBezTo>
                  <a:pt x="1098" y="1"/>
                  <a:pt x="984" y="55"/>
                  <a:pt x="919" y="87"/>
                </a:cubicBezTo>
                <a:cubicBezTo>
                  <a:pt x="815" y="180"/>
                  <a:pt x="629" y="331"/>
                  <a:pt x="431" y="762"/>
                </a:cubicBezTo>
                <a:cubicBezTo>
                  <a:pt x="187" y="1448"/>
                  <a:pt x="47" y="2320"/>
                  <a:pt x="0" y="3332"/>
                </a:cubicBezTo>
                <a:cubicBezTo>
                  <a:pt x="47" y="4356"/>
                  <a:pt x="187" y="5228"/>
                  <a:pt x="431" y="5903"/>
                </a:cubicBezTo>
                <a:cubicBezTo>
                  <a:pt x="629" y="6345"/>
                  <a:pt x="815" y="6485"/>
                  <a:pt x="919" y="6531"/>
                </a:cubicBezTo>
                <a:cubicBezTo>
                  <a:pt x="988" y="6608"/>
                  <a:pt x="1113" y="6654"/>
                  <a:pt x="1366" y="6654"/>
                </a:cubicBezTo>
                <a:cubicBezTo>
                  <a:pt x="1456" y="6654"/>
                  <a:pt x="1562" y="6648"/>
                  <a:pt x="1687" y="6636"/>
                </a:cubicBezTo>
                <a:cubicBezTo>
                  <a:pt x="2420" y="6485"/>
                  <a:pt x="3246" y="6194"/>
                  <a:pt x="4118" y="5705"/>
                </a:cubicBezTo>
                <a:lnTo>
                  <a:pt x="4165" y="5705"/>
                </a:lnTo>
                <a:cubicBezTo>
                  <a:pt x="5037" y="5182"/>
                  <a:pt x="5665" y="4647"/>
                  <a:pt x="6153" y="4065"/>
                </a:cubicBezTo>
                <a:cubicBezTo>
                  <a:pt x="6444" y="3670"/>
                  <a:pt x="6491" y="3437"/>
                  <a:pt x="6491" y="3332"/>
                </a:cubicBezTo>
                <a:cubicBezTo>
                  <a:pt x="6491" y="3193"/>
                  <a:pt x="6444" y="2995"/>
                  <a:pt x="6153" y="2611"/>
                </a:cubicBezTo>
                <a:cubicBezTo>
                  <a:pt x="5665" y="2030"/>
                  <a:pt x="5037" y="1448"/>
                  <a:pt x="4165" y="960"/>
                </a:cubicBezTo>
                <a:lnTo>
                  <a:pt x="4118" y="960"/>
                </a:lnTo>
                <a:cubicBezTo>
                  <a:pt x="3246" y="425"/>
                  <a:pt x="2420" y="134"/>
                  <a:pt x="1687" y="41"/>
                </a:cubicBezTo>
                <a:cubicBezTo>
                  <a:pt x="1539" y="12"/>
                  <a:pt x="1418" y="1"/>
                  <a:pt x="131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53"/>
          <p:cNvSpPr/>
          <p:nvPr/>
        </p:nvSpPr>
        <p:spPr>
          <a:xfrm>
            <a:off x="892059" y="1505490"/>
            <a:ext cx="149982" cy="153837"/>
          </a:xfrm>
          <a:custGeom>
            <a:rect b="b" l="l" r="r" t="t"/>
            <a:pathLst>
              <a:path extrusionOk="0" h="6265" w="6108">
                <a:moveTo>
                  <a:pt x="1261" y="0"/>
                </a:moveTo>
                <a:cubicBezTo>
                  <a:pt x="1056" y="0"/>
                  <a:pt x="945" y="60"/>
                  <a:pt x="873" y="92"/>
                </a:cubicBezTo>
                <a:cubicBezTo>
                  <a:pt x="780" y="138"/>
                  <a:pt x="582" y="278"/>
                  <a:pt x="443" y="720"/>
                </a:cubicBezTo>
                <a:cubicBezTo>
                  <a:pt x="198" y="1348"/>
                  <a:pt x="47" y="2174"/>
                  <a:pt x="1" y="3139"/>
                </a:cubicBezTo>
                <a:cubicBezTo>
                  <a:pt x="47" y="4116"/>
                  <a:pt x="198" y="4884"/>
                  <a:pt x="443" y="5570"/>
                </a:cubicBezTo>
                <a:cubicBezTo>
                  <a:pt x="582" y="6001"/>
                  <a:pt x="780" y="6094"/>
                  <a:pt x="873" y="6198"/>
                </a:cubicBezTo>
                <a:cubicBezTo>
                  <a:pt x="947" y="6231"/>
                  <a:pt x="1062" y="6264"/>
                  <a:pt x="1279" y="6264"/>
                </a:cubicBezTo>
                <a:cubicBezTo>
                  <a:pt x="1369" y="6264"/>
                  <a:pt x="1476" y="6259"/>
                  <a:pt x="1606" y="6245"/>
                </a:cubicBezTo>
                <a:cubicBezTo>
                  <a:pt x="2280" y="6152"/>
                  <a:pt x="3060" y="5861"/>
                  <a:pt x="3932" y="5373"/>
                </a:cubicBezTo>
                <a:cubicBezTo>
                  <a:pt x="4758" y="4884"/>
                  <a:pt x="5386" y="4349"/>
                  <a:pt x="5816" y="3826"/>
                </a:cubicBezTo>
                <a:cubicBezTo>
                  <a:pt x="6107" y="3477"/>
                  <a:pt x="6107" y="3244"/>
                  <a:pt x="6107" y="3139"/>
                </a:cubicBezTo>
                <a:cubicBezTo>
                  <a:pt x="6107" y="3046"/>
                  <a:pt x="6107" y="2802"/>
                  <a:pt x="5816" y="2465"/>
                </a:cubicBezTo>
                <a:cubicBezTo>
                  <a:pt x="5386" y="1930"/>
                  <a:pt x="4758" y="1395"/>
                  <a:pt x="3932" y="918"/>
                </a:cubicBezTo>
                <a:cubicBezTo>
                  <a:pt x="3060" y="429"/>
                  <a:pt x="2280" y="138"/>
                  <a:pt x="1606" y="45"/>
                </a:cubicBezTo>
                <a:cubicBezTo>
                  <a:pt x="1468" y="13"/>
                  <a:pt x="1355" y="0"/>
                  <a:pt x="126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53"/>
          <p:cNvSpPr/>
          <p:nvPr/>
        </p:nvSpPr>
        <p:spPr>
          <a:xfrm>
            <a:off x="1225368" y="1510180"/>
            <a:ext cx="141682" cy="144285"/>
          </a:xfrm>
          <a:custGeom>
            <a:rect b="b" l="l" r="r" t="t"/>
            <a:pathLst>
              <a:path extrusionOk="0" h="5876" w="5770">
                <a:moveTo>
                  <a:pt x="1165" y="1"/>
                </a:moveTo>
                <a:cubicBezTo>
                  <a:pt x="963" y="1"/>
                  <a:pt x="859" y="55"/>
                  <a:pt x="826" y="87"/>
                </a:cubicBezTo>
                <a:cubicBezTo>
                  <a:pt x="722" y="145"/>
                  <a:pt x="536" y="285"/>
                  <a:pt x="384" y="669"/>
                </a:cubicBezTo>
                <a:cubicBezTo>
                  <a:pt x="140" y="1308"/>
                  <a:pt x="1" y="2030"/>
                  <a:pt x="1" y="2948"/>
                </a:cubicBezTo>
                <a:cubicBezTo>
                  <a:pt x="1" y="3821"/>
                  <a:pt x="140" y="4600"/>
                  <a:pt x="384" y="5228"/>
                </a:cubicBezTo>
                <a:cubicBezTo>
                  <a:pt x="536" y="5612"/>
                  <a:pt x="722" y="5763"/>
                  <a:pt x="826" y="5810"/>
                </a:cubicBezTo>
                <a:cubicBezTo>
                  <a:pt x="859" y="5843"/>
                  <a:pt x="968" y="5876"/>
                  <a:pt x="1181" y="5876"/>
                </a:cubicBezTo>
                <a:cubicBezTo>
                  <a:pt x="1269" y="5876"/>
                  <a:pt x="1375" y="5870"/>
                  <a:pt x="1501" y="5856"/>
                </a:cubicBezTo>
                <a:cubicBezTo>
                  <a:pt x="2176" y="5763"/>
                  <a:pt x="2909" y="5472"/>
                  <a:pt x="3688" y="5030"/>
                </a:cubicBezTo>
                <a:cubicBezTo>
                  <a:pt x="4455" y="4600"/>
                  <a:pt x="5037" y="4112"/>
                  <a:pt x="5479" y="3577"/>
                </a:cubicBezTo>
                <a:cubicBezTo>
                  <a:pt x="5723" y="3239"/>
                  <a:pt x="5770" y="3053"/>
                  <a:pt x="5770" y="2948"/>
                </a:cubicBezTo>
                <a:cubicBezTo>
                  <a:pt x="5770" y="2855"/>
                  <a:pt x="5723" y="2611"/>
                  <a:pt x="5479" y="2320"/>
                </a:cubicBezTo>
                <a:cubicBezTo>
                  <a:pt x="5037" y="1785"/>
                  <a:pt x="4455" y="1308"/>
                  <a:pt x="3688" y="820"/>
                </a:cubicBezTo>
                <a:cubicBezTo>
                  <a:pt x="2909" y="378"/>
                  <a:pt x="2176" y="145"/>
                  <a:pt x="1501" y="41"/>
                </a:cubicBezTo>
                <a:cubicBezTo>
                  <a:pt x="1368" y="12"/>
                  <a:pt x="1257" y="1"/>
                  <a:pt x="116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53"/>
          <p:cNvSpPr/>
          <p:nvPr/>
        </p:nvSpPr>
        <p:spPr>
          <a:xfrm>
            <a:off x="1558678" y="1515041"/>
            <a:ext cx="131983" cy="134856"/>
          </a:xfrm>
          <a:custGeom>
            <a:rect b="b" l="l" r="r" t="t"/>
            <a:pathLst>
              <a:path extrusionOk="0" h="5492" w="5375">
                <a:moveTo>
                  <a:pt x="1092" y="0"/>
                </a:moveTo>
                <a:cubicBezTo>
                  <a:pt x="904" y="0"/>
                  <a:pt x="800" y="55"/>
                  <a:pt x="768" y="87"/>
                </a:cubicBezTo>
                <a:cubicBezTo>
                  <a:pt x="675" y="133"/>
                  <a:pt x="524" y="238"/>
                  <a:pt x="384" y="622"/>
                </a:cubicBezTo>
                <a:cubicBezTo>
                  <a:pt x="140" y="1203"/>
                  <a:pt x="1" y="1925"/>
                  <a:pt x="1" y="2750"/>
                </a:cubicBezTo>
                <a:cubicBezTo>
                  <a:pt x="1" y="3576"/>
                  <a:pt x="140" y="4309"/>
                  <a:pt x="384" y="4891"/>
                </a:cubicBezTo>
                <a:cubicBezTo>
                  <a:pt x="524" y="5228"/>
                  <a:pt x="675" y="5367"/>
                  <a:pt x="768" y="5414"/>
                </a:cubicBezTo>
                <a:cubicBezTo>
                  <a:pt x="801" y="5456"/>
                  <a:pt x="912" y="5491"/>
                  <a:pt x="1112" y="5491"/>
                </a:cubicBezTo>
                <a:cubicBezTo>
                  <a:pt x="1192" y="5491"/>
                  <a:pt x="1287" y="5485"/>
                  <a:pt x="1396" y="5472"/>
                </a:cubicBezTo>
                <a:cubicBezTo>
                  <a:pt x="2036" y="5367"/>
                  <a:pt x="2711" y="5123"/>
                  <a:pt x="3432" y="4739"/>
                </a:cubicBezTo>
                <a:cubicBezTo>
                  <a:pt x="4165" y="4309"/>
                  <a:pt x="4700" y="3821"/>
                  <a:pt x="5083" y="3332"/>
                </a:cubicBezTo>
                <a:cubicBezTo>
                  <a:pt x="5328" y="3041"/>
                  <a:pt x="5374" y="2855"/>
                  <a:pt x="5374" y="2750"/>
                </a:cubicBezTo>
                <a:cubicBezTo>
                  <a:pt x="5374" y="2657"/>
                  <a:pt x="5328" y="2460"/>
                  <a:pt x="5083" y="2169"/>
                </a:cubicBezTo>
                <a:cubicBezTo>
                  <a:pt x="4700" y="1692"/>
                  <a:pt x="4165" y="1203"/>
                  <a:pt x="3432" y="761"/>
                </a:cubicBezTo>
                <a:cubicBezTo>
                  <a:pt x="2711" y="378"/>
                  <a:pt x="2036" y="133"/>
                  <a:pt x="1396" y="40"/>
                </a:cubicBezTo>
                <a:cubicBezTo>
                  <a:pt x="1277" y="11"/>
                  <a:pt x="1176" y="0"/>
                  <a:pt x="10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3"/>
          <p:cNvSpPr/>
          <p:nvPr/>
        </p:nvSpPr>
        <p:spPr>
          <a:xfrm>
            <a:off x="1891693" y="1519167"/>
            <a:ext cx="122554" cy="125869"/>
          </a:xfrm>
          <a:custGeom>
            <a:rect b="b" l="l" r="r" t="t"/>
            <a:pathLst>
              <a:path extrusionOk="0" h="5126" w="4991">
                <a:moveTo>
                  <a:pt x="1151" y="0"/>
                </a:moveTo>
                <a:cubicBezTo>
                  <a:pt x="912" y="0"/>
                  <a:pt x="764" y="78"/>
                  <a:pt x="687" y="117"/>
                </a:cubicBezTo>
                <a:cubicBezTo>
                  <a:pt x="629" y="163"/>
                  <a:pt x="489" y="256"/>
                  <a:pt x="338" y="593"/>
                </a:cubicBezTo>
                <a:cubicBezTo>
                  <a:pt x="152" y="1128"/>
                  <a:pt x="1" y="1815"/>
                  <a:pt x="1" y="2582"/>
                </a:cubicBezTo>
                <a:cubicBezTo>
                  <a:pt x="1" y="3362"/>
                  <a:pt x="152" y="4036"/>
                  <a:pt x="338" y="4571"/>
                </a:cubicBezTo>
                <a:cubicBezTo>
                  <a:pt x="489" y="4909"/>
                  <a:pt x="629" y="5013"/>
                  <a:pt x="687" y="5060"/>
                </a:cubicBezTo>
                <a:cubicBezTo>
                  <a:pt x="753" y="5093"/>
                  <a:pt x="871" y="5126"/>
                  <a:pt x="1054" y="5126"/>
                </a:cubicBezTo>
                <a:cubicBezTo>
                  <a:pt x="1130" y="5126"/>
                  <a:pt x="1216" y="5120"/>
                  <a:pt x="1315" y="5106"/>
                </a:cubicBezTo>
                <a:cubicBezTo>
                  <a:pt x="1897" y="5013"/>
                  <a:pt x="2525" y="4816"/>
                  <a:pt x="3199" y="4432"/>
                </a:cubicBezTo>
                <a:cubicBezTo>
                  <a:pt x="3886" y="4036"/>
                  <a:pt x="4363" y="3606"/>
                  <a:pt x="4758" y="3117"/>
                </a:cubicBezTo>
                <a:cubicBezTo>
                  <a:pt x="4991" y="2827"/>
                  <a:pt x="4991" y="2687"/>
                  <a:pt x="4991" y="2582"/>
                </a:cubicBezTo>
                <a:cubicBezTo>
                  <a:pt x="4991" y="2489"/>
                  <a:pt x="4991" y="2292"/>
                  <a:pt x="4758" y="2001"/>
                </a:cubicBezTo>
                <a:cubicBezTo>
                  <a:pt x="4363" y="1570"/>
                  <a:pt x="3886" y="1128"/>
                  <a:pt x="3199" y="745"/>
                </a:cubicBezTo>
                <a:cubicBezTo>
                  <a:pt x="2525" y="361"/>
                  <a:pt x="1897" y="117"/>
                  <a:pt x="1315" y="12"/>
                </a:cubicBezTo>
                <a:cubicBezTo>
                  <a:pt x="1256" y="4"/>
                  <a:pt x="1201" y="0"/>
                  <a:pt x="11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3"/>
          <p:cNvSpPr/>
          <p:nvPr/>
        </p:nvSpPr>
        <p:spPr>
          <a:xfrm>
            <a:off x="2225002" y="1523980"/>
            <a:ext cx="114279" cy="116194"/>
          </a:xfrm>
          <a:custGeom>
            <a:rect b="b" l="l" r="r" t="t"/>
            <a:pathLst>
              <a:path extrusionOk="0" h="4732" w="4654">
                <a:moveTo>
                  <a:pt x="1029" y="1"/>
                </a:moveTo>
                <a:cubicBezTo>
                  <a:pt x="815" y="1"/>
                  <a:pt x="703" y="60"/>
                  <a:pt x="629" y="60"/>
                </a:cubicBezTo>
                <a:cubicBezTo>
                  <a:pt x="582" y="107"/>
                  <a:pt x="431" y="211"/>
                  <a:pt x="338" y="549"/>
                </a:cubicBezTo>
                <a:cubicBezTo>
                  <a:pt x="140" y="1037"/>
                  <a:pt x="1" y="1665"/>
                  <a:pt x="1" y="2386"/>
                </a:cubicBezTo>
                <a:cubicBezTo>
                  <a:pt x="1" y="3119"/>
                  <a:pt x="140" y="3701"/>
                  <a:pt x="338" y="4236"/>
                </a:cubicBezTo>
                <a:cubicBezTo>
                  <a:pt x="431" y="4527"/>
                  <a:pt x="582" y="4620"/>
                  <a:pt x="629" y="4666"/>
                </a:cubicBezTo>
                <a:cubicBezTo>
                  <a:pt x="695" y="4699"/>
                  <a:pt x="790" y="4732"/>
                  <a:pt x="959" y="4732"/>
                </a:cubicBezTo>
                <a:cubicBezTo>
                  <a:pt x="1029" y="4732"/>
                  <a:pt x="1112" y="4726"/>
                  <a:pt x="1210" y="4713"/>
                </a:cubicBezTo>
                <a:cubicBezTo>
                  <a:pt x="1745" y="4666"/>
                  <a:pt x="2327" y="4422"/>
                  <a:pt x="2955" y="4085"/>
                </a:cubicBezTo>
                <a:cubicBezTo>
                  <a:pt x="3583" y="3701"/>
                  <a:pt x="4072" y="3305"/>
                  <a:pt x="4409" y="2875"/>
                </a:cubicBezTo>
                <a:cubicBezTo>
                  <a:pt x="4607" y="2631"/>
                  <a:pt x="4653" y="2491"/>
                  <a:pt x="4653" y="2386"/>
                </a:cubicBezTo>
                <a:cubicBezTo>
                  <a:pt x="4653" y="2293"/>
                  <a:pt x="4607" y="2142"/>
                  <a:pt x="4409" y="1851"/>
                </a:cubicBezTo>
                <a:cubicBezTo>
                  <a:pt x="4072" y="1468"/>
                  <a:pt x="3583" y="1037"/>
                  <a:pt x="2955" y="688"/>
                </a:cubicBezTo>
                <a:cubicBezTo>
                  <a:pt x="2327" y="304"/>
                  <a:pt x="1745" y="107"/>
                  <a:pt x="1210" y="14"/>
                </a:cubicBezTo>
                <a:cubicBezTo>
                  <a:pt x="1143" y="4"/>
                  <a:pt x="1083" y="1"/>
                  <a:pt x="10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3"/>
          <p:cNvSpPr/>
          <p:nvPr/>
        </p:nvSpPr>
        <p:spPr>
          <a:xfrm>
            <a:off x="2558312" y="1528694"/>
            <a:ext cx="104555" cy="106912"/>
          </a:xfrm>
          <a:custGeom>
            <a:rect b="b" l="l" r="r" t="t"/>
            <a:pathLst>
              <a:path extrusionOk="0" h="4354" w="4258">
                <a:moveTo>
                  <a:pt x="886" y="0"/>
                </a:moveTo>
                <a:cubicBezTo>
                  <a:pt x="737" y="0"/>
                  <a:pt x="648" y="33"/>
                  <a:pt x="582" y="66"/>
                </a:cubicBezTo>
                <a:cubicBezTo>
                  <a:pt x="524" y="112"/>
                  <a:pt x="384" y="205"/>
                  <a:pt x="291" y="496"/>
                </a:cubicBezTo>
                <a:cubicBezTo>
                  <a:pt x="140" y="985"/>
                  <a:pt x="1" y="1520"/>
                  <a:pt x="1" y="2194"/>
                </a:cubicBezTo>
                <a:cubicBezTo>
                  <a:pt x="1" y="2881"/>
                  <a:pt x="140" y="3404"/>
                  <a:pt x="291" y="3893"/>
                </a:cubicBezTo>
                <a:cubicBezTo>
                  <a:pt x="384" y="4183"/>
                  <a:pt x="524" y="4276"/>
                  <a:pt x="582" y="4276"/>
                </a:cubicBezTo>
                <a:cubicBezTo>
                  <a:pt x="649" y="4318"/>
                  <a:pt x="739" y="4354"/>
                  <a:pt x="891" y="4354"/>
                </a:cubicBezTo>
                <a:cubicBezTo>
                  <a:pt x="952" y="4354"/>
                  <a:pt x="1023" y="4348"/>
                  <a:pt x="1106" y="4335"/>
                </a:cubicBezTo>
                <a:cubicBezTo>
                  <a:pt x="1594" y="4276"/>
                  <a:pt x="2129" y="4090"/>
                  <a:pt x="2711" y="3753"/>
                </a:cubicBezTo>
                <a:cubicBezTo>
                  <a:pt x="3292" y="3404"/>
                  <a:pt x="3723" y="3020"/>
                  <a:pt x="4014" y="2683"/>
                </a:cubicBezTo>
                <a:cubicBezTo>
                  <a:pt x="4211" y="2439"/>
                  <a:pt x="4258" y="2241"/>
                  <a:pt x="4258" y="2194"/>
                </a:cubicBezTo>
                <a:cubicBezTo>
                  <a:pt x="4258" y="2101"/>
                  <a:pt x="4211" y="1950"/>
                  <a:pt x="4014" y="1718"/>
                </a:cubicBezTo>
                <a:cubicBezTo>
                  <a:pt x="3723" y="1322"/>
                  <a:pt x="3292" y="985"/>
                  <a:pt x="2711" y="647"/>
                </a:cubicBezTo>
                <a:cubicBezTo>
                  <a:pt x="2129" y="310"/>
                  <a:pt x="1594" y="112"/>
                  <a:pt x="1106" y="19"/>
                </a:cubicBezTo>
                <a:cubicBezTo>
                  <a:pt x="1020" y="6"/>
                  <a:pt x="948" y="0"/>
                  <a:pt x="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3"/>
          <p:cNvSpPr/>
          <p:nvPr/>
        </p:nvSpPr>
        <p:spPr>
          <a:xfrm>
            <a:off x="2891327" y="1533261"/>
            <a:ext cx="95421" cy="98171"/>
          </a:xfrm>
          <a:custGeom>
            <a:rect b="b" l="l" r="r" t="t"/>
            <a:pathLst>
              <a:path extrusionOk="0" h="3998" w="3886">
                <a:moveTo>
                  <a:pt x="809" y="0"/>
                </a:moveTo>
                <a:cubicBezTo>
                  <a:pt x="656" y="0"/>
                  <a:pt x="569" y="36"/>
                  <a:pt x="536" y="78"/>
                </a:cubicBezTo>
                <a:cubicBezTo>
                  <a:pt x="489" y="124"/>
                  <a:pt x="396" y="217"/>
                  <a:pt x="292" y="461"/>
                </a:cubicBezTo>
                <a:cubicBezTo>
                  <a:pt x="106" y="892"/>
                  <a:pt x="1" y="1380"/>
                  <a:pt x="1" y="2008"/>
                </a:cubicBezTo>
                <a:cubicBezTo>
                  <a:pt x="1" y="2590"/>
                  <a:pt x="106" y="3125"/>
                  <a:pt x="292" y="3567"/>
                </a:cubicBezTo>
                <a:cubicBezTo>
                  <a:pt x="396" y="3800"/>
                  <a:pt x="489" y="3904"/>
                  <a:pt x="536" y="3951"/>
                </a:cubicBezTo>
                <a:cubicBezTo>
                  <a:pt x="583" y="3951"/>
                  <a:pt x="734" y="3997"/>
                  <a:pt x="1024" y="3997"/>
                </a:cubicBezTo>
                <a:cubicBezTo>
                  <a:pt x="1455" y="3904"/>
                  <a:pt x="1943" y="3707"/>
                  <a:pt x="2478" y="3416"/>
                </a:cubicBezTo>
                <a:cubicBezTo>
                  <a:pt x="3013" y="3125"/>
                  <a:pt x="3397" y="2788"/>
                  <a:pt x="3688" y="2450"/>
                </a:cubicBezTo>
                <a:cubicBezTo>
                  <a:pt x="3886" y="2206"/>
                  <a:pt x="3886" y="2055"/>
                  <a:pt x="3886" y="2008"/>
                </a:cubicBezTo>
                <a:cubicBezTo>
                  <a:pt x="3886" y="1915"/>
                  <a:pt x="3886" y="1822"/>
                  <a:pt x="3688" y="1578"/>
                </a:cubicBezTo>
                <a:cubicBezTo>
                  <a:pt x="3397" y="1241"/>
                  <a:pt x="3013" y="892"/>
                  <a:pt x="2478" y="554"/>
                </a:cubicBezTo>
                <a:cubicBezTo>
                  <a:pt x="1943" y="264"/>
                  <a:pt x="1455" y="124"/>
                  <a:pt x="1024" y="19"/>
                </a:cubicBezTo>
                <a:cubicBezTo>
                  <a:pt x="941" y="6"/>
                  <a:pt x="870" y="0"/>
                  <a:pt x="80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3"/>
          <p:cNvSpPr/>
          <p:nvPr/>
        </p:nvSpPr>
        <p:spPr>
          <a:xfrm>
            <a:off x="3224636" y="1538099"/>
            <a:ext cx="85722" cy="88472"/>
          </a:xfrm>
          <a:custGeom>
            <a:rect b="b" l="l" r="r" t="t"/>
            <a:pathLst>
              <a:path extrusionOk="0" h="3603" w="3491">
                <a:moveTo>
                  <a:pt x="732" y="1"/>
                </a:moveTo>
                <a:cubicBezTo>
                  <a:pt x="602" y="1"/>
                  <a:pt x="522" y="34"/>
                  <a:pt x="489" y="67"/>
                </a:cubicBezTo>
                <a:cubicBezTo>
                  <a:pt x="431" y="113"/>
                  <a:pt x="338" y="171"/>
                  <a:pt x="245" y="404"/>
                </a:cubicBezTo>
                <a:cubicBezTo>
                  <a:pt x="94" y="799"/>
                  <a:pt x="1" y="1276"/>
                  <a:pt x="1" y="1811"/>
                </a:cubicBezTo>
                <a:cubicBezTo>
                  <a:pt x="1" y="2346"/>
                  <a:pt x="94" y="2835"/>
                  <a:pt x="245" y="3219"/>
                </a:cubicBezTo>
                <a:cubicBezTo>
                  <a:pt x="338" y="3463"/>
                  <a:pt x="431" y="3510"/>
                  <a:pt x="489" y="3556"/>
                </a:cubicBezTo>
                <a:cubicBezTo>
                  <a:pt x="536" y="3556"/>
                  <a:pt x="675" y="3603"/>
                  <a:pt x="920" y="3603"/>
                </a:cubicBezTo>
                <a:cubicBezTo>
                  <a:pt x="1304" y="3510"/>
                  <a:pt x="1746" y="3370"/>
                  <a:pt x="2234" y="3079"/>
                </a:cubicBezTo>
                <a:cubicBezTo>
                  <a:pt x="2711" y="2835"/>
                  <a:pt x="3048" y="2498"/>
                  <a:pt x="3339" y="2207"/>
                </a:cubicBezTo>
                <a:cubicBezTo>
                  <a:pt x="3490" y="2009"/>
                  <a:pt x="3490" y="1858"/>
                  <a:pt x="3490" y="1811"/>
                </a:cubicBezTo>
                <a:cubicBezTo>
                  <a:pt x="3490" y="1765"/>
                  <a:pt x="3490" y="1625"/>
                  <a:pt x="3339" y="1428"/>
                </a:cubicBezTo>
                <a:cubicBezTo>
                  <a:pt x="3048" y="1090"/>
                  <a:pt x="2711" y="799"/>
                  <a:pt x="2234" y="509"/>
                </a:cubicBezTo>
                <a:cubicBezTo>
                  <a:pt x="1746" y="264"/>
                  <a:pt x="1304" y="67"/>
                  <a:pt x="920" y="20"/>
                </a:cubicBezTo>
                <a:cubicBezTo>
                  <a:pt x="848" y="7"/>
                  <a:pt x="786" y="1"/>
                  <a:pt x="7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3"/>
          <p:cNvSpPr/>
          <p:nvPr/>
        </p:nvSpPr>
        <p:spPr>
          <a:xfrm>
            <a:off x="3557946" y="1542961"/>
            <a:ext cx="77152" cy="79043"/>
          </a:xfrm>
          <a:custGeom>
            <a:rect b="b" l="l" r="r" t="t"/>
            <a:pathLst>
              <a:path extrusionOk="0" h="3219" w="3142">
                <a:moveTo>
                  <a:pt x="642" y="1"/>
                </a:moveTo>
                <a:cubicBezTo>
                  <a:pt x="526" y="1"/>
                  <a:pt x="464" y="34"/>
                  <a:pt x="431" y="66"/>
                </a:cubicBezTo>
                <a:cubicBezTo>
                  <a:pt x="385" y="66"/>
                  <a:pt x="292" y="159"/>
                  <a:pt x="233" y="357"/>
                </a:cubicBezTo>
                <a:cubicBezTo>
                  <a:pt x="94" y="695"/>
                  <a:pt x="1" y="1137"/>
                  <a:pt x="1" y="1613"/>
                </a:cubicBezTo>
                <a:cubicBezTo>
                  <a:pt x="1" y="2102"/>
                  <a:pt x="94" y="2532"/>
                  <a:pt x="233" y="2881"/>
                </a:cubicBezTo>
                <a:cubicBezTo>
                  <a:pt x="292" y="3067"/>
                  <a:pt x="385" y="3114"/>
                  <a:pt x="431" y="3172"/>
                </a:cubicBezTo>
                <a:cubicBezTo>
                  <a:pt x="478" y="3219"/>
                  <a:pt x="582" y="3219"/>
                  <a:pt x="815" y="3219"/>
                </a:cubicBezTo>
                <a:cubicBezTo>
                  <a:pt x="1164" y="3172"/>
                  <a:pt x="1594" y="3021"/>
                  <a:pt x="1978" y="2777"/>
                </a:cubicBezTo>
                <a:cubicBezTo>
                  <a:pt x="2420" y="2486"/>
                  <a:pt x="2757" y="2242"/>
                  <a:pt x="2955" y="1951"/>
                </a:cubicBezTo>
                <a:cubicBezTo>
                  <a:pt x="3095" y="1765"/>
                  <a:pt x="3141" y="1660"/>
                  <a:pt x="3141" y="1613"/>
                </a:cubicBezTo>
                <a:cubicBezTo>
                  <a:pt x="3141" y="1567"/>
                  <a:pt x="3095" y="1427"/>
                  <a:pt x="2955" y="1276"/>
                </a:cubicBezTo>
                <a:cubicBezTo>
                  <a:pt x="2757" y="985"/>
                  <a:pt x="2420" y="695"/>
                  <a:pt x="1978" y="450"/>
                </a:cubicBezTo>
                <a:cubicBezTo>
                  <a:pt x="1594" y="206"/>
                  <a:pt x="1164" y="66"/>
                  <a:pt x="815" y="20"/>
                </a:cubicBezTo>
                <a:cubicBezTo>
                  <a:pt x="747" y="6"/>
                  <a:pt x="690" y="1"/>
                  <a:pt x="6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53"/>
          <p:cNvSpPr/>
          <p:nvPr/>
        </p:nvSpPr>
        <p:spPr>
          <a:xfrm>
            <a:off x="3890985" y="1547552"/>
            <a:ext cx="67993" cy="69589"/>
          </a:xfrm>
          <a:custGeom>
            <a:rect b="b" l="l" r="r" t="t"/>
            <a:pathLst>
              <a:path extrusionOk="0" h="2834" w="2769">
                <a:moveTo>
                  <a:pt x="588" y="0"/>
                </a:moveTo>
                <a:cubicBezTo>
                  <a:pt x="486" y="0"/>
                  <a:pt x="429" y="36"/>
                  <a:pt x="395" y="77"/>
                </a:cubicBezTo>
                <a:cubicBezTo>
                  <a:pt x="337" y="77"/>
                  <a:pt x="244" y="124"/>
                  <a:pt x="198" y="310"/>
                </a:cubicBezTo>
                <a:cubicBezTo>
                  <a:pt x="105" y="601"/>
                  <a:pt x="0" y="996"/>
                  <a:pt x="0" y="1426"/>
                </a:cubicBezTo>
                <a:cubicBezTo>
                  <a:pt x="0" y="1868"/>
                  <a:pt x="105" y="2206"/>
                  <a:pt x="198" y="2543"/>
                </a:cubicBezTo>
                <a:cubicBezTo>
                  <a:pt x="244" y="2694"/>
                  <a:pt x="337" y="2787"/>
                  <a:pt x="395" y="2787"/>
                </a:cubicBezTo>
                <a:cubicBezTo>
                  <a:pt x="442" y="2834"/>
                  <a:pt x="535" y="2834"/>
                  <a:pt x="733" y="2834"/>
                </a:cubicBezTo>
                <a:cubicBezTo>
                  <a:pt x="1024" y="2787"/>
                  <a:pt x="1407" y="2636"/>
                  <a:pt x="1745" y="2450"/>
                </a:cubicBezTo>
                <a:cubicBezTo>
                  <a:pt x="2140" y="2206"/>
                  <a:pt x="2431" y="1961"/>
                  <a:pt x="2617" y="1717"/>
                </a:cubicBezTo>
                <a:cubicBezTo>
                  <a:pt x="2768" y="1578"/>
                  <a:pt x="2768" y="1473"/>
                  <a:pt x="2768" y="1426"/>
                </a:cubicBezTo>
                <a:cubicBezTo>
                  <a:pt x="2768" y="1380"/>
                  <a:pt x="2768" y="1287"/>
                  <a:pt x="2617" y="1136"/>
                </a:cubicBezTo>
                <a:cubicBezTo>
                  <a:pt x="2431" y="845"/>
                  <a:pt x="2140" y="601"/>
                  <a:pt x="1745" y="414"/>
                </a:cubicBezTo>
                <a:cubicBezTo>
                  <a:pt x="1407" y="217"/>
                  <a:pt x="1024" y="77"/>
                  <a:pt x="733" y="19"/>
                </a:cubicBezTo>
                <a:cubicBezTo>
                  <a:pt x="676" y="6"/>
                  <a:pt x="628" y="0"/>
                  <a:pt x="5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53"/>
          <p:cNvSpPr/>
          <p:nvPr/>
        </p:nvSpPr>
        <p:spPr>
          <a:xfrm>
            <a:off x="4224271" y="1552365"/>
            <a:ext cx="58294" cy="59939"/>
          </a:xfrm>
          <a:custGeom>
            <a:rect b="b" l="l" r="r" t="t"/>
            <a:pathLst>
              <a:path extrusionOk="0" h="2441" w="2374">
                <a:moveTo>
                  <a:pt x="476" y="0"/>
                </a:moveTo>
                <a:cubicBezTo>
                  <a:pt x="400" y="0"/>
                  <a:pt x="369" y="21"/>
                  <a:pt x="338" y="21"/>
                </a:cubicBezTo>
                <a:cubicBezTo>
                  <a:pt x="292" y="67"/>
                  <a:pt x="245" y="114"/>
                  <a:pt x="141" y="265"/>
                </a:cubicBezTo>
                <a:cubicBezTo>
                  <a:pt x="47" y="556"/>
                  <a:pt x="1" y="847"/>
                  <a:pt x="1" y="1230"/>
                </a:cubicBezTo>
                <a:cubicBezTo>
                  <a:pt x="1" y="1626"/>
                  <a:pt x="47" y="1917"/>
                  <a:pt x="141" y="2149"/>
                </a:cubicBezTo>
                <a:cubicBezTo>
                  <a:pt x="245" y="2347"/>
                  <a:pt x="292" y="2394"/>
                  <a:pt x="338" y="2394"/>
                </a:cubicBezTo>
                <a:cubicBezTo>
                  <a:pt x="385" y="2440"/>
                  <a:pt x="431" y="2440"/>
                  <a:pt x="629" y="2440"/>
                </a:cubicBezTo>
                <a:cubicBezTo>
                  <a:pt x="920" y="2394"/>
                  <a:pt x="1211" y="2301"/>
                  <a:pt x="1548" y="2103"/>
                </a:cubicBezTo>
                <a:cubicBezTo>
                  <a:pt x="1839" y="1917"/>
                  <a:pt x="2083" y="1719"/>
                  <a:pt x="2281" y="1475"/>
                </a:cubicBezTo>
                <a:cubicBezTo>
                  <a:pt x="2374" y="1382"/>
                  <a:pt x="2374" y="1277"/>
                  <a:pt x="2374" y="1230"/>
                </a:cubicBezTo>
                <a:cubicBezTo>
                  <a:pt x="2374" y="1184"/>
                  <a:pt x="2374" y="1091"/>
                  <a:pt x="2281" y="940"/>
                </a:cubicBezTo>
                <a:cubicBezTo>
                  <a:pt x="2083" y="754"/>
                  <a:pt x="1839" y="556"/>
                  <a:pt x="1548" y="358"/>
                </a:cubicBezTo>
                <a:cubicBezTo>
                  <a:pt x="1211" y="172"/>
                  <a:pt x="920" y="67"/>
                  <a:pt x="629" y="21"/>
                </a:cubicBezTo>
                <a:cubicBezTo>
                  <a:pt x="563" y="5"/>
                  <a:pt x="514" y="0"/>
                  <a:pt x="4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3"/>
          <p:cNvSpPr/>
          <p:nvPr/>
        </p:nvSpPr>
        <p:spPr>
          <a:xfrm>
            <a:off x="4557580" y="1557202"/>
            <a:ext cx="50019" cy="50510"/>
          </a:xfrm>
          <a:custGeom>
            <a:rect b="b" l="l" r="r" t="t"/>
            <a:pathLst>
              <a:path extrusionOk="0" h="2057" w="2037">
                <a:moveTo>
                  <a:pt x="412" y="1"/>
                </a:moveTo>
                <a:cubicBezTo>
                  <a:pt x="354" y="1"/>
                  <a:pt x="323" y="21"/>
                  <a:pt x="292" y="21"/>
                </a:cubicBezTo>
                <a:cubicBezTo>
                  <a:pt x="233" y="68"/>
                  <a:pt x="187" y="68"/>
                  <a:pt x="140" y="208"/>
                </a:cubicBezTo>
                <a:cubicBezTo>
                  <a:pt x="47" y="452"/>
                  <a:pt x="1" y="696"/>
                  <a:pt x="1" y="1033"/>
                </a:cubicBezTo>
                <a:cubicBezTo>
                  <a:pt x="1" y="1324"/>
                  <a:pt x="47" y="1615"/>
                  <a:pt x="140" y="1813"/>
                </a:cubicBezTo>
                <a:cubicBezTo>
                  <a:pt x="187" y="1952"/>
                  <a:pt x="233" y="2010"/>
                  <a:pt x="292" y="2057"/>
                </a:cubicBezTo>
                <a:lnTo>
                  <a:pt x="524" y="2057"/>
                </a:lnTo>
                <a:cubicBezTo>
                  <a:pt x="769" y="2010"/>
                  <a:pt x="1013" y="1906"/>
                  <a:pt x="1304" y="1766"/>
                </a:cubicBezTo>
                <a:cubicBezTo>
                  <a:pt x="1548" y="1615"/>
                  <a:pt x="1792" y="1429"/>
                  <a:pt x="1932" y="1231"/>
                </a:cubicBezTo>
                <a:cubicBezTo>
                  <a:pt x="2036" y="1138"/>
                  <a:pt x="2036" y="1080"/>
                  <a:pt x="2036" y="1033"/>
                </a:cubicBezTo>
                <a:cubicBezTo>
                  <a:pt x="2036" y="987"/>
                  <a:pt x="2036" y="940"/>
                  <a:pt x="1932" y="789"/>
                </a:cubicBezTo>
                <a:cubicBezTo>
                  <a:pt x="1792" y="650"/>
                  <a:pt x="1548" y="452"/>
                  <a:pt x="1304" y="312"/>
                </a:cubicBezTo>
                <a:cubicBezTo>
                  <a:pt x="1013" y="115"/>
                  <a:pt x="769" y="21"/>
                  <a:pt x="524" y="21"/>
                </a:cubicBezTo>
                <a:cubicBezTo>
                  <a:pt x="478" y="6"/>
                  <a:pt x="442"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3"/>
          <p:cNvSpPr/>
          <p:nvPr/>
        </p:nvSpPr>
        <p:spPr>
          <a:xfrm>
            <a:off x="4890620" y="1561770"/>
            <a:ext cx="40565" cy="41596"/>
          </a:xfrm>
          <a:custGeom>
            <a:rect b="b" l="l" r="r" t="t"/>
            <a:pathLst>
              <a:path extrusionOk="0" h="1694" w="1652">
                <a:moveTo>
                  <a:pt x="344" y="1"/>
                </a:moveTo>
                <a:cubicBezTo>
                  <a:pt x="286" y="1"/>
                  <a:pt x="244" y="22"/>
                  <a:pt x="244" y="22"/>
                </a:cubicBezTo>
                <a:cubicBezTo>
                  <a:pt x="198" y="22"/>
                  <a:pt x="151" y="80"/>
                  <a:pt x="105" y="173"/>
                </a:cubicBezTo>
                <a:cubicBezTo>
                  <a:pt x="47" y="371"/>
                  <a:pt x="0" y="603"/>
                  <a:pt x="0" y="847"/>
                </a:cubicBezTo>
                <a:cubicBezTo>
                  <a:pt x="0" y="1092"/>
                  <a:pt x="47" y="1336"/>
                  <a:pt x="105" y="1476"/>
                </a:cubicBezTo>
                <a:cubicBezTo>
                  <a:pt x="151" y="1627"/>
                  <a:pt x="198" y="1627"/>
                  <a:pt x="244" y="1673"/>
                </a:cubicBezTo>
                <a:cubicBezTo>
                  <a:pt x="244" y="1673"/>
                  <a:pt x="286" y="1694"/>
                  <a:pt x="344" y="1694"/>
                </a:cubicBezTo>
                <a:cubicBezTo>
                  <a:pt x="374" y="1694"/>
                  <a:pt x="407" y="1689"/>
                  <a:pt x="442" y="1673"/>
                </a:cubicBezTo>
                <a:cubicBezTo>
                  <a:pt x="628" y="1627"/>
                  <a:pt x="826" y="1580"/>
                  <a:pt x="1070" y="1429"/>
                </a:cubicBezTo>
                <a:cubicBezTo>
                  <a:pt x="1268" y="1336"/>
                  <a:pt x="1454" y="1185"/>
                  <a:pt x="1559" y="1045"/>
                </a:cubicBezTo>
                <a:cubicBezTo>
                  <a:pt x="1652" y="952"/>
                  <a:pt x="1652" y="847"/>
                  <a:pt x="1652" y="847"/>
                </a:cubicBezTo>
                <a:cubicBezTo>
                  <a:pt x="1652" y="801"/>
                  <a:pt x="1652" y="754"/>
                  <a:pt x="1559" y="661"/>
                </a:cubicBezTo>
                <a:cubicBezTo>
                  <a:pt x="1454" y="510"/>
                  <a:pt x="1268" y="371"/>
                  <a:pt x="1070" y="219"/>
                </a:cubicBezTo>
                <a:cubicBezTo>
                  <a:pt x="826" y="126"/>
                  <a:pt x="628" y="22"/>
                  <a:pt x="442" y="22"/>
                </a:cubicBezTo>
                <a:cubicBezTo>
                  <a:pt x="407" y="6"/>
                  <a:pt x="374" y="1"/>
                  <a:pt x="3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3"/>
          <p:cNvSpPr/>
          <p:nvPr/>
        </p:nvSpPr>
        <p:spPr>
          <a:xfrm>
            <a:off x="5223929" y="1566632"/>
            <a:ext cx="30866" cy="32020"/>
          </a:xfrm>
          <a:custGeom>
            <a:rect b="b" l="l" r="r" t="t"/>
            <a:pathLst>
              <a:path extrusionOk="0" h="1304" w="1257">
                <a:moveTo>
                  <a:pt x="260" y="1"/>
                </a:moveTo>
                <a:cubicBezTo>
                  <a:pt x="218" y="1"/>
                  <a:pt x="198" y="21"/>
                  <a:pt x="198" y="21"/>
                </a:cubicBezTo>
                <a:cubicBezTo>
                  <a:pt x="140" y="21"/>
                  <a:pt x="140" y="68"/>
                  <a:pt x="93" y="114"/>
                </a:cubicBezTo>
                <a:cubicBezTo>
                  <a:pt x="47" y="266"/>
                  <a:pt x="0" y="463"/>
                  <a:pt x="0" y="649"/>
                </a:cubicBezTo>
                <a:cubicBezTo>
                  <a:pt x="0" y="847"/>
                  <a:pt x="47" y="987"/>
                  <a:pt x="93" y="1138"/>
                </a:cubicBezTo>
                <a:cubicBezTo>
                  <a:pt x="140" y="1231"/>
                  <a:pt x="140" y="1278"/>
                  <a:pt x="198" y="1278"/>
                </a:cubicBezTo>
                <a:cubicBezTo>
                  <a:pt x="198" y="1278"/>
                  <a:pt x="218" y="1303"/>
                  <a:pt x="260" y="1303"/>
                </a:cubicBezTo>
                <a:cubicBezTo>
                  <a:pt x="280" y="1303"/>
                  <a:pt x="306" y="1297"/>
                  <a:pt x="337" y="1278"/>
                </a:cubicBezTo>
                <a:cubicBezTo>
                  <a:pt x="489" y="1278"/>
                  <a:pt x="628" y="1231"/>
                  <a:pt x="826" y="1138"/>
                </a:cubicBezTo>
                <a:cubicBezTo>
                  <a:pt x="965" y="987"/>
                  <a:pt x="1117" y="894"/>
                  <a:pt x="1210" y="801"/>
                </a:cubicBezTo>
                <a:cubicBezTo>
                  <a:pt x="1256" y="696"/>
                  <a:pt x="1256" y="649"/>
                  <a:pt x="1256" y="649"/>
                </a:cubicBezTo>
                <a:cubicBezTo>
                  <a:pt x="1256" y="603"/>
                  <a:pt x="1256" y="556"/>
                  <a:pt x="1210" y="510"/>
                </a:cubicBezTo>
                <a:cubicBezTo>
                  <a:pt x="1117" y="405"/>
                  <a:pt x="965" y="266"/>
                  <a:pt x="826" y="173"/>
                </a:cubicBezTo>
                <a:cubicBezTo>
                  <a:pt x="628" y="68"/>
                  <a:pt x="489" y="21"/>
                  <a:pt x="337" y="21"/>
                </a:cubicBezTo>
                <a:cubicBezTo>
                  <a:pt x="306" y="6"/>
                  <a:pt x="280" y="1"/>
                  <a:pt x="2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3"/>
          <p:cNvSpPr/>
          <p:nvPr/>
        </p:nvSpPr>
        <p:spPr>
          <a:xfrm>
            <a:off x="559044" y="1767909"/>
            <a:ext cx="159387" cy="163242"/>
          </a:xfrm>
          <a:custGeom>
            <a:rect b="b" l="l" r="r" t="t"/>
            <a:pathLst>
              <a:path extrusionOk="0" h="6648" w="6491">
                <a:moveTo>
                  <a:pt x="1445" y="0"/>
                </a:moveTo>
                <a:cubicBezTo>
                  <a:pt x="1139" y="0"/>
                  <a:pt x="995" y="70"/>
                  <a:pt x="919" y="118"/>
                </a:cubicBezTo>
                <a:cubicBezTo>
                  <a:pt x="815" y="164"/>
                  <a:pt x="629" y="304"/>
                  <a:pt x="431" y="746"/>
                </a:cubicBezTo>
                <a:cubicBezTo>
                  <a:pt x="187" y="1467"/>
                  <a:pt x="47" y="2293"/>
                  <a:pt x="0" y="3316"/>
                </a:cubicBezTo>
                <a:cubicBezTo>
                  <a:pt x="47" y="4328"/>
                  <a:pt x="187" y="5200"/>
                  <a:pt x="431" y="5875"/>
                </a:cubicBezTo>
                <a:cubicBezTo>
                  <a:pt x="629" y="6364"/>
                  <a:pt x="815" y="6515"/>
                  <a:pt x="919" y="6561"/>
                </a:cubicBezTo>
                <a:cubicBezTo>
                  <a:pt x="984" y="6593"/>
                  <a:pt x="1098" y="6648"/>
                  <a:pt x="1319" y="6648"/>
                </a:cubicBezTo>
                <a:cubicBezTo>
                  <a:pt x="1418" y="6648"/>
                  <a:pt x="1539" y="6637"/>
                  <a:pt x="1687" y="6608"/>
                </a:cubicBezTo>
                <a:cubicBezTo>
                  <a:pt x="2420" y="6515"/>
                  <a:pt x="3246" y="6224"/>
                  <a:pt x="4118" y="5689"/>
                </a:cubicBezTo>
                <a:lnTo>
                  <a:pt x="4165" y="5689"/>
                </a:lnTo>
                <a:cubicBezTo>
                  <a:pt x="5037" y="5200"/>
                  <a:pt x="5665" y="4619"/>
                  <a:pt x="6153" y="4037"/>
                </a:cubicBezTo>
                <a:cubicBezTo>
                  <a:pt x="6444" y="3700"/>
                  <a:pt x="6491" y="3456"/>
                  <a:pt x="6491" y="3316"/>
                </a:cubicBezTo>
                <a:cubicBezTo>
                  <a:pt x="6491" y="3211"/>
                  <a:pt x="6444" y="2967"/>
                  <a:pt x="6153" y="2630"/>
                </a:cubicBezTo>
                <a:cubicBezTo>
                  <a:pt x="5665" y="2002"/>
                  <a:pt x="5037" y="1467"/>
                  <a:pt x="4165" y="932"/>
                </a:cubicBezTo>
                <a:lnTo>
                  <a:pt x="4118" y="932"/>
                </a:lnTo>
                <a:cubicBezTo>
                  <a:pt x="3246" y="455"/>
                  <a:pt x="2420" y="164"/>
                  <a:pt x="1687" y="13"/>
                </a:cubicBezTo>
                <a:cubicBezTo>
                  <a:pt x="1597" y="4"/>
                  <a:pt x="1517" y="0"/>
                  <a:pt x="14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3"/>
          <p:cNvSpPr/>
          <p:nvPr/>
        </p:nvSpPr>
        <p:spPr>
          <a:xfrm>
            <a:off x="892059" y="1772623"/>
            <a:ext cx="149982" cy="153813"/>
          </a:xfrm>
          <a:custGeom>
            <a:rect b="b" l="l" r="r" t="t"/>
            <a:pathLst>
              <a:path extrusionOk="0" h="6264" w="6108">
                <a:moveTo>
                  <a:pt x="1302" y="0"/>
                </a:moveTo>
                <a:cubicBezTo>
                  <a:pt x="1070" y="0"/>
                  <a:pt x="950" y="44"/>
                  <a:pt x="873" y="112"/>
                </a:cubicBezTo>
                <a:cubicBezTo>
                  <a:pt x="780" y="158"/>
                  <a:pt x="582" y="309"/>
                  <a:pt x="443" y="693"/>
                </a:cubicBezTo>
                <a:cubicBezTo>
                  <a:pt x="198" y="1379"/>
                  <a:pt x="47" y="2194"/>
                  <a:pt x="1" y="3124"/>
                </a:cubicBezTo>
                <a:cubicBezTo>
                  <a:pt x="47" y="4090"/>
                  <a:pt x="198" y="4915"/>
                  <a:pt x="443" y="5544"/>
                </a:cubicBezTo>
                <a:cubicBezTo>
                  <a:pt x="582" y="5974"/>
                  <a:pt x="780" y="6125"/>
                  <a:pt x="873" y="6172"/>
                </a:cubicBezTo>
                <a:cubicBezTo>
                  <a:pt x="945" y="6204"/>
                  <a:pt x="1056" y="6263"/>
                  <a:pt x="1261" y="6263"/>
                </a:cubicBezTo>
                <a:cubicBezTo>
                  <a:pt x="1355" y="6263"/>
                  <a:pt x="1468" y="6251"/>
                  <a:pt x="1606" y="6218"/>
                </a:cubicBezTo>
                <a:cubicBezTo>
                  <a:pt x="2280" y="6125"/>
                  <a:pt x="3060" y="5834"/>
                  <a:pt x="3932" y="5392"/>
                </a:cubicBezTo>
                <a:cubicBezTo>
                  <a:pt x="4758" y="4915"/>
                  <a:pt x="5386" y="4380"/>
                  <a:pt x="5816" y="3799"/>
                </a:cubicBezTo>
                <a:cubicBezTo>
                  <a:pt x="6107" y="3461"/>
                  <a:pt x="6107" y="3264"/>
                  <a:pt x="6107" y="3124"/>
                </a:cubicBezTo>
                <a:cubicBezTo>
                  <a:pt x="6107" y="3019"/>
                  <a:pt x="6107" y="2775"/>
                  <a:pt x="5816" y="2438"/>
                </a:cubicBezTo>
                <a:cubicBezTo>
                  <a:pt x="5386" y="1903"/>
                  <a:pt x="4758" y="1379"/>
                  <a:pt x="3932" y="891"/>
                </a:cubicBezTo>
                <a:cubicBezTo>
                  <a:pt x="3060" y="402"/>
                  <a:pt x="2280" y="158"/>
                  <a:pt x="1606" y="19"/>
                </a:cubicBezTo>
                <a:cubicBezTo>
                  <a:pt x="1487" y="6"/>
                  <a:pt x="1387" y="0"/>
                  <a:pt x="130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3"/>
          <p:cNvSpPr/>
          <p:nvPr/>
        </p:nvSpPr>
        <p:spPr>
          <a:xfrm>
            <a:off x="1225368" y="1777313"/>
            <a:ext cx="141682" cy="144408"/>
          </a:xfrm>
          <a:custGeom>
            <a:rect b="b" l="l" r="r" t="t"/>
            <a:pathLst>
              <a:path extrusionOk="0" h="5881" w="5770">
                <a:moveTo>
                  <a:pt x="1175" y="1"/>
                </a:moveTo>
                <a:cubicBezTo>
                  <a:pt x="966" y="1"/>
                  <a:pt x="859" y="39"/>
                  <a:pt x="826" y="72"/>
                </a:cubicBezTo>
                <a:cubicBezTo>
                  <a:pt x="722" y="118"/>
                  <a:pt x="536" y="258"/>
                  <a:pt x="384" y="653"/>
                </a:cubicBezTo>
                <a:cubicBezTo>
                  <a:pt x="140" y="1282"/>
                  <a:pt x="1" y="2061"/>
                  <a:pt x="1" y="2933"/>
                </a:cubicBezTo>
                <a:cubicBezTo>
                  <a:pt x="1" y="3852"/>
                  <a:pt x="140" y="4620"/>
                  <a:pt x="384" y="5201"/>
                </a:cubicBezTo>
                <a:cubicBezTo>
                  <a:pt x="536" y="5597"/>
                  <a:pt x="722" y="5736"/>
                  <a:pt x="826" y="5783"/>
                </a:cubicBezTo>
                <a:cubicBezTo>
                  <a:pt x="859" y="5823"/>
                  <a:pt x="964" y="5881"/>
                  <a:pt x="1170" y="5881"/>
                </a:cubicBezTo>
                <a:cubicBezTo>
                  <a:pt x="1260" y="5881"/>
                  <a:pt x="1370" y="5869"/>
                  <a:pt x="1501" y="5841"/>
                </a:cubicBezTo>
                <a:cubicBezTo>
                  <a:pt x="2176" y="5736"/>
                  <a:pt x="2909" y="5492"/>
                  <a:pt x="3688" y="5062"/>
                </a:cubicBezTo>
                <a:cubicBezTo>
                  <a:pt x="4455" y="4573"/>
                  <a:pt x="5037" y="4096"/>
                  <a:pt x="5479" y="3561"/>
                </a:cubicBezTo>
                <a:cubicBezTo>
                  <a:pt x="5723" y="3270"/>
                  <a:pt x="5770" y="3026"/>
                  <a:pt x="5770" y="2933"/>
                </a:cubicBezTo>
                <a:cubicBezTo>
                  <a:pt x="5770" y="2828"/>
                  <a:pt x="5723" y="2642"/>
                  <a:pt x="5479" y="2293"/>
                </a:cubicBezTo>
                <a:cubicBezTo>
                  <a:pt x="5037" y="1817"/>
                  <a:pt x="4455" y="1282"/>
                  <a:pt x="3688" y="840"/>
                </a:cubicBezTo>
                <a:cubicBezTo>
                  <a:pt x="2909" y="409"/>
                  <a:pt x="2176" y="118"/>
                  <a:pt x="1501" y="25"/>
                </a:cubicBezTo>
                <a:cubicBezTo>
                  <a:pt x="1372" y="8"/>
                  <a:pt x="1264" y="1"/>
                  <a:pt x="117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3"/>
          <p:cNvSpPr/>
          <p:nvPr/>
        </p:nvSpPr>
        <p:spPr>
          <a:xfrm>
            <a:off x="1558678" y="1782028"/>
            <a:ext cx="131983" cy="135323"/>
          </a:xfrm>
          <a:custGeom>
            <a:rect b="b" l="l" r="r" t="t"/>
            <a:pathLst>
              <a:path extrusionOk="0" h="5511" w="5375">
                <a:moveTo>
                  <a:pt x="1106" y="0"/>
                </a:moveTo>
                <a:cubicBezTo>
                  <a:pt x="910" y="0"/>
                  <a:pt x="801" y="33"/>
                  <a:pt x="768" y="66"/>
                </a:cubicBezTo>
                <a:cubicBezTo>
                  <a:pt x="675" y="124"/>
                  <a:pt x="524" y="264"/>
                  <a:pt x="384" y="601"/>
                </a:cubicBezTo>
                <a:cubicBezTo>
                  <a:pt x="140" y="1183"/>
                  <a:pt x="1" y="1915"/>
                  <a:pt x="1" y="2741"/>
                </a:cubicBezTo>
                <a:cubicBezTo>
                  <a:pt x="1" y="3614"/>
                  <a:pt x="140" y="4288"/>
                  <a:pt x="384" y="4870"/>
                </a:cubicBezTo>
                <a:cubicBezTo>
                  <a:pt x="524" y="5254"/>
                  <a:pt x="675" y="5358"/>
                  <a:pt x="768" y="5405"/>
                </a:cubicBezTo>
                <a:cubicBezTo>
                  <a:pt x="806" y="5442"/>
                  <a:pt x="942" y="5511"/>
                  <a:pt x="1197" y="5511"/>
                </a:cubicBezTo>
                <a:cubicBezTo>
                  <a:pt x="1256" y="5511"/>
                  <a:pt x="1323" y="5507"/>
                  <a:pt x="1396" y="5498"/>
                </a:cubicBezTo>
                <a:cubicBezTo>
                  <a:pt x="2036" y="5405"/>
                  <a:pt x="2711" y="5161"/>
                  <a:pt x="3432" y="4719"/>
                </a:cubicBezTo>
                <a:cubicBezTo>
                  <a:pt x="4165" y="4288"/>
                  <a:pt x="4700" y="3846"/>
                  <a:pt x="5083" y="3369"/>
                </a:cubicBezTo>
                <a:cubicBezTo>
                  <a:pt x="5328" y="3032"/>
                  <a:pt x="5374" y="2834"/>
                  <a:pt x="5374" y="2741"/>
                </a:cubicBezTo>
                <a:cubicBezTo>
                  <a:pt x="5374" y="2636"/>
                  <a:pt x="5328" y="2450"/>
                  <a:pt x="5083" y="2160"/>
                </a:cubicBezTo>
                <a:cubicBezTo>
                  <a:pt x="4700" y="1671"/>
                  <a:pt x="4165" y="1183"/>
                  <a:pt x="3432" y="799"/>
                </a:cubicBezTo>
                <a:cubicBezTo>
                  <a:pt x="2711" y="357"/>
                  <a:pt x="2036" y="124"/>
                  <a:pt x="1396" y="19"/>
                </a:cubicBezTo>
                <a:cubicBezTo>
                  <a:pt x="1284" y="6"/>
                  <a:pt x="1187" y="0"/>
                  <a:pt x="11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3"/>
          <p:cNvSpPr/>
          <p:nvPr/>
        </p:nvSpPr>
        <p:spPr>
          <a:xfrm>
            <a:off x="1891693" y="1786865"/>
            <a:ext cx="122554" cy="125746"/>
          </a:xfrm>
          <a:custGeom>
            <a:rect b="b" l="l" r="r" t="t"/>
            <a:pathLst>
              <a:path extrusionOk="0" h="5121" w="4991">
                <a:moveTo>
                  <a:pt x="1054" y="1"/>
                </a:moveTo>
                <a:cubicBezTo>
                  <a:pt x="871" y="1"/>
                  <a:pt x="753" y="34"/>
                  <a:pt x="687" y="67"/>
                </a:cubicBezTo>
                <a:cubicBezTo>
                  <a:pt x="629" y="113"/>
                  <a:pt x="489" y="218"/>
                  <a:pt x="338" y="555"/>
                </a:cubicBezTo>
                <a:cubicBezTo>
                  <a:pt x="152" y="1137"/>
                  <a:pt x="1" y="1765"/>
                  <a:pt x="1" y="2544"/>
                </a:cubicBezTo>
                <a:cubicBezTo>
                  <a:pt x="1" y="3312"/>
                  <a:pt x="152" y="3998"/>
                  <a:pt x="338" y="4522"/>
                </a:cubicBezTo>
                <a:cubicBezTo>
                  <a:pt x="489" y="4870"/>
                  <a:pt x="629" y="5010"/>
                  <a:pt x="687" y="5057"/>
                </a:cubicBezTo>
                <a:cubicBezTo>
                  <a:pt x="760" y="5057"/>
                  <a:pt x="897" y="5121"/>
                  <a:pt x="1115" y="5121"/>
                </a:cubicBezTo>
                <a:cubicBezTo>
                  <a:pt x="1175" y="5121"/>
                  <a:pt x="1242" y="5116"/>
                  <a:pt x="1315" y="5103"/>
                </a:cubicBezTo>
                <a:cubicBezTo>
                  <a:pt x="1897" y="5010"/>
                  <a:pt x="2525" y="4766"/>
                  <a:pt x="3199" y="4382"/>
                </a:cubicBezTo>
                <a:cubicBezTo>
                  <a:pt x="3886" y="3998"/>
                  <a:pt x="4363" y="3556"/>
                  <a:pt x="4758" y="3126"/>
                </a:cubicBezTo>
                <a:cubicBezTo>
                  <a:pt x="4991" y="2835"/>
                  <a:pt x="4991" y="2637"/>
                  <a:pt x="4991" y="2544"/>
                </a:cubicBezTo>
                <a:cubicBezTo>
                  <a:pt x="4991" y="2439"/>
                  <a:pt x="4991" y="2300"/>
                  <a:pt x="4758" y="2009"/>
                </a:cubicBezTo>
                <a:cubicBezTo>
                  <a:pt x="4363" y="1567"/>
                  <a:pt x="3886" y="1137"/>
                  <a:pt x="3199" y="695"/>
                </a:cubicBezTo>
                <a:cubicBezTo>
                  <a:pt x="2525" y="311"/>
                  <a:pt x="1897" y="113"/>
                  <a:pt x="1315" y="20"/>
                </a:cubicBezTo>
                <a:cubicBezTo>
                  <a:pt x="1216" y="7"/>
                  <a:pt x="1130" y="1"/>
                  <a:pt x="10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3"/>
          <p:cNvSpPr/>
          <p:nvPr/>
        </p:nvSpPr>
        <p:spPr>
          <a:xfrm>
            <a:off x="2225002" y="1791604"/>
            <a:ext cx="114279" cy="116489"/>
          </a:xfrm>
          <a:custGeom>
            <a:rect b="b" l="l" r="r" t="t"/>
            <a:pathLst>
              <a:path extrusionOk="0" h="4744" w="4654">
                <a:moveTo>
                  <a:pt x="954" y="0"/>
                </a:moveTo>
                <a:cubicBezTo>
                  <a:pt x="788" y="0"/>
                  <a:pt x="694" y="39"/>
                  <a:pt x="629" y="71"/>
                </a:cubicBezTo>
                <a:cubicBezTo>
                  <a:pt x="582" y="118"/>
                  <a:pt x="431" y="211"/>
                  <a:pt x="338" y="502"/>
                </a:cubicBezTo>
                <a:cubicBezTo>
                  <a:pt x="140" y="1037"/>
                  <a:pt x="1" y="1618"/>
                  <a:pt x="1" y="2351"/>
                </a:cubicBezTo>
                <a:cubicBezTo>
                  <a:pt x="1" y="3072"/>
                  <a:pt x="140" y="3700"/>
                  <a:pt x="338" y="4189"/>
                </a:cubicBezTo>
                <a:cubicBezTo>
                  <a:pt x="431" y="4526"/>
                  <a:pt x="582" y="4619"/>
                  <a:pt x="629" y="4677"/>
                </a:cubicBezTo>
                <a:cubicBezTo>
                  <a:pt x="695" y="4710"/>
                  <a:pt x="790" y="4743"/>
                  <a:pt x="959" y="4743"/>
                </a:cubicBezTo>
                <a:cubicBezTo>
                  <a:pt x="1029" y="4743"/>
                  <a:pt x="1112" y="4738"/>
                  <a:pt x="1210" y="4724"/>
                </a:cubicBezTo>
                <a:cubicBezTo>
                  <a:pt x="1745" y="4619"/>
                  <a:pt x="2327" y="4433"/>
                  <a:pt x="2955" y="4038"/>
                </a:cubicBezTo>
                <a:cubicBezTo>
                  <a:pt x="3583" y="3700"/>
                  <a:pt x="4072" y="3270"/>
                  <a:pt x="4409" y="2875"/>
                </a:cubicBezTo>
                <a:cubicBezTo>
                  <a:pt x="4607" y="2584"/>
                  <a:pt x="4653" y="2444"/>
                  <a:pt x="4653" y="2351"/>
                </a:cubicBezTo>
                <a:cubicBezTo>
                  <a:pt x="4653" y="2293"/>
                  <a:pt x="4607" y="2107"/>
                  <a:pt x="4409" y="1863"/>
                </a:cubicBezTo>
                <a:cubicBezTo>
                  <a:pt x="4072" y="1421"/>
                  <a:pt x="3583" y="1037"/>
                  <a:pt x="2955" y="653"/>
                </a:cubicBezTo>
                <a:cubicBezTo>
                  <a:pt x="2327" y="316"/>
                  <a:pt x="1745" y="118"/>
                  <a:pt x="1210" y="25"/>
                </a:cubicBezTo>
                <a:cubicBezTo>
                  <a:pt x="1109" y="7"/>
                  <a:pt x="1025" y="0"/>
                  <a:pt x="9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3"/>
          <p:cNvSpPr/>
          <p:nvPr/>
        </p:nvSpPr>
        <p:spPr>
          <a:xfrm>
            <a:off x="2558312" y="1796294"/>
            <a:ext cx="104555" cy="106937"/>
          </a:xfrm>
          <a:custGeom>
            <a:rect b="b" l="l" r="r" t="t"/>
            <a:pathLst>
              <a:path extrusionOk="0" h="4355" w="4258">
                <a:moveTo>
                  <a:pt x="886" y="1"/>
                </a:moveTo>
                <a:cubicBezTo>
                  <a:pt x="737" y="1"/>
                  <a:pt x="648" y="34"/>
                  <a:pt x="582" y="67"/>
                </a:cubicBezTo>
                <a:cubicBezTo>
                  <a:pt x="524" y="67"/>
                  <a:pt x="384" y="171"/>
                  <a:pt x="291" y="462"/>
                </a:cubicBezTo>
                <a:cubicBezTo>
                  <a:pt x="140" y="939"/>
                  <a:pt x="1" y="1520"/>
                  <a:pt x="1" y="2160"/>
                </a:cubicBezTo>
                <a:cubicBezTo>
                  <a:pt x="1" y="2835"/>
                  <a:pt x="140" y="3416"/>
                  <a:pt x="291" y="3847"/>
                </a:cubicBezTo>
                <a:cubicBezTo>
                  <a:pt x="384" y="4138"/>
                  <a:pt x="524" y="4242"/>
                  <a:pt x="582" y="4289"/>
                </a:cubicBezTo>
                <a:cubicBezTo>
                  <a:pt x="648" y="4322"/>
                  <a:pt x="737" y="4355"/>
                  <a:pt x="886" y="4355"/>
                </a:cubicBezTo>
                <a:cubicBezTo>
                  <a:pt x="948" y="4355"/>
                  <a:pt x="1020" y="4349"/>
                  <a:pt x="1106" y="4335"/>
                </a:cubicBezTo>
                <a:cubicBezTo>
                  <a:pt x="1594" y="4242"/>
                  <a:pt x="2129" y="4044"/>
                  <a:pt x="2711" y="3754"/>
                </a:cubicBezTo>
                <a:cubicBezTo>
                  <a:pt x="3292" y="3416"/>
                  <a:pt x="3723" y="3033"/>
                  <a:pt x="4014" y="2637"/>
                </a:cubicBezTo>
                <a:cubicBezTo>
                  <a:pt x="4211" y="2393"/>
                  <a:pt x="4258" y="2253"/>
                  <a:pt x="4258" y="2160"/>
                </a:cubicBezTo>
                <a:cubicBezTo>
                  <a:pt x="4258" y="2102"/>
                  <a:pt x="4211" y="1962"/>
                  <a:pt x="4014" y="1718"/>
                </a:cubicBezTo>
                <a:cubicBezTo>
                  <a:pt x="3723" y="1334"/>
                  <a:pt x="3292" y="939"/>
                  <a:pt x="2711" y="602"/>
                </a:cubicBezTo>
                <a:cubicBezTo>
                  <a:pt x="2129" y="264"/>
                  <a:pt x="1594" y="67"/>
                  <a:pt x="1106" y="20"/>
                </a:cubicBezTo>
                <a:cubicBezTo>
                  <a:pt x="1020" y="6"/>
                  <a:pt x="948" y="1"/>
                  <a:pt x="8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3"/>
          <p:cNvSpPr/>
          <p:nvPr/>
        </p:nvSpPr>
        <p:spPr>
          <a:xfrm>
            <a:off x="2891327" y="1801156"/>
            <a:ext cx="95421" cy="97336"/>
          </a:xfrm>
          <a:custGeom>
            <a:rect b="b" l="l" r="r" t="t"/>
            <a:pathLst>
              <a:path extrusionOk="0" h="3964" w="3886">
                <a:moveTo>
                  <a:pt x="804" y="0"/>
                </a:moveTo>
                <a:cubicBezTo>
                  <a:pt x="654" y="0"/>
                  <a:pt x="569" y="33"/>
                  <a:pt x="536" y="66"/>
                </a:cubicBezTo>
                <a:cubicBezTo>
                  <a:pt x="489" y="66"/>
                  <a:pt x="396" y="159"/>
                  <a:pt x="292" y="404"/>
                </a:cubicBezTo>
                <a:cubicBezTo>
                  <a:pt x="106" y="846"/>
                  <a:pt x="1" y="1381"/>
                  <a:pt x="1" y="1962"/>
                </a:cubicBezTo>
                <a:cubicBezTo>
                  <a:pt x="1" y="2590"/>
                  <a:pt x="106" y="3067"/>
                  <a:pt x="292" y="3509"/>
                </a:cubicBezTo>
                <a:cubicBezTo>
                  <a:pt x="396" y="3800"/>
                  <a:pt x="489" y="3846"/>
                  <a:pt x="536" y="3893"/>
                </a:cubicBezTo>
                <a:cubicBezTo>
                  <a:pt x="569" y="3926"/>
                  <a:pt x="653" y="3964"/>
                  <a:pt x="800" y="3964"/>
                </a:cubicBezTo>
                <a:cubicBezTo>
                  <a:pt x="863" y="3964"/>
                  <a:pt x="937" y="3957"/>
                  <a:pt x="1024" y="3940"/>
                </a:cubicBezTo>
                <a:cubicBezTo>
                  <a:pt x="1455" y="3846"/>
                  <a:pt x="1943" y="3707"/>
                  <a:pt x="2478" y="3416"/>
                </a:cubicBezTo>
                <a:cubicBezTo>
                  <a:pt x="3013" y="3067"/>
                  <a:pt x="3397" y="2730"/>
                  <a:pt x="3688" y="2393"/>
                </a:cubicBezTo>
                <a:cubicBezTo>
                  <a:pt x="3886" y="2195"/>
                  <a:pt x="3886" y="2055"/>
                  <a:pt x="3886" y="1962"/>
                </a:cubicBezTo>
                <a:cubicBezTo>
                  <a:pt x="3886" y="1904"/>
                  <a:pt x="3886" y="1764"/>
                  <a:pt x="3688" y="1520"/>
                </a:cubicBezTo>
                <a:cubicBezTo>
                  <a:pt x="3397" y="1183"/>
                  <a:pt x="3013" y="846"/>
                  <a:pt x="2478" y="555"/>
                </a:cubicBezTo>
                <a:cubicBezTo>
                  <a:pt x="1943" y="264"/>
                  <a:pt x="1455" y="66"/>
                  <a:pt x="1024" y="20"/>
                </a:cubicBezTo>
                <a:cubicBezTo>
                  <a:pt x="939" y="6"/>
                  <a:pt x="866" y="0"/>
                  <a:pt x="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3"/>
          <p:cNvSpPr/>
          <p:nvPr/>
        </p:nvSpPr>
        <p:spPr>
          <a:xfrm>
            <a:off x="3224636" y="1805846"/>
            <a:ext cx="85722" cy="87956"/>
          </a:xfrm>
          <a:custGeom>
            <a:rect b="b" l="l" r="r" t="t"/>
            <a:pathLst>
              <a:path extrusionOk="0" h="3582" w="3491">
                <a:moveTo>
                  <a:pt x="710" y="1"/>
                </a:moveTo>
                <a:cubicBezTo>
                  <a:pt x="593" y="1"/>
                  <a:pt x="520" y="26"/>
                  <a:pt x="489" y="26"/>
                </a:cubicBezTo>
                <a:cubicBezTo>
                  <a:pt x="431" y="73"/>
                  <a:pt x="338" y="166"/>
                  <a:pt x="245" y="410"/>
                </a:cubicBezTo>
                <a:cubicBezTo>
                  <a:pt x="94" y="748"/>
                  <a:pt x="1" y="1236"/>
                  <a:pt x="1" y="1771"/>
                </a:cubicBezTo>
                <a:cubicBezTo>
                  <a:pt x="1" y="2353"/>
                  <a:pt x="94" y="2783"/>
                  <a:pt x="245" y="3167"/>
                </a:cubicBezTo>
                <a:cubicBezTo>
                  <a:pt x="338" y="3411"/>
                  <a:pt x="431" y="3516"/>
                  <a:pt x="489" y="3516"/>
                </a:cubicBezTo>
                <a:cubicBezTo>
                  <a:pt x="522" y="3549"/>
                  <a:pt x="602" y="3582"/>
                  <a:pt x="732" y="3582"/>
                </a:cubicBezTo>
                <a:cubicBezTo>
                  <a:pt x="786" y="3582"/>
                  <a:pt x="848" y="3576"/>
                  <a:pt x="920" y="3562"/>
                </a:cubicBezTo>
                <a:cubicBezTo>
                  <a:pt x="1304" y="3516"/>
                  <a:pt x="1746" y="3318"/>
                  <a:pt x="2234" y="3074"/>
                </a:cubicBezTo>
                <a:cubicBezTo>
                  <a:pt x="2711" y="2783"/>
                  <a:pt x="3048" y="2492"/>
                  <a:pt x="3339" y="2155"/>
                </a:cubicBezTo>
                <a:cubicBezTo>
                  <a:pt x="3490" y="1957"/>
                  <a:pt x="3490" y="1864"/>
                  <a:pt x="3490" y="1771"/>
                </a:cubicBezTo>
                <a:cubicBezTo>
                  <a:pt x="3490" y="1713"/>
                  <a:pt x="3490" y="1573"/>
                  <a:pt x="3339" y="1376"/>
                </a:cubicBezTo>
                <a:cubicBezTo>
                  <a:pt x="3048" y="1085"/>
                  <a:pt x="2711" y="748"/>
                  <a:pt x="2234" y="503"/>
                </a:cubicBezTo>
                <a:cubicBezTo>
                  <a:pt x="1746" y="213"/>
                  <a:pt x="1304" y="73"/>
                  <a:pt x="920" y="26"/>
                </a:cubicBezTo>
                <a:cubicBezTo>
                  <a:pt x="838" y="7"/>
                  <a:pt x="769" y="1"/>
                  <a:pt x="7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3"/>
          <p:cNvSpPr/>
          <p:nvPr/>
        </p:nvSpPr>
        <p:spPr>
          <a:xfrm>
            <a:off x="3557946" y="1809922"/>
            <a:ext cx="77152" cy="79018"/>
          </a:xfrm>
          <a:custGeom>
            <a:rect b="b" l="l" r="r" t="t"/>
            <a:pathLst>
              <a:path extrusionOk="0" h="3218" w="3142">
                <a:moveTo>
                  <a:pt x="815" y="0"/>
                </a:moveTo>
                <a:cubicBezTo>
                  <a:pt x="582" y="0"/>
                  <a:pt x="478" y="47"/>
                  <a:pt x="431" y="47"/>
                </a:cubicBezTo>
                <a:cubicBezTo>
                  <a:pt x="385" y="93"/>
                  <a:pt x="292" y="151"/>
                  <a:pt x="233" y="384"/>
                </a:cubicBezTo>
                <a:cubicBezTo>
                  <a:pt x="94" y="733"/>
                  <a:pt x="1" y="1117"/>
                  <a:pt x="1" y="1605"/>
                </a:cubicBezTo>
                <a:cubicBezTo>
                  <a:pt x="1" y="2082"/>
                  <a:pt x="94" y="2524"/>
                  <a:pt x="233" y="2861"/>
                </a:cubicBezTo>
                <a:cubicBezTo>
                  <a:pt x="292" y="3059"/>
                  <a:pt x="385" y="3152"/>
                  <a:pt x="431" y="3152"/>
                </a:cubicBezTo>
                <a:cubicBezTo>
                  <a:pt x="464" y="3185"/>
                  <a:pt x="526" y="3218"/>
                  <a:pt x="642" y="3218"/>
                </a:cubicBezTo>
                <a:cubicBezTo>
                  <a:pt x="690" y="3218"/>
                  <a:pt x="747" y="3212"/>
                  <a:pt x="815" y="3199"/>
                </a:cubicBezTo>
                <a:cubicBezTo>
                  <a:pt x="1164" y="3152"/>
                  <a:pt x="1594" y="3001"/>
                  <a:pt x="1978" y="2768"/>
                </a:cubicBezTo>
                <a:cubicBezTo>
                  <a:pt x="2420" y="2524"/>
                  <a:pt x="2757" y="2233"/>
                  <a:pt x="2955" y="1942"/>
                </a:cubicBezTo>
                <a:cubicBezTo>
                  <a:pt x="3095" y="1791"/>
                  <a:pt x="3141" y="1652"/>
                  <a:pt x="3141" y="1605"/>
                </a:cubicBezTo>
                <a:cubicBezTo>
                  <a:pt x="3141" y="1547"/>
                  <a:pt x="3095" y="1454"/>
                  <a:pt x="2955" y="1256"/>
                </a:cubicBezTo>
                <a:cubicBezTo>
                  <a:pt x="2757" y="965"/>
                  <a:pt x="2420" y="733"/>
                  <a:pt x="1978" y="489"/>
                </a:cubicBezTo>
                <a:cubicBezTo>
                  <a:pt x="1594" y="244"/>
                  <a:pt x="1164" y="93"/>
                  <a:pt x="8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3"/>
          <p:cNvSpPr/>
          <p:nvPr/>
        </p:nvSpPr>
        <p:spPr>
          <a:xfrm>
            <a:off x="3890985" y="1814760"/>
            <a:ext cx="67993" cy="69491"/>
          </a:xfrm>
          <a:custGeom>
            <a:rect b="b" l="l" r="r" t="t"/>
            <a:pathLst>
              <a:path extrusionOk="0" h="2830" w="2769">
                <a:moveTo>
                  <a:pt x="733" y="1"/>
                </a:moveTo>
                <a:cubicBezTo>
                  <a:pt x="535" y="1"/>
                  <a:pt x="442" y="1"/>
                  <a:pt x="395" y="47"/>
                </a:cubicBezTo>
                <a:cubicBezTo>
                  <a:pt x="337" y="47"/>
                  <a:pt x="244" y="140"/>
                  <a:pt x="198" y="338"/>
                </a:cubicBezTo>
                <a:cubicBezTo>
                  <a:pt x="105" y="629"/>
                  <a:pt x="0" y="966"/>
                  <a:pt x="0" y="1408"/>
                </a:cubicBezTo>
                <a:cubicBezTo>
                  <a:pt x="0" y="1839"/>
                  <a:pt x="105" y="2222"/>
                  <a:pt x="198" y="2513"/>
                </a:cubicBezTo>
                <a:cubicBezTo>
                  <a:pt x="244" y="2711"/>
                  <a:pt x="337" y="2757"/>
                  <a:pt x="395" y="2804"/>
                </a:cubicBezTo>
                <a:cubicBezTo>
                  <a:pt x="427" y="2804"/>
                  <a:pt x="478" y="2830"/>
                  <a:pt x="568" y="2830"/>
                </a:cubicBezTo>
                <a:cubicBezTo>
                  <a:pt x="613" y="2830"/>
                  <a:pt x="667" y="2823"/>
                  <a:pt x="733" y="2804"/>
                </a:cubicBezTo>
                <a:cubicBezTo>
                  <a:pt x="1024" y="2757"/>
                  <a:pt x="1407" y="2664"/>
                  <a:pt x="1745" y="2420"/>
                </a:cubicBezTo>
                <a:cubicBezTo>
                  <a:pt x="2140" y="2222"/>
                  <a:pt x="2431" y="1990"/>
                  <a:pt x="2617" y="1745"/>
                </a:cubicBezTo>
                <a:cubicBezTo>
                  <a:pt x="2768" y="1548"/>
                  <a:pt x="2768" y="1455"/>
                  <a:pt x="2768" y="1408"/>
                </a:cubicBezTo>
                <a:cubicBezTo>
                  <a:pt x="2768" y="1350"/>
                  <a:pt x="2768" y="1257"/>
                  <a:pt x="2617" y="1117"/>
                </a:cubicBezTo>
                <a:cubicBezTo>
                  <a:pt x="2431" y="873"/>
                  <a:pt x="2140" y="629"/>
                  <a:pt x="1745" y="385"/>
                </a:cubicBezTo>
                <a:cubicBezTo>
                  <a:pt x="1407" y="187"/>
                  <a:pt x="1024" y="47"/>
                  <a:pt x="73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3"/>
          <p:cNvSpPr/>
          <p:nvPr/>
        </p:nvSpPr>
        <p:spPr>
          <a:xfrm>
            <a:off x="4224271" y="1819327"/>
            <a:ext cx="58294" cy="60233"/>
          </a:xfrm>
          <a:custGeom>
            <a:rect b="b" l="l" r="r" t="t"/>
            <a:pathLst>
              <a:path extrusionOk="0" h="2453" w="2374">
                <a:moveTo>
                  <a:pt x="629" y="1"/>
                </a:moveTo>
                <a:cubicBezTo>
                  <a:pt x="431" y="1"/>
                  <a:pt x="385" y="1"/>
                  <a:pt x="338" y="59"/>
                </a:cubicBezTo>
                <a:cubicBezTo>
                  <a:pt x="292" y="59"/>
                  <a:pt x="245" y="106"/>
                  <a:pt x="141" y="292"/>
                </a:cubicBezTo>
                <a:cubicBezTo>
                  <a:pt x="47" y="536"/>
                  <a:pt x="1" y="873"/>
                  <a:pt x="1" y="1222"/>
                </a:cubicBezTo>
                <a:cubicBezTo>
                  <a:pt x="1" y="1606"/>
                  <a:pt x="47" y="1943"/>
                  <a:pt x="141" y="2188"/>
                </a:cubicBezTo>
                <a:cubicBezTo>
                  <a:pt x="245" y="2327"/>
                  <a:pt x="292" y="2385"/>
                  <a:pt x="338" y="2432"/>
                </a:cubicBezTo>
                <a:cubicBezTo>
                  <a:pt x="369" y="2432"/>
                  <a:pt x="400" y="2453"/>
                  <a:pt x="476" y="2453"/>
                </a:cubicBezTo>
                <a:cubicBezTo>
                  <a:pt x="514" y="2453"/>
                  <a:pt x="563" y="2447"/>
                  <a:pt x="629" y="2432"/>
                </a:cubicBezTo>
                <a:cubicBezTo>
                  <a:pt x="920" y="2385"/>
                  <a:pt x="1211" y="2281"/>
                  <a:pt x="1548" y="2095"/>
                </a:cubicBezTo>
                <a:cubicBezTo>
                  <a:pt x="1839" y="1943"/>
                  <a:pt x="2083" y="1699"/>
                  <a:pt x="2281" y="1513"/>
                </a:cubicBezTo>
                <a:cubicBezTo>
                  <a:pt x="2374" y="1362"/>
                  <a:pt x="2374" y="1269"/>
                  <a:pt x="2374" y="1222"/>
                </a:cubicBezTo>
                <a:cubicBezTo>
                  <a:pt x="2374" y="1164"/>
                  <a:pt x="2374" y="1117"/>
                  <a:pt x="2281" y="978"/>
                </a:cubicBezTo>
                <a:cubicBezTo>
                  <a:pt x="2083" y="734"/>
                  <a:pt x="1839" y="536"/>
                  <a:pt x="1548" y="350"/>
                </a:cubicBezTo>
                <a:cubicBezTo>
                  <a:pt x="1211" y="152"/>
                  <a:pt x="920" y="59"/>
                  <a:pt x="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3"/>
          <p:cNvSpPr/>
          <p:nvPr/>
        </p:nvSpPr>
        <p:spPr>
          <a:xfrm>
            <a:off x="4557580" y="1824189"/>
            <a:ext cx="50019" cy="50510"/>
          </a:xfrm>
          <a:custGeom>
            <a:rect b="b" l="l" r="r" t="t"/>
            <a:pathLst>
              <a:path extrusionOk="0" h="2057" w="2037">
                <a:moveTo>
                  <a:pt x="524" y="1"/>
                </a:moveTo>
                <a:cubicBezTo>
                  <a:pt x="385" y="1"/>
                  <a:pt x="338" y="1"/>
                  <a:pt x="292" y="47"/>
                </a:cubicBezTo>
                <a:cubicBezTo>
                  <a:pt x="233" y="47"/>
                  <a:pt x="187" y="94"/>
                  <a:pt x="140" y="245"/>
                </a:cubicBezTo>
                <a:cubicBezTo>
                  <a:pt x="47" y="443"/>
                  <a:pt x="1" y="733"/>
                  <a:pt x="1" y="1024"/>
                </a:cubicBezTo>
                <a:cubicBezTo>
                  <a:pt x="1" y="1361"/>
                  <a:pt x="47" y="1606"/>
                  <a:pt x="140" y="1838"/>
                </a:cubicBezTo>
                <a:cubicBezTo>
                  <a:pt x="187" y="1990"/>
                  <a:pt x="233" y="2036"/>
                  <a:pt x="292" y="2036"/>
                </a:cubicBezTo>
                <a:cubicBezTo>
                  <a:pt x="323" y="2036"/>
                  <a:pt x="354" y="2057"/>
                  <a:pt x="412" y="2057"/>
                </a:cubicBezTo>
                <a:cubicBezTo>
                  <a:pt x="442" y="2057"/>
                  <a:pt x="478" y="2052"/>
                  <a:pt x="524" y="2036"/>
                </a:cubicBezTo>
                <a:cubicBezTo>
                  <a:pt x="769" y="2036"/>
                  <a:pt x="1013" y="1943"/>
                  <a:pt x="1304" y="1792"/>
                </a:cubicBezTo>
                <a:cubicBezTo>
                  <a:pt x="1548" y="1606"/>
                  <a:pt x="1792" y="1455"/>
                  <a:pt x="1932" y="1257"/>
                </a:cubicBezTo>
                <a:cubicBezTo>
                  <a:pt x="2036" y="1164"/>
                  <a:pt x="2036" y="1071"/>
                  <a:pt x="2036" y="1024"/>
                </a:cubicBezTo>
                <a:cubicBezTo>
                  <a:pt x="2036" y="1024"/>
                  <a:pt x="2036" y="919"/>
                  <a:pt x="1932" y="826"/>
                </a:cubicBezTo>
                <a:cubicBezTo>
                  <a:pt x="1792" y="629"/>
                  <a:pt x="1548" y="443"/>
                  <a:pt x="1304" y="291"/>
                </a:cubicBezTo>
                <a:cubicBezTo>
                  <a:pt x="1013" y="152"/>
                  <a:pt x="769" y="47"/>
                  <a:pt x="5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3"/>
          <p:cNvSpPr/>
          <p:nvPr/>
        </p:nvSpPr>
        <p:spPr>
          <a:xfrm>
            <a:off x="4890620" y="1829051"/>
            <a:ext cx="40565" cy="41719"/>
          </a:xfrm>
          <a:custGeom>
            <a:rect b="b" l="l" r="r" t="t"/>
            <a:pathLst>
              <a:path extrusionOk="0" h="1699" w="1652">
                <a:moveTo>
                  <a:pt x="244" y="0"/>
                </a:moveTo>
                <a:cubicBezTo>
                  <a:pt x="198" y="47"/>
                  <a:pt x="151" y="93"/>
                  <a:pt x="105" y="186"/>
                </a:cubicBezTo>
                <a:cubicBezTo>
                  <a:pt x="47" y="338"/>
                  <a:pt x="0" y="582"/>
                  <a:pt x="0" y="826"/>
                </a:cubicBezTo>
                <a:cubicBezTo>
                  <a:pt x="0" y="1117"/>
                  <a:pt x="47" y="1303"/>
                  <a:pt x="105" y="1501"/>
                </a:cubicBezTo>
                <a:cubicBezTo>
                  <a:pt x="151" y="1594"/>
                  <a:pt x="198" y="1640"/>
                  <a:pt x="244" y="1640"/>
                </a:cubicBezTo>
                <a:cubicBezTo>
                  <a:pt x="244" y="1640"/>
                  <a:pt x="337" y="1699"/>
                  <a:pt x="442" y="1699"/>
                </a:cubicBezTo>
                <a:cubicBezTo>
                  <a:pt x="628" y="1640"/>
                  <a:pt x="826" y="1547"/>
                  <a:pt x="1070" y="1454"/>
                </a:cubicBezTo>
                <a:cubicBezTo>
                  <a:pt x="1268" y="1303"/>
                  <a:pt x="1454" y="1163"/>
                  <a:pt x="1559" y="1012"/>
                </a:cubicBezTo>
                <a:cubicBezTo>
                  <a:pt x="1652" y="919"/>
                  <a:pt x="1652" y="873"/>
                  <a:pt x="1652" y="826"/>
                </a:cubicBezTo>
                <a:cubicBezTo>
                  <a:pt x="1652" y="826"/>
                  <a:pt x="1652" y="721"/>
                  <a:pt x="1559" y="675"/>
                </a:cubicBezTo>
                <a:cubicBezTo>
                  <a:pt x="1454" y="477"/>
                  <a:pt x="1268" y="384"/>
                  <a:pt x="1070" y="245"/>
                </a:cubicBezTo>
                <a:cubicBezTo>
                  <a:pt x="826" y="93"/>
                  <a:pt x="628" y="47"/>
                  <a:pt x="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3"/>
          <p:cNvSpPr/>
          <p:nvPr/>
        </p:nvSpPr>
        <p:spPr>
          <a:xfrm>
            <a:off x="5223929" y="1833618"/>
            <a:ext cx="30866" cy="32290"/>
          </a:xfrm>
          <a:custGeom>
            <a:rect b="b" l="l" r="r" t="t"/>
            <a:pathLst>
              <a:path extrusionOk="0" h="1315" w="1257">
                <a:moveTo>
                  <a:pt x="198" y="0"/>
                </a:moveTo>
                <a:cubicBezTo>
                  <a:pt x="140" y="0"/>
                  <a:pt x="140" y="59"/>
                  <a:pt x="93" y="152"/>
                </a:cubicBezTo>
                <a:cubicBezTo>
                  <a:pt x="47" y="291"/>
                  <a:pt x="0" y="442"/>
                  <a:pt x="0" y="640"/>
                </a:cubicBezTo>
                <a:cubicBezTo>
                  <a:pt x="0" y="826"/>
                  <a:pt x="47" y="1024"/>
                  <a:pt x="93" y="1164"/>
                </a:cubicBezTo>
                <a:cubicBezTo>
                  <a:pt x="140" y="1268"/>
                  <a:pt x="140" y="1268"/>
                  <a:pt x="198" y="1268"/>
                </a:cubicBezTo>
                <a:cubicBezTo>
                  <a:pt x="198" y="1315"/>
                  <a:pt x="244" y="1315"/>
                  <a:pt x="337" y="1315"/>
                </a:cubicBezTo>
                <a:cubicBezTo>
                  <a:pt x="489" y="1268"/>
                  <a:pt x="628" y="1222"/>
                  <a:pt x="826" y="1117"/>
                </a:cubicBezTo>
                <a:cubicBezTo>
                  <a:pt x="965" y="1024"/>
                  <a:pt x="1117" y="931"/>
                  <a:pt x="1210" y="780"/>
                </a:cubicBezTo>
                <a:cubicBezTo>
                  <a:pt x="1256" y="733"/>
                  <a:pt x="1256" y="687"/>
                  <a:pt x="1256" y="640"/>
                </a:cubicBezTo>
                <a:cubicBezTo>
                  <a:pt x="1256" y="640"/>
                  <a:pt x="1256" y="582"/>
                  <a:pt x="1210" y="489"/>
                </a:cubicBezTo>
                <a:cubicBezTo>
                  <a:pt x="1117" y="396"/>
                  <a:pt x="965" y="291"/>
                  <a:pt x="826" y="198"/>
                </a:cubicBezTo>
                <a:cubicBezTo>
                  <a:pt x="628" y="105"/>
                  <a:pt x="489" y="0"/>
                  <a:pt x="3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3"/>
          <p:cNvSpPr/>
          <p:nvPr/>
        </p:nvSpPr>
        <p:spPr>
          <a:xfrm>
            <a:off x="559044" y="2035018"/>
            <a:ext cx="159387" cy="163193"/>
          </a:xfrm>
          <a:custGeom>
            <a:rect b="b" l="l" r="r" t="t"/>
            <a:pathLst>
              <a:path extrusionOk="0" h="6646" w="6491">
                <a:moveTo>
                  <a:pt x="1317" y="0"/>
                </a:moveTo>
                <a:cubicBezTo>
                  <a:pt x="1097" y="0"/>
                  <a:pt x="983" y="60"/>
                  <a:pt x="919" y="92"/>
                </a:cubicBezTo>
                <a:cubicBezTo>
                  <a:pt x="815" y="138"/>
                  <a:pt x="629" y="289"/>
                  <a:pt x="431" y="766"/>
                </a:cubicBezTo>
                <a:cubicBezTo>
                  <a:pt x="187" y="1453"/>
                  <a:pt x="47" y="2325"/>
                  <a:pt x="0" y="3337"/>
                </a:cubicBezTo>
                <a:cubicBezTo>
                  <a:pt x="47" y="4360"/>
                  <a:pt x="187" y="5175"/>
                  <a:pt x="431" y="5907"/>
                </a:cubicBezTo>
                <a:cubicBezTo>
                  <a:pt x="629" y="6338"/>
                  <a:pt x="815" y="6489"/>
                  <a:pt x="919" y="6535"/>
                </a:cubicBezTo>
                <a:cubicBezTo>
                  <a:pt x="993" y="6572"/>
                  <a:pt x="1132" y="6646"/>
                  <a:pt x="1424" y="6646"/>
                </a:cubicBezTo>
                <a:cubicBezTo>
                  <a:pt x="1501" y="6646"/>
                  <a:pt x="1588" y="6641"/>
                  <a:pt x="1687" y="6629"/>
                </a:cubicBezTo>
                <a:cubicBezTo>
                  <a:pt x="2420" y="6489"/>
                  <a:pt x="3246" y="6198"/>
                  <a:pt x="4118" y="5710"/>
                </a:cubicBezTo>
                <a:lnTo>
                  <a:pt x="4165" y="5710"/>
                </a:lnTo>
                <a:cubicBezTo>
                  <a:pt x="5037" y="5175"/>
                  <a:pt x="5665" y="4651"/>
                  <a:pt x="6153" y="4070"/>
                </a:cubicBezTo>
                <a:cubicBezTo>
                  <a:pt x="6444" y="3674"/>
                  <a:pt x="6491" y="3430"/>
                  <a:pt x="6491" y="3337"/>
                </a:cubicBezTo>
                <a:cubicBezTo>
                  <a:pt x="6491" y="3197"/>
                  <a:pt x="6444" y="2953"/>
                  <a:pt x="6153" y="2616"/>
                </a:cubicBezTo>
                <a:cubicBezTo>
                  <a:pt x="5665" y="2034"/>
                  <a:pt x="5037" y="1453"/>
                  <a:pt x="4165" y="964"/>
                </a:cubicBezTo>
                <a:lnTo>
                  <a:pt x="4118" y="964"/>
                </a:lnTo>
                <a:cubicBezTo>
                  <a:pt x="3246" y="429"/>
                  <a:pt x="2420" y="138"/>
                  <a:pt x="1687" y="45"/>
                </a:cubicBezTo>
                <a:cubicBezTo>
                  <a:pt x="1538" y="12"/>
                  <a:pt x="1416" y="0"/>
                  <a:pt x="13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3"/>
          <p:cNvSpPr/>
          <p:nvPr/>
        </p:nvSpPr>
        <p:spPr>
          <a:xfrm>
            <a:off x="892059" y="2039708"/>
            <a:ext cx="149982" cy="153960"/>
          </a:xfrm>
          <a:custGeom>
            <a:rect b="b" l="l" r="r" t="t"/>
            <a:pathLst>
              <a:path extrusionOk="0" h="6270" w="6108">
                <a:moveTo>
                  <a:pt x="1268" y="1"/>
                </a:moveTo>
                <a:cubicBezTo>
                  <a:pt x="1058" y="1"/>
                  <a:pt x="946" y="58"/>
                  <a:pt x="873" y="98"/>
                </a:cubicBezTo>
                <a:cubicBezTo>
                  <a:pt x="780" y="145"/>
                  <a:pt x="582" y="285"/>
                  <a:pt x="443" y="727"/>
                </a:cubicBezTo>
                <a:cubicBezTo>
                  <a:pt x="198" y="1355"/>
                  <a:pt x="47" y="2180"/>
                  <a:pt x="1" y="3146"/>
                </a:cubicBezTo>
                <a:cubicBezTo>
                  <a:pt x="47" y="4065"/>
                  <a:pt x="198" y="4891"/>
                  <a:pt x="443" y="5565"/>
                </a:cubicBezTo>
                <a:cubicBezTo>
                  <a:pt x="582" y="5961"/>
                  <a:pt x="780" y="6100"/>
                  <a:pt x="873" y="6147"/>
                </a:cubicBezTo>
                <a:cubicBezTo>
                  <a:pt x="950" y="6224"/>
                  <a:pt x="1072" y="6269"/>
                  <a:pt x="1307" y="6269"/>
                </a:cubicBezTo>
                <a:cubicBezTo>
                  <a:pt x="1391" y="6269"/>
                  <a:pt x="1490" y="6264"/>
                  <a:pt x="1606" y="6251"/>
                </a:cubicBezTo>
                <a:cubicBezTo>
                  <a:pt x="2280" y="6100"/>
                  <a:pt x="3060" y="5856"/>
                  <a:pt x="3932" y="5379"/>
                </a:cubicBezTo>
                <a:cubicBezTo>
                  <a:pt x="4758" y="4891"/>
                  <a:pt x="5386" y="4356"/>
                  <a:pt x="5816" y="3820"/>
                </a:cubicBezTo>
                <a:cubicBezTo>
                  <a:pt x="6107" y="3483"/>
                  <a:pt x="6107" y="3239"/>
                  <a:pt x="6107" y="3146"/>
                </a:cubicBezTo>
                <a:cubicBezTo>
                  <a:pt x="6107" y="3006"/>
                  <a:pt x="6107" y="2809"/>
                  <a:pt x="5816" y="2471"/>
                </a:cubicBezTo>
                <a:cubicBezTo>
                  <a:pt x="5386" y="1890"/>
                  <a:pt x="4758" y="1355"/>
                  <a:pt x="3932" y="866"/>
                </a:cubicBezTo>
                <a:cubicBezTo>
                  <a:pt x="3060" y="436"/>
                  <a:pt x="2280" y="145"/>
                  <a:pt x="1606" y="40"/>
                </a:cubicBezTo>
                <a:cubicBezTo>
                  <a:pt x="1471" y="12"/>
                  <a:pt x="1360" y="1"/>
                  <a:pt x="12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3"/>
          <p:cNvSpPr/>
          <p:nvPr/>
        </p:nvSpPr>
        <p:spPr>
          <a:xfrm>
            <a:off x="1225368" y="2044570"/>
            <a:ext cx="141682" cy="144261"/>
          </a:xfrm>
          <a:custGeom>
            <a:rect b="b" l="l" r="r" t="t"/>
            <a:pathLst>
              <a:path extrusionOk="0" h="5875" w="5770">
                <a:moveTo>
                  <a:pt x="1165" y="0"/>
                </a:moveTo>
                <a:cubicBezTo>
                  <a:pt x="963" y="0"/>
                  <a:pt x="859" y="54"/>
                  <a:pt x="826" y="87"/>
                </a:cubicBezTo>
                <a:cubicBezTo>
                  <a:pt x="722" y="133"/>
                  <a:pt x="536" y="284"/>
                  <a:pt x="384" y="668"/>
                </a:cubicBezTo>
                <a:cubicBezTo>
                  <a:pt x="140" y="1296"/>
                  <a:pt x="1" y="2029"/>
                  <a:pt x="1" y="2948"/>
                </a:cubicBezTo>
                <a:cubicBezTo>
                  <a:pt x="1" y="3820"/>
                  <a:pt x="140" y="4600"/>
                  <a:pt x="384" y="5228"/>
                </a:cubicBezTo>
                <a:cubicBezTo>
                  <a:pt x="536" y="5611"/>
                  <a:pt x="722" y="5763"/>
                  <a:pt x="826" y="5809"/>
                </a:cubicBezTo>
                <a:cubicBezTo>
                  <a:pt x="859" y="5842"/>
                  <a:pt x="968" y="5875"/>
                  <a:pt x="1181" y="5875"/>
                </a:cubicBezTo>
                <a:cubicBezTo>
                  <a:pt x="1269" y="5875"/>
                  <a:pt x="1375" y="5869"/>
                  <a:pt x="1501" y="5856"/>
                </a:cubicBezTo>
                <a:cubicBezTo>
                  <a:pt x="2176" y="5763"/>
                  <a:pt x="2909" y="5472"/>
                  <a:pt x="3688" y="5030"/>
                </a:cubicBezTo>
                <a:cubicBezTo>
                  <a:pt x="4455" y="4600"/>
                  <a:pt x="5037" y="4111"/>
                  <a:pt x="5479" y="3576"/>
                </a:cubicBezTo>
                <a:cubicBezTo>
                  <a:pt x="5723" y="3239"/>
                  <a:pt x="5770" y="3041"/>
                  <a:pt x="5770" y="2948"/>
                </a:cubicBezTo>
                <a:cubicBezTo>
                  <a:pt x="5770" y="2855"/>
                  <a:pt x="5723" y="2611"/>
                  <a:pt x="5479" y="2320"/>
                </a:cubicBezTo>
                <a:cubicBezTo>
                  <a:pt x="5037" y="1785"/>
                  <a:pt x="4455" y="1296"/>
                  <a:pt x="3688" y="819"/>
                </a:cubicBezTo>
                <a:cubicBezTo>
                  <a:pt x="2909" y="377"/>
                  <a:pt x="2176" y="133"/>
                  <a:pt x="1501" y="40"/>
                </a:cubicBezTo>
                <a:cubicBezTo>
                  <a:pt x="1368" y="11"/>
                  <a:pt x="1257" y="0"/>
                  <a:pt x="11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3"/>
          <p:cNvSpPr/>
          <p:nvPr/>
        </p:nvSpPr>
        <p:spPr>
          <a:xfrm>
            <a:off x="1558678" y="2048843"/>
            <a:ext cx="131983" cy="135273"/>
          </a:xfrm>
          <a:custGeom>
            <a:rect b="b" l="l" r="r" t="t"/>
            <a:pathLst>
              <a:path extrusionOk="0" h="5509" w="5375">
                <a:moveTo>
                  <a:pt x="1181" y="0"/>
                </a:moveTo>
                <a:cubicBezTo>
                  <a:pt x="937" y="0"/>
                  <a:pt x="805" y="73"/>
                  <a:pt x="768" y="110"/>
                </a:cubicBezTo>
                <a:cubicBezTo>
                  <a:pt x="675" y="157"/>
                  <a:pt x="524" y="250"/>
                  <a:pt x="384" y="645"/>
                </a:cubicBezTo>
                <a:cubicBezTo>
                  <a:pt x="140" y="1227"/>
                  <a:pt x="1" y="1901"/>
                  <a:pt x="1" y="2774"/>
                </a:cubicBezTo>
                <a:cubicBezTo>
                  <a:pt x="1" y="3600"/>
                  <a:pt x="140" y="4321"/>
                  <a:pt x="384" y="4902"/>
                </a:cubicBezTo>
                <a:cubicBezTo>
                  <a:pt x="524" y="5251"/>
                  <a:pt x="675" y="5391"/>
                  <a:pt x="768" y="5437"/>
                </a:cubicBezTo>
                <a:cubicBezTo>
                  <a:pt x="801" y="5470"/>
                  <a:pt x="908" y="5508"/>
                  <a:pt x="1101" y="5508"/>
                </a:cubicBezTo>
                <a:cubicBezTo>
                  <a:pt x="1183" y="5508"/>
                  <a:pt x="1281" y="5501"/>
                  <a:pt x="1396" y="5484"/>
                </a:cubicBezTo>
                <a:cubicBezTo>
                  <a:pt x="2036" y="5391"/>
                  <a:pt x="2711" y="5147"/>
                  <a:pt x="3432" y="4716"/>
                </a:cubicBezTo>
                <a:cubicBezTo>
                  <a:pt x="4165" y="4321"/>
                  <a:pt x="4700" y="3844"/>
                  <a:pt x="5083" y="3355"/>
                </a:cubicBezTo>
                <a:cubicBezTo>
                  <a:pt x="5328" y="3065"/>
                  <a:pt x="5374" y="2867"/>
                  <a:pt x="5374" y="2774"/>
                </a:cubicBezTo>
                <a:cubicBezTo>
                  <a:pt x="5374" y="2681"/>
                  <a:pt x="5328" y="2483"/>
                  <a:pt x="5083" y="2146"/>
                </a:cubicBezTo>
                <a:cubicBezTo>
                  <a:pt x="4700" y="1704"/>
                  <a:pt x="4165" y="1227"/>
                  <a:pt x="3432" y="785"/>
                </a:cubicBezTo>
                <a:cubicBezTo>
                  <a:pt x="2711" y="401"/>
                  <a:pt x="2036" y="157"/>
                  <a:pt x="1396" y="17"/>
                </a:cubicBezTo>
                <a:cubicBezTo>
                  <a:pt x="1317" y="5"/>
                  <a:pt x="1245" y="0"/>
                  <a:pt x="11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3"/>
          <p:cNvSpPr/>
          <p:nvPr/>
        </p:nvSpPr>
        <p:spPr>
          <a:xfrm>
            <a:off x="1891693" y="2053508"/>
            <a:ext cx="122554" cy="125918"/>
          </a:xfrm>
          <a:custGeom>
            <a:rect b="b" l="l" r="r" t="t"/>
            <a:pathLst>
              <a:path extrusionOk="0" h="5128" w="4991">
                <a:moveTo>
                  <a:pt x="1129" y="0"/>
                </a:moveTo>
                <a:cubicBezTo>
                  <a:pt x="903" y="0"/>
                  <a:pt x="762" y="60"/>
                  <a:pt x="687" y="60"/>
                </a:cubicBezTo>
                <a:cubicBezTo>
                  <a:pt x="629" y="118"/>
                  <a:pt x="489" y="258"/>
                  <a:pt x="338" y="595"/>
                </a:cubicBezTo>
                <a:cubicBezTo>
                  <a:pt x="152" y="1130"/>
                  <a:pt x="1" y="1805"/>
                  <a:pt x="1" y="2584"/>
                </a:cubicBezTo>
                <a:cubicBezTo>
                  <a:pt x="1" y="3363"/>
                  <a:pt x="152" y="4038"/>
                  <a:pt x="338" y="4573"/>
                </a:cubicBezTo>
                <a:cubicBezTo>
                  <a:pt x="489" y="4910"/>
                  <a:pt x="629" y="5003"/>
                  <a:pt x="687" y="5061"/>
                </a:cubicBezTo>
                <a:cubicBezTo>
                  <a:pt x="753" y="5094"/>
                  <a:pt x="871" y="5127"/>
                  <a:pt x="1054" y="5127"/>
                </a:cubicBezTo>
                <a:cubicBezTo>
                  <a:pt x="1130" y="5127"/>
                  <a:pt x="1216" y="5121"/>
                  <a:pt x="1315" y="5108"/>
                </a:cubicBezTo>
                <a:cubicBezTo>
                  <a:pt x="1897" y="5003"/>
                  <a:pt x="2525" y="4817"/>
                  <a:pt x="3199" y="4422"/>
                </a:cubicBezTo>
                <a:cubicBezTo>
                  <a:pt x="3886" y="3991"/>
                  <a:pt x="4363" y="3549"/>
                  <a:pt x="4758" y="3119"/>
                </a:cubicBezTo>
                <a:cubicBezTo>
                  <a:pt x="4991" y="2828"/>
                  <a:pt x="4991" y="2677"/>
                  <a:pt x="4991" y="2584"/>
                </a:cubicBezTo>
                <a:cubicBezTo>
                  <a:pt x="4991" y="2491"/>
                  <a:pt x="4991" y="2293"/>
                  <a:pt x="4758" y="2002"/>
                </a:cubicBezTo>
                <a:cubicBezTo>
                  <a:pt x="4363" y="1572"/>
                  <a:pt x="3886" y="1130"/>
                  <a:pt x="3199" y="746"/>
                </a:cubicBezTo>
                <a:cubicBezTo>
                  <a:pt x="2525" y="351"/>
                  <a:pt x="1897" y="118"/>
                  <a:pt x="1315" y="13"/>
                </a:cubicBezTo>
                <a:cubicBezTo>
                  <a:pt x="1248" y="4"/>
                  <a:pt x="1186" y="0"/>
                  <a:pt x="11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3"/>
          <p:cNvSpPr/>
          <p:nvPr/>
        </p:nvSpPr>
        <p:spPr>
          <a:xfrm>
            <a:off x="2225002" y="2058198"/>
            <a:ext cx="114279" cy="116366"/>
          </a:xfrm>
          <a:custGeom>
            <a:rect b="b" l="l" r="r" t="t"/>
            <a:pathLst>
              <a:path extrusionOk="0" h="4739" w="4654">
                <a:moveTo>
                  <a:pt x="959" y="1"/>
                </a:moveTo>
                <a:cubicBezTo>
                  <a:pt x="790" y="1"/>
                  <a:pt x="695" y="34"/>
                  <a:pt x="629" y="67"/>
                </a:cubicBezTo>
                <a:cubicBezTo>
                  <a:pt x="582" y="113"/>
                  <a:pt x="431" y="218"/>
                  <a:pt x="338" y="555"/>
                </a:cubicBezTo>
                <a:cubicBezTo>
                  <a:pt x="140" y="1032"/>
                  <a:pt x="1" y="1672"/>
                  <a:pt x="1" y="2393"/>
                </a:cubicBezTo>
                <a:cubicBezTo>
                  <a:pt x="1" y="3126"/>
                  <a:pt x="140" y="3707"/>
                  <a:pt x="338" y="4231"/>
                </a:cubicBezTo>
                <a:cubicBezTo>
                  <a:pt x="431" y="4521"/>
                  <a:pt x="582" y="4626"/>
                  <a:pt x="629" y="4673"/>
                </a:cubicBezTo>
                <a:cubicBezTo>
                  <a:pt x="695" y="4706"/>
                  <a:pt x="790" y="4738"/>
                  <a:pt x="959" y="4738"/>
                </a:cubicBezTo>
                <a:cubicBezTo>
                  <a:pt x="1029" y="4738"/>
                  <a:pt x="1112" y="4733"/>
                  <a:pt x="1210" y="4719"/>
                </a:cubicBezTo>
                <a:cubicBezTo>
                  <a:pt x="1745" y="4626"/>
                  <a:pt x="2327" y="4428"/>
                  <a:pt x="2955" y="4091"/>
                </a:cubicBezTo>
                <a:cubicBezTo>
                  <a:pt x="3583" y="3707"/>
                  <a:pt x="4072" y="3312"/>
                  <a:pt x="4409" y="2881"/>
                </a:cubicBezTo>
                <a:cubicBezTo>
                  <a:pt x="4607" y="2637"/>
                  <a:pt x="4653" y="2439"/>
                  <a:pt x="4653" y="2393"/>
                </a:cubicBezTo>
                <a:cubicBezTo>
                  <a:pt x="4653" y="2300"/>
                  <a:pt x="4607" y="2149"/>
                  <a:pt x="4409" y="1858"/>
                </a:cubicBezTo>
                <a:cubicBezTo>
                  <a:pt x="4072" y="1474"/>
                  <a:pt x="3583" y="1032"/>
                  <a:pt x="2955" y="695"/>
                </a:cubicBezTo>
                <a:cubicBezTo>
                  <a:pt x="2327" y="311"/>
                  <a:pt x="1745" y="113"/>
                  <a:pt x="1210" y="20"/>
                </a:cubicBezTo>
                <a:cubicBezTo>
                  <a:pt x="1112" y="6"/>
                  <a:pt x="1029" y="1"/>
                  <a:pt x="9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3"/>
          <p:cNvSpPr/>
          <p:nvPr/>
        </p:nvSpPr>
        <p:spPr>
          <a:xfrm>
            <a:off x="2558312" y="2062937"/>
            <a:ext cx="104555" cy="106888"/>
          </a:xfrm>
          <a:custGeom>
            <a:rect b="b" l="l" r="r" t="t"/>
            <a:pathLst>
              <a:path extrusionOk="0" h="4353" w="4258">
                <a:moveTo>
                  <a:pt x="882" y="0"/>
                </a:moveTo>
                <a:cubicBezTo>
                  <a:pt x="735" y="0"/>
                  <a:pt x="647" y="39"/>
                  <a:pt x="582" y="71"/>
                </a:cubicBezTo>
                <a:cubicBezTo>
                  <a:pt x="524" y="118"/>
                  <a:pt x="384" y="211"/>
                  <a:pt x="291" y="502"/>
                </a:cubicBezTo>
                <a:cubicBezTo>
                  <a:pt x="140" y="944"/>
                  <a:pt x="1" y="1525"/>
                  <a:pt x="1" y="2200"/>
                </a:cubicBezTo>
                <a:cubicBezTo>
                  <a:pt x="1" y="2828"/>
                  <a:pt x="140" y="3410"/>
                  <a:pt x="291" y="3898"/>
                </a:cubicBezTo>
                <a:cubicBezTo>
                  <a:pt x="384" y="4189"/>
                  <a:pt x="524" y="4282"/>
                  <a:pt x="582" y="4282"/>
                </a:cubicBezTo>
                <a:cubicBezTo>
                  <a:pt x="647" y="4314"/>
                  <a:pt x="735" y="4353"/>
                  <a:pt x="882" y="4353"/>
                </a:cubicBezTo>
                <a:cubicBezTo>
                  <a:pt x="945" y="4353"/>
                  <a:pt x="1019" y="4346"/>
                  <a:pt x="1106" y="4328"/>
                </a:cubicBezTo>
                <a:cubicBezTo>
                  <a:pt x="1594" y="4282"/>
                  <a:pt x="2129" y="4096"/>
                  <a:pt x="2711" y="3747"/>
                </a:cubicBezTo>
                <a:cubicBezTo>
                  <a:pt x="3292" y="3410"/>
                  <a:pt x="3723" y="3026"/>
                  <a:pt x="4014" y="2642"/>
                </a:cubicBezTo>
                <a:cubicBezTo>
                  <a:pt x="4211" y="2444"/>
                  <a:pt x="4258" y="2246"/>
                  <a:pt x="4258" y="2200"/>
                </a:cubicBezTo>
                <a:cubicBezTo>
                  <a:pt x="4258" y="2107"/>
                  <a:pt x="4211" y="1956"/>
                  <a:pt x="4014" y="1711"/>
                </a:cubicBezTo>
                <a:cubicBezTo>
                  <a:pt x="3723" y="1327"/>
                  <a:pt x="3292" y="944"/>
                  <a:pt x="2711" y="653"/>
                </a:cubicBezTo>
                <a:cubicBezTo>
                  <a:pt x="2129" y="316"/>
                  <a:pt x="1594" y="118"/>
                  <a:pt x="1106" y="25"/>
                </a:cubicBezTo>
                <a:cubicBezTo>
                  <a:pt x="1019" y="7"/>
                  <a:pt x="945" y="0"/>
                  <a:pt x="88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53"/>
          <p:cNvSpPr/>
          <p:nvPr/>
        </p:nvSpPr>
        <p:spPr>
          <a:xfrm>
            <a:off x="2891327" y="2067627"/>
            <a:ext cx="95421" cy="97532"/>
          </a:xfrm>
          <a:custGeom>
            <a:rect b="b" l="l" r="r" t="t"/>
            <a:pathLst>
              <a:path extrusionOk="0" h="3972" w="3886">
                <a:moveTo>
                  <a:pt x="804" y="1"/>
                </a:moveTo>
                <a:cubicBezTo>
                  <a:pt x="654" y="1"/>
                  <a:pt x="569" y="33"/>
                  <a:pt x="536" y="66"/>
                </a:cubicBezTo>
                <a:cubicBezTo>
                  <a:pt x="489" y="125"/>
                  <a:pt x="396" y="218"/>
                  <a:pt x="292" y="462"/>
                </a:cubicBezTo>
                <a:cubicBezTo>
                  <a:pt x="106" y="892"/>
                  <a:pt x="1" y="1381"/>
                  <a:pt x="1" y="2009"/>
                </a:cubicBezTo>
                <a:cubicBezTo>
                  <a:pt x="1" y="2590"/>
                  <a:pt x="106" y="3125"/>
                  <a:pt x="292" y="3556"/>
                </a:cubicBezTo>
                <a:cubicBezTo>
                  <a:pt x="396" y="3800"/>
                  <a:pt x="489" y="3905"/>
                  <a:pt x="536" y="3951"/>
                </a:cubicBezTo>
                <a:cubicBezTo>
                  <a:pt x="567" y="3951"/>
                  <a:pt x="645" y="3972"/>
                  <a:pt x="779" y="3972"/>
                </a:cubicBezTo>
                <a:cubicBezTo>
                  <a:pt x="846" y="3972"/>
                  <a:pt x="928" y="3967"/>
                  <a:pt x="1024" y="3951"/>
                </a:cubicBezTo>
                <a:cubicBezTo>
                  <a:pt x="1455" y="3905"/>
                  <a:pt x="1943" y="3707"/>
                  <a:pt x="2478" y="3416"/>
                </a:cubicBezTo>
                <a:cubicBezTo>
                  <a:pt x="3013" y="3125"/>
                  <a:pt x="3397" y="2788"/>
                  <a:pt x="3688" y="2451"/>
                </a:cubicBezTo>
                <a:cubicBezTo>
                  <a:pt x="3886" y="2207"/>
                  <a:pt x="3886" y="2055"/>
                  <a:pt x="3886" y="2009"/>
                </a:cubicBezTo>
                <a:cubicBezTo>
                  <a:pt x="3886" y="1916"/>
                  <a:pt x="3886" y="1765"/>
                  <a:pt x="3688" y="1578"/>
                </a:cubicBezTo>
                <a:cubicBezTo>
                  <a:pt x="3397" y="1230"/>
                  <a:pt x="3013" y="892"/>
                  <a:pt x="2478" y="555"/>
                </a:cubicBezTo>
                <a:cubicBezTo>
                  <a:pt x="1943" y="264"/>
                  <a:pt x="1455" y="125"/>
                  <a:pt x="1024" y="20"/>
                </a:cubicBezTo>
                <a:cubicBezTo>
                  <a:pt x="939" y="6"/>
                  <a:pt x="866" y="1"/>
                  <a:pt x="8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53"/>
          <p:cNvSpPr/>
          <p:nvPr/>
        </p:nvSpPr>
        <p:spPr>
          <a:xfrm>
            <a:off x="3224636" y="2072489"/>
            <a:ext cx="85722" cy="88472"/>
          </a:xfrm>
          <a:custGeom>
            <a:rect b="b" l="l" r="r" t="t"/>
            <a:pathLst>
              <a:path extrusionOk="0" h="3603" w="3491">
                <a:moveTo>
                  <a:pt x="732" y="0"/>
                </a:moveTo>
                <a:cubicBezTo>
                  <a:pt x="602" y="0"/>
                  <a:pt x="522" y="33"/>
                  <a:pt x="489" y="66"/>
                </a:cubicBezTo>
                <a:cubicBezTo>
                  <a:pt x="431" y="66"/>
                  <a:pt x="338" y="159"/>
                  <a:pt x="245" y="403"/>
                </a:cubicBezTo>
                <a:cubicBezTo>
                  <a:pt x="94" y="799"/>
                  <a:pt x="1" y="1229"/>
                  <a:pt x="1" y="1811"/>
                </a:cubicBezTo>
                <a:cubicBezTo>
                  <a:pt x="1" y="2346"/>
                  <a:pt x="94" y="2834"/>
                  <a:pt x="245" y="3218"/>
                </a:cubicBezTo>
                <a:cubicBezTo>
                  <a:pt x="338" y="3416"/>
                  <a:pt x="431" y="3509"/>
                  <a:pt x="489" y="3556"/>
                </a:cubicBezTo>
                <a:cubicBezTo>
                  <a:pt x="536" y="3556"/>
                  <a:pt x="675" y="3602"/>
                  <a:pt x="920" y="3602"/>
                </a:cubicBezTo>
                <a:cubicBezTo>
                  <a:pt x="1304" y="3509"/>
                  <a:pt x="1746" y="3358"/>
                  <a:pt x="2234" y="3067"/>
                </a:cubicBezTo>
                <a:cubicBezTo>
                  <a:pt x="2711" y="2834"/>
                  <a:pt x="3048" y="2485"/>
                  <a:pt x="3339" y="2195"/>
                </a:cubicBezTo>
                <a:cubicBezTo>
                  <a:pt x="3490" y="2009"/>
                  <a:pt x="3490" y="1857"/>
                  <a:pt x="3490" y="1811"/>
                </a:cubicBezTo>
                <a:cubicBezTo>
                  <a:pt x="3490" y="1718"/>
                  <a:pt x="3490" y="1613"/>
                  <a:pt x="3339" y="1427"/>
                </a:cubicBezTo>
                <a:cubicBezTo>
                  <a:pt x="3048" y="1090"/>
                  <a:pt x="2711" y="799"/>
                  <a:pt x="2234" y="508"/>
                </a:cubicBezTo>
                <a:cubicBezTo>
                  <a:pt x="1746" y="264"/>
                  <a:pt x="1304" y="66"/>
                  <a:pt x="920" y="20"/>
                </a:cubicBezTo>
                <a:cubicBezTo>
                  <a:pt x="848" y="6"/>
                  <a:pt x="786" y="0"/>
                  <a:pt x="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3"/>
          <p:cNvSpPr/>
          <p:nvPr/>
        </p:nvSpPr>
        <p:spPr>
          <a:xfrm>
            <a:off x="3557946" y="2077204"/>
            <a:ext cx="77152" cy="79165"/>
          </a:xfrm>
          <a:custGeom>
            <a:rect b="b" l="l" r="r" t="t"/>
            <a:pathLst>
              <a:path extrusionOk="0" h="3224" w="3142">
                <a:moveTo>
                  <a:pt x="639" y="1"/>
                </a:moveTo>
                <a:cubicBezTo>
                  <a:pt x="525" y="1"/>
                  <a:pt x="464" y="39"/>
                  <a:pt x="431" y="72"/>
                </a:cubicBezTo>
                <a:cubicBezTo>
                  <a:pt x="385" y="72"/>
                  <a:pt x="292" y="165"/>
                  <a:pt x="233" y="363"/>
                </a:cubicBezTo>
                <a:cubicBezTo>
                  <a:pt x="94" y="700"/>
                  <a:pt x="1" y="1130"/>
                  <a:pt x="1" y="1619"/>
                </a:cubicBezTo>
                <a:cubicBezTo>
                  <a:pt x="1" y="2107"/>
                  <a:pt x="94" y="2491"/>
                  <a:pt x="233" y="2829"/>
                </a:cubicBezTo>
                <a:cubicBezTo>
                  <a:pt x="292" y="3073"/>
                  <a:pt x="385" y="3119"/>
                  <a:pt x="431" y="3166"/>
                </a:cubicBezTo>
                <a:cubicBezTo>
                  <a:pt x="478" y="3166"/>
                  <a:pt x="582" y="3224"/>
                  <a:pt x="815" y="3224"/>
                </a:cubicBezTo>
                <a:cubicBezTo>
                  <a:pt x="1164" y="3119"/>
                  <a:pt x="1594" y="2980"/>
                  <a:pt x="1978" y="2782"/>
                </a:cubicBezTo>
                <a:lnTo>
                  <a:pt x="1978" y="2735"/>
                </a:lnTo>
                <a:cubicBezTo>
                  <a:pt x="2420" y="2491"/>
                  <a:pt x="2757" y="2247"/>
                  <a:pt x="2955" y="1956"/>
                </a:cubicBezTo>
                <a:cubicBezTo>
                  <a:pt x="3095" y="1770"/>
                  <a:pt x="3141" y="1665"/>
                  <a:pt x="3141" y="1619"/>
                </a:cubicBezTo>
                <a:cubicBezTo>
                  <a:pt x="3141" y="1572"/>
                  <a:pt x="3095" y="1421"/>
                  <a:pt x="2955" y="1282"/>
                </a:cubicBezTo>
                <a:cubicBezTo>
                  <a:pt x="2757" y="991"/>
                  <a:pt x="2420" y="700"/>
                  <a:pt x="1978" y="456"/>
                </a:cubicBezTo>
                <a:cubicBezTo>
                  <a:pt x="1594" y="211"/>
                  <a:pt x="1164" y="72"/>
                  <a:pt x="815" y="25"/>
                </a:cubicBezTo>
                <a:cubicBezTo>
                  <a:pt x="745" y="8"/>
                  <a:pt x="687" y="1"/>
                  <a:pt x="6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3"/>
          <p:cNvSpPr/>
          <p:nvPr/>
        </p:nvSpPr>
        <p:spPr>
          <a:xfrm>
            <a:off x="3890985" y="2081869"/>
            <a:ext cx="67993" cy="69663"/>
          </a:xfrm>
          <a:custGeom>
            <a:rect b="b" l="l" r="r" t="t"/>
            <a:pathLst>
              <a:path extrusionOk="0" h="2837" w="2769">
                <a:moveTo>
                  <a:pt x="568" y="1"/>
                </a:moveTo>
                <a:cubicBezTo>
                  <a:pt x="478" y="1"/>
                  <a:pt x="427" y="21"/>
                  <a:pt x="395" y="21"/>
                </a:cubicBezTo>
                <a:cubicBezTo>
                  <a:pt x="337" y="68"/>
                  <a:pt x="244" y="126"/>
                  <a:pt x="198" y="312"/>
                </a:cubicBezTo>
                <a:cubicBezTo>
                  <a:pt x="105" y="603"/>
                  <a:pt x="0" y="998"/>
                  <a:pt x="0" y="1429"/>
                </a:cubicBezTo>
                <a:cubicBezTo>
                  <a:pt x="0" y="1871"/>
                  <a:pt x="105" y="2208"/>
                  <a:pt x="198" y="2499"/>
                </a:cubicBezTo>
                <a:cubicBezTo>
                  <a:pt x="244" y="2685"/>
                  <a:pt x="337" y="2790"/>
                  <a:pt x="395" y="2790"/>
                </a:cubicBezTo>
                <a:cubicBezTo>
                  <a:pt x="442" y="2836"/>
                  <a:pt x="535" y="2836"/>
                  <a:pt x="733" y="2836"/>
                </a:cubicBezTo>
                <a:cubicBezTo>
                  <a:pt x="1024" y="2790"/>
                  <a:pt x="1407" y="2639"/>
                  <a:pt x="1745" y="2452"/>
                </a:cubicBezTo>
                <a:cubicBezTo>
                  <a:pt x="2140" y="2208"/>
                  <a:pt x="2431" y="1964"/>
                  <a:pt x="2617" y="1720"/>
                </a:cubicBezTo>
                <a:cubicBezTo>
                  <a:pt x="2768" y="1580"/>
                  <a:pt x="2768" y="1475"/>
                  <a:pt x="2768" y="1429"/>
                </a:cubicBezTo>
                <a:cubicBezTo>
                  <a:pt x="2768" y="1382"/>
                  <a:pt x="2768" y="1289"/>
                  <a:pt x="2617" y="1092"/>
                </a:cubicBezTo>
                <a:cubicBezTo>
                  <a:pt x="2431" y="847"/>
                  <a:pt x="2140" y="603"/>
                  <a:pt x="1745" y="417"/>
                </a:cubicBezTo>
                <a:cubicBezTo>
                  <a:pt x="1407" y="173"/>
                  <a:pt x="1024" y="68"/>
                  <a:pt x="733" y="21"/>
                </a:cubicBezTo>
                <a:cubicBezTo>
                  <a:pt x="667" y="6"/>
                  <a:pt x="613" y="1"/>
                  <a:pt x="5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3"/>
          <p:cNvSpPr/>
          <p:nvPr/>
        </p:nvSpPr>
        <p:spPr>
          <a:xfrm>
            <a:off x="4224271" y="2086731"/>
            <a:ext cx="58294" cy="59939"/>
          </a:xfrm>
          <a:custGeom>
            <a:rect b="b" l="l" r="r" t="t"/>
            <a:pathLst>
              <a:path extrusionOk="0" h="2441" w="2374">
                <a:moveTo>
                  <a:pt x="476" y="0"/>
                </a:moveTo>
                <a:cubicBezTo>
                  <a:pt x="400" y="0"/>
                  <a:pt x="369" y="21"/>
                  <a:pt x="338" y="21"/>
                </a:cubicBezTo>
                <a:cubicBezTo>
                  <a:pt x="292" y="68"/>
                  <a:pt x="245" y="114"/>
                  <a:pt x="141" y="265"/>
                </a:cubicBezTo>
                <a:cubicBezTo>
                  <a:pt x="47" y="556"/>
                  <a:pt x="1" y="847"/>
                  <a:pt x="1" y="1231"/>
                </a:cubicBezTo>
                <a:cubicBezTo>
                  <a:pt x="1" y="1568"/>
                  <a:pt x="47" y="1905"/>
                  <a:pt x="141" y="2150"/>
                </a:cubicBezTo>
                <a:cubicBezTo>
                  <a:pt x="245" y="2347"/>
                  <a:pt x="292" y="2394"/>
                  <a:pt x="338" y="2394"/>
                </a:cubicBezTo>
                <a:cubicBezTo>
                  <a:pt x="385" y="2441"/>
                  <a:pt x="431" y="2441"/>
                  <a:pt x="629" y="2441"/>
                </a:cubicBezTo>
                <a:cubicBezTo>
                  <a:pt x="920" y="2394"/>
                  <a:pt x="1211" y="2301"/>
                  <a:pt x="1548" y="2103"/>
                </a:cubicBezTo>
                <a:cubicBezTo>
                  <a:pt x="1839" y="1905"/>
                  <a:pt x="2083" y="1719"/>
                  <a:pt x="2281" y="1475"/>
                </a:cubicBezTo>
                <a:cubicBezTo>
                  <a:pt x="2374" y="1324"/>
                  <a:pt x="2374" y="1277"/>
                  <a:pt x="2374" y="1231"/>
                </a:cubicBezTo>
                <a:cubicBezTo>
                  <a:pt x="2374" y="1184"/>
                  <a:pt x="2374" y="1091"/>
                  <a:pt x="2281" y="940"/>
                </a:cubicBezTo>
                <a:cubicBezTo>
                  <a:pt x="2083" y="742"/>
                  <a:pt x="1839" y="556"/>
                  <a:pt x="1548" y="358"/>
                </a:cubicBezTo>
                <a:cubicBezTo>
                  <a:pt x="1211" y="161"/>
                  <a:pt x="920" y="68"/>
                  <a:pt x="629" y="21"/>
                </a:cubicBezTo>
                <a:cubicBezTo>
                  <a:pt x="563" y="6"/>
                  <a:pt x="514" y="0"/>
                  <a:pt x="4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3"/>
          <p:cNvSpPr/>
          <p:nvPr/>
        </p:nvSpPr>
        <p:spPr>
          <a:xfrm>
            <a:off x="4557580" y="2091470"/>
            <a:ext cx="50019" cy="50632"/>
          </a:xfrm>
          <a:custGeom>
            <a:rect b="b" l="l" r="r" t="t"/>
            <a:pathLst>
              <a:path extrusionOk="0" h="2062" w="2037">
                <a:moveTo>
                  <a:pt x="412" y="0"/>
                </a:moveTo>
                <a:cubicBezTo>
                  <a:pt x="354" y="0"/>
                  <a:pt x="323" y="26"/>
                  <a:pt x="292" y="26"/>
                </a:cubicBezTo>
                <a:cubicBezTo>
                  <a:pt x="233" y="26"/>
                  <a:pt x="187" y="72"/>
                  <a:pt x="140" y="212"/>
                </a:cubicBezTo>
                <a:cubicBezTo>
                  <a:pt x="47" y="456"/>
                  <a:pt x="1" y="701"/>
                  <a:pt x="1" y="1038"/>
                </a:cubicBezTo>
                <a:cubicBezTo>
                  <a:pt x="1" y="1329"/>
                  <a:pt x="47" y="1619"/>
                  <a:pt x="140" y="1817"/>
                </a:cubicBezTo>
                <a:cubicBezTo>
                  <a:pt x="187" y="1957"/>
                  <a:pt x="233" y="2003"/>
                  <a:pt x="292" y="2003"/>
                </a:cubicBezTo>
                <a:cubicBezTo>
                  <a:pt x="338" y="2061"/>
                  <a:pt x="385" y="2061"/>
                  <a:pt x="524" y="2061"/>
                </a:cubicBezTo>
                <a:cubicBezTo>
                  <a:pt x="769" y="2003"/>
                  <a:pt x="1013" y="1910"/>
                  <a:pt x="1304" y="1771"/>
                </a:cubicBezTo>
                <a:cubicBezTo>
                  <a:pt x="1548" y="1619"/>
                  <a:pt x="1792" y="1422"/>
                  <a:pt x="1932" y="1236"/>
                </a:cubicBezTo>
                <a:cubicBezTo>
                  <a:pt x="2036" y="1131"/>
                  <a:pt x="2036" y="1038"/>
                  <a:pt x="2036" y="1038"/>
                </a:cubicBezTo>
                <a:cubicBezTo>
                  <a:pt x="2036" y="991"/>
                  <a:pt x="2036" y="898"/>
                  <a:pt x="1932" y="794"/>
                </a:cubicBezTo>
                <a:cubicBezTo>
                  <a:pt x="1792" y="607"/>
                  <a:pt x="1548" y="456"/>
                  <a:pt x="1304" y="259"/>
                </a:cubicBezTo>
                <a:cubicBezTo>
                  <a:pt x="1013" y="119"/>
                  <a:pt x="769" y="26"/>
                  <a:pt x="524" y="26"/>
                </a:cubicBezTo>
                <a:cubicBezTo>
                  <a:pt x="478" y="7"/>
                  <a:pt x="442" y="0"/>
                  <a:pt x="4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3"/>
          <p:cNvSpPr/>
          <p:nvPr/>
        </p:nvSpPr>
        <p:spPr>
          <a:xfrm>
            <a:off x="4890620" y="2095522"/>
            <a:ext cx="40565" cy="41719"/>
          </a:xfrm>
          <a:custGeom>
            <a:rect b="b" l="l" r="r" t="t"/>
            <a:pathLst>
              <a:path extrusionOk="0" h="1699" w="1652">
                <a:moveTo>
                  <a:pt x="442" y="0"/>
                </a:moveTo>
                <a:cubicBezTo>
                  <a:pt x="337" y="0"/>
                  <a:pt x="244" y="47"/>
                  <a:pt x="244" y="47"/>
                </a:cubicBezTo>
                <a:cubicBezTo>
                  <a:pt x="198" y="47"/>
                  <a:pt x="151" y="94"/>
                  <a:pt x="105" y="198"/>
                </a:cubicBezTo>
                <a:cubicBezTo>
                  <a:pt x="47" y="384"/>
                  <a:pt x="0" y="582"/>
                  <a:pt x="0" y="873"/>
                </a:cubicBezTo>
                <a:cubicBezTo>
                  <a:pt x="0" y="1117"/>
                  <a:pt x="47" y="1361"/>
                  <a:pt x="105" y="1501"/>
                </a:cubicBezTo>
                <a:cubicBezTo>
                  <a:pt x="151" y="1652"/>
                  <a:pt x="198" y="1652"/>
                  <a:pt x="244" y="1699"/>
                </a:cubicBezTo>
                <a:lnTo>
                  <a:pt x="442" y="1699"/>
                </a:lnTo>
                <a:cubicBezTo>
                  <a:pt x="628" y="1652"/>
                  <a:pt x="826" y="1606"/>
                  <a:pt x="1070" y="1454"/>
                </a:cubicBezTo>
                <a:cubicBezTo>
                  <a:pt x="1268" y="1361"/>
                  <a:pt x="1454" y="1210"/>
                  <a:pt x="1559" y="1071"/>
                </a:cubicBezTo>
                <a:cubicBezTo>
                  <a:pt x="1652" y="966"/>
                  <a:pt x="1652" y="873"/>
                  <a:pt x="1652" y="873"/>
                </a:cubicBezTo>
                <a:cubicBezTo>
                  <a:pt x="1652" y="826"/>
                  <a:pt x="1652" y="780"/>
                  <a:pt x="1559" y="675"/>
                </a:cubicBezTo>
                <a:cubicBezTo>
                  <a:pt x="1454" y="536"/>
                  <a:pt x="1268" y="384"/>
                  <a:pt x="1070" y="245"/>
                </a:cubicBezTo>
                <a:cubicBezTo>
                  <a:pt x="826" y="152"/>
                  <a:pt x="628" y="47"/>
                  <a:pt x="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3"/>
          <p:cNvSpPr/>
          <p:nvPr/>
        </p:nvSpPr>
        <p:spPr>
          <a:xfrm>
            <a:off x="5223929" y="2100384"/>
            <a:ext cx="30866" cy="31995"/>
          </a:xfrm>
          <a:custGeom>
            <a:rect b="b" l="l" r="r" t="t"/>
            <a:pathLst>
              <a:path extrusionOk="0" h="1303" w="1257">
                <a:moveTo>
                  <a:pt x="337" y="0"/>
                </a:moveTo>
                <a:cubicBezTo>
                  <a:pt x="244" y="0"/>
                  <a:pt x="198" y="0"/>
                  <a:pt x="198" y="47"/>
                </a:cubicBezTo>
                <a:cubicBezTo>
                  <a:pt x="140" y="47"/>
                  <a:pt x="140" y="93"/>
                  <a:pt x="93" y="140"/>
                </a:cubicBezTo>
                <a:cubicBezTo>
                  <a:pt x="47" y="291"/>
                  <a:pt x="0" y="477"/>
                  <a:pt x="0" y="675"/>
                </a:cubicBezTo>
                <a:cubicBezTo>
                  <a:pt x="0" y="873"/>
                  <a:pt x="47" y="1012"/>
                  <a:pt x="93" y="1163"/>
                </a:cubicBezTo>
                <a:cubicBezTo>
                  <a:pt x="140" y="1256"/>
                  <a:pt x="140" y="1303"/>
                  <a:pt x="198" y="1303"/>
                </a:cubicBezTo>
                <a:lnTo>
                  <a:pt x="337" y="1303"/>
                </a:lnTo>
                <a:cubicBezTo>
                  <a:pt x="489" y="1303"/>
                  <a:pt x="628" y="1210"/>
                  <a:pt x="826" y="1117"/>
                </a:cubicBezTo>
                <a:cubicBezTo>
                  <a:pt x="965" y="1012"/>
                  <a:pt x="1117" y="919"/>
                  <a:pt x="1210" y="826"/>
                </a:cubicBezTo>
                <a:cubicBezTo>
                  <a:pt x="1256" y="721"/>
                  <a:pt x="1256" y="675"/>
                  <a:pt x="1256" y="675"/>
                </a:cubicBezTo>
                <a:cubicBezTo>
                  <a:pt x="1256" y="628"/>
                  <a:pt x="1256" y="582"/>
                  <a:pt x="1210" y="535"/>
                </a:cubicBezTo>
                <a:cubicBezTo>
                  <a:pt x="1117" y="384"/>
                  <a:pt x="965" y="291"/>
                  <a:pt x="826" y="186"/>
                </a:cubicBezTo>
                <a:cubicBezTo>
                  <a:pt x="628" y="93"/>
                  <a:pt x="489" y="47"/>
                  <a:pt x="3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3"/>
          <p:cNvSpPr/>
          <p:nvPr/>
        </p:nvSpPr>
        <p:spPr>
          <a:xfrm>
            <a:off x="559044" y="2302152"/>
            <a:ext cx="159387" cy="163389"/>
          </a:xfrm>
          <a:custGeom>
            <a:rect b="b" l="l" r="r" t="t"/>
            <a:pathLst>
              <a:path extrusionOk="0" h="6654" w="6491">
                <a:moveTo>
                  <a:pt x="1360" y="0"/>
                </a:moveTo>
                <a:cubicBezTo>
                  <a:pt x="1112" y="0"/>
                  <a:pt x="987" y="43"/>
                  <a:pt x="919" y="111"/>
                </a:cubicBezTo>
                <a:cubicBezTo>
                  <a:pt x="815" y="169"/>
                  <a:pt x="629" y="309"/>
                  <a:pt x="431" y="751"/>
                </a:cubicBezTo>
                <a:cubicBezTo>
                  <a:pt x="187" y="1472"/>
                  <a:pt x="47" y="2298"/>
                  <a:pt x="0" y="3310"/>
                </a:cubicBezTo>
                <a:cubicBezTo>
                  <a:pt x="47" y="4334"/>
                  <a:pt x="187" y="5206"/>
                  <a:pt x="431" y="5881"/>
                </a:cubicBezTo>
                <a:cubicBezTo>
                  <a:pt x="629" y="6323"/>
                  <a:pt x="815" y="6509"/>
                  <a:pt x="919" y="6567"/>
                </a:cubicBezTo>
                <a:cubicBezTo>
                  <a:pt x="984" y="6599"/>
                  <a:pt x="1098" y="6653"/>
                  <a:pt x="1319" y="6653"/>
                </a:cubicBezTo>
                <a:cubicBezTo>
                  <a:pt x="1418" y="6653"/>
                  <a:pt x="1539" y="6642"/>
                  <a:pt x="1687" y="6613"/>
                </a:cubicBezTo>
                <a:cubicBezTo>
                  <a:pt x="2420" y="6509"/>
                  <a:pt x="3246" y="6218"/>
                  <a:pt x="4118" y="5694"/>
                </a:cubicBezTo>
                <a:lnTo>
                  <a:pt x="4165" y="5694"/>
                </a:lnTo>
                <a:cubicBezTo>
                  <a:pt x="5037" y="5206"/>
                  <a:pt x="5665" y="4624"/>
                  <a:pt x="6153" y="4043"/>
                </a:cubicBezTo>
                <a:cubicBezTo>
                  <a:pt x="6444" y="3659"/>
                  <a:pt x="6491" y="3461"/>
                  <a:pt x="6491" y="3310"/>
                </a:cubicBezTo>
                <a:cubicBezTo>
                  <a:pt x="6491" y="3217"/>
                  <a:pt x="6444" y="2973"/>
                  <a:pt x="6153" y="2589"/>
                </a:cubicBezTo>
                <a:cubicBezTo>
                  <a:pt x="5665" y="2007"/>
                  <a:pt x="5037" y="1472"/>
                  <a:pt x="4165" y="937"/>
                </a:cubicBezTo>
                <a:lnTo>
                  <a:pt x="4118" y="937"/>
                </a:lnTo>
                <a:cubicBezTo>
                  <a:pt x="3246" y="460"/>
                  <a:pt x="2420" y="169"/>
                  <a:pt x="1687" y="18"/>
                </a:cubicBezTo>
                <a:cubicBezTo>
                  <a:pt x="1559" y="6"/>
                  <a:pt x="1451" y="0"/>
                  <a:pt x="13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3"/>
          <p:cNvSpPr/>
          <p:nvPr/>
        </p:nvSpPr>
        <p:spPr>
          <a:xfrm>
            <a:off x="892059" y="2306965"/>
            <a:ext cx="149982" cy="153714"/>
          </a:xfrm>
          <a:custGeom>
            <a:rect b="b" l="l" r="r" t="t"/>
            <a:pathLst>
              <a:path extrusionOk="0" h="6260" w="6108">
                <a:moveTo>
                  <a:pt x="1279" y="1"/>
                </a:moveTo>
                <a:cubicBezTo>
                  <a:pt x="1062" y="1"/>
                  <a:pt x="947" y="34"/>
                  <a:pt x="873" y="67"/>
                </a:cubicBezTo>
                <a:cubicBezTo>
                  <a:pt x="780" y="160"/>
                  <a:pt x="582" y="264"/>
                  <a:pt x="443" y="695"/>
                </a:cubicBezTo>
                <a:cubicBezTo>
                  <a:pt x="198" y="1369"/>
                  <a:pt x="47" y="2149"/>
                  <a:pt x="1" y="3114"/>
                </a:cubicBezTo>
                <a:cubicBezTo>
                  <a:pt x="47" y="4091"/>
                  <a:pt x="198" y="4917"/>
                  <a:pt x="443" y="5545"/>
                </a:cubicBezTo>
                <a:cubicBezTo>
                  <a:pt x="582" y="5975"/>
                  <a:pt x="780" y="6127"/>
                  <a:pt x="873" y="6173"/>
                </a:cubicBezTo>
                <a:cubicBezTo>
                  <a:pt x="945" y="6205"/>
                  <a:pt x="1056" y="6259"/>
                  <a:pt x="1263" y="6259"/>
                </a:cubicBezTo>
                <a:cubicBezTo>
                  <a:pt x="1356" y="6259"/>
                  <a:pt x="1469" y="6248"/>
                  <a:pt x="1606" y="6220"/>
                </a:cubicBezTo>
                <a:cubicBezTo>
                  <a:pt x="2280" y="6127"/>
                  <a:pt x="3060" y="5836"/>
                  <a:pt x="3932" y="5394"/>
                </a:cubicBezTo>
                <a:lnTo>
                  <a:pt x="3932" y="5347"/>
                </a:lnTo>
                <a:cubicBezTo>
                  <a:pt x="4758" y="4917"/>
                  <a:pt x="5386" y="4382"/>
                  <a:pt x="5816" y="3800"/>
                </a:cubicBezTo>
                <a:cubicBezTo>
                  <a:pt x="6107" y="3463"/>
                  <a:pt x="6107" y="3219"/>
                  <a:pt x="6107" y="3114"/>
                </a:cubicBezTo>
                <a:cubicBezTo>
                  <a:pt x="6107" y="3021"/>
                  <a:pt x="6107" y="2777"/>
                  <a:pt x="5816" y="2439"/>
                </a:cubicBezTo>
                <a:cubicBezTo>
                  <a:pt x="5386" y="1904"/>
                  <a:pt x="4758" y="1369"/>
                  <a:pt x="3932" y="892"/>
                </a:cubicBezTo>
                <a:cubicBezTo>
                  <a:pt x="3060" y="404"/>
                  <a:pt x="2280" y="113"/>
                  <a:pt x="1606" y="20"/>
                </a:cubicBezTo>
                <a:cubicBezTo>
                  <a:pt x="1476" y="6"/>
                  <a:pt x="1369" y="1"/>
                  <a:pt x="12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3"/>
          <p:cNvSpPr/>
          <p:nvPr/>
        </p:nvSpPr>
        <p:spPr>
          <a:xfrm>
            <a:off x="1225368" y="2311557"/>
            <a:ext cx="141682" cy="144383"/>
          </a:xfrm>
          <a:custGeom>
            <a:rect b="b" l="l" r="r" t="t"/>
            <a:pathLst>
              <a:path extrusionOk="0" h="5880" w="5770">
                <a:moveTo>
                  <a:pt x="1187" y="0"/>
                </a:moveTo>
                <a:cubicBezTo>
                  <a:pt x="970" y="0"/>
                  <a:pt x="860" y="36"/>
                  <a:pt x="826" y="77"/>
                </a:cubicBezTo>
                <a:cubicBezTo>
                  <a:pt x="722" y="124"/>
                  <a:pt x="536" y="263"/>
                  <a:pt x="384" y="659"/>
                </a:cubicBezTo>
                <a:cubicBezTo>
                  <a:pt x="140" y="1287"/>
                  <a:pt x="1" y="2055"/>
                  <a:pt x="1" y="2927"/>
                </a:cubicBezTo>
                <a:cubicBezTo>
                  <a:pt x="1" y="3857"/>
                  <a:pt x="140" y="4579"/>
                  <a:pt x="384" y="5207"/>
                </a:cubicBezTo>
                <a:cubicBezTo>
                  <a:pt x="536" y="5602"/>
                  <a:pt x="722" y="5742"/>
                  <a:pt x="826" y="5788"/>
                </a:cubicBezTo>
                <a:cubicBezTo>
                  <a:pt x="858" y="5820"/>
                  <a:pt x="962" y="5880"/>
                  <a:pt x="1163" y="5880"/>
                </a:cubicBezTo>
                <a:cubicBezTo>
                  <a:pt x="1255" y="5880"/>
                  <a:pt x="1367" y="5868"/>
                  <a:pt x="1501" y="5835"/>
                </a:cubicBezTo>
                <a:cubicBezTo>
                  <a:pt x="2176" y="5742"/>
                  <a:pt x="2909" y="5498"/>
                  <a:pt x="3688" y="5067"/>
                </a:cubicBezTo>
                <a:cubicBezTo>
                  <a:pt x="4455" y="4579"/>
                  <a:pt x="5037" y="4090"/>
                  <a:pt x="5479" y="3567"/>
                </a:cubicBezTo>
                <a:cubicBezTo>
                  <a:pt x="5723" y="3276"/>
                  <a:pt x="5770" y="3032"/>
                  <a:pt x="5770" y="2927"/>
                </a:cubicBezTo>
                <a:cubicBezTo>
                  <a:pt x="5770" y="2834"/>
                  <a:pt x="5723" y="2636"/>
                  <a:pt x="5479" y="2299"/>
                </a:cubicBezTo>
                <a:cubicBezTo>
                  <a:pt x="5037" y="1764"/>
                  <a:pt x="4455" y="1287"/>
                  <a:pt x="3688" y="845"/>
                </a:cubicBezTo>
                <a:cubicBezTo>
                  <a:pt x="2909" y="415"/>
                  <a:pt x="2176" y="124"/>
                  <a:pt x="1501" y="19"/>
                </a:cubicBezTo>
                <a:cubicBezTo>
                  <a:pt x="1378" y="6"/>
                  <a:pt x="1274" y="0"/>
                  <a:pt x="118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3"/>
          <p:cNvSpPr/>
          <p:nvPr/>
        </p:nvSpPr>
        <p:spPr>
          <a:xfrm>
            <a:off x="1558678" y="2316394"/>
            <a:ext cx="131983" cy="134856"/>
          </a:xfrm>
          <a:custGeom>
            <a:rect b="b" l="l" r="r" t="t"/>
            <a:pathLst>
              <a:path extrusionOk="0" h="5492" w="5375">
                <a:moveTo>
                  <a:pt x="1106" y="1"/>
                </a:moveTo>
                <a:cubicBezTo>
                  <a:pt x="910" y="1"/>
                  <a:pt x="801" y="33"/>
                  <a:pt x="768" y="66"/>
                </a:cubicBezTo>
                <a:cubicBezTo>
                  <a:pt x="675" y="113"/>
                  <a:pt x="524" y="264"/>
                  <a:pt x="384" y="601"/>
                </a:cubicBezTo>
                <a:cubicBezTo>
                  <a:pt x="140" y="1183"/>
                  <a:pt x="1" y="1916"/>
                  <a:pt x="1" y="2730"/>
                </a:cubicBezTo>
                <a:cubicBezTo>
                  <a:pt x="1" y="3556"/>
                  <a:pt x="140" y="4289"/>
                  <a:pt x="384" y="4870"/>
                </a:cubicBezTo>
                <a:cubicBezTo>
                  <a:pt x="524" y="5254"/>
                  <a:pt x="675" y="5347"/>
                  <a:pt x="768" y="5405"/>
                </a:cubicBezTo>
                <a:cubicBezTo>
                  <a:pt x="800" y="5437"/>
                  <a:pt x="904" y="5492"/>
                  <a:pt x="1092" y="5492"/>
                </a:cubicBezTo>
                <a:cubicBezTo>
                  <a:pt x="1176" y="5492"/>
                  <a:pt x="1277" y="5481"/>
                  <a:pt x="1396" y="5452"/>
                </a:cubicBezTo>
                <a:cubicBezTo>
                  <a:pt x="2036" y="5347"/>
                  <a:pt x="2711" y="5114"/>
                  <a:pt x="3432" y="4719"/>
                </a:cubicBezTo>
                <a:cubicBezTo>
                  <a:pt x="4165" y="4289"/>
                  <a:pt x="4700" y="3800"/>
                  <a:pt x="5083" y="3312"/>
                </a:cubicBezTo>
                <a:cubicBezTo>
                  <a:pt x="5328" y="3021"/>
                  <a:pt x="5374" y="2835"/>
                  <a:pt x="5374" y="2730"/>
                </a:cubicBezTo>
                <a:cubicBezTo>
                  <a:pt x="5374" y="2637"/>
                  <a:pt x="5328" y="2439"/>
                  <a:pt x="5083" y="2148"/>
                </a:cubicBezTo>
                <a:cubicBezTo>
                  <a:pt x="4700" y="1672"/>
                  <a:pt x="4165" y="1183"/>
                  <a:pt x="3432" y="799"/>
                </a:cubicBezTo>
                <a:cubicBezTo>
                  <a:pt x="2711" y="357"/>
                  <a:pt x="2036" y="113"/>
                  <a:pt x="1396" y="20"/>
                </a:cubicBezTo>
                <a:cubicBezTo>
                  <a:pt x="1284" y="6"/>
                  <a:pt x="1187" y="1"/>
                  <a:pt x="11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3"/>
          <p:cNvSpPr/>
          <p:nvPr/>
        </p:nvSpPr>
        <p:spPr>
          <a:xfrm>
            <a:off x="1891693" y="2321256"/>
            <a:ext cx="122554" cy="125623"/>
          </a:xfrm>
          <a:custGeom>
            <a:rect b="b" l="l" r="r" t="t"/>
            <a:pathLst>
              <a:path extrusionOk="0" h="5116" w="4991">
                <a:moveTo>
                  <a:pt x="1054" y="0"/>
                </a:moveTo>
                <a:cubicBezTo>
                  <a:pt x="871" y="0"/>
                  <a:pt x="753" y="33"/>
                  <a:pt x="687" y="66"/>
                </a:cubicBezTo>
                <a:cubicBezTo>
                  <a:pt x="629" y="113"/>
                  <a:pt x="489" y="206"/>
                  <a:pt x="338" y="555"/>
                </a:cubicBezTo>
                <a:cubicBezTo>
                  <a:pt x="152" y="1078"/>
                  <a:pt x="1" y="1764"/>
                  <a:pt x="1" y="2532"/>
                </a:cubicBezTo>
                <a:cubicBezTo>
                  <a:pt x="1" y="3311"/>
                  <a:pt x="152" y="3986"/>
                  <a:pt x="338" y="4521"/>
                </a:cubicBezTo>
                <a:cubicBezTo>
                  <a:pt x="489" y="4858"/>
                  <a:pt x="629" y="5009"/>
                  <a:pt x="687" y="5009"/>
                </a:cubicBezTo>
                <a:cubicBezTo>
                  <a:pt x="762" y="5047"/>
                  <a:pt x="906" y="5115"/>
                  <a:pt x="1137" y="5115"/>
                </a:cubicBezTo>
                <a:cubicBezTo>
                  <a:pt x="1191" y="5115"/>
                  <a:pt x="1251" y="5111"/>
                  <a:pt x="1315" y="5103"/>
                </a:cubicBezTo>
                <a:cubicBezTo>
                  <a:pt x="1897" y="5009"/>
                  <a:pt x="2525" y="4765"/>
                  <a:pt x="3199" y="4381"/>
                </a:cubicBezTo>
                <a:cubicBezTo>
                  <a:pt x="3886" y="3986"/>
                  <a:pt x="4363" y="3556"/>
                  <a:pt x="4758" y="3114"/>
                </a:cubicBezTo>
                <a:cubicBezTo>
                  <a:pt x="4991" y="2823"/>
                  <a:pt x="4991" y="2637"/>
                  <a:pt x="4991" y="2532"/>
                </a:cubicBezTo>
                <a:cubicBezTo>
                  <a:pt x="4991" y="2439"/>
                  <a:pt x="4991" y="2299"/>
                  <a:pt x="4758" y="2009"/>
                </a:cubicBezTo>
                <a:cubicBezTo>
                  <a:pt x="4363" y="1567"/>
                  <a:pt x="3886" y="1078"/>
                  <a:pt x="3199" y="694"/>
                </a:cubicBezTo>
                <a:cubicBezTo>
                  <a:pt x="2525" y="310"/>
                  <a:pt x="1897" y="113"/>
                  <a:pt x="1315" y="20"/>
                </a:cubicBezTo>
                <a:cubicBezTo>
                  <a:pt x="1216" y="6"/>
                  <a:pt x="1130" y="0"/>
                  <a:pt x="10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3"/>
          <p:cNvSpPr/>
          <p:nvPr/>
        </p:nvSpPr>
        <p:spPr>
          <a:xfrm>
            <a:off x="2225002" y="2325823"/>
            <a:ext cx="114279" cy="116464"/>
          </a:xfrm>
          <a:custGeom>
            <a:rect b="b" l="l" r="r" t="t"/>
            <a:pathLst>
              <a:path extrusionOk="0" h="4743" w="4654">
                <a:moveTo>
                  <a:pt x="964" y="1"/>
                </a:moveTo>
                <a:cubicBezTo>
                  <a:pt x="791" y="1"/>
                  <a:pt x="695" y="36"/>
                  <a:pt x="629" y="78"/>
                </a:cubicBezTo>
                <a:cubicBezTo>
                  <a:pt x="582" y="124"/>
                  <a:pt x="431" y="217"/>
                  <a:pt x="338" y="508"/>
                </a:cubicBezTo>
                <a:cubicBezTo>
                  <a:pt x="140" y="1043"/>
                  <a:pt x="1" y="1625"/>
                  <a:pt x="1" y="2346"/>
                </a:cubicBezTo>
                <a:cubicBezTo>
                  <a:pt x="1" y="3079"/>
                  <a:pt x="140" y="3707"/>
                  <a:pt x="338" y="4195"/>
                </a:cubicBezTo>
                <a:cubicBezTo>
                  <a:pt x="431" y="4533"/>
                  <a:pt x="582" y="4626"/>
                  <a:pt x="629" y="4672"/>
                </a:cubicBezTo>
                <a:cubicBezTo>
                  <a:pt x="705" y="4672"/>
                  <a:pt x="820" y="4742"/>
                  <a:pt x="1044" y="4742"/>
                </a:cubicBezTo>
                <a:cubicBezTo>
                  <a:pt x="1094" y="4742"/>
                  <a:pt x="1149" y="4739"/>
                  <a:pt x="1210" y="4730"/>
                </a:cubicBezTo>
                <a:cubicBezTo>
                  <a:pt x="1745" y="4626"/>
                  <a:pt x="2327" y="4440"/>
                  <a:pt x="2955" y="4044"/>
                </a:cubicBezTo>
                <a:cubicBezTo>
                  <a:pt x="3583" y="3707"/>
                  <a:pt x="4072" y="3276"/>
                  <a:pt x="4409" y="2881"/>
                </a:cubicBezTo>
                <a:cubicBezTo>
                  <a:pt x="4607" y="2590"/>
                  <a:pt x="4653" y="2451"/>
                  <a:pt x="4653" y="2346"/>
                </a:cubicBezTo>
                <a:cubicBezTo>
                  <a:pt x="4653" y="2253"/>
                  <a:pt x="4607" y="2113"/>
                  <a:pt x="4409" y="1869"/>
                </a:cubicBezTo>
                <a:cubicBezTo>
                  <a:pt x="4072" y="1427"/>
                  <a:pt x="3583" y="1043"/>
                  <a:pt x="2955" y="659"/>
                </a:cubicBezTo>
                <a:cubicBezTo>
                  <a:pt x="2327" y="310"/>
                  <a:pt x="1745" y="78"/>
                  <a:pt x="1210" y="20"/>
                </a:cubicBezTo>
                <a:cubicBezTo>
                  <a:pt x="1114" y="6"/>
                  <a:pt x="1033" y="1"/>
                  <a:pt x="9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3"/>
          <p:cNvSpPr/>
          <p:nvPr/>
        </p:nvSpPr>
        <p:spPr>
          <a:xfrm>
            <a:off x="2558312" y="2330685"/>
            <a:ext cx="104555" cy="106912"/>
          </a:xfrm>
          <a:custGeom>
            <a:rect b="b" l="l" r="r" t="t"/>
            <a:pathLst>
              <a:path extrusionOk="0" h="4354" w="4258">
                <a:moveTo>
                  <a:pt x="886" y="0"/>
                </a:moveTo>
                <a:cubicBezTo>
                  <a:pt x="737" y="0"/>
                  <a:pt x="648" y="33"/>
                  <a:pt x="582" y="66"/>
                </a:cubicBezTo>
                <a:cubicBezTo>
                  <a:pt x="524" y="66"/>
                  <a:pt x="384" y="171"/>
                  <a:pt x="291" y="461"/>
                </a:cubicBezTo>
                <a:cubicBezTo>
                  <a:pt x="140" y="938"/>
                  <a:pt x="1" y="1473"/>
                  <a:pt x="1" y="2148"/>
                </a:cubicBezTo>
                <a:cubicBezTo>
                  <a:pt x="1" y="2834"/>
                  <a:pt x="140" y="3416"/>
                  <a:pt x="291" y="3846"/>
                </a:cubicBezTo>
                <a:cubicBezTo>
                  <a:pt x="384" y="4137"/>
                  <a:pt x="524" y="4242"/>
                  <a:pt x="582" y="4288"/>
                </a:cubicBezTo>
                <a:cubicBezTo>
                  <a:pt x="648" y="4321"/>
                  <a:pt x="737" y="4354"/>
                  <a:pt x="886" y="4354"/>
                </a:cubicBezTo>
                <a:cubicBezTo>
                  <a:pt x="948" y="4354"/>
                  <a:pt x="1020" y="4348"/>
                  <a:pt x="1106" y="4335"/>
                </a:cubicBezTo>
                <a:cubicBezTo>
                  <a:pt x="1594" y="4242"/>
                  <a:pt x="2129" y="4044"/>
                  <a:pt x="2711" y="3707"/>
                </a:cubicBezTo>
                <a:cubicBezTo>
                  <a:pt x="3292" y="3369"/>
                  <a:pt x="3723" y="3020"/>
                  <a:pt x="4014" y="2636"/>
                </a:cubicBezTo>
                <a:cubicBezTo>
                  <a:pt x="4211" y="2392"/>
                  <a:pt x="4258" y="2253"/>
                  <a:pt x="4258" y="2148"/>
                </a:cubicBezTo>
                <a:cubicBezTo>
                  <a:pt x="4258" y="2101"/>
                  <a:pt x="4211" y="1915"/>
                  <a:pt x="4014" y="1671"/>
                </a:cubicBezTo>
                <a:cubicBezTo>
                  <a:pt x="3723" y="1334"/>
                  <a:pt x="3292" y="938"/>
                  <a:pt x="2711" y="601"/>
                </a:cubicBezTo>
                <a:cubicBezTo>
                  <a:pt x="2129" y="264"/>
                  <a:pt x="1594" y="66"/>
                  <a:pt x="1106" y="19"/>
                </a:cubicBezTo>
                <a:cubicBezTo>
                  <a:pt x="1020" y="6"/>
                  <a:pt x="948" y="0"/>
                  <a:pt x="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3"/>
          <p:cNvSpPr/>
          <p:nvPr/>
        </p:nvSpPr>
        <p:spPr>
          <a:xfrm>
            <a:off x="2891327" y="2335498"/>
            <a:ext cx="95421" cy="97262"/>
          </a:xfrm>
          <a:custGeom>
            <a:rect b="b" l="l" r="r" t="t"/>
            <a:pathLst>
              <a:path extrusionOk="0" h="3961" w="3886">
                <a:moveTo>
                  <a:pt x="779" y="0"/>
                </a:moveTo>
                <a:cubicBezTo>
                  <a:pt x="645" y="0"/>
                  <a:pt x="567" y="21"/>
                  <a:pt x="536" y="21"/>
                </a:cubicBezTo>
                <a:cubicBezTo>
                  <a:pt x="489" y="68"/>
                  <a:pt x="396" y="161"/>
                  <a:pt x="292" y="405"/>
                </a:cubicBezTo>
                <a:cubicBezTo>
                  <a:pt x="106" y="847"/>
                  <a:pt x="1" y="1370"/>
                  <a:pt x="1" y="1952"/>
                </a:cubicBezTo>
                <a:cubicBezTo>
                  <a:pt x="1" y="2592"/>
                  <a:pt x="106" y="3069"/>
                  <a:pt x="292" y="3511"/>
                </a:cubicBezTo>
                <a:cubicBezTo>
                  <a:pt x="396" y="3755"/>
                  <a:pt x="489" y="3848"/>
                  <a:pt x="536" y="3894"/>
                </a:cubicBezTo>
                <a:cubicBezTo>
                  <a:pt x="569" y="3927"/>
                  <a:pt x="654" y="3960"/>
                  <a:pt x="804" y="3960"/>
                </a:cubicBezTo>
                <a:cubicBezTo>
                  <a:pt x="866" y="3960"/>
                  <a:pt x="939" y="3955"/>
                  <a:pt x="1024" y="3941"/>
                </a:cubicBezTo>
                <a:cubicBezTo>
                  <a:pt x="1455" y="3848"/>
                  <a:pt x="1943" y="3697"/>
                  <a:pt x="2478" y="3406"/>
                </a:cubicBezTo>
                <a:cubicBezTo>
                  <a:pt x="3013" y="3069"/>
                  <a:pt x="3397" y="2731"/>
                  <a:pt x="3688" y="2394"/>
                </a:cubicBezTo>
                <a:cubicBezTo>
                  <a:pt x="3886" y="2196"/>
                  <a:pt x="3886" y="2057"/>
                  <a:pt x="3886" y="1952"/>
                </a:cubicBezTo>
                <a:cubicBezTo>
                  <a:pt x="3886" y="1905"/>
                  <a:pt x="3886" y="1766"/>
                  <a:pt x="3688" y="1522"/>
                </a:cubicBezTo>
                <a:cubicBezTo>
                  <a:pt x="3397" y="1184"/>
                  <a:pt x="3013" y="847"/>
                  <a:pt x="2478" y="556"/>
                </a:cubicBezTo>
                <a:cubicBezTo>
                  <a:pt x="1943" y="265"/>
                  <a:pt x="1455" y="68"/>
                  <a:pt x="1024" y="21"/>
                </a:cubicBezTo>
                <a:cubicBezTo>
                  <a:pt x="928" y="6"/>
                  <a:pt x="846" y="0"/>
                  <a:pt x="7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3"/>
          <p:cNvSpPr/>
          <p:nvPr/>
        </p:nvSpPr>
        <p:spPr>
          <a:xfrm>
            <a:off x="3224636" y="2339427"/>
            <a:ext cx="85722" cy="88742"/>
          </a:xfrm>
          <a:custGeom>
            <a:rect b="b" l="l" r="r" t="t"/>
            <a:pathLst>
              <a:path extrusionOk="0" h="3614" w="3491">
                <a:moveTo>
                  <a:pt x="920" y="1"/>
                </a:moveTo>
                <a:cubicBezTo>
                  <a:pt x="675" y="1"/>
                  <a:pt x="536" y="47"/>
                  <a:pt x="489" y="47"/>
                </a:cubicBezTo>
                <a:cubicBezTo>
                  <a:pt x="431" y="105"/>
                  <a:pt x="338" y="198"/>
                  <a:pt x="245" y="396"/>
                </a:cubicBezTo>
                <a:cubicBezTo>
                  <a:pt x="94" y="780"/>
                  <a:pt x="1" y="1269"/>
                  <a:pt x="1" y="1792"/>
                </a:cubicBezTo>
                <a:cubicBezTo>
                  <a:pt x="1" y="2327"/>
                  <a:pt x="94" y="2816"/>
                  <a:pt x="245" y="3199"/>
                </a:cubicBezTo>
                <a:cubicBezTo>
                  <a:pt x="338" y="3444"/>
                  <a:pt x="431" y="3537"/>
                  <a:pt x="489" y="3537"/>
                </a:cubicBezTo>
                <a:cubicBezTo>
                  <a:pt x="523" y="3578"/>
                  <a:pt x="603" y="3614"/>
                  <a:pt x="736" y="3614"/>
                </a:cubicBezTo>
                <a:cubicBezTo>
                  <a:pt x="789" y="3614"/>
                  <a:pt x="850" y="3608"/>
                  <a:pt x="920" y="3595"/>
                </a:cubicBezTo>
                <a:cubicBezTo>
                  <a:pt x="1304" y="3537"/>
                  <a:pt x="1746" y="3351"/>
                  <a:pt x="2234" y="3106"/>
                </a:cubicBezTo>
                <a:cubicBezTo>
                  <a:pt x="2711" y="2816"/>
                  <a:pt x="3048" y="2525"/>
                  <a:pt x="3339" y="2187"/>
                </a:cubicBezTo>
                <a:cubicBezTo>
                  <a:pt x="3490" y="1990"/>
                  <a:pt x="3490" y="1850"/>
                  <a:pt x="3490" y="1792"/>
                </a:cubicBezTo>
                <a:cubicBezTo>
                  <a:pt x="3490" y="1745"/>
                  <a:pt x="3490" y="1606"/>
                  <a:pt x="3339" y="1408"/>
                </a:cubicBezTo>
                <a:cubicBezTo>
                  <a:pt x="3048" y="1117"/>
                  <a:pt x="2711" y="780"/>
                  <a:pt x="2234" y="536"/>
                </a:cubicBezTo>
                <a:cubicBezTo>
                  <a:pt x="1746" y="245"/>
                  <a:pt x="1304" y="105"/>
                  <a:pt x="9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53"/>
          <p:cNvSpPr/>
          <p:nvPr/>
        </p:nvSpPr>
        <p:spPr>
          <a:xfrm>
            <a:off x="3557946" y="2344288"/>
            <a:ext cx="77152" cy="79043"/>
          </a:xfrm>
          <a:custGeom>
            <a:rect b="b" l="l" r="r" t="t"/>
            <a:pathLst>
              <a:path extrusionOk="0" h="3219" w="3142">
                <a:moveTo>
                  <a:pt x="815" y="0"/>
                </a:moveTo>
                <a:cubicBezTo>
                  <a:pt x="582" y="0"/>
                  <a:pt x="478" y="0"/>
                  <a:pt x="431" y="47"/>
                </a:cubicBezTo>
                <a:cubicBezTo>
                  <a:pt x="385" y="94"/>
                  <a:pt x="292" y="140"/>
                  <a:pt x="233" y="338"/>
                </a:cubicBezTo>
                <a:cubicBezTo>
                  <a:pt x="94" y="722"/>
                  <a:pt x="1" y="1117"/>
                  <a:pt x="1" y="1594"/>
                </a:cubicBezTo>
                <a:cubicBezTo>
                  <a:pt x="1" y="2082"/>
                  <a:pt x="94" y="2524"/>
                  <a:pt x="233" y="2862"/>
                </a:cubicBezTo>
                <a:cubicBezTo>
                  <a:pt x="292" y="3048"/>
                  <a:pt x="385" y="3153"/>
                  <a:pt x="431" y="3153"/>
                </a:cubicBezTo>
                <a:cubicBezTo>
                  <a:pt x="464" y="3185"/>
                  <a:pt x="526" y="3218"/>
                  <a:pt x="642" y="3218"/>
                </a:cubicBezTo>
                <a:cubicBezTo>
                  <a:pt x="690" y="3218"/>
                  <a:pt x="747" y="3213"/>
                  <a:pt x="815" y="3199"/>
                </a:cubicBezTo>
                <a:cubicBezTo>
                  <a:pt x="1164" y="3153"/>
                  <a:pt x="1594" y="3001"/>
                  <a:pt x="1978" y="2757"/>
                </a:cubicBezTo>
                <a:cubicBezTo>
                  <a:pt x="2420" y="2524"/>
                  <a:pt x="2757" y="2234"/>
                  <a:pt x="2955" y="1943"/>
                </a:cubicBezTo>
                <a:cubicBezTo>
                  <a:pt x="3095" y="1792"/>
                  <a:pt x="3141" y="1652"/>
                  <a:pt x="3141" y="1594"/>
                </a:cubicBezTo>
                <a:cubicBezTo>
                  <a:pt x="3141" y="1547"/>
                  <a:pt x="3095" y="1454"/>
                  <a:pt x="2955" y="1257"/>
                </a:cubicBezTo>
                <a:cubicBezTo>
                  <a:pt x="2757" y="966"/>
                  <a:pt x="2420" y="722"/>
                  <a:pt x="1978" y="431"/>
                </a:cubicBezTo>
                <a:cubicBezTo>
                  <a:pt x="1594" y="198"/>
                  <a:pt x="1164" y="94"/>
                  <a:pt x="8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53"/>
          <p:cNvSpPr/>
          <p:nvPr/>
        </p:nvSpPr>
        <p:spPr>
          <a:xfrm>
            <a:off x="3890985" y="2349150"/>
            <a:ext cx="67993" cy="69368"/>
          </a:xfrm>
          <a:custGeom>
            <a:rect b="b" l="l" r="r" t="t"/>
            <a:pathLst>
              <a:path extrusionOk="0" h="2825" w="2769">
                <a:moveTo>
                  <a:pt x="733" y="0"/>
                </a:moveTo>
                <a:cubicBezTo>
                  <a:pt x="535" y="0"/>
                  <a:pt x="442" y="0"/>
                  <a:pt x="395" y="47"/>
                </a:cubicBezTo>
                <a:cubicBezTo>
                  <a:pt x="337" y="47"/>
                  <a:pt x="244" y="140"/>
                  <a:pt x="198" y="338"/>
                </a:cubicBezTo>
                <a:cubicBezTo>
                  <a:pt x="105" y="628"/>
                  <a:pt x="0" y="966"/>
                  <a:pt x="0" y="1396"/>
                </a:cubicBezTo>
                <a:cubicBezTo>
                  <a:pt x="0" y="1838"/>
                  <a:pt x="105" y="2222"/>
                  <a:pt x="198" y="2513"/>
                </a:cubicBezTo>
                <a:cubicBezTo>
                  <a:pt x="244" y="2710"/>
                  <a:pt x="337" y="2757"/>
                  <a:pt x="395" y="2803"/>
                </a:cubicBezTo>
                <a:cubicBezTo>
                  <a:pt x="427" y="2803"/>
                  <a:pt x="478" y="2824"/>
                  <a:pt x="568" y="2824"/>
                </a:cubicBezTo>
                <a:cubicBezTo>
                  <a:pt x="613" y="2824"/>
                  <a:pt x="667" y="2819"/>
                  <a:pt x="733" y="2803"/>
                </a:cubicBezTo>
                <a:cubicBezTo>
                  <a:pt x="1024" y="2757"/>
                  <a:pt x="1407" y="2664"/>
                  <a:pt x="1745" y="2420"/>
                </a:cubicBezTo>
                <a:cubicBezTo>
                  <a:pt x="2140" y="2222"/>
                  <a:pt x="2431" y="1978"/>
                  <a:pt x="2617" y="1687"/>
                </a:cubicBezTo>
                <a:cubicBezTo>
                  <a:pt x="2768" y="1547"/>
                  <a:pt x="2768" y="1454"/>
                  <a:pt x="2768" y="1396"/>
                </a:cubicBezTo>
                <a:cubicBezTo>
                  <a:pt x="2768" y="1349"/>
                  <a:pt x="2768" y="1256"/>
                  <a:pt x="2617" y="1105"/>
                </a:cubicBezTo>
                <a:cubicBezTo>
                  <a:pt x="2431" y="873"/>
                  <a:pt x="2140" y="628"/>
                  <a:pt x="1745" y="384"/>
                </a:cubicBezTo>
                <a:cubicBezTo>
                  <a:pt x="1407" y="186"/>
                  <a:pt x="1024" y="47"/>
                  <a:pt x="7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53"/>
          <p:cNvSpPr/>
          <p:nvPr/>
        </p:nvSpPr>
        <p:spPr>
          <a:xfrm>
            <a:off x="4224271" y="2353718"/>
            <a:ext cx="58294" cy="60209"/>
          </a:xfrm>
          <a:custGeom>
            <a:rect b="b" l="l" r="r" t="t"/>
            <a:pathLst>
              <a:path extrusionOk="0" h="2452" w="2374">
                <a:moveTo>
                  <a:pt x="629" y="0"/>
                </a:moveTo>
                <a:cubicBezTo>
                  <a:pt x="431" y="0"/>
                  <a:pt x="385" y="0"/>
                  <a:pt x="338" y="47"/>
                </a:cubicBezTo>
                <a:cubicBezTo>
                  <a:pt x="292" y="47"/>
                  <a:pt x="245" y="105"/>
                  <a:pt x="141" y="291"/>
                </a:cubicBezTo>
                <a:cubicBezTo>
                  <a:pt x="47" y="535"/>
                  <a:pt x="1" y="826"/>
                  <a:pt x="1" y="1210"/>
                </a:cubicBezTo>
                <a:cubicBezTo>
                  <a:pt x="1" y="1605"/>
                  <a:pt x="47" y="1896"/>
                  <a:pt x="141" y="2187"/>
                </a:cubicBezTo>
                <a:cubicBezTo>
                  <a:pt x="245" y="2327"/>
                  <a:pt x="292" y="2373"/>
                  <a:pt x="338" y="2431"/>
                </a:cubicBezTo>
                <a:cubicBezTo>
                  <a:pt x="369" y="2431"/>
                  <a:pt x="400" y="2452"/>
                  <a:pt x="476" y="2452"/>
                </a:cubicBezTo>
                <a:cubicBezTo>
                  <a:pt x="514" y="2452"/>
                  <a:pt x="563" y="2447"/>
                  <a:pt x="629" y="2431"/>
                </a:cubicBezTo>
                <a:cubicBezTo>
                  <a:pt x="920" y="2373"/>
                  <a:pt x="1211" y="2280"/>
                  <a:pt x="1548" y="2082"/>
                </a:cubicBezTo>
                <a:cubicBezTo>
                  <a:pt x="1839" y="1896"/>
                  <a:pt x="2083" y="1698"/>
                  <a:pt x="2281" y="1501"/>
                </a:cubicBezTo>
                <a:cubicBezTo>
                  <a:pt x="2374" y="1361"/>
                  <a:pt x="2374" y="1268"/>
                  <a:pt x="2374" y="1210"/>
                </a:cubicBezTo>
                <a:cubicBezTo>
                  <a:pt x="2374" y="1163"/>
                  <a:pt x="2374" y="1117"/>
                  <a:pt x="2281" y="977"/>
                </a:cubicBezTo>
                <a:cubicBezTo>
                  <a:pt x="2083" y="733"/>
                  <a:pt x="1839" y="535"/>
                  <a:pt x="1548" y="338"/>
                </a:cubicBezTo>
                <a:cubicBezTo>
                  <a:pt x="1211" y="152"/>
                  <a:pt x="920" y="47"/>
                  <a:pt x="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53"/>
          <p:cNvSpPr/>
          <p:nvPr/>
        </p:nvSpPr>
        <p:spPr>
          <a:xfrm>
            <a:off x="4557580" y="2358579"/>
            <a:ext cx="50019" cy="50510"/>
          </a:xfrm>
          <a:custGeom>
            <a:rect b="b" l="l" r="r" t="t"/>
            <a:pathLst>
              <a:path extrusionOk="0" h="2057" w="2037">
                <a:moveTo>
                  <a:pt x="292" y="0"/>
                </a:moveTo>
                <a:cubicBezTo>
                  <a:pt x="233" y="47"/>
                  <a:pt x="187" y="93"/>
                  <a:pt x="140" y="244"/>
                </a:cubicBezTo>
                <a:cubicBezTo>
                  <a:pt x="47" y="430"/>
                  <a:pt x="1" y="721"/>
                  <a:pt x="1" y="1012"/>
                </a:cubicBezTo>
                <a:cubicBezTo>
                  <a:pt x="1" y="1361"/>
                  <a:pt x="47" y="1594"/>
                  <a:pt x="140" y="1838"/>
                </a:cubicBezTo>
                <a:cubicBezTo>
                  <a:pt x="187" y="1989"/>
                  <a:pt x="233" y="2036"/>
                  <a:pt x="292" y="2036"/>
                </a:cubicBezTo>
                <a:cubicBezTo>
                  <a:pt x="323" y="2036"/>
                  <a:pt x="354" y="2056"/>
                  <a:pt x="412" y="2056"/>
                </a:cubicBezTo>
                <a:cubicBezTo>
                  <a:pt x="442" y="2056"/>
                  <a:pt x="478" y="2051"/>
                  <a:pt x="524" y="2036"/>
                </a:cubicBezTo>
                <a:cubicBezTo>
                  <a:pt x="769" y="2036"/>
                  <a:pt x="1013" y="1942"/>
                  <a:pt x="1304" y="1745"/>
                </a:cubicBezTo>
                <a:cubicBezTo>
                  <a:pt x="1548" y="1594"/>
                  <a:pt x="1792" y="1454"/>
                  <a:pt x="1932" y="1256"/>
                </a:cubicBezTo>
                <a:cubicBezTo>
                  <a:pt x="2036" y="1117"/>
                  <a:pt x="2036" y="1070"/>
                  <a:pt x="2036" y="1012"/>
                </a:cubicBezTo>
                <a:cubicBezTo>
                  <a:pt x="2036" y="965"/>
                  <a:pt x="2036" y="919"/>
                  <a:pt x="1932" y="826"/>
                </a:cubicBezTo>
                <a:cubicBezTo>
                  <a:pt x="1792" y="628"/>
                  <a:pt x="1548" y="430"/>
                  <a:pt x="1304" y="291"/>
                </a:cubicBezTo>
                <a:cubicBezTo>
                  <a:pt x="1013" y="140"/>
                  <a:pt x="769" y="47"/>
                  <a:pt x="5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53"/>
          <p:cNvSpPr/>
          <p:nvPr/>
        </p:nvSpPr>
        <p:spPr>
          <a:xfrm>
            <a:off x="4890620" y="2363417"/>
            <a:ext cx="40565" cy="40810"/>
          </a:xfrm>
          <a:custGeom>
            <a:rect b="b" l="l" r="r" t="t"/>
            <a:pathLst>
              <a:path extrusionOk="0" h="1662" w="1652">
                <a:moveTo>
                  <a:pt x="244" y="1"/>
                </a:moveTo>
                <a:cubicBezTo>
                  <a:pt x="198" y="47"/>
                  <a:pt x="151" y="47"/>
                  <a:pt x="105" y="187"/>
                </a:cubicBezTo>
                <a:cubicBezTo>
                  <a:pt x="47" y="338"/>
                  <a:pt x="0" y="582"/>
                  <a:pt x="0" y="815"/>
                </a:cubicBezTo>
                <a:cubicBezTo>
                  <a:pt x="0" y="1059"/>
                  <a:pt x="47" y="1303"/>
                  <a:pt x="105" y="1501"/>
                </a:cubicBezTo>
                <a:cubicBezTo>
                  <a:pt x="151" y="1594"/>
                  <a:pt x="198" y="1641"/>
                  <a:pt x="244" y="1641"/>
                </a:cubicBezTo>
                <a:cubicBezTo>
                  <a:pt x="244" y="1641"/>
                  <a:pt x="286" y="1661"/>
                  <a:pt x="344" y="1661"/>
                </a:cubicBezTo>
                <a:cubicBezTo>
                  <a:pt x="374" y="1661"/>
                  <a:pt x="407" y="1656"/>
                  <a:pt x="442" y="1641"/>
                </a:cubicBezTo>
                <a:cubicBezTo>
                  <a:pt x="628" y="1641"/>
                  <a:pt x="826" y="1548"/>
                  <a:pt x="1070" y="1455"/>
                </a:cubicBezTo>
                <a:cubicBezTo>
                  <a:pt x="1268" y="1303"/>
                  <a:pt x="1454" y="1164"/>
                  <a:pt x="1559" y="1013"/>
                </a:cubicBezTo>
                <a:cubicBezTo>
                  <a:pt x="1652" y="920"/>
                  <a:pt x="1652" y="873"/>
                  <a:pt x="1652" y="815"/>
                </a:cubicBezTo>
                <a:cubicBezTo>
                  <a:pt x="1652" y="815"/>
                  <a:pt x="1652" y="722"/>
                  <a:pt x="1559" y="629"/>
                </a:cubicBezTo>
                <a:cubicBezTo>
                  <a:pt x="1454" y="478"/>
                  <a:pt x="1268" y="338"/>
                  <a:pt x="1070" y="233"/>
                </a:cubicBezTo>
                <a:cubicBezTo>
                  <a:pt x="826" y="94"/>
                  <a:pt x="628" y="47"/>
                  <a:pt x="4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53"/>
          <p:cNvSpPr/>
          <p:nvPr/>
        </p:nvSpPr>
        <p:spPr>
          <a:xfrm>
            <a:off x="5223929" y="2367984"/>
            <a:ext cx="30866" cy="32314"/>
          </a:xfrm>
          <a:custGeom>
            <a:rect b="b" l="l" r="r" t="t"/>
            <a:pathLst>
              <a:path extrusionOk="0" h="1316" w="1257">
                <a:moveTo>
                  <a:pt x="198" y="1"/>
                </a:moveTo>
                <a:cubicBezTo>
                  <a:pt x="140" y="1"/>
                  <a:pt x="140" y="47"/>
                  <a:pt x="93" y="152"/>
                </a:cubicBezTo>
                <a:cubicBezTo>
                  <a:pt x="47" y="292"/>
                  <a:pt x="0" y="443"/>
                  <a:pt x="0" y="629"/>
                </a:cubicBezTo>
                <a:cubicBezTo>
                  <a:pt x="0" y="827"/>
                  <a:pt x="47" y="1024"/>
                  <a:pt x="93" y="1164"/>
                </a:cubicBezTo>
                <a:cubicBezTo>
                  <a:pt x="140" y="1211"/>
                  <a:pt x="140" y="1269"/>
                  <a:pt x="198" y="1269"/>
                </a:cubicBezTo>
                <a:cubicBezTo>
                  <a:pt x="198" y="1269"/>
                  <a:pt x="244" y="1315"/>
                  <a:pt x="337" y="1315"/>
                </a:cubicBezTo>
                <a:cubicBezTo>
                  <a:pt x="489" y="1269"/>
                  <a:pt x="628" y="1211"/>
                  <a:pt x="826" y="1117"/>
                </a:cubicBezTo>
                <a:cubicBezTo>
                  <a:pt x="965" y="1024"/>
                  <a:pt x="1117" y="873"/>
                  <a:pt x="1210" y="780"/>
                </a:cubicBezTo>
                <a:cubicBezTo>
                  <a:pt x="1256" y="734"/>
                  <a:pt x="1256" y="687"/>
                  <a:pt x="1256" y="629"/>
                </a:cubicBezTo>
                <a:cubicBezTo>
                  <a:pt x="1256" y="629"/>
                  <a:pt x="1256" y="582"/>
                  <a:pt x="1210" y="489"/>
                </a:cubicBezTo>
                <a:cubicBezTo>
                  <a:pt x="1117" y="396"/>
                  <a:pt x="965" y="292"/>
                  <a:pt x="826" y="199"/>
                </a:cubicBezTo>
                <a:cubicBezTo>
                  <a:pt x="628" y="106"/>
                  <a:pt x="489" y="1"/>
                  <a:pt x="3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53"/>
          <p:cNvSpPr/>
          <p:nvPr/>
        </p:nvSpPr>
        <p:spPr>
          <a:xfrm>
            <a:off x="559044" y="2569384"/>
            <a:ext cx="159387" cy="163094"/>
          </a:xfrm>
          <a:custGeom>
            <a:rect b="b" l="l" r="r" t="t"/>
            <a:pathLst>
              <a:path extrusionOk="0" h="6642" w="6491">
                <a:moveTo>
                  <a:pt x="1317" y="1"/>
                </a:moveTo>
                <a:cubicBezTo>
                  <a:pt x="1097" y="1"/>
                  <a:pt x="983" y="60"/>
                  <a:pt x="919" y="92"/>
                </a:cubicBezTo>
                <a:cubicBezTo>
                  <a:pt x="815" y="139"/>
                  <a:pt x="629" y="278"/>
                  <a:pt x="431" y="720"/>
                </a:cubicBezTo>
                <a:cubicBezTo>
                  <a:pt x="187" y="1441"/>
                  <a:pt x="47" y="2314"/>
                  <a:pt x="0" y="3337"/>
                </a:cubicBezTo>
                <a:cubicBezTo>
                  <a:pt x="47" y="4349"/>
                  <a:pt x="187" y="5175"/>
                  <a:pt x="431" y="5908"/>
                </a:cubicBezTo>
                <a:cubicBezTo>
                  <a:pt x="629" y="6338"/>
                  <a:pt x="815" y="6489"/>
                  <a:pt x="919" y="6536"/>
                </a:cubicBezTo>
                <a:cubicBezTo>
                  <a:pt x="995" y="6574"/>
                  <a:pt x="1138" y="6642"/>
                  <a:pt x="1443" y="6642"/>
                </a:cubicBezTo>
                <a:cubicBezTo>
                  <a:pt x="1515" y="6642"/>
                  <a:pt x="1596" y="6638"/>
                  <a:pt x="1687" y="6629"/>
                </a:cubicBezTo>
                <a:cubicBezTo>
                  <a:pt x="2420" y="6489"/>
                  <a:pt x="3246" y="6199"/>
                  <a:pt x="4118" y="5710"/>
                </a:cubicBezTo>
                <a:lnTo>
                  <a:pt x="4165" y="5710"/>
                </a:lnTo>
                <a:cubicBezTo>
                  <a:pt x="5037" y="5175"/>
                  <a:pt x="5665" y="4593"/>
                  <a:pt x="6153" y="4012"/>
                </a:cubicBezTo>
                <a:cubicBezTo>
                  <a:pt x="6444" y="3675"/>
                  <a:pt x="6491" y="3430"/>
                  <a:pt x="6491" y="3337"/>
                </a:cubicBezTo>
                <a:cubicBezTo>
                  <a:pt x="6491" y="3186"/>
                  <a:pt x="6444" y="2953"/>
                  <a:pt x="6153" y="2604"/>
                </a:cubicBezTo>
                <a:cubicBezTo>
                  <a:pt x="5665" y="2023"/>
                  <a:pt x="5037" y="1441"/>
                  <a:pt x="4165" y="964"/>
                </a:cubicBezTo>
                <a:lnTo>
                  <a:pt x="4118" y="918"/>
                </a:lnTo>
                <a:cubicBezTo>
                  <a:pt x="3246" y="429"/>
                  <a:pt x="2420" y="139"/>
                  <a:pt x="1687" y="46"/>
                </a:cubicBezTo>
                <a:cubicBezTo>
                  <a:pt x="1538" y="13"/>
                  <a:pt x="1416" y="1"/>
                  <a:pt x="13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3"/>
          <p:cNvSpPr/>
          <p:nvPr/>
        </p:nvSpPr>
        <p:spPr>
          <a:xfrm>
            <a:off x="892059" y="2574074"/>
            <a:ext cx="149982" cy="153813"/>
          </a:xfrm>
          <a:custGeom>
            <a:rect b="b" l="l" r="r" t="t"/>
            <a:pathLst>
              <a:path extrusionOk="0" h="6264" w="6108">
                <a:moveTo>
                  <a:pt x="1263" y="1"/>
                </a:moveTo>
                <a:cubicBezTo>
                  <a:pt x="1056" y="1"/>
                  <a:pt x="945" y="55"/>
                  <a:pt x="873" y="87"/>
                </a:cubicBezTo>
                <a:cubicBezTo>
                  <a:pt x="780" y="145"/>
                  <a:pt x="582" y="285"/>
                  <a:pt x="443" y="669"/>
                </a:cubicBezTo>
                <a:cubicBezTo>
                  <a:pt x="198" y="1355"/>
                  <a:pt x="47" y="2181"/>
                  <a:pt x="1" y="3146"/>
                </a:cubicBezTo>
                <a:cubicBezTo>
                  <a:pt x="47" y="4065"/>
                  <a:pt x="198" y="4891"/>
                  <a:pt x="443" y="5566"/>
                </a:cubicBezTo>
                <a:cubicBezTo>
                  <a:pt x="582" y="5961"/>
                  <a:pt x="780" y="6101"/>
                  <a:pt x="873" y="6147"/>
                </a:cubicBezTo>
                <a:cubicBezTo>
                  <a:pt x="959" y="6186"/>
                  <a:pt x="1101" y="6264"/>
                  <a:pt x="1396" y="6264"/>
                </a:cubicBezTo>
                <a:cubicBezTo>
                  <a:pt x="1459" y="6264"/>
                  <a:pt x="1528" y="6260"/>
                  <a:pt x="1606" y="6252"/>
                </a:cubicBezTo>
                <a:cubicBezTo>
                  <a:pt x="2280" y="6101"/>
                  <a:pt x="3060" y="5856"/>
                  <a:pt x="3932" y="5380"/>
                </a:cubicBezTo>
                <a:cubicBezTo>
                  <a:pt x="4758" y="4891"/>
                  <a:pt x="5386" y="4356"/>
                  <a:pt x="5816" y="3821"/>
                </a:cubicBezTo>
                <a:cubicBezTo>
                  <a:pt x="6107" y="3437"/>
                  <a:pt x="6107" y="3239"/>
                  <a:pt x="6107" y="3146"/>
                </a:cubicBezTo>
                <a:cubicBezTo>
                  <a:pt x="6107" y="2995"/>
                  <a:pt x="6107" y="2809"/>
                  <a:pt x="5816" y="2472"/>
                </a:cubicBezTo>
                <a:cubicBezTo>
                  <a:pt x="5386" y="1890"/>
                  <a:pt x="4758" y="1355"/>
                  <a:pt x="3932" y="867"/>
                </a:cubicBezTo>
                <a:cubicBezTo>
                  <a:pt x="3060" y="436"/>
                  <a:pt x="2280" y="145"/>
                  <a:pt x="1606" y="41"/>
                </a:cubicBezTo>
                <a:cubicBezTo>
                  <a:pt x="1469" y="12"/>
                  <a:pt x="1356" y="1"/>
                  <a:pt x="126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3"/>
          <p:cNvSpPr/>
          <p:nvPr/>
        </p:nvSpPr>
        <p:spPr>
          <a:xfrm>
            <a:off x="1225368" y="2578469"/>
            <a:ext cx="141682" cy="144752"/>
          </a:xfrm>
          <a:custGeom>
            <a:rect b="b" l="l" r="r" t="t"/>
            <a:pathLst>
              <a:path extrusionOk="0" h="5895" w="5770">
                <a:moveTo>
                  <a:pt x="1279" y="0"/>
                </a:moveTo>
                <a:cubicBezTo>
                  <a:pt x="1001" y="0"/>
                  <a:pt x="864" y="68"/>
                  <a:pt x="826" y="106"/>
                </a:cubicBezTo>
                <a:cubicBezTo>
                  <a:pt x="722" y="152"/>
                  <a:pt x="536" y="304"/>
                  <a:pt x="384" y="688"/>
                </a:cubicBezTo>
                <a:cubicBezTo>
                  <a:pt x="140" y="1269"/>
                  <a:pt x="1" y="2048"/>
                  <a:pt x="1" y="2967"/>
                </a:cubicBezTo>
                <a:cubicBezTo>
                  <a:pt x="1" y="3840"/>
                  <a:pt x="140" y="4619"/>
                  <a:pt x="384" y="5247"/>
                </a:cubicBezTo>
                <a:cubicBezTo>
                  <a:pt x="536" y="5631"/>
                  <a:pt x="722" y="5724"/>
                  <a:pt x="826" y="5829"/>
                </a:cubicBezTo>
                <a:cubicBezTo>
                  <a:pt x="859" y="5862"/>
                  <a:pt x="968" y="5894"/>
                  <a:pt x="1181" y="5894"/>
                </a:cubicBezTo>
                <a:cubicBezTo>
                  <a:pt x="1269" y="5894"/>
                  <a:pt x="1375" y="5889"/>
                  <a:pt x="1501" y="5875"/>
                </a:cubicBezTo>
                <a:cubicBezTo>
                  <a:pt x="2176" y="5782"/>
                  <a:pt x="2909" y="5491"/>
                  <a:pt x="3688" y="5049"/>
                </a:cubicBezTo>
                <a:cubicBezTo>
                  <a:pt x="4455" y="4619"/>
                  <a:pt x="5037" y="4084"/>
                  <a:pt x="5479" y="3595"/>
                </a:cubicBezTo>
                <a:cubicBezTo>
                  <a:pt x="5723" y="3258"/>
                  <a:pt x="5770" y="3060"/>
                  <a:pt x="5770" y="2967"/>
                </a:cubicBezTo>
                <a:cubicBezTo>
                  <a:pt x="5770" y="2874"/>
                  <a:pt x="5723" y="2630"/>
                  <a:pt x="5479" y="2339"/>
                </a:cubicBezTo>
                <a:cubicBezTo>
                  <a:pt x="5037" y="1804"/>
                  <a:pt x="4455" y="1316"/>
                  <a:pt x="3688" y="839"/>
                </a:cubicBezTo>
                <a:cubicBezTo>
                  <a:pt x="2909" y="397"/>
                  <a:pt x="2176" y="152"/>
                  <a:pt x="1501" y="13"/>
                </a:cubicBezTo>
                <a:cubicBezTo>
                  <a:pt x="1419" y="4"/>
                  <a:pt x="1345" y="0"/>
                  <a:pt x="12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3"/>
          <p:cNvSpPr/>
          <p:nvPr/>
        </p:nvSpPr>
        <p:spPr>
          <a:xfrm>
            <a:off x="1558678" y="2583061"/>
            <a:ext cx="131983" cy="135298"/>
          </a:xfrm>
          <a:custGeom>
            <a:rect b="b" l="l" r="r" t="t"/>
            <a:pathLst>
              <a:path extrusionOk="0" h="5510" w="5375">
                <a:moveTo>
                  <a:pt x="1212" y="0"/>
                </a:moveTo>
                <a:cubicBezTo>
                  <a:pt x="948" y="0"/>
                  <a:pt x="807" y="78"/>
                  <a:pt x="768" y="117"/>
                </a:cubicBezTo>
                <a:cubicBezTo>
                  <a:pt x="675" y="163"/>
                  <a:pt x="524" y="256"/>
                  <a:pt x="384" y="652"/>
                </a:cubicBezTo>
                <a:cubicBezTo>
                  <a:pt x="140" y="1233"/>
                  <a:pt x="1" y="1908"/>
                  <a:pt x="1" y="2780"/>
                </a:cubicBezTo>
                <a:cubicBezTo>
                  <a:pt x="1" y="3606"/>
                  <a:pt x="140" y="4327"/>
                  <a:pt x="384" y="4909"/>
                </a:cubicBezTo>
                <a:cubicBezTo>
                  <a:pt x="524" y="5246"/>
                  <a:pt x="675" y="5397"/>
                  <a:pt x="768" y="5444"/>
                </a:cubicBezTo>
                <a:cubicBezTo>
                  <a:pt x="801" y="5477"/>
                  <a:pt x="910" y="5510"/>
                  <a:pt x="1106" y="5510"/>
                </a:cubicBezTo>
                <a:cubicBezTo>
                  <a:pt x="1187" y="5510"/>
                  <a:pt x="1284" y="5504"/>
                  <a:pt x="1396" y="5490"/>
                </a:cubicBezTo>
                <a:cubicBezTo>
                  <a:pt x="2036" y="5397"/>
                  <a:pt x="2711" y="5153"/>
                  <a:pt x="3432" y="4723"/>
                </a:cubicBezTo>
                <a:cubicBezTo>
                  <a:pt x="4165" y="4327"/>
                  <a:pt x="4700" y="3850"/>
                  <a:pt x="5083" y="3362"/>
                </a:cubicBezTo>
                <a:cubicBezTo>
                  <a:pt x="5328" y="3071"/>
                  <a:pt x="5374" y="2873"/>
                  <a:pt x="5374" y="2780"/>
                </a:cubicBezTo>
                <a:cubicBezTo>
                  <a:pt x="5374" y="2687"/>
                  <a:pt x="5328" y="2489"/>
                  <a:pt x="5083" y="2152"/>
                </a:cubicBezTo>
                <a:cubicBezTo>
                  <a:pt x="4700" y="1664"/>
                  <a:pt x="4165" y="1233"/>
                  <a:pt x="3432" y="791"/>
                </a:cubicBezTo>
                <a:cubicBezTo>
                  <a:pt x="2711" y="361"/>
                  <a:pt x="2036" y="117"/>
                  <a:pt x="1396" y="12"/>
                </a:cubicBezTo>
                <a:cubicBezTo>
                  <a:pt x="1329" y="4"/>
                  <a:pt x="1268" y="0"/>
                  <a:pt x="12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3"/>
          <p:cNvSpPr/>
          <p:nvPr/>
        </p:nvSpPr>
        <p:spPr>
          <a:xfrm>
            <a:off x="1891693" y="2587727"/>
            <a:ext cx="122554" cy="126065"/>
          </a:xfrm>
          <a:custGeom>
            <a:rect b="b" l="l" r="r" t="t"/>
            <a:pathLst>
              <a:path extrusionOk="0" h="5134" w="4991">
                <a:moveTo>
                  <a:pt x="1054" y="0"/>
                </a:moveTo>
                <a:cubicBezTo>
                  <a:pt x="871" y="0"/>
                  <a:pt x="753" y="33"/>
                  <a:pt x="687" y="66"/>
                </a:cubicBezTo>
                <a:cubicBezTo>
                  <a:pt x="629" y="113"/>
                  <a:pt x="489" y="264"/>
                  <a:pt x="338" y="601"/>
                </a:cubicBezTo>
                <a:cubicBezTo>
                  <a:pt x="152" y="1136"/>
                  <a:pt x="1" y="1811"/>
                  <a:pt x="1" y="2590"/>
                </a:cubicBezTo>
                <a:cubicBezTo>
                  <a:pt x="1" y="3370"/>
                  <a:pt x="152" y="3998"/>
                  <a:pt x="338" y="4579"/>
                </a:cubicBezTo>
                <a:cubicBezTo>
                  <a:pt x="489" y="4917"/>
                  <a:pt x="629" y="5010"/>
                  <a:pt x="687" y="5056"/>
                </a:cubicBezTo>
                <a:cubicBezTo>
                  <a:pt x="754" y="5098"/>
                  <a:pt x="873" y="5133"/>
                  <a:pt x="1059" y="5133"/>
                </a:cubicBezTo>
                <a:cubicBezTo>
                  <a:pt x="1134" y="5133"/>
                  <a:pt x="1219" y="5128"/>
                  <a:pt x="1315" y="5114"/>
                </a:cubicBezTo>
                <a:cubicBezTo>
                  <a:pt x="1897" y="5010"/>
                  <a:pt x="2525" y="4765"/>
                  <a:pt x="3199" y="4428"/>
                </a:cubicBezTo>
                <a:lnTo>
                  <a:pt x="3199" y="4382"/>
                </a:lnTo>
                <a:cubicBezTo>
                  <a:pt x="3886" y="3998"/>
                  <a:pt x="4363" y="3556"/>
                  <a:pt x="4758" y="3125"/>
                </a:cubicBezTo>
                <a:cubicBezTo>
                  <a:pt x="4991" y="2835"/>
                  <a:pt x="4991" y="2637"/>
                  <a:pt x="4991" y="2590"/>
                </a:cubicBezTo>
                <a:cubicBezTo>
                  <a:pt x="4991" y="2497"/>
                  <a:pt x="4991" y="2299"/>
                  <a:pt x="4758" y="2009"/>
                </a:cubicBezTo>
                <a:cubicBezTo>
                  <a:pt x="4363" y="1567"/>
                  <a:pt x="3886" y="1136"/>
                  <a:pt x="3199" y="753"/>
                </a:cubicBezTo>
                <a:cubicBezTo>
                  <a:pt x="2525" y="357"/>
                  <a:pt x="1897" y="113"/>
                  <a:pt x="1315" y="20"/>
                </a:cubicBezTo>
                <a:cubicBezTo>
                  <a:pt x="1216" y="6"/>
                  <a:pt x="1130" y="0"/>
                  <a:pt x="10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53"/>
          <p:cNvSpPr/>
          <p:nvPr/>
        </p:nvSpPr>
        <p:spPr>
          <a:xfrm>
            <a:off x="2225002" y="2592589"/>
            <a:ext cx="114279" cy="116342"/>
          </a:xfrm>
          <a:custGeom>
            <a:rect b="b" l="l" r="r" t="t"/>
            <a:pathLst>
              <a:path extrusionOk="0" h="4738" w="4654">
                <a:moveTo>
                  <a:pt x="959" y="0"/>
                </a:moveTo>
                <a:cubicBezTo>
                  <a:pt x="790" y="0"/>
                  <a:pt x="695" y="33"/>
                  <a:pt x="629" y="66"/>
                </a:cubicBezTo>
                <a:cubicBezTo>
                  <a:pt x="582" y="113"/>
                  <a:pt x="431" y="206"/>
                  <a:pt x="338" y="555"/>
                </a:cubicBezTo>
                <a:cubicBezTo>
                  <a:pt x="140" y="1031"/>
                  <a:pt x="1" y="1659"/>
                  <a:pt x="1" y="2392"/>
                </a:cubicBezTo>
                <a:cubicBezTo>
                  <a:pt x="1" y="3113"/>
                  <a:pt x="140" y="3695"/>
                  <a:pt x="338" y="4230"/>
                </a:cubicBezTo>
                <a:cubicBezTo>
                  <a:pt x="431" y="4521"/>
                  <a:pt x="582" y="4626"/>
                  <a:pt x="629" y="4672"/>
                </a:cubicBezTo>
                <a:cubicBezTo>
                  <a:pt x="695" y="4705"/>
                  <a:pt x="790" y="4738"/>
                  <a:pt x="959" y="4738"/>
                </a:cubicBezTo>
                <a:cubicBezTo>
                  <a:pt x="1029" y="4738"/>
                  <a:pt x="1112" y="4732"/>
                  <a:pt x="1210" y="4719"/>
                </a:cubicBezTo>
                <a:cubicBezTo>
                  <a:pt x="1745" y="4626"/>
                  <a:pt x="2327" y="4428"/>
                  <a:pt x="2955" y="4090"/>
                </a:cubicBezTo>
                <a:cubicBezTo>
                  <a:pt x="3583" y="3695"/>
                  <a:pt x="4072" y="3311"/>
                  <a:pt x="4409" y="2881"/>
                </a:cubicBezTo>
                <a:cubicBezTo>
                  <a:pt x="4607" y="2637"/>
                  <a:pt x="4653" y="2439"/>
                  <a:pt x="4653" y="2392"/>
                </a:cubicBezTo>
                <a:cubicBezTo>
                  <a:pt x="4653" y="2299"/>
                  <a:pt x="4607" y="2101"/>
                  <a:pt x="4409" y="1857"/>
                </a:cubicBezTo>
                <a:cubicBezTo>
                  <a:pt x="4072" y="1427"/>
                  <a:pt x="3583" y="1031"/>
                  <a:pt x="2955" y="694"/>
                </a:cubicBezTo>
                <a:cubicBezTo>
                  <a:pt x="2327" y="310"/>
                  <a:pt x="1745" y="113"/>
                  <a:pt x="1210" y="19"/>
                </a:cubicBezTo>
                <a:cubicBezTo>
                  <a:pt x="1112" y="6"/>
                  <a:pt x="1029" y="0"/>
                  <a:pt x="9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53"/>
          <p:cNvSpPr/>
          <p:nvPr/>
        </p:nvSpPr>
        <p:spPr>
          <a:xfrm>
            <a:off x="2558312" y="2597156"/>
            <a:ext cx="104555" cy="106937"/>
          </a:xfrm>
          <a:custGeom>
            <a:rect b="b" l="l" r="r" t="t"/>
            <a:pathLst>
              <a:path extrusionOk="0" h="4355" w="4258">
                <a:moveTo>
                  <a:pt x="891" y="1"/>
                </a:moveTo>
                <a:cubicBezTo>
                  <a:pt x="739" y="1"/>
                  <a:pt x="649" y="36"/>
                  <a:pt x="582" y="78"/>
                </a:cubicBezTo>
                <a:cubicBezTo>
                  <a:pt x="524" y="124"/>
                  <a:pt x="384" y="217"/>
                  <a:pt x="291" y="508"/>
                </a:cubicBezTo>
                <a:cubicBezTo>
                  <a:pt x="140" y="950"/>
                  <a:pt x="1" y="1532"/>
                  <a:pt x="1" y="2206"/>
                </a:cubicBezTo>
                <a:cubicBezTo>
                  <a:pt x="1" y="2834"/>
                  <a:pt x="140" y="3416"/>
                  <a:pt x="291" y="3904"/>
                </a:cubicBezTo>
                <a:cubicBezTo>
                  <a:pt x="384" y="4149"/>
                  <a:pt x="524" y="4242"/>
                  <a:pt x="582" y="4288"/>
                </a:cubicBezTo>
                <a:cubicBezTo>
                  <a:pt x="648" y="4321"/>
                  <a:pt x="737" y="4354"/>
                  <a:pt x="886" y="4354"/>
                </a:cubicBezTo>
                <a:cubicBezTo>
                  <a:pt x="948" y="4354"/>
                  <a:pt x="1020" y="4348"/>
                  <a:pt x="1106" y="4335"/>
                </a:cubicBezTo>
                <a:cubicBezTo>
                  <a:pt x="1594" y="4288"/>
                  <a:pt x="2129" y="4091"/>
                  <a:pt x="2711" y="3753"/>
                </a:cubicBezTo>
                <a:cubicBezTo>
                  <a:pt x="3292" y="3416"/>
                  <a:pt x="3723" y="3032"/>
                  <a:pt x="4014" y="2637"/>
                </a:cubicBezTo>
                <a:cubicBezTo>
                  <a:pt x="4211" y="2404"/>
                  <a:pt x="4258" y="2253"/>
                  <a:pt x="4258" y="2206"/>
                </a:cubicBezTo>
                <a:cubicBezTo>
                  <a:pt x="4258" y="2113"/>
                  <a:pt x="4211" y="1962"/>
                  <a:pt x="4014" y="1718"/>
                </a:cubicBezTo>
                <a:cubicBezTo>
                  <a:pt x="3723" y="1334"/>
                  <a:pt x="3292" y="950"/>
                  <a:pt x="2711" y="601"/>
                </a:cubicBezTo>
                <a:cubicBezTo>
                  <a:pt x="2129" y="310"/>
                  <a:pt x="1594" y="124"/>
                  <a:pt x="1106" y="20"/>
                </a:cubicBezTo>
                <a:cubicBezTo>
                  <a:pt x="1023" y="6"/>
                  <a:pt x="952" y="1"/>
                  <a:pt x="8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3"/>
          <p:cNvSpPr/>
          <p:nvPr/>
        </p:nvSpPr>
        <p:spPr>
          <a:xfrm>
            <a:off x="2891327" y="2602018"/>
            <a:ext cx="95421" cy="97483"/>
          </a:xfrm>
          <a:custGeom>
            <a:rect b="b" l="l" r="r" t="t"/>
            <a:pathLst>
              <a:path extrusionOk="0" h="3970" w="3886">
                <a:moveTo>
                  <a:pt x="804" y="0"/>
                </a:moveTo>
                <a:cubicBezTo>
                  <a:pt x="654" y="0"/>
                  <a:pt x="569" y="33"/>
                  <a:pt x="536" y="66"/>
                </a:cubicBezTo>
                <a:cubicBezTo>
                  <a:pt x="489" y="112"/>
                  <a:pt x="396" y="171"/>
                  <a:pt x="292" y="461"/>
                </a:cubicBezTo>
                <a:cubicBezTo>
                  <a:pt x="106" y="892"/>
                  <a:pt x="1" y="1380"/>
                  <a:pt x="1" y="2008"/>
                </a:cubicBezTo>
                <a:cubicBezTo>
                  <a:pt x="1" y="2590"/>
                  <a:pt x="106" y="3125"/>
                  <a:pt x="292" y="3509"/>
                </a:cubicBezTo>
                <a:cubicBezTo>
                  <a:pt x="396" y="3800"/>
                  <a:pt x="489" y="3893"/>
                  <a:pt x="536" y="3893"/>
                </a:cubicBezTo>
                <a:cubicBezTo>
                  <a:pt x="569" y="3934"/>
                  <a:pt x="656" y="3970"/>
                  <a:pt x="809" y="3970"/>
                </a:cubicBezTo>
                <a:cubicBezTo>
                  <a:pt x="870" y="3970"/>
                  <a:pt x="941" y="3964"/>
                  <a:pt x="1024" y="3951"/>
                </a:cubicBezTo>
                <a:cubicBezTo>
                  <a:pt x="1455" y="3893"/>
                  <a:pt x="1943" y="3706"/>
                  <a:pt x="2478" y="3416"/>
                </a:cubicBezTo>
                <a:cubicBezTo>
                  <a:pt x="3013" y="3125"/>
                  <a:pt x="3397" y="2788"/>
                  <a:pt x="3688" y="2392"/>
                </a:cubicBezTo>
                <a:cubicBezTo>
                  <a:pt x="3886" y="2206"/>
                  <a:pt x="3886" y="2055"/>
                  <a:pt x="3886" y="2008"/>
                </a:cubicBezTo>
                <a:cubicBezTo>
                  <a:pt x="3886" y="1915"/>
                  <a:pt x="3886" y="1764"/>
                  <a:pt x="3688" y="1566"/>
                </a:cubicBezTo>
                <a:cubicBezTo>
                  <a:pt x="3397" y="1229"/>
                  <a:pt x="3013" y="892"/>
                  <a:pt x="2478" y="554"/>
                </a:cubicBezTo>
                <a:cubicBezTo>
                  <a:pt x="1943" y="264"/>
                  <a:pt x="1455" y="66"/>
                  <a:pt x="1024" y="19"/>
                </a:cubicBezTo>
                <a:cubicBezTo>
                  <a:pt x="939" y="6"/>
                  <a:pt x="866" y="0"/>
                  <a:pt x="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53"/>
          <p:cNvSpPr/>
          <p:nvPr/>
        </p:nvSpPr>
        <p:spPr>
          <a:xfrm>
            <a:off x="3224636" y="2606855"/>
            <a:ext cx="85722" cy="87833"/>
          </a:xfrm>
          <a:custGeom>
            <a:rect b="b" l="l" r="r" t="t"/>
            <a:pathLst>
              <a:path extrusionOk="0" h="3577" w="3491">
                <a:moveTo>
                  <a:pt x="732" y="1"/>
                </a:moveTo>
                <a:cubicBezTo>
                  <a:pt x="602" y="1"/>
                  <a:pt x="522" y="34"/>
                  <a:pt x="489" y="67"/>
                </a:cubicBezTo>
                <a:cubicBezTo>
                  <a:pt x="431" y="67"/>
                  <a:pt x="338" y="160"/>
                  <a:pt x="245" y="404"/>
                </a:cubicBezTo>
                <a:cubicBezTo>
                  <a:pt x="94" y="788"/>
                  <a:pt x="1" y="1230"/>
                  <a:pt x="1" y="1811"/>
                </a:cubicBezTo>
                <a:cubicBezTo>
                  <a:pt x="1" y="2346"/>
                  <a:pt x="94" y="2823"/>
                  <a:pt x="245" y="3172"/>
                </a:cubicBezTo>
                <a:cubicBezTo>
                  <a:pt x="338" y="3405"/>
                  <a:pt x="431" y="3509"/>
                  <a:pt x="489" y="3556"/>
                </a:cubicBezTo>
                <a:cubicBezTo>
                  <a:pt x="520" y="3556"/>
                  <a:pt x="593" y="3577"/>
                  <a:pt x="710" y="3577"/>
                </a:cubicBezTo>
                <a:cubicBezTo>
                  <a:pt x="769" y="3577"/>
                  <a:pt x="838" y="3571"/>
                  <a:pt x="920" y="3556"/>
                </a:cubicBezTo>
                <a:cubicBezTo>
                  <a:pt x="1304" y="3509"/>
                  <a:pt x="1746" y="3358"/>
                  <a:pt x="2234" y="3067"/>
                </a:cubicBezTo>
                <a:cubicBezTo>
                  <a:pt x="2711" y="2777"/>
                  <a:pt x="3048" y="2486"/>
                  <a:pt x="3339" y="2195"/>
                </a:cubicBezTo>
                <a:cubicBezTo>
                  <a:pt x="3490" y="2009"/>
                  <a:pt x="3490" y="1858"/>
                  <a:pt x="3490" y="1811"/>
                </a:cubicBezTo>
                <a:cubicBezTo>
                  <a:pt x="3490" y="1718"/>
                  <a:pt x="3490" y="1614"/>
                  <a:pt x="3339" y="1427"/>
                </a:cubicBezTo>
                <a:cubicBezTo>
                  <a:pt x="3048" y="1078"/>
                  <a:pt x="2711" y="788"/>
                  <a:pt x="2234" y="497"/>
                </a:cubicBezTo>
                <a:cubicBezTo>
                  <a:pt x="1746" y="206"/>
                  <a:pt x="1304" y="67"/>
                  <a:pt x="920" y="20"/>
                </a:cubicBezTo>
                <a:cubicBezTo>
                  <a:pt x="848" y="6"/>
                  <a:pt x="786" y="1"/>
                  <a:pt x="7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53"/>
          <p:cNvSpPr/>
          <p:nvPr/>
        </p:nvSpPr>
        <p:spPr>
          <a:xfrm>
            <a:off x="3557946" y="2611398"/>
            <a:ext cx="77152" cy="79067"/>
          </a:xfrm>
          <a:custGeom>
            <a:rect b="b" l="l" r="r" t="t"/>
            <a:pathLst>
              <a:path extrusionOk="0" h="3220" w="3142">
                <a:moveTo>
                  <a:pt x="622" y="0"/>
                </a:moveTo>
                <a:cubicBezTo>
                  <a:pt x="519" y="0"/>
                  <a:pt x="462" y="21"/>
                  <a:pt x="431" y="21"/>
                </a:cubicBezTo>
                <a:cubicBezTo>
                  <a:pt x="385" y="79"/>
                  <a:pt x="292" y="172"/>
                  <a:pt x="233" y="370"/>
                </a:cubicBezTo>
                <a:cubicBezTo>
                  <a:pt x="94" y="707"/>
                  <a:pt x="1" y="1138"/>
                  <a:pt x="1" y="1626"/>
                </a:cubicBezTo>
                <a:cubicBezTo>
                  <a:pt x="1" y="2115"/>
                  <a:pt x="94" y="2499"/>
                  <a:pt x="233" y="2836"/>
                </a:cubicBezTo>
                <a:cubicBezTo>
                  <a:pt x="292" y="3080"/>
                  <a:pt x="385" y="3127"/>
                  <a:pt x="431" y="3173"/>
                </a:cubicBezTo>
                <a:cubicBezTo>
                  <a:pt x="478" y="3173"/>
                  <a:pt x="582" y="3220"/>
                  <a:pt x="815" y="3220"/>
                </a:cubicBezTo>
                <a:cubicBezTo>
                  <a:pt x="1164" y="3127"/>
                  <a:pt x="1594" y="2987"/>
                  <a:pt x="1978" y="2743"/>
                </a:cubicBezTo>
                <a:cubicBezTo>
                  <a:pt x="2420" y="2499"/>
                  <a:pt x="2757" y="2254"/>
                  <a:pt x="2955" y="1964"/>
                </a:cubicBezTo>
                <a:cubicBezTo>
                  <a:pt x="3095" y="1766"/>
                  <a:pt x="3141" y="1673"/>
                  <a:pt x="3141" y="1626"/>
                </a:cubicBezTo>
                <a:cubicBezTo>
                  <a:pt x="3141" y="1533"/>
                  <a:pt x="3095" y="1429"/>
                  <a:pt x="2955" y="1242"/>
                </a:cubicBezTo>
                <a:cubicBezTo>
                  <a:pt x="2757" y="998"/>
                  <a:pt x="2420" y="707"/>
                  <a:pt x="1978" y="463"/>
                </a:cubicBezTo>
                <a:cubicBezTo>
                  <a:pt x="1594" y="219"/>
                  <a:pt x="1164" y="79"/>
                  <a:pt x="815" y="21"/>
                </a:cubicBezTo>
                <a:cubicBezTo>
                  <a:pt x="737" y="6"/>
                  <a:pt x="674" y="0"/>
                  <a:pt x="6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3"/>
          <p:cNvSpPr/>
          <p:nvPr/>
        </p:nvSpPr>
        <p:spPr>
          <a:xfrm>
            <a:off x="3890985" y="2616260"/>
            <a:ext cx="67993" cy="69638"/>
          </a:xfrm>
          <a:custGeom>
            <a:rect b="b" l="l" r="r" t="t"/>
            <a:pathLst>
              <a:path extrusionOk="0" h="2836" w="2769">
                <a:moveTo>
                  <a:pt x="568" y="0"/>
                </a:moveTo>
                <a:cubicBezTo>
                  <a:pt x="478" y="0"/>
                  <a:pt x="427" y="21"/>
                  <a:pt x="395" y="21"/>
                </a:cubicBezTo>
                <a:cubicBezTo>
                  <a:pt x="337" y="67"/>
                  <a:pt x="244" y="114"/>
                  <a:pt x="198" y="312"/>
                </a:cubicBezTo>
                <a:cubicBezTo>
                  <a:pt x="105" y="602"/>
                  <a:pt x="0" y="986"/>
                  <a:pt x="0" y="1428"/>
                </a:cubicBezTo>
                <a:cubicBezTo>
                  <a:pt x="0" y="1859"/>
                  <a:pt x="105" y="2208"/>
                  <a:pt x="198" y="2498"/>
                </a:cubicBezTo>
                <a:cubicBezTo>
                  <a:pt x="244" y="2684"/>
                  <a:pt x="337" y="2731"/>
                  <a:pt x="395" y="2789"/>
                </a:cubicBezTo>
                <a:cubicBezTo>
                  <a:pt x="442" y="2789"/>
                  <a:pt x="535" y="2836"/>
                  <a:pt x="733" y="2836"/>
                </a:cubicBezTo>
                <a:cubicBezTo>
                  <a:pt x="1024" y="2789"/>
                  <a:pt x="1407" y="2638"/>
                  <a:pt x="1745" y="2440"/>
                </a:cubicBezTo>
                <a:cubicBezTo>
                  <a:pt x="2140" y="2208"/>
                  <a:pt x="2431" y="1963"/>
                  <a:pt x="2617" y="1719"/>
                </a:cubicBezTo>
                <a:cubicBezTo>
                  <a:pt x="2768" y="1568"/>
                  <a:pt x="2768" y="1475"/>
                  <a:pt x="2768" y="1428"/>
                </a:cubicBezTo>
                <a:cubicBezTo>
                  <a:pt x="2768" y="1382"/>
                  <a:pt x="2768" y="1277"/>
                  <a:pt x="2617" y="1091"/>
                </a:cubicBezTo>
                <a:cubicBezTo>
                  <a:pt x="2431" y="847"/>
                  <a:pt x="2140" y="602"/>
                  <a:pt x="1745" y="405"/>
                </a:cubicBezTo>
                <a:cubicBezTo>
                  <a:pt x="1407" y="172"/>
                  <a:pt x="1024" y="67"/>
                  <a:pt x="733" y="21"/>
                </a:cubicBezTo>
                <a:cubicBezTo>
                  <a:pt x="667" y="5"/>
                  <a:pt x="613" y="0"/>
                  <a:pt x="56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3"/>
          <p:cNvSpPr/>
          <p:nvPr/>
        </p:nvSpPr>
        <p:spPr>
          <a:xfrm>
            <a:off x="4224271" y="2621097"/>
            <a:ext cx="58294" cy="59939"/>
          </a:xfrm>
          <a:custGeom>
            <a:rect b="b" l="l" r="r" t="t"/>
            <a:pathLst>
              <a:path extrusionOk="0" h="2441" w="2374">
                <a:moveTo>
                  <a:pt x="476" y="1"/>
                </a:moveTo>
                <a:cubicBezTo>
                  <a:pt x="400" y="1"/>
                  <a:pt x="369" y="22"/>
                  <a:pt x="338" y="22"/>
                </a:cubicBezTo>
                <a:cubicBezTo>
                  <a:pt x="292" y="68"/>
                  <a:pt x="245" y="115"/>
                  <a:pt x="141" y="266"/>
                </a:cubicBezTo>
                <a:cubicBezTo>
                  <a:pt x="47" y="498"/>
                  <a:pt x="1" y="847"/>
                  <a:pt x="1" y="1231"/>
                </a:cubicBezTo>
                <a:cubicBezTo>
                  <a:pt x="1" y="1569"/>
                  <a:pt x="47" y="1906"/>
                  <a:pt x="141" y="2150"/>
                </a:cubicBezTo>
                <a:cubicBezTo>
                  <a:pt x="245" y="2348"/>
                  <a:pt x="292" y="2394"/>
                  <a:pt x="338" y="2394"/>
                </a:cubicBezTo>
                <a:cubicBezTo>
                  <a:pt x="385" y="2441"/>
                  <a:pt x="431" y="2441"/>
                  <a:pt x="629" y="2441"/>
                </a:cubicBezTo>
                <a:cubicBezTo>
                  <a:pt x="920" y="2394"/>
                  <a:pt x="1211" y="2301"/>
                  <a:pt x="1548" y="2104"/>
                </a:cubicBezTo>
                <a:cubicBezTo>
                  <a:pt x="1839" y="1906"/>
                  <a:pt x="2083" y="1720"/>
                  <a:pt x="2281" y="1476"/>
                </a:cubicBezTo>
                <a:cubicBezTo>
                  <a:pt x="2374" y="1324"/>
                  <a:pt x="2374" y="1278"/>
                  <a:pt x="2374" y="1231"/>
                </a:cubicBezTo>
                <a:cubicBezTo>
                  <a:pt x="2374" y="1185"/>
                  <a:pt x="2374" y="1080"/>
                  <a:pt x="2281" y="940"/>
                </a:cubicBezTo>
                <a:cubicBezTo>
                  <a:pt x="2083" y="743"/>
                  <a:pt x="1839" y="498"/>
                  <a:pt x="1548" y="359"/>
                </a:cubicBezTo>
                <a:cubicBezTo>
                  <a:pt x="1211" y="161"/>
                  <a:pt x="920" y="22"/>
                  <a:pt x="629" y="22"/>
                </a:cubicBezTo>
                <a:cubicBezTo>
                  <a:pt x="563" y="6"/>
                  <a:pt x="514" y="1"/>
                  <a:pt x="47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3"/>
          <p:cNvSpPr/>
          <p:nvPr/>
        </p:nvSpPr>
        <p:spPr>
          <a:xfrm>
            <a:off x="4557580" y="2625050"/>
            <a:ext cx="50019" cy="51148"/>
          </a:xfrm>
          <a:custGeom>
            <a:rect b="b" l="l" r="r" t="t"/>
            <a:pathLst>
              <a:path extrusionOk="0" h="2083" w="2037">
                <a:moveTo>
                  <a:pt x="524" y="0"/>
                </a:moveTo>
                <a:cubicBezTo>
                  <a:pt x="385" y="0"/>
                  <a:pt x="338" y="47"/>
                  <a:pt x="292" y="47"/>
                </a:cubicBezTo>
                <a:cubicBezTo>
                  <a:pt x="233" y="47"/>
                  <a:pt x="187" y="105"/>
                  <a:pt x="140" y="244"/>
                </a:cubicBezTo>
                <a:cubicBezTo>
                  <a:pt x="47" y="489"/>
                  <a:pt x="1" y="733"/>
                  <a:pt x="1" y="1070"/>
                </a:cubicBezTo>
                <a:cubicBezTo>
                  <a:pt x="1" y="1361"/>
                  <a:pt x="47" y="1652"/>
                  <a:pt x="140" y="1850"/>
                </a:cubicBezTo>
                <a:cubicBezTo>
                  <a:pt x="187" y="1989"/>
                  <a:pt x="233" y="2036"/>
                  <a:pt x="292" y="2036"/>
                </a:cubicBezTo>
                <a:cubicBezTo>
                  <a:pt x="338" y="2082"/>
                  <a:pt x="385" y="2082"/>
                  <a:pt x="524" y="2082"/>
                </a:cubicBezTo>
                <a:cubicBezTo>
                  <a:pt x="769" y="2036"/>
                  <a:pt x="1013" y="1943"/>
                  <a:pt x="1304" y="1791"/>
                </a:cubicBezTo>
                <a:cubicBezTo>
                  <a:pt x="1548" y="1652"/>
                  <a:pt x="1792" y="1454"/>
                  <a:pt x="1932" y="1268"/>
                </a:cubicBezTo>
                <a:cubicBezTo>
                  <a:pt x="2036" y="1163"/>
                  <a:pt x="2036" y="1070"/>
                  <a:pt x="2036" y="1070"/>
                </a:cubicBezTo>
                <a:cubicBezTo>
                  <a:pt x="2036" y="1024"/>
                  <a:pt x="2036" y="919"/>
                  <a:pt x="1932" y="826"/>
                </a:cubicBezTo>
                <a:cubicBezTo>
                  <a:pt x="1792" y="628"/>
                  <a:pt x="1548" y="489"/>
                  <a:pt x="1304" y="291"/>
                </a:cubicBezTo>
                <a:cubicBezTo>
                  <a:pt x="1013" y="151"/>
                  <a:pt x="769" y="47"/>
                  <a:pt x="5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53"/>
          <p:cNvSpPr/>
          <p:nvPr/>
        </p:nvSpPr>
        <p:spPr>
          <a:xfrm>
            <a:off x="4890620" y="2629888"/>
            <a:ext cx="40565" cy="41744"/>
          </a:xfrm>
          <a:custGeom>
            <a:rect b="b" l="l" r="r" t="t"/>
            <a:pathLst>
              <a:path extrusionOk="0" h="1700" w="1652">
                <a:moveTo>
                  <a:pt x="442" y="1"/>
                </a:moveTo>
                <a:cubicBezTo>
                  <a:pt x="337" y="1"/>
                  <a:pt x="244" y="1"/>
                  <a:pt x="244" y="47"/>
                </a:cubicBezTo>
                <a:cubicBezTo>
                  <a:pt x="198" y="47"/>
                  <a:pt x="151" y="94"/>
                  <a:pt x="105" y="199"/>
                </a:cubicBezTo>
                <a:cubicBezTo>
                  <a:pt x="47" y="385"/>
                  <a:pt x="0" y="582"/>
                  <a:pt x="0" y="873"/>
                </a:cubicBezTo>
                <a:cubicBezTo>
                  <a:pt x="0" y="1118"/>
                  <a:pt x="47" y="1304"/>
                  <a:pt x="105" y="1501"/>
                </a:cubicBezTo>
                <a:cubicBezTo>
                  <a:pt x="151" y="1594"/>
                  <a:pt x="198" y="1653"/>
                  <a:pt x="244" y="1699"/>
                </a:cubicBezTo>
                <a:lnTo>
                  <a:pt x="442" y="1699"/>
                </a:lnTo>
                <a:cubicBezTo>
                  <a:pt x="628" y="1653"/>
                  <a:pt x="826" y="1594"/>
                  <a:pt x="1070" y="1455"/>
                </a:cubicBezTo>
                <a:cubicBezTo>
                  <a:pt x="1268" y="1304"/>
                  <a:pt x="1454" y="1164"/>
                  <a:pt x="1559" y="1013"/>
                </a:cubicBezTo>
                <a:cubicBezTo>
                  <a:pt x="1652" y="920"/>
                  <a:pt x="1652" y="873"/>
                  <a:pt x="1652" y="873"/>
                </a:cubicBezTo>
                <a:cubicBezTo>
                  <a:pt x="1652" y="827"/>
                  <a:pt x="1652" y="780"/>
                  <a:pt x="1559" y="676"/>
                </a:cubicBezTo>
                <a:cubicBezTo>
                  <a:pt x="1454" y="536"/>
                  <a:pt x="1268" y="385"/>
                  <a:pt x="1070" y="245"/>
                </a:cubicBezTo>
                <a:cubicBezTo>
                  <a:pt x="826" y="140"/>
                  <a:pt x="628" y="47"/>
                  <a:pt x="4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53"/>
          <p:cNvSpPr/>
          <p:nvPr/>
        </p:nvSpPr>
        <p:spPr>
          <a:xfrm>
            <a:off x="5223929" y="2634749"/>
            <a:ext cx="30866" cy="32020"/>
          </a:xfrm>
          <a:custGeom>
            <a:rect b="b" l="l" r="r" t="t"/>
            <a:pathLst>
              <a:path extrusionOk="0" h="1304" w="1257">
                <a:moveTo>
                  <a:pt x="337" y="1"/>
                </a:moveTo>
                <a:cubicBezTo>
                  <a:pt x="244" y="1"/>
                  <a:pt x="198" y="1"/>
                  <a:pt x="198" y="47"/>
                </a:cubicBezTo>
                <a:cubicBezTo>
                  <a:pt x="140" y="47"/>
                  <a:pt x="140" y="47"/>
                  <a:pt x="93" y="140"/>
                </a:cubicBezTo>
                <a:cubicBezTo>
                  <a:pt x="47" y="291"/>
                  <a:pt x="0" y="478"/>
                  <a:pt x="0" y="675"/>
                </a:cubicBezTo>
                <a:cubicBezTo>
                  <a:pt x="0" y="873"/>
                  <a:pt x="47" y="1013"/>
                  <a:pt x="93" y="1164"/>
                </a:cubicBezTo>
                <a:cubicBezTo>
                  <a:pt x="140" y="1257"/>
                  <a:pt x="140" y="1257"/>
                  <a:pt x="198" y="1303"/>
                </a:cubicBezTo>
                <a:lnTo>
                  <a:pt x="337" y="1303"/>
                </a:lnTo>
                <a:cubicBezTo>
                  <a:pt x="489" y="1303"/>
                  <a:pt x="628" y="1210"/>
                  <a:pt x="826" y="1106"/>
                </a:cubicBezTo>
                <a:cubicBezTo>
                  <a:pt x="965" y="1013"/>
                  <a:pt x="1117" y="920"/>
                  <a:pt x="1210" y="815"/>
                </a:cubicBezTo>
                <a:cubicBezTo>
                  <a:pt x="1256" y="722"/>
                  <a:pt x="1256" y="675"/>
                  <a:pt x="1256" y="675"/>
                </a:cubicBezTo>
                <a:cubicBezTo>
                  <a:pt x="1256" y="629"/>
                  <a:pt x="1256" y="582"/>
                  <a:pt x="1210" y="524"/>
                </a:cubicBezTo>
                <a:cubicBezTo>
                  <a:pt x="1117" y="384"/>
                  <a:pt x="965" y="291"/>
                  <a:pt x="826" y="187"/>
                </a:cubicBezTo>
                <a:cubicBezTo>
                  <a:pt x="628" y="94"/>
                  <a:pt x="489" y="47"/>
                  <a:pt x="3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53"/>
          <p:cNvSpPr/>
          <p:nvPr/>
        </p:nvSpPr>
        <p:spPr>
          <a:xfrm>
            <a:off x="559044" y="2836518"/>
            <a:ext cx="159387" cy="163389"/>
          </a:xfrm>
          <a:custGeom>
            <a:rect b="b" l="l" r="r" t="t"/>
            <a:pathLst>
              <a:path extrusionOk="0" h="6654" w="6491">
                <a:moveTo>
                  <a:pt x="1360" y="0"/>
                </a:moveTo>
                <a:cubicBezTo>
                  <a:pt x="1112" y="0"/>
                  <a:pt x="987" y="44"/>
                  <a:pt x="919" y="112"/>
                </a:cubicBezTo>
                <a:cubicBezTo>
                  <a:pt x="815" y="158"/>
                  <a:pt x="629" y="310"/>
                  <a:pt x="431" y="740"/>
                </a:cubicBezTo>
                <a:cubicBezTo>
                  <a:pt x="187" y="1426"/>
                  <a:pt x="47" y="2298"/>
                  <a:pt x="0" y="3310"/>
                </a:cubicBezTo>
                <a:cubicBezTo>
                  <a:pt x="47" y="4334"/>
                  <a:pt x="187" y="5206"/>
                  <a:pt x="431" y="5881"/>
                </a:cubicBezTo>
                <a:cubicBezTo>
                  <a:pt x="629" y="6323"/>
                  <a:pt x="815" y="6463"/>
                  <a:pt x="919" y="6556"/>
                </a:cubicBezTo>
                <a:cubicBezTo>
                  <a:pt x="984" y="6596"/>
                  <a:pt x="1099" y="6653"/>
                  <a:pt x="1323" y="6653"/>
                </a:cubicBezTo>
                <a:cubicBezTo>
                  <a:pt x="1422" y="6653"/>
                  <a:pt x="1541" y="6642"/>
                  <a:pt x="1687" y="6614"/>
                </a:cubicBezTo>
                <a:cubicBezTo>
                  <a:pt x="2420" y="6509"/>
                  <a:pt x="3246" y="6218"/>
                  <a:pt x="4118" y="5683"/>
                </a:cubicBezTo>
                <a:lnTo>
                  <a:pt x="4165" y="5683"/>
                </a:lnTo>
                <a:cubicBezTo>
                  <a:pt x="5037" y="5206"/>
                  <a:pt x="5665" y="4625"/>
                  <a:pt x="6153" y="4043"/>
                </a:cubicBezTo>
                <a:cubicBezTo>
                  <a:pt x="6444" y="3648"/>
                  <a:pt x="6491" y="3415"/>
                  <a:pt x="6491" y="3310"/>
                </a:cubicBezTo>
                <a:cubicBezTo>
                  <a:pt x="6491" y="3217"/>
                  <a:pt x="6444" y="2973"/>
                  <a:pt x="6153" y="2589"/>
                </a:cubicBezTo>
                <a:cubicBezTo>
                  <a:pt x="5665" y="2008"/>
                  <a:pt x="5037" y="1473"/>
                  <a:pt x="4165" y="938"/>
                </a:cubicBezTo>
                <a:lnTo>
                  <a:pt x="4118" y="938"/>
                </a:lnTo>
                <a:cubicBezTo>
                  <a:pt x="3246" y="449"/>
                  <a:pt x="2420" y="158"/>
                  <a:pt x="1687" y="19"/>
                </a:cubicBezTo>
                <a:cubicBezTo>
                  <a:pt x="1559" y="6"/>
                  <a:pt x="1451" y="0"/>
                  <a:pt x="13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53"/>
          <p:cNvSpPr/>
          <p:nvPr/>
        </p:nvSpPr>
        <p:spPr>
          <a:xfrm>
            <a:off x="892059" y="2841232"/>
            <a:ext cx="149982" cy="153813"/>
          </a:xfrm>
          <a:custGeom>
            <a:rect b="b" l="l" r="r" t="t"/>
            <a:pathLst>
              <a:path extrusionOk="0" h="6264" w="6108">
                <a:moveTo>
                  <a:pt x="1273" y="0"/>
                </a:moveTo>
                <a:cubicBezTo>
                  <a:pt x="1060" y="0"/>
                  <a:pt x="946" y="38"/>
                  <a:pt x="873" y="71"/>
                </a:cubicBezTo>
                <a:cubicBezTo>
                  <a:pt x="780" y="118"/>
                  <a:pt x="582" y="257"/>
                  <a:pt x="443" y="699"/>
                </a:cubicBezTo>
                <a:cubicBezTo>
                  <a:pt x="198" y="1374"/>
                  <a:pt x="47" y="2153"/>
                  <a:pt x="1" y="3118"/>
                </a:cubicBezTo>
                <a:cubicBezTo>
                  <a:pt x="47" y="4095"/>
                  <a:pt x="198" y="4910"/>
                  <a:pt x="443" y="5549"/>
                </a:cubicBezTo>
                <a:cubicBezTo>
                  <a:pt x="582" y="5980"/>
                  <a:pt x="780" y="6131"/>
                  <a:pt x="873" y="6177"/>
                </a:cubicBezTo>
                <a:cubicBezTo>
                  <a:pt x="945" y="6210"/>
                  <a:pt x="1056" y="6264"/>
                  <a:pt x="1263" y="6264"/>
                </a:cubicBezTo>
                <a:cubicBezTo>
                  <a:pt x="1356" y="6264"/>
                  <a:pt x="1469" y="6253"/>
                  <a:pt x="1606" y="6224"/>
                </a:cubicBezTo>
                <a:cubicBezTo>
                  <a:pt x="2280" y="6131"/>
                  <a:pt x="3060" y="5840"/>
                  <a:pt x="3932" y="5352"/>
                </a:cubicBezTo>
                <a:cubicBezTo>
                  <a:pt x="4758" y="4863"/>
                  <a:pt x="5386" y="4328"/>
                  <a:pt x="5816" y="3805"/>
                </a:cubicBezTo>
                <a:cubicBezTo>
                  <a:pt x="6107" y="3456"/>
                  <a:pt x="6107" y="3223"/>
                  <a:pt x="6107" y="3118"/>
                </a:cubicBezTo>
                <a:cubicBezTo>
                  <a:pt x="6107" y="3025"/>
                  <a:pt x="6107" y="2781"/>
                  <a:pt x="5816" y="2444"/>
                </a:cubicBezTo>
                <a:cubicBezTo>
                  <a:pt x="5386" y="1909"/>
                  <a:pt x="4758" y="1374"/>
                  <a:pt x="3932" y="897"/>
                </a:cubicBezTo>
                <a:cubicBezTo>
                  <a:pt x="3060" y="408"/>
                  <a:pt x="2280" y="118"/>
                  <a:pt x="1606" y="24"/>
                </a:cubicBezTo>
                <a:cubicBezTo>
                  <a:pt x="1474" y="7"/>
                  <a:pt x="1364" y="0"/>
                  <a:pt x="127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53"/>
          <p:cNvSpPr/>
          <p:nvPr/>
        </p:nvSpPr>
        <p:spPr>
          <a:xfrm>
            <a:off x="1225368" y="2845922"/>
            <a:ext cx="141682" cy="144408"/>
          </a:xfrm>
          <a:custGeom>
            <a:rect b="b" l="l" r="r" t="t"/>
            <a:pathLst>
              <a:path extrusionOk="0" h="5881" w="5770">
                <a:moveTo>
                  <a:pt x="1181" y="0"/>
                </a:moveTo>
                <a:cubicBezTo>
                  <a:pt x="968" y="0"/>
                  <a:pt x="859" y="33"/>
                  <a:pt x="826" y="66"/>
                </a:cubicBezTo>
                <a:cubicBezTo>
                  <a:pt x="722" y="124"/>
                  <a:pt x="536" y="264"/>
                  <a:pt x="384" y="648"/>
                </a:cubicBezTo>
                <a:cubicBezTo>
                  <a:pt x="140" y="1287"/>
                  <a:pt x="1" y="2055"/>
                  <a:pt x="1" y="2927"/>
                </a:cubicBezTo>
                <a:cubicBezTo>
                  <a:pt x="1" y="3846"/>
                  <a:pt x="140" y="4579"/>
                  <a:pt x="384" y="5207"/>
                </a:cubicBezTo>
                <a:cubicBezTo>
                  <a:pt x="536" y="5591"/>
                  <a:pt x="722" y="5742"/>
                  <a:pt x="826" y="5789"/>
                </a:cubicBezTo>
                <a:cubicBezTo>
                  <a:pt x="858" y="5821"/>
                  <a:pt x="962" y="5880"/>
                  <a:pt x="1163" y="5880"/>
                </a:cubicBezTo>
                <a:cubicBezTo>
                  <a:pt x="1255" y="5880"/>
                  <a:pt x="1367" y="5868"/>
                  <a:pt x="1501" y="5835"/>
                </a:cubicBezTo>
                <a:cubicBezTo>
                  <a:pt x="2176" y="5742"/>
                  <a:pt x="2909" y="5498"/>
                  <a:pt x="3688" y="5068"/>
                </a:cubicBezTo>
                <a:cubicBezTo>
                  <a:pt x="4455" y="4579"/>
                  <a:pt x="5037" y="4091"/>
                  <a:pt x="5479" y="3556"/>
                </a:cubicBezTo>
                <a:cubicBezTo>
                  <a:pt x="5723" y="3265"/>
                  <a:pt x="5770" y="3032"/>
                  <a:pt x="5770" y="2927"/>
                </a:cubicBezTo>
                <a:cubicBezTo>
                  <a:pt x="5770" y="2834"/>
                  <a:pt x="5723" y="2637"/>
                  <a:pt x="5479" y="2299"/>
                </a:cubicBezTo>
                <a:cubicBezTo>
                  <a:pt x="5037" y="1764"/>
                  <a:pt x="4455" y="1287"/>
                  <a:pt x="3688" y="845"/>
                </a:cubicBezTo>
                <a:cubicBezTo>
                  <a:pt x="2909" y="357"/>
                  <a:pt x="2176" y="124"/>
                  <a:pt x="1501" y="20"/>
                </a:cubicBezTo>
                <a:cubicBezTo>
                  <a:pt x="1375" y="6"/>
                  <a:pt x="1269" y="0"/>
                  <a:pt x="11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53"/>
          <p:cNvSpPr/>
          <p:nvPr/>
        </p:nvSpPr>
        <p:spPr>
          <a:xfrm>
            <a:off x="1558678" y="2850784"/>
            <a:ext cx="131983" cy="134832"/>
          </a:xfrm>
          <a:custGeom>
            <a:rect b="b" l="l" r="r" t="t"/>
            <a:pathLst>
              <a:path extrusionOk="0" h="5491" w="5375">
                <a:moveTo>
                  <a:pt x="1106" y="0"/>
                </a:moveTo>
                <a:cubicBezTo>
                  <a:pt x="910" y="0"/>
                  <a:pt x="801" y="33"/>
                  <a:pt x="768" y="66"/>
                </a:cubicBezTo>
                <a:cubicBezTo>
                  <a:pt x="675" y="112"/>
                  <a:pt x="524" y="264"/>
                  <a:pt x="384" y="601"/>
                </a:cubicBezTo>
                <a:cubicBezTo>
                  <a:pt x="140" y="1182"/>
                  <a:pt x="1" y="1904"/>
                  <a:pt x="1" y="2729"/>
                </a:cubicBezTo>
                <a:cubicBezTo>
                  <a:pt x="1" y="3555"/>
                  <a:pt x="140" y="4288"/>
                  <a:pt x="384" y="4870"/>
                </a:cubicBezTo>
                <a:cubicBezTo>
                  <a:pt x="524" y="5253"/>
                  <a:pt x="675" y="5346"/>
                  <a:pt x="768" y="5393"/>
                </a:cubicBezTo>
                <a:cubicBezTo>
                  <a:pt x="801" y="5433"/>
                  <a:pt x="906" y="5491"/>
                  <a:pt x="1096" y="5491"/>
                </a:cubicBezTo>
                <a:cubicBezTo>
                  <a:pt x="1179" y="5491"/>
                  <a:pt x="1279" y="5480"/>
                  <a:pt x="1396" y="5451"/>
                </a:cubicBezTo>
                <a:cubicBezTo>
                  <a:pt x="2036" y="5346"/>
                  <a:pt x="2711" y="5102"/>
                  <a:pt x="3432" y="4718"/>
                </a:cubicBezTo>
                <a:cubicBezTo>
                  <a:pt x="4165" y="4288"/>
                  <a:pt x="4700" y="3800"/>
                  <a:pt x="5083" y="3311"/>
                </a:cubicBezTo>
                <a:cubicBezTo>
                  <a:pt x="5328" y="3020"/>
                  <a:pt x="5374" y="2834"/>
                  <a:pt x="5374" y="2729"/>
                </a:cubicBezTo>
                <a:cubicBezTo>
                  <a:pt x="5374" y="2636"/>
                  <a:pt x="5328" y="2439"/>
                  <a:pt x="5083" y="2148"/>
                </a:cubicBezTo>
                <a:cubicBezTo>
                  <a:pt x="4700" y="1671"/>
                  <a:pt x="4165" y="1182"/>
                  <a:pt x="3432" y="740"/>
                </a:cubicBezTo>
                <a:cubicBezTo>
                  <a:pt x="2711" y="357"/>
                  <a:pt x="2036" y="112"/>
                  <a:pt x="1396" y="19"/>
                </a:cubicBezTo>
                <a:cubicBezTo>
                  <a:pt x="1284" y="6"/>
                  <a:pt x="1187" y="0"/>
                  <a:pt x="11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53"/>
          <p:cNvSpPr/>
          <p:nvPr/>
        </p:nvSpPr>
        <p:spPr>
          <a:xfrm>
            <a:off x="1891693" y="2855499"/>
            <a:ext cx="122554" cy="125280"/>
          </a:xfrm>
          <a:custGeom>
            <a:rect b="b" l="l" r="r" t="t"/>
            <a:pathLst>
              <a:path extrusionOk="0" h="5102" w="4991">
                <a:moveTo>
                  <a:pt x="1049" y="1"/>
                </a:moveTo>
                <a:cubicBezTo>
                  <a:pt x="869" y="1"/>
                  <a:pt x="752" y="39"/>
                  <a:pt x="687" y="72"/>
                </a:cubicBezTo>
                <a:cubicBezTo>
                  <a:pt x="629" y="118"/>
                  <a:pt x="489" y="211"/>
                  <a:pt x="338" y="548"/>
                </a:cubicBezTo>
                <a:cubicBezTo>
                  <a:pt x="152" y="1083"/>
                  <a:pt x="1" y="1770"/>
                  <a:pt x="1" y="2537"/>
                </a:cubicBezTo>
                <a:cubicBezTo>
                  <a:pt x="1" y="3317"/>
                  <a:pt x="152" y="3991"/>
                  <a:pt x="338" y="4526"/>
                </a:cubicBezTo>
                <a:cubicBezTo>
                  <a:pt x="489" y="4864"/>
                  <a:pt x="629" y="4968"/>
                  <a:pt x="687" y="5015"/>
                </a:cubicBezTo>
                <a:cubicBezTo>
                  <a:pt x="751" y="5047"/>
                  <a:pt x="865" y="5101"/>
                  <a:pt x="1041" y="5101"/>
                </a:cubicBezTo>
                <a:cubicBezTo>
                  <a:pt x="1119" y="5101"/>
                  <a:pt x="1211" y="5090"/>
                  <a:pt x="1315" y="5061"/>
                </a:cubicBezTo>
                <a:cubicBezTo>
                  <a:pt x="1897" y="5015"/>
                  <a:pt x="2525" y="4771"/>
                  <a:pt x="3199" y="4387"/>
                </a:cubicBezTo>
                <a:cubicBezTo>
                  <a:pt x="3886" y="3991"/>
                  <a:pt x="4363" y="3561"/>
                  <a:pt x="4758" y="3072"/>
                </a:cubicBezTo>
                <a:cubicBezTo>
                  <a:pt x="4991" y="2828"/>
                  <a:pt x="4991" y="2642"/>
                  <a:pt x="4991" y="2537"/>
                </a:cubicBezTo>
                <a:cubicBezTo>
                  <a:pt x="4991" y="2444"/>
                  <a:pt x="4991" y="2247"/>
                  <a:pt x="4758" y="2002"/>
                </a:cubicBezTo>
                <a:cubicBezTo>
                  <a:pt x="4363" y="1525"/>
                  <a:pt x="3886" y="1083"/>
                  <a:pt x="3199" y="700"/>
                </a:cubicBezTo>
                <a:cubicBezTo>
                  <a:pt x="2525" y="316"/>
                  <a:pt x="1897" y="118"/>
                  <a:pt x="1315" y="25"/>
                </a:cubicBezTo>
                <a:cubicBezTo>
                  <a:pt x="1214" y="8"/>
                  <a:pt x="1126" y="1"/>
                  <a:pt x="10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53"/>
          <p:cNvSpPr/>
          <p:nvPr/>
        </p:nvSpPr>
        <p:spPr>
          <a:xfrm>
            <a:off x="2225002" y="2859698"/>
            <a:ext cx="114279" cy="116808"/>
          </a:xfrm>
          <a:custGeom>
            <a:rect b="b" l="l" r="r" t="t"/>
            <a:pathLst>
              <a:path extrusionOk="0" h="4757" w="4654">
                <a:moveTo>
                  <a:pt x="946" y="0"/>
                </a:moveTo>
                <a:cubicBezTo>
                  <a:pt x="785" y="0"/>
                  <a:pt x="693" y="55"/>
                  <a:pt x="629" y="87"/>
                </a:cubicBezTo>
                <a:cubicBezTo>
                  <a:pt x="582" y="87"/>
                  <a:pt x="431" y="238"/>
                  <a:pt x="338" y="529"/>
                </a:cubicBezTo>
                <a:cubicBezTo>
                  <a:pt x="140" y="1064"/>
                  <a:pt x="1" y="1645"/>
                  <a:pt x="1" y="2366"/>
                </a:cubicBezTo>
                <a:cubicBezTo>
                  <a:pt x="1" y="3099"/>
                  <a:pt x="140" y="3727"/>
                  <a:pt x="338" y="4216"/>
                </a:cubicBezTo>
                <a:cubicBezTo>
                  <a:pt x="431" y="4507"/>
                  <a:pt x="582" y="4646"/>
                  <a:pt x="629" y="4693"/>
                </a:cubicBezTo>
                <a:cubicBezTo>
                  <a:pt x="702" y="4693"/>
                  <a:pt x="810" y="4757"/>
                  <a:pt x="1015" y="4757"/>
                </a:cubicBezTo>
                <a:cubicBezTo>
                  <a:pt x="1073" y="4757"/>
                  <a:pt x="1137" y="4752"/>
                  <a:pt x="1210" y="4739"/>
                </a:cubicBezTo>
                <a:cubicBezTo>
                  <a:pt x="1745" y="4646"/>
                  <a:pt x="2327" y="4402"/>
                  <a:pt x="2955" y="4065"/>
                </a:cubicBezTo>
                <a:cubicBezTo>
                  <a:pt x="3583" y="3727"/>
                  <a:pt x="4072" y="3285"/>
                  <a:pt x="4409" y="2901"/>
                </a:cubicBezTo>
                <a:cubicBezTo>
                  <a:pt x="4607" y="2611"/>
                  <a:pt x="4653" y="2471"/>
                  <a:pt x="4653" y="2366"/>
                </a:cubicBezTo>
                <a:cubicBezTo>
                  <a:pt x="4653" y="2273"/>
                  <a:pt x="4607" y="2122"/>
                  <a:pt x="4409" y="1890"/>
                </a:cubicBezTo>
                <a:cubicBezTo>
                  <a:pt x="4072" y="1448"/>
                  <a:pt x="3583" y="1064"/>
                  <a:pt x="2955" y="668"/>
                </a:cubicBezTo>
                <a:cubicBezTo>
                  <a:pt x="2327" y="331"/>
                  <a:pt x="1745" y="87"/>
                  <a:pt x="1210" y="40"/>
                </a:cubicBezTo>
                <a:cubicBezTo>
                  <a:pt x="1106" y="11"/>
                  <a:pt x="1019" y="0"/>
                  <a:pt x="94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53"/>
          <p:cNvSpPr/>
          <p:nvPr/>
        </p:nvSpPr>
        <p:spPr>
          <a:xfrm>
            <a:off x="2558312" y="2864511"/>
            <a:ext cx="104555" cy="107330"/>
          </a:xfrm>
          <a:custGeom>
            <a:rect b="b" l="l" r="r" t="t"/>
            <a:pathLst>
              <a:path extrusionOk="0" h="4371" w="4258">
                <a:moveTo>
                  <a:pt x="861" y="1"/>
                </a:moveTo>
                <a:cubicBezTo>
                  <a:pt x="727" y="1"/>
                  <a:pt x="644" y="42"/>
                  <a:pt x="582" y="42"/>
                </a:cubicBezTo>
                <a:cubicBezTo>
                  <a:pt x="524" y="88"/>
                  <a:pt x="384" y="181"/>
                  <a:pt x="291" y="472"/>
                </a:cubicBezTo>
                <a:cubicBezTo>
                  <a:pt x="140" y="961"/>
                  <a:pt x="1" y="1496"/>
                  <a:pt x="1" y="2170"/>
                </a:cubicBezTo>
                <a:cubicBezTo>
                  <a:pt x="1" y="2857"/>
                  <a:pt x="140" y="3380"/>
                  <a:pt x="291" y="3869"/>
                </a:cubicBezTo>
                <a:cubicBezTo>
                  <a:pt x="384" y="4159"/>
                  <a:pt x="524" y="4252"/>
                  <a:pt x="582" y="4311"/>
                </a:cubicBezTo>
                <a:cubicBezTo>
                  <a:pt x="657" y="4311"/>
                  <a:pt x="761" y="4370"/>
                  <a:pt x="948" y="4370"/>
                </a:cubicBezTo>
                <a:cubicBezTo>
                  <a:pt x="995" y="4370"/>
                  <a:pt x="1047" y="4366"/>
                  <a:pt x="1106" y="4357"/>
                </a:cubicBezTo>
                <a:cubicBezTo>
                  <a:pt x="1594" y="4252"/>
                  <a:pt x="2129" y="4066"/>
                  <a:pt x="2711" y="3729"/>
                </a:cubicBezTo>
                <a:cubicBezTo>
                  <a:pt x="3292" y="3380"/>
                  <a:pt x="3723" y="3043"/>
                  <a:pt x="4014" y="2659"/>
                </a:cubicBezTo>
                <a:cubicBezTo>
                  <a:pt x="4211" y="2415"/>
                  <a:pt x="4258" y="2275"/>
                  <a:pt x="4258" y="2170"/>
                </a:cubicBezTo>
                <a:cubicBezTo>
                  <a:pt x="4258" y="2124"/>
                  <a:pt x="4211" y="1926"/>
                  <a:pt x="4014" y="1694"/>
                </a:cubicBezTo>
                <a:cubicBezTo>
                  <a:pt x="3723" y="1298"/>
                  <a:pt x="3292" y="961"/>
                  <a:pt x="2711" y="623"/>
                </a:cubicBezTo>
                <a:cubicBezTo>
                  <a:pt x="2129" y="286"/>
                  <a:pt x="1594" y="88"/>
                  <a:pt x="1106" y="42"/>
                </a:cubicBezTo>
                <a:cubicBezTo>
                  <a:pt x="1009" y="11"/>
                  <a:pt x="929" y="1"/>
                  <a:pt x="86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53"/>
          <p:cNvSpPr/>
          <p:nvPr/>
        </p:nvSpPr>
        <p:spPr>
          <a:xfrm>
            <a:off x="2891327" y="2868660"/>
            <a:ext cx="95421" cy="98466"/>
          </a:xfrm>
          <a:custGeom>
            <a:rect b="b" l="l" r="r" t="t"/>
            <a:pathLst>
              <a:path extrusionOk="0" h="4010" w="3886">
                <a:moveTo>
                  <a:pt x="880" y="1"/>
                </a:moveTo>
                <a:cubicBezTo>
                  <a:pt x="682" y="1"/>
                  <a:pt x="574" y="71"/>
                  <a:pt x="536" y="71"/>
                </a:cubicBezTo>
                <a:cubicBezTo>
                  <a:pt x="489" y="117"/>
                  <a:pt x="396" y="210"/>
                  <a:pt x="292" y="454"/>
                </a:cubicBezTo>
                <a:cubicBezTo>
                  <a:pt x="106" y="885"/>
                  <a:pt x="1" y="1420"/>
                  <a:pt x="1" y="2001"/>
                </a:cubicBezTo>
                <a:cubicBezTo>
                  <a:pt x="1" y="2630"/>
                  <a:pt x="106" y="3118"/>
                  <a:pt x="292" y="3560"/>
                </a:cubicBezTo>
                <a:cubicBezTo>
                  <a:pt x="396" y="3793"/>
                  <a:pt x="489" y="3897"/>
                  <a:pt x="536" y="3944"/>
                </a:cubicBezTo>
                <a:cubicBezTo>
                  <a:pt x="569" y="3977"/>
                  <a:pt x="654" y="4010"/>
                  <a:pt x="804" y="4010"/>
                </a:cubicBezTo>
                <a:cubicBezTo>
                  <a:pt x="866" y="4010"/>
                  <a:pt x="939" y="4004"/>
                  <a:pt x="1024" y="3990"/>
                </a:cubicBezTo>
                <a:cubicBezTo>
                  <a:pt x="1455" y="3897"/>
                  <a:pt x="1943" y="3746"/>
                  <a:pt x="2478" y="3409"/>
                </a:cubicBezTo>
                <a:cubicBezTo>
                  <a:pt x="3013" y="3118"/>
                  <a:pt x="3397" y="2781"/>
                  <a:pt x="3688" y="2443"/>
                </a:cubicBezTo>
                <a:cubicBezTo>
                  <a:pt x="3886" y="2199"/>
                  <a:pt x="3886" y="2106"/>
                  <a:pt x="3886" y="2001"/>
                </a:cubicBezTo>
                <a:cubicBezTo>
                  <a:pt x="3886" y="1955"/>
                  <a:pt x="3886" y="1815"/>
                  <a:pt x="3688" y="1571"/>
                </a:cubicBezTo>
                <a:cubicBezTo>
                  <a:pt x="3397" y="1234"/>
                  <a:pt x="3013" y="885"/>
                  <a:pt x="2478" y="594"/>
                </a:cubicBezTo>
                <a:cubicBezTo>
                  <a:pt x="1943" y="303"/>
                  <a:pt x="1455" y="117"/>
                  <a:pt x="1024" y="12"/>
                </a:cubicBezTo>
                <a:cubicBezTo>
                  <a:pt x="972" y="4"/>
                  <a:pt x="923" y="1"/>
                  <a:pt x="88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53"/>
          <p:cNvSpPr/>
          <p:nvPr/>
        </p:nvSpPr>
        <p:spPr>
          <a:xfrm>
            <a:off x="3224636" y="2873326"/>
            <a:ext cx="85722" cy="89086"/>
          </a:xfrm>
          <a:custGeom>
            <a:rect b="b" l="l" r="r" t="t"/>
            <a:pathLst>
              <a:path extrusionOk="0" h="3628" w="3491">
                <a:moveTo>
                  <a:pt x="732" y="1"/>
                </a:moveTo>
                <a:cubicBezTo>
                  <a:pt x="602" y="1"/>
                  <a:pt x="522" y="34"/>
                  <a:pt x="489" y="67"/>
                </a:cubicBezTo>
                <a:cubicBezTo>
                  <a:pt x="431" y="113"/>
                  <a:pt x="338" y="171"/>
                  <a:pt x="245" y="404"/>
                </a:cubicBezTo>
                <a:cubicBezTo>
                  <a:pt x="94" y="799"/>
                  <a:pt x="1" y="1276"/>
                  <a:pt x="1" y="1811"/>
                </a:cubicBezTo>
                <a:cubicBezTo>
                  <a:pt x="1" y="2346"/>
                  <a:pt x="94" y="2835"/>
                  <a:pt x="245" y="3219"/>
                </a:cubicBezTo>
                <a:cubicBezTo>
                  <a:pt x="338" y="3463"/>
                  <a:pt x="431" y="3510"/>
                  <a:pt x="489" y="3556"/>
                </a:cubicBezTo>
                <a:cubicBezTo>
                  <a:pt x="522" y="3589"/>
                  <a:pt x="600" y="3627"/>
                  <a:pt x="728" y="3627"/>
                </a:cubicBezTo>
                <a:cubicBezTo>
                  <a:pt x="783" y="3627"/>
                  <a:pt x="847" y="3620"/>
                  <a:pt x="920" y="3603"/>
                </a:cubicBezTo>
                <a:cubicBezTo>
                  <a:pt x="1304" y="3556"/>
                  <a:pt x="1746" y="3370"/>
                  <a:pt x="2234" y="3126"/>
                </a:cubicBezTo>
                <a:cubicBezTo>
                  <a:pt x="2711" y="2835"/>
                  <a:pt x="3048" y="2544"/>
                  <a:pt x="3339" y="2207"/>
                </a:cubicBezTo>
                <a:cubicBezTo>
                  <a:pt x="3490" y="2009"/>
                  <a:pt x="3490" y="1858"/>
                  <a:pt x="3490" y="1811"/>
                </a:cubicBezTo>
                <a:cubicBezTo>
                  <a:pt x="3490" y="1765"/>
                  <a:pt x="3490" y="1625"/>
                  <a:pt x="3339" y="1428"/>
                </a:cubicBezTo>
                <a:cubicBezTo>
                  <a:pt x="3048" y="1137"/>
                  <a:pt x="2711" y="799"/>
                  <a:pt x="2234" y="555"/>
                </a:cubicBezTo>
                <a:lnTo>
                  <a:pt x="2234" y="509"/>
                </a:lnTo>
                <a:cubicBezTo>
                  <a:pt x="1746" y="264"/>
                  <a:pt x="1304" y="113"/>
                  <a:pt x="920" y="20"/>
                </a:cubicBezTo>
                <a:cubicBezTo>
                  <a:pt x="848" y="7"/>
                  <a:pt x="786" y="1"/>
                  <a:pt x="73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53"/>
          <p:cNvSpPr/>
          <p:nvPr/>
        </p:nvSpPr>
        <p:spPr>
          <a:xfrm>
            <a:off x="3557946" y="2878188"/>
            <a:ext cx="77152" cy="79509"/>
          </a:xfrm>
          <a:custGeom>
            <a:rect b="b" l="l" r="r" t="t"/>
            <a:pathLst>
              <a:path extrusionOk="0" h="3238" w="3142">
                <a:moveTo>
                  <a:pt x="642" y="1"/>
                </a:moveTo>
                <a:cubicBezTo>
                  <a:pt x="526" y="1"/>
                  <a:pt x="464" y="34"/>
                  <a:pt x="431" y="66"/>
                </a:cubicBezTo>
                <a:cubicBezTo>
                  <a:pt x="385" y="113"/>
                  <a:pt x="292" y="159"/>
                  <a:pt x="233" y="357"/>
                </a:cubicBezTo>
                <a:cubicBezTo>
                  <a:pt x="94" y="695"/>
                  <a:pt x="1" y="1137"/>
                  <a:pt x="1" y="1613"/>
                </a:cubicBezTo>
                <a:cubicBezTo>
                  <a:pt x="1" y="2102"/>
                  <a:pt x="94" y="2532"/>
                  <a:pt x="233" y="2881"/>
                </a:cubicBezTo>
                <a:cubicBezTo>
                  <a:pt x="292" y="3067"/>
                  <a:pt x="385" y="3172"/>
                  <a:pt x="431" y="3172"/>
                </a:cubicBezTo>
                <a:cubicBezTo>
                  <a:pt x="464" y="3205"/>
                  <a:pt x="526" y="3238"/>
                  <a:pt x="642" y="3238"/>
                </a:cubicBezTo>
                <a:cubicBezTo>
                  <a:pt x="690" y="3238"/>
                  <a:pt x="747" y="3232"/>
                  <a:pt x="815" y="3219"/>
                </a:cubicBezTo>
                <a:cubicBezTo>
                  <a:pt x="1164" y="3172"/>
                  <a:pt x="1594" y="3021"/>
                  <a:pt x="1978" y="2777"/>
                </a:cubicBezTo>
                <a:cubicBezTo>
                  <a:pt x="2420" y="2532"/>
                  <a:pt x="2757" y="2242"/>
                  <a:pt x="2955" y="1951"/>
                </a:cubicBezTo>
                <a:cubicBezTo>
                  <a:pt x="3095" y="1811"/>
                  <a:pt x="3141" y="1660"/>
                  <a:pt x="3141" y="1613"/>
                </a:cubicBezTo>
                <a:cubicBezTo>
                  <a:pt x="3141" y="1567"/>
                  <a:pt x="3095" y="1474"/>
                  <a:pt x="2955" y="1276"/>
                </a:cubicBezTo>
                <a:cubicBezTo>
                  <a:pt x="2757" y="985"/>
                  <a:pt x="2420" y="695"/>
                  <a:pt x="1978" y="450"/>
                </a:cubicBezTo>
                <a:cubicBezTo>
                  <a:pt x="1594" y="206"/>
                  <a:pt x="1164" y="66"/>
                  <a:pt x="815" y="20"/>
                </a:cubicBezTo>
                <a:cubicBezTo>
                  <a:pt x="747" y="6"/>
                  <a:pt x="690" y="1"/>
                  <a:pt x="6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53"/>
          <p:cNvSpPr/>
          <p:nvPr/>
        </p:nvSpPr>
        <p:spPr>
          <a:xfrm>
            <a:off x="3890985" y="2882780"/>
            <a:ext cx="67993" cy="70080"/>
          </a:xfrm>
          <a:custGeom>
            <a:rect b="b" l="l" r="r" t="t"/>
            <a:pathLst>
              <a:path extrusionOk="0" h="2854" w="2769">
                <a:moveTo>
                  <a:pt x="588" y="0"/>
                </a:moveTo>
                <a:cubicBezTo>
                  <a:pt x="486" y="0"/>
                  <a:pt x="429" y="36"/>
                  <a:pt x="395" y="77"/>
                </a:cubicBezTo>
                <a:cubicBezTo>
                  <a:pt x="337" y="77"/>
                  <a:pt x="244" y="170"/>
                  <a:pt x="198" y="310"/>
                </a:cubicBezTo>
                <a:cubicBezTo>
                  <a:pt x="105" y="659"/>
                  <a:pt x="0" y="996"/>
                  <a:pt x="0" y="1426"/>
                </a:cubicBezTo>
                <a:cubicBezTo>
                  <a:pt x="0" y="1868"/>
                  <a:pt x="105" y="2252"/>
                  <a:pt x="198" y="2543"/>
                </a:cubicBezTo>
                <a:cubicBezTo>
                  <a:pt x="244" y="2741"/>
                  <a:pt x="337" y="2787"/>
                  <a:pt x="395" y="2787"/>
                </a:cubicBezTo>
                <a:cubicBezTo>
                  <a:pt x="428" y="2820"/>
                  <a:pt x="485" y="2853"/>
                  <a:pt x="585" y="2853"/>
                </a:cubicBezTo>
                <a:cubicBezTo>
                  <a:pt x="626" y="2853"/>
                  <a:pt x="675" y="2847"/>
                  <a:pt x="733" y="2834"/>
                </a:cubicBezTo>
                <a:cubicBezTo>
                  <a:pt x="1024" y="2787"/>
                  <a:pt x="1407" y="2636"/>
                  <a:pt x="1745" y="2450"/>
                </a:cubicBezTo>
                <a:cubicBezTo>
                  <a:pt x="2140" y="2252"/>
                  <a:pt x="2431" y="2008"/>
                  <a:pt x="2617" y="1717"/>
                </a:cubicBezTo>
                <a:cubicBezTo>
                  <a:pt x="2768" y="1578"/>
                  <a:pt x="2768" y="1473"/>
                  <a:pt x="2768" y="1426"/>
                </a:cubicBezTo>
                <a:cubicBezTo>
                  <a:pt x="2768" y="1380"/>
                  <a:pt x="2768" y="1287"/>
                  <a:pt x="2617" y="1136"/>
                </a:cubicBezTo>
                <a:cubicBezTo>
                  <a:pt x="2431" y="891"/>
                  <a:pt x="2140" y="659"/>
                  <a:pt x="1745" y="414"/>
                </a:cubicBezTo>
                <a:cubicBezTo>
                  <a:pt x="1407" y="217"/>
                  <a:pt x="1024" y="77"/>
                  <a:pt x="733" y="19"/>
                </a:cubicBezTo>
                <a:cubicBezTo>
                  <a:pt x="676" y="6"/>
                  <a:pt x="628" y="0"/>
                  <a:pt x="58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53"/>
          <p:cNvSpPr/>
          <p:nvPr/>
        </p:nvSpPr>
        <p:spPr>
          <a:xfrm>
            <a:off x="4224271" y="2887617"/>
            <a:ext cx="58294" cy="60528"/>
          </a:xfrm>
          <a:custGeom>
            <a:rect b="b" l="l" r="r" t="t"/>
            <a:pathLst>
              <a:path extrusionOk="0" h="2465" w="2374">
                <a:moveTo>
                  <a:pt x="490" y="0"/>
                </a:moveTo>
                <a:cubicBezTo>
                  <a:pt x="404" y="0"/>
                  <a:pt x="371" y="33"/>
                  <a:pt x="338" y="66"/>
                </a:cubicBezTo>
                <a:cubicBezTo>
                  <a:pt x="292" y="66"/>
                  <a:pt x="245" y="113"/>
                  <a:pt x="141" y="264"/>
                </a:cubicBezTo>
                <a:cubicBezTo>
                  <a:pt x="47" y="555"/>
                  <a:pt x="1" y="846"/>
                  <a:pt x="1" y="1229"/>
                </a:cubicBezTo>
                <a:cubicBezTo>
                  <a:pt x="1" y="1625"/>
                  <a:pt x="47" y="1916"/>
                  <a:pt x="141" y="2206"/>
                </a:cubicBezTo>
                <a:cubicBezTo>
                  <a:pt x="245" y="2346"/>
                  <a:pt x="292" y="2393"/>
                  <a:pt x="338" y="2439"/>
                </a:cubicBezTo>
                <a:cubicBezTo>
                  <a:pt x="369" y="2439"/>
                  <a:pt x="400" y="2465"/>
                  <a:pt x="476" y="2465"/>
                </a:cubicBezTo>
                <a:cubicBezTo>
                  <a:pt x="514" y="2465"/>
                  <a:pt x="563" y="2458"/>
                  <a:pt x="629" y="2439"/>
                </a:cubicBezTo>
                <a:cubicBezTo>
                  <a:pt x="920" y="2393"/>
                  <a:pt x="1211" y="2300"/>
                  <a:pt x="1548" y="2102"/>
                </a:cubicBezTo>
                <a:cubicBezTo>
                  <a:pt x="1839" y="1916"/>
                  <a:pt x="2083" y="1718"/>
                  <a:pt x="2281" y="1520"/>
                </a:cubicBezTo>
                <a:cubicBezTo>
                  <a:pt x="2374" y="1381"/>
                  <a:pt x="2374" y="1276"/>
                  <a:pt x="2374" y="1229"/>
                </a:cubicBezTo>
                <a:cubicBezTo>
                  <a:pt x="2374" y="1183"/>
                  <a:pt x="2374" y="1090"/>
                  <a:pt x="2281" y="985"/>
                </a:cubicBezTo>
                <a:cubicBezTo>
                  <a:pt x="2083" y="753"/>
                  <a:pt x="1839" y="555"/>
                  <a:pt x="1548" y="357"/>
                </a:cubicBezTo>
                <a:cubicBezTo>
                  <a:pt x="1211" y="171"/>
                  <a:pt x="920" y="66"/>
                  <a:pt x="629" y="20"/>
                </a:cubicBezTo>
                <a:cubicBezTo>
                  <a:pt x="571" y="6"/>
                  <a:pt x="526" y="0"/>
                  <a:pt x="49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53"/>
          <p:cNvSpPr/>
          <p:nvPr/>
        </p:nvSpPr>
        <p:spPr>
          <a:xfrm>
            <a:off x="4557580" y="2892430"/>
            <a:ext cx="50019" cy="51025"/>
          </a:xfrm>
          <a:custGeom>
            <a:rect b="b" l="l" r="r" t="t"/>
            <a:pathLst>
              <a:path extrusionOk="0" h="2078" w="2037">
                <a:moveTo>
                  <a:pt x="412" y="1"/>
                </a:moveTo>
                <a:cubicBezTo>
                  <a:pt x="354" y="1"/>
                  <a:pt x="323" y="21"/>
                  <a:pt x="292" y="21"/>
                </a:cubicBezTo>
                <a:cubicBezTo>
                  <a:pt x="233" y="68"/>
                  <a:pt x="187" y="115"/>
                  <a:pt x="140" y="266"/>
                </a:cubicBezTo>
                <a:cubicBezTo>
                  <a:pt x="47" y="452"/>
                  <a:pt x="1" y="743"/>
                  <a:pt x="1" y="1033"/>
                </a:cubicBezTo>
                <a:cubicBezTo>
                  <a:pt x="1" y="1371"/>
                  <a:pt x="47" y="1615"/>
                  <a:pt x="140" y="1859"/>
                </a:cubicBezTo>
                <a:cubicBezTo>
                  <a:pt x="187" y="1952"/>
                  <a:pt x="233" y="2010"/>
                  <a:pt x="292" y="2057"/>
                </a:cubicBezTo>
                <a:cubicBezTo>
                  <a:pt x="323" y="2057"/>
                  <a:pt x="354" y="2078"/>
                  <a:pt x="412" y="2078"/>
                </a:cubicBezTo>
                <a:cubicBezTo>
                  <a:pt x="442" y="2078"/>
                  <a:pt x="478" y="2072"/>
                  <a:pt x="524" y="2057"/>
                </a:cubicBezTo>
                <a:cubicBezTo>
                  <a:pt x="769" y="2010"/>
                  <a:pt x="1013" y="1952"/>
                  <a:pt x="1304" y="1766"/>
                </a:cubicBezTo>
                <a:cubicBezTo>
                  <a:pt x="1548" y="1615"/>
                  <a:pt x="1792" y="1429"/>
                  <a:pt x="1932" y="1278"/>
                </a:cubicBezTo>
                <a:cubicBezTo>
                  <a:pt x="2036" y="1138"/>
                  <a:pt x="2036" y="1080"/>
                  <a:pt x="2036" y="1033"/>
                </a:cubicBezTo>
                <a:cubicBezTo>
                  <a:pt x="2036" y="987"/>
                  <a:pt x="2036" y="940"/>
                  <a:pt x="1932" y="789"/>
                </a:cubicBezTo>
                <a:cubicBezTo>
                  <a:pt x="1792" y="650"/>
                  <a:pt x="1548" y="452"/>
                  <a:pt x="1304" y="312"/>
                </a:cubicBezTo>
                <a:cubicBezTo>
                  <a:pt x="1013" y="161"/>
                  <a:pt x="769" y="68"/>
                  <a:pt x="524" y="21"/>
                </a:cubicBezTo>
                <a:cubicBezTo>
                  <a:pt x="478" y="6"/>
                  <a:pt x="442"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53"/>
          <p:cNvSpPr/>
          <p:nvPr/>
        </p:nvSpPr>
        <p:spPr>
          <a:xfrm>
            <a:off x="4890620" y="2896997"/>
            <a:ext cx="40565" cy="41596"/>
          </a:xfrm>
          <a:custGeom>
            <a:rect b="b" l="l" r="r" t="t"/>
            <a:pathLst>
              <a:path extrusionOk="0" h="1694" w="1652">
                <a:moveTo>
                  <a:pt x="344" y="1"/>
                </a:moveTo>
                <a:cubicBezTo>
                  <a:pt x="286" y="1"/>
                  <a:pt x="244" y="22"/>
                  <a:pt x="244" y="22"/>
                </a:cubicBezTo>
                <a:cubicBezTo>
                  <a:pt x="198" y="80"/>
                  <a:pt x="151" y="80"/>
                  <a:pt x="105" y="219"/>
                </a:cubicBezTo>
                <a:cubicBezTo>
                  <a:pt x="47" y="371"/>
                  <a:pt x="0" y="603"/>
                  <a:pt x="0" y="847"/>
                </a:cubicBezTo>
                <a:cubicBezTo>
                  <a:pt x="0" y="1092"/>
                  <a:pt x="47" y="1336"/>
                  <a:pt x="105" y="1534"/>
                </a:cubicBezTo>
                <a:cubicBezTo>
                  <a:pt x="151" y="1627"/>
                  <a:pt x="198" y="1673"/>
                  <a:pt x="244" y="1673"/>
                </a:cubicBezTo>
                <a:cubicBezTo>
                  <a:pt x="244" y="1673"/>
                  <a:pt x="286" y="1694"/>
                  <a:pt x="344" y="1694"/>
                </a:cubicBezTo>
                <a:cubicBezTo>
                  <a:pt x="374" y="1694"/>
                  <a:pt x="407" y="1689"/>
                  <a:pt x="442" y="1673"/>
                </a:cubicBezTo>
                <a:cubicBezTo>
                  <a:pt x="628" y="1673"/>
                  <a:pt x="826" y="1580"/>
                  <a:pt x="1070" y="1476"/>
                </a:cubicBezTo>
                <a:cubicBezTo>
                  <a:pt x="1268" y="1336"/>
                  <a:pt x="1454" y="1185"/>
                  <a:pt x="1559" y="1045"/>
                </a:cubicBezTo>
                <a:cubicBezTo>
                  <a:pt x="1652" y="952"/>
                  <a:pt x="1652" y="894"/>
                  <a:pt x="1652" y="847"/>
                </a:cubicBezTo>
                <a:cubicBezTo>
                  <a:pt x="1652" y="801"/>
                  <a:pt x="1652" y="754"/>
                  <a:pt x="1559" y="661"/>
                </a:cubicBezTo>
                <a:cubicBezTo>
                  <a:pt x="1454" y="510"/>
                  <a:pt x="1268" y="371"/>
                  <a:pt x="1070" y="266"/>
                </a:cubicBezTo>
                <a:cubicBezTo>
                  <a:pt x="826" y="126"/>
                  <a:pt x="628" y="22"/>
                  <a:pt x="442" y="22"/>
                </a:cubicBezTo>
                <a:cubicBezTo>
                  <a:pt x="407" y="6"/>
                  <a:pt x="374" y="1"/>
                  <a:pt x="34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53"/>
          <p:cNvSpPr/>
          <p:nvPr/>
        </p:nvSpPr>
        <p:spPr>
          <a:xfrm>
            <a:off x="5223929" y="2901859"/>
            <a:ext cx="30866" cy="32020"/>
          </a:xfrm>
          <a:custGeom>
            <a:rect b="b" l="l" r="r" t="t"/>
            <a:pathLst>
              <a:path extrusionOk="0" h="1304" w="1257">
                <a:moveTo>
                  <a:pt x="260" y="1"/>
                </a:moveTo>
                <a:cubicBezTo>
                  <a:pt x="218" y="1"/>
                  <a:pt x="198" y="21"/>
                  <a:pt x="198" y="21"/>
                </a:cubicBezTo>
                <a:cubicBezTo>
                  <a:pt x="140" y="21"/>
                  <a:pt x="140" y="68"/>
                  <a:pt x="93" y="173"/>
                </a:cubicBezTo>
                <a:cubicBezTo>
                  <a:pt x="47" y="266"/>
                  <a:pt x="0" y="463"/>
                  <a:pt x="0" y="649"/>
                </a:cubicBezTo>
                <a:cubicBezTo>
                  <a:pt x="0" y="847"/>
                  <a:pt x="47" y="1045"/>
                  <a:pt x="93" y="1184"/>
                </a:cubicBezTo>
                <a:cubicBezTo>
                  <a:pt x="140" y="1231"/>
                  <a:pt x="140" y="1278"/>
                  <a:pt x="198" y="1278"/>
                </a:cubicBezTo>
                <a:cubicBezTo>
                  <a:pt x="198" y="1278"/>
                  <a:pt x="218" y="1303"/>
                  <a:pt x="260" y="1303"/>
                </a:cubicBezTo>
                <a:cubicBezTo>
                  <a:pt x="280" y="1303"/>
                  <a:pt x="306" y="1297"/>
                  <a:pt x="337" y="1278"/>
                </a:cubicBezTo>
                <a:cubicBezTo>
                  <a:pt x="489" y="1278"/>
                  <a:pt x="628" y="1231"/>
                  <a:pt x="826" y="1138"/>
                </a:cubicBezTo>
                <a:cubicBezTo>
                  <a:pt x="965" y="1045"/>
                  <a:pt x="1117" y="894"/>
                  <a:pt x="1210" y="801"/>
                </a:cubicBezTo>
                <a:cubicBezTo>
                  <a:pt x="1256" y="754"/>
                  <a:pt x="1256" y="696"/>
                  <a:pt x="1256" y="649"/>
                </a:cubicBezTo>
                <a:cubicBezTo>
                  <a:pt x="1256" y="649"/>
                  <a:pt x="1256" y="603"/>
                  <a:pt x="1210" y="510"/>
                </a:cubicBezTo>
                <a:cubicBezTo>
                  <a:pt x="1117" y="405"/>
                  <a:pt x="965" y="312"/>
                  <a:pt x="826" y="173"/>
                </a:cubicBezTo>
                <a:cubicBezTo>
                  <a:pt x="628" y="68"/>
                  <a:pt x="489" y="21"/>
                  <a:pt x="337" y="21"/>
                </a:cubicBezTo>
                <a:cubicBezTo>
                  <a:pt x="306" y="6"/>
                  <a:pt x="280" y="1"/>
                  <a:pt x="2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53"/>
          <p:cNvSpPr/>
          <p:nvPr/>
        </p:nvSpPr>
        <p:spPr>
          <a:xfrm>
            <a:off x="559044" y="3103603"/>
            <a:ext cx="159387" cy="163266"/>
          </a:xfrm>
          <a:custGeom>
            <a:rect b="b" l="l" r="r" t="t"/>
            <a:pathLst>
              <a:path extrusionOk="0" h="6649" w="6491">
                <a:moveTo>
                  <a:pt x="1323" y="1"/>
                </a:moveTo>
                <a:cubicBezTo>
                  <a:pt x="1099" y="1"/>
                  <a:pt x="984" y="58"/>
                  <a:pt x="919" y="99"/>
                </a:cubicBezTo>
                <a:cubicBezTo>
                  <a:pt x="815" y="145"/>
                  <a:pt x="629" y="285"/>
                  <a:pt x="431" y="727"/>
                </a:cubicBezTo>
                <a:cubicBezTo>
                  <a:pt x="187" y="1448"/>
                  <a:pt x="47" y="2320"/>
                  <a:pt x="0" y="3297"/>
                </a:cubicBezTo>
                <a:lnTo>
                  <a:pt x="0" y="3344"/>
                </a:lnTo>
                <a:cubicBezTo>
                  <a:pt x="47" y="4309"/>
                  <a:pt x="187" y="5181"/>
                  <a:pt x="431" y="5914"/>
                </a:cubicBezTo>
                <a:cubicBezTo>
                  <a:pt x="629" y="6345"/>
                  <a:pt x="815" y="6496"/>
                  <a:pt x="919" y="6542"/>
                </a:cubicBezTo>
                <a:cubicBezTo>
                  <a:pt x="995" y="6580"/>
                  <a:pt x="1138" y="6648"/>
                  <a:pt x="1443" y="6648"/>
                </a:cubicBezTo>
                <a:cubicBezTo>
                  <a:pt x="1515" y="6648"/>
                  <a:pt x="1596" y="6644"/>
                  <a:pt x="1687" y="6635"/>
                </a:cubicBezTo>
                <a:cubicBezTo>
                  <a:pt x="2420" y="6496"/>
                  <a:pt x="3246" y="6205"/>
                  <a:pt x="4118" y="5717"/>
                </a:cubicBezTo>
                <a:lnTo>
                  <a:pt x="4165" y="5717"/>
                </a:lnTo>
                <a:cubicBezTo>
                  <a:pt x="5037" y="5181"/>
                  <a:pt x="5665" y="4600"/>
                  <a:pt x="6153" y="4018"/>
                </a:cubicBezTo>
                <a:cubicBezTo>
                  <a:pt x="6444" y="3681"/>
                  <a:pt x="6491" y="3437"/>
                  <a:pt x="6491" y="3344"/>
                </a:cubicBezTo>
                <a:cubicBezTo>
                  <a:pt x="6491" y="3192"/>
                  <a:pt x="6444" y="2948"/>
                  <a:pt x="6153" y="2611"/>
                </a:cubicBezTo>
                <a:cubicBezTo>
                  <a:pt x="5665" y="2029"/>
                  <a:pt x="5037" y="1448"/>
                  <a:pt x="4165" y="913"/>
                </a:cubicBezTo>
                <a:lnTo>
                  <a:pt x="4118" y="913"/>
                </a:lnTo>
                <a:cubicBezTo>
                  <a:pt x="3246" y="436"/>
                  <a:pt x="2420" y="145"/>
                  <a:pt x="1687" y="40"/>
                </a:cubicBezTo>
                <a:cubicBezTo>
                  <a:pt x="1541" y="12"/>
                  <a:pt x="1422" y="1"/>
                  <a:pt x="132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53"/>
          <p:cNvSpPr/>
          <p:nvPr/>
        </p:nvSpPr>
        <p:spPr>
          <a:xfrm>
            <a:off x="892059" y="3107973"/>
            <a:ext cx="149982" cy="154132"/>
          </a:xfrm>
          <a:custGeom>
            <a:rect b="b" l="l" r="r" t="t"/>
            <a:pathLst>
              <a:path extrusionOk="0" h="6277" w="6108">
                <a:moveTo>
                  <a:pt x="1379" y="1"/>
                </a:moveTo>
                <a:cubicBezTo>
                  <a:pt x="1096" y="1"/>
                  <a:pt x="958" y="69"/>
                  <a:pt x="873" y="107"/>
                </a:cubicBezTo>
                <a:cubicBezTo>
                  <a:pt x="780" y="153"/>
                  <a:pt x="582" y="304"/>
                  <a:pt x="443" y="688"/>
                </a:cubicBezTo>
                <a:cubicBezTo>
                  <a:pt x="198" y="1374"/>
                  <a:pt x="47" y="2189"/>
                  <a:pt x="1" y="3119"/>
                </a:cubicBezTo>
                <a:lnTo>
                  <a:pt x="1" y="3166"/>
                </a:lnTo>
                <a:cubicBezTo>
                  <a:pt x="47" y="4085"/>
                  <a:pt x="198" y="4910"/>
                  <a:pt x="443" y="5585"/>
                </a:cubicBezTo>
                <a:cubicBezTo>
                  <a:pt x="582" y="5969"/>
                  <a:pt x="780" y="6120"/>
                  <a:pt x="873" y="6167"/>
                </a:cubicBezTo>
                <a:cubicBezTo>
                  <a:pt x="956" y="6203"/>
                  <a:pt x="1090" y="6277"/>
                  <a:pt x="1362" y="6277"/>
                </a:cubicBezTo>
                <a:cubicBezTo>
                  <a:pt x="1433" y="6277"/>
                  <a:pt x="1514" y="6272"/>
                  <a:pt x="1606" y="6260"/>
                </a:cubicBezTo>
                <a:cubicBezTo>
                  <a:pt x="2280" y="6120"/>
                  <a:pt x="3060" y="5876"/>
                  <a:pt x="3932" y="5387"/>
                </a:cubicBezTo>
                <a:cubicBezTo>
                  <a:pt x="4758" y="4910"/>
                  <a:pt x="5386" y="4375"/>
                  <a:pt x="5816" y="3794"/>
                </a:cubicBezTo>
                <a:cubicBezTo>
                  <a:pt x="6107" y="3456"/>
                  <a:pt x="6107" y="3259"/>
                  <a:pt x="6107" y="3166"/>
                </a:cubicBezTo>
                <a:cubicBezTo>
                  <a:pt x="6107" y="3014"/>
                  <a:pt x="6107" y="2828"/>
                  <a:pt x="5816" y="2479"/>
                </a:cubicBezTo>
                <a:cubicBezTo>
                  <a:pt x="5386" y="1898"/>
                  <a:pt x="4758" y="1374"/>
                  <a:pt x="3932" y="886"/>
                </a:cubicBezTo>
                <a:cubicBezTo>
                  <a:pt x="3060" y="397"/>
                  <a:pt x="2280" y="153"/>
                  <a:pt x="1606" y="14"/>
                </a:cubicBezTo>
                <a:cubicBezTo>
                  <a:pt x="1521" y="5"/>
                  <a:pt x="1446" y="1"/>
                  <a:pt x="137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53"/>
          <p:cNvSpPr/>
          <p:nvPr/>
        </p:nvSpPr>
        <p:spPr>
          <a:xfrm>
            <a:off x="1225368" y="3112737"/>
            <a:ext cx="141682" cy="144703"/>
          </a:xfrm>
          <a:custGeom>
            <a:rect b="b" l="l" r="r" t="t"/>
            <a:pathLst>
              <a:path extrusionOk="0" h="5893" w="5770">
                <a:moveTo>
                  <a:pt x="1262" y="0"/>
                </a:moveTo>
                <a:cubicBezTo>
                  <a:pt x="995" y="0"/>
                  <a:pt x="863" y="74"/>
                  <a:pt x="826" y="110"/>
                </a:cubicBezTo>
                <a:cubicBezTo>
                  <a:pt x="722" y="157"/>
                  <a:pt x="536" y="250"/>
                  <a:pt x="384" y="645"/>
                </a:cubicBezTo>
                <a:cubicBezTo>
                  <a:pt x="140" y="1274"/>
                  <a:pt x="1" y="2053"/>
                  <a:pt x="1" y="2925"/>
                </a:cubicBezTo>
                <a:lnTo>
                  <a:pt x="1" y="2972"/>
                </a:lnTo>
                <a:cubicBezTo>
                  <a:pt x="1" y="3844"/>
                  <a:pt x="140" y="4612"/>
                  <a:pt x="384" y="5251"/>
                </a:cubicBezTo>
                <a:cubicBezTo>
                  <a:pt x="536" y="5635"/>
                  <a:pt x="722" y="5728"/>
                  <a:pt x="826" y="5775"/>
                </a:cubicBezTo>
                <a:cubicBezTo>
                  <a:pt x="864" y="5822"/>
                  <a:pt x="1001" y="5892"/>
                  <a:pt x="1281" y="5892"/>
                </a:cubicBezTo>
                <a:cubicBezTo>
                  <a:pt x="1347" y="5892"/>
                  <a:pt x="1420" y="5888"/>
                  <a:pt x="1501" y="5880"/>
                </a:cubicBezTo>
                <a:cubicBezTo>
                  <a:pt x="2176" y="5775"/>
                  <a:pt x="2909" y="5484"/>
                  <a:pt x="3688" y="5054"/>
                </a:cubicBezTo>
                <a:cubicBezTo>
                  <a:pt x="4455" y="4612"/>
                  <a:pt x="5037" y="4088"/>
                  <a:pt x="5479" y="3600"/>
                </a:cubicBezTo>
                <a:cubicBezTo>
                  <a:pt x="5723" y="3262"/>
                  <a:pt x="5770" y="3065"/>
                  <a:pt x="5770" y="2972"/>
                </a:cubicBezTo>
                <a:cubicBezTo>
                  <a:pt x="5770" y="2820"/>
                  <a:pt x="5723" y="2634"/>
                  <a:pt x="5479" y="2285"/>
                </a:cubicBezTo>
                <a:cubicBezTo>
                  <a:pt x="5037" y="1809"/>
                  <a:pt x="4455" y="1274"/>
                  <a:pt x="3688" y="832"/>
                </a:cubicBezTo>
                <a:cubicBezTo>
                  <a:pt x="2909" y="401"/>
                  <a:pt x="2176" y="157"/>
                  <a:pt x="1501" y="17"/>
                </a:cubicBezTo>
                <a:cubicBezTo>
                  <a:pt x="1412" y="5"/>
                  <a:pt x="1332" y="0"/>
                  <a:pt x="12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53"/>
          <p:cNvSpPr/>
          <p:nvPr/>
        </p:nvSpPr>
        <p:spPr>
          <a:xfrm>
            <a:off x="1558678" y="3117255"/>
            <a:ext cx="131983" cy="135494"/>
          </a:xfrm>
          <a:custGeom>
            <a:rect b="b" l="l" r="r" t="t"/>
            <a:pathLst>
              <a:path extrusionOk="0" h="5518" w="5375">
                <a:moveTo>
                  <a:pt x="1106" y="0"/>
                </a:moveTo>
                <a:cubicBezTo>
                  <a:pt x="910" y="0"/>
                  <a:pt x="801" y="33"/>
                  <a:pt x="768" y="66"/>
                </a:cubicBezTo>
                <a:cubicBezTo>
                  <a:pt x="675" y="124"/>
                  <a:pt x="524" y="264"/>
                  <a:pt x="384" y="601"/>
                </a:cubicBezTo>
                <a:cubicBezTo>
                  <a:pt x="140" y="1229"/>
                  <a:pt x="1" y="1915"/>
                  <a:pt x="1" y="2741"/>
                </a:cubicBezTo>
                <a:lnTo>
                  <a:pt x="1" y="2788"/>
                </a:lnTo>
                <a:cubicBezTo>
                  <a:pt x="1" y="3614"/>
                  <a:pt x="140" y="4335"/>
                  <a:pt x="384" y="4916"/>
                </a:cubicBezTo>
                <a:cubicBezTo>
                  <a:pt x="524" y="5254"/>
                  <a:pt x="675" y="5405"/>
                  <a:pt x="768" y="5451"/>
                </a:cubicBezTo>
                <a:cubicBezTo>
                  <a:pt x="801" y="5484"/>
                  <a:pt x="910" y="5517"/>
                  <a:pt x="1106" y="5517"/>
                </a:cubicBezTo>
                <a:cubicBezTo>
                  <a:pt x="1187" y="5517"/>
                  <a:pt x="1284" y="5511"/>
                  <a:pt x="1396" y="5498"/>
                </a:cubicBezTo>
                <a:cubicBezTo>
                  <a:pt x="2036" y="5405"/>
                  <a:pt x="2711" y="5161"/>
                  <a:pt x="3432" y="4719"/>
                </a:cubicBezTo>
                <a:cubicBezTo>
                  <a:pt x="4165" y="4288"/>
                  <a:pt x="4700" y="3846"/>
                  <a:pt x="5083" y="3369"/>
                </a:cubicBezTo>
                <a:cubicBezTo>
                  <a:pt x="5328" y="3078"/>
                  <a:pt x="5374" y="2881"/>
                  <a:pt x="5374" y="2788"/>
                </a:cubicBezTo>
                <a:cubicBezTo>
                  <a:pt x="5374" y="2683"/>
                  <a:pt x="5328" y="2497"/>
                  <a:pt x="5083" y="2160"/>
                </a:cubicBezTo>
                <a:cubicBezTo>
                  <a:pt x="4700" y="1671"/>
                  <a:pt x="4165" y="1229"/>
                  <a:pt x="3432" y="799"/>
                </a:cubicBezTo>
                <a:cubicBezTo>
                  <a:pt x="2711" y="357"/>
                  <a:pt x="2036" y="124"/>
                  <a:pt x="1396" y="19"/>
                </a:cubicBezTo>
                <a:cubicBezTo>
                  <a:pt x="1284" y="6"/>
                  <a:pt x="1187" y="0"/>
                  <a:pt x="11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53"/>
          <p:cNvSpPr/>
          <p:nvPr/>
        </p:nvSpPr>
        <p:spPr>
          <a:xfrm>
            <a:off x="1891693" y="3122093"/>
            <a:ext cx="122554" cy="125918"/>
          </a:xfrm>
          <a:custGeom>
            <a:rect b="b" l="l" r="r" t="t"/>
            <a:pathLst>
              <a:path extrusionOk="0" h="5128" w="4991">
                <a:moveTo>
                  <a:pt x="1054" y="1"/>
                </a:moveTo>
                <a:cubicBezTo>
                  <a:pt x="871" y="1"/>
                  <a:pt x="753" y="34"/>
                  <a:pt x="687" y="67"/>
                </a:cubicBezTo>
                <a:cubicBezTo>
                  <a:pt x="629" y="113"/>
                  <a:pt x="489" y="264"/>
                  <a:pt x="338" y="602"/>
                </a:cubicBezTo>
                <a:cubicBezTo>
                  <a:pt x="152" y="1137"/>
                  <a:pt x="1" y="1765"/>
                  <a:pt x="1" y="2544"/>
                </a:cubicBezTo>
                <a:lnTo>
                  <a:pt x="1" y="2591"/>
                </a:lnTo>
                <a:cubicBezTo>
                  <a:pt x="1" y="3358"/>
                  <a:pt x="152" y="3998"/>
                  <a:pt x="338" y="4580"/>
                </a:cubicBezTo>
                <a:cubicBezTo>
                  <a:pt x="489" y="4870"/>
                  <a:pt x="629" y="5010"/>
                  <a:pt x="687" y="5057"/>
                </a:cubicBezTo>
                <a:cubicBezTo>
                  <a:pt x="752" y="5089"/>
                  <a:pt x="869" y="5127"/>
                  <a:pt x="1049" y="5127"/>
                </a:cubicBezTo>
                <a:cubicBezTo>
                  <a:pt x="1126" y="5127"/>
                  <a:pt x="1214" y="5121"/>
                  <a:pt x="1315" y="5103"/>
                </a:cubicBezTo>
                <a:cubicBezTo>
                  <a:pt x="1897" y="5010"/>
                  <a:pt x="2525" y="4766"/>
                  <a:pt x="3199" y="4382"/>
                </a:cubicBezTo>
                <a:cubicBezTo>
                  <a:pt x="3886" y="3998"/>
                  <a:pt x="4363" y="3556"/>
                  <a:pt x="4758" y="3126"/>
                </a:cubicBezTo>
                <a:cubicBezTo>
                  <a:pt x="4991" y="2835"/>
                  <a:pt x="4991" y="2637"/>
                  <a:pt x="4991" y="2591"/>
                </a:cubicBezTo>
                <a:cubicBezTo>
                  <a:pt x="4991" y="2486"/>
                  <a:pt x="4991" y="2300"/>
                  <a:pt x="4758" y="2009"/>
                </a:cubicBezTo>
                <a:cubicBezTo>
                  <a:pt x="4363" y="1567"/>
                  <a:pt x="3886" y="1137"/>
                  <a:pt x="3199" y="741"/>
                </a:cubicBezTo>
                <a:cubicBezTo>
                  <a:pt x="2525" y="357"/>
                  <a:pt x="1897" y="113"/>
                  <a:pt x="1315" y="20"/>
                </a:cubicBezTo>
                <a:cubicBezTo>
                  <a:pt x="1216" y="7"/>
                  <a:pt x="1130" y="1"/>
                  <a:pt x="10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53"/>
          <p:cNvSpPr/>
          <p:nvPr/>
        </p:nvSpPr>
        <p:spPr>
          <a:xfrm>
            <a:off x="2225002" y="3126832"/>
            <a:ext cx="114279" cy="116489"/>
          </a:xfrm>
          <a:custGeom>
            <a:rect b="b" l="l" r="r" t="t"/>
            <a:pathLst>
              <a:path extrusionOk="0" h="4744" w="4654">
                <a:moveTo>
                  <a:pt x="954" y="1"/>
                </a:moveTo>
                <a:cubicBezTo>
                  <a:pt x="788" y="1"/>
                  <a:pt x="694" y="39"/>
                  <a:pt x="629" y="71"/>
                </a:cubicBezTo>
                <a:cubicBezTo>
                  <a:pt x="582" y="118"/>
                  <a:pt x="431" y="211"/>
                  <a:pt x="338" y="548"/>
                </a:cubicBezTo>
                <a:cubicBezTo>
                  <a:pt x="140" y="1037"/>
                  <a:pt x="1" y="1665"/>
                  <a:pt x="1" y="2351"/>
                </a:cubicBezTo>
                <a:lnTo>
                  <a:pt x="1" y="2398"/>
                </a:lnTo>
                <a:cubicBezTo>
                  <a:pt x="1" y="3072"/>
                  <a:pt x="140" y="3700"/>
                  <a:pt x="338" y="4189"/>
                </a:cubicBezTo>
                <a:cubicBezTo>
                  <a:pt x="431" y="4526"/>
                  <a:pt x="582" y="4619"/>
                  <a:pt x="629" y="4677"/>
                </a:cubicBezTo>
                <a:cubicBezTo>
                  <a:pt x="695" y="4710"/>
                  <a:pt x="790" y="4743"/>
                  <a:pt x="959" y="4743"/>
                </a:cubicBezTo>
                <a:cubicBezTo>
                  <a:pt x="1029" y="4743"/>
                  <a:pt x="1112" y="4738"/>
                  <a:pt x="1210" y="4724"/>
                </a:cubicBezTo>
                <a:cubicBezTo>
                  <a:pt x="1745" y="4619"/>
                  <a:pt x="2327" y="4433"/>
                  <a:pt x="2955" y="4096"/>
                </a:cubicBezTo>
                <a:cubicBezTo>
                  <a:pt x="3583" y="3700"/>
                  <a:pt x="4072" y="3317"/>
                  <a:pt x="4409" y="2875"/>
                </a:cubicBezTo>
                <a:cubicBezTo>
                  <a:pt x="4607" y="2642"/>
                  <a:pt x="4653" y="2444"/>
                  <a:pt x="4653" y="2398"/>
                </a:cubicBezTo>
                <a:cubicBezTo>
                  <a:pt x="4653" y="2293"/>
                  <a:pt x="4607" y="2107"/>
                  <a:pt x="4409" y="1863"/>
                </a:cubicBezTo>
                <a:cubicBezTo>
                  <a:pt x="4072" y="1421"/>
                  <a:pt x="3583" y="1037"/>
                  <a:pt x="2955" y="700"/>
                </a:cubicBezTo>
                <a:lnTo>
                  <a:pt x="2955" y="653"/>
                </a:lnTo>
                <a:cubicBezTo>
                  <a:pt x="2327" y="316"/>
                  <a:pt x="1745" y="118"/>
                  <a:pt x="1210" y="25"/>
                </a:cubicBezTo>
                <a:cubicBezTo>
                  <a:pt x="1109" y="7"/>
                  <a:pt x="1025" y="1"/>
                  <a:pt x="95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53"/>
          <p:cNvSpPr/>
          <p:nvPr/>
        </p:nvSpPr>
        <p:spPr>
          <a:xfrm>
            <a:off x="2558312" y="3131522"/>
            <a:ext cx="104555" cy="106937"/>
          </a:xfrm>
          <a:custGeom>
            <a:rect b="b" l="l" r="r" t="t"/>
            <a:pathLst>
              <a:path extrusionOk="0" h="4355" w="4258">
                <a:moveTo>
                  <a:pt x="886" y="1"/>
                </a:moveTo>
                <a:cubicBezTo>
                  <a:pt x="737" y="1"/>
                  <a:pt x="648" y="34"/>
                  <a:pt x="582" y="67"/>
                </a:cubicBezTo>
                <a:cubicBezTo>
                  <a:pt x="524" y="125"/>
                  <a:pt x="384" y="218"/>
                  <a:pt x="291" y="509"/>
                </a:cubicBezTo>
                <a:cubicBezTo>
                  <a:pt x="140" y="939"/>
                  <a:pt x="1" y="1520"/>
                  <a:pt x="1" y="2207"/>
                </a:cubicBezTo>
                <a:cubicBezTo>
                  <a:pt x="1" y="2835"/>
                  <a:pt x="140" y="3416"/>
                  <a:pt x="291" y="3847"/>
                </a:cubicBezTo>
                <a:cubicBezTo>
                  <a:pt x="384" y="4138"/>
                  <a:pt x="524" y="4242"/>
                  <a:pt x="582" y="4289"/>
                </a:cubicBezTo>
                <a:cubicBezTo>
                  <a:pt x="648" y="4322"/>
                  <a:pt x="737" y="4355"/>
                  <a:pt x="886" y="4355"/>
                </a:cubicBezTo>
                <a:cubicBezTo>
                  <a:pt x="948" y="4355"/>
                  <a:pt x="1020" y="4349"/>
                  <a:pt x="1106" y="4335"/>
                </a:cubicBezTo>
                <a:cubicBezTo>
                  <a:pt x="1594" y="4242"/>
                  <a:pt x="2129" y="4091"/>
                  <a:pt x="2711" y="3754"/>
                </a:cubicBezTo>
                <a:cubicBezTo>
                  <a:pt x="3292" y="3416"/>
                  <a:pt x="3723" y="3033"/>
                  <a:pt x="4014" y="2637"/>
                </a:cubicBezTo>
                <a:cubicBezTo>
                  <a:pt x="4211" y="2393"/>
                  <a:pt x="4258" y="2253"/>
                  <a:pt x="4258" y="2207"/>
                </a:cubicBezTo>
                <a:cubicBezTo>
                  <a:pt x="4258" y="2102"/>
                  <a:pt x="4211" y="1962"/>
                  <a:pt x="4014" y="1718"/>
                </a:cubicBezTo>
                <a:cubicBezTo>
                  <a:pt x="3723" y="1334"/>
                  <a:pt x="3292" y="939"/>
                  <a:pt x="2711" y="602"/>
                </a:cubicBezTo>
                <a:cubicBezTo>
                  <a:pt x="2129" y="311"/>
                  <a:pt x="1594" y="125"/>
                  <a:pt x="1106" y="20"/>
                </a:cubicBezTo>
                <a:cubicBezTo>
                  <a:pt x="1020" y="6"/>
                  <a:pt x="948" y="1"/>
                  <a:pt x="88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53"/>
          <p:cNvSpPr/>
          <p:nvPr/>
        </p:nvSpPr>
        <p:spPr>
          <a:xfrm>
            <a:off x="2891327" y="3136384"/>
            <a:ext cx="95421" cy="97336"/>
          </a:xfrm>
          <a:custGeom>
            <a:rect b="b" l="l" r="r" t="t"/>
            <a:pathLst>
              <a:path extrusionOk="0" h="3964" w="3886">
                <a:moveTo>
                  <a:pt x="804" y="0"/>
                </a:moveTo>
                <a:cubicBezTo>
                  <a:pt x="654" y="0"/>
                  <a:pt x="569" y="33"/>
                  <a:pt x="536" y="66"/>
                </a:cubicBezTo>
                <a:cubicBezTo>
                  <a:pt x="489" y="66"/>
                  <a:pt x="396" y="159"/>
                  <a:pt x="292" y="450"/>
                </a:cubicBezTo>
                <a:cubicBezTo>
                  <a:pt x="106" y="846"/>
                  <a:pt x="1" y="1381"/>
                  <a:pt x="1" y="2009"/>
                </a:cubicBezTo>
                <a:cubicBezTo>
                  <a:pt x="1" y="2590"/>
                  <a:pt x="106" y="3125"/>
                  <a:pt x="292" y="3509"/>
                </a:cubicBezTo>
                <a:cubicBezTo>
                  <a:pt x="396" y="3800"/>
                  <a:pt x="489" y="3893"/>
                  <a:pt x="536" y="3893"/>
                </a:cubicBezTo>
                <a:cubicBezTo>
                  <a:pt x="569" y="3926"/>
                  <a:pt x="653" y="3964"/>
                  <a:pt x="800" y="3964"/>
                </a:cubicBezTo>
                <a:cubicBezTo>
                  <a:pt x="863" y="3964"/>
                  <a:pt x="937" y="3957"/>
                  <a:pt x="1024" y="3940"/>
                </a:cubicBezTo>
                <a:cubicBezTo>
                  <a:pt x="1455" y="3893"/>
                  <a:pt x="1943" y="3707"/>
                  <a:pt x="2478" y="3416"/>
                </a:cubicBezTo>
                <a:cubicBezTo>
                  <a:pt x="3013" y="3125"/>
                  <a:pt x="3397" y="2776"/>
                  <a:pt x="3688" y="2393"/>
                </a:cubicBezTo>
                <a:cubicBezTo>
                  <a:pt x="3886" y="2195"/>
                  <a:pt x="3886" y="2055"/>
                  <a:pt x="3886" y="2009"/>
                </a:cubicBezTo>
                <a:cubicBezTo>
                  <a:pt x="3886" y="1904"/>
                  <a:pt x="3886" y="1764"/>
                  <a:pt x="3688" y="1567"/>
                </a:cubicBezTo>
                <a:cubicBezTo>
                  <a:pt x="3397" y="1183"/>
                  <a:pt x="3013" y="846"/>
                  <a:pt x="2478" y="555"/>
                </a:cubicBezTo>
                <a:cubicBezTo>
                  <a:pt x="1943" y="264"/>
                  <a:pt x="1455" y="66"/>
                  <a:pt x="1024" y="20"/>
                </a:cubicBezTo>
                <a:cubicBezTo>
                  <a:pt x="939" y="6"/>
                  <a:pt x="866" y="0"/>
                  <a:pt x="8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53"/>
          <p:cNvSpPr/>
          <p:nvPr/>
        </p:nvSpPr>
        <p:spPr>
          <a:xfrm>
            <a:off x="3224636" y="3141123"/>
            <a:ext cx="85722" cy="87956"/>
          </a:xfrm>
          <a:custGeom>
            <a:rect b="b" l="l" r="r" t="t"/>
            <a:pathLst>
              <a:path extrusionOk="0" h="3582" w="3491">
                <a:moveTo>
                  <a:pt x="728" y="0"/>
                </a:moveTo>
                <a:cubicBezTo>
                  <a:pt x="600" y="0"/>
                  <a:pt x="522" y="38"/>
                  <a:pt x="489" y="71"/>
                </a:cubicBezTo>
                <a:cubicBezTo>
                  <a:pt x="431" y="71"/>
                  <a:pt x="338" y="164"/>
                  <a:pt x="245" y="408"/>
                </a:cubicBezTo>
                <a:cubicBezTo>
                  <a:pt x="94" y="792"/>
                  <a:pt x="1" y="1234"/>
                  <a:pt x="1" y="1816"/>
                </a:cubicBezTo>
                <a:cubicBezTo>
                  <a:pt x="1" y="2351"/>
                  <a:pt x="94" y="2781"/>
                  <a:pt x="245" y="3165"/>
                </a:cubicBezTo>
                <a:cubicBezTo>
                  <a:pt x="338" y="3409"/>
                  <a:pt x="431" y="3514"/>
                  <a:pt x="489" y="3560"/>
                </a:cubicBezTo>
                <a:cubicBezTo>
                  <a:pt x="520" y="3560"/>
                  <a:pt x="593" y="3581"/>
                  <a:pt x="710" y="3581"/>
                </a:cubicBezTo>
                <a:cubicBezTo>
                  <a:pt x="769" y="3581"/>
                  <a:pt x="838" y="3576"/>
                  <a:pt x="920" y="3560"/>
                </a:cubicBezTo>
                <a:cubicBezTo>
                  <a:pt x="1304" y="3514"/>
                  <a:pt x="1746" y="3363"/>
                  <a:pt x="2234" y="3072"/>
                </a:cubicBezTo>
                <a:cubicBezTo>
                  <a:pt x="2711" y="2781"/>
                  <a:pt x="3048" y="2490"/>
                  <a:pt x="3339" y="2200"/>
                </a:cubicBezTo>
                <a:cubicBezTo>
                  <a:pt x="3490" y="1955"/>
                  <a:pt x="3490" y="1862"/>
                  <a:pt x="3490" y="1816"/>
                </a:cubicBezTo>
                <a:cubicBezTo>
                  <a:pt x="3490" y="1711"/>
                  <a:pt x="3490" y="1618"/>
                  <a:pt x="3339" y="1420"/>
                </a:cubicBezTo>
                <a:cubicBezTo>
                  <a:pt x="3048" y="1083"/>
                  <a:pt x="2711" y="792"/>
                  <a:pt x="2234" y="501"/>
                </a:cubicBezTo>
                <a:cubicBezTo>
                  <a:pt x="1746" y="211"/>
                  <a:pt x="1304" y="71"/>
                  <a:pt x="920" y="24"/>
                </a:cubicBezTo>
                <a:cubicBezTo>
                  <a:pt x="847" y="7"/>
                  <a:pt x="783" y="0"/>
                  <a:pt x="72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53"/>
          <p:cNvSpPr/>
          <p:nvPr/>
        </p:nvSpPr>
        <p:spPr>
          <a:xfrm>
            <a:off x="3557946" y="3145764"/>
            <a:ext cx="77152" cy="78453"/>
          </a:xfrm>
          <a:custGeom>
            <a:rect b="b" l="l" r="r" t="t"/>
            <a:pathLst>
              <a:path extrusionOk="0" h="3195" w="3142">
                <a:moveTo>
                  <a:pt x="622" y="1"/>
                </a:moveTo>
                <a:cubicBezTo>
                  <a:pt x="519" y="1"/>
                  <a:pt x="462" y="22"/>
                  <a:pt x="431" y="22"/>
                </a:cubicBezTo>
                <a:cubicBezTo>
                  <a:pt x="385" y="68"/>
                  <a:pt x="292" y="126"/>
                  <a:pt x="233" y="359"/>
                </a:cubicBezTo>
                <a:cubicBezTo>
                  <a:pt x="94" y="708"/>
                  <a:pt x="1" y="1092"/>
                  <a:pt x="1" y="1627"/>
                </a:cubicBezTo>
                <a:cubicBezTo>
                  <a:pt x="1" y="2104"/>
                  <a:pt x="94" y="2499"/>
                  <a:pt x="233" y="2836"/>
                </a:cubicBezTo>
                <a:cubicBezTo>
                  <a:pt x="292" y="3081"/>
                  <a:pt x="385" y="3127"/>
                  <a:pt x="431" y="3174"/>
                </a:cubicBezTo>
                <a:cubicBezTo>
                  <a:pt x="462" y="3174"/>
                  <a:pt x="519" y="3194"/>
                  <a:pt x="622" y="3194"/>
                </a:cubicBezTo>
                <a:cubicBezTo>
                  <a:pt x="674" y="3194"/>
                  <a:pt x="737" y="3189"/>
                  <a:pt x="815" y="3174"/>
                </a:cubicBezTo>
                <a:cubicBezTo>
                  <a:pt x="1164" y="3127"/>
                  <a:pt x="1594" y="2976"/>
                  <a:pt x="1978" y="2743"/>
                </a:cubicBezTo>
                <a:cubicBezTo>
                  <a:pt x="2420" y="2499"/>
                  <a:pt x="2757" y="2255"/>
                  <a:pt x="2955" y="1964"/>
                </a:cubicBezTo>
                <a:cubicBezTo>
                  <a:pt x="3095" y="1766"/>
                  <a:pt x="3141" y="1673"/>
                  <a:pt x="3141" y="1627"/>
                </a:cubicBezTo>
                <a:cubicBezTo>
                  <a:pt x="3141" y="1522"/>
                  <a:pt x="3095" y="1429"/>
                  <a:pt x="2955" y="1231"/>
                </a:cubicBezTo>
                <a:cubicBezTo>
                  <a:pt x="2757" y="999"/>
                  <a:pt x="2420" y="708"/>
                  <a:pt x="1978" y="464"/>
                </a:cubicBezTo>
                <a:cubicBezTo>
                  <a:pt x="1594" y="219"/>
                  <a:pt x="1164" y="68"/>
                  <a:pt x="815" y="22"/>
                </a:cubicBezTo>
                <a:cubicBezTo>
                  <a:pt x="737" y="6"/>
                  <a:pt x="674" y="1"/>
                  <a:pt x="62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53"/>
          <p:cNvSpPr/>
          <p:nvPr/>
        </p:nvSpPr>
        <p:spPr>
          <a:xfrm>
            <a:off x="3890985" y="3150625"/>
            <a:ext cx="67993" cy="68852"/>
          </a:xfrm>
          <a:custGeom>
            <a:rect b="b" l="l" r="r" t="t"/>
            <a:pathLst>
              <a:path extrusionOk="0" h="2804" w="2769">
                <a:moveTo>
                  <a:pt x="568" y="1"/>
                </a:moveTo>
                <a:cubicBezTo>
                  <a:pt x="478" y="1"/>
                  <a:pt x="427" y="21"/>
                  <a:pt x="395" y="21"/>
                </a:cubicBezTo>
                <a:cubicBezTo>
                  <a:pt x="337" y="68"/>
                  <a:pt x="244" y="114"/>
                  <a:pt x="198" y="312"/>
                </a:cubicBezTo>
                <a:cubicBezTo>
                  <a:pt x="105" y="603"/>
                  <a:pt x="0" y="987"/>
                  <a:pt x="0" y="1429"/>
                </a:cubicBezTo>
                <a:cubicBezTo>
                  <a:pt x="0" y="1813"/>
                  <a:pt x="105" y="2196"/>
                  <a:pt x="198" y="2487"/>
                </a:cubicBezTo>
                <a:cubicBezTo>
                  <a:pt x="244" y="2685"/>
                  <a:pt x="337" y="2731"/>
                  <a:pt x="395" y="2778"/>
                </a:cubicBezTo>
                <a:cubicBezTo>
                  <a:pt x="427" y="2778"/>
                  <a:pt x="478" y="2804"/>
                  <a:pt x="568" y="2804"/>
                </a:cubicBezTo>
                <a:cubicBezTo>
                  <a:pt x="613" y="2804"/>
                  <a:pt x="667" y="2797"/>
                  <a:pt x="733" y="2778"/>
                </a:cubicBezTo>
                <a:cubicBezTo>
                  <a:pt x="1024" y="2731"/>
                  <a:pt x="1407" y="2638"/>
                  <a:pt x="1745" y="2394"/>
                </a:cubicBezTo>
                <a:cubicBezTo>
                  <a:pt x="2140" y="2196"/>
                  <a:pt x="2431" y="1964"/>
                  <a:pt x="2617" y="1719"/>
                </a:cubicBezTo>
                <a:cubicBezTo>
                  <a:pt x="2768" y="1568"/>
                  <a:pt x="2768" y="1475"/>
                  <a:pt x="2768" y="1429"/>
                </a:cubicBezTo>
                <a:cubicBezTo>
                  <a:pt x="2768" y="1382"/>
                  <a:pt x="2768" y="1231"/>
                  <a:pt x="2617" y="1091"/>
                </a:cubicBezTo>
                <a:cubicBezTo>
                  <a:pt x="2431" y="847"/>
                  <a:pt x="2140" y="603"/>
                  <a:pt x="1745" y="405"/>
                </a:cubicBezTo>
                <a:cubicBezTo>
                  <a:pt x="1407" y="161"/>
                  <a:pt x="1024" y="68"/>
                  <a:pt x="733" y="21"/>
                </a:cubicBezTo>
                <a:cubicBezTo>
                  <a:pt x="667" y="6"/>
                  <a:pt x="613" y="1"/>
                  <a:pt x="5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53"/>
          <p:cNvSpPr/>
          <p:nvPr/>
        </p:nvSpPr>
        <p:spPr>
          <a:xfrm>
            <a:off x="4224271" y="3154554"/>
            <a:ext cx="58294" cy="60872"/>
          </a:xfrm>
          <a:custGeom>
            <a:rect b="b" l="l" r="r" t="t"/>
            <a:pathLst>
              <a:path extrusionOk="0" h="2479" w="2374">
                <a:moveTo>
                  <a:pt x="629" y="1"/>
                </a:moveTo>
                <a:cubicBezTo>
                  <a:pt x="431" y="1"/>
                  <a:pt x="385" y="59"/>
                  <a:pt x="338" y="59"/>
                </a:cubicBezTo>
                <a:cubicBezTo>
                  <a:pt x="292" y="59"/>
                  <a:pt x="245" y="152"/>
                  <a:pt x="141" y="292"/>
                </a:cubicBezTo>
                <a:cubicBezTo>
                  <a:pt x="47" y="536"/>
                  <a:pt x="1" y="873"/>
                  <a:pt x="1" y="1269"/>
                </a:cubicBezTo>
                <a:cubicBezTo>
                  <a:pt x="1" y="1606"/>
                  <a:pt x="47" y="1943"/>
                  <a:pt x="141" y="2188"/>
                </a:cubicBezTo>
                <a:cubicBezTo>
                  <a:pt x="245" y="2327"/>
                  <a:pt x="292" y="2432"/>
                  <a:pt x="338" y="2432"/>
                </a:cubicBezTo>
                <a:cubicBezTo>
                  <a:pt x="385" y="2432"/>
                  <a:pt x="431" y="2478"/>
                  <a:pt x="629" y="2478"/>
                </a:cubicBezTo>
                <a:cubicBezTo>
                  <a:pt x="920" y="2432"/>
                  <a:pt x="1211" y="2281"/>
                  <a:pt x="1548" y="2141"/>
                </a:cubicBezTo>
                <a:cubicBezTo>
                  <a:pt x="1839" y="1943"/>
                  <a:pt x="2083" y="1699"/>
                  <a:pt x="2281" y="1513"/>
                </a:cubicBezTo>
                <a:cubicBezTo>
                  <a:pt x="2374" y="1362"/>
                  <a:pt x="2374" y="1269"/>
                  <a:pt x="2374" y="1269"/>
                </a:cubicBezTo>
                <a:cubicBezTo>
                  <a:pt x="2374" y="1222"/>
                  <a:pt x="2374" y="1117"/>
                  <a:pt x="2281" y="978"/>
                </a:cubicBezTo>
                <a:cubicBezTo>
                  <a:pt x="2083" y="780"/>
                  <a:pt x="1839" y="536"/>
                  <a:pt x="1548" y="350"/>
                </a:cubicBezTo>
                <a:cubicBezTo>
                  <a:pt x="1211" y="199"/>
                  <a:pt x="920" y="59"/>
                  <a:pt x="62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53"/>
          <p:cNvSpPr/>
          <p:nvPr/>
        </p:nvSpPr>
        <p:spPr>
          <a:xfrm>
            <a:off x="4557580" y="3159416"/>
            <a:ext cx="50019" cy="51148"/>
          </a:xfrm>
          <a:custGeom>
            <a:rect b="b" l="l" r="r" t="t"/>
            <a:pathLst>
              <a:path extrusionOk="0" h="2083" w="2037">
                <a:moveTo>
                  <a:pt x="524" y="1"/>
                </a:moveTo>
                <a:cubicBezTo>
                  <a:pt x="385" y="1"/>
                  <a:pt x="338" y="1"/>
                  <a:pt x="292" y="47"/>
                </a:cubicBezTo>
                <a:cubicBezTo>
                  <a:pt x="233" y="47"/>
                  <a:pt x="187" y="94"/>
                  <a:pt x="140" y="245"/>
                </a:cubicBezTo>
                <a:cubicBezTo>
                  <a:pt x="47" y="443"/>
                  <a:pt x="1" y="733"/>
                  <a:pt x="1" y="1071"/>
                </a:cubicBezTo>
                <a:cubicBezTo>
                  <a:pt x="1" y="1361"/>
                  <a:pt x="47" y="1652"/>
                  <a:pt x="140" y="1838"/>
                </a:cubicBezTo>
                <a:cubicBezTo>
                  <a:pt x="187" y="1990"/>
                  <a:pt x="233" y="2036"/>
                  <a:pt x="292" y="2036"/>
                </a:cubicBezTo>
                <a:cubicBezTo>
                  <a:pt x="338" y="2083"/>
                  <a:pt x="385" y="2083"/>
                  <a:pt x="524" y="2083"/>
                </a:cubicBezTo>
                <a:cubicBezTo>
                  <a:pt x="769" y="2036"/>
                  <a:pt x="1013" y="1943"/>
                  <a:pt x="1304" y="1792"/>
                </a:cubicBezTo>
                <a:cubicBezTo>
                  <a:pt x="1548" y="1652"/>
                  <a:pt x="1792" y="1455"/>
                  <a:pt x="1932" y="1257"/>
                </a:cubicBezTo>
                <a:cubicBezTo>
                  <a:pt x="2036" y="1164"/>
                  <a:pt x="2036" y="1071"/>
                  <a:pt x="2036" y="1071"/>
                </a:cubicBezTo>
                <a:cubicBezTo>
                  <a:pt x="2036" y="1024"/>
                  <a:pt x="2036" y="919"/>
                  <a:pt x="1932" y="826"/>
                </a:cubicBezTo>
                <a:cubicBezTo>
                  <a:pt x="1792" y="629"/>
                  <a:pt x="1548" y="489"/>
                  <a:pt x="1304" y="291"/>
                </a:cubicBezTo>
                <a:cubicBezTo>
                  <a:pt x="1013" y="152"/>
                  <a:pt x="769" y="47"/>
                  <a:pt x="5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53"/>
          <p:cNvSpPr/>
          <p:nvPr/>
        </p:nvSpPr>
        <p:spPr>
          <a:xfrm>
            <a:off x="4890620" y="3164278"/>
            <a:ext cx="40565" cy="41719"/>
          </a:xfrm>
          <a:custGeom>
            <a:rect b="b" l="l" r="r" t="t"/>
            <a:pathLst>
              <a:path extrusionOk="0" h="1699" w="1652">
                <a:moveTo>
                  <a:pt x="442" y="0"/>
                </a:moveTo>
                <a:cubicBezTo>
                  <a:pt x="337" y="0"/>
                  <a:pt x="244" y="0"/>
                  <a:pt x="244" y="47"/>
                </a:cubicBezTo>
                <a:cubicBezTo>
                  <a:pt x="198" y="47"/>
                  <a:pt x="151" y="93"/>
                  <a:pt x="105" y="186"/>
                </a:cubicBezTo>
                <a:cubicBezTo>
                  <a:pt x="47" y="384"/>
                  <a:pt x="0" y="582"/>
                  <a:pt x="0" y="873"/>
                </a:cubicBezTo>
                <a:cubicBezTo>
                  <a:pt x="0" y="1117"/>
                  <a:pt x="47" y="1303"/>
                  <a:pt x="105" y="1501"/>
                </a:cubicBezTo>
                <a:cubicBezTo>
                  <a:pt x="151" y="1594"/>
                  <a:pt x="198" y="1640"/>
                  <a:pt x="244" y="1640"/>
                </a:cubicBezTo>
                <a:cubicBezTo>
                  <a:pt x="244" y="1699"/>
                  <a:pt x="337" y="1699"/>
                  <a:pt x="442" y="1699"/>
                </a:cubicBezTo>
                <a:cubicBezTo>
                  <a:pt x="628" y="1640"/>
                  <a:pt x="826" y="1594"/>
                  <a:pt x="1070" y="1454"/>
                </a:cubicBezTo>
                <a:cubicBezTo>
                  <a:pt x="1268" y="1303"/>
                  <a:pt x="1454" y="1163"/>
                  <a:pt x="1559" y="1012"/>
                </a:cubicBezTo>
                <a:cubicBezTo>
                  <a:pt x="1652" y="919"/>
                  <a:pt x="1652" y="873"/>
                  <a:pt x="1652" y="873"/>
                </a:cubicBezTo>
                <a:cubicBezTo>
                  <a:pt x="1652" y="826"/>
                  <a:pt x="1652" y="768"/>
                  <a:pt x="1559" y="675"/>
                </a:cubicBezTo>
                <a:cubicBezTo>
                  <a:pt x="1454" y="535"/>
                  <a:pt x="1268" y="384"/>
                  <a:pt x="1070" y="245"/>
                </a:cubicBezTo>
                <a:cubicBezTo>
                  <a:pt x="826" y="93"/>
                  <a:pt x="628" y="47"/>
                  <a:pt x="44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53"/>
          <p:cNvSpPr/>
          <p:nvPr/>
        </p:nvSpPr>
        <p:spPr>
          <a:xfrm>
            <a:off x="5223929" y="3168845"/>
            <a:ext cx="30866" cy="32290"/>
          </a:xfrm>
          <a:custGeom>
            <a:rect b="b" l="l" r="r" t="t"/>
            <a:pathLst>
              <a:path extrusionOk="0" h="1315" w="1257">
                <a:moveTo>
                  <a:pt x="198" y="0"/>
                </a:moveTo>
                <a:cubicBezTo>
                  <a:pt x="140" y="59"/>
                  <a:pt x="140" y="59"/>
                  <a:pt x="93" y="152"/>
                </a:cubicBezTo>
                <a:cubicBezTo>
                  <a:pt x="47" y="291"/>
                  <a:pt x="0" y="442"/>
                  <a:pt x="0" y="687"/>
                </a:cubicBezTo>
                <a:cubicBezTo>
                  <a:pt x="0" y="873"/>
                  <a:pt x="47" y="1024"/>
                  <a:pt x="93" y="1164"/>
                </a:cubicBezTo>
                <a:cubicBezTo>
                  <a:pt x="140" y="1268"/>
                  <a:pt x="140" y="1268"/>
                  <a:pt x="198" y="1315"/>
                </a:cubicBezTo>
                <a:lnTo>
                  <a:pt x="337" y="1315"/>
                </a:lnTo>
                <a:cubicBezTo>
                  <a:pt x="489" y="1268"/>
                  <a:pt x="628" y="1222"/>
                  <a:pt x="826" y="1117"/>
                </a:cubicBezTo>
                <a:cubicBezTo>
                  <a:pt x="965" y="1024"/>
                  <a:pt x="1117" y="931"/>
                  <a:pt x="1210" y="780"/>
                </a:cubicBezTo>
                <a:cubicBezTo>
                  <a:pt x="1256" y="733"/>
                  <a:pt x="1256" y="687"/>
                  <a:pt x="1256" y="687"/>
                </a:cubicBezTo>
                <a:cubicBezTo>
                  <a:pt x="1256" y="640"/>
                  <a:pt x="1256" y="582"/>
                  <a:pt x="1210" y="535"/>
                </a:cubicBezTo>
                <a:cubicBezTo>
                  <a:pt x="1117" y="396"/>
                  <a:pt x="965" y="291"/>
                  <a:pt x="826" y="198"/>
                </a:cubicBezTo>
                <a:cubicBezTo>
                  <a:pt x="628" y="105"/>
                  <a:pt x="489" y="59"/>
                  <a:pt x="3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53"/>
          <p:cNvSpPr/>
          <p:nvPr/>
        </p:nvSpPr>
        <p:spPr>
          <a:xfrm>
            <a:off x="559044" y="3370245"/>
            <a:ext cx="159387" cy="163880"/>
          </a:xfrm>
          <a:custGeom>
            <a:rect b="b" l="l" r="r" t="t"/>
            <a:pathLst>
              <a:path extrusionOk="0" h="6674" w="6491">
                <a:moveTo>
                  <a:pt x="1317" y="0"/>
                </a:moveTo>
                <a:cubicBezTo>
                  <a:pt x="1097" y="0"/>
                  <a:pt x="983" y="60"/>
                  <a:pt x="919" y="92"/>
                </a:cubicBezTo>
                <a:cubicBezTo>
                  <a:pt x="815" y="185"/>
                  <a:pt x="629" y="336"/>
                  <a:pt x="431" y="766"/>
                </a:cubicBezTo>
                <a:cubicBezTo>
                  <a:pt x="187" y="1453"/>
                  <a:pt x="47" y="2325"/>
                  <a:pt x="0" y="3337"/>
                </a:cubicBezTo>
                <a:cubicBezTo>
                  <a:pt x="47" y="4360"/>
                  <a:pt x="187" y="5233"/>
                  <a:pt x="431" y="5907"/>
                </a:cubicBezTo>
                <a:cubicBezTo>
                  <a:pt x="629" y="6338"/>
                  <a:pt x="815" y="6489"/>
                  <a:pt x="919" y="6582"/>
                </a:cubicBezTo>
                <a:cubicBezTo>
                  <a:pt x="983" y="6614"/>
                  <a:pt x="1097" y="6674"/>
                  <a:pt x="1317" y="6674"/>
                </a:cubicBezTo>
                <a:cubicBezTo>
                  <a:pt x="1416" y="6674"/>
                  <a:pt x="1538" y="6661"/>
                  <a:pt x="1687" y="6629"/>
                </a:cubicBezTo>
                <a:cubicBezTo>
                  <a:pt x="2420" y="6489"/>
                  <a:pt x="3246" y="6198"/>
                  <a:pt x="4118" y="5710"/>
                </a:cubicBezTo>
                <a:lnTo>
                  <a:pt x="4165" y="5710"/>
                </a:lnTo>
                <a:cubicBezTo>
                  <a:pt x="5037" y="5233"/>
                  <a:pt x="5665" y="4651"/>
                  <a:pt x="6153" y="4070"/>
                </a:cubicBezTo>
                <a:cubicBezTo>
                  <a:pt x="6444" y="3674"/>
                  <a:pt x="6491" y="3430"/>
                  <a:pt x="6491" y="3337"/>
                </a:cubicBezTo>
                <a:cubicBezTo>
                  <a:pt x="6491" y="3244"/>
                  <a:pt x="6444" y="3000"/>
                  <a:pt x="6153" y="2616"/>
                </a:cubicBezTo>
                <a:cubicBezTo>
                  <a:pt x="5665" y="2034"/>
                  <a:pt x="5037" y="1453"/>
                  <a:pt x="4165" y="964"/>
                </a:cubicBezTo>
                <a:lnTo>
                  <a:pt x="4118" y="964"/>
                </a:lnTo>
                <a:cubicBezTo>
                  <a:pt x="3246" y="476"/>
                  <a:pt x="2420" y="138"/>
                  <a:pt x="1687" y="45"/>
                </a:cubicBezTo>
                <a:cubicBezTo>
                  <a:pt x="1538" y="12"/>
                  <a:pt x="1416" y="0"/>
                  <a:pt x="131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53"/>
          <p:cNvSpPr/>
          <p:nvPr/>
        </p:nvSpPr>
        <p:spPr>
          <a:xfrm>
            <a:off x="892059" y="3374935"/>
            <a:ext cx="149982" cy="154500"/>
          </a:xfrm>
          <a:custGeom>
            <a:rect b="b" l="l" r="r" t="t"/>
            <a:pathLst>
              <a:path extrusionOk="0" h="6292" w="6108">
                <a:moveTo>
                  <a:pt x="1268" y="1"/>
                </a:moveTo>
                <a:cubicBezTo>
                  <a:pt x="1058" y="1"/>
                  <a:pt x="946" y="58"/>
                  <a:pt x="873" y="98"/>
                </a:cubicBezTo>
                <a:cubicBezTo>
                  <a:pt x="780" y="145"/>
                  <a:pt x="582" y="285"/>
                  <a:pt x="443" y="727"/>
                </a:cubicBezTo>
                <a:cubicBezTo>
                  <a:pt x="198" y="1401"/>
                  <a:pt x="47" y="2180"/>
                  <a:pt x="1" y="3146"/>
                </a:cubicBezTo>
                <a:cubicBezTo>
                  <a:pt x="47" y="4111"/>
                  <a:pt x="198" y="4891"/>
                  <a:pt x="443" y="5565"/>
                </a:cubicBezTo>
                <a:cubicBezTo>
                  <a:pt x="582" y="6007"/>
                  <a:pt x="780" y="6147"/>
                  <a:pt x="873" y="6205"/>
                </a:cubicBezTo>
                <a:cubicBezTo>
                  <a:pt x="945" y="6237"/>
                  <a:pt x="1056" y="6291"/>
                  <a:pt x="1263" y="6291"/>
                </a:cubicBezTo>
                <a:cubicBezTo>
                  <a:pt x="1356" y="6291"/>
                  <a:pt x="1469" y="6280"/>
                  <a:pt x="1606" y="6251"/>
                </a:cubicBezTo>
                <a:cubicBezTo>
                  <a:pt x="2280" y="6147"/>
                  <a:pt x="3060" y="5856"/>
                  <a:pt x="3932" y="5379"/>
                </a:cubicBezTo>
                <a:cubicBezTo>
                  <a:pt x="4758" y="4891"/>
                  <a:pt x="5386" y="4356"/>
                  <a:pt x="5816" y="3820"/>
                </a:cubicBezTo>
                <a:cubicBezTo>
                  <a:pt x="6107" y="3483"/>
                  <a:pt x="6107" y="3239"/>
                  <a:pt x="6107" y="3146"/>
                </a:cubicBezTo>
                <a:cubicBezTo>
                  <a:pt x="6107" y="3053"/>
                  <a:pt x="6107" y="2809"/>
                  <a:pt x="5816" y="2471"/>
                </a:cubicBezTo>
                <a:cubicBezTo>
                  <a:pt x="5386" y="1936"/>
                  <a:pt x="4758" y="1401"/>
                  <a:pt x="3932" y="913"/>
                </a:cubicBezTo>
                <a:cubicBezTo>
                  <a:pt x="3060" y="436"/>
                  <a:pt x="2280" y="145"/>
                  <a:pt x="1606" y="40"/>
                </a:cubicBezTo>
                <a:cubicBezTo>
                  <a:pt x="1471" y="12"/>
                  <a:pt x="1360" y="1"/>
                  <a:pt x="12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53"/>
          <p:cNvSpPr/>
          <p:nvPr/>
        </p:nvSpPr>
        <p:spPr>
          <a:xfrm>
            <a:off x="1225368" y="3379797"/>
            <a:ext cx="141682" cy="144776"/>
          </a:xfrm>
          <a:custGeom>
            <a:rect b="b" l="l" r="r" t="t"/>
            <a:pathLst>
              <a:path extrusionOk="0" h="5896" w="5770">
                <a:moveTo>
                  <a:pt x="1165" y="0"/>
                </a:moveTo>
                <a:cubicBezTo>
                  <a:pt x="963" y="0"/>
                  <a:pt x="859" y="54"/>
                  <a:pt x="826" y="87"/>
                </a:cubicBezTo>
                <a:cubicBezTo>
                  <a:pt x="722" y="133"/>
                  <a:pt x="536" y="284"/>
                  <a:pt x="384" y="668"/>
                </a:cubicBezTo>
                <a:cubicBezTo>
                  <a:pt x="140" y="1296"/>
                  <a:pt x="1" y="2029"/>
                  <a:pt x="1" y="2948"/>
                </a:cubicBezTo>
                <a:cubicBezTo>
                  <a:pt x="1" y="3820"/>
                  <a:pt x="140" y="4600"/>
                  <a:pt x="384" y="5228"/>
                </a:cubicBezTo>
                <a:cubicBezTo>
                  <a:pt x="536" y="5611"/>
                  <a:pt x="722" y="5763"/>
                  <a:pt x="826" y="5809"/>
                </a:cubicBezTo>
                <a:cubicBezTo>
                  <a:pt x="859" y="5841"/>
                  <a:pt x="963" y="5896"/>
                  <a:pt x="1165" y="5896"/>
                </a:cubicBezTo>
                <a:cubicBezTo>
                  <a:pt x="1257" y="5896"/>
                  <a:pt x="1368" y="5885"/>
                  <a:pt x="1501" y="5856"/>
                </a:cubicBezTo>
                <a:cubicBezTo>
                  <a:pt x="2176" y="5763"/>
                  <a:pt x="2909" y="5518"/>
                  <a:pt x="3688" y="5030"/>
                </a:cubicBezTo>
                <a:cubicBezTo>
                  <a:pt x="4455" y="4600"/>
                  <a:pt x="5037" y="4111"/>
                  <a:pt x="5479" y="3576"/>
                </a:cubicBezTo>
                <a:cubicBezTo>
                  <a:pt x="5723" y="3239"/>
                  <a:pt x="5770" y="3041"/>
                  <a:pt x="5770" y="2948"/>
                </a:cubicBezTo>
                <a:cubicBezTo>
                  <a:pt x="5770" y="2855"/>
                  <a:pt x="5723" y="2657"/>
                  <a:pt x="5479" y="2320"/>
                </a:cubicBezTo>
                <a:cubicBezTo>
                  <a:pt x="5037" y="1785"/>
                  <a:pt x="4455" y="1296"/>
                  <a:pt x="3688" y="819"/>
                </a:cubicBezTo>
                <a:cubicBezTo>
                  <a:pt x="2909" y="377"/>
                  <a:pt x="2176" y="133"/>
                  <a:pt x="1501" y="40"/>
                </a:cubicBezTo>
                <a:cubicBezTo>
                  <a:pt x="1368" y="11"/>
                  <a:pt x="1257" y="0"/>
                  <a:pt x="116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53"/>
          <p:cNvSpPr/>
          <p:nvPr/>
        </p:nvSpPr>
        <p:spPr>
          <a:xfrm>
            <a:off x="1558678" y="3384512"/>
            <a:ext cx="131983" cy="135323"/>
          </a:xfrm>
          <a:custGeom>
            <a:rect b="b" l="l" r="r" t="t"/>
            <a:pathLst>
              <a:path extrusionOk="0" h="5511" w="5375">
                <a:moveTo>
                  <a:pt x="1090" y="1"/>
                </a:moveTo>
                <a:cubicBezTo>
                  <a:pt x="904" y="1"/>
                  <a:pt x="800" y="60"/>
                  <a:pt x="768" y="92"/>
                </a:cubicBezTo>
                <a:cubicBezTo>
                  <a:pt x="675" y="139"/>
                  <a:pt x="524" y="232"/>
                  <a:pt x="384" y="627"/>
                </a:cubicBezTo>
                <a:cubicBezTo>
                  <a:pt x="140" y="1209"/>
                  <a:pt x="1" y="1930"/>
                  <a:pt x="1" y="2756"/>
                </a:cubicBezTo>
                <a:cubicBezTo>
                  <a:pt x="1" y="3582"/>
                  <a:pt x="140" y="4303"/>
                  <a:pt x="384" y="4884"/>
                </a:cubicBezTo>
                <a:cubicBezTo>
                  <a:pt x="524" y="5280"/>
                  <a:pt x="675" y="5373"/>
                  <a:pt x="768" y="5419"/>
                </a:cubicBezTo>
                <a:cubicBezTo>
                  <a:pt x="800" y="5451"/>
                  <a:pt x="904" y="5511"/>
                  <a:pt x="1090" y="5511"/>
                </a:cubicBezTo>
                <a:cubicBezTo>
                  <a:pt x="1175" y="5511"/>
                  <a:pt x="1276" y="5499"/>
                  <a:pt x="1396" y="5466"/>
                </a:cubicBezTo>
                <a:cubicBezTo>
                  <a:pt x="2036" y="5373"/>
                  <a:pt x="2711" y="5129"/>
                  <a:pt x="3432" y="4745"/>
                </a:cubicBezTo>
                <a:cubicBezTo>
                  <a:pt x="4165" y="4303"/>
                  <a:pt x="4700" y="3826"/>
                  <a:pt x="5083" y="3337"/>
                </a:cubicBezTo>
                <a:cubicBezTo>
                  <a:pt x="5328" y="3047"/>
                  <a:pt x="5374" y="2849"/>
                  <a:pt x="5374" y="2756"/>
                </a:cubicBezTo>
                <a:cubicBezTo>
                  <a:pt x="5374" y="2663"/>
                  <a:pt x="5328" y="2465"/>
                  <a:pt x="5083" y="2174"/>
                </a:cubicBezTo>
                <a:cubicBezTo>
                  <a:pt x="4700" y="1686"/>
                  <a:pt x="4165" y="1209"/>
                  <a:pt x="3432" y="767"/>
                </a:cubicBezTo>
                <a:cubicBezTo>
                  <a:pt x="2711" y="383"/>
                  <a:pt x="2036" y="139"/>
                  <a:pt x="1396" y="46"/>
                </a:cubicBezTo>
                <a:cubicBezTo>
                  <a:pt x="1276" y="13"/>
                  <a:pt x="1175" y="1"/>
                  <a:pt x="109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53"/>
          <p:cNvSpPr/>
          <p:nvPr/>
        </p:nvSpPr>
        <p:spPr>
          <a:xfrm>
            <a:off x="1891693" y="3389226"/>
            <a:ext cx="122554" cy="125918"/>
          </a:xfrm>
          <a:custGeom>
            <a:rect b="b" l="l" r="r" t="t"/>
            <a:pathLst>
              <a:path extrusionOk="0" h="5128" w="4991">
                <a:moveTo>
                  <a:pt x="1044" y="0"/>
                </a:moveTo>
                <a:cubicBezTo>
                  <a:pt x="867" y="0"/>
                  <a:pt x="752" y="58"/>
                  <a:pt x="687" y="98"/>
                </a:cubicBezTo>
                <a:cubicBezTo>
                  <a:pt x="629" y="145"/>
                  <a:pt x="489" y="238"/>
                  <a:pt x="338" y="575"/>
                </a:cubicBezTo>
                <a:cubicBezTo>
                  <a:pt x="152" y="1110"/>
                  <a:pt x="1" y="1785"/>
                  <a:pt x="1" y="2564"/>
                </a:cubicBezTo>
                <a:cubicBezTo>
                  <a:pt x="1" y="3343"/>
                  <a:pt x="152" y="4018"/>
                  <a:pt x="338" y="4553"/>
                </a:cubicBezTo>
                <a:cubicBezTo>
                  <a:pt x="489" y="4890"/>
                  <a:pt x="629" y="4983"/>
                  <a:pt x="687" y="5041"/>
                </a:cubicBezTo>
                <a:cubicBezTo>
                  <a:pt x="751" y="5073"/>
                  <a:pt x="865" y="5128"/>
                  <a:pt x="1041" y="5128"/>
                </a:cubicBezTo>
                <a:cubicBezTo>
                  <a:pt x="1119" y="5128"/>
                  <a:pt x="1211" y="5117"/>
                  <a:pt x="1315" y="5088"/>
                </a:cubicBezTo>
                <a:cubicBezTo>
                  <a:pt x="1897" y="4983"/>
                  <a:pt x="2525" y="4797"/>
                  <a:pt x="3199" y="4402"/>
                </a:cubicBezTo>
                <a:cubicBezTo>
                  <a:pt x="3886" y="4018"/>
                  <a:pt x="4363" y="3587"/>
                  <a:pt x="4758" y="3099"/>
                </a:cubicBezTo>
                <a:cubicBezTo>
                  <a:pt x="4991" y="2855"/>
                  <a:pt x="4991" y="2657"/>
                  <a:pt x="4991" y="2564"/>
                </a:cubicBezTo>
                <a:cubicBezTo>
                  <a:pt x="4991" y="2471"/>
                  <a:pt x="4991" y="2273"/>
                  <a:pt x="4758" y="2029"/>
                </a:cubicBezTo>
                <a:cubicBezTo>
                  <a:pt x="4363" y="1552"/>
                  <a:pt x="3886" y="1110"/>
                  <a:pt x="3199" y="726"/>
                </a:cubicBezTo>
                <a:cubicBezTo>
                  <a:pt x="2525" y="331"/>
                  <a:pt x="1897" y="145"/>
                  <a:pt x="1315" y="40"/>
                </a:cubicBezTo>
                <a:cubicBezTo>
                  <a:pt x="1212" y="11"/>
                  <a:pt x="1122" y="0"/>
                  <a:pt x="10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53"/>
          <p:cNvSpPr/>
          <p:nvPr/>
        </p:nvSpPr>
        <p:spPr>
          <a:xfrm>
            <a:off x="2225002" y="3393597"/>
            <a:ext cx="114279" cy="116685"/>
          </a:xfrm>
          <a:custGeom>
            <a:rect b="b" l="l" r="r" t="t"/>
            <a:pathLst>
              <a:path extrusionOk="0" h="4752" w="4654">
                <a:moveTo>
                  <a:pt x="1037" y="0"/>
                </a:moveTo>
                <a:cubicBezTo>
                  <a:pt x="817" y="0"/>
                  <a:pt x="704" y="68"/>
                  <a:pt x="629" y="106"/>
                </a:cubicBezTo>
                <a:cubicBezTo>
                  <a:pt x="582" y="106"/>
                  <a:pt x="431" y="257"/>
                  <a:pt x="338" y="548"/>
                </a:cubicBezTo>
                <a:cubicBezTo>
                  <a:pt x="140" y="1025"/>
                  <a:pt x="1" y="1665"/>
                  <a:pt x="1" y="2386"/>
                </a:cubicBezTo>
                <a:cubicBezTo>
                  <a:pt x="1" y="3119"/>
                  <a:pt x="140" y="3747"/>
                  <a:pt x="338" y="4224"/>
                </a:cubicBezTo>
                <a:cubicBezTo>
                  <a:pt x="431" y="4514"/>
                  <a:pt x="582" y="4666"/>
                  <a:pt x="629" y="4666"/>
                </a:cubicBezTo>
                <a:cubicBezTo>
                  <a:pt x="693" y="4698"/>
                  <a:pt x="785" y="4752"/>
                  <a:pt x="946" y="4752"/>
                </a:cubicBezTo>
                <a:cubicBezTo>
                  <a:pt x="1019" y="4752"/>
                  <a:pt x="1106" y="4741"/>
                  <a:pt x="1210" y="4712"/>
                </a:cubicBezTo>
                <a:cubicBezTo>
                  <a:pt x="1745" y="4666"/>
                  <a:pt x="2327" y="4421"/>
                  <a:pt x="2955" y="4084"/>
                </a:cubicBezTo>
                <a:cubicBezTo>
                  <a:pt x="3583" y="3700"/>
                  <a:pt x="4072" y="3305"/>
                  <a:pt x="4409" y="2921"/>
                </a:cubicBezTo>
                <a:cubicBezTo>
                  <a:pt x="4607" y="2630"/>
                  <a:pt x="4653" y="2479"/>
                  <a:pt x="4653" y="2386"/>
                </a:cubicBezTo>
                <a:cubicBezTo>
                  <a:pt x="4653" y="2293"/>
                  <a:pt x="4607" y="2142"/>
                  <a:pt x="4409" y="1851"/>
                </a:cubicBezTo>
                <a:cubicBezTo>
                  <a:pt x="4072" y="1467"/>
                  <a:pt x="3583" y="1025"/>
                  <a:pt x="2955" y="688"/>
                </a:cubicBezTo>
                <a:cubicBezTo>
                  <a:pt x="2327" y="350"/>
                  <a:pt x="1745" y="106"/>
                  <a:pt x="1210" y="13"/>
                </a:cubicBezTo>
                <a:cubicBezTo>
                  <a:pt x="1146" y="4"/>
                  <a:pt x="1088" y="0"/>
                  <a:pt x="10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53"/>
          <p:cNvSpPr/>
          <p:nvPr/>
        </p:nvSpPr>
        <p:spPr>
          <a:xfrm>
            <a:off x="2558312" y="3398336"/>
            <a:ext cx="104555" cy="107846"/>
          </a:xfrm>
          <a:custGeom>
            <a:rect b="b" l="l" r="r" t="t"/>
            <a:pathLst>
              <a:path extrusionOk="0" h="4392" w="4258">
                <a:moveTo>
                  <a:pt x="936" y="0"/>
                </a:moveTo>
                <a:cubicBezTo>
                  <a:pt x="756" y="0"/>
                  <a:pt x="655" y="64"/>
                  <a:pt x="582" y="64"/>
                </a:cubicBezTo>
                <a:cubicBezTo>
                  <a:pt x="524" y="111"/>
                  <a:pt x="384" y="204"/>
                  <a:pt x="291" y="495"/>
                </a:cubicBezTo>
                <a:cubicBezTo>
                  <a:pt x="140" y="983"/>
                  <a:pt x="1" y="1518"/>
                  <a:pt x="1" y="2193"/>
                </a:cubicBezTo>
                <a:cubicBezTo>
                  <a:pt x="1" y="2867"/>
                  <a:pt x="140" y="3403"/>
                  <a:pt x="291" y="3891"/>
                </a:cubicBezTo>
                <a:cubicBezTo>
                  <a:pt x="384" y="4182"/>
                  <a:pt x="524" y="4275"/>
                  <a:pt x="582" y="4321"/>
                </a:cubicBezTo>
                <a:cubicBezTo>
                  <a:pt x="658" y="4321"/>
                  <a:pt x="766" y="4391"/>
                  <a:pt x="961" y="4391"/>
                </a:cubicBezTo>
                <a:cubicBezTo>
                  <a:pt x="1005" y="4391"/>
                  <a:pt x="1053" y="4388"/>
                  <a:pt x="1106" y="4380"/>
                </a:cubicBezTo>
                <a:cubicBezTo>
                  <a:pt x="1594" y="4275"/>
                  <a:pt x="2129" y="4089"/>
                  <a:pt x="2711" y="3740"/>
                </a:cubicBezTo>
                <a:cubicBezTo>
                  <a:pt x="3292" y="3403"/>
                  <a:pt x="3723" y="3065"/>
                  <a:pt x="4014" y="2681"/>
                </a:cubicBezTo>
                <a:cubicBezTo>
                  <a:pt x="4211" y="2437"/>
                  <a:pt x="4258" y="2286"/>
                  <a:pt x="4258" y="2193"/>
                </a:cubicBezTo>
                <a:cubicBezTo>
                  <a:pt x="4258" y="2100"/>
                  <a:pt x="4211" y="1949"/>
                  <a:pt x="4014" y="1704"/>
                </a:cubicBezTo>
                <a:cubicBezTo>
                  <a:pt x="3723" y="1320"/>
                  <a:pt x="3292" y="983"/>
                  <a:pt x="2711" y="646"/>
                </a:cubicBezTo>
                <a:cubicBezTo>
                  <a:pt x="2129" y="309"/>
                  <a:pt x="1594" y="111"/>
                  <a:pt x="1106" y="18"/>
                </a:cubicBezTo>
                <a:cubicBezTo>
                  <a:pt x="1042" y="5"/>
                  <a:pt x="986" y="0"/>
                  <a:pt x="9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53"/>
          <p:cNvSpPr/>
          <p:nvPr/>
        </p:nvSpPr>
        <p:spPr>
          <a:xfrm>
            <a:off x="2891327" y="3402854"/>
            <a:ext cx="95421" cy="98490"/>
          </a:xfrm>
          <a:custGeom>
            <a:rect b="b" l="l" r="r" t="t"/>
            <a:pathLst>
              <a:path extrusionOk="0" h="4011" w="3886">
                <a:moveTo>
                  <a:pt x="804" y="1"/>
                </a:moveTo>
                <a:cubicBezTo>
                  <a:pt x="654" y="1"/>
                  <a:pt x="569" y="33"/>
                  <a:pt x="536" y="66"/>
                </a:cubicBezTo>
                <a:cubicBezTo>
                  <a:pt x="489" y="125"/>
                  <a:pt x="396" y="218"/>
                  <a:pt x="292" y="462"/>
                </a:cubicBezTo>
                <a:cubicBezTo>
                  <a:pt x="106" y="892"/>
                  <a:pt x="1" y="1381"/>
                  <a:pt x="1" y="2009"/>
                </a:cubicBezTo>
                <a:cubicBezTo>
                  <a:pt x="1" y="2590"/>
                  <a:pt x="106" y="3125"/>
                  <a:pt x="292" y="3556"/>
                </a:cubicBezTo>
                <a:cubicBezTo>
                  <a:pt x="396" y="3800"/>
                  <a:pt x="489" y="3905"/>
                  <a:pt x="536" y="3951"/>
                </a:cubicBezTo>
                <a:cubicBezTo>
                  <a:pt x="573" y="3951"/>
                  <a:pt x="677" y="4011"/>
                  <a:pt x="866" y="4011"/>
                </a:cubicBezTo>
                <a:cubicBezTo>
                  <a:pt x="914" y="4011"/>
                  <a:pt x="966" y="4007"/>
                  <a:pt x="1024" y="3998"/>
                </a:cubicBezTo>
                <a:cubicBezTo>
                  <a:pt x="1455" y="3905"/>
                  <a:pt x="1943" y="3754"/>
                  <a:pt x="2478" y="3416"/>
                </a:cubicBezTo>
                <a:cubicBezTo>
                  <a:pt x="3013" y="3125"/>
                  <a:pt x="3397" y="2788"/>
                  <a:pt x="3688" y="2451"/>
                </a:cubicBezTo>
                <a:cubicBezTo>
                  <a:pt x="3886" y="2207"/>
                  <a:pt x="3886" y="2055"/>
                  <a:pt x="3886" y="2009"/>
                </a:cubicBezTo>
                <a:cubicBezTo>
                  <a:pt x="3886" y="1962"/>
                  <a:pt x="3886" y="1811"/>
                  <a:pt x="3688" y="1578"/>
                </a:cubicBezTo>
                <a:cubicBezTo>
                  <a:pt x="3397" y="1230"/>
                  <a:pt x="3013" y="892"/>
                  <a:pt x="2478" y="601"/>
                </a:cubicBezTo>
                <a:cubicBezTo>
                  <a:pt x="1943" y="264"/>
                  <a:pt x="1455" y="125"/>
                  <a:pt x="1024" y="20"/>
                </a:cubicBezTo>
                <a:cubicBezTo>
                  <a:pt x="939" y="6"/>
                  <a:pt x="866" y="1"/>
                  <a:pt x="8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53"/>
          <p:cNvSpPr/>
          <p:nvPr/>
        </p:nvSpPr>
        <p:spPr>
          <a:xfrm>
            <a:off x="3224636" y="3407716"/>
            <a:ext cx="85722" cy="88938"/>
          </a:xfrm>
          <a:custGeom>
            <a:rect b="b" l="l" r="r" t="t"/>
            <a:pathLst>
              <a:path extrusionOk="0" h="3622" w="3491">
                <a:moveTo>
                  <a:pt x="732" y="0"/>
                </a:moveTo>
                <a:cubicBezTo>
                  <a:pt x="602" y="0"/>
                  <a:pt x="522" y="33"/>
                  <a:pt x="489" y="66"/>
                </a:cubicBezTo>
                <a:cubicBezTo>
                  <a:pt x="431" y="113"/>
                  <a:pt x="338" y="159"/>
                  <a:pt x="245" y="403"/>
                </a:cubicBezTo>
                <a:cubicBezTo>
                  <a:pt x="94" y="799"/>
                  <a:pt x="1" y="1276"/>
                  <a:pt x="1" y="1811"/>
                </a:cubicBezTo>
                <a:cubicBezTo>
                  <a:pt x="1" y="2346"/>
                  <a:pt x="94" y="2834"/>
                  <a:pt x="245" y="3218"/>
                </a:cubicBezTo>
                <a:cubicBezTo>
                  <a:pt x="338" y="3463"/>
                  <a:pt x="431" y="3509"/>
                  <a:pt x="489" y="3556"/>
                </a:cubicBezTo>
                <a:cubicBezTo>
                  <a:pt x="522" y="3588"/>
                  <a:pt x="602" y="3621"/>
                  <a:pt x="732" y="3621"/>
                </a:cubicBezTo>
                <a:cubicBezTo>
                  <a:pt x="786" y="3621"/>
                  <a:pt x="848" y="3616"/>
                  <a:pt x="920" y="3602"/>
                </a:cubicBezTo>
                <a:cubicBezTo>
                  <a:pt x="1304" y="3509"/>
                  <a:pt x="1746" y="3358"/>
                  <a:pt x="2234" y="3125"/>
                </a:cubicBezTo>
                <a:cubicBezTo>
                  <a:pt x="2711" y="2834"/>
                  <a:pt x="3048" y="2485"/>
                  <a:pt x="3339" y="2195"/>
                </a:cubicBezTo>
                <a:cubicBezTo>
                  <a:pt x="3490" y="2009"/>
                  <a:pt x="3490" y="1857"/>
                  <a:pt x="3490" y="1811"/>
                </a:cubicBezTo>
                <a:cubicBezTo>
                  <a:pt x="3490" y="1764"/>
                  <a:pt x="3490" y="1613"/>
                  <a:pt x="3339" y="1427"/>
                </a:cubicBezTo>
                <a:cubicBezTo>
                  <a:pt x="3048" y="1090"/>
                  <a:pt x="2711" y="799"/>
                  <a:pt x="2234" y="508"/>
                </a:cubicBezTo>
                <a:cubicBezTo>
                  <a:pt x="1746" y="264"/>
                  <a:pt x="1304" y="113"/>
                  <a:pt x="920" y="20"/>
                </a:cubicBezTo>
                <a:cubicBezTo>
                  <a:pt x="848" y="6"/>
                  <a:pt x="786" y="0"/>
                  <a:pt x="7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53"/>
          <p:cNvSpPr/>
          <p:nvPr/>
        </p:nvSpPr>
        <p:spPr>
          <a:xfrm>
            <a:off x="3557946" y="3412431"/>
            <a:ext cx="77152" cy="79632"/>
          </a:xfrm>
          <a:custGeom>
            <a:rect b="b" l="l" r="r" t="t"/>
            <a:pathLst>
              <a:path extrusionOk="0" h="3243" w="3142">
                <a:moveTo>
                  <a:pt x="639" y="1"/>
                </a:moveTo>
                <a:cubicBezTo>
                  <a:pt x="525" y="1"/>
                  <a:pt x="464" y="39"/>
                  <a:pt x="431" y="72"/>
                </a:cubicBezTo>
                <a:cubicBezTo>
                  <a:pt x="385" y="72"/>
                  <a:pt x="292" y="165"/>
                  <a:pt x="233" y="363"/>
                </a:cubicBezTo>
                <a:cubicBezTo>
                  <a:pt x="94" y="700"/>
                  <a:pt x="1" y="1130"/>
                  <a:pt x="1" y="1619"/>
                </a:cubicBezTo>
                <a:cubicBezTo>
                  <a:pt x="1" y="2107"/>
                  <a:pt x="94" y="2538"/>
                  <a:pt x="233" y="2875"/>
                </a:cubicBezTo>
                <a:cubicBezTo>
                  <a:pt x="292" y="3073"/>
                  <a:pt x="385" y="3166"/>
                  <a:pt x="431" y="3166"/>
                </a:cubicBezTo>
                <a:cubicBezTo>
                  <a:pt x="464" y="3207"/>
                  <a:pt x="527" y="3243"/>
                  <a:pt x="645" y="3243"/>
                </a:cubicBezTo>
                <a:cubicBezTo>
                  <a:pt x="692" y="3243"/>
                  <a:pt x="748" y="3237"/>
                  <a:pt x="815" y="3224"/>
                </a:cubicBezTo>
                <a:cubicBezTo>
                  <a:pt x="1164" y="3166"/>
                  <a:pt x="1594" y="3026"/>
                  <a:pt x="1978" y="2782"/>
                </a:cubicBezTo>
                <a:cubicBezTo>
                  <a:pt x="2420" y="2538"/>
                  <a:pt x="2757" y="2247"/>
                  <a:pt x="2955" y="1956"/>
                </a:cubicBezTo>
                <a:cubicBezTo>
                  <a:pt x="3095" y="1770"/>
                  <a:pt x="3141" y="1665"/>
                  <a:pt x="3141" y="1619"/>
                </a:cubicBezTo>
                <a:cubicBezTo>
                  <a:pt x="3141" y="1572"/>
                  <a:pt x="3095" y="1421"/>
                  <a:pt x="2955" y="1282"/>
                </a:cubicBezTo>
                <a:cubicBezTo>
                  <a:pt x="2757" y="991"/>
                  <a:pt x="2420" y="700"/>
                  <a:pt x="1978" y="456"/>
                </a:cubicBezTo>
                <a:cubicBezTo>
                  <a:pt x="1594" y="211"/>
                  <a:pt x="1164" y="72"/>
                  <a:pt x="815" y="25"/>
                </a:cubicBezTo>
                <a:cubicBezTo>
                  <a:pt x="745" y="8"/>
                  <a:pt x="687" y="1"/>
                  <a:pt x="63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53"/>
          <p:cNvSpPr/>
          <p:nvPr/>
        </p:nvSpPr>
        <p:spPr>
          <a:xfrm>
            <a:off x="3890985" y="3417145"/>
            <a:ext cx="67993" cy="70080"/>
          </a:xfrm>
          <a:custGeom>
            <a:rect b="b" l="l" r="r" t="t"/>
            <a:pathLst>
              <a:path extrusionOk="0" h="2854" w="2769">
                <a:moveTo>
                  <a:pt x="585" y="0"/>
                </a:moveTo>
                <a:cubicBezTo>
                  <a:pt x="485" y="0"/>
                  <a:pt x="428" y="33"/>
                  <a:pt x="395" y="66"/>
                </a:cubicBezTo>
                <a:cubicBezTo>
                  <a:pt x="337" y="66"/>
                  <a:pt x="244" y="124"/>
                  <a:pt x="198" y="310"/>
                </a:cubicBezTo>
                <a:cubicBezTo>
                  <a:pt x="105" y="648"/>
                  <a:pt x="0" y="996"/>
                  <a:pt x="0" y="1427"/>
                </a:cubicBezTo>
                <a:cubicBezTo>
                  <a:pt x="0" y="1869"/>
                  <a:pt x="105" y="2206"/>
                  <a:pt x="198" y="2543"/>
                </a:cubicBezTo>
                <a:cubicBezTo>
                  <a:pt x="244" y="2683"/>
                  <a:pt x="337" y="2788"/>
                  <a:pt x="395" y="2788"/>
                </a:cubicBezTo>
                <a:cubicBezTo>
                  <a:pt x="428" y="2821"/>
                  <a:pt x="485" y="2854"/>
                  <a:pt x="585" y="2854"/>
                </a:cubicBezTo>
                <a:cubicBezTo>
                  <a:pt x="626" y="2854"/>
                  <a:pt x="675" y="2848"/>
                  <a:pt x="733" y="2834"/>
                </a:cubicBezTo>
                <a:cubicBezTo>
                  <a:pt x="1024" y="2788"/>
                  <a:pt x="1407" y="2637"/>
                  <a:pt x="1745" y="2450"/>
                </a:cubicBezTo>
                <a:cubicBezTo>
                  <a:pt x="2140" y="2206"/>
                  <a:pt x="2431" y="1962"/>
                  <a:pt x="2617" y="1718"/>
                </a:cubicBezTo>
                <a:cubicBezTo>
                  <a:pt x="2768" y="1578"/>
                  <a:pt x="2768" y="1473"/>
                  <a:pt x="2768" y="1427"/>
                </a:cubicBezTo>
                <a:cubicBezTo>
                  <a:pt x="2768" y="1380"/>
                  <a:pt x="2768" y="1287"/>
                  <a:pt x="2617" y="1136"/>
                </a:cubicBezTo>
                <a:cubicBezTo>
                  <a:pt x="2431" y="892"/>
                  <a:pt x="2140" y="648"/>
                  <a:pt x="1745" y="415"/>
                </a:cubicBezTo>
                <a:cubicBezTo>
                  <a:pt x="1407" y="217"/>
                  <a:pt x="1024" y="66"/>
                  <a:pt x="733" y="19"/>
                </a:cubicBezTo>
                <a:cubicBezTo>
                  <a:pt x="675" y="6"/>
                  <a:pt x="626" y="0"/>
                  <a:pt x="58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53"/>
          <p:cNvSpPr/>
          <p:nvPr/>
        </p:nvSpPr>
        <p:spPr>
          <a:xfrm>
            <a:off x="4224271" y="3421958"/>
            <a:ext cx="58294" cy="60405"/>
          </a:xfrm>
          <a:custGeom>
            <a:rect b="b" l="l" r="r" t="t"/>
            <a:pathLst>
              <a:path extrusionOk="0" h="2460" w="2374">
                <a:moveTo>
                  <a:pt x="476" y="0"/>
                </a:moveTo>
                <a:cubicBezTo>
                  <a:pt x="400" y="0"/>
                  <a:pt x="369" y="21"/>
                  <a:pt x="338" y="21"/>
                </a:cubicBezTo>
                <a:cubicBezTo>
                  <a:pt x="292" y="68"/>
                  <a:pt x="245" y="114"/>
                  <a:pt x="141" y="265"/>
                </a:cubicBezTo>
                <a:cubicBezTo>
                  <a:pt x="47" y="556"/>
                  <a:pt x="1" y="847"/>
                  <a:pt x="1" y="1231"/>
                </a:cubicBezTo>
                <a:cubicBezTo>
                  <a:pt x="1" y="1615"/>
                  <a:pt x="47" y="1905"/>
                  <a:pt x="141" y="2196"/>
                </a:cubicBezTo>
                <a:cubicBezTo>
                  <a:pt x="245" y="2347"/>
                  <a:pt x="292" y="2394"/>
                  <a:pt x="338" y="2394"/>
                </a:cubicBezTo>
                <a:cubicBezTo>
                  <a:pt x="371" y="2427"/>
                  <a:pt x="404" y="2460"/>
                  <a:pt x="490" y="2460"/>
                </a:cubicBezTo>
                <a:cubicBezTo>
                  <a:pt x="526" y="2460"/>
                  <a:pt x="571" y="2454"/>
                  <a:pt x="629" y="2441"/>
                </a:cubicBezTo>
                <a:cubicBezTo>
                  <a:pt x="920" y="2394"/>
                  <a:pt x="1211" y="2301"/>
                  <a:pt x="1548" y="2103"/>
                </a:cubicBezTo>
                <a:cubicBezTo>
                  <a:pt x="1839" y="1905"/>
                  <a:pt x="2083" y="1719"/>
                  <a:pt x="2281" y="1475"/>
                </a:cubicBezTo>
                <a:cubicBezTo>
                  <a:pt x="2374" y="1382"/>
                  <a:pt x="2374" y="1277"/>
                  <a:pt x="2374" y="1231"/>
                </a:cubicBezTo>
                <a:cubicBezTo>
                  <a:pt x="2374" y="1184"/>
                  <a:pt x="2374" y="1091"/>
                  <a:pt x="2281" y="987"/>
                </a:cubicBezTo>
                <a:cubicBezTo>
                  <a:pt x="2083" y="742"/>
                  <a:pt x="1839" y="556"/>
                  <a:pt x="1548" y="358"/>
                </a:cubicBezTo>
                <a:cubicBezTo>
                  <a:pt x="1211" y="161"/>
                  <a:pt x="920" y="68"/>
                  <a:pt x="629" y="21"/>
                </a:cubicBezTo>
                <a:cubicBezTo>
                  <a:pt x="563" y="6"/>
                  <a:pt x="514" y="0"/>
                  <a:pt x="47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53"/>
          <p:cNvSpPr/>
          <p:nvPr/>
        </p:nvSpPr>
        <p:spPr>
          <a:xfrm>
            <a:off x="4557580" y="3426697"/>
            <a:ext cx="50019" cy="51148"/>
          </a:xfrm>
          <a:custGeom>
            <a:rect b="b" l="l" r="r" t="t"/>
            <a:pathLst>
              <a:path extrusionOk="0" h="2083" w="2037">
                <a:moveTo>
                  <a:pt x="412" y="0"/>
                </a:moveTo>
                <a:cubicBezTo>
                  <a:pt x="354" y="0"/>
                  <a:pt x="323" y="26"/>
                  <a:pt x="292" y="26"/>
                </a:cubicBezTo>
                <a:cubicBezTo>
                  <a:pt x="233" y="72"/>
                  <a:pt x="187" y="119"/>
                  <a:pt x="140" y="212"/>
                </a:cubicBezTo>
                <a:cubicBezTo>
                  <a:pt x="47" y="456"/>
                  <a:pt x="1" y="701"/>
                  <a:pt x="1" y="1038"/>
                </a:cubicBezTo>
                <a:cubicBezTo>
                  <a:pt x="1" y="1329"/>
                  <a:pt x="47" y="1619"/>
                  <a:pt x="140" y="1864"/>
                </a:cubicBezTo>
                <a:cubicBezTo>
                  <a:pt x="187" y="1957"/>
                  <a:pt x="233" y="2003"/>
                  <a:pt x="292" y="2061"/>
                </a:cubicBezTo>
                <a:cubicBezTo>
                  <a:pt x="323" y="2061"/>
                  <a:pt x="354" y="2082"/>
                  <a:pt x="412" y="2082"/>
                </a:cubicBezTo>
                <a:cubicBezTo>
                  <a:pt x="442" y="2082"/>
                  <a:pt x="478" y="2077"/>
                  <a:pt x="524" y="2061"/>
                </a:cubicBezTo>
                <a:cubicBezTo>
                  <a:pt x="769" y="2003"/>
                  <a:pt x="1013" y="1910"/>
                  <a:pt x="1304" y="1771"/>
                </a:cubicBezTo>
                <a:cubicBezTo>
                  <a:pt x="1548" y="1619"/>
                  <a:pt x="1792" y="1422"/>
                  <a:pt x="1932" y="1282"/>
                </a:cubicBezTo>
                <a:cubicBezTo>
                  <a:pt x="2036" y="1131"/>
                  <a:pt x="2036" y="1084"/>
                  <a:pt x="2036" y="1038"/>
                </a:cubicBezTo>
                <a:cubicBezTo>
                  <a:pt x="2036" y="991"/>
                  <a:pt x="2036" y="945"/>
                  <a:pt x="1932" y="794"/>
                </a:cubicBezTo>
                <a:cubicBezTo>
                  <a:pt x="1792" y="654"/>
                  <a:pt x="1548" y="456"/>
                  <a:pt x="1304" y="317"/>
                </a:cubicBezTo>
                <a:cubicBezTo>
                  <a:pt x="1013" y="119"/>
                  <a:pt x="769" y="72"/>
                  <a:pt x="524" y="26"/>
                </a:cubicBezTo>
                <a:cubicBezTo>
                  <a:pt x="478" y="7"/>
                  <a:pt x="442" y="0"/>
                  <a:pt x="4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53"/>
          <p:cNvSpPr/>
          <p:nvPr/>
        </p:nvSpPr>
        <p:spPr>
          <a:xfrm>
            <a:off x="4890620" y="3431387"/>
            <a:ext cx="40565" cy="41596"/>
          </a:xfrm>
          <a:custGeom>
            <a:rect b="b" l="l" r="r" t="t"/>
            <a:pathLst>
              <a:path extrusionOk="0" h="1694" w="1652">
                <a:moveTo>
                  <a:pt x="344" y="0"/>
                </a:moveTo>
                <a:cubicBezTo>
                  <a:pt x="286" y="0"/>
                  <a:pt x="244" y="21"/>
                  <a:pt x="244" y="21"/>
                </a:cubicBezTo>
                <a:cubicBezTo>
                  <a:pt x="198" y="21"/>
                  <a:pt x="151" y="68"/>
                  <a:pt x="105" y="172"/>
                </a:cubicBezTo>
                <a:cubicBezTo>
                  <a:pt x="47" y="358"/>
                  <a:pt x="0" y="603"/>
                  <a:pt x="0" y="847"/>
                </a:cubicBezTo>
                <a:cubicBezTo>
                  <a:pt x="0" y="1091"/>
                  <a:pt x="47" y="1335"/>
                  <a:pt x="105" y="1475"/>
                </a:cubicBezTo>
                <a:cubicBezTo>
                  <a:pt x="151" y="1626"/>
                  <a:pt x="198" y="1673"/>
                  <a:pt x="244" y="1673"/>
                </a:cubicBezTo>
                <a:cubicBezTo>
                  <a:pt x="244" y="1673"/>
                  <a:pt x="286" y="1693"/>
                  <a:pt x="344" y="1693"/>
                </a:cubicBezTo>
                <a:cubicBezTo>
                  <a:pt x="374" y="1693"/>
                  <a:pt x="407" y="1688"/>
                  <a:pt x="442" y="1673"/>
                </a:cubicBezTo>
                <a:cubicBezTo>
                  <a:pt x="628" y="1673"/>
                  <a:pt x="826" y="1580"/>
                  <a:pt x="1070" y="1428"/>
                </a:cubicBezTo>
                <a:cubicBezTo>
                  <a:pt x="1268" y="1335"/>
                  <a:pt x="1454" y="1184"/>
                  <a:pt x="1559" y="1045"/>
                </a:cubicBezTo>
                <a:cubicBezTo>
                  <a:pt x="1652" y="940"/>
                  <a:pt x="1652" y="893"/>
                  <a:pt x="1652" y="847"/>
                </a:cubicBezTo>
                <a:cubicBezTo>
                  <a:pt x="1652" y="800"/>
                  <a:pt x="1652" y="754"/>
                  <a:pt x="1559" y="649"/>
                </a:cubicBezTo>
                <a:cubicBezTo>
                  <a:pt x="1454" y="510"/>
                  <a:pt x="1268" y="358"/>
                  <a:pt x="1070" y="265"/>
                </a:cubicBezTo>
                <a:lnTo>
                  <a:pt x="1070" y="219"/>
                </a:lnTo>
                <a:cubicBezTo>
                  <a:pt x="826" y="126"/>
                  <a:pt x="628" y="21"/>
                  <a:pt x="442" y="21"/>
                </a:cubicBezTo>
                <a:cubicBezTo>
                  <a:pt x="407" y="6"/>
                  <a:pt x="374" y="0"/>
                  <a:pt x="3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53"/>
          <p:cNvSpPr/>
          <p:nvPr/>
        </p:nvSpPr>
        <p:spPr>
          <a:xfrm>
            <a:off x="5223929" y="3436249"/>
            <a:ext cx="30866" cy="31872"/>
          </a:xfrm>
          <a:custGeom>
            <a:rect b="b" l="l" r="r" t="t"/>
            <a:pathLst>
              <a:path extrusionOk="0" h="1298" w="1257">
                <a:moveTo>
                  <a:pt x="260" y="0"/>
                </a:moveTo>
                <a:cubicBezTo>
                  <a:pt x="218" y="0"/>
                  <a:pt x="198" y="21"/>
                  <a:pt x="198" y="21"/>
                </a:cubicBezTo>
                <a:cubicBezTo>
                  <a:pt x="140" y="21"/>
                  <a:pt x="140" y="67"/>
                  <a:pt x="93" y="160"/>
                </a:cubicBezTo>
                <a:cubicBezTo>
                  <a:pt x="47" y="265"/>
                  <a:pt x="0" y="451"/>
                  <a:pt x="0" y="649"/>
                </a:cubicBezTo>
                <a:cubicBezTo>
                  <a:pt x="0" y="847"/>
                  <a:pt x="47" y="1033"/>
                  <a:pt x="93" y="1137"/>
                </a:cubicBezTo>
                <a:cubicBezTo>
                  <a:pt x="140" y="1230"/>
                  <a:pt x="140" y="1277"/>
                  <a:pt x="198" y="1277"/>
                </a:cubicBezTo>
                <a:cubicBezTo>
                  <a:pt x="198" y="1277"/>
                  <a:pt x="218" y="1298"/>
                  <a:pt x="260" y="1298"/>
                </a:cubicBezTo>
                <a:cubicBezTo>
                  <a:pt x="280" y="1298"/>
                  <a:pt x="306" y="1292"/>
                  <a:pt x="337" y="1277"/>
                </a:cubicBezTo>
                <a:cubicBezTo>
                  <a:pt x="489" y="1277"/>
                  <a:pt x="628" y="1230"/>
                  <a:pt x="826" y="1137"/>
                </a:cubicBezTo>
                <a:cubicBezTo>
                  <a:pt x="965" y="1033"/>
                  <a:pt x="1117" y="893"/>
                  <a:pt x="1210" y="800"/>
                </a:cubicBezTo>
                <a:cubicBezTo>
                  <a:pt x="1256" y="695"/>
                  <a:pt x="1256" y="649"/>
                  <a:pt x="1256" y="649"/>
                </a:cubicBezTo>
                <a:cubicBezTo>
                  <a:pt x="1256" y="602"/>
                  <a:pt x="1256" y="602"/>
                  <a:pt x="1210" y="509"/>
                </a:cubicBezTo>
                <a:cubicBezTo>
                  <a:pt x="1117" y="405"/>
                  <a:pt x="965" y="265"/>
                  <a:pt x="826" y="160"/>
                </a:cubicBezTo>
                <a:cubicBezTo>
                  <a:pt x="628" y="67"/>
                  <a:pt x="489" y="21"/>
                  <a:pt x="337" y="21"/>
                </a:cubicBezTo>
                <a:cubicBezTo>
                  <a:pt x="306" y="5"/>
                  <a:pt x="280" y="0"/>
                  <a:pt x="26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53"/>
          <p:cNvSpPr/>
          <p:nvPr/>
        </p:nvSpPr>
        <p:spPr>
          <a:xfrm>
            <a:off x="559044" y="3637502"/>
            <a:ext cx="159387" cy="163266"/>
          </a:xfrm>
          <a:custGeom>
            <a:rect b="b" l="l" r="r" t="t"/>
            <a:pathLst>
              <a:path extrusionOk="0" h="6649" w="6491">
                <a:moveTo>
                  <a:pt x="1443" y="1"/>
                </a:moveTo>
                <a:cubicBezTo>
                  <a:pt x="1138" y="1"/>
                  <a:pt x="995" y="69"/>
                  <a:pt x="919" y="106"/>
                </a:cubicBezTo>
                <a:cubicBezTo>
                  <a:pt x="815" y="164"/>
                  <a:pt x="629" y="304"/>
                  <a:pt x="431" y="746"/>
                </a:cubicBezTo>
                <a:cubicBezTo>
                  <a:pt x="187" y="1467"/>
                  <a:pt x="47" y="2340"/>
                  <a:pt x="0" y="3305"/>
                </a:cubicBezTo>
                <a:cubicBezTo>
                  <a:pt x="47" y="4329"/>
                  <a:pt x="187" y="5201"/>
                  <a:pt x="431" y="5922"/>
                </a:cubicBezTo>
                <a:cubicBezTo>
                  <a:pt x="629" y="6364"/>
                  <a:pt x="815" y="6504"/>
                  <a:pt x="919" y="6562"/>
                </a:cubicBezTo>
                <a:cubicBezTo>
                  <a:pt x="984" y="6594"/>
                  <a:pt x="1098" y="6648"/>
                  <a:pt x="1319" y="6648"/>
                </a:cubicBezTo>
                <a:cubicBezTo>
                  <a:pt x="1418" y="6648"/>
                  <a:pt x="1539" y="6637"/>
                  <a:pt x="1687" y="6608"/>
                </a:cubicBezTo>
                <a:cubicBezTo>
                  <a:pt x="2420" y="6504"/>
                  <a:pt x="3246" y="6213"/>
                  <a:pt x="4118" y="5736"/>
                </a:cubicBezTo>
                <a:lnTo>
                  <a:pt x="4165" y="5736"/>
                </a:lnTo>
                <a:cubicBezTo>
                  <a:pt x="5037" y="5201"/>
                  <a:pt x="5665" y="4619"/>
                  <a:pt x="6153" y="4038"/>
                </a:cubicBezTo>
                <a:cubicBezTo>
                  <a:pt x="6444" y="3700"/>
                  <a:pt x="6491" y="3456"/>
                  <a:pt x="6491" y="3305"/>
                </a:cubicBezTo>
                <a:cubicBezTo>
                  <a:pt x="6491" y="3212"/>
                  <a:pt x="6444" y="2968"/>
                  <a:pt x="6153" y="2630"/>
                </a:cubicBezTo>
                <a:cubicBezTo>
                  <a:pt x="5665" y="2049"/>
                  <a:pt x="5037" y="1467"/>
                  <a:pt x="4165" y="932"/>
                </a:cubicBezTo>
                <a:lnTo>
                  <a:pt x="4118" y="932"/>
                </a:lnTo>
                <a:cubicBezTo>
                  <a:pt x="3246" y="455"/>
                  <a:pt x="2420" y="164"/>
                  <a:pt x="1687" y="13"/>
                </a:cubicBezTo>
                <a:cubicBezTo>
                  <a:pt x="1596" y="4"/>
                  <a:pt x="1515" y="1"/>
                  <a:pt x="144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53"/>
          <p:cNvSpPr/>
          <p:nvPr/>
        </p:nvSpPr>
        <p:spPr>
          <a:xfrm>
            <a:off x="892059" y="3642364"/>
            <a:ext cx="149982" cy="154009"/>
          </a:xfrm>
          <a:custGeom>
            <a:rect b="b" l="l" r="r" t="t"/>
            <a:pathLst>
              <a:path extrusionOk="0" h="6272" w="6108">
                <a:moveTo>
                  <a:pt x="1379" y="0"/>
                </a:moveTo>
                <a:cubicBezTo>
                  <a:pt x="1096" y="0"/>
                  <a:pt x="958" y="68"/>
                  <a:pt x="873" y="106"/>
                </a:cubicBezTo>
                <a:cubicBezTo>
                  <a:pt x="780" y="153"/>
                  <a:pt x="582" y="304"/>
                  <a:pt x="443" y="688"/>
                </a:cubicBezTo>
                <a:cubicBezTo>
                  <a:pt x="198" y="1362"/>
                  <a:pt x="47" y="2188"/>
                  <a:pt x="1" y="3107"/>
                </a:cubicBezTo>
                <a:cubicBezTo>
                  <a:pt x="47" y="4084"/>
                  <a:pt x="198" y="4910"/>
                  <a:pt x="443" y="5584"/>
                </a:cubicBezTo>
                <a:cubicBezTo>
                  <a:pt x="582" y="5968"/>
                  <a:pt x="780" y="6120"/>
                  <a:pt x="873" y="6166"/>
                </a:cubicBezTo>
                <a:cubicBezTo>
                  <a:pt x="958" y="6204"/>
                  <a:pt x="1096" y="6272"/>
                  <a:pt x="1379" y="6272"/>
                </a:cubicBezTo>
                <a:cubicBezTo>
                  <a:pt x="1446" y="6272"/>
                  <a:pt x="1521" y="6268"/>
                  <a:pt x="1606" y="6259"/>
                </a:cubicBezTo>
                <a:cubicBezTo>
                  <a:pt x="2280" y="6120"/>
                  <a:pt x="3060" y="5829"/>
                  <a:pt x="3932" y="5387"/>
                </a:cubicBezTo>
                <a:cubicBezTo>
                  <a:pt x="4758" y="4910"/>
                  <a:pt x="5386" y="4375"/>
                  <a:pt x="5816" y="3793"/>
                </a:cubicBezTo>
                <a:cubicBezTo>
                  <a:pt x="6107" y="3456"/>
                  <a:pt x="6107" y="3258"/>
                  <a:pt x="6107" y="3107"/>
                </a:cubicBezTo>
                <a:cubicBezTo>
                  <a:pt x="6107" y="3014"/>
                  <a:pt x="6107" y="2816"/>
                  <a:pt x="5816" y="2432"/>
                </a:cubicBezTo>
                <a:cubicBezTo>
                  <a:pt x="5386" y="1897"/>
                  <a:pt x="4758" y="1362"/>
                  <a:pt x="3932" y="885"/>
                </a:cubicBezTo>
                <a:cubicBezTo>
                  <a:pt x="3060" y="397"/>
                  <a:pt x="2280" y="153"/>
                  <a:pt x="1606" y="13"/>
                </a:cubicBezTo>
                <a:cubicBezTo>
                  <a:pt x="1521" y="4"/>
                  <a:pt x="1446" y="0"/>
                  <a:pt x="137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53"/>
          <p:cNvSpPr/>
          <p:nvPr/>
        </p:nvSpPr>
        <p:spPr>
          <a:xfrm>
            <a:off x="1225368" y="3646808"/>
            <a:ext cx="141682" cy="144973"/>
          </a:xfrm>
          <a:custGeom>
            <a:rect b="b" l="l" r="r" t="t"/>
            <a:pathLst>
              <a:path extrusionOk="0" h="5904" w="5770">
                <a:moveTo>
                  <a:pt x="1208" y="0"/>
                </a:moveTo>
                <a:cubicBezTo>
                  <a:pt x="977" y="0"/>
                  <a:pt x="861" y="46"/>
                  <a:pt x="826" y="123"/>
                </a:cubicBezTo>
                <a:cubicBezTo>
                  <a:pt x="722" y="169"/>
                  <a:pt x="536" y="262"/>
                  <a:pt x="384" y="658"/>
                </a:cubicBezTo>
                <a:cubicBezTo>
                  <a:pt x="140" y="1286"/>
                  <a:pt x="1" y="2054"/>
                  <a:pt x="1" y="2926"/>
                </a:cubicBezTo>
                <a:cubicBezTo>
                  <a:pt x="1" y="3856"/>
                  <a:pt x="140" y="4624"/>
                  <a:pt x="384" y="5206"/>
                </a:cubicBezTo>
                <a:cubicBezTo>
                  <a:pt x="536" y="5648"/>
                  <a:pt x="722" y="5741"/>
                  <a:pt x="826" y="5787"/>
                </a:cubicBezTo>
                <a:cubicBezTo>
                  <a:pt x="865" y="5826"/>
                  <a:pt x="1006" y="5904"/>
                  <a:pt x="1296" y="5904"/>
                </a:cubicBezTo>
                <a:cubicBezTo>
                  <a:pt x="1358" y="5904"/>
                  <a:pt x="1426" y="5900"/>
                  <a:pt x="1501" y="5892"/>
                </a:cubicBezTo>
                <a:cubicBezTo>
                  <a:pt x="2176" y="5741"/>
                  <a:pt x="2909" y="5497"/>
                  <a:pt x="3688" y="5066"/>
                </a:cubicBezTo>
                <a:cubicBezTo>
                  <a:pt x="4455" y="4624"/>
                  <a:pt x="5037" y="4089"/>
                  <a:pt x="5479" y="3612"/>
                </a:cubicBezTo>
                <a:cubicBezTo>
                  <a:pt x="5723" y="3275"/>
                  <a:pt x="5770" y="3077"/>
                  <a:pt x="5770" y="2926"/>
                </a:cubicBezTo>
                <a:cubicBezTo>
                  <a:pt x="5770" y="2833"/>
                  <a:pt x="5723" y="2635"/>
                  <a:pt x="5479" y="2298"/>
                </a:cubicBezTo>
                <a:cubicBezTo>
                  <a:pt x="5037" y="1821"/>
                  <a:pt x="4455" y="1286"/>
                  <a:pt x="3688" y="844"/>
                </a:cubicBezTo>
                <a:cubicBezTo>
                  <a:pt x="2909" y="414"/>
                  <a:pt x="2176" y="123"/>
                  <a:pt x="1501" y="18"/>
                </a:cubicBezTo>
                <a:cubicBezTo>
                  <a:pt x="1388" y="6"/>
                  <a:pt x="1291" y="0"/>
                  <a:pt x="12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53"/>
          <p:cNvSpPr/>
          <p:nvPr/>
        </p:nvSpPr>
        <p:spPr>
          <a:xfrm>
            <a:off x="1558678" y="3651621"/>
            <a:ext cx="131983" cy="135323"/>
          </a:xfrm>
          <a:custGeom>
            <a:rect b="b" l="l" r="r" t="t"/>
            <a:pathLst>
              <a:path extrusionOk="0" h="5511" w="5375">
                <a:moveTo>
                  <a:pt x="1106" y="1"/>
                </a:moveTo>
                <a:cubicBezTo>
                  <a:pt x="910" y="1"/>
                  <a:pt x="801" y="33"/>
                  <a:pt x="768" y="66"/>
                </a:cubicBezTo>
                <a:cubicBezTo>
                  <a:pt x="675" y="113"/>
                  <a:pt x="524" y="264"/>
                  <a:pt x="384" y="601"/>
                </a:cubicBezTo>
                <a:cubicBezTo>
                  <a:pt x="140" y="1183"/>
                  <a:pt x="1" y="1916"/>
                  <a:pt x="1" y="2730"/>
                </a:cubicBezTo>
                <a:cubicBezTo>
                  <a:pt x="1" y="3602"/>
                  <a:pt x="140" y="4289"/>
                  <a:pt x="384" y="4870"/>
                </a:cubicBezTo>
                <a:cubicBezTo>
                  <a:pt x="524" y="5254"/>
                  <a:pt x="675" y="5347"/>
                  <a:pt x="768" y="5405"/>
                </a:cubicBezTo>
                <a:cubicBezTo>
                  <a:pt x="806" y="5443"/>
                  <a:pt x="942" y="5511"/>
                  <a:pt x="1197" y="5511"/>
                </a:cubicBezTo>
                <a:cubicBezTo>
                  <a:pt x="1256" y="5511"/>
                  <a:pt x="1323" y="5507"/>
                  <a:pt x="1396" y="5498"/>
                </a:cubicBezTo>
                <a:cubicBezTo>
                  <a:pt x="2036" y="5405"/>
                  <a:pt x="2711" y="5161"/>
                  <a:pt x="3432" y="4719"/>
                </a:cubicBezTo>
                <a:cubicBezTo>
                  <a:pt x="4165" y="4289"/>
                  <a:pt x="4700" y="3847"/>
                  <a:pt x="5083" y="3370"/>
                </a:cubicBezTo>
                <a:cubicBezTo>
                  <a:pt x="5328" y="3021"/>
                  <a:pt x="5374" y="2835"/>
                  <a:pt x="5374" y="2730"/>
                </a:cubicBezTo>
                <a:cubicBezTo>
                  <a:pt x="5374" y="2637"/>
                  <a:pt x="5328" y="2439"/>
                  <a:pt x="5083" y="2148"/>
                </a:cubicBezTo>
                <a:cubicBezTo>
                  <a:pt x="4700" y="1672"/>
                  <a:pt x="4165" y="1183"/>
                  <a:pt x="3432" y="799"/>
                </a:cubicBezTo>
                <a:cubicBezTo>
                  <a:pt x="2711" y="357"/>
                  <a:pt x="2036" y="113"/>
                  <a:pt x="1396" y="20"/>
                </a:cubicBezTo>
                <a:cubicBezTo>
                  <a:pt x="1284" y="6"/>
                  <a:pt x="1187" y="1"/>
                  <a:pt x="11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53"/>
          <p:cNvSpPr/>
          <p:nvPr/>
        </p:nvSpPr>
        <p:spPr>
          <a:xfrm>
            <a:off x="1891693" y="3656483"/>
            <a:ext cx="122554" cy="125771"/>
          </a:xfrm>
          <a:custGeom>
            <a:rect b="b" l="l" r="r" t="t"/>
            <a:pathLst>
              <a:path extrusionOk="0" h="5122" w="4991">
                <a:moveTo>
                  <a:pt x="1054" y="0"/>
                </a:moveTo>
                <a:cubicBezTo>
                  <a:pt x="871" y="0"/>
                  <a:pt x="753" y="33"/>
                  <a:pt x="687" y="66"/>
                </a:cubicBezTo>
                <a:cubicBezTo>
                  <a:pt x="629" y="113"/>
                  <a:pt x="489" y="206"/>
                  <a:pt x="338" y="555"/>
                </a:cubicBezTo>
                <a:cubicBezTo>
                  <a:pt x="152" y="1136"/>
                  <a:pt x="1" y="1764"/>
                  <a:pt x="1" y="2532"/>
                </a:cubicBezTo>
                <a:cubicBezTo>
                  <a:pt x="1" y="3358"/>
                  <a:pt x="152" y="3986"/>
                  <a:pt x="338" y="4521"/>
                </a:cubicBezTo>
                <a:cubicBezTo>
                  <a:pt x="489" y="4858"/>
                  <a:pt x="629" y="5009"/>
                  <a:pt x="687" y="5056"/>
                </a:cubicBezTo>
                <a:cubicBezTo>
                  <a:pt x="753" y="5089"/>
                  <a:pt x="871" y="5122"/>
                  <a:pt x="1054" y="5122"/>
                </a:cubicBezTo>
                <a:cubicBezTo>
                  <a:pt x="1130" y="5122"/>
                  <a:pt x="1216" y="5116"/>
                  <a:pt x="1315" y="5103"/>
                </a:cubicBezTo>
                <a:cubicBezTo>
                  <a:pt x="1897" y="5009"/>
                  <a:pt x="2525" y="4765"/>
                  <a:pt x="3199" y="4381"/>
                </a:cubicBezTo>
                <a:cubicBezTo>
                  <a:pt x="3886" y="3986"/>
                  <a:pt x="4363" y="3556"/>
                  <a:pt x="4758" y="3114"/>
                </a:cubicBezTo>
                <a:cubicBezTo>
                  <a:pt x="4991" y="2823"/>
                  <a:pt x="4991" y="2637"/>
                  <a:pt x="4991" y="2532"/>
                </a:cubicBezTo>
                <a:cubicBezTo>
                  <a:pt x="4991" y="2485"/>
                  <a:pt x="4991" y="2299"/>
                  <a:pt x="4758" y="2009"/>
                </a:cubicBezTo>
                <a:cubicBezTo>
                  <a:pt x="4363" y="1567"/>
                  <a:pt x="3886" y="1136"/>
                  <a:pt x="3199" y="741"/>
                </a:cubicBezTo>
                <a:cubicBezTo>
                  <a:pt x="2525" y="357"/>
                  <a:pt x="1897" y="113"/>
                  <a:pt x="1315" y="20"/>
                </a:cubicBezTo>
                <a:cubicBezTo>
                  <a:pt x="1216" y="6"/>
                  <a:pt x="1130" y="0"/>
                  <a:pt x="105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53"/>
          <p:cNvSpPr/>
          <p:nvPr/>
        </p:nvSpPr>
        <p:spPr>
          <a:xfrm>
            <a:off x="2225002" y="3661050"/>
            <a:ext cx="114279" cy="116636"/>
          </a:xfrm>
          <a:custGeom>
            <a:rect b="b" l="l" r="r" t="t"/>
            <a:pathLst>
              <a:path extrusionOk="0" h="4750" w="4654">
                <a:moveTo>
                  <a:pt x="964" y="1"/>
                </a:moveTo>
                <a:cubicBezTo>
                  <a:pt x="791" y="1"/>
                  <a:pt x="695" y="36"/>
                  <a:pt x="629" y="78"/>
                </a:cubicBezTo>
                <a:cubicBezTo>
                  <a:pt x="582" y="124"/>
                  <a:pt x="431" y="217"/>
                  <a:pt x="338" y="508"/>
                </a:cubicBezTo>
                <a:cubicBezTo>
                  <a:pt x="140" y="1043"/>
                  <a:pt x="1" y="1671"/>
                  <a:pt x="1" y="2346"/>
                </a:cubicBezTo>
                <a:cubicBezTo>
                  <a:pt x="1" y="3079"/>
                  <a:pt x="140" y="3707"/>
                  <a:pt x="338" y="4195"/>
                </a:cubicBezTo>
                <a:cubicBezTo>
                  <a:pt x="431" y="4533"/>
                  <a:pt x="582" y="4626"/>
                  <a:pt x="629" y="4672"/>
                </a:cubicBezTo>
                <a:cubicBezTo>
                  <a:pt x="695" y="4714"/>
                  <a:pt x="791" y="4749"/>
                  <a:pt x="964" y="4749"/>
                </a:cubicBezTo>
                <a:cubicBezTo>
                  <a:pt x="1033" y="4749"/>
                  <a:pt x="1114" y="4744"/>
                  <a:pt x="1210" y="4730"/>
                </a:cubicBezTo>
                <a:cubicBezTo>
                  <a:pt x="1745" y="4626"/>
                  <a:pt x="2327" y="4440"/>
                  <a:pt x="2955" y="4044"/>
                </a:cubicBezTo>
                <a:cubicBezTo>
                  <a:pt x="3583" y="3707"/>
                  <a:pt x="4072" y="3323"/>
                  <a:pt x="4409" y="2881"/>
                </a:cubicBezTo>
                <a:cubicBezTo>
                  <a:pt x="4607" y="2637"/>
                  <a:pt x="4653" y="2451"/>
                  <a:pt x="4653" y="2346"/>
                </a:cubicBezTo>
                <a:cubicBezTo>
                  <a:pt x="4653" y="2299"/>
                  <a:pt x="4607" y="2113"/>
                  <a:pt x="4409" y="1869"/>
                </a:cubicBezTo>
                <a:cubicBezTo>
                  <a:pt x="4072" y="1427"/>
                  <a:pt x="3583" y="1043"/>
                  <a:pt x="2955" y="659"/>
                </a:cubicBezTo>
                <a:cubicBezTo>
                  <a:pt x="2327" y="310"/>
                  <a:pt x="1745" y="124"/>
                  <a:pt x="1210" y="20"/>
                </a:cubicBezTo>
                <a:cubicBezTo>
                  <a:pt x="1114" y="6"/>
                  <a:pt x="1033" y="1"/>
                  <a:pt x="96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53"/>
          <p:cNvSpPr/>
          <p:nvPr/>
        </p:nvSpPr>
        <p:spPr>
          <a:xfrm>
            <a:off x="2558312" y="3665912"/>
            <a:ext cx="104555" cy="106912"/>
          </a:xfrm>
          <a:custGeom>
            <a:rect b="b" l="l" r="r" t="t"/>
            <a:pathLst>
              <a:path extrusionOk="0" h="4354" w="4258">
                <a:moveTo>
                  <a:pt x="886" y="0"/>
                </a:moveTo>
                <a:cubicBezTo>
                  <a:pt x="737" y="0"/>
                  <a:pt x="648" y="33"/>
                  <a:pt x="582" y="66"/>
                </a:cubicBezTo>
                <a:cubicBezTo>
                  <a:pt x="524" y="112"/>
                  <a:pt x="384" y="217"/>
                  <a:pt x="291" y="508"/>
                </a:cubicBezTo>
                <a:cubicBezTo>
                  <a:pt x="140" y="938"/>
                  <a:pt x="1" y="1520"/>
                  <a:pt x="1" y="2148"/>
                </a:cubicBezTo>
                <a:cubicBezTo>
                  <a:pt x="1" y="2834"/>
                  <a:pt x="140" y="3416"/>
                  <a:pt x="291" y="3846"/>
                </a:cubicBezTo>
                <a:cubicBezTo>
                  <a:pt x="384" y="4137"/>
                  <a:pt x="524" y="4242"/>
                  <a:pt x="582" y="4288"/>
                </a:cubicBezTo>
                <a:cubicBezTo>
                  <a:pt x="648" y="4321"/>
                  <a:pt x="737" y="4354"/>
                  <a:pt x="886" y="4354"/>
                </a:cubicBezTo>
                <a:cubicBezTo>
                  <a:pt x="948" y="4354"/>
                  <a:pt x="1020" y="4348"/>
                  <a:pt x="1106" y="4335"/>
                </a:cubicBezTo>
                <a:cubicBezTo>
                  <a:pt x="1594" y="4242"/>
                  <a:pt x="2129" y="4044"/>
                  <a:pt x="2711" y="3753"/>
                </a:cubicBezTo>
                <a:cubicBezTo>
                  <a:pt x="3292" y="3416"/>
                  <a:pt x="3723" y="3020"/>
                  <a:pt x="4014" y="2637"/>
                </a:cubicBezTo>
                <a:cubicBezTo>
                  <a:pt x="4211" y="2392"/>
                  <a:pt x="4258" y="2253"/>
                  <a:pt x="4258" y="2148"/>
                </a:cubicBezTo>
                <a:cubicBezTo>
                  <a:pt x="4258" y="2101"/>
                  <a:pt x="4211" y="1962"/>
                  <a:pt x="4014" y="1718"/>
                </a:cubicBezTo>
                <a:cubicBezTo>
                  <a:pt x="3723" y="1334"/>
                  <a:pt x="3292" y="938"/>
                  <a:pt x="2711" y="601"/>
                </a:cubicBezTo>
                <a:cubicBezTo>
                  <a:pt x="2129" y="264"/>
                  <a:pt x="1594" y="66"/>
                  <a:pt x="1106" y="19"/>
                </a:cubicBezTo>
                <a:cubicBezTo>
                  <a:pt x="1020" y="6"/>
                  <a:pt x="948" y="0"/>
                  <a:pt x="88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53"/>
          <p:cNvSpPr/>
          <p:nvPr/>
        </p:nvSpPr>
        <p:spPr>
          <a:xfrm>
            <a:off x="2891327" y="3670749"/>
            <a:ext cx="95421" cy="97238"/>
          </a:xfrm>
          <a:custGeom>
            <a:rect b="b" l="l" r="r" t="t"/>
            <a:pathLst>
              <a:path extrusionOk="0" h="3960" w="3886">
                <a:moveTo>
                  <a:pt x="804" y="1"/>
                </a:moveTo>
                <a:cubicBezTo>
                  <a:pt x="654" y="1"/>
                  <a:pt x="569" y="34"/>
                  <a:pt x="536" y="67"/>
                </a:cubicBezTo>
                <a:cubicBezTo>
                  <a:pt x="489" y="67"/>
                  <a:pt x="396" y="160"/>
                  <a:pt x="292" y="451"/>
                </a:cubicBezTo>
                <a:cubicBezTo>
                  <a:pt x="106" y="846"/>
                  <a:pt x="1" y="1369"/>
                  <a:pt x="1" y="1951"/>
                </a:cubicBezTo>
                <a:cubicBezTo>
                  <a:pt x="1" y="2591"/>
                  <a:pt x="106" y="3114"/>
                  <a:pt x="292" y="3510"/>
                </a:cubicBezTo>
                <a:cubicBezTo>
                  <a:pt x="396" y="3800"/>
                  <a:pt x="489" y="3847"/>
                  <a:pt x="536" y="3893"/>
                </a:cubicBezTo>
                <a:cubicBezTo>
                  <a:pt x="569" y="3926"/>
                  <a:pt x="654" y="3959"/>
                  <a:pt x="804" y="3959"/>
                </a:cubicBezTo>
                <a:cubicBezTo>
                  <a:pt x="866" y="3959"/>
                  <a:pt x="939" y="3954"/>
                  <a:pt x="1024" y="3940"/>
                </a:cubicBezTo>
                <a:cubicBezTo>
                  <a:pt x="1455" y="3893"/>
                  <a:pt x="1943" y="3696"/>
                  <a:pt x="2478" y="3405"/>
                </a:cubicBezTo>
                <a:cubicBezTo>
                  <a:pt x="3013" y="3068"/>
                  <a:pt x="3397" y="2730"/>
                  <a:pt x="3688" y="2393"/>
                </a:cubicBezTo>
                <a:cubicBezTo>
                  <a:pt x="3886" y="2195"/>
                  <a:pt x="3886" y="2056"/>
                  <a:pt x="3886" y="1951"/>
                </a:cubicBezTo>
                <a:cubicBezTo>
                  <a:pt x="3886" y="1904"/>
                  <a:pt x="3886" y="1765"/>
                  <a:pt x="3688" y="1567"/>
                </a:cubicBezTo>
                <a:cubicBezTo>
                  <a:pt x="3397" y="1183"/>
                  <a:pt x="3013" y="846"/>
                  <a:pt x="2478" y="555"/>
                </a:cubicBezTo>
                <a:cubicBezTo>
                  <a:pt x="1943" y="264"/>
                  <a:pt x="1455" y="67"/>
                  <a:pt x="1024" y="20"/>
                </a:cubicBezTo>
                <a:cubicBezTo>
                  <a:pt x="939" y="7"/>
                  <a:pt x="866" y="1"/>
                  <a:pt x="8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53"/>
          <p:cNvSpPr/>
          <p:nvPr/>
        </p:nvSpPr>
        <p:spPr>
          <a:xfrm>
            <a:off x="3224636" y="3675292"/>
            <a:ext cx="85722" cy="88103"/>
          </a:xfrm>
          <a:custGeom>
            <a:rect b="b" l="l" r="r" t="t"/>
            <a:pathLst>
              <a:path extrusionOk="0" h="3588" w="3491">
                <a:moveTo>
                  <a:pt x="710" y="1"/>
                </a:moveTo>
                <a:cubicBezTo>
                  <a:pt x="593" y="1"/>
                  <a:pt x="520" y="21"/>
                  <a:pt x="489" y="21"/>
                </a:cubicBezTo>
                <a:cubicBezTo>
                  <a:pt x="431" y="79"/>
                  <a:pt x="338" y="172"/>
                  <a:pt x="245" y="417"/>
                </a:cubicBezTo>
                <a:cubicBezTo>
                  <a:pt x="94" y="801"/>
                  <a:pt x="1" y="1243"/>
                  <a:pt x="1" y="1766"/>
                </a:cubicBezTo>
                <a:cubicBezTo>
                  <a:pt x="1" y="2348"/>
                  <a:pt x="94" y="2790"/>
                  <a:pt x="245" y="3173"/>
                </a:cubicBezTo>
                <a:cubicBezTo>
                  <a:pt x="338" y="3418"/>
                  <a:pt x="431" y="3511"/>
                  <a:pt x="489" y="3511"/>
                </a:cubicBezTo>
                <a:cubicBezTo>
                  <a:pt x="523" y="3552"/>
                  <a:pt x="603" y="3588"/>
                  <a:pt x="736" y="3588"/>
                </a:cubicBezTo>
                <a:cubicBezTo>
                  <a:pt x="789" y="3588"/>
                  <a:pt x="850" y="3582"/>
                  <a:pt x="920" y="3569"/>
                </a:cubicBezTo>
                <a:cubicBezTo>
                  <a:pt x="1304" y="3511"/>
                  <a:pt x="1746" y="3371"/>
                  <a:pt x="2234" y="3080"/>
                </a:cubicBezTo>
                <a:cubicBezTo>
                  <a:pt x="2711" y="2790"/>
                  <a:pt x="3048" y="2499"/>
                  <a:pt x="3339" y="2161"/>
                </a:cubicBezTo>
                <a:cubicBezTo>
                  <a:pt x="3490" y="1964"/>
                  <a:pt x="3490" y="1871"/>
                  <a:pt x="3490" y="1766"/>
                </a:cubicBezTo>
                <a:cubicBezTo>
                  <a:pt x="3490" y="1719"/>
                  <a:pt x="3490" y="1580"/>
                  <a:pt x="3339" y="1382"/>
                </a:cubicBezTo>
                <a:cubicBezTo>
                  <a:pt x="3048" y="1091"/>
                  <a:pt x="2711" y="801"/>
                  <a:pt x="2234" y="510"/>
                </a:cubicBezTo>
                <a:cubicBezTo>
                  <a:pt x="1746" y="219"/>
                  <a:pt x="1304" y="79"/>
                  <a:pt x="920" y="21"/>
                </a:cubicBezTo>
                <a:cubicBezTo>
                  <a:pt x="838" y="6"/>
                  <a:pt x="769" y="1"/>
                  <a:pt x="71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53"/>
          <p:cNvSpPr/>
          <p:nvPr/>
        </p:nvSpPr>
        <p:spPr>
          <a:xfrm>
            <a:off x="3557946" y="3680154"/>
            <a:ext cx="77152" cy="78429"/>
          </a:xfrm>
          <a:custGeom>
            <a:rect b="b" l="l" r="r" t="t"/>
            <a:pathLst>
              <a:path extrusionOk="0" h="3194" w="3142">
                <a:moveTo>
                  <a:pt x="622" y="0"/>
                </a:moveTo>
                <a:cubicBezTo>
                  <a:pt x="519" y="0"/>
                  <a:pt x="462" y="21"/>
                  <a:pt x="431" y="21"/>
                </a:cubicBezTo>
                <a:cubicBezTo>
                  <a:pt x="385" y="68"/>
                  <a:pt x="292" y="114"/>
                  <a:pt x="233" y="358"/>
                </a:cubicBezTo>
                <a:cubicBezTo>
                  <a:pt x="94" y="696"/>
                  <a:pt x="1" y="1091"/>
                  <a:pt x="1" y="1568"/>
                </a:cubicBezTo>
                <a:cubicBezTo>
                  <a:pt x="1" y="2103"/>
                  <a:pt x="94" y="2498"/>
                  <a:pt x="233" y="2836"/>
                </a:cubicBezTo>
                <a:cubicBezTo>
                  <a:pt x="292" y="3080"/>
                  <a:pt x="385" y="3127"/>
                  <a:pt x="431" y="3173"/>
                </a:cubicBezTo>
                <a:cubicBezTo>
                  <a:pt x="462" y="3173"/>
                  <a:pt x="519" y="3194"/>
                  <a:pt x="622" y="3194"/>
                </a:cubicBezTo>
                <a:cubicBezTo>
                  <a:pt x="674" y="3194"/>
                  <a:pt x="737" y="3189"/>
                  <a:pt x="815" y="3173"/>
                </a:cubicBezTo>
                <a:cubicBezTo>
                  <a:pt x="1164" y="3127"/>
                  <a:pt x="1594" y="2975"/>
                  <a:pt x="1978" y="2731"/>
                </a:cubicBezTo>
                <a:cubicBezTo>
                  <a:pt x="2420" y="2498"/>
                  <a:pt x="2757" y="2208"/>
                  <a:pt x="2955" y="1963"/>
                </a:cubicBezTo>
                <a:cubicBezTo>
                  <a:pt x="3095" y="1766"/>
                  <a:pt x="3141" y="1673"/>
                  <a:pt x="3141" y="1568"/>
                </a:cubicBezTo>
                <a:cubicBezTo>
                  <a:pt x="3141" y="1521"/>
                  <a:pt x="3095" y="1428"/>
                  <a:pt x="2955" y="1231"/>
                </a:cubicBezTo>
                <a:cubicBezTo>
                  <a:pt x="2757" y="940"/>
                  <a:pt x="2420" y="696"/>
                  <a:pt x="1978" y="463"/>
                </a:cubicBezTo>
                <a:cubicBezTo>
                  <a:pt x="1594" y="219"/>
                  <a:pt x="1164" y="68"/>
                  <a:pt x="815" y="21"/>
                </a:cubicBezTo>
                <a:cubicBezTo>
                  <a:pt x="737" y="5"/>
                  <a:pt x="674" y="0"/>
                  <a:pt x="6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53"/>
          <p:cNvSpPr/>
          <p:nvPr/>
        </p:nvSpPr>
        <p:spPr>
          <a:xfrm>
            <a:off x="3890985" y="3684378"/>
            <a:ext cx="67993" cy="69368"/>
          </a:xfrm>
          <a:custGeom>
            <a:rect b="b" l="l" r="r" t="t"/>
            <a:pathLst>
              <a:path extrusionOk="0" h="2825" w="2769">
                <a:moveTo>
                  <a:pt x="733" y="0"/>
                </a:moveTo>
                <a:cubicBezTo>
                  <a:pt x="535" y="0"/>
                  <a:pt x="442" y="47"/>
                  <a:pt x="395" y="47"/>
                </a:cubicBezTo>
                <a:cubicBezTo>
                  <a:pt x="337" y="93"/>
                  <a:pt x="244" y="140"/>
                  <a:pt x="198" y="338"/>
                </a:cubicBezTo>
                <a:cubicBezTo>
                  <a:pt x="105" y="628"/>
                  <a:pt x="0" y="1012"/>
                  <a:pt x="0" y="1396"/>
                </a:cubicBezTo>
                <a:cubicBezTo>
                  <a:pt x="0" y="1838"/>
                  <a:pt x="105" y="2222"/>
                  <a:pt x="198" y="2513"/>
                </a:cubicBezTo>
                <a:cubicBezTo>
                  <a:pt x="244" y="2710"/>
                  <a:pt x="337" y="2757"/>
                  <a:pt x="395" y="2803"/>
                </a:cubicBezTo>
                <a:cubicBezTo>
                  <a:pt x="427" y="2803"/>
                  <a:pt x="478" y="2824"/>
                  <a:pt x="568" y="2824"/>
                </a:cubicBezTo>
                <a:cubicBezTo>
                  <a:pt x="613" y="2824"/>
                  <a:pt x="667" y="2819"/>
                  <a:pt x="733" y="2803"/>
                </a:cubicBezTo>
                <a:cubicBezTo>
                  <a:pt x="1024" y="2757"/>
                  <a:pt x="1407" y="2664"/>
                  <a:pt x="1745" y="2420"/>
                </a:cubicBezTo>
                <a:cubicBezTo>
                  <a:pt x="2140" y="2222"/>
                  <a:pt x="2431" y="1978"/>
                  <a:pt x="2617" y="1745"/>
                </a:cubicBezTo>
                <a:cubicBezTo>
                  <a:pt x="2768" y="1594"/>
                  <a:pt x="2768" y="1454"/>
                  <a:pt x="2768" y="1396"/>
                </a:cubicBezTo>
                <a:cubicBezTo>
                  <a:pt x="2768" y="1349"/>
                  <a:pt x="2768" y="1256"/>
                  <a:pt x="2617" y="1105"/>
                </a:cubicBezTo>
                <a:cubicBezTo>
                  <a:pt x="2431" y="873"/>
                  <a:pt x="2140" y="628"/>
                  <a:pt x="1745" y="384"/>
                </a:cubicBezTo>
                <a:cubicBezTo>
                  <a:pt x="1407" y="186"/>
                  <a:pt x="1024" y="93"/>
                  <a:pt x="73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53"/>
          <p:cNvSpPr/>
          <p:nvPr/>
        </p:nvSpPr>
        <p:spPr>
          <a:xfrm>
            <a:off x="4224271" y="3688945"/>
            <a:ext cx="58294" cy="60209"/>
          </a:xfrm>
          <a:custGeom>
            <a:rect b="b" l="l" r="r" t="t"/>
            <a:pathLst>
              <a:path extrusionOk="0" h="2452" w="2374">
                <a:moveTo>
                  <a:pt x="629" y="0"/>
                </a:moveTo>
                <a:cubicBezTo>
                  <a:pt x="431" y="0"/>
                  <a:pt x="385" y="0"/>
                  <a:pt x="338" y="47"/>
                </a:cubicBezTo>
                <a:cubicBezTo>
                  <a:pt x="292" y="47"/>
                  <a:pt x="245" y="105"/>
                  <a:pt x="141" y="291"/>
                </a:cubicBezTo>
                <a:cubicBezTo>
                  <a:pt x="47" y="535"/>
                  <a:pt x="1" y="873"/>
                  <a:pt x="1" y="1210"/>
                </a:cubicBezTo>
                <a:cubicBezTo>
                  <a:pt x="1" y="1605"/>
                  <a:pt x="47" y="1943"/>
                  <a:pt x="141" y="2187"/>
                </a:cubicBezTo>
                <a:cubicBezTo>
                  <a:pt x="245" y="2327"/>
                  <a:pt x="292" y="2373"/>
                  <a:pt x="338" y="2431"/>
                </a:cubicBezTo>
                <a:cubicBezTo>
                  <a:pt x="369" y="2431"/>
                  <a:pt x="400" y="2452"/>
                  <a:pt x="476" y="2452"/>
                </a:cubicBezTo>
                <a:cubicBezTo>
                  <a:pt x="514" y="2452"/>
                  <a:pt x="563" y="2447"/>
                  <a:pt x="629" y="2431"/>
                </a:cubicBezTo>
                <a:cubicBezTo>
                  <a:pt x="920" y="2431"/>
                  <a:pt x="1211" y="2280"/>
                  <a:pt x="1548" y="2140"/>
                </a:cubicBezTo>
                <a:cubicBezTo>
                  <a:pt x="1839" y="1943"/>
                  <a:pt x="2083" y="1699"/>
                  <a:pt x="2281" y="1501"/>
                </a:cubicBezTo>
                <a:cubicBezTo>
                  <a:pt x="2374" y="1361"/>
                  <a:pt x="2374" y="1268"/>
                  <a:pt x="2374" y="1210"/>
                </a:cubicBezTo>
                <a:cubicBezTo>
                  <a:pt x="2374" y="1210"/>
                  <a:pt x="2374" y="1117"/>
                  <a:pt x="2281" y="977"/>
                </a:cubicBezTo>
                <a:cubicBezTo>
                  <a:pt x="2083" y="780"/>
                  <a:pt x="1839" y="535"/>
                  <a:pt x="1548" y="338"/>
                </a:cubicBezTo>
                <a:cubicBezTo>
                  <a:pt x="1211" y="152"/>
                  <a:pt x="920" y="47"/>
                  <a:pt x="6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53"/>
          <p:cNvSpPr/>
          <p:nvPr/>
        </p:nvSpPr>
        <p:spPr>
          <a:xfrm>
            <a:off x="4557580" y="3693807"/>
            <a:ext cx="50019" cy="51148"/>
          </a:xfrm>
          <a:custGeom>
            <a:rect b="b" l="l" r="r" t="t"/>
            <a:pathLst>
              <a:path extrusionOk="0" h="2083" w="2037">
                <a:moveTo>
                  <a:pt x="524" y="0"/>
                </a:moveTo>
                <a:cubicBezTo>
                  <a:pt x="385" y="0"/>
                  <a:pt x="338" y="0"/>
                  <a:pt x="292" y="47"/>
                </a:cubicBezTo>
                <a:cubicBezTo>
                  <a:pt x="233" y="47"/>
                  <a:pt x="187" y="93"/>
                  <a:pt x="140" y="244"/>
                </a:cubicBezTo>
                <a:cubicBezTo>
                  <a:pt x="47" y="430"/>
                  <a:pt x="1" y="721"/>
                  <a:pt x="1" y="1012"/>
                </a:cubicBezTo>
                <a:cubicBezTo>
                  <a:pt x="1" y="1361"/>
                  <a:pt x="47" y="1594"/>
                  <a:pt x="140" y="1838"/>
                </a:cubicBezTo>
                <a:cubicBezTo>
                  <a:pt x="187" y="1989"/>
                  <a:pt x="233" y="2036"/>
                  <a:pt x="292" y="2036"/>
                </a:cubicBezTo>
                <a:cubicBezTo>
                  <a:pt x="338" y="2036"/>
                  <a:pt x="385" y="2082"/>
                  <a:pt x="524" y="2082"/>
                </a:cubicBezTo>
                <a:cubicBezTo>
                  <a:pt x="769" y="2036"/>
                  <a:pt x="1013" y="1942"/>
                  <a:pt x="1304" y="1791"/>
                </a:cubicBezTo>
                <a:cubicBezTo>
                  <a:pt x="1548" y="1594"/>
                  <a:pt x="1792" y="1454"/>
                  <a:pt x="1932" y="1256"/>
                </a:cubicBezTo>
                <a:cubicBezTo>
                  <a:pt x="2036" y="1163"/>
                  <a:pt x="2036" y="1070"/>
                  <a:pt x="2036" y="1012"/>
                </a:cubicBezTo>
                <a:cubicBezTo>
                  <a:pt x="2036" y="1012"/>
                  <a:pt x="2036" y="919"/>
                  <a:pt x="1932" y="826"/>
                </a:cubicBezTo>
                <a:cubicBezTo>
                  <a:pt x="1792" y="628"/>
                  <a:pt x="1548" y="430"/>
                  <a:pt x="1304" y="291"/>
                </a:cubicBezTo>
                <a:cubicBezTo>
                  <a:pt x="1013" y="140"/>
                  <a:pt x="769" y="47"/>
                  <a:pt x="52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53"/>
          <p:cNvSpPr/>
          <p:nvPr/>
        </p:nvSpPr>
        <p:spPr>
          <a:xfrm>
            <a:off x="4890620" y="3698644"/>
            <a:ext cx="40565" cy="41449"/>
          </a:xfrm>
          <a:custGeom>
            <a:rect b="b" l="l" r="r" t="t"/>
            <a:pathLst>
              <a:path extrusionOk="0" h="1688" w="1652">
                <a:moveTo>
                  <a:pt x="442" y="1"/>
                </a:moveTo>
                <a:cubicBezTo>
                  <a:pt x="337" y="1"/>
                  <a:pt x="244" y="1"/>
                  <a:pt x="244" y="47"/>
                </a:cubicBezTo>
                <a:cubicBezTo>
                  <a:pt x="198" y="47"/>
                  <a:pt x="151" y="94"/>
                  <a:pt x="105" y="187"/>
                </a:cubicBezTo>
                <a:cubicBezTo>
                  <a:pt x="47" y="385"/>
                  <a:pt x="0" y="582"/>
                  <a:pt x="0" y="815"/>
                </a:cubicBezTo>
                <a:cubicBezTo>
                  <a:pt x="0" y="1106"/>
                  <a:pt x="47" y="1304"/>
                  <a:pt x="105" y="1501"/>
                </a:cubicBezTo>
                <a:cubicBezTo>
                  <a:pt x="151" y="1594"/>
                  <a:pt x="198" y="1641"/>
                  <a:pt x="244" y="1641"/>
                </a:cubicBezTo>
                <a:cubicBezTo>
                  <a:pt x="244" y="1687"/>
                  <a:pt x="337" y="1687"/>
                  <a:pt x="442" y="1687"/>
                </a:cubicBezTo>
                <a:cubicBezTo>
                  <a:pt x="628" y="1641"/>
                  <a:pt x="826" y="1594"/>
                  <a:pt x="1070" y="1455"/>
                </a:cubicBezTo>
                <a:cubicBezTo>
                  <a:pt x="1268" y="1304"/>
                  <a:pt x="1454" y="1164"/>
                  <a:pt x="1559" y="1013"/>
                </a:cubicBezTo>
                <a:cubicBezTo>
                  <a:pt x="1652" y="920"/>
                  <a:pt x="1652" y="873"/>
                  <a:pt x="1652" y="815"/>
                </a:cubicBezTo>
                <a:cubicBezTo>
                  <a:pt x="1652" y="815"/>
                  <a:pt x="1652" y="768"/>
                  <a:pt x="1559" y="675"/>
                </a:cubicBezTo>
                <a:cubicBezTo>
                  <a:pt x="1454" y="524"/>
                  <a:pt x="1268" y="385"/>
                  <a:pt x="1070" y="233"/>
                </a:cubicBezTo>
                <a:cubicBezTo>
                  <a:pt x="826" y="94"/>
                  <a:pt x="628" y="47"/>
                  <a:pt x="44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53"/>
          <p:cNvSpPr/>
          <p:nvPr/>
        </p:nvSpPr>
        <p:spPr>
          <a:xfrm>
            <a:off x="5223929" y="3703211"/>
            <a:ext cx="30866" cy="32314"/>
          </a:xfrm>
          <a:custGeom>
            <a:rect b="b" l="l" r="r" t="t"/>
            <a:pathLst>
              <a:path extrusionOk="0" h="1316" w="1257">
                <a:moveTo>
                  <a:pt x="198" y="1"/>
                </a:moveTo>
                <a:cubicBezTo>
                  <a:pt x="140" y="47"/>
                  <a:pt x="140" y="47"/>
                  <a:pt x="93" y="152"/>
                </a:cubicBezTo>
                <a:cubicBezTo>
                  <a:pt x="47" y="292"/>
                  <a:pt x="0" y="443"/>
                  <a:pt x="0" y="629"/>
                </a:cubicBezTo>
                <a:cubicBezTo>
                  <a:pt x="0" y="873"/>
                  <a:pt x="47" y="1024"/>
                  <a:pt x="93" y="1164"/>
                </a:cubicBezTo>
                <a:cubicBezTo>
                  <a:pt x="140" y="1269"/>
                  <a:pt x="140" y="1269"/>
                  <a:pt x="198" y="1269"/>
                </a:cubicBezTo>
                <a:cubicBezTo>
                  <a:pt x="198" y="1315"/>
                  <a:pt x="244" y="1315"/>
                  <a:pt x="337" y="1315"/>
                </a:cubicBezTo>
                <a:cubicBezTo>
                  <a:pt x="489" y="1269"/>
                  <a:pt x="628" y="1211"/>
                  <a:pt x="826" y="1118"/>
                </a:cubicBezTo>
                <a:cubicBezTo>
                  <a:pt x="965" y="1024"/>
                  <a:pt x="1117" y="920"/>
                  <a:pt x="1210" y="780"/>
                </a:cubicBezTo>
                <a:cubicBezTo>
                  <a:pt x="1256" y="734"/>
                  <a:pt x="1256" y="687"/>
                  <a:pt x="1256" y="629"/>
                </a:cubicBezTo>
                <a:cubicBezTo>
                  <a:pt x="1256" y="629"/>
                  <a:pt x="1256" y="582"/>
                  <a:pt x="1210" y="536"/>
                </a:cubicBezTo>
                <a:cubicBezTo>
                  <a:pt x="1117" y="396"/>
                  <a:pt x="965" y="292"/>
                  <a:pt x="826" y="199"/>
                </a:cubicBezTo>
                <a:cubicBezTo>
                  <a:pt x="628" y="106"/>
                  <a:pt x="489" y="47"/>
                  <a:pt x="33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53"/>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l">
              <a:spcBef>
                <a:spcPts val="0"/>
              </a:spcBef>
              <a:spcAft>
                <a:spcPts val="0"/>
              </a:spcAft>
              <a:buNone/>
            </a:pPr>
            <a:fld id="{00000000-1234-1234-1234-123412341234}" type="slidenum">
              <a:rPr lang="en-GB"/>
              <a:t>‹#›</a:t>
            </a:fld>
            <a:endParaRPr/>
          </a:p>
        </p:txBody>
      </p:sp>
      <p:sp>
        <p:nvSpPr>
          <p:cNvPr id="724" name="Google Shape;724;p53"/>
          <p:cNvSpPr/>
          <p:nvPr/>
        </p:nvSpPr>
        <p:spPr>
          <a:xfrm>
            <a:off x="0" y="4589350"/>
            <a:ext cx="5976000" cy="55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5">
  <p:cSld name="CUSTOM_3_1_1_1_1_1_1_1">
    <p:bg>
      <p:bgPr>
        <a:solidFill>
          <a:schemeClr val="accent1"/>
        </a:solidFill>
      </p:bgPr>
    </p:bg>
    <p:spTree>
      <p:nvGrpSpPr>
        <p:cNvPr id="725" name="Shape 725"/>
        <p:cNvGrpSpPr/>
        <p:nvPr/>
      </p:nvGrpSpPr>
      <p:grpSpPr>
        <a:xfrm>
          <a:off x="0" y="0"/>
          <a:ext cx="0" cy="0"/>
          <a:chOff x="0" y="0"/>
          <a:chExt cx="0" cy="0"/>
        </a:xfrm>
      </p:grpSpPr>
      <p:sp>
        <p:nvSpPr>
          <p:cNvPr id="726" name="Google Shape;726;p54"/>
          <p:cNvSpPr txBox="1"/>
          <p:nvPr>
            <p:ph type="title"/>
          </p:nvPr>
        </p:nvSpPr>
        <p:spPr>
          <a:xfrm>
            <a:off x="551075" y="3010575"/>
            <a:ext cx="6900900" cy="1583100"/>
          </a:xfrm>
          <a:prstGeom prst="rect">
            <a:avLst/>
          </a:prstGeom>
        </p:spPr>
        <p:txBody>
          <a:bodyPr anchorCtr="0" anchor="t" bIns="0" lIns="0" spcFirstLastPara="1" rIns="0" wrap="square" tIns="0">
            <a:noAutofit/>
          </a:bodyPr>
          <a:lstStyle>
            <a:lvl1pPr lvl="0" rtl="0">
              <a:spcBef>
                <a:spcPts val="0"/>
              </a:spcBef>
              <a:spcAft>
                <a:spcPts val="0"/>
              </a:spcAft>
              <a:buNone/>
              <a:defRPr sz="3600">
                <a:solidFill>
                  <a:schemeClr val="lt1"/>
                </a:solidFill>
              </a:defRPr>
            </a:lvl1pPr>
            <a:lvl2pPr lvl="1" rtl="0">
              <a:spcBef>
                <a:spcPts val="0"/>
              </a:spcBef>
              <a:spcAft>
                <a:spcPts val="0"/>
              </a:spcAft>
              <a:buNone/>
              <a:defRPr sz="5400">
                <a:solidFill>
                  <a:schemeClr val="lt1"/>
                </a:solidFill>
              </a:defRPr>
            </a:lvl2pPr>
            <a:lvl3pPr lvl="2" rtl="0">
              <a:spcBef>
                <a:spcPts val="0"/>
              </a:spcBef>
              <a:spcAft>
                <a:spcPts val="0"/>
              </a:spcAft>
              <a:buNone/>
              <a:defRPr sz="5400">
                <a:solidFill>
                  <a:schemeClr val="lt1"/>
                </a:solidFill>
              </a:defRPr>
            </a:lvl3pPr>
            <a:lvl4pPr lvl="3" rtl="0">
              <a:spcBef>
                <a:spcPts val="0"/>
              </a:spcBef>
              <a:spcAft>
                <a:spcPts val="0"/>
              </a:spcAft>
              <a:buNone/>
              <a:defRPr sz="5400">
                <a:solidFill>
                  <a:schemeClr val="lt1"/>
                </a:solidFill>
              </a:defRPr>
            </a:lvl4pPr>
            <a:lvl5pPr lvl="4" rtl="0">
              <a:spcBef>
                <a:spcPts val="0"/>
              </a:spcBef>
              <a:spcAft>
                <a:spcPts val="0"/>
              </a:spcAft>
              <a:buNone/>
              <a:defRPr sz="5400">
                <a:solidFill>
                  <a:schemeClr val="lt1"/>
                </a:solidFill>
              </a:defRPr>
            </a:lvl5pPr>
            <a:lvl6pPr lvl="5" rtl="0">
              <a:spcBef>
                <a:spcPts val="0"/>
              </a:spcBef>
              <a:spcAft>
                <a:spcPts val="0"/>
              </a:spcAft>
              <a:buNone/>
              <a:defRPr sz="5400">
                <a:solidFill>
                  <a:schemeClr val="lt1"/>
                </a:solidFill>
              </a:defRPr>
            </a:lvl6pPr>
            <a:lvl7pPr lvl="6" rtl="0">
              <a:spcBef>
                <a:spcPts val="0"/>
              </a:spcBef>
              <a:spcAft>
                <a:spcPts val="0"/>
              </a:spcAft>
              <a:buNone/>
              <a:defRPr sz="5400">
                <a:solidFill>
                  <a:schemeClr val="lt1"/>
                </a:solidFill>
              </a:defRPr>
            </a:lvl7pPr>
            <a:lvl8pPr lvl="7" rtl="0">
              <a:spcBef>
                <a:spcPts val="0"/>
              </a:spcBef>
              <a:spcAft>
                <a:spcPts val="0"/>
              </a:spcAft>
              <a:buNone/>
              <a:defRPr sz="5400">
                <a:solidFill>
                  <a:schemeClr val="lt1"/>
                </a:solidFill>
              </a:defRPr>
            </a:lvl8pPr>
            <a:lvl9pPr lvl="8" rtl="0">
              <a:spcBef>
                <a:spcPts val="0"/>
              </a:spcBef>
              <a:spcAft>
                <a:spcPts val="0"/>
              </a:spcAft>
              <a:buNone/>
              <a:defRPr sz="5400">
                <a:solidFill>
                  <a:schemeClr val="lt1"/>
                </a:solidFill>
              </a:defRPr>
            </a:lvl9pPr>
          </a:lstStyle>
          <a:p/>
        </p:txBody>
      </p:sp>
      <p:sp>
        <p:nvSpPr>
          <p:cNvPr id="727" name="Google Shape;727;p54"/>
          <p:cNvSpPr txBox="1"/>
          <p:nvPr>
            <p:ph idx="1" type="subTitle"/>
          </p:nvPr>
        </p:nvSpPr>
        <p:spPr>
          <a:xfrm>
            <a:off x="551075" y="2476800"/>
            <a:ext cx="6900900" cy="533700"/>
          </a:xfrm>
          <a:prstGeom prst="rect">
            <a:avLst/>
          </a:prstGeom>
        </p:spPr>
        <p:txBody>
          <a:bodyPr anchorCtr="0" anchor="t" bIns="0" lIns="0" spcFirstLastPara="1" rIns="0" wrap="square" tIns="252000">
            <a:noAutofit/>
          </a:bodyPr>
          <a:lstStyle>
            <a:lvl1pPr lvl="0" rtl="0">
              <a:spcBef>
                <a:spcPts val="0"/>
              </a:spcBef>
              <a:spcAft>
                <a:spcPts val="0"/>
              </a:spcAft>
              <a:buNone/>
              <a:defRPr b="1">
                <a:solidFill>
                  <a:schemeClr val="lt1"/>
                </a:solidFill>
              </a:defRPr>
            </a:lvl1pPr>
            <a:lvl2pPr lvl="1" rtl="0">
              <a:spcBef>
                <a:spcPts val="0"/>
              </a:spcBef>
              <a:spcAft>
                <a:spcPts val="0"/>
              </a:spcAft>
              <a:buNone/>
              <a:defRPr b="1">
                <a:solidFill>
                  <a:schemeClr val="lt1"/>
                </a:solidFill>
              </a:defRPr>
            </a:lvl2pPr>
            <a:lvl3pPr lvl="2" rtl="0">
              <a:spcBef>
                <a:spcPts val="600"/>
              </a:spcBef>
              <a:spcAft>
                <a:spcPts val="0"/>
              </a:spcAft>
              <a:buNone/>
              <a:defRPr b="1">
                <a:solidFill>
                  <a:schemeClr val="lt1"/>
                </a:solidFill>
              </a:defRPr>
            </a:lvl3pPr>
            <a:lvl4pPr lvl="3" rtl="0">
              <a:spcBef>
                <a:spcPts val="600"/>
              </a:spcBef>
              <a:spcAft>
                <a:spcPts val="0"/>
              </a:spcAft>
              <a:buNone/>
              <a:defRPr b="1">
                <a:solidFill>
                  <a:schemeClr val="lt1"/>
                </a:solidFill>
              </a:defRPr>
            </a:lvl4pPr>
            <a:lvl5pPr lvl="4" rtl="0">
              <a:spcBef>
                <a:spcPts val="600"/>
              </a:spcBef>
              <a:spcAft>
                <a:spcPts val="0"/>
              </a:spcAft>
              <a:buNone/>
              <a:defRPr b="1">
                <a:solidFill>
                  <a:schemeClr val="lt1"/>
                </a:solidFill>
              </a:defRPr>
            </a:lvl5pPr>
            <a:lvl6pPr lvl="5" rtl="0">
              <a:spcBef>
                <a:spcPts val="600"/>
              </a:spcBef>
              <a:spcAft>
                <a:spcPts val="0"/>
              </a:spcAft>
              <a:buNone/>
              <a:defRPr b="1">
                <a:solidFill>
                  <a:schemeClr val="lt1"/>
                </a:solidFill>
              </a:defRPr>
            </a:lvl6pPr>
            <a:lvl7pPr lvl="6" rtl="0">
              <a:spcBef>
                <a:spcPts val="600"/>
              </a:spcBef>
              <a:spcAft>
                <a:spcPts val="0"/>
              </a:spcAft>
              <a:buNone/>
              <a:defRPr b="1">
                <a:solidFill>
                  <a:schemeClr val="lt1"/>
                </a:solidFill>
              </a:defRPr>
            </a:lvl7pPr>
            <a:lvl8pPr lvl="7" rtl="0">
              <a:spcBef>
                <a:spcPts val="600"/>
              </a:spcBef>
              <a:spcAft>
                <a:spcPts val="0"/>
              </a:spcAft>
              <a:buNone/>
              <a:defRPr b="1">
                <a:solidFill>
                  <a:schemeClr val="lt1"/>
                </a:solidFill>
              </a:defRPr>
            </a:lvl8pPr>
            <a:lvl9pPr lvl="8" rtl="0">
              <a:spcBef>
                <a:spcPts val="600"/>
              </a:spcBef>
              <a:spcAft>
                <a:spcPts val="600"/>
              </a:spcAft>
              <a:buNone/>
              <a:defRPr b="1">
                <a:solidFill>
                  <a:schemeClr val="lt1"/>
                </a:solidFill>
              </a:defRPr>
            </a:lvl9pPr>
          </a:lstStyle>
          <a:p/>
        </p:txBody>
      </p:sp>
      <p:grpSp>
        <p:nvGrpSpPr>
          <p:cNvPr id="728" name="Google Shape;728;p54"/>
          <p:cNvGrpSpPr/>
          <p:nvPr/>
        </p:nvGrpSpPr>
        <p:grpSpPr>
          <a:xfrm>
            <a:off x="550767" y="214524"/>
            <a:ext cx="5070031" cy="2047146"/>
            <a:chOff x="550767" y="214524"/>
            <a:chExt cx="5070031" cy="2047146"/>
          </a:xfrm>
        </p:grpSpPr>
        <p:sp>
          <p:nvSpPr>
            <p:cNvPr id="729" name="Google Shape;729;p54"/>
            <p:cNvSpPr/>
            <p:nvPr/>
          </p:nvSpPr>
          <p:spPr>
            <a:xfrm>
              <a:off x="550767" y="214524"/>
              <a:ext cx="151738" cy="155638"/>
            </a:xfrm>
            <a:custGeom>
              <a:rect b="b" l="l" r="r" t="t"/>
              <a:pathLst>
                <a:path extrusionOk="0" h="6265" w="6108">
                  <a:moveTo>
                    <a:pt x="1279" y="1"/>
                  </a:moveTo>
                  <a:cubicBezTo>
                    <a:pt x="1062" y="1"/>
                    <a:pt x="947" y="34"/>
                    <a:pt x="873" y="67"/>
                  </a:cubicBezTo>
                  <a:cubicBezTo>
                    <a:pt x="780" y="171"/>
                    <a:pt x="582" y="264"/>
                    <a:pt x="443" y="695"/>
                  </a:cubicBezTo>
                  <a:cubicBezTo>
                    <a:pt x="198" y="1381"/>
                    <a:pt x="47" y="2149"/>
                    <a:pt x="1" y="3126"/>
                  </a:cubicBezTo>
                  <a:cubicBezTo>
                    <a:pt x="47" y="4091"/>
                    <a:pt x="198" y="4917"/>
                    <a:pt x="443" y="5545"/>
                  </a:cubicBezTo>
                  <a:cubicBezTo>
                    <a:pt x="582" y="5987"/>
                    <a:pt x="780" y="6127"/>
                    <a:pt x="873" y="6173"/>
                  </a:cubicBezTo>
                  <a:cubicBezTo>
                    <a:pt x="945" y="6205"/>
                    <a:pt x="1056" y="6265"/>
                    <a:pt x="1261" y="6265"/>
                  </a:cubicBezTo>
                  <a:cubicBezTo>
                    <a:pt x="1355" y="6265"/>
                    <a:pt x="1468" y="6252"/>
                    <a:pt x="1606" y="6220"/>
                  </a:cubicBezTo>
                  <a:cubicBezTo>
                    <a:pt x="2280" y="6127"/>
                    <a:pt x="3060" y="5836"/>
                    <a:pt x="3932" y="5406"/>
                  </a:cubicBezTo>
                  <a:lnTo>
                    <a:pt x="3932" y="5347"/>
                  </a:lnTo>
                  <a:cubicBezTo>
                    <a:pt x="4758" y="4917"/>
                    <a:pt x="5386" y="4382"/>
                    <a:pt x="5816" y="3800"/>
                  </a:cubicBezTo>
                  <a:cubicBezTo>
                    <a:pt x="6107" y="3463"/>
                    <a:pt x="6107" y="3219"/>
                    <a:pt x="6107" y="3126"/>
                  </a:cubicBezTo>
                  <a:cubicBezTo>
                    <a:pt x="6107" y="3021"/>
                    <a:pt x="6107" y="2788"/>
                    <a:pt x="5816" y="2439"/>
                  </a:cubicBezTo>
                  <a:cubicBezTo>
                    <a:pt x="5386" y="1916"/>
                    <a:pt x="4758" y="1381"/>
                    <a:pt x="3932" y="893"/>
                  </a:cubicBezTo>
                  <a:cubicBezTo>
                    <a:pt x="3060" y="404"/>
                    <a:pt x="2280" y="113"/>
                    <a:pt x="1606" y="20"/>
                  </a:cubicBezTo>
                  <a:cubicBezTo>
                    <a:pt x="1476" y="7"/>
                    <a:pt x="1369" y="1"/>
                    <a:pt x="12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54"/>
            <p:cNvSpPr/>
            <p:nvPr/>
          </p:nvSpPr>
          <p:spPr>
            <a:xfrm>
              <a:off x="887979" y="219443"/>
              <a:ext cx="143341" cy="145975"/>
            </a:xfrm>
            <a:custGeom>
              <a:rect b="b" l="l" r="r" t="t"/>
              <a:pathLst>
                <a:path extrusionOk="0" h="5876" w="5770">
                  <a:moveTo>
                    <a:pt x="1181" y="1"/>
                  </a:moveTo>
                  <a:cubicBezTo>
                    <a:pt x="968" y="1"/>
                    <a:pt x="859" y="34"/>
                    <a:pt x="826" y="66"/>
                  </a:cubicBezTo>
                  <a:cubicBezTo>
                    <a:pt x="722" y="113"/>
                    <a:pt x="536" y="264"/>
                    <a:pt x="384" y="648"/>
                  </a:cubicBezTo>
                  <a:cubicBezTo>
                    <a:pt x="140" y="1276"/>
                    <a:pt x="1" y="2055"/>
                    <a:pt x="1" y="2928"/>
                  </a:cubicBezTo>
                  <a:cubicBezTo>
                    <a:pt x="1" y="3847"/>
                    <a:pt x="140" y="4568"/>
                    <a:pt x="384" y="5208"/>
                  </a:cubicBezTo>
                  <a:cubicBezTo>
                    <a:pt x="536" y="5591"/>
                    <a:pt x="722" y="5731"/>
                    <a:pt x="826" y="5789"/>
                  </a:cubicBezTo>
                  <a:cubicBezTo>
                    <a:pt x="859" y="5821"/>
                    <a:pt x="963" y="5875"/>
                    <a:pt x="1165" y="5875"/>
                  </a:cubicBezTo>
                  <a:cubicBezTo>
                    <a:pt x="1257" y="5875"/>
                    <a:pt x="1368" y="5864"/>
                    <a:pt x="1501" y="5836"/>
                  </a:cubicBezTo>
                  <a:cubicBezTo>
                    <a:pt x="2176" y="5731"/>
                    <a:pt x="2909" y="5498"/>
                    <a:pt x="3688" y="5056"/>
                  </a:cubicBezTo>
                  <a:cubicBezTo>
                    <a:pt x="4455" y="4568"/>
                    <a:pt x="5037" y="4091"/>
                    <a:pt x="5479" y="3556"/>
                  </a:cubicBezTo>
                  <a:cubicBezTo>
                    <a:pt x="5723" y="3265"/>
                    <a:pt x="5770" y="3021"/>
                    <a:pt x="5770" y="2928"/>
                  </a:cubicBezTo>
                  <a:cubicBezTo>
                    <a:pt x="5770" y="2823"/>
                    <a:pt x="5723" y="2637"/>
                    <a:pt x="5479" y="2300"/>
                  </a:cubicBezTo>
                  <a:cubicBezTo>
                    <a:pt x="5037" y="1765"/>
                    <a:pt x="4455" y="1276"/>
                    <a:pt x="3688" y="846"/>
                  </a:cubicBezTo>
                  <a:cubicBezTo>
                    <a:pt x="2909" y="404"/>
                    <a:pt x="2176" y="113"/>
                    <a:pt x="1501" y="20"/>
                  </a:cubicBezTo>
                  <a:cubicBezTo>
                    <a:pt x="1375" y="6"/>
                    <a:pt x="1269" y="1"/>
                    <a:pt x="118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54"/>
            <p:cNvSpPr/>
            <p:nvPr/>
          </p:nvSpPr>
          <p:spPr>
            <a:xfrm>
              <a:off x="1225191" y="224063"/>
              <a:ext cx="133528" cy="136435"/>
            </a:xfrm>
            <a:custGeom>
              <a:rect b="b" l="l" r="r" t="t"/>
              <a:pathLst>
                <a:path extrusionOk="0" h="5492" w="5375">
                  <a:moveTo>
                    <a:pt x="1112" y="1"/>
                  </a:moveTo>
                  <a:cubicBezTo>
                    <a:pt x="912" y="1"/>
                    <a:pt x="801" y="37"/>
                    <a:pt x="768" y="78"/>
                  </a:cubicBezTo>
                  <a:cubicBezTo>
                    <a:pt x="675" y="125"/>
                    <a:pt x="524" y="264"/>
                    <a:pt x="384" y="602"/>
                  </a:cubicBezTo>
                  <a:cubicBezTo>
                    <a:pt x="140" y="1183"/>
                    <a:pt x="1" y="1916"/>
                    <a:pt x="1" y="2742"/>
                  </a:cubicBezTo>
                  <a:cubicBezTo>
                    <a:pt x="1" y="3568"/>
                    <a:pt x="140" y="4289"/>
                    <a:pt x="384" y="4870"/>
                  </a:cubicBezTo>
                  <a:cubicBezTo>
                    <a:pt x="524" y="5254"/>
                    <a:pt x="675" y="5359"/>
                    <a:pt x="768" y="5405"/>
                  </a:cubicBezTo>
                  <a:cubicBezTo>
                    <a:pt x="800" y="5437"/>
                    <a:pt x="904" y="5492"/>
                    <a:pt x="1092" y="5492"/>
                  </a:cubicBezTo>
                  <a:cubicBezTo>
                    <a:pt x="1176" y="5492"/>
                    <a:pt x="1277" y="5481"/>
                    <a:pt x="1396" y="5452"/>
                  </a:cubicBezTo>
                  <a:cubicBezTo>
                    <a:pt x="2036" y="5359"/>
                    <a:pt x="2711" y="5115"/>
                    <a:pt x="3432" y="4731"/>
                  </a:cubicBezTo>
                  <a:cubicBezTo>
                    <a:pt x="4165" y="4289"/>
                    <a:pt x="4700" y="3800"/>
                    <a:pt x="5083" y="3323"/>
                  </a:cubicBezTo>
                  <a:cubicBezTo>
                    <a:pt x="5328" y="3033"/>
                    <a:pt x="5374" y="2835"/>
                    <a:pt x="5374" y="2742"/>
                  </a:cubicBezTo>
                  <a:cubicBezTo>
                    <a:pt x="5374" y="2637"/>
                    <a:pt x="5328" y="2451"/>
                    <a:pt x="5083" y="2160"/>
                  </a:cubicBezTo>
                  <a:cubicBezTo>
                    <a:pt x="4700" y="1672"/>
                    <a:pt x="4165" y="1183"/>
                    <a:pt x="3432" y="799"/>
                  </a:cubicBezTo>
                  <a:cubicBezTo>
                    <a:pt x="2711" y="369"/>
                    <a:pt x="2036" y="125"/>
                    <a:pt x="1396" y="20"/>
                  </a:cubicBezTo>
                  <a:cubicBezTo>
                    <a:pt x="1287" y="7"/>
                    <a:pt x="1192" y="1"/>
                    <a:pt x="11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54"/>
            <p:cNvSpPr/>
            <p:nvPr/>
          </p:nvSpPr>
          <p:spPr>
            <a:xfrm>
              <a:off x="1562105" y="228982"/>
              <a:ext cx="123989" cy="127343"/>
            </a:xfrm>
            <a:custGeom>
              <a:rect b="b" l="l" r="r" t="t"/>
              <a:pathLst>
                <a:path extrusionOk="0" h="5126" w="4991">
                  <a:moveTo>
                    <a:pt x="1054" y="0"/>
                  </a:moveTo>
                  <a:cubicBezTo>
                    <a:pt x="871" y="0"/>
                    <a:pt x="753" y="33"/>
                    <a:pt x="687" y="66"/>
                  </a:cubicBezTo>
                  <a:cubicBezTo>
                    <a:pt x="629" y="113"/>
                    <a:pt x="489" y="217"/>
                    <a:pt x="338" y="555"/>
                  </a:cubicBezTo>
                  <a:cubicBezTo>
                    <a:pt x="152" y="1090"/>
                    <a:pt x="1" y="1764"/>
                    <a:pt x="1" y="2544"/>
                  </a:cubicBezTo>
                  <a:cubicBezTo>
                    <a:pt x="1" y="3311"/>
                    <a:pt x="152" y="3998"/>
                    <a:pt x="338" y="4533"/>
                  </a:cubicBezTo>
                  <a:cubicBezTo>
                    <a:pt x="489" y="4870"/>
                    <a:pt x="629" y="5010"/>
                    <a:pt x="687" y="5010"/>
                  </a:cubicBezTo>
                  <a:cubicBezTo>
                    <a:pt x="764" y="5048"/>
                    <a:pt x="912" y="5126"/>
                    <a:pt x="1151" y="5126"/>
                  </a:cubicBezTo>
                  <a:cubicBezTo>
                    <a:pt x="1201" y="5126"/>
                    <a:pt x="1256" y="5122"/>
                    <a:pt x="1315" y="5114"/>
                  </a:cubicBezTo>
                  <a:cubicBezTo>
                    <a:pt x="1897" y="5010"/>
                    <a:pt x="2525" y="4765"/>
                    <a:pt x="3199" y="4382"/>
                  </a:cubicBezTo>
                  <a:cubicBezTo>
                    <a:pt x="3886" y="3998"/>
                    <a:pt x="4363" y="3556"/>
                    <a:pt x="4758" y="3125"/>
                  </a:cubicBezTo>
                  <a:cubicBezTo>
                    <a:pt x="4991" y="2835"/>
                    <a:pt x="4991" y="2637"/>
                    <a:pt x="4991" y="2544"/>
                  </a:cubicBezTo>
                  <a:cubicBezTo>
                    <a:pt x="4991" y="2439"/>
                    <a:pt x="4991" y="2299"/>
                    <a:pt x="4758" y="2009"/>
                  </a:cubicBezTo>
                  <a:cubicBezTo>
                    <a:pt x="4363" y="1567"/>
                    <a:pt x="3886" y="1090"/>
                    <a:pt x="3199" y="694"/>
                  </a:cubicBezTo>
                  <a:cubicBezTo>
                    <a:pt x="2525" y="311"/>
                    <a:pt x="1897" y="113"/>
                    <a:pt x="1315" y="20"/>
                  </a:cubicBezTo>
                  <a:cubicBezTo>
                    <a:pt x="1216" y="6"/>
                    <a:pt x="1130" y="0"/>
                    <a:pt x="10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54"/>
            <p:cNvSpPr/>
            <p:nvPr/>
          </p:nvSpPr>
          <p:spPr>
            <a:xfrm>
              <a:off x="1899317" y="233901"/>
              <a:ext cx="115617" cy="117555"/>
            </a:xfrm>
            <a:custGeom>
              <a:rect b="b" l="l" r="r" t="t"/>
              <a:pathLst>
                <a:path extrusionOk="0" h="4732" w="4654">
                  <a:moveTo>
                    <a:pt x="959" y="0"/>
                  </a:moveTo>
                  <a:cubicBezTo>
                    <a:pt x="790" y="0"/>
                    <a:pt x="695" y="33"/>
                    <a:pt x="629" y="66"/>
                  </a:cubicBezTo>
                  <a:cubicBezTo>
                    <a:pt x="582" y="113"/>
                    <a:pt x="431" y="206"/>
                    <a:pt x="338" y="496"/>
                  </a:cubicBezTo>
                  <a:cubicBezTo>
                    <a:pt x="140" y="1031"/>
                    <a:pt x="1" y="1613"/>
                    <a:pt x="1" y="2346"/>
                  </a:cubicBezTo>
                  <a:cubicBezTo>
                    <a:pt x="1" y="3067"/>
                    <a:pt x="140" y="3695"/>
                    <a:pt x="338" y="4184"/>
                  </a:cubicBezTo>
                  <a:cubicBezTo>
                    <a:pt x="431" y="4521"/>
                    <a:pt x="582" y="4626"/>
                    <a:pt x="629" y="4672"/>
                  </a:cubicBezTo>
                  <a:cubicBezTo>
                    <a:pt x="703" y="4672"/>
                    <a:pt x="815" y="4732"/>
                    <a:pt x="1029" y="4732"/>
                  </a:cubicBezTo>
                  <a:cubicBezTo>
                    <a:pt x="1083" y="4732"/>
                    <a:pt x="1143" y="4728"/>
                    <a:pt x="1210" y="4719"/>
                  </a:cubicBezTo>
                  <a:cubicBezTo>
                    <a:pt x="1745" y="4626"/>
                    <a:pt x="2327" y="4428"/>
                    <a:pt x="2955" y="4044"/>
                  </a:cubicBezTo>
                  <a:cubicBezTo>
                    <a:pt x="3583" y="3695"/>
                    <a:pt x="4072" y="3265"/>
                    <a:pt x="4409" y="2881"/>
                  </a:cubicBezTo>
                  <a:cubicBezTo>
                    <a:pt x="4607" y="2590"/>
                    <a:pt x="4653" y="2439"/>
                    <a:pt x="4653" y="2346"/>
                  </a:cubicBezTo>
                  <a:cubicBezTo>
                    <a:pt x="4653" y="2241"/>
                    <a:pt x="4607" y="2101"/>
                    <a:pt x="4409" y="1857"/>
                  </a:cubicBezTo>
                  <a:cubicBezTo>
                    <a:pt x="4072" y="1427"/>
                    <a:pt x="3583" y="1031"/>
                    <a:pt x="2955" y="648"/>
                  </a:cubicBezTo>
                  <a:cubicBezTo>
                    <a:pt x="2327" y="310"/>
                    <a:pt x="1745" y="66"/>
                    <a:pt x="1210" y="19"/>
                  </a:cubicBezTo>
                  <a:cubicBezTo>
                    <a:pt x="1112" y="6"/>
                    <a:pt x="1029" y="0"/>
                    <a:pt x="9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54"/>
            <p:cNvSpPr/>
            <p:nvPr/>
          </p:nvSpPr>
          <p:spPr>
            <a:xfrm>
              <a:off x="2236529" y="238522"/>
              <a:ext cx="105779" cy="108189"/>
            </a:xfrm>
            <a:custGeom>
              <a:rect b="b" l="l" r="r" t="t"/>
              <a:pathLst>
                <a:path extrusionOk="0" h="4355" w="4258">
                  <a:moveTo>
                    <a:pt x="891" y="1"/>
                  </a:moveTo>
                  <a:cubicBezTo>
                    <a:pt x="739" y="1"/>
                    <a:pt x="649" y="36"/>
                    <a:pt x="582" y="78"/>
                  </a:cubicBezTo>
                  <a:cubicBezTo>
                    <a:pt x="524" y="78"/>
                    <a:pt x="384" y="171"/>
                    <a:pt x="291" y="462"/>
                  </a:cubicBezTo>
                  <a:cubicBezTo>
                    <a:pt x="140" y="950"/>
                    <a:pt x="1" y="1473"/>
                    <a:pt x="1" y="2160"/>
                  </a:cubicBezTo>
                  <a:cubicBezTo>
                    <a:pt x="1" y="2834"/>
                    <a:pt x="140" y="3416"/>
                    <a:pt x="291" y="3858"/>
                  </a:cubicBezTo>
                  <a:cubicBezTo>
                    <a:pt x="384" y="4149"/>
                    <a:pt x="524" y="4242"/>
                    <a:pt x="582" y="4288"/>
                  </a:cubicBezTo>
                  <a:cubicBezTo>
                    <a:pt x="648" y="4321"/>
                    <a:pt x="737" y="4354"/>
                    <a:pt x="886" y="4354"/>
                  </a:cubicBezTo>
                  <a:cubicBezTo>
                    <a:pt x="948" y="4354"/>
                    <a:pt x="1020" y="4348"/>
                    <a:pt x="1106" y="4335"/>
                  </a:cubicBezTo>
                  <a:cubicBezTo>
                    <a:pt x="1594" y="4242"/>
                    <a:pt x="2129" y="4044"/>
                    <a:pt x="2711" y="3707"/>
                  </a:cubicBezTo>
                  <a:cubicBezTo>
                    <a:pt x="3292" y="3369"/>
                    <a:pt x="3723" y="3032"/>
                    <a:pt x="4014" y="2637"/>
                  </a:cubicBezTo>
                  <a:cubicBezTo>
                    <a:pt x="4211" y="2404"/>
                    <a:pt x="4258" y="2253"/>
                    <a:pt x="4258" y="2160"/>
                  </a:cubicBezTo>
                  <a:cubicBezTo>
                    <a:pt x="4258" y="2113"/>
                    <a:pt x="4211" y="1915"/>
                    <a:pt x="4014" y="1671"/>
                  </a:cubicBezTo>
                  <a:cubicBezTo>
                    <a:pt x="3723" y="1334"/>
                    <a:pt x="3292" y="950"/>
                    <a:pt x="2711" y="601"/>
                  </a:cubicBezTo>
                  <a:cubicBezTo>
                    <a:pt x="2129" y="264"/>
                    <a:pt x="1594" y="78"/>
                    <a:pt x="1106" y="20"/>
                  </a:cubicBezTo>
                  <a:cubicBezTo>
                    <a:pt x="1023" y="6"/>
                    <a:pt x="952" y="1"/>
                    <a:pt x="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54"/>
            <p:cNvSpPr/>
            <p:nvPr/>
          </p:nvSpPr>
          <p:spPr>
            <a:xfrm>
              <a:off x="2573443" y="243391"/>
              <a:ext cx="96538" cy="98674"/>
            </a:xfrm>
            <a:custGeom>
              <a:rect b="b" l="l" r="r" t="t"/>
              <a:pathLst>
                <a:path extrusionOk="0" h="3972" w="3886">
                  <a:moveTo>
                    <a:pt x="779" y="1"/>
                  </a:moveTo>
                  <a:cubicBezTo>
                    <a:pt x="645" y="1"/>
                    <a:pt x="567" y="21"/>
                    <a:pt x="536" y="21"/>
                  </a:cubicBezTo>
                  <a:cubicBezTo>
                    <a:pt x="489" y="68"/>
                    <a:pt x="396" y="172"/>
                    <a:pt x="292" y="405"/>
                  </a:cubicBezTo>
                  <a:cubicBezTo>
                    <a:pt x="106" y="847"/>
                    <a:pt x="1" y="1382"/>
                    <a:pt x="1" y="1964"/>
                  </a:cubicBezTo>
                  <a:cubicBezTo>
                    <a:pt x="1" y="2592"/>
                    <a:pt x="106" y="3080"/>
                    <a:pt x="292" y="3511"/>
                  </a:cubicBezTo>
                  <a:cubicBezTo>
                    <a:pt x="396" y="3755"/>
                    <a:pt x="489" y="3848"/>
                    <a:pt x="536" y="3895"/>
                  </a:cubicBezTo>
                  <a:cubicBezTo>
                    <a:pt x="569" y="3936"/>
                    <a:pt x="656" y="3972"/>
                    <a:pt x="809" y="3972"/>
                  </a:cubicBezTo>
                  <a:cubicBezTo>
                    <a:pt x="870" y="3972"/>
                    <a:pt x="941" y="3966"/>
                    <a:pt x="1024" y="3953"/>
                  </a:cubicBezTo>
                  <a:cubicBezTo>
                    <a:pt x="1455" y="3848"/>
                    <a:pt x="1943" y="3708"/>
                    <a:pt x="2478" y="3418"/>
                  </a:cubicBezTo>
                  <a:cubicBezTo>
                    <a:pt x="3013" y="3080"/>
                    <a:pt x="3397" y="2731"/>
                    <a:pt x="3688" y="2394"/>
                  </a:cubicBezTo>
                  <a:cubicBezTo>
                    <a:pt x="3886" y="2208"/>
                    <a:pt x="3886" y="2057"/>
                    <a:pt x="3886" y="1964"/>
                  </a:cubicBezTo>
                  <a:cubicBezTo>
                    <a:pt x="3886" y="1917"/>
                    <a:pt x="3886" y="1766"/>
                    <a:pt x="3688" y="1522"/>
                  </a:cubicBezTo>
                  <a:cubicBezTo>
                    <a:pt x="3397" y="1184"/>
                    <a:pt x="3013" y="847"/>
                    <a:pt x="2478" y="556"/>
                  </a:cubicBezTo>
                  <a:cubicBezTo>
                    <a:pt x="1943" y="266"/>
                    <a:pt x="1455" y="68"/>
                    <a:pt x="1024" y="21"/>
                  </a:cubicBezTo>
                  <a:cubicBezTo>
                    <a:pt x="928" y="6"/>
                    <a:pt x="846" y="1"/>
                    <a:pt x="7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54"/>
            <p:cNvSpPr/>
            <p:nvPr/>
          </p:nvSpPr>
          <p:spPr>
            <a:xfrm>
              <a:off x="2910655" y="247664"/>
              <a:ext cx="86725" cy="89508"/>
            </a:xfrm>
            <a:custGeom>
              <a:rect b="b" l="l" r="r" t="t"/>
              <a:pathLst>
                <a:path extrusionOk="0" h="3603" w="3491">
                  <a:moveTo>
                    <a:pt x="920" y="0"/>
                  </a:moveTo>
                  <a:cubicBezTo>
                    <a:pt x="675" y="0"/>
                    <a:pt x="536" y="47"/>
                    <a:pt x="489" y="47"/>
                  </a:cubicBezTo>
                  <a:cubicBezTo>
                    <a:pt x="431" y="94"/>
                    <a:pt x="338" y="187"/>
                    <a:pt x="245" y="384"/>
                  </a:cubicBezTo>
                  <a:cubicBezTo>
                    <a:pt x="94" y="768"/>
                    <a:pt x="1" y="1257"/>
                    <a:pt x="1" y="1792"/>
                  </a:cubicBezTo>
                  <a:cubicBezTo>
                    <a:pt x="1" y="2327"/>
                    <a:pt x="94" y="2804"/>
                    <a:pt x="245" y="3199"/>
                  </a:cubicBezTo>
                  <a:cubicBezTo>
                    <a:pt x="338" y="3432"/>
                    <a:pt x="431" y="3536"/>
                    <a:pt x="489" y="3536"/>
                  </a:cubicBezTo>
                  <a:cubicBezTo>
                    <a:pt x="522" y="3569"/>
                    <a:pt x="602" y="3602"/>
                    <a:pt x="732" y="3602"/>
                  </a:cubicBezTo>
                  <a:cubicBezTo>
                    <a:pt x="786" y="3602"/>
                    <a:pt x="848" y="3597"/>
                    <a:pt x="920" y="3583"/>
                  </a:cubicBezTo>
                  <a:cubicBezTo>
                    <a:pt x="1304" y="3536"/>
                    <a:pt x="1746" y="3339"/>
                    <a:pt x="2234" y="3094"/>
                  </a:cubicBezTo>
                  <a:cubicBezTo>
                    <a:pt x="2711" y="2804"/>
                    <a:pt x="3048" y="2513"/>
                    <a:pt x="3339" y="2176"/>
                  </a:cubicBezTo>
                  <a:cubicBezTo>
                    <a:pt x="3490" y="1978"/>
                    <a:pt x="3490" y="1838"/>
                    <a:pt x="3490" y="1792"/>
                  </a:cubicBezTo>
                  <a:cubicBezTo>
                    <a:pt x="3490" y="1745"/>
                    <a:pt x="3490" y="1594"/>
                    <a:pt x="3339" y="1396"/>
                  </a:cubicBezTo>
                  <a:cubicBezTo>
                    <a:pt x="3048" y="1105"/>
                    <a:pt x="2711" y="768"/>
                    <a:pt x="2234" y="524"/>
                  </a:cubicBezTo>
                  <a:cubicBezTo>
                    <a:pt x="1746" y="233"/>
                    <a:pt x="1304" y="94"/>
                    <a:pt x="92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54"/>
            <p:cNvSpPr/>
            <p:nvPr/>
          </p:nvSpPr>
          <p:spPr>
            <a:xfrm>
              <a:off x="3247867" y="252285"/>
              <a:ext cx="78055" cy="79968"/>
            </a:xfrm>
            <a:custGeom>
              <a:rect b="b" l="l" r="r" t="t"/>
              <a:pathLst>
                <a:path extrusionOk="0" h="3219" w="3142">
                  <a:moveTo>
                    <a:pt x="815" y="1"/>
                  </a:moveTo>
                  <a:cubicBezTo>
                    <a:pt x="582" y="1"/>
                    <a:pt x="478" y="1"/>
                    <a:pt x="431" y="47"/>
                  </a:cubicBezTo>
                  <a:cubicBezTo>
                    <a:pt x="385" y="105"/>
                    <a:pt x="292" y="152"/>
                    <a:pt x="233" y="338"/>
                  </a:cubicBezTo>
                  <a:cubicBezTo>
                    <a:pt x="94" y="733"/>
                    <a:pt x="1" y="1117"/>
                    <a:pt x="1" y="1606"/>
                  </a:cubicBezTo>
                  <a:cubicBezTo>
                    <a:pt x="1" y="2083"/>
                    <a:pt x="94" y="2525"/>
                    <a:pt x="233" y="2862"/>
                  </a:cubicBezTo>
                  <a:cubicBezTo>
                    <a:pt x="292" y="3060"/>
                    <a:pt x="385" y="3153"/>
                    <a:pt x="431" y="3153"/>
                  </a:cubicBezTo>
                  <a:cubicBezTo>
                    <a:pt x="464" y="3186"/>
                    <a:pt x="526" y="3219"/>
                    <a:pt x="642" y="3219"/>
                  </a:cubicBezTo>
                  <a:cubicBezTo>
                    <a:pt x="690" y="3219"/>
                    <a:pt x="747" y="3213"/>
                    <a:pt x="815" y="3199"/>
                  </a:cubicBezTo>
                  <a:cubicBezTo>
                    <a:pt x="1164" y="3153"/>
                    <a:pt x="1594" y="3013"/>
                    <a:pt x="1978" y="2769"/>
                  </a:cubicBezTo>
                  <a:cubicBezTo>
                    <a:pt x="2420" y="2525"/>
                    <a:pt x="2757" y="2234"/>
                    <a:pt x="2955" y="1943"/>
                  </a:cubicBezTo>
                  <a:cubicBezTo>
                    <a:pt x="3095" y="1792"/>
                    <a:pt x="3141" y="1652"/>
                    <a:pt x="3141" y="1606"/>
                  </a:cubicBezTo>
                  <a:cubicBezTo>
                    <a:pt x="3141" y="1559"/>
                    <a:pt x="3095" y="1455"/>
                    <a:pt x="2955" y="1268"/>
                  </a:cubicBezTo>
                  <a:cubicBezTo>
                    <a:pt x="2757" y="978"/>
                    <a:pt x="2420" y="733"/>
                    <a:pt x="1978" y="443"/>
                  </a:cubicBezTo>
                  <a:cubicBezTo>
                    <a:pt x="1594" y="198"/>
                    <a:pt x="1164" y="105"/>
                    <a:pt x="81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54"/>
            <p:cNvSpPr/>
            <p:nvPr/>
          </p:nvSpPr>
          <p:spPr>
            <a:xfrm>
              <a:off x="3584806" y="257203"/>
              <a:ext cx="68789" cy="70453"/>
            </a:xfrm>
            <a:custGeom>
              <a:rect b="b" l="l" r="r" t="t"/>
              <a:pathLst>
                <a:path extrusionOk="0" h="2836" w="2769">
                  <a:moveTo>
                    <a:pt x="733" y="0"/>
                  </a:moveTo>
                  <a:cubicBezTo>
                    <a:pt x="535" y="0"/>
                    <a:pt x="442" y="0"/>
                    <a:pt x="395" y="47"/>
                  </a:cubicBezTo>
                  <a:cubicBezTo>
                    <a:pt x="337" y="47"/>
                    <a:pt x="244" y="140"/>
                    <a:pt x="198" y="338"/>
                  </a:cubicBezTo>
                  <a:cubicBezTo>
                    <a:pt x="105" y="628"/>
                    <a:pt x="0" y="966"/>
                    <a:pt x="0" y="1408"/>
                  </a:cubicBezTo>
                  <a:cubicBezTo>
                    <a:pt x="0" y="1838"/>
                    <a:pt x="105" y="2234"/>
                    <a:pt x="198" y="2524"/>
                  </a:cubicBezTo>
                  <a:cubicBezTo>
                    <a:pt x="244" y="2710"/>
                    <a:pt x="337" y="2757"/>
                    <a:pt x="395" y="2815"/>
                  </a:cubicBezTo>
                  <a:cubicBezTo>
                    <a:pt x="427" y="2815"/>
                    <a:pt x="478" y="2836"/>
                    <a:pt x="568" y="2836"/>
                  </a:cubicBezTo>
                  <a:cubicBezTo>
                    <a:pt x="613" y="2836"/>
                    <a:pt x="667" y="2831"/>
                    <a:pt x="733" y="2815"/>
                  </a:cubicBezTo>
                  <a:cubicBezTo>
                    <a:pt x="1024" y="2757"/>
                    <a:pt x="1407" y="2664"/>
                    <a:pt x="1745" y="2420"/>
                  </a:cubicBezTo>
                  <a:cubicBezTo>
                    <a:pt x="2140" y="2234"/>
                    <a:pt x="2431" y="1989"/>
                    <a:pt x="2617" y="1699"/>
                  </a:cubicBezTo>
                  <a:cubicBezTo>
                    <a:pt x="2768" y="1547"/>
                    <a:pt x="2768" y="1454"/>
                    <a:pt x="2768" y="1408"/>
                  </a:cubicBezTo>
                  <a:cubicBezTo>
                    <a:pt x="2768" y="1361"/>
                    <a:pt x="2768" y="1257"/>
                    <a:pt x="2617" y="1117"/>
                  </a:cubicBezTo>
                  <a:cubicBezTo>
                    <a:pt x="2431" y="873"/>
                    <a:pt x="2140" y="628"/>
                    <a:pt x="1745" y="384"/>
                  </a:cubicBezTo>
                  <a:cubicBezTo>
                    <a:pt x="1407" y="198"/>
                    <a:pt x="1024" y="47"/>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54"/>
            <p:cNvSpPr/>
            <p:nvPr/>
          </p:nvSpPr>
          <p:spPr>
            <a:xfrm>
              <a:off x="3921993" y="262122"/>
              <a:ext cx="58976" cy="60641"/>
            </a:xfrm>
            <a:custGeom>
              <a:rect b="b" l="l" r="r" t="t"/>
              <a:pathLst>
                <a:path extrusionOk="0" h="2441" w="2374">
                  <a:moveTo>
                    <a:pt x="629" y="0"/>
                  </a:moveTo>
                  <a:cubicBezTo>
                    <a:pt x="431" y="0"/>
                    <a:pt x="385" y="0"/>
                    <a:pt x="338" y="47"/>
                  </a:cubicBezTo>
                  <a:cubicBezTo>
                    <a:pt x="292" y="47"/>
                    <a:pt x="245" y="93"/>
                    <a:pt x="141" y="291"/>
                  </a:cubicBezTo>
                  <a:cubicBezTo>
                    <a:pt x="47" y="523"/>
                    <a:pt x="1" y="814"/>
                    <a:pt x="1" y="1210"/>
                  </a:cubicBezTo>
                  <a:cubicBezTo>
                    <a:pt x="1" y="1594"/>
                    <a:pt x="47" y="1884"/>
                    <a:pt x="141" y="2175"/>
                  </a:cubicBezTo>
                  <a:cubicBezTo>
                    <a:pt x="245" y="2326"/>
                    <a:pt x="292" y="2373"/>
                    <a:pt x="338" y="2419"/>
                  </a:cubicBezTo>
                  <a:cubicBezTo>
                    <a:pt x="369" y="2419"/>
                    <a:pt x="400" y="2440"/>
                    <a:pt x="476" y="2440"/>
                  </a:cubicBezTo>
                  <a:cubicBezTo>
                    <a:pt x="514" y="2440"/>
                    <a:pt x="563" y="2435"/>
                    <a:pt x="629" y="2419"/>
                  </a:cubicBezTo>
                  <a:cubicBezTo>
                    <a:pt x="920" y="2373"/>
                    <a:pt x="1211" y="2268"/>
                    <a:pt x="1548" y="2082"/>
                  </a:cubicBezTo>
                  <a:cubicBezTo>
                    <a:pt x="1839" y="1884"/>
                    <a:pt x="2083" y="1687"/>
                    <a:pt x="2281" y="1501"/>
                  </a:cubicBezTo>
                  <a:cubicBezTo>
                    <a:pt x="2374" y="1349"/>
                    <a:pt x="2374" y="1256"/>
                    <a:pt x="2374" y="1210"/>
                  </a:cubicBezTo>
                  <a:cubicBezTo>
                    <a:pt x="2374" y="1163"/>
                    <a:pt x="2374" y="1105"/>
                    <a:pt x="2281" y="965"/>
                  </a:cubicBezTo>
                  <a:cubicBezTo>
                    <a:pt x="2083" y="721"/>
                    <a:pt x="1839" y="523"/>
                    <a:pt x="1548" y="337"/>
                  </a:cubicBezTo>
                  <a:cubicBezTo>
                    <a:pt x="1211" y="140"/>
                    <a:pt x="920" y="47"/>
                    <a:pt x="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54"/>
            <p:cNvSpPr/>
            <p:nvPr/>
          </p:nvSpPr>
          <p:spPr>
            <a:xfrm>
              <a:off x="4259206" y="266743"/>
              <a:ext cx="50604" cy="51101"/>
            </a:xfrm>
            <a:custGeom>
              <a:rect b="b" l="l" r="r" t="t"/>
              <a:pathLst>
                <a:path extrusionOk="0" h="2057" w="2037">
                  <a:moveTo>
                    <a:pt x="292" y="0"/>
                  </a:moveTo>
                  <a:cubicBezTo>
                    <a:pt x="233" y="47"/>
                    <a:pt x="187" y="105"/>
                    <a:pt x="140" y="244"/>
                  </a:cubicBezTo>
                  <a:cubicBezTo>
                    <a:pt x="47" y="442"/>
                    <a:pt x="1" y="733"/>
                    <a:pt x="1" y="1024"/>
                  </a:cubicBezTo>
                  <a:cubicBezTo>
                    <a:pt x="1" y="1361"/>
                    <a:pt x="47" y="1605"/>
                    <a:pt x="140" y="1850"/>
                  </a:cubicBezTo>
                  <a:cubicBezTo>
                    <a:pt x="187" y="1989"/>
                    <a:pt x="233" y="2036"/>
                    <a:pt x="292" y="2036"/>
                  </a:cubicBezTo>
                  <a:cubicBezTo>
                    <a:pt x="323" y="2036"/>
                    <a:pt x="354" y="2056"/>
                    <a:pt x="412" y="2056"/>
                  </a:cubicBezTo>
                  <a:cubicBezTo>
                    <a:pt x="442" y="2056"/>
                    <a:pt x="478" y="2051"/>
                    <a:pt x="524" y="2036"/>
                  </a:cubicBezTo>
                  <a:cubicBezTo>
                    <a:pt x="769" y="2036"/>
                    <a:pt x="1013" y="1943"/>
                    <a:pt x="1304" y="1745"/>
                  </a:cubicBezTo>
                  <a:cubicBezTo>
                    <a:pt x="1548" y="1605"/>
                    <a:pt x="1792" y="1454"/>
                    <a:pt x="1932" y="1268"/>
                  </a:cubicBezTo>
                  <a:cubicBezTo>
                    <a:pt x="2036" y="1117"/>
                    <a:pt x="2036" y="1070"/>
                    <a:pt x="2036" y="1024"/>
                  </a:cubicBezTo>
                  <a:cubicBezTo>
                    <a:pt x="2036" y="977"/>
                    <a:pt x="2036" y="919"/>
                    <a:pt x="1932" y="826"/>
                  </a:cubicBezTo>
                  <a:cubicBezTo>
                    <a:pt x="1792" y="628"/>
                    <a:pt x="1548" y="442"/>
                    <a:pt x="1304" y="291"/>
                  </a:cubicBezTo>
                  <a:cubicBezTo>
                    <a:pt x="1013" y="151"/>
                    <a:pt x="769" y="47"/>
                    <a:pt x="5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54"/>
            <p:cNvSpPr/>
            <p:nvPr/>
          </p:nvSpPr>
          <p:spPr>
            <a:xfrm>
              <a:off x="4596144" y="271637"/>
              <a:ext cx="41040" cy="41586"/>
            </a:xfrm>
            <a:custGeom>
              <a:rect b="b" l="l" r="r" t="t"/>
              <a:pathLst>
                <a:path extrusionOk="0" h="1674" w="1652">
                  <a:moveTo>
                    <a:pt x="244" y="1"/>
                  </a:moveTo>
                  <a:cubicBezTo>
                    <a:pt x="198" y="47"/>
                    <a:pt x="151" y="47"/>
                    <a:pt x="105" y="199"/>
                  </a:cubicBezTo>
                  <a:cubicBezTo>
                    <a:pt x="47" y="338"/>
                    <a:pt x="0" y="582"/>
                    <a:pt x="0" y="827"/>
                  </a:cubicBezTo>
                  <a:cubicBezTo>
                    <a:pt x="0" y="1071"/>
                    <a:pt x="47" y="1304"/>
                    <a:pt x="105" y="1501"/>
                  </a:cubicBezTo>
                  <a:cubicBezTo>
                    <a:pt x="151" y="1594"/>
                    <a:pt x="198" y="1653"/>
                    <a:pt x="244" y="1653"/>
                  </a:cubicBezTo>
                  <a:cubicBezTo>
                    <a:pt x="244" y="1653"/>
                    <a:pt x="286" y="1673"/>
                    <a:pt x="344" y="1673"/>
                  </a:cubicBezTo>
                  <a:cubicBezTo>
                    <a:pt x="374" y="1673"/>
                    <a:pt x="407" y="1668"/>
                    <a:pt x="442" y="1653"/>
                  </a:cubicBezTo>
                  <a:cubicBezTo>
                    <a:pt x="628" y="1653"/>
                    <a:pt x="826" y="1548"/>
                    <a:pt x="1070" y="1455"/>
                  </a:cubicBezTo>
                  <a:cubicBezTo>
                    <a:pt x="1268" y="1304"/>
                    <a:pt x="1454" y="1164"/>
                    <a:pt x="1559" y="1013"/>
                  </a:cubicBezTo>
                  <a:cubicBezTo>
                    <a:pt x="1652" y="920"/>
                    <a:pt x="1652" y="873"/>
                    <a:pt x="1652" y="827"/>
                  </a:cubicBezTo>
                  <a:cubicBezTo>
                    <a:pt x="1652" y="827"/>
                    <a:pt x="1652" y="722"/>
                    <a:pt x="1559" y="629"/>
                  </a:cubicBezTo>
                  <a:cubicBezTo>
                    <a:pt x="1454" y="489"/>
                    <a:pt x="1268" y="338"/>
                    <a:pt x="1070" y="245"/>
                  </a:cubicBezTo>
                  <a:cubicBezTo>
                    <a:pt x="826" y="94"/>
                    <a:pt x="628" y="47"/>
                    <a:pt x="4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54"/>
            <p:cNvSpPr/>
            <p:nvPr/>
          </p:nvSpPr>
          <p:spPr>
            <a:xfrm>
              <a:off x="4933356" y="276556"/>
              <a:ext cx="31227" cy="32395"/>
            </a:xfrm>
            <a:custGeom>
              <a:rect b="b" l="l" r="r" t="t"/>
              <a:pathLst>
                <a:path extrusionOk="0" h="1304" w="1257">
                  <a:moveTo>
                    <a:pt x="198" y="1"/>
                  </a:moveTo>
                  <a:cubicBezTo>
                    <a:pt x="140" y="1"/>
                    <a:pt x="140" y="47"/>
                    <a:pt x="93" y="140"/>
                  </a:cubicBezTo>
                  <a:cubicBezTo>
                    <a:pt x="47" y="291"/>
                    <a:pt x="0" y="431"/>
                    <a:pt x="0" y="629"/>
                  </a:cubicBezTo>
                  <a:cubicBezTo>
                    <a:pt x="0" y="815"/>
                    <a:pt x="47" y="1013"/>
                    <a:pt x="93" y="1164"/>
                  </a:cubicBezTo>
                  <a:cubicBezTo>
                    <a:pt x="140" y="1210"/>
                    <a:pt x="140" y="1257"/>
                    <a:pt x="198" y="1257"/>
                  </a:cubicBezTo>
                  <a:cubicBezTo>
                    <a:pt x="198" y="1257"/>
                    <a:pt x="244" y="1303"/>
                    <a:pt x="337" y="1303"/>
                  </a:cubicBezTo>
                  <a:cubicBezTo>
                    <a:pt x="489" y="1257"/>
                    <a:pt x="628" y="1210"/>
                    <a:pt x="826" y="1106"/>
                  </a:cubicBezTo>
                  <a:cubicBezTo>
                    <a:pt x="965" y="1013"/>
                    <a:pt x="1117" y="873"/>
                    <a:pt x="1210" y="768"/>
                  </a:cubicBezTo>
                  <a:cubicBezTo>
                    <a:pt x="1256" y="722"/>
                    <a:pt x="1256" y="675"/>
                    <a:pt x="1256" y="629"/>
                  </a:cubicBezTo>
                  <a:cubicBezTo>
                    <a:pt x="1256" y="629"/>
                    <a:pt x="1256" y="582"/>
                    <a:pt x="1210" y="478"/>
                  </a:cubicBezTo>
                  <a:cubicBezTo>
                    <a:pt x="1117" y="384"/>
                    <a:pt x="965" y="291"/>
                    <a:pt x="826" y="187"/>
                  </a:cubicBezTo>
                  <a:cubicBezTo>
                    <a:pt x="628" y="94"/>
                    <a:pt x="489" y="1"/>
                    <a:pt x="3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54"/>
            <p:cNvSpPr/>
            <p:nvPr/>
          </p:nvSpPr>
          <p:spPr>
            <a:xfrm>
              <a:off x="5270544" y="281176"/>
              <a:ext cx="22855" cy="22855"/>
            </a:xfrm>
            <a:custGeom>
              <a:rect b="b" l="l" r="r" t="t"/>
              <a:pathLst>
                <a:path extrusionOk="0" h="920" w="920">
                  <a:moveTo>
                    <a:pt x="141" y="1"/>
                  </a:moveTo>
                  <a:cubicBezTo>
                    <a:pt x="94" y="1"/>
                    <a:pt x="94" y="47"/>
                    <a:pt x="47" y="105"/>
                  </a:cubicBezTo>
                  <a:cubicBezTo>
                    <a:pt x="47" y="198"/>
                    <a:pt x="1" y="292"/>
                    <a:pt x="1" y="443"/>
                  </a:cubicBezTo>
                  <a:cubicBezTo>
                    <a:pt x="1" y="582"/>
                    <a:pt x="47" y="734"/>
                    <a:pt x="47" y="827"/>
                  </a:cubicBezTo>
                  <a:cubicBezTo>
                    <a:pt x="94" y="873"/>
                    <a:pt x="94" y="873"/>
                    <a:pt x="141" y="873"/>
                  </a:cubicBezTo>
                  <a:cubicBezTo>
                    <a:pt x="141" y="920"/>
                    <a:pt x="187" y="920"/>
                    <a:pt x="234" y="920"/>
                  </a:cubicBezTo>
                  <a:cubicBezTo>
                    <a:pt x="338" y="873"/>
                    <a:pt x="431" y="827"/>
                    <a:pt x="583" y="780"/>
                  </a:cubicBezTo>
                  <a:cubicBezTo>
                    <a:pt x="676" y="734"/>
                    <a:pt x="769" y="629"/>
                    <a:pt x="873" y="536"/>
                  </a:cubicBezTo>
                  <a:cubicBezTo>
                    <a:pt x="920" y="489"/>
                    <a:pt x="920" y="489"/>
                    <a:pt x="920" y="443"/>
                  </a:cubicBezTo>
                  <a:cubicBezTo>
                    <a:pt x="920" y="443"/>
                    <a:pt x="920" y="396"/>
                    <a:pt x="873" y="338"/>
                  </a:cubicBezTo>
                  <a:cubicBezTo>
                    <a:pt x="769" y="245"/>
                    <a:pt x="676" y="198"/>
                    <a:pt x="583" y="105"/>
                  </a:cubicBezTo>
                  <a:cubicBezTo>
                    <a:pt x="431" y="47"/>
                    <a:pt x="338" y="1"/>
                    <a:pt x="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54"/>
            <p:cNvSpPr/>
            <p:nvPr/>
          </p:nvSpPr>
          <p:spPr>
            <a:xfrm>
              <a:off x="5607483" y="286095"/>
              <a:ext cx="13316" cy="13316"/>
            </a:xfrm>
            <a:custGeom>
              <a:rect b="b" l="l" r="r" t="t"/>
              <a:pathLst>
                <a:path extrusionOk="0" h="536" w="536">
                  <a:moveTo>
                    <a:pt x="105" y="0"/>
                  </a:moveTo>
                  <a:cubicBezTo>
                    <a:pt x="47" y="0"/>
                    <a:pt x="47" y="0"/>
                    <a:pt x="47" y="47"/>
                  </a:cubicBezTo>
                  <a:cubicBezTo>
                    <a:pt x="0" y="94"/>
                    <a:pt x="0" y="140"/>
                    <a:pt x="0" y="245"/>
                  </a:cubicBezTo>
                  <a:cubicBezTo>
                    <a:pt x="0" y="338"/>
                    <a:pt x="0" y="384"/>
                    <a:pt x="47" y="489"/>
                  </a:cubicBezTo>
                  <a:cubicBezTo>
                    <a:pt x="47" y="489"/>
                    <a:pt x="47" y="536"/>
                    <a:pt x="105" y="536"/>
                  </a:cubicBezTo>
                  <a:lnTo>
                    <a:pt x="151" y="536"/>
                  </a:lnTo>
                  <a:cubicBezTo>
                    <a:pt x="198" y="536"/>
                    <a:pt x="291" y="489"/>
                    <a:pt x="338" y="431"/>
                  </a:cubicBezTo>
                  <a:cubicBezTo>
                    <a:pt x="442" y="384"/>
                    <a:pt x="489" y="338"/>
                    <a:pt x="489" y="291"/>
                  </a:cubicBezTo>
                  <a:cubicBezTo>
                    <a:pt x="535" y="291"/>
                    <a:pt x="535" y="245"/>
                    <a:pt x="535" y="245"/>
                  </a:cubicBezTo>
                  <a:lnTo>
                    <a:pt x="489" y="198"/>
                  </a:lnTo>
                  <a:cubicBezTo>
                    <a:pt x="489" y="140"/>
                    <a:pt x="442" y="94"/>
                    <a:pt x="338" y="47"/>
                  </a:cubicBezTo>
                  <a:cubicBezTo>
                    <a:pt x="291" y="0"/>
                    <a:pt x="198" y="0"/>
                    <a:pt x="1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54"/>
            <p:cNvSpPr/>
            <p:nvPr/>
          </p:nvSpPr>
          <p:spPr>
            <a:xfrm>
              <a:off x="550767" y="484935"/>
              <a:ext cx="151738" cy="155464"/>
            </a:xfrm>
            <a:custGeom>
              <a:rect b="b" l="l" r="r" t="t"/>
              <a:pathLst>
                <a:path extrusionOk="0" h="6258" w="6108">
                  <a:moveTo>
                    <a:pt x="1261" y="0"/>
                  </a:moveTo>
                  <a:cubicBezTo>
                    <a:pt x="1056" y="0"/>
                    <a:pt x="945" y="60"/>
                    <a:pt x="873" y="92"/>
                  </a:cubicBezTo>
                  <a:cubicBezTo>
                    <a:pt x="780" y="138"/>
                    <a:pt x="582" y="278"/>
                    <a:pt x="443" y="674"/>
                  </a:cubicBezTo>
                  <a:cubicBezTo>
                    <a:pt x="198" y="1348"/>
                    <a:pt x="47" y="2174"/>
                    <a:pt x="1" y="3139"/>
                  </a:cubicBezTo>
                  <a:cubicBezTo>
                    <a:pt x="47" y="4058"/>
                    <a:pt x="198" y="4884"/>
                    <a:pt x="443" y="5570"/>
                  </a:cubicBezTo>
                  <a:cubicBezTo>
                    <a:pt x="582" y="5954"/>
                    <a:pt x="780" y="6094"/>
                    <a:pt x="873" y="6152"/>
                  </a:cubicBezTo>
                  <a:cubicBezTo>
                    <a:pt x="958" y="6190"/>
                    <a:pt x="1096" y="6258"/>
                    <a:pt x="1379" y="6258"/>
                  </a:cubicBezTo>
                  <a:cubicBezTo>
                    <a:pt x="1446" y="6258"/>
                    <a:pt x="1521" y="6254"/>
                    <a:pt x="1606" y="6245"/>
                  </a:cubicBezTo>
                  <a:cubicBezTo>
                    <a:pt x="2280" y="6094"/>
                    <a:pt x="3060" y="5861"/>
                    <a:pt x="3932" y="5373"/>
                  </a:cubicBezTo>
                  <a:cubicBezTo>
                    <a:pt x="4758" y="4884"/>
                    <a:pt x="5386" y="4349"/>
                    <a:pt x="5816" y="3826"/>
                  </a:cubicBezTo>
                  <a:cubicBezTo>
                    <a:pt x="6107" y="3430"/>
                    <a:pt x="6107" y="3244"/>
                    <a:pt x="6107" y="3139"/>
                  </a:cubicBezTo>
                  <a:cubicBezTo>
                    <a:pt x="6107" y="3000"/>
                    <a:pt x="6107" y="2802"/>
                    <a:pt x="5816" y="2465"/>
                  </a:cubicBezTo>
                  <a:cubicBezTo>
                    <a:pt x="5386" y="1883"/>
                    <a:pt x="4758" y="1348"/>
                    <a:pt x="3932" y="860"/>
                  </a:cubicBezTo>
                  <a:cubicBezTo>
                    <a:pt x="3060" y="429"/>
                    <a:pt x="2280" y="138"/>
                    <a:pt x="1606" y="45"/>
                  </a:cubicBezTo>
                  <a:cubicBezTo>
                    <a:pt x="1468" y="13"/>
                    <a:pt x="1355" y="0"/>
                    <a:pt x="12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54"/>
            <p:cNvSpPr/>
            <p:nvPr/>
          </p:nvSpPr>
          <p:spPr>
            <a:xfrm>
              <a:off x="887979" y="489207"/>
              <a:ext cx="143341" cy="146447"/>
            </a:xfrm>
            <a:custGeom>
              <a:rect b="b" l="l" r="r" t="t"/>
              <a:pathLst>
                <a:path extrusionOk="0" h="5895" w="5770">
                  <a:moveTo>
                    <a:pt x="1279" y="0"/>
                  </a:moveTo>
                  <a:cubicBezTo>
                    <a:pt x="1001" y="0"/>
                    <a:pt x="864" y="68"/>
                    <a:pt x="826" y="106"/>
                  </a:cubicBezTo>
                  <a:cubicBezTo>
                    <a:pt x="722" y="164"/>
                    <a:pt x="536" y="304"/>
                    <a:pt x="384" y="688"/>
                  </a:cubicBezTo>
                  <a:cubicBezTo>
                    <a:pt x="140" y="1269"/>
                    <a:pt x="1" y="2049"/>
                    <a:pt x="1" y="2967"/>
                  </a:cubicBezTo>
                  <a:cubicBezTo>
                    <a:pt x="1" y="3840"/>
                    <a:pt x="140" y="4619"/>
                    <a:pt x="384" y="5247"/>
                  </a:cubicBezTo>
                  <a:cubicBezTo>
                    <a:pt x="536" y="5631"/>
                    <a:pt x="722" y="5736"/>
                    <a:pt x="826" y="5829"/>
                  </a:cubicBezTo>
                  <a:cubicBezTo>
                    <a:pt x="859" y="5862"/>
                    <a:pt x="968" y="5895"/>
                    <a:pt x="1181" y="5895"/>
                  </a:cubicBezTo>
                  <a:cubicBezTo>
                    <a:pt x="1269" y="5895"/>
                    <a:pt x="1375" y="5889"/>
                    <a:pt x="1501" y="5875"/>
                  </a:cubicBezTo>
                  <a:cubicBezTo>
                    <a:pt x="2176" y="5782"/>
                    <a:pt x="2909" y="5491"/>
                    <a:pt x="3688" y="5049"/>
                  </a:cubicBezTo>
                  <a:cubicBezTo>
                    <a:pt x="4455" y="4619"/>
                    <a:pt x="5037" y="4084"/>
                    <a:pt x="5479" y="3596"/>
                  </a:cubicBezTo>
                  <a:cubicBezTo>
                    <a:pt x="5723" y="3258"/>
                    <a:pt x="5770" y="3072"/>
                    <a:pt x="5770" y="2967"/>
                  </a:cubicBezTo>
                  <a:cubicBezTo>
                    <a:pt x="5770" y="2874"/>
                    <a:pt x="5723" y="2630"/>
                    <a:pt x="5479" y="2339"/>
                  </a:cubicBezTo>
                  <a:cubicBezTo>
                    <a:pt x="5037" y="1804"/>
                    <a:pt x="4455" y="1327"/>
                    <a:pt x="3688" y="839"/>
                  </a:cubicBezTo>
                  <a:cubicBezTo>
                    <a:pt x="2909" y="397"/>
                    <a:pt x="2176" y="164"/>
                    <a:pt x="1501" y="13"/>
                  </a:cubicBezTo>
                  <a:cubicBezTo>
                    <a:pt x="1419" y="4"/>
                    <a:pt x="1345" y="0"/>
                    <a:pt x="12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54"/>
            <p:cNvSpPr/>
            <p:nvPr/>
          </p:nvSpPr>
          <p:spPr>
            <a:xfrm>
              <a:off x="1225191" y="494126"/>
              <a:ext cx="133528" cy="136907"/>
            </a:xfrm>
            <a:custGeom>
              <a:rect b="b" l="l" r="r" t="t"/>
              <a:pathLst>
                <a:path extrusionOk="0" h="5511" w="5375">
                  <a:moveTo>
                    <a:pt x="1197" y="0"/>
                  </a:moveTo>
                  <a:cubicBezTo>
                    <a:pt x="942" y="0"/>
                    <a:pt x="806" y="68"/>
                    <a:pt x="768" y="106"/>
                  </a:cubicBezTo>
                  <a:cubicBezTo>
                    <a:pt x="675" y="152"/>
                    <a:pt x="524" y="257"/>
                    <a:pt x="384" y="641"/>
                  </a:cubicBezTo>
                  <a:cubicBezTo>
                    <a:pt x="140" y="1222"/>
                    <a:pt x="1" y="1897"/>
                    <a:pt x="1" y="2769"/>
                  </a:cubicBezTo>
                  <a:cubicBezTo>
                    <a:pt x="1" y="3595"/>
                    <a:pt x="140" y="4328"/>
                    <a:pt x="384" y="4910"/>
                  </a:cubicBezTo>
                  <a:cubicBezTo>
                    <a:pt x="524" y="5247"/>
                    <a:pt x="675" y="5386"/>
                    <a:pt x="768" y="5433"/>
                  </a:cubicBezTo>
                  <a:cubicBezTo>
                    <a:pt x="801" y="5475"/>
                    <a:pt x="912" y="5510"/>
                    <a:pt x="1112" y="5510"/>
                  </a:cubicBezTo>
                  <a:cubicBezTo>
                    <a:pt x="1192" y="5510"/>
                    <a:pt x="1287" y="5504"/>
                    <a:pt x="1396" y="5491"/>
                  </a:cubicBezTo>
                  <a:cubicBezTo>
                    <a:pt x="2036" y="5386"/>
                    <a:pt x="2711" y="5142"/>
                    <a:pt x="3432" y="4712"/>
                  </a:cubicBezTo>
                  <a:cubicBezTo>
                    <a:pt x="4165" y="4328"/>
                    <a:pt x="4700" y="3839"/>
                    <a:pt x="5083" y="3351"/>
                  </a:cubicBezTo>
                  <a:cubicBezTo>
                    <a:pt x="5328" y="3060"/>
                    <a:pt x="5374" y="2874"/>
                    <a:pt x="5374" y="2769"/>
                  </a:cubicBezTo>
                  <a:cubicBezTo>
                    <a:pt x="5374" y="2676"/>
                    <a:pt x="5328" y="2479"/>
                    <a:pt x="5083" y="2141"/>
                  </a:cubicBezTo>
                  <a:cubicBezTo>
                    <a:pt x="4700" y="1653"/>
                    <a:pt x="4165" y="1222"/>
                    <a:pt x="3432" y="780"/>
                  </a:cubicBezTo>
                  <a:cubicBezTo>
                    <a:pt x="2711" y="350"/>
                    <a:pt x="2036" y="106"/>
                    <a:pt x="1396" y="13"/>
                  </a:cubicBezTo>
                  <a:cubicBezTo>
                    <a:pt x="1323" y="4"/>
                    <a:pt x="1256" y="0"/>
                    <a:pt x="11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54"/>
            <p:cNvSpPr/>
            <p:nvPr/>
          </p:nvSpPr>
          <p:spPr>
            <a:xfrm>
              <a:off x="1562105" y="498573"/>
              <a:ext cx="123989" cy="127541"/>
            </a:xfrm>
            <a:custGeom>
              <a:rect b="b" l="l" r="r" t="t"/>
              <a:pathLst>
                <a:path extrusionOk="0" h="5134" w="4991">
                  <a:moveTo>
                    <a:pt x="1059" y="1"/>
                  </a:moveTo>
                  <a:cubicBezTo>
                    <a:pt x="873" y="1"/>
                    <a:pt x="754" y="36"/>
                    <a:pt x="687" y="78"/>
                  </a:cubicBezTo>
                  <a:cubicBezTo>
                    <a:pt x="629" y="125"/>
                    <a:pt x="489" y="264"/>
                    <a:pt x="338" y="601"/>
                  </a:cubicBezTo>
                  <a:cubicBezTo>
                    <a:pt x="152" y="1136"/>
                    <a:pt x="1" y="1823"/>
                    <a:pt x="1" y="2590"/>
                  </a:cubicBezTo>
                  <a:cubicBezTo>
                    <a:pt x="1" y="3370"/>
                    <a:pt x="152" y="3998"/>
                    <a:pt x="338" y="4579"/>
                  </a:cubicBezTo>
                  <a:cubicBezTo>
                    <a:pt x="489" y="4917"/>
                    <a:pt x="629" y="5021"/>
                    <a:pt x="687" y="5068"/>
                  </a:cubicBezTo>
                  <a:cubicBezTo>
                    <a:pt x="753" y="5101"/>
                    <a:pt x="871" y="5134"/>
                    <a:pt x="1054" y="5134"/>
                  </a:cubicBezTo>
                  <a:cubicBezTo>
                    <a:pt x="1130" y="5134"/>
                    <a:pt x="1216" y="5128"/>
                    <a:pt x="1315" y="5114"/>
                  </a:cubicBezTo>
                  <a:cubicBezTo>
                    <a:pt x="1897" y="5021"/>
                    <a:pt x="2525" y="4777"/>
                    <a:pt x="3199" y="4440"/>
                  </a:cubicBezTo>
                  <a:lnTo>
                    <a:pt x="3199" y="4382"/>
                  </a:lnTo>
                  <a:cubicBezTo>
                    <a:pt x="3886" y="3998"/>
                    <a:pt x="4363" y="3567"/>
                    <a:pt x="4758" y="3125"/>
                  </a:cubicBezTo>
                  <a:cubicBezTo>
                    <a:pt x="4991" y="2835"/>
                    <a:pt x="4991" y="2637"/>
                    <a:pt x="4991" y="2590"/>
                  </a:cubicBezTo>
                  <a:cubicBezTo>
                    <a:pt x="4991" y="2497"/>
                    <a:pt x="4991" y="2300"/>
                    <a:pt x="4758" y="2009"/>
                  </a:cubicBezTo>
                  <a:cubicBezTo>
                    <a:pt x="4363" y="1578"/>
                    <a:pt x="3886" y="1136"/>
                    <a:pt x="3199" y="753"/>
                  </a:cubicBezTo>
                  <a:cubicBezTo>
                    <a:pt x="2525" y="369"/>
                    <a:pt x="1897" y="125"/>
                    <a:pt x="1315" y="20"/>
                  </a:cubicBezTo>
                  <a:cubicBezTo>
                    <a:pt x="1219" y="7"/>
                    <a:pt x="1134" y="1"/>
                    <a:pt x="10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54"/>
            <p:cNvSpPr/>
            <p:nvPr/>
          </p:nvSpPr>
          <p:spPr>
            <a:xfrm>
              <a:off x="1899317" y="503492"/>
              <a:ext cx="115617" cy="117704"/>
            </a:xfrm>
            <a:custGeom>
              <a:rect b="b" l="l" r="r" t="t"/>
              <a:pathLst>
                <a:path extrusionOk="0" h="4738" w="4654">
                  <a:moveTo>
                    <a:pt x="959" y="0"/>
                  </a:moveTo>
                  <a:cubicBezTo>
                    <a:pt x="790" y="0"/>
                    <a:pt x="695" y="33"/>
                    <a:pt x="629" y="66"/>
                  </a:cubicBezTo>
                  <a:cubicBezTo>
                    <a:pt x="582" y="113"/>
                    <a:pt x="431" y="217"/>
                    <a:pt x="338" y="555"/>
                  </a:cubicBezTo>
                  <a:cubicBezTo>
                    <a:pt x="140" y="1043"/>
                    <a:pt x="1" y="1671"/>
                    <a:pt x="1" y="2392"/>
                  </a:cubicBezTo>
                  <a:cubicBezTo>
                    <a:pt x="1" y="3125"/>
                    <a:pt x="140" y="3707"/>
                    <a:pt x="338" y="4242"/>
                  </a:cubicBezTo>
                  <a:cubicBezTo>
                    <a:pt x="431" y="4533"/>
                    <a:pt x="582" y="4626"/>
                    <a:pt x="629" y="4672"/>
                  </a:cubicBezTo>
                  <a:cubicBezTo>
                    <a:pt x="695" y="4705"/>
                    <a:pt x="790" y="4738"/>
                    <a:pt x="959" y="4738"/>
                  </a:cubicBezTo>
                  <a:cubicBezTo>
                    <a:pt x="1029" y="4738"/>
                    <a:pt x="1112" y="4732"/>
                    <a:pt x="1210" y="4719"/>
                  </a:cubicBezTo>
                  <a:cubicBezTo>
                    <a:pt x="1745" y="4626"/>
                    <a:pt x="2327" y="4428"/>
                    <a:pt x="2955" y="4091"/>
                  </a:cubicBezTo>
                  <a:cubicBezTo>
                    <a:pt x="3583" y="3707"/>
                    <a:pt x="4072" y="3311"/>
                    <a:pt x="4409" y="2881"/>
                  </a:cubicBezTo>
                  <a:cubicBezTo>
                    <a:pt x="4607" y="2637"/>
                    <a:pt x="4653" y="2439"/>
                    <a:pt x="4653" y="2392"/>
                  </a:cubicBezTo>
                  <a:cubicBezTo>
                    <a:pt x="4653" y="2299"/>
                    <a:pt x="4607" y="2102"/>
                    <a:pt x="4409" y="1857"/>
                  </a:cubicBezTo>
                  <a:cubicBezTo>
                    <a:pt x="4072" y="1427"/>
                    <a:pt x="3583" y="1043"/>
                    <a:pt x="2955" y="694"/>
                  </a:cubicBezTo>
                  <a:cubicBezTo>
                    <a:pt x="2327" y="310"/>
                    <a:pt x="1745" y="113"/>
                    <a:pt x="1210" y="20"/>
                  </a:cubicBezTo>
                  <a:cubicBezTo>
                    <a:pt x="1112" y="6"/>
                    <a:pt x="1029" y="0"/>
                    <a:pt x="9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54"/>
            <p:cNvSpPr/>
            <p:nvPr/>
          </p:nvSpPr>
          <p:spPr>
            <a:xfrm>
              <a:off x="2236529" y="508411"/>
              <a:ext cx="105779" cy="108164"/>
            </a:xfrm>
            <a:custGeom>
              <a:rect b="b" l="l" r="r" t="t"/>
              <a:pathLst>
                <a:path extrusionOk="0" h="4354" w="4258">
                  <a:moveTo>
                    <a:pt x="886" y="0"/>
                  </a:moveTo>
                  <a:cubicBezTo>
                    <a:pt x="737" y="0"/>
                    <a:pt x="648" y="33"/>
                    <a:pt x="582" y="66"/>
                  </a:cubicBezTo>
                  <a:cubicBezTo>
                    <a:pt x="524" y="112"/>
                    <a:pt x="384" y="205"/>
                    <a:pt x="291" y="496"/>
                  </a:cubicBezTo>
                  <a:cubicBezTo>
                    <a:pt x="140" y="938"/>
                    <a:pt x="1" y="1520"/>
                    <a:pt x="1" y="2194"/>
                  </a:cubicBezTo>
                  <a:cubicBezTo>
                    <a:pt x="1" y="2823"/>
                    <a:pt x="140" y="3404"/>
                    <a:pt x="291" y="3893"/>
                  </a:cubicBezTo>
                  <a:cubicBezTo>
                    <a:pt x="384" y="4137"/>
                    <a:pt x="524" y="4230"/>
                    <a:pt x="582" y="4276"/>
                  </a:cubicBezTo>
                  <a:cubicBezTo>
                    <a:pt x="649" y="4318"/>
                    <a:pt x="739" y="4354"/>
                    <a:pt x="891" y="4354"/>
                  </a:cubicBezTo>
                  <a:cubicBezTo>
                    <a:pt x="952" y="4354"/>
                    <a:pt x="1023" y="4348"/>
                    <a:pt x="1106" y="4335"/>
                  </a:cubicBezTo>
                  <a:cubicBezTo>
                    <a:pt x="1594" y="4276"/>
                    <a:pt x="2129" y="4090"/>
                    <a:pt x="2711" y="3753"/>
                  </a:cubicBezTo>
                  <a:cubicBezTo>
                    <a:pt x="3292" y="3404"/>
                    <a:pt x="3723" y="3020"/>
                    <a:pt x="4014" y="2636"/>
                  </a:cubicBezTo>
                  <a:cubicBezTo>
                    <a:pt x="4211" y="2392"/>
                    <a:pt x="4258" y="2241"/>
                    <a:pt x="4258" y="2194"/>
                  </a:cubicBezTo>
                  <a:cubicBezTo>
                    <a:pt x="4258" y="2101"/>
                    <a:pt x="4211" y="1950"/>
                    <a:pt x="4014" y="1718"/>
                  </a:cubicBezTo>
                  <a:cubicBezTo>
                    <a:pt x="3723" y="1322"/>
                    <a:pt x="3292" y="938"/>
                    <a:pt x="2711" y="601"/>
                  </a:cubicBezTo>
                  <a:cubicBezTo>
                    <a:pt x="2129" y="310"/>
                    <a:pt x="1594" y="112"/>
                    <a:pt x="1106" y="19"/>
                  </a:cubicBezTo>
                  <a:cubicBezTo>
                    <a:pt x="1020" y="6"/>
                    <a:pt x="948" y="0"/>
                    <a:pt x="8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54"/>
            <p:cNvSpPr/>
            <p:nvPr/>
          </p:nvSpPr>
          <p:spPr>
            <a:xfrm>
              <a:off x="2573443" y="513031"/>
              <a:ext cx="96538" cy="98650"/>
            </a:xfrm>
            <a:custGeom>
              <a:rect b="b" l="l" r="r" t="t"/>
              <a:pathLst>
                <a:path extrusionOk="0" h="3971" w="3886">
                  <a:moveTo>
                    <a:pt x="809" y="0"/>
                  </a:moveTo>
                  <a:cubicBezTo>
                    <a:pt x="656" y="0"/>
                    <a:pt x="569" y="36"/>
                    <a:pt x="536" y="78"/>
                  </a:cubicBezTo>
                  <a:cubicBezTo>
                    <a:pt x="489" y="124"/>
                    <a:pt x="396" y="171"/>
                    <a:pt x="292" y="461"/>
                  </a:cubicBezTo>
                  <a:cubicBezTo>
                    <a:pt x="106" y="892"/>
                    <a:pt x="1" y="1380"/>
                    <a:pt x="1" y="2008"/>
                  </a:cubicBezTo>
                  <a:cubicBezTo>
                    <a:pt x="1" y="2590"/>
                    <a:pt x="106" y="3125"/>
                    <a:pt x="292" y="3509"/>
                  </a:cubicBezTo>
                  <a:cubicBezTo>
                    <a:pt x="396" y="3800"/>
                    <a:pt x="489" y="3904"/>
                    <a:pt x="536" y="3904"/>
                  </a:cubicBezTo>
                  <a:cubicBezTo>
                    <a:pt x="569" y="3937"/>
                    <a:pt x="654" y="3970"/>
                    <a:pt x="804" y="3970"/>
                  </a:cubicBezTo>
                  <a:cubicBezTo>
                    <a:pt x="866" y="3970"/>
                    <a:pt x="939" y="3964"/>
                    <a:pt x="1024" y="3951"/>
                  </a:cubicBezTo>
                  <a:cubicBezTo>
                    <a:pt x="1455" y="3904"/>
                    <a:pt x="1943" y="3707"/>
                    <a:pt x="2478" y="3416"/>
                  </a:cubicBezTo>
                  <a:cubicBezTo>
                    <a:pt x="3013" y="3125"/>
                    <a:pt x="3397" y="2788"/>
                    <a:pt x="3688" y="2404"/>
                  </a:cubicBezTo>
                  <a:cubicBezTo>
                    <a:pt x="3886" y="2206"/>
                    <a:pt x="3886" y="2055"/>
                    <a:pt x="3886" y="2008"/>
                  </a:cubicBezTo>
                  <a:cubicBezTo>
                    <a:pt x="3886" y="1915"/>
                    <a:pt x="3886" y="1764"/>
                    <a:pt x="3688" y="1578"/>
                  </a:cubicBezTo>
                  <a:cubicBezTo>
                    <a:pt x="3397" y="1241"/>
                    <a:pt x="3013" y="892"/>
                    <a:pt x="2478" y="554"/>
                  </a:cubicBezTo>
                  <a:cubicBezTo>
                    <a:pt x="1943" y="264"/>
                    <a:pt x="1455" y="78"/>
                    <a:pt x="1024" y="19"/>
                  </a:cubicBezTo>
                  <a:cubicBezTo>
                    <a:pt x="941" y="6"/>
                    <a:pt x="870" y="0"/>
                    <a:pt x="8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54"/>
            <p:cNvSpPr/>
            <p:nvPr/>
          </p:nvSpPr>
          <p:spPr>
            <a:xfrm>
              <a:off x="2910655" y="517925"/>
              <a:ext cx="86725" cy="88862"/>
            </a:xfrm>
            <a:custGeom>
              <a:rect b="b" l="l" r="r" t="t"/>
              <a:pathLst>
                <a:path extrusionOk="0" h="3577" w="3491">
                  <a:moveTo>
                    <a:pt x="732" y="1"/>
                  </a:moveTo>
                  <a:cubicBezTo>
                    <a:pt x="602" y="1"/>
                    <a:pt x="522" y="34"/>
                    <a:pt x="489" y="67"/>
                  </a:cubicBezTo>
                  <a:cubicBezTo>
                    <a:pt x="431" y="67"/>
                    <a:pt x="338" y="171"/>
                    <a:pt x="245" y="404"/>
                  </a:cubicBezTo>
                  <a:cubicBezTo>
                    <a:pt x="94" y="799"/>
                    <a:pt x="1" y="1230"/>
                    <a:pt x="1" y="1811"/>
                  </a:cubicBezTo>
                  <a:cubicBezTo>
                    <a:pt x="1" y="2346"/>
                    <a:pt x="94" y="2835"/>
                    <a:pt x="245" y="3172"/>
                  </a:cubicBezTo>
                  <a:cubicBezTo>
                    <a:pt x="338" y="3417"/>
                    <a:pt x="431" y="3510"/>
                    <a:pt x="489" y="3556"/>
                  </a:cubicBezTo>
                  <a:cubicBezTo>
                    <a:pt x="520" y="3556"/>
                    <a:pt x="593" y="3577"/>
                    <a:pt x="710" y="3577"/>
                  </a:cubicBezTo>
                  <a:cubicBezTo>
                    <a:pt x="769" y="3577"/>
                    <a:pt x="838" y="3572"/>
                    <a:pt x="920" y="3556"/>
                  </a:cubicBezTo>
                  <a:cubicBezTo>
                    <a:pt x="1304" y="3510"/>
                    <a:pt x="1746" y="3370"/>
                    <a:pt x="2234" y="3079"/>
                  </a:cubicBezTo>
                  <a:cubicBezTo>
                    <a:pt x="2711" y="2788"/>
                    <a:pt x="3048" y="2498"/>
                    <a:pt x="3339" y="2207"/>
                  </a:cubicBezTo>
                  <a:cubicBezTo>
                    <a:pt x="3490" y="2009"/>
                    <a:pt x="3490" y="1858"/>
                    <a:pt x="3490" y="1811"/>
                  </a:cubicBezTo>
                  <a:cubicBezTo>
                    <a:pt x="3490" y="1718"/>
                    <a:pt x="3490" y="1625"/>
                    <a:pt x="3339" y="1428"/>
                  </a:cubicBezTo>
                  <a:cubicBezTo>
                    <a:pt x="3048" y="1090"/>
                    <a:pt x="2711" y="799"/>
                    <a:pt x="2234" y="509"/>
                  </a:cubicBezTo>
                  <a:cubicBezTo>
                    <a:pt x="1746" y="218"/>
                    <a:pt x="1304" y="67"/>
                    <a:pt x="920" y="20"/>
                  </a:cubicBezTo>
                  <a:cubicBezTo>
                    <a:pt x="848" y="7"/>
                    <a:pt x="786" y="1"/>
                    <a:pt x="7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54"/>
            <p:cNvSpPr/>
            <p:nvPr/>
          </p:nvSpPr>
          <p:spPr>
            <a:xfrm>
              <a:off x="3247867" y="522819"/>
              <a:ext cx="78055" cy="79993"/>
            </a:xfrm>
            <a:custGeom>
              <a:rect b="b" l="l" r="r" t="t"/>
              <a:pathLst>
                <a:path extrusionOk="0" h="3220" w="3142">
                  <a:moveTo>
                    <a:pt x="622" y="0"/>
                  </a:moveTo>
                  <a:cubicBezTo>
                    <a:pt x="519" y="0"/>
                    <a:pt x="462" y="21"/>
                    <a:pt x="431" y="21"/>
                  </a:cubicBezTo>
                  <a:cubicBezTo>
                    <a:pt x="385" y="67"/>
                    <a:pt x="292" y="160"/>
                    <a:pt x="233" y="358"/>
                  </a:cubicBezTo>
                  <a:cubicBezTo>
                    <a:pt x="94" y="696"/>
                    <a:pt x="1" y="1138"/>
                    <a:pt x="1" y="1614"/>
                  </a:cubicBezTo>
                  <a:cubicBezTo>
                    <a:pt x="1" y="2103"/>
                    <a:pt x="94" y="2487"/>
                    <a:pt x="233" y="2824"/>
                  </a:cubicBezTo>
                  <a:cubicBezTo>
                    <a:pt x="292" y="3068"/>
                    <a:pt x="385" y="3115"/>
                    <a:pt x="431" y="3173"/>
                  </a:cubicBezTo>
                  <a:cubicBezTo>
                    <a:pt x="478" y="3173"/>
                    <a:pt x="582" y="3220"/>
                    <a:pt x="815" y="3220"/>
                  </a:cubicBezTo>
                  <a:cubicBezTo>
                    <a:pt x="1164" y="3115"/>
                    <a:pt x="1594" y="2975"/>
                    <a:pt x="1978" y="2731"/>
                  </a:cubicBezTo>
                  <a:cubicBezTo>
                    <a:pt x="2420" y="2487"/>
                    <a:pt x="2757" y="2243"/>
                    <a:pt x="2955" y="1952"/>
                  </a:cubicBezTo>
                  <a:cubicBezTo>
                    <a:pt x="3095" y="1766"/>
                    <a:pt x="3141" y="1661"/>
                    <a:pt x="3141" y="1614"/>
                  </a:cubicBezTo>
                  <a:cubicBezTo>
                    <a:pt x="3141" y="1521"/>
                    <a:pt x="3095" y="1428"/>
                    <a:pt x="2955" y="1231"/>
                  </a:cubicBezTo>
                  <a:cubicBezTo>
                    <a:pt x="2757" y="986"/>
                    <a:pt x="2420" y="696"/>
                    <a:pt x="1978" y="451"/>
                  </a:cubicBezTo>
                  <a:cubicBezTo>
                    <a:pt x="1594" y="207"/>
                    <a:pt x="1164" y="67"/>
                    <a:pt x="815" y="21"/>
                  </a:cubicBezTo>
                  <a:cubicBezTo>
                    <a:pt x="737" y="5"/>
                    <a:pt x="674" y="0"/>
                    <a:pt x="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54"/>
            <p:cNvSpPr/>
            <p:nvPr/>
          </p:nvSpPr>
          <p:spPr>
            <a:xfrm>
              <a:off x="3584806" y="527440"/>
              <a:ext cx="68789" cy="70453"/>
            </a:xfrm>
            <a:custGeom>
              <a:rect b="b" l="l" r="r" t="t"/>
              <a:pathLst>
                <a:path extrusionOk="0" h="2836" w="2769">
                  <a:moveTo>
                    <a:pt x="568" y="0"/>
                  </a:moveTo>
                  <a:cubicBezTo>
                    <a:pt x="478" y="0"/>
                    <a:pt x="427" y="21"/>
                    <a:pt x="395" y="21"/>
                  </a:cubicBezTo>
                  <a:cubicBezTo>
                    <a:pt x="337" y="79"/>
                    <a:pt x="244" y="126"/>
                    <a:pt x="198" y="312"/>
                  </a:cubicBezTo>
                  <a:cubicBezTo>
                    <a:pt x="105" y="603"/>
                    <a:pt x="0" y="998"/>
                    <a:pt x="0" y="1428"/>
                  </a:cubicBezTo>
                  <a:cubicBezTo>
                    <a:pt x="0" y="1870"/>
                    <a:pt x="105" y="2208"/>
                    <a:pt x="198" y="2498"/>
                  </a:cubicBezTo>
                  <a:cubicBezTo>
                    <a:pt x="244" y="2696"/>
                    <a:pt x="337" y="2743"/>
                    <a:pt x="395" y="2789"/>
                  </a:cubicBezTo>
                  <a:cubicBezTo>
                    <a:pt x="442" y="2789"/>
                    <a:pt x="535" y="2836"/>
                    <a:pt x="733" y="2836"/>
                  </a:cubicBezTo>
                  <a:cubicBezTo>
                    <a:pt x="1024" y="2789"/>
                    <a:pt x="1407" y="2638"/>
                    <a:pt x="1745" y="2452"/>
                  </a:cubicBezTo>
                  <a:cubicBezTo>
                    <a:pt x="2140" y="2208"/>
                    <a:pt x="2431" y="1963"/>
                    <a:pt x="2617" y="1719"/>
                  </a:cubicBezTo>
                  <a:cubicBezTo>
                    <a:pt x="2768" y="1580"/>
                    <a:pt x="2768" y="1475"/>
                    <a:pt x="2768" y="1428"/>
                  </a:cubicBezTo>
                  <a:cubicBezTo>
                    <a:pt x="2768" y="1382"/>
                    <a:pt x="2768" y="1289"/>
                    <a:pt x="2617" y="1091"/>
                  </a:cubicBezTo>
                  <a:cubicBezTo>
                    <a:pt x="2431" y="847"/>
                    <a:pt x="2140" y="603"/>
                    <a:pt x="1745" y="416"/>
                  </a:cubicBezTo>
                  <a:cubicBezTo>
                    <a:pt x="1407" y="172"/>
                    <a:pt x="1024" y="79"/>
                    <a:pt x="733" y="21"/>
                  </a:cubicBezTo>
                  <a:cubicBezTo>
                    <a:pt x="667" y="5"/>
                    <a:pt x="613" y="0"/>
                    <a:pt x="56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54"/>
            <p:cNvSpPr/>
            <p:nvPr/>
          </p:nvSpPr>
          <p:spPr>
            <a:xfrm>
              <a:off x="3921993" y="532359"/>
              <a:ext cx="58976" cy="60641"/>
            </a:xfrm>
            <a:custGeom>
              <a:rect b="b" l="l" r="r" t="t"/>
              <a:pathLst>
                <a:path extrusionOk="0" h="2441" w="2374">
                  <a:moveTo>
                    <a:pt x="476" y="0"/>
                  </a:moveTo>
                  <a:cubicBezTo>
                    <a:pt x="400" y="0"/>
                    <a:pt x="369" y="21"/>
                    <a:pt x="338" y="21"/>
                  </a:cubicBezTo>
                  <a:cubicBezTo>
                    <a:pt x="292" y="67"/>
                    <a:pt x="245" y="114"/>
                    <a:pt x="141" y="265"/>
                  </a:cubicBezTo>
                  <a:cubicBezTo>
                    <a:pt x="47" y="509"/>
                    <a:pt x="1" y="847"/>
                    <a:pt x="1" y="1230"/>
                  </a:cubicBezTo>
                  <a:cubicBezTo>
                    <a:pt x="1" y="1568"/>
                    <a:pt x="47" y="1917"/>
                    <a:pt x="141" y="2149"/>
                  </a:cubicBezTo>
                  <a:cubicBezTo>
                    <a:pt x="245" y="2347"/>
                    <a:pt x="292" y="2394"/>
                    <a:pt x="338" y="2394"/>
                  </a:cubicBezTo>
                  <a:cubicBezTo>
                    <a:pt x="385" y="2440"/>
                    <a:pt x="431" y="2440"/>
                    <a:pt x="629" y="2440"/>
                  </a:cubicBezTo>
                  <a:cubicBezTo>
                    <a:pt x="920" y="2394"/>
                    <a:pt x="1211" y="2300"/>
                    <a:pt x="1548" y="2103"/>
                  </a:cubicBezTo>
                  <a:cubicBezTo>
                    <a:pt x="1839" y="1917"/>
                    <a:pt x="2083" y="1719"/>
                    <a:pt x="2281" y="1475"/>
                  </a:cubicBezTo>
                  <a:cubicBezTo>
                    <a:pt x="2374" y="1335"/>
                    <a:pt x="2374" y="1277"/>
                    <a:pt x="2374" y="1230"/>
                  </a:cubicBezTo>
                  <a:cubicBezTo>
                    <a:pt x="2374" y="1184"/>
                    <a:pt x="2374" y="1091"/>
                    <a:pt x="2281" y="940"/>
                  </a:cubicBezTo>
                  <a:cubicBezTo>
                    <a:pt x="2083" y="754"/>
                    <a:pt x="1839" y="509"/>
                    <a:pt x="1548" y="358"/>
                  </a:cubicBezTo>
                  <a:cubicBezTo>
                    <a:pt x="1211" y="172"/>
                    <a:pt x="920" y="21"/>
                    <a:pt x="629" y="21"/>
                  </a:cubicBezTo>
                  <a:cubicBezTo>
                    <a:pt x="563" y="5"/>
                    <a:pt x="514" y="0"/>
                    <a:pt x="4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54"/>
            <p:cNvSpPr/>
            <p:nvPr/>
          </p:nvSpPr>
          <p:spPr>
            <a:xfrm>
              <a:off x="4259206" y="536607"/>
              <a:ext cx="50604" cy="51747"/>
            </a:xfrm>
            <a:custGeom>
              <a:rect b="b" l="l" r="r" t="t"/>
              <a:pathLst>
                <a:path extrusionOk="0" h="2083" w="2037">
                  <a:moveTo>
                    <a:pt x="524" y="1"/>
                  </a:moveTo>
                  <a:cubicBezTo>
                    <a:pt x="385" y="1"/>
                    <a:pt x="338" y="47"/>
                    <a:pt x="292" y="47"/>
                  </a:cubicBezTo>
                  <a:cubicBezTo>
                    <a:pt x="233" y="47"/>
                    <a:pt x="187" y="94"/>
                    <a:pt x="140" y="234"/>
                  </a:cubicBezTo>
                  <a:cubicBezTo>
                    <a:pt x="47" y="478"/>
                    <a:pt x="1" y="722"/>
                    <a:pt x="1" y="1059"/>
                  </a:cubicBezTo>
                  <a:cubicBezTo>
                    <a:pt x="1" y="1350"/>
                    <a:pt x="47" y="1641"/>
                    <a:pt x="140" y="1839"/>
                  </a:cubicBezTo>
                  <a:cubicBezTo>
                    <a:pt x="187" y="1978"/>
                    <a:pt x="233" y="2036"/>
                    <a:pt x="292" y="2036"/>
                  </a:cubicBezTo>
                  <a:cubicBezTo>
                    <a:pt x="338" y="2083"/>
                    <a:pt x="385" y="2083"/>
                    <a:pt x="524" y="2083"/>
                  </a:cubicBezTo>
                  <a:cubicBezTo>
                    <a:pt x="769" y="2036"/>
                    <a:pt x="1013" y="1932"/>
                    <a:pt x="1304" y="1792"/>
                  </a:cubicBezTo>
                  <a:cubicBezTo>
                    <a:pt x="1548" y="1641"/>
                    <a:pt x="1792" y="1455"/>
                    <a:pt x="1932" y="1257"/>
                  </a:cubicBezTo>
                  <a:cubicBezTo>
                    <a:pt x="2036" y="1164"/>
                    <a:pt x="2036" y="1059"/>
                    <a:pt x="2036" y="1059"/>
                  </a:cubicBezTo>
                  <a:cubicBezTo>
                    <a:pt x="2036" y="1013"/>
                    <a:pt x="2036" y="920"/>
                    <a:pt x="1932" y="815"/>
                  </a:cubicBezTo>
                  <a:cubicBezTo>
                    <a:pt x="1792" y="629"/>
                    <a:pt x="1548" y="478"/>
                    <a:pt x="1304" y="292"/>
                  </a:cubicBezTo>
                  <a:cubicBezTo>
                    <a:pt x="1013" y="141"/>
                    <a:pt x="769" y="47"/>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54"/>
            <p:cNvSpPr/>
            <p:nvPr/>
          </p:nvSpPr>
          <p:spPr>
            <a:xfrm>
              <a:off x="4596144" y="541252"/>
              <a:ext cx="41040" cy="42207"/>
            </a:xfrm>
            <a:custGeom>
              <a:rect b="b" l="l" r="r" t="t"/>
              <a:pathLst>
                <a:path extrusionOk="0" h="1699" w="1652">
                  <a:moveTo>
                    <a:pt x="442" y="0"/>
                  </a:moveTo>
                  <a:cubicBezTo>
                    <a:pt x="337" y="0"/>
                    <a:pt x="244" y="0"/>
                    <a:pt x="244" y="47"/>
                  </a:cubicBezTo>
                  <a:cubicBezTo>
                    <a:pt x="198" y="47"/>
                    <a:pt x="151" y="105"/>
                    <a:pt x="105" y="198"/>
                  </a:cubicBezTo>
                  <a:cubicBezTo>
                    <a:pt x="47" y="396"/>
                    <a:pt x="0" y="582"/>
                    <a:pt x="0" y="872"/>
                  </a:cubicBezTo>
                  <a:cubicBezTo>
                    <a:pt x="0" y="1117"/>
                    <a:pt x="47" y="1314"/>
                    <a:pt x="105" y="1501"/>
                  </a:cubicBezTo>
                  <a:cubicBezTo>
                    <a:pt x="151" y="1605"/>
                    <a:pt x="198" y="1652"/>
                    <a:pt x="244" y="1698"/>
                  </a:cubicBezTo>
                  <a:lnTo>
                    <a:pt x="442" y="1698"/>
                  </a:lnTo>
                  <a:cubicBezTo>
                    <a:pt x="628" y="1652"/>
                    <a:pt x="826" y="1605"/>
                    <a:pt x="1070" y="1454"/>
                  </a:cubicBezTo>
                  <a:cubicBezTo>
                    <a:pt x="1268" y="1314"/>
                    <a:pt x="1454" y="1163"/>
                    <a:pt x="1559" y="1024"/>
                  </a:cubicBezTo>
                  <a:cubicBezTo>
                    <a:pt x="1652" y="919"/>
                    <a:pt x="1652" y="872"/>
                    <a:pt x="1652" y="872"/>
                  </a:cubicBezTo>
                  <a:cubicBezTo>
                    <a:pt x="1652" y="826"/>
                    <a:pt x="1652" y="779"/>
                    <a:pt x="1559" y="686"/>
                  </a:cubicBezTo>
                  <a:cubicBezTo>
                    <a:pt x="1454" y="535"/>
                    <a:pt x="1268" y="396"/>
                    <a:pt x="1070" y="244"/>
                  </a:cubicBezTo>
                  <a:cubicBezTo>
                    <a:pt x="826" y="151"/>
                    <a:pt x="628" y="47"/>
                    <a:pt x="4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54"/>
            <p:cNvSpPr/>
            <p:nvPr/>
          </p:nvSpPr>
          <p:spPr>
            <a:xfrm>
              <a:off x="4933356" y="546146"/>
              <a:ext cx="31227" cy="32395"/>
            </a:xfrm>
            <a:custGeom>
              <a:rect b="b" l="l" r="r" t="t"/>
              <a:pathLst>
                <a:path extrusionOk="0" h="1304" w="1257">
                  <a:moveTo>
                    <a:pt x="337" y="1"/>
                  </a:moveTo>
                  <a:cubicBezTo>
                    <a:pt x="244" y="1"/>
                    <a:pt x="198" y="1"/>
                    <a:pt x="198" y="47"/>
                  </a:cubicBezTo>
                  <a:cubicBezTo>
                    <a:pt x="140" y="47"/>
                    <a:pt x="140" y="47"/>
                    <a:pt x="93" y="140"/>
                  </a:cubicBezTo>
                  <a:cubicBezTo>
                    <a:pt x="47" y="292"/>
                    <a:pt x="0" y="489"/>
                    <a:pt x="0" y="675"/>
                  </a:cubicBezTo>
                  <a:cubicBezTo>
                    <a:pt x="0" y="873"/>
                    <a:pt x="47" y="1013"/>
                    <a:pt x="93" y="1164"/>
                  </a:cubicBezTo>
                  <a:cubicBezTo>
                    <a:pt x="140" y="1257"/>
                    <a:pt x="140" y="1257"/>
                    <a:pt x="198" y="1304"/>
                  </a:cubicBezTo>
                  <a:lnTo>
                    <a:pt x="337" y="1304"/>
                  </a:lnTo>
                  <a:cubicBezTo>
                    <a:pt x="489" y="1304"/>
                    <a:pt x="628" y="1210"/>
                    <a:pt x="826" y="1117"/>
                  </a:cubicBezTo>
                  <a:cubicBezTo>
                    <a:pt x="965" y="1013"/>
                    <a:pt x="1117" y="920"/>
                    <a:pt x="1210" y="827"/>
                  </a:cubicBezTo>
                  <a:cubicBezTo>
                    <a:pt x="1256" y="722"/>
                    <a:pt x="1256" y="675"/>
                    <a:pt x="1256" y="675"/>
                  </a:cubicBezTo>
                  <a:cubicBezTo>
                    <a:pt x="1256" y="629"/>
                    <a:pt x="1256" y="582"/>
                    <a:pt x="1210" y="536"/>
                  </a:cubicBezTo>
                  <a:cubicBezTo>
                    <a:pt x="1117" y="385"/>
                    <a:pt x="965" y="292"/>
                    <a:pt x="826" y="199"/>
                  </a:cubicBezTo>
                  <a:cubicBezTo>
                    <a:pt x="628" y="94"/>
                    <a:pt x="489" y="47"/>
                    <a:pt x="3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54"/>
            <p:cNvSpPr/>
            <p:nvPr/>
          </p:nvSpPr>
          <p:spPr>
            <a:xfrm>
              <a:off x="5270544" y="551065"/>
              <a:ext cx="22855" cy="22855"/>
            </a:xfrm>
            <a:custGeom>
              <a:rect b="b" l="l" r="r" t="t"/>
              <a:pathLst>
                <a:path extrusionOk="0" h="920" w="920">
                  <a:moveTo>
                    <a:pt x="141" y="1"/>
                  </a:moveTo>
                  <a:cubicBezTo>
                    <a:pt x="94" y="47"/>
                    <a:pt x="94" y="47"/>
                    <a:pt x="47" y="94"/>
                  </a:cubicBezTo>
                  <a:cubicBezTo>
                    <a:pt x="47" y="187"/>
                    <a:pt x="1" y="338"/>
                    <a:pt x="1" y="477"/>
                  </a:cubicBezTo>
                  <a:cubicBezTo>
                    <a:pt x="1" y="629"/>
                    <a:pt x="47" y="722"/>
                    <a:pt x="47" y="815"/>
                  </a:cubicBezTo>
                  <a:cubicBezTo>
                    <a:pt x="94" y="873"/>
                    <a:pt x="94" y="919"/>
                    <a:pt x="141" y="919"/>
                  </a:cubicBezTo>
                  <a:lnTo>
                    <a:pt x="234" y="919"/>
                  </a:lnTo>
                  <a:cubicBezTo>
                    <a:pt x="338" y="919"/>
                    <a:pt x="431" y="873"/>
                    <a:pt x="583" y="768"/>
                  </a:cubicBezTo>
                  <a:cubicBezTo>
                    <a:pt x="676" y="722"/>
                    <a:pt x="769" y="629"/>
                    <a:pt x="873" y="582"/>
                  </a:cubicBezTo>
                  <a:cubicBezTo>
                    <a:pt x="920" y="524"/>
                    <a:pt x="920" y="477"/>
                    <a:pt x="920" y="477"/>
                  </a:cubicBezTo>
                  <a:cubicBezTo>
                    <a:pt x="920" y="431"/>
                    <a:pt x="920" y="431"/>
                    <a:pt x="873" y="384"/>
                  </a:cubicBezTo>
                  <a:cubicBezTo>
                    <a:pt x="769" y="291"/>
                    <a:pt x="676" y="187"/>
                    <a:pt x="583" y="140"/>
                  </a:cubicBezTo>
                  <a:cubicBezTo>
                    <a:pt x="431" y="47"/>
                    <a:pt x="338" y="47"/>
                    <a:pt x="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54"/>
            <p:cNvSpPr/>
            <p:nvPr/>
          </p:nvSpPr>
          <p:spPr>
            <a:xfrm>
              <a:off x="5607483" y="555686"/>
              <a:ext cx="13316" cy="13316"/>
            </a:xfrm>
            <a:custGeom>
              <a:rect b="b" l="l" r="r" t="t"/>
              <a:pathLst>
                <a:path extrusionOk="0" h="536" w="536">
                  <a:moveTo>
                    <a:pt x="105" y="1"/>
                  </a:moveTo>
                  <a:cubicBezTo>
                    <a:pt x="47" y="1"/>
                    <a:pt x="47" y="47"/>
                    <a:pt x="47" y="47"/>
                  </a:cubicBezTo>
                  <a:cubicBezTo>
                    <a:pt x="0" y="105"/>
                    <a:pt x="0" y="198"/>
                    <a:pt x="0" y="291"/>
                  </a:cubicBezTo>
                  <a:cubicBezTo>
                    <a:pt x="0" y="338"/>
                    <a:pt x="0" y="443"/>
                    <a:pt x="47" y="489"/>
                  </a:cubicBezTo>
                  <a:cubicBezTo>
                    <a:pt x="47" y="536"/>
                    <a:pt x="47" y="536"/>
                    <a:pt x="105" y="536"/>
                  </a:cubicBezTo>
                  <a:lnTo>
                    <a:pt x="151" y="536"/>
                  </a:lnTo>
                  <a:cubicBezTo>
                    <a:pt x="198" y="536"/>
                    <a:pt x="291" y="489"/>
                    <a:pt x="338" y="489"/>
                  </a:cubicBezTo>
                  <a:cubicBezTo>
                    <a:pt x="442" y="443"/>
                    <a:pt x="489" y="396"/>
                    <a:pt x="489" y="338"/>
                  </a:cubicBezTo>
                  <a:lnTo>
                    <a:pt x="535" y="291"/>
                  </a:lnTo>
                  <a:cubicBezTo>
                    <a:pt x="535" y="245"/>
                    <a:pt x="535" y="245"/>
                    <a:pt x="489" y="198"/>
                  </a:cubicBezTo>
                  <a:cubicBezTo>
                    <a:pt x="489" y="152"/>
                    <a:pt x="442" y="105"/>
                    <a:pt x="338" y="105"/>
                  </a:cubicBezTo>
                  <a:cubicBezTo>
                    <a:pt x="291" y="47"/>
                    <a:pt x="198" y="1"/>
                    <a:pt x="1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54"/>
            <p:cNvSpPr/>
            <p:nvPr/>
          </p:nvSpPr>
          <p:spPr>
            <a:xfrm>
              <a:off x="550767" y="755171"/>
              <a:ext cx="151738" cy="155638"/>
            </a:xfrm>
            <a:custGeom>
              <a:rect b="b" l="l" r="r" t="t"/>
              <a:pathLst>
                <a:path extrusionOk="0" h="6265" w="6108">
                  <a:moveTo>
                    <a:pt x="1279" y="0"/>
                  </a:moveTo>
                  <a:cubicBezTo>
                    <a:pt x="1062" y="0"/>
                    <a:pt x="947" y="33"/>
                    <a:pt x="873" y="66"/>
                  </a:cubicBezTo>
                  <a:cubicBezTo>
                    <a:pt x="780" y="113"/>
                    <a:pt x="582" y="264"/>
                    <a:pt x="443" y="694"/>
                  </a:cubicBezTo>
                  <a:cubicBezTo>
                    <a:pt x="198" y="1380"/>
                    <a:pt x="47" y="2148"/>
                    <a:pt x="1" y="3125"/>
                  </a:cubicBezTo>
                  <a:cubicBezTo>
                    <a:pt x="47" y="4091"/>
                    <a:pt x="198" y="4916"/>
                    <a:pt x="443" y="5545"/>
                  </a:cubicBezTo>
                  <a:cubicBezTo>
                    <a:pt x="582" y="5975"/>
                    <a:pt x="780" y="6126"/>
                    <a:pt x="873" y="6173"/>
                  </a:cubicBezTo>
                  <a:cubicBezTo>
                    <a:pt x="945" y="6205"/>
                    <a:pt x="1056" y="6264"/>
                    <a:pt x="1261" y="6264"/>
                  </a:cubicBezTo>
                  <a:cubicBezTo>
                    <a:pt x="1355" y="6264"/>
                    <a:pt x="1468" y="6252"/>
                    <a:pt x="1606" y="6219"/>
                  </a:cubicBezTo>
                  <a:cubicBezTo>
                    <a:pt x="2280" y="6126"/>
                    <a:pt x="3060" y="5835"/>
                    <a:pt x="3932" y="5347"/>
                  </a:cubicBezTo>
                  <a:cubicBezTo>
                    <a:pt x="4758" y="4870"/>
                    <a:pt x="5386" y="4335"/>
                    <a:pt x="5816" y="3800"/>
                  </a:cubicBezTo>
                  <a:cubicBezTo>
                    <a:pt x="6107" y="3462"/>
                    <a:pt x="6107" y="3218"/>
                    <a:pt x="6107" y="3125"/>
                  </a:cubicBezTo>
                  <a:cubicBezTo>
                    <a:pt x="6107" y="3020"/>
                    <a:pt x="6107" y="2776"/>
                    <a:pt x="5816" y="2439"/>
                  </a:cubicBezTo>
                  <a:cubicBezTo>
                    <a:pt x="5386" y="1904"/>
                    <a:pt x="4758" y="1380"/>
                    <a:pt x="3932" y="892"/>
                  </a:cubicBezTo>
                  <a:cubicBezTo>
                    <a:pt x="3060" y="403"/>
                    <a:pt x="2280" y="113"/>
                    <a:pt x="1606" y="20"/>
                  </a:cubicBezTo>
                  <a:cubicBezTo>
                    <a:pt x="1476" y="6"/>
                    <a:pt x="1369" y="0"/>
                    <a:pt x="12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54"/>
            <p:cNvSpPr/>
            <p:nvPr/>
          </p:nvSpPr>
          <p:spPr>
            <a:xfrm>
              <a:off x="887979" y="759941"/>
              <a:ext cx="143341" cy="146099"/>
            </a:xfrm>
            <a:custGeom>
              <a:rect b="b" l="l" r="r" t="t"/>
              <a:pathLst>
                <a:path extrusionOk="0" h="5881" w="5770">
                  <a:moveTo>
                    <a:pt x="1175" y="1"/>
                  </a:moveTo>
                  <a:cubicBezTo>
                    <a:pt x="966" y="1"/>
                    <a:pt x="859" y="39"/>
                    <a:pt x="826" y="72"/>
                  </a:cubicBezTo>
                  <a:cubicBezTo>
                    <a:pt x="722" y="118"/>
                    <a:pt x="536" y="258"/>
                    <a:pt x="384" y="653"/>
                  </a:cubicBezTo>
                  <a:cubicBezTo>
                    <a:pt x="140" y="1282"/>
                    <a:pt x="1" y="2061"/>
                    <a:pt x="1" y="2933"/>
                  </a:cubicBezTo>
                  <a:cubicBezTo>
                    <a:pt x="1" y="3852"/>
                    <a:pt x="140" y="4573"/>
                    <a:pt x="384" y="5201"/>
                  </a:cubicBezTo>
                  <a:cubicBezTo>
                    <a:pt x="536" y="5597"/>
                    <a:pt x="722" y="5736"/>
                    <a:pt x="826" y="5783"/>
                  </a:cubicBezTo>
                  <a:cubicBezTo>
                    <a:pt x="859" y="5823"/>
                    <a:pt x="964" y="5881"/>
                    <a:pt x="1170" y="5881"/>
                  </a:cubicBezTo>
                  <a:cubicBezTo>
                    <a:pt x="1260" y="5881"/>
                    <a:pt x="1370" y="5869"/>
                    <a:pt x="1501" y="5841"/>
                  </a:cubicBezTo>
                  <a:cubicBezTo>
                    <a:pt x="2176" y="5736"/>
                    <a:pt x="2909" y="5492"/>
                    <a:pt x="3688" y="5062"/>
                  </a:cubicBezTo>
                  <a:cubicBezTo>
                    <a:pt x="4455" y="4573"/>
                    <a:pt x="5037" y="4096"/>
                    <a:pt x="5479" y="3561"/>
                  </a:cubicBezTo>
                  <a:cubicBezTo>
                    <a:pt x="5723" y="3270"/>
                    <a:pt x="5770" y="3026"/>
                    <a:pt x="5770" y="2933"/>
                  </a:cubicBezTo>
                  <a:cubicBezTo>
                    <a:pt x="5770" y="2828"/>
                    <a:pt x="5723" y="2642"/>
                    <a:pt x="5479" y="2293"/>
                  </a:cubicBezTo>
                  <a:cubicBezTo>
                    <a:pt x="5037" y="1770"/>
                    <a:pt x="4455" y="1282"/>
                    <a:pt x="3688" y="840"/>
                  </a:cubicBezTo>
                  <a:cubicBezTo>
                    <a:pt x="2909" y="363"/>
                    <a:pt x="2176" y="118"/>
                    <a:pt x="1501" y="25"/>
                  </a:cubicBezTo>
                  <a:cubicBezTo>
                    <a:pt x="1372" y="8"/>
                    <a:pt x="1264" y="1"/>
                    <a:pt x="1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54"/>
            <p:cNvSpPr/>
            <p:nvPr/>
          </p:nvSpPr>
          <p:spPr>
            <a:xfrm>
              <a:off x="1225191" y="764711"/>
              <a:ext cx="133528" cy="136435"/>
            </a:xfrm>
            <a:custGeom>
              <a:rect b="b" l="l" r="r" t="t"/>
              <a:pathLst>
                <a:path extrusionOk="0" h="5492" w="5375">
                  <a:moveTo>
                    <a:pt x="1106" y="0"/>
                  </a:moveTo>
                  <a:cubicBezTo>
                    <a:pt x="910" y="0"/>
                    <a:pt x="801" y="33"/>
                    <a:pt x="768" y="66"/>
                  </a:cubicBezTo>
                  <a:cubicBezTo>
                    <a:pt x="675" y="124"/>
                    <a:pt x="524" y="264"/>
                    <a:pt x="384" y="601"/>
                  </a:cubicBezTo>
                  <a:cubicBezTo>
                    <a:pt x="140" y="1183"/>
                    <a:pt x="1" y="1915"/>
                    <a:pt x="1" y="2741"/>
                  </a:cubicBezTo>
                  <a:cubicBezTo>
                    <a:pt x="1" y="3555"/>
                    <a:pt x="140" y="4288"/>
                    <a:pt x="384" y="4870"/>
                  </a:cubicBezTo>
                  <a:cubicBezTo>
                    <a:pt x="524" y="5254"/>
                    <a:pt x="675" y="5358"/>
                    <a:pt x="768" y="5405"/>
                  </a:cubicBezTo>
                  <a:cubicBezTo>
                    <a:pt x="800" y="5437"/>
                    <a:pt x="904" y="5491"/>
                    <a:pt x="1092" y="5491"/>
                  </a:cubicBezTo>
                  <a:cubicBezTo>
                    <a:pt x="1176" y="5491"/>
                    <a:pt x="1277" y="5480"/>
                    <a:pt x="1396" y="5451"/>
                  </a:cubicBezTo>
                  <a:cubicBezTo>
                    <a:pt x="2036" y="5358"/>
                    <a:pt x="2711" y="5114"/>
                    <a:pt x="3432" y="4719"/>
                  </a:cubicBezTo>
                  <a:cubicBezTo>
                    <a:pt x="4165" y="4288"/>
                    <a:pt x="4700" y="3800"/>
                    <a:pt x="5083" y="3323"/>
                  </a:cubicBezTo>
                  <a:cubicBezTo>
                    <a:pt x="5328" y="3032"/>
                    <a:pt x="5374" y="2834"/>
                    <a:pt x="5374" y="2741"/>
                  </a:cubicBezTo>
                  <a:cubicBezTo>
                    <a:pt x="5374" y="2636"/>
                    <a:pt x="5328" y="2450"/>
                    <a:pt x="5083" y="2160"/>
                  </a:cubicBezTo>
                  <a:cubicBezTo>
                    <a:pt x="4700" y="1671"/>
                    <a:pt x="4165" y="1183"/>
                    <a:pt x="3432" y="752"/>
                  </a:cubicBezTo>
                  <a:cubicBezTo>
                    <a:pt x="2711" y="357"/>
                    <a:pt x="2036" y="124"/>
                    <a:pt x="1396" y="19"/>
                  </a:cubicBezTo>
                  <a:cubicBezTo>
                    <a:pt x="1284" y="6"/>
                    <a:pt x="1187" y="0"/>
                    <a:pt x="11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54"/>
            <p:cNvSpPr/>
            <p:nvPr/>
          </p:nvSpPr>
          <p:spPr>
            <a:xfrm>
              <a:off x="1562105" y="769605"/>
              <a:ext cx="123989" cy="126746"/>
            </a:xfrm>
            <a:custGeom>
              <a:rect b="b" l="l" r="r" t="t"/>
              <a:pathLst>
                <a:path extrusionOk="0" h="5102" w="4991">
                  <a:moveTo>
                    <a:pt x="1054" y="1"/>
                  </a:moveTo>
                  <a:cubicBezTo>
                    <a:pt x="871" y="1"/>
                    <a:pt x="753" y="34"/>
                    <a:pt x="687" y="67"/>
                  </a:cubicBezTo>
                  <a:cubicBezTo>
                    <a:pt x="629" y="113"/>
                    <a:pt x="489" y="218"/>
                    <a:pt x="338" y="555"/>
                  </a:cubicBezTo>
                  <a:cubicBezTo>
                    <a:pt x="152" y="1090"/>
                    <a:pt x="1" y="1765"/>
                    <a:pt x="1" y="2544"/>
                  </a:cubicBezTo>
                  <a:cubicBezTo>
                    <a:pt x="1" y="3312"/>
                    <a:pt x="152" y="3998"/>
                    <a:pt x="338" y="4522"/>
                  </a:cubicBezTo>
                  <a:cubicBezTo>
                    <a:pt x="489" y="4870"/>
                    <a:pt x="629" y="4964"/>
                    <a:pt x="687" y="5010"/>
                  </a:cubicBezTo>
                  <a:cubicBezTo>
                    <a:pt x="751" y="5042"/>
                    <a:pt x="865" y="5102"/>
                    <a:pt x="1039" y="5102"/>
                  </a:cubicBezTo>
                  <a:cubicBezTo>
                    <a:pt x="1118" y="5102"/>
                    <a:pt x="1210" y="5089"/>
                    <a:pt x="1315" y="5057"/>
                  </a:cubicBezTo>
                  <a:cubicBezTo>
                    <a:pt x="1897" y="5010"/>
                    <a:pt x="2525" y="4766"/>
                    <a:pt x="3199" y="4382"/>
                  </a:cubicBezTo>
                  <a:cubicBezTo>
                    <a:pt x="3886" y="3998"/>
                    <a:pt x="4363" y="3556"/>
                    <a:pt x="4758" y="3068"/>
                  </a:cubicBezTo>
                  <a:cubicBezTo>
                    <a:pt x="4991" y="2835"/>
                    <a:pt x="4991" y="2637"/>
                    <a:pt x="4991" y="2544"/>
                  </a:cubicBezTo>
                  <a:cubicBezTo>
                    <a:pt x="4991" y="2439"/>
                    <a:pt x="4991" y="2253"/>
                    <a:pt x="4758" y="2009"/>
                  </a:cubicBezTo>
                  <a:cubicBezTo>
                    <a:pt x="4363" y="1521"/>
                    <a:pt x="3886" y="1090"/>
                    <a:pt x="3199" y="695"/>
                  </a:cubicBezTo>
                  <a:cubicBezTo>
                    <a:pt x="2525" y="311"/>
                    <a:pt x="1897" y="113"/>
                    <a:pt x="1315" y="20"/>
                  </a:cubicBezTo>
                  <a:cubicBezTo>
                    <a:pt x="1216" y="7"/>
                    <a:pt x="1130" y="1"/>
                    <a:pt x="10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54"/>
            <p:cNvSpPr/>
            <p:nvPr/>
          </p:nvSpPr>
          <p:spPr>
            <a:xfrm>
              <a:off x="1899317" y="773878"/>
              <a:ext cx="115617" cy="118225"/>
            </a:xfrm>
            <a:custGeom>
              <a:rect b="b" l="l" r="r" t="t"/>
              <a:pathLst>
                <a:path extrusionOk="0" h="4759" w="4654">
                  <a:moveTo>
                    <a:pt x="945" y="1"/>
                  </a:moveTo>
                  <a:cubicBezTo>
                    <a:pt x="784" y="1"/>
                    <a:pt x="693" y="60"/>
                    <a:pt x="629" y="92"/>
                  </a:cubicBezTo>
                  <a:cubicBezTo>
                    <a:pt x="582" y="92"/>
                    <a:pt x="431" y="232"/>
                    <a:pt x="338" y="523"/>
                  </a:cubicBezTo>
                  <a:cubicBezTo>
                    <a:pt x="140" y="1058"/>
                    <a:pt x="1" y="1639"/>
                    <a:pt x="1" y="2372"/>
                  </a:cubicBezTo>
                  <a:cubicBezTo>
                    <a:pt x="1" y="3093"/>
                    <a:pt x="140" y="3721"/>
                    <a:pt x="338" y="4210"/>
                  </a:cubicBezTo>
                  <a:cubicBezTo>
                    <a:pt x="431" y="4501"/>
                    <a:pt x="582" y="4640"/>
                    <a:pt x="629" y="4698"/>
                  </a:cubicBezTo>
                  <a:cubicBezTo>
                    <a:pt x="703" y="4698"/>
                    <a:pt x="815" y="4758"/>
                    <a:pt x="1029" y="4758"/>
                  </a:cubicBezTo>
                  <a:cubicBezTo>
                    <a:pt x="1083" y="4758"/>
                    <a:pt x="1143" y="4754"/>
                    <a:pt x="1210" y="4745"/>
                  </a:cubicBezTo>
                  <a:cubicBezTo>
                    <a:pt x="1745" y="4640"/>
                    <a:pt x="2327" y="4408"/>
                    <a:pt x="2955" y="4059"/>
                  </a:cubicBezTo>
                  <a:cubicBezTo>
                    <a:pt x="3583" y="3721"/>
                    <a:pt x="4072" y="3291"/>
                    <a:pt x="4409" y="2896"/>
                  </a:cubicBezTo>
                  <a:cubicBezTo>
                    <a:pt x="4607" y="2605"/>
                    <a:pt x="4653" y="2465"/>
                    <a:pt x="4653" y="2372"/>
                  </a:cubicBezTo>
                  <a:cubicBezTo>
                    <a:pt x="4653" y="2267"/>
                    <a:pt x="4607" y="2128"/>
                    <a:pt x="4409" y="1884"/>
                  </a:cubicBezTo>
                  <a:cubicBezTo>
                    <a:pt x="4072" y="1442"/>
                    <a:pt x="3583" y="1058"/>
                    <a:pt x="2955" y="674"/>
                  </a:cubicBezTo>
                  <a:cubicBezTo>
                    <a:pt x="2327" y="337"/>
                    <a:pt x="1745" y="92"/>
                    <a:pt x="1210" y="46"/>
                  </a:cubicBezTo>
                  <a:cubicBezTo>
                    <a:pt x="1105" y="13"/>
                    <a:pt x="1018" y="1"/>
                    <a:pt x="94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54"/>
            <p:cNvSpPr/>
            <p:nvPr/>
          </p:nvSpPr>
          <p:spPr>
            <a:xfrm>
              <a:off x="2236529" y="778598"/>
              <a:ext cx="105779" cy="108587"/>
            </a:xfrm>
            <a:custGeom>
              <a:rect b="b" l="l" r="r" t="t"/>
              <a:pathLst>
                <a:path extrusionOk="0" h="4371" w="4258">
                  <a:moveTo>
                    <a:pt x="861" y="1"/>
                  </a:moveTo>
                  <a:cubicBezTo>
                    <a:pt x="727" y="1"/>
                    <a:pt x="644" y="42"/>
                    <a:pt x="582" y="42"/>
                  </a:cubicBezTo>
                  <a:cubicBezTo>
                    <a:pt x="524" y="89"/>
                    <a:pt x="384" y="193"/>
                    <a:pt x="291" y="484"/>
                  </a:cubicBezTo>
                  <a:cubicBezTo>
                    <a:pt x="140" y="961"/>
                    <a:pt x="1" y="1496"/>
                    <a:pt x="1" y="2182"/>
                  </a:cubicBezTo>
                  <a:cubicBezTo>
                    <a:pt x="1" y="2857"/>
                    <a:pt x="140" y="3392"/>
                    <a:pt x="291" y="3869"/>
                  </a:cubicBezTo>
                  <a:cubicBezTo>
                    <a:pt x="384" y="4160"/>
                    <a:pt x="524" y="4264"/>
                    <a:pt x="582" y="4311"/>
                  </a:cubicBezTo>
                  <a:cubicBezTo>
                    <a:pt x="657" y="4311"/>
                    <a:pt x="761" y="4370"/>
                    <a:pt x="948" y="4370"/>
                  </a:cubicBezTo>
                  <a:cubicBezTo>
                    <a:pt x="995" y="4370"/>
                    <a:pt x="1047" y="4367"/>
                    <a:pt x="1106" y="4357"/>
                  </a:cubicBezTo>
                  <a:cubicBezTo>
                    <a:pt x="1594" y="4264"/>
                    <a:pt x="2129" y="4066"/>
                    <a:pt x="2711" y="3729"/>
                  </a:cubicBezTo>
                  <a:cubicBezTo>
                    <a:pt x="3292" y="3392"/>
                    <a:pt x="3723" y="3055"/>
                    <a:pt x="4014" y="2659"/>
                  </a:cubicBezTo>
                  <a:cubicBezTo>
                    <a:pt x="4211" y="2415"/>
                    <a:pt x="4258" y="2275"/>
                    <a:pt x="4258" y="2182"/>
                  </a:cubicBezTo>
                  <a:cubicBezTo>
                    <a:pt x="4258" y="2124"/>
                    <a:pt x="4211" y="1938"/>
                    <a:pt x="4014" y="1694"/>
                  </a:cubicBezTo>
                  <a:cubicBezTo>
                    <a:pt x="3723" y="1310"/>
                    <a:pt x="3292" y="961"/>
                    <a:pt x="2711" y="624"/>
                  </a:cubicBezTo>
                  <a:cubicBezTo>
                    <a:pt x="2129" y="286"/>
                    <a:pt x="1594" y="89"/>
                    <a:pt x="1106" y="42"/>
                  </a:cubicBezTo>
                  <a:cubicBezTo>
                    <a:pt x="1009" y="11"/>
                    <a:pt x="929" y="1"/>
                    <a:pt x="86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54"/>
            <p:cNvSpPr/>
            <p:nvPr/>
          </p:nvSpPr>
          <p:spPr>
            <a:xfrm>
              <a:off x="2573443" y="783069"/>
              <a:ext cx="96538" cy="99469"/>
            </a:xfrm>
            <a:custGeom>
              <a:rect b="b" l="l" r="r" t="t"/>
              <a:pathLst>
                <a:path extrusionOk="0" h="4004" w="3886">
                  <a:moveTo>
                    <a:pt x="866" y="0"/>
                  </a:moveTo>
                  <a:cubicBezTo>
                    <a:pt x="677" y="0"/>
                    <a:pt x="573" y="60"/>
                    <a:pt x="536" y="60"/>
                  </a:cubicBezTo>
                  <a:cubicBezTo>
                    <a:pt x="489" y="106"/>
                    <a:pt x="396" y="199"/>
                    <a:pt x="292" y="444"/>
                  </a:cubicBezTo>
                  <a:cubicBezTo>
                    <a:pt x="106" y="886"/>
                    <a:pt x="1" y="1421"/>
                    <a:pt x="1" y="2002"/>
                  </a:cubicBezTo>
                  <a:cubicBezTo>
                    <a:pt x="1" y="2630"/>
                    <a:pt x="106" y="3107"/>
                    <a:pt x="292" y="3549"/>
                  </a:cubicBezTo>
                  <a:cubicBezTo>
                    <a:pt x="396" y="3793"/>
                    <a:pt x="489" y="3886"/>
                    <a:pt x="536" y="3933"/>
                  </a:cubicBezTo>
                  <a:cubicBezTo>
                    <a:pt x="569" y="3966"/>
                    <a:pt x="653" y="4004"/>
                    <a:pt x="800" y="4004"/>
                  </a:cubicBezTo>
                  <a:cubicBezTo>
                    <a:pt x="863" y="4004"/>
                    <a:pt x="937" y="3997"/>
                    <a:pt x="1024" y="3980"/>
                  </a:cubicBezTo>
                  <a:cubicBezTo>
                    <a:pt x="1455" y="3886"/>
                    <a:pt x="1943" y="3747"/>
                    <a:pt x="2478" y="3398"/>
                  </a:cubicBezTo>
                  <a:cubicBezTo>
                    <a:pt x="3013" y="3107"/>
                    <a:pt x="3397" y="2770"/>
                    <a:pt x="3688" y="2433"/>
                  </a:cubicBezTo>
                  <a:cubicBezTo>
                    <a:pt x="3886" y="2188"/>
                    <a:pt x="3886" y="2095"/>
                    <a:pt x="3886" y="2002"/>
                  </a:cubicBezTo>
                  <a:cubicBezTo>
                    <a:pt x="3886" y="1944"/>
                    <a:pt x="3886" y="1804"/>
                    <a:pt x="3688" y="1560"/>
                  </a:cubicBezTo>
                  <a:cubicBezTo>
                    <a:pt x="3397" y="1223"/>
                    <a:pt x="3013" y="886"/>
                    <a:pt x="2478" y="595"/>
                  </a:cubicBezTo>
                  <a:cubicBezTo>
                    <a:pt x="1943" y="304"/>
                    <a:pt x="1455" y="106"/>
                    <a:pt x="1024" y="13"/>
                  </a:cubicBezTo>
                  <a:cubicBezTo>
                    <a:pt x="966" y="4"/>
                    <a:pt x="914" y="0"/>
                    <a:pt x="86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54"/>
            <p:cNvSpPr/>
            <p:nvPr/>
          </p:nvSpPr>
          <p:spPr>
            <a:xfrm>
              <a:off x="2910655" y="787541"/>
              <a:ext cx="86725" cy="90253"/>
            </a:xfrm>
            <a:custGeom>
              <a:rect b="b" l="l" r="r" t="t"/>
              <a:pathLst>
                <a:path extrusionOk="0" h="3633" w="3491">
                  <a:moveTo>
                    <a:pt x="736" y="0"/>
                  </a:moveTo>
                  <a:cubicBezTo>
                    <a:pt x="603" y="0"/>
                    <a:pt x="523" y="36"/>
                    <a:pt x="489" y="77"/>
                  </a:cubicBezTo>
                  <a:cubicBezTo>
                    <a:pt x="431" y="124"/>
                    <a:pt x="338" y="171"/>
                    <a:pt x="245" y="415"/>
                  </a:cubicBezTo>
                  <a:cubicBezTo>
                    <a:pt x="94" y="799"/>
                    <a:pt x="1" y="1287"/>
                    <a:pt x="1" y="1822"/>
                  </a:cubicBezTo>
                  <a:cubicBezTo>
                    <a:pt x="1" y="2346"/>
                    <a:pt x="94" y="2834"/>
                    <a:pt x="245" y="3218"/>
                  </a:cubicBezTo>
                  <a:cubicBezTo>
                    <a:pt x="338" y="3462"/>
                    <a:pt x="431" y="3509"/>
                    <a:pt x="489" y="3567"/>
                  </a:cubicBezTo>
                  <a:cubicBezTo>
                    <a:pt x="522" y="3600"/>
                    <a:pt x="602" y="3633"/>
                    <a:pt x="732" y="3633"/>
                  </a:cubicBezTo>
                  <a:cubicBezTo>
                    <a:pt x="786" y="3633"/>
                    <a:pt x="848" y="3627"/>
                    <a:pt x="920" y="3613"/>
                  </a:cubicBezTo>
                  <a:cubicBezTo>
                    <a:pt x="1304" y="3567"/>
                    <a:pt x="1746" y="3369"/>
                    <a:pt x="2234" y="3125"/>
                  </a:cubicBezTo>
                  <a:cubicBezTo>
                    <a:pt x="2711" y="2834"/>
                    <a:pt x="3048" y="2543"/>
                    <a:pt x="3339" y="2206"/>
                  </a:cubicBezTo>
                  <a:cubicBezTo>
                    <a:pt x="3490" y="2008"/>
                    <a:pt x="3490" y="1869"/>
                    <a:pt x="3490" y="1822"/>
                  </a:cubicBezTo>
                  <a:cubicBezTo>
                    <a:pt x="3490" y="1764"/>
                    <a:pt x="3490" y="1624"/>
                    <a:pt x="3339" y="1427"/>
                  </a:cubicBezTo>
                  <a:cubicBezTo>
                    <a:pt x="3048" y="1136"/>
                    <a:pt x="2711" y="799"/>
                    <a:pt x="2234" y="554"/>
                  </a:cubicBezTo>
                  <a:lnTo>
                    <a:pt x="2234" y="508"/>
                  </a:lnTo>
                  <a:cubicBezTo>
                    <a:pt x="1746" y="264"/>
                    <a:pt x="1304" y="124"/>
                    <a:pt x="920" y="19"/>
                  </a:cubicBezTo>
                  <a:cubicBezTo>
                    <a:pt x="850" y="6"/>
                    <a:pt x="789" y="0"/>
                    <a:pt x="7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54"/>
            <p:cNvSpPr/>
            <p:nvPr/>
          </p:nvSpPr>
          <p:spPr>
            <a:xfrm>
              <a:off x="3247867" y="792435"/>
              <a:ext cx="78055" cy="80440"/>
            </a:xfrm>
            <a:custGeom>
              <a:rect b="b" l="l" r="r" t="t"/>
              <a:pathLst>
                <a:path extrusionOk="0" h="3238" w="3142">
                  <a:moveTo>
                    <a:pt x="642" y="1"/>
                  </a:moveTo>
                  <a:cubicBezTo>
                    <a:pt x="526" y="1"/>
                    <a:pt x="464" y="34"/>
                    <a:pt x="431" y="67"/>
                  </a:cubicBezTo>
                  <a:cubicBezTo>
                    <a:pt x="385" y="113"/>
                    <a:pt x="292" y="171"/>
                    <a:pt x="233" y="357"/>
                  </a:cubicBezTo>
                  <a:cubicBezTo>
                    <a:pt x="94" y="695"/>
                    <a:pt x="1" y="1137"/>
                    <a:pt x="1" y="1625"/>
                  </a:cubicBezTo>
                  <a:cubicBezTo>
                    <a:pt x="1" y="2102"/>
                    <a:pt x="94" y="2544"/>
                    <a:pt x="233" y="2881"/>
                  </a:cubicBezTo>
                  <a:cubicBezTo>
                    <a:pt x="292" y="3079"/>
                    <a:pt x="385" y="3172"/>
                    <a:pt x="431" y="3172"/>
                  </a:cubicBezTo>
                  <a:cubicBezTo>
                    <a:pt x="464" y="3205"/>
                    <a:pt x="526" y="3238"/>
                    <a:pt x="642" y="3238"/>
                  </a:cubicBezTo>
                  <a:cubicBezTo>
                    <a:pt x="690" y="3238"/>
                    <a:pt x="747" y="3232"/>
                    <a:pt x="815" y="3219"/>
                  </a:cubicBezTo>
                  <a:cubicBezTo>
                    <a:pt x="1164" y="3172"/>
                    <a:pt x="1594" y="3021"/>
                    <a:pt x="1978" y="2788"/>
                  </a:cubicBezTo>
                  <a:cubicBezTo>
                    <a:pt x="2420" y="2544"/>
                    <a:pt x="2757" y="2253"/>
                    <a:pt x="2955" y="1962"/>
                  </a:cubicBezTo>
                  <a:cubicBezTo>
                    <a:pt x="3095" y="1811"/>
                    <a:pt x="3141" y="1672"/>
                    <a:pt x="3141" y="1625"/>
                  </a:cubicBezTo>
                  <a:cubicBezTo>
                    <a:pt x="3141" y="1567"/>
                    <a:pt x="3095" y="1474"/>
                    <a:pt x="2955" y="1276"/>
                  </a:cubicBezTo>
                  <a:cubicBezTo>
                    <a:pt x="2757" y="985"/>
                    <a:pt x="2420" y="695"/>
                    <a:pt x="1978" y="462"/>
                  </a:cubicBezTo>
                  <a:cubicBezTo>
                    <a:pt x="1594" y="218"/>
                    <a:pt x="1164" y="67"/>
                    <a:pt x="815" y="20"/>
                  </a:cubicBezTo>
                  <a:cubicBezTo>
                    <a:pt x="747" y="6"/>
                    <a:pt x="690" y="1"/>
                    <a:pt x="6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54"/>
            <p:cNvSpPr/>
            <p:nvPr/>
          </p:nvSpPr>
          <p:spPr>
            <a:xfrm>
              <a:off x="3584806" y="797354"/>
              <a:ext cx="68789" cy="70751"/>
            </a:xfrm>
            <a:custGeom>
              <a:rect b="b" l="l" r="r" t="t"/>
              <a:pathLst>
                <a:path extrusionOk="0" h="2848" w="2769">
                  <a:moveTo>
                    <a:pt x="585" y="0"/>
                  </a:moveTo>
                  <a:cubicBezTo>
                    <a:pt x="485" y="0"/>
                    <a:pt x="428" y="33"/>
                    <a:pt x="395" y="66"/>
                  </a:cubicBezTo>
                  <a:cubicBezTo>
                    <a:pt x="337" y="66"/>
                    <a:pt x="244" y="159"/>
                    <a:pt x="198" y="311"/>
                  </a:cubicBezTo>
                  <a:cubicBezTo>
                    <a:pt x="105" y="648"/>
                    <a:pt x="0" y="985"/>
                    <a:pt x="0" y="1427"/>
                  </a:cubicBezTo>
                  <a:cubicBezTo>
                    <a:pt x="0" y="1858"/>
                    <a:pt x="105" y="2241"/>
                    <a:pt x="198" y="2532"/>
                  </a:cubicBezTo>
                  <a:cubicBezTo>
                    <a:pt x="244" y="2730"/>
                    <a:pt x="337" y="2776"/>
                    <a:pt x="395" y="2776"/>
                  </a:cubicBezTo>
                  <a:cubicBezTo>
                    <a:pt x="428" y="2809"/>
                    <a:pt x="484" y="2847"/>
                    <a:pt x="582" y="2847"/>
                  </a:cubicBezTo>
                  <a:cubicBezTo>
                    <a:pt x="624" y="2847"/>
                    <a:pt x="674" y="2840"/>
                    <a:pt x="733" y="2823"/>
                  </a:cubicBezTo>
                  <a:cubicBezTo>
                    <a:pt x="1024" y="2776"/>
                    <a:pt x="1407" y="2637"/>
                    <a:pt x="1745" y="2439"/>
                  </a:cubicBezTo>
                  <a:cubicBezTo>
                    <a:pt x="2140" y="2241"/>
                    <a:pt x="2431" y="2009"/>
                    <a:pt x="2617" y="1718"/>
                  </a:cubicBezTo>
                  <a:cubicBezTo>
                    <a:pt x="2768" y="1567"/>
                    <a:pt x="2768" y="1474"/>
                    <a:pt x="2768" y="1427"/>
                  </a:cubicBezTo>
                  <a:cubicBezTo>
                    <a:pt x="2768" y="1369"/>
                    <a:pt x="2768" y="1276"/>
                    <a:pt x="2617" y="1136"/>
                  </a:cubicBezTo>
                  <a:cubicBezTo>
                    <a:pt x="2431" y="892"/>
                    <a:pt x="2140" y="648"/>
                    <a:pt x="1745" y="404"/>
                  </a:cubicBezTo>
                  <a:cubicBezTo>
                    <a:pt x="1407" y="206"/>
                    <a:pt x="1024" y="66"/>
                    <a:pt x="733" y="20"/>
                  </a:cubicBezTo>
                  <a:cubicBezTo>
                    <a:pt x="675" y="6"/>
                    <a:pt x="626" y="0"/>
                    <a:pt x="5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54"/>
            <p:cNvSpPr/>
            <p:nvPr/>
          </p:nvSpPr>
          <p:spPr>
            <a:xfrm>
              <a:off x="3921993" y="801975"/>
              <a:ext cx="58976" cy="61411"/>
            </a:xfrm>
            <a:custGeom>
              <a:rect b="b" l="l" r="r" t="t"/>
              <a:pathLst>
                <a:path extrusionOk="0" h="2472" w="2374">
                  <a:moveTo>
                    <a:pt x="493" y="1"/>
                  </a:moveTo>
                  <a:cubicBezTo>
                    <a:pt x="405" y="1"/>
                    <a:pt x="371" y="36"/>
                    <a:pt x="338" y="78"/>
                  </a:cubicBezTo>
                  <a:cubicBezTo>
                    <a:pt x="292" y="78"/>
                    <a:pt x="245" y="125"/>
                    <a:pt x="141" y="264"/>
                  </a:cubicBezTo>
                  <a:cubicBezTo>
                    <a:pt x="47" y="555"/>
                    <a:pt x="1" y="846"/>
                    <a:pt x="1" y="1241"/>
                  </a:cubicBezTo>
                  <a:cubicBezTo>
                    <a:pt x="1" y="1625"/>
                    <a:pt x="47" y="1916"/>
                    <a:pt x="141" y="2207"/>
                  </a:cubicBezTo>
                  <a:cubicBezTo>
                    <a:pt x="245" y="2346"/>
                    <a:pt x="292" y="2404"/>
                    <a:pt x="338" y="2451"/>
                  </a:cubicBezTo>
                  <a:cubicBezTo>
                    <a:pt x="369" y="2451"/>
                    <a:pt x="400" y="2472"/>
                    <a:pt x="476" y="2472"/>
                  </a:cubicBezTo>
                  <a:cubicBezTo>
                    <a:pt x="514" y="2472"/>
                    <a:pt x="563" y="2466"/>
                    <a:pt x="629" y="2451"/>
                  </a:cubicBezTo>
                  <a:cubicBezTo>
                    <a:pt x="920" y="2404"/>
                    <a:pt x="1211" y="2300"/>
                    <a:pt x="1548" y="2114"/>
                  </a:cubicBezTo>
                  <a:cubicBezTo>
                    <a:pt x="1839" y="1916"/>
                    <a:pt x="2083" y="1718"/>
                    <a:pt x="2281" y="1532"/>
                  </a:cubicBezTo>
                  <a:cubicBezTo>
                    <a:pt x="2374" y="1381"/>
                    <a:pt x="2374" y="1288"/>
                    <a:pt x="2374" y="1241"/>
                  </a:cubicBezTo>
                  <a:cubicBezTo>
                    <a:pt x="2374" y="1183"/>
                    <a:pt x="2374" y="1090"/>
                    <a:pt x="2281" y="997"/>
                  </a:cubicBezTo>
                  <a:cubicBezTo>
                    <a:pt x="2083" y="753"/>
                    <a:pt x="1839" y="555"/>
                    <a:pt x="1548" y="369"/>
                  </a:cubicBezTo>
                  <a:cubicBezTo>
                    <a:pt x="1211" y="171"/>
                    <a:pt x="920" y="78"/>
                    <a:pt x="629" y="20"/>
                  </a:cubicBezTo>
                  <a:cubicBezTo>
                    <a:pt x="573" y="7"/>
                    <a:pt x="528" y="1"/>
                    <a:pt x="49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54"/>
            <p:cNvSpPr/>
            <p:nvPr/>
          </p:nvSpPr>
          <p:spPr>
            <a:xfrm>
              <a:off x="4259206" y="806844"/>
              <a:ext cx="50604" cy="51623"/>
            </a:xfrm>
            <a:custGeom>
              <a:rect b="b" l="l" r="r" t="t"/>
              <a:pathLst>
                <a:path extrusionOk="0" h="2078" w="2037">
                  <a:moveTo>
                    <a:pt x="412" y="1"/>
                  </a:moveTo>
                  <a:cubicBezTo>
                    <a:pt x="354" y="1"/>
                    <a:pt x="323" y="22"/>
                    <a:pt x="292" y="22"/>
                  </a:cubicBezTo>
                  <a:cubicBezTo>
                    <a:pt x="233" y="68"/>
                    <a:pt x="187" y="115"/>
                    <a:pt x="140" y="266"/>
                  </a:cubicBezTo>
                  <a:cubicBezTo>
                    <a:pt x="47" y="464"/>
                    <a:pt x="1" y="754"/>
                    <a:pt x="1" y="1045"/>
                  </a:cubicBezTo>
                  <a:cubicBezTo>
                    <a:pt x="1" y="1382"/>
                    <a:pt x="47" y="1627"/>
                    <a:pt x="140" y="1859"/>
                  </a:cubicBezTo>
                  <a:cubicBezTo>
                    <a:pt x="187" y="1964"/>
                    <a:pt x="233" y="2011"/>
                    <a:pt x="292" y="2057"/>
                  </a:cubicBezTo>
                  <a:cubicBezTo>
                    <a:pt x="323" y="2057"/>
                    <a:pt x="354" y="2078"/>
                    <a:pt x="412" y="2078"/>
                  </a:cubicBezTo>
                  <a:cubicBezTo>
                    <a:pt x="442" y="2078"/>
                    <a:pt x="478" y="2073"/>
                    <a:pt x="524" y="2057"/>
                  </a:cubicBezTo>
                  <a:cubicBezTo>
                    <a:pt x="769" y="2011"/>
                    <a:pt x="1013" y="1964"/>
                    <a:pt x="1304" y="1766"/>
                  </a:cubicBezTo>
                  <a:cubicBezTo>
                    <a:pt x="1548" y="1627"/>
                    <a:pt x="1792" y="1429"/>
                    <a:pt x="1932" y="1278"/>
                  </a:cubicBezTo>
                  <a:cubicBezTo>
                    <a:pt x="2036" y="1138"/>
                    <a:pt x="2036" y="1092"/>
                    <a:pt x="2036" y="1045"/>
                  </a:cubicBezTo>
                  <a:cubicBezTo>
                    <a:pt x="2036" y="987"/>
                    <a:pt x="2036" y="940"/>
                    <a:pt x="1932" y="801"/>
                  </a:cubicBezTo>
                  <a:cubicBezTo>
                    <a:pt x="1792" y="650"/>
                    <a:pt x="1548" y="464"/>
                    <a:pt x="1304" y="312"/>
                  </a:cubicBezTo>
                  <a:cubicBezTo>
                    <a:pt x="1013" y="173"/>
                    <a:pt x="769" y="68"/>
                    <a:pt x="524" y="22"/>
                  </a:cubicBezTo>
                  <a:cubicBezTo>
                    <a:pt x="478" y="6"/>
                    <a:pt x="442" y="1"/>
                    <a:pt x="4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54"/>
            <p:cNvSpPr/>
            <p:nvPr/>
          </p:nvSpPr>
          <p:spPr>
            <a:xfrm>
              <a:off x="4596144" y="811762"/>
              <a:ext cx="41040" cy="41934"/>
            </a:xfrm>
            <a:custGeom>
              <a:rect b="b" l="l" r="r" t="t"/>
              <a:pathLst>
                <a:path extrusionOk="0" h="1688" w="1652">
                  <a:moveTo>
                    <a:pt x="344" y="1"/>
                  </a:moveTo>
                  <a:cubicBezTo>
                    <a:pt x="286" y="1"/>
                    <a:pt x="244" y="21"/>
                    <a:pt x="244" y="21"/>
                  </a:cubicBezTo>
                  <a:cubicBezTo>
                    <a:pt x="198" y="68"/>
                    <a:pt x="151" y="68"/>
                    <a:pt x="105" y="207"/>
                  </a:cubicBezTo>
                  <a:cubicBezTo>
                    <a:pt x="47" y="359"/>
                    <a:pt x="0" y="603"/>
                    <a:pt x="0" y="847"/>
                  </a:cubicBezTo>
                  <a:cubicBezTo>
                    <a:pt x="0" y="1080"/>
                    <a:pt x="47" y="1324"/>
                    <a:pt x="105" y="1522"/>
                  </a:cubicBezTo>
                  <a:cubicBezTo>
                    <a:pt x="151" y="1615"/>
                    <a:pt x="198" y="1661"/>
                    <a:pt x="244" y="1661"/>
                  </a:cubicBezTo>
                  <a:cubicBezTo>
                    <a:pt x="244" y="1661"/>
                    <a:pt x="286" y="1687"/>
                    <a:pt x="344" y="1687"/>
                  </a:cubicBezTo>
                  <a:cubicBezTo>
                    <a:pt x="374" y="1687"/>
                    <a:pt x="407" y="1681"/>
                    <a:pt x="442" y="1661"/>
                  </a:cubicBezTo>
                  <a:cubicBezTo>
                    <a:pt x="628" y="1661"/>
                    <a:pt x="826" y="1568"/>
                    <a:pt x="1070" y="1475"/>
                  </a:cubicBezTo>
                  <a:cubicBezTo>
                    <a:pt x="1268" y="1324"/>
                    <a:pt x="1454" y="1184"/>
                    <a:pt x="1559" y="1033"/>
                  </a:cubicBezTo>
                  <a:cubicBezTo>
                    <a:pt x="1652" y="940"/>
                    <a:pt x="1652" y="894"/>
                    <a:pt x="1652" y="847"/>
                  </a:cubicBezTo>
                  <a:cubicBezTo>
                    <a:pt x="1652" y="789"/>
                    <a:pt x="1652" y="742"/>
                    <a:pt x="1559" y="649"/>
                  </a:cubicBezTo>
                  <a:cubicBezTo>
                    <a:pt x="1454" y="498"/>
                    <a:pt x="1268" y="359"/>
                    <a:pt x="1070" y="266"/>
                  </a:cubicBezTo>
                  <a:cubicBezTo>
                    <a:pt x="826" y="114"/>
                    <a:pt x="628" y="21"/>
                    <a:pt x="442" y="21"/>
                  </a:cubicBezTo>
                  <a:cubicBezTo>
                    <a:pt x="407" y="6"/>
                    <a:pt x="374" y="1"/>
                    <a:pt x="3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54"/>
            <p:cNvSpPr/>
            <p:nvPr/>
          </p:nvSpPr>
          <p:spPr>
            <a:xfrm>
              <a:off x="4933356" y="816383"/>
              <a:ext cx="31227" cy="32544"/>
            </a:xfrm>
            <a:custGeom>
              <a:rect b="b" l="l" r="r" t="t"/>
              <a:pathLst>
                <a:path extrusionOk="0" h="1310" w="1257">
                  <a:moveTo>
                    <a:pt x="260" y="1"/>
                  </a:moveTo>
                  <a:cubicBezTo>
                    <a:pt x="218" y="1"/>
                    <a:pt x="198" y="21"/>
                    <a:pt x="198" y="21"/>
                  </a:cubicBezTo>
                  <a:cubicBezTo>
                    <a:pt x="140" y="21"/>
                    <a:pt x="140" y="80"/>
                    <a:pt x="93" y="173"/>
                  </a:cubicBezTo>
                  <a:cubicBezTo>
                    <a:pt x="47" y="266"/>
                    <a:pt x="0" y="463"/>
                    <a:pt x="0" y="661"/>
                  </a:cubicBezTo>
                  <a:cubicBezTo>
                    <a:pt x="0" y="847"/>
                    <a:pt x="47" y="1045"/>
                    <a:pt x="93" y="1185"/>
                  </a:cubicBezTo>
                  <a:cubicBezTo>
                    <a:pt x="140" y="1243"/>
                    <a:pt x="140" y="1289"/>
                    <a:pt x="198" y="1289"/>
                  </a:cubicBezTo>
                  <a:cubicBezTo>
                    <a:pt x="198" y="1289"/>
                    <a:pt x="218" y="1310"/>
                    <a:pt x="260" y="1310"/>
                  </a:cubicBezTo>
                  <a:cubicBezTo>
                    <a:pt x="280" y="1310"/>
                    <a:pt x="306" y="1305"/>
                    <a:pt x="337" y="1289"/>
                  </a:cubicBezTo>
                  <a:cubicBezTo>
                    <a:pt x="489" y="1289"/>
                    <a:pt x="628" y="1243"/>
                    <a:pt x="826" y="1138"/>
                  </a:cubicBezTo>
                  <a:cubicBezTo>
                    <a:pt x="965" y="1045"/>
                    <a:pt x="1117" y="894"/>
                    <a:pt x="1210" y="801"/>
                  </a:cubicBezTo>
                  <a:cubicBezTo>
                    <a:pt x="1256" y="754"/>
                    <a:pt x="1256" y="708"/>
                    <a:pt x="1256" y="661"/>
                  </a:cubicBezTo>
                  <a:cubicBezTo>
                    <a:pt x="1256" y="661"/>
                    <a:pt x="1256" y="603"/>
                    <a:pt x="1210" y="510"/>
                  </a:cubicBezTo>
                  <a:cubicBezTo>
                    <a:pt x="1117" y="417"/>
                    <a:pt x="965" y="312"/>
                    <a:pt x="826" y="173"/>
                  </a:cubicBezTo>
                  <a:cubicBezTo>
                    <a:pt x="628" y="80"/>
                    <a:pt x="489" y="21"/>
                    <a:pt x="337" y="21"/>
                  </a:cubicBezTo>
                  <a:cubicBezTo>
                    <a:pt x="306" y="6"/>
                    <a:pt x="280" y="1"/>
                    <a:pt x="2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54"/>
            <p:cNvSpPr/>
            <p:nvPr/>
          </p:nvSpPr>
          <p:spPr>
            <a:xfrm>
              <a:off x="5270544" y="821302"/>
              <a:ext cx="22855" cy="23377"/>
            </a:xfrm>
            <a:custGeom>
              <a:rect b="b" l="l" r="r" t="t"/>
              <a:pathLst>
                <a:path extrusionOk="0" h="941" w="920">
                  <a:moveTo>
                    <a:pt x="189" y="1"/>
                  </a:moveTo>
                  <a:cubicBezTo>
                    <a:pt x="161" y="1"/>
                    <a:pt x="141" y="21"/>
                    <a:pt x="141" y="21"/>
                  </a:cubicBezTo>
                  <a:cubicBezTo>
                    <a:pt x="94" y="21"/>
                    <a:pt x="94" y="21"/>
                    <a:pt x="47" y="114"/>
                  </a:cubicBezTo>
                  <a:cubicBezTo>
                    <a:pt x="47" y="219"/>
                    <a:pt x="1" y="312"/>
                    <a:pt x="1" y="463"/>
                  </a:cubicBezTo>
                  <a:cubicBezTo>
                    <a:pt x="1" y="603"/>
                    <a:pt x="47" y="696"/>
                    <a:pt x="47" y="800"/>
                  </a:cubicBezTo>
                  <a:cubicBezTo>
                    <a:pt x="94" y="894"/>
                    <a:pt x="94" y="894"/>
                    <a:pt x="141" y="894"/>
                  </a:cubicBezTo>
                  <a:cubicBezTo>
                    <a:pt x="141" y="894"/>
                    <a:pt x="187" y="940"/>
                    <a:pt x="234" y="940"/>
                  </a:cubicBezTo>
                  <a:cubicBezTo>
                    <a:pt x="338" y="894"/>
                    <a:pt x="431" y="847"/>
                    <a:pt x="583" y="800"/>
                  </a:cubicBezTo>
                  <a:cubicBezTo>
                    <a:pt x="676" y="696"/>
                    <a:pt x="769" y="649"/>
                    <a:pt x="873" y="556"/>
                  </a:cubicBezTo>
                  <a:cubicBezTo>
                    <a:pt x="920" y="510"/>
                    <a:pt x="920" y="463"/>
                    <a:pt x="920" y="463"/>
                  </a:cubicBezTo>
                  <a:cubicBezTo>
                    <a:pt x="920" y="463"/>
                    <a:pt x="920" y="405"/>
                    <a:pt x="873" y="358"/>
                  </a:cubicBezTo>
                  <a:cubicBezTo>
                    <a:pt x="769" y="265"/>
                    <a:pt x="676" y="219"/>
                    <a:pt x="583" y="114"/>
                  </a:cubicBezTo>
                  <a:cubicBezTo>
                    <a:pt x="431" y="68"/>
                    <a:pt x="338" y="21"/>
                    <a:pt x="234" y="21"/>
                  </a:cubicBezTo>
                  <a:cubicBezTo>
                    <a:pt x="218" y="6"/>
                    <a:pt x="203" y="1"/>
                    <a:pt x="1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54"/>
            <p:cNvSpPr/>
            <p:nvPr/>
          </p:nvSpPr>
          <p:spPr>
            <a:xfrm>
              <a:off x="5607483" y="826221"/>
              <a:ext cx="13316" cy="13812"/>
            </a:xfrm>
            <a:custGeom>
              <a:rect b="b" l="l" r="r" t="t"/>
              <a:pathLst>
                <a:path extrusionOk="0" h="556" w="536">
                  <a:moveTo>
                    <a:pt x="119" y="0"/>
                  </a:moveTo>
                  <a:cubicBezTo>
                    <a:pt x="105" y="0"/>
                    <a:pt x="105" y="21"/>
                    <a:pt x="105" y="21"/>
                  </a:cubicBezTo>
                  <a:cubicBezTo>
                    <a:pt x="47" y="21"/>
                    <a:pt x="47" y="21"/>
                    <a:pt x="47" y="67"/>
                  </a:cubicBezTo>
                  <a:cubicBezTo>
                    <a:pt x="0" y="114"/>
                    <a:pt x="0" y="160"/>
                    <a:pt x="0" y="265"/>
                  </a:cubicBezTo>
                  <a:cubicBezTo>
                    <a:pt x="0" y="358"/>
                    <a:pt x="0" y="405"/>
                    <a:pt x="47" y="451"/>
                  </a:cubicBezTo>
                  <a:cubicBezTo>
                    <a:pt x="47" y="498"/>
                    <a:pt x="47" y="498"/>
                    <a:pt x="105" y="556"/>
                  </a:cubicBezTo>
                  <a:lnTo>
                    <a:pt x="151" y="556"/>
                  </a:lnTo>
                  <a:cubicBezTo>
                    <a:pt x="198" y="498"/>
                    <a:pt x="291" y="498"/>
                    <a:pt x="338" y="451"/>
                  </a:cubicBezTo>
                  <a:cubicBezTo>
                    <a:pt x="442" y="405"/>
                    <a:pt x="489" y="358"/>
                    <a:pt x="489" y="312"/>
                  </a:cubicBezTo>
                  <a:cubicBezTo>
                    <a:pt x="535" y="312"/>
                    <a:pt x="535" y="265"/>
                    <a:pt x="535" y="265"/>
                  </a:cubicBezTo>
                  <a:cubicBezTo>
                    <a:pt x="535" y="265"/>
                    <a:pt x="535" y="207"/>
                    <a:pt x="489" y="207"/>
                  </a:cubicBezTo>
                  <a:cubicBezTo>
                    <a:pt x="489" y="160"/>
                    <a:pt x="442" y="114"/>
                    <a:pt x="338" y="67"/>
                  </a:cubicBezTo>
                  <a:cubicBezTo>
                    <a:pt x="291" y="21"/>
                    <a:pt x="198" y="21"/>
                    <a:pt x="151" y="21"/>
                  </a:cubicBezTo>
                  <a:cubicBezTo>
                    <a:pt x="136" y="5"/>
                    <a:pt x="126" y="0"/>
                    <a:pt x="11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54"/>
            <p:cNvSpPr/>
            <p:nvPr/>
          </p:nvSpPr>
          <p:spPr>
            <a:xfrm>
              <a:off x="550767" y="1024936"/>
              <a:ext cx="151738" cy="156110"/>
            </a:xfrm>
            <a:custGeom>
              <a:rect b="b" l="l" r="r" t="t"/>
              <a:pathLst>
                <a:path extrusionOk="0" h="6284" w="6108">
                  <a:moveTo>
                    <a:pt x="1382" y="0"/>
                  </a:moveTo>
                  <a:cubicBezTo>
                    <a:pt x="1096" y="0"/>
                    <a:pt x="958" y="70"/>
                    <a:pt x="873" y="117"/>
                  </a:cubicBezTo>
                  <a:cubicBezTo>
                    <a:pt x="780" y="164"/>
                    <a:pt x="582" y="304"/>
                    <a:pt x="443" y="699"/>
                  </a:cubicBezTo>
                  <a:cubicBezTo>
                    <a:pt x="198" y="1374"/>
                    <a:pt x="47" y="2199"/>
                    <a:pt x="1" y="3118"/>
                  </a:cubicBezTo>
                  <a:lnTo>
                    <a:pt x="1" y="3165"/>
                  </a:lnTo>
                  <a:cubicBezTo>
                    <a:pt x="47" y="4084"/>
                    <a:pt x="198" y="4910"/>
                    <a:pt x="443" y="5584"/>
                  </a:cubicBezTo>
                  <a:cubicBezTo>
                    <a:pt x="582" y="5980"/>
                    <a:pt x="780" y="6119"/>
                    <a:pt x="873" y="6166"/>
                  </a:cubicBezTo>
                  <a:cubicBezTo>
                    <a:pt x="958" y="6213"/>
                    <a:pt x="1096" y="6283"/>
                    <a:pt x="1382" y="6283"/>
                  </a:cubicBezTo>
                  <a:cubicBezTo>
                    <a:pt x="1448" y="6283"/>
                    <a:pt x="1522" y="6279"/>
                    <a:pt x="1606" y="6270"/>
                  </a:cubicBezTo>
                  <a:cubicBezTo>
                    <a:pt x="2280" y="6119"/>
                    <a:pt x="3060" y="5875"/>
                    <a:pt x="3932" y="5398"/>
                  </a:cubicBezTo>
                  <a:cubicBezTo>
                    <a:pt x="4758" y="4910"/>
                    <a:pt x="5386" y="4375"/>
                    <a:pt x="5816" y="3793"/>
                  </a:cubicBezTo>
                  <a:cubicBezTo>
                    <a:pt x="6107" y="3456"/>
                    <a:pt x="6107" y="3258"/>
                    <a:pt x="6107" y="3165"/>
                  </a:cubicBezTo>
                  <a:cubicBezTo>
                    <a:pt x="6107" y="3025"/>
                    <a:pt x="6107" y="2828"/>
                    <a:pt x="5816" y="2490"/>
                  </a:cubicBezTo>
                  <a:cubicBezTo>
                    <a:pt x="5386" y="1909"/>
                    <a:pt x="4758" y="1374"/>
                    <a:pt x="3932" y="885"/>
                  </a:cubicBezTo>
                  <a:cubicBezTo>
                    <a:pt x="3060" y="408"/>
                    <a:pt x="2280" y="164"/>
                    <a:pt x="1606" y="13"/>
                  </a:cubicBezTo>
                  <a:cubicBezTo>
                    <a:pt x="1522" y="4"/>
                    <a:pt x="1448" y="0"/>
                    <a:pt x="13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54"/>
            <p:cNvSpPr/>
            <p:nvPr/>
          </p:nvSpPr>
          <p:spPr>
            <a:xfrm>
              <a:off x="887979" y="1029830"/>
              <a:ext cx="143341" cy="146297"/>
            </a:xfrm>
            <a:custGeom>
              <a:rect b="b" l="l" r="r" t="t"/>
              <a:pathLst>
                <a:path extrusionOk="0" h="5889" w="5770">
                  <a:moveTo>
                    <a:pt x="1279" y="1"/>
                  </a:moveTo>
                  <a:cubicBezTo>
                    <a:pt x="1001" y="1"/>
                    <a:pt x="864" y="69"/>
                    <a:pt x="826" y="107"/>
                  </a:cubicBezTo>
                  <a:cubicBezTo>
                    <a:pt x="722" y="153"/>
                    <a:pt x="536" y="258"/>
                    <a:pt x="384" y="642"/>
                  </a:cubicBezTo>
                  <a:cubicBezTo>
                    <a:pt x="140" y="1270"/>
                    <a:pt x="1" y="2049"/>
                    <a:pt x="1" y="2921"/>
                  </a:cubicBezTo>
                  <a:lnTo>
                    <a:pt x="1" y="2968"/>
                  </a:lnTo>
                  <a:cubicBezTo>
                    <a:pt x="1" y="3840"/>
                    <a:pt x="140" y="4620"/>
                    <a:pt x="384" y="5248"/>
                  </a:cubicBezTo>
                  <a:cubicBezTo>
                    <a:pt x="536" y="5631"/>
                    <a:pt x="722" y="5736"/>
                    <a:pt x="826" y="5783"/>
                  </a:cubicBezTo>
                  <a:cubicBezTo>
                    <a:pt x="864" y="5820"/>
                    <a:pt x="1001" y="5888"/>
                    <a:pt x="1279" y="5888"/>
                  </a:cubicBezTo>
                  <a:cubicBezTo>
                    <a:pt x="1345" y="5888"/>
                    <a:pt x="1419" y="5885"/>
                    <a:pt x="1501" y="5876"/>
                  </a:cubicBezTo>
                  <a:cubicBezTo>
                    <a:pt x="2176" y="5783"/>
                    <a:pt x="2909" y="5492"/>
                    <a:pt x="3688" y="5050"/>
                  </a:cubicBezTo>
                  <a:cubicBezTo>
                    <a:pt x="4455" y="4620"/>
                    <a:pt x="5037" y="4084"/>
                    <a:pt x="5479" y="3596"/>
                  </a:cubicBezTo>
                  <a:cubicBezTo>
                    <a:pt x="5723" y="3259"/>
                    <a:pt x="5770" y="3061"/>
                    <a:pt x="5770" y="2968"/>
                  </a:cubicBezTo>
                  <a:cubicBezTo>
                    <a:pt x="5770" y="2828"/>
                    <a:pt x="5723" y="2631"/>
                    <a:pt x="5479" y="2293"/>
                  </a:cubicBezTo>
                  <a:cubicBezTo>
                    <a:pt x="5037" y="1805"/>
                    <a:pt x="4455" y="1270"/>
                    <a:pt x="3688" y="839"/>
                  </a:cubicBezTo>
                  <a:cubicBezTo>
                    <a:pt x="2909" y="397"/>
                    <a:pt x="2176" y="153"/>
                    <a:pt x="1501" y="13"/>
                  </a:cubicBezTo>
                  <a:cubicBezTo>
                    <a:pt x="1419" y="5"/>
                    <a:pt x="1345" y="1"/>
                    <a:pt x="127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54"/>
            <p:cNvSpPr/>
            <p:nvPr/>
          </p:nvSpPr>
          <p:spPr>
            <a:xfrm>
              <a:off x="1225191" y="1034451"/>
              <a:ext cx="133528" cy="137056"/>
            </a:xfrm>
            <a:custGeom>
              <a:rect b="b" l="l" r="r" t="t"/>
              <a:pathLst>
                <a:path extrusionOk="0" h="5517" w="5375">
                  <a:moveTo>
                    <a:pt x="1101" y="1"/>
                  </a:moveTo>
                  <a:cubicBezTo>
                    <a:pt x="908" y="1"/>
                    <a:pt x="801" y="39"/>
                    <a:pt x="768" y="72"/>
                  </a:cubicBezTo>
                  <a:cubicBezTo>
                    <a:pt x="675" y="118"/>
                    <a:pt x="524" y="258"/>
                    <a:pt x="384" y="607"/>
                  </a:cubicBezTo>
                  <a:cubicBezTo>
                    <a:pt x="140" y="1235"/>
                    <a:pt x="1" y="1909"/>
                    <a:pt x="1" y="2735"/>
                  </a:cubicBezTo>
                  <a:lnTo>
                    <a:pt x="1" y="2782"/>
                  </a:lnTo>
                  <a:cubicBezTo>
                    <a:pt x="1" y="3608"/>
                    <a:pt x="140" y="4329"/>
                    <a:pt x="384" y="4910"/>
                  </a:cubicBezTo>
                  <a:cubicBezTo>
                    <a:pt x="524" y="5259"/>
                    <a:pt x="675" y="5399"/>
                    <a:pt x="768" y="5445"/>
                  </a:cubicBezTo>
                  <a:cubicBezTo>
                    <a:pt x="801" y="5478"/>
                    <a:pt x="908" y="5516"/>
                    <a:pt x="1101" y="5516"/>
                  </a:cubicBezTo>
                  <a:cubicBezTo>
                    <a:pt x="1183" y="5516"/>
                    <a:pt x="1281" y="5509"/>
                    <a:pt x="1396" y="5492"/>
                  </a:cubicBezTo>
                  <a:cubicBezTo>
                    <a:pt x="2036" y="5399"/>
                    <a:pt x="2711" y="5155"/>
                    <a:pt x="3432" y="4724"/>
                  </a:cubicBezTo>
                  <a:cubicBezTo>
                    <a:pt x="4165" y="4282"/>
                    <a:pt x="4700" y="3852"/>
                    <a:pt x="5083" y="3363"/>
                  </a:cubicBezTo>
                  <a:cubicBezTo>
                    <a:pt x="5328" y="3073"/>
                    <a:pt x="5374" y="2875"/>
                    <a:pt x="5374" y="2782"/>
                  </a:cubicBezTo>
                  <a:cubicBezTo>
                    <a:pt x="5374" y="2689"/>
                    <a:pt x="5328" y="2491"/>
                    <a:pt x="5083" y="2154"/>
                  </a:cubicBezTo>
                  <a:cubicBezTo>
                    <a:pt x="4700" y="1665"/>
                    <a:pt x="4165" y="1235"/>
                    <a:pt x="3432" y="793"/>
                  </a:cubicBezTo>
                  <a:cubicBezTo>
                    <a:pt x="2711" y="362"/>
                    <a:pt x="2036" y="118"/>
                    <a:pt x="1396" y="25"/>
                  </a:cubicBezTo>
                  <a:cubicBezTo>
                    <a:pt x="1281" y="8"/>
                    <a:pt x="1183" y="1"/>
                    <a:pt x="110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54"/>
            <p:cNvSpPr/>
            <p:nvPr/>
          </p:nvSpPr>
          <p:spPr>
            <a:xfrm>
              <a:off x="1562105" y="1039220"/>
              <a:ext cx="123989" cy="127541"/>
            </a:xfrm>
            <a:custGeom>
              <a:rect b="b" l="l" r="r" t="t"/>
              <a:pathLst>
                <a:path extrusionOk="0" h="5134" w="4991">
                  <a:moveTo>
                    <a:pt x="1054" y="0"/>
                  </a:moveTo>
                  <a:cubicBezTo>
                    <a:pt x="871" y="0"/>
                    <a:pt x="753" y="33"/>
                    <a:pt x="687" y="66"/>
                  </a:cubicBezTo>
                  <a:cubicBezTo>
                    <a:pt x="629" y="124"/>
                    <a:pt x="489" y="264"/>
                    <a:pt x="338" y="601"/>
                  </a:cubicBezTo>
                  <a:cubicBezTo>
                    <a:pt x="152" y="1136"/>
                    <a:pt x="1" y="1764"/>
                    <a:pt x="1" y="2543"/>
                  </a:cubicBezTo>
                  <a:lnTo>
                    <a:pt x="1" y="2590"/>
                  </a:lnTo>
                  <a:cubicBezTo>
                    <a:pt x="1" y="3369"/>
                    <a:pt x="152" y="3997"/>
                    <a:pt x="338" y="4579"/>
                  </a:cubicBezTo>
                  <a:cubicBezTo>
                    <a:pt x="489" y="4870"/>
                    <a:pt x="629" y="5009"/>
                    <a:pt x="687" y="5067"/>
                  </a:cubicBezTo>
                  <a:cubicBezTo>
                    <a:pt x="753" y="5100"/>
                    <a:pt x="871" y="5133"/>
                    <a:pt x="1054" y="5133"/>
                  </a:cubicBezTo>
                  <a:cubicBezTo>
                    <a:pt x="1130" y="5133"/>
                    <a:pt x="1216" y="5127"/>
                    <a:pt x="1315" y="5114"/>
                  </a:cubicBezTo>
                  <a:cubicBezTo>
                    <a:pt x="1897" y="5009"/>
                    <a:pt x="2525" y="4777"/>
                    <a:pt x="3199" y="4381"/>
                  </a:cubicBezTo>
                  <a:cubicBezTo>
                    <a:pt x="3886" y="3997"/>
                    <a:pt x="4363" y="3555"/>
                    <a:pt x="4758" y="3125"/>
                  </a:cubicBezTo>
                  <a:cubicBezTo>
                    <a:pt x="4991" y="2834"/>
                    <a:pt x="4991" y="2636"/>
                    <a:pt x="4991" y="2590"/>
                  </a:cubicBezTo>
                  <a:cubicBezTo>
                    <a:pt x="4991" y="2497"/>
                    <a:pt x="4991" y="2299"/>
                    <a:pt x="4758" y="2008"/>
                  </a:cubicBezTo>
                  <a:cubicBezTo>
                    <a:pt x="4363" y="1578"/>
                    <a:pt x="3886" y="1136"/>
                    <a:pt x="3199" y="752"/>
                  </a:cubicBezTo>
                  <a:cubicBezTo>
                    <a:pt x="2525" y="357"/>
                    <a:pt x="1897" y="124"/>
                    <a:pt x="1315" y="19"/>
                  </a:cubicBezTo>
                  <a:cubicBezTo>
                    <a:pt x="1216" y="6"/>
                    <a:pt x="1130" y="0"/>
                    <a:pt x="10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54"/>
            <p:cNvSpPr/>
            <p:nvPr/>
          </p:nvSpPr>
          <p:spPr>
            <a:xfrm>
              <a:off x="1899317" y="1044114"/>
              <a:ext cx="115617" cy="117729"/>
            </a:xfrm>
            <a:custGeom>
              <a:rect b="b" l="l" r="r" t="t"/>
              <a:pathLst>
                <a:path extrusionOk="0" h="4739" w="4654">
                  <a:moveTo>
                    <a:pt x="959" y="1"/>
                  </a:moveTo>
                  <a:cubicBezTo>
                    <a:pt x="790" y="1"/>
                    <a:pt x="695" y="34"/>
                    <a:pt x="629" y="67"/>
                  </a:cubicBezTo>
                  <a:cubicBezTo>
                    <a:pt x="582" y="113"/>
                    <a:pt x="431" y="218"/>
                    <a:pt x="338" y="555"/>
                  </a:cubicBezTo>
                  <a:cubicBezTo>
                    <a:pt x="140" y="1032"/>
                    <a:pt x="1" y="1672"/>
                    <a:pt x="1" y="2346"/>
                  </a:cubicBezTo>
                  <a:lnTo>
                    <a:pt x="1" y="2393"/>
                  </a:lnTo>
                  <a:cubicBezTo>
                    <a:pt x="1" y="3067"/>
                    <a:pt x="140" y="3707"/>
                    <a:pt x="338" y="4184"/>
                  </a:cubicBezTo>
                  <a:cubicBezTo>
                    <a:pt x="431" y="4521"/>
                    <a:pt x="582" y="4626"/>
                    <a:pt x="629" y="4673"/>
                  </a:cubicBezTo>
                  <a:cubicBezTo>
                    <a:pt x="695" y="4705"/>
                    <a:pt x="790" y="4738"/>
                    <a:pt x="959" y="4738"/>
                  </a:cubicBezTo>
                  <a:cubicBezTo>
                    <a:pt x="1029" y="4738"/>
                    <a:pt x="1112" y="4733"/>
                    <a:pt x="1210" y="4719"/>
                  </a:cubicBezTo>
                  <a:cubicBezTo>
                    <a:pt x="1745" y="4626"/>
                    <a:pt x="2327" y="4428"/>
                    <a:pt x="2955" y="4091"/>
                  </a:cubicBezTo>
                  <a:cubicBezTo>
                    <a:pt x="3583" y="3707"/>
                    <a:pt x="4072" y="3312"/>
                    <a:pt x="4409" y="2881"/>
                  </a:cubicBezTo>
                  <a:cubicBezTo>
                    <a:pt x="4607" y="2637"/>
                    <a:pt x="4653" y="2439"/>
                    <a:pt x="4653" y="2393"/>
                  </a:cubicBezTo>
                  <a:cubicBezTo>
                    <a:pt x="4653" y="2300"/>
                    <a:pt x="4607" y="2102"/>
                    <a:pt x="4409" y="1858"/>
                  </a:cubicBezTo>
                  <a:cubicBezTo>
                    <a:pt x="4072" y="1427"/>
                    <a:pt x="3583" y="1032"/>
                    <a:pt x="2955" y="695"/>
                  </a:cubicBezTo>
                  <a:lnTo>
                    <a:pt x="2955" y="648"/>
                  </a:lnTo>
                  <a:cubicBezTo>
                    <a:pt x="2327" y="311"/>
                    <a:pt x="1745" y="113"/>
                    <a:pt x="1210" y="20"/>
                  </a:cubicBezTo>
                  <a:cubicBezTo>
                    <a:pt x="1112" y="6"/>
                    <a:pt x="1029" y="1"/>
                    <a:pt x="95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54"/>
            <p:cNvSpPr/>
            <p:nvPr/>
          </p:nvSpPr>
          <p:spPr>
            <a:xfrm>
              <a:off x="2236529" y="1048909"/>
              <a:ext cx="105779" cy="108139"/>
            </a:xfrm>
            <a:custGeom>
              <a:rect b="b" l="l" r="r" t="t"/>
              <a:pathLst>
                <a:path extrusionOk="0" h="4353" w="4258">
                  <a:moveTo>
                    <a:pt x="882" y="0"/>
                  </a:moveTo>
                  <a:cubicBezTo>
                    <a:pt x="735" y="0"/>
                    <a:pt x="647" y="39"/>
                    <a:pt x="582" y="71"/>
                  </a:cubicBezTo>
                  <a:cubicBezTo>
                    <a:pt x="524" y="118"/>
                    <a:pt x="384" y="211"/>
                    <a:pt x="291" y="502"/>
                  </a:cubicBezTo>
                  <a:cubicBezTo>
                    <a:pt x="140" y="944"/>
                    <a:pt x="1" y="1525"/>
                    <a:pt x="1" y="2200"/>
                  </a:cubicBezTo>
                  <a:cubicBezTo>
                    <a:pt x="1" y="2828"/>
                    <a:pt x="140" y="3410"/>
                    <a:pt x="291" y="3852"/>
                  </a:cubicBezTo>
                  <a:cubicBezTo>
                    <a:pt x="384" y="4142"/>
                    <a:pt x="524" y="4235"/>
                    <a:pt x="582" y="4282"/>
                  </a:cubicBezTo>
                  <a:cubicBezTo>
                    <a:pt x="647" y="4314"/>
                    <a:pt x="735" y="4353"/>
                    <a:pt x="882" y="4353"/>
                  </a:cubicBezTo>
                  <a:cubicBezTo>
                    <a:pt x="945" y="4353"/>
                    <a:pt x="1019" y="4346"/>
                    <a:pt x="1106" y="4328"/>
                  </a:cubicBezTo>
                  <a:cubicBezTo>
                    <a:pt x="1594" y="4235"/>
                    <a:pt x="2129" y="4096"/>
                    <a:pt x="2711" y="3747"/>
                  </a:cubicBezTo>
                  <a:cubicBezTo>
                    <a:pt x="3292" y="3410"/>
                    <a:pt x="3723" y="3026"/>
                    <a:pt x="4014" y="2642"/>
                  </a:cubicBezTo>
                  <a:cubicBezTo>
                    <a:pt x="4211" y="2398"/>
                    <a:pt x="4258" y="2246"/>
                    <a:pt x="4258" y="2200"/>
                  </a:cubicBezTo>
                  <a:cubicBezTo>
                    <a:pt x="4258" y="2107"/>
                    <a:pt x="4211" y="1956"/>
                    <a:pt x="4014" y="1711"/>
                  </a:cubicBezTo>
                  <a:cubicBezTo>
                    <a:pt x="3723" y="1327"/>
                    <a:pt x="3292" y="944"/>
                    <a:pt x="2711" y="606"/>
                  </a:cubicBezTo>
                  <a:cubicBezTo>
                    <a:pt x="2129" y="316"/>
                    <a:pt x="1594" y="118"/>
                    <a:pt x="1106" y="25"/>
                  </a:cubicBezTo>
                  <a:cubicBezTo>
                    <a:pt x="1019" y="7"/>
                    <a:pt x="945" y="0"/>
                    <a:pt x="8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54"/>
            <p:cNvSpPr/>
            <p:nvPr/>
          </p:nvSpPr>
          <p:spPr>
            <a:xfrm>
              <a:off x="2573443" y="1053654"/>
              <a:ext cx="96538" cy="98650"/>
            </a:xfrm>
            <a:custGeom>
              <a:rect b="b" l="l" r="r" t="t"/>
              <a:pathLst>
                <a:path extrusionOk="0" h="3971" w="3886">
                  <a:moveTo>
                    <a:pt x="804" y="1"/>
                  </a:moveTo>
                  <a:cubicBezTo>
                    <a:pt x="654" y="1"/>
                    <a:pt x="569" y="33"/>
                    <a:pt x="536" y="66"/>
                  </a:cubicBezTo>
                  <a:cubicBezTo>
                    <a:pt x="489" y="66"/>
                    <a:pt x="396" y="171"/>
                    <a:pt x="292" y="462"/>
                  </a:cubicBezTo>
                  <a:cubicBezTo>
                    <a:pt x="106" y="846"/>
                    <a:pt x="1" y="1381"/>
                    <a:pt x="1" y="2009"/>
                  </a:cubicBezTo>
                  <a:cubicBezTo>
                    <a:pt x="1" y="2590"/>
                    <a:pt x="106" y="3125"/>
                    <a:pt x="292" y="3509"/>
                  </a:cubicBezTo>
                  <a:cubicBezTo>
                    <a:pt x="396" y="3800"/>
                    <a:pt x="489" y="3905"/>
                    <a:pt x="536" y="3905"/>
                  </a:cubicBezTo>
                  <a:cubicBezTo>
                    <a:pt x="569" y="3938"/>
                    <a:pt x="654" y="3971"/>
                    <a:pt x="804" y="3971"/>
                  </a:cubicBezTo>
                  <a:cubicBezTo>
                    <a:pt x="866" y="3971"/>
                    <a:pt x="939" y="3965"/>
                    <a:pt x="1024" y="3951"/>
                  </a:cubicBezTo>
                  <a:cubicBezTo>
                    <a:pt x="1455" y="3905"/>
                    <a:pt x="1943" y="3707"/>
                    <a:pt x="2478" y="3416"/>
                  </a:cubicBezTo>
                  <a:cubicBezTo>
                    <a:pt x="3013" y="3125"/>
                    <a:pt x="3397" y="2788"/>
                    <a:pt x="3688" y="2393"/>
                  </a:cubicBezTo>
                  <a:cubicBezTo>
                    <a:pt x="3886" y="2207"/>
                    <a:pt x="3886" y="2055"/>
                    <a:pt x="3886" y="2009"/>
                  </a:cubicBezTo>
                  <a:cubicBezTo>
                    <a:pt x="3886" y="1916"/>
                    <a:pt x="3886" y="1765"/>
                    <a:pt x="3688" y="1578"/>
                  </a:cubicBezTo>
                  <a:cubicBezTo>
                    <a:pt x="3397" y="1183"/>
                    <a:pt x="3013" y="846"/>
                    <a:pt x="2478" y="555"/>
                  </a:cubicBezTo>
                  <a:cubicBezTo>
                    <a:pt x="1943" y="264"/>
                    <a:pt x="1455" y="66"/>
                    <a:pt x="1024" y="20"/>
                  </a:cubicBezTo>
                  <a:cubicBezTo>
                    <a:pt x="939" y="6"/>
                    <a:pt x="866" y="1"/>
                    <a:pt x="8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54"/>
            <p:cNvSpPr/>
            <p:nvPr/>
          </p:nvSpPr>
          <p:spPr>
            <a:xfrm>
              <a:off x="2910655" y="1058573"/>
              <a:ext cx="86725" cy="88862"/>
            </a:xfrm>
            <a:custGeom>
              <a:rect b="b" l="l" r="r" t="t"/>
              <a:pathLst>
                <a:path extrusionOk="0" h="3577" w="3491">
                  <a:moveTo>
                    <a:pt x="732" y="0"/>
                  </a:moveTo>
                  <a:cubicBezTo>
                    <a:pt x="602" y="0"/>
                    <a:pt x="522" y="33"/>
                    <a:pt x="489" y="66"/>
                  </a:cubicBezTo>
                  <a:cubicBezTo>
                    <a:pt x="431" y="66"/>
                    <a:pt x="338" y="159"/>
                    <a:pt x="245" y="403"/>
                  </a:cubicBezTo>
                  <a:cubicBezTo>
                    <a:pt x="94" y="799"/>
                    <a:pt x="1" y="1229"/>
                    <a:pt x="1" y="1811"/>
                  </a:cubicBezTo>
                  <a:cubicBezTo>
                    <a:pt x="1" y="2346"/>
                    <a:pt x="94" y="2776"/>
                    <a:pt x="245" y="3172"/>
                  </a:cubicBezTo>
                  <a:cubicBezTo>
                    <a:pt x="338" y="3416"/>
                    <a:pt x="431" y="3509"/>
                    <a:pt x="489" y="3556"/>
                  </a:cubicBezTo>
                  <a:cubicBezTo>
                    <a:pt x="520" y="3556"/>
                    <a:pt x="593" y="3576"/>
                    <a:pt x="710" y="3576"/>
                  </a:cubicBezTo>
                  <a:cubicBezTo>
                    <a:pt x="769" y="3576"/>
                    <a:pt x="838" y="3571"/>
                    <a:pt x="920" y="3556"/>
                  </a:cubicBezTo>
                  <a:cubicBezTo>
                    <a:pt x="1304" y="3509"/>
                    <a:pt x="1746" y="3358"/>
                    <a:pt x="2234" y="3067"/>
                  </a:cubicBezTo>
                  <a:cubicBezTo>
                    <a:pt x="2711" y="2776"/>
                    <a:pt x="3048" y="2485"/>
                    <a:pt x="3339" y="2195"/>
                  </a:cubicBezTo>
                  <a:cubicBezTo>
                    <a:pt x="3490" y="1962"/>
                    <a:pt x="3490" y="1857"/>
                    <a:pt x="3490" y="1811"/>
                  </a:cubicBezTo>
                  <a:cubicBezTo>
                    <a:pt x="3490" y="1718"/>
                    <a:pt x="3490" y="1613"/>
                    <a:pt x="3339" y="1427"/>
                  </a:cubicBezTo>
                  <a:cubicBezTo>
                    <a:pt x="3048" y="1090"/>
                    <a:pt x="2711" y="799"/>
                    <a:pt x="2234" y="508"/>
                  </a:cubicBezTo>
                  <a:cubicBezTo>
                    <a:pt x="1746" y="217"/>
                    <a:pt x="1304" y="66"/>
                    <a:pt x="920" y="20"/>
                  </a:cubicBezTo>
                  <a:cubicBezTo>
                    <a:pt x="848" y="6"/>
                    <a:pt x="786" y="0"/>
                    <a:pt x="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54"/>
            <p:cNvSpPr/>
            <p:nvPr/>
          </p:nvSpPr>
          <p:spPr>
            <a:xfrm>
              <a:off x="3247867" y="1063318"/>
              <a:ext cx="78055" cy="79322"/>
            </a:xfrm>
            <a:custGeom>
              <a:rect b="b" l="l" r="r" t="t"/>
              <a:pathLst>
                <a:path extrusionOk="0" h="3193" w="3142">
                  <a:moveTo>
                    <a:pt x="622" y="0"/>
                  </a:moveTo>
                  <a:cubicBezTo>
                    <a:pt x="519" y="0"/>
                    <a:pt x="462" y="26"/>
                    <a:pt x="431" y="26"/>
                  </a:cubicBezTo>
                  <a:cubicBezTo>
                    <a:pt x="385" y="73"/>
                    <a:pt x="292" y="119"/>
                    <a:pt x="233" y="364"/>
                  </a:cubicBezTo>
                  <a:cubicBezTo>
                    <a:pt x="94" y="701"/>
                    <a:pt x="1" y="1085"/>
                    <a:pt x="1" y="1620"/>
                  </a:cubicBezTo>
                  <a:cubicBezTo>
                    <a:pt x="1" y="2108"/>
                    <a:pt x="94" y="2492"/>
                    <a:pt x="233" y="2830"/>
                  </a:cubicBezTo>
                  <a:cubicBezTo>
                    <a:pt x="292" y="3074"/>
                    <a:pt x="385" y="3120"/>
                    <a:pt x="431" y="3167"/>
                  </a:cubicBezTo>
                  <a:cubicBezTo>
                    <a:pt x="462" y="3167"/>
                    <a:pt x="519" y="3193"/>
                    <a:pt x="622" y="3193"/>
                  </a:cubicBezTo>
                  <a:cubicBezTo>
                    <a:pt x="674" y="3193"/>
                    <a:pt x="737" y="3186"/>
                    <a:pt x="815" y="3167"/>
                  </a:cubicBezTo>
                  <a:cubicBezTo>
                    <a:pt x="1164" y="3120"/>
                    <a:pt x="1594" y="2981"/>
                    <a:pt x="1978" y="2736"/>
                  </a:cubicBezTo>
                  <a:cubicBezTo>
                    <a:pt x="2420" y="2492"/>
                    <a:pt x="2757" y="2248"/>
                    <a:pt x="2955" y="1957"/>
                  </a:cubicBezTo>
                  <a:cubicBezTo>
                    <a:pt x="3095" y="1771"/>
                    <a:pt x="3141" y="1666"/>
                    <a:pt x="3141" y="1620"/>
                  </a:cubicBezTo>
                  <a:cubicBezTo>
                    <a:pt x="3141" y="1527"/>
                    <a:pt x="3095" y="1422"/>
                    <a:pt x="2955" y="1236"/>
                  </a:cubicBezTo>
                  <a:cubicBezTo>
                    <a:pt x="2757" y="992"/>
                    <a:pt x="2420" y="701"/>
                    <a:pt x="1978" y="457"/>
                  </a:cubicBezTo>
                  <a:cubicBezTo>
                    <a:pt x="1594" y="212"/>
                    <a:pt x="1164" y="73"/>
                    <a:pt x="815" y="26"/>
                  </a:cubicBezTo>
                  <a:cubicBezTo>
                    <a:pt x="737" y="7"/>
                    <a:pt x="674" y="0"/>
                    <a:pt x="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54"/>
            <p:cNvSpPr/>
            <p:nvPr/>
          </p:nvSpPr>
          <p:spPr>
            <a:xfrm>
              <a:off x="3584806" y="1068063"/>
              <a:ext cx="68789" cy="69832"/>
            </a:xfrm>
            <a:custGeom>
              <a:rect b="b" l="l" r="r" t="t"/>
              <a:pathLst>
                <a:path extrusionOk="0" h="2811" w="2769">
                  <a:moveTo>
                    <a:pt x="568" y="1"/>
                  </a:moveTo>
                  <a:cubicBezTo>
                    <a:pt x="478" y="1"/>
                    <a:pt x="427" y="21"/>
                    <a:pt x="395" y="21"/>
                  </a:cubicBezTo>
                  <a:cubicBezTo>
                    <a:pt x="337" y="68"/>
                    <a:pt x="244" y="126"/>
                    <a:pt x="198" y="312"/>
                  </a:cubicBezTo>
                  <a:cubicBezTo>
                    <a:pt x="105" y="603"/>
                    <a:pt x="0" y="998"/>
                    <a:pt x="0" y="1429"/>
                  </a:cubicBezTo>
                  <a:cubicBezTo>
                    <a:pt x="0" y="1813"/>
                    <a:pt x="105" y="2208"/>
                    <a:pt x="198" y="2499"/>
                  </a:cubicBezTo>
                  <a:cubicBezTo>
                    <a:pt x="244" y="2685"/>
                    <a:pt x="337" y="2743"/>
                    <a:pt x="395" y="2790"/>
                  </a:cubicBezTo>
                  <a:cubicBezTo>
                    <a:pt x="427" y="2790"/>
                    <a:pt x="478" y="2810"/>
                    <a:pt x="568" y="2810"/>
                  </a:cubicBezTo>
                  <a:cubicBezTo>
                    <a:pt x="613" y="2810"/>
                    <a:pt x="667" y="2805"/>
                    <a:pt x="733" y="2790"/>
                  </a:cubicBezTo>
                  <a:cubicBezTo>
                    <a:pt x="1024" y="2743"/>
                    <a:pt x="1407" y="2639"/>
                    <a:pt x="1745" y="2394"/>
                  </a:cubicBezTo>
                  <a:cubicBezTo>
                    <a:pt x="2140" y="2208"/>
                    <a:pt x="2431" y="1964"/>
                    <a:pt x="2617" y="1720"/>
                  </a:cubicBezTo>
                  <a:cubicBezTo>
                    <a:pt x="2768" y="1580"/>
                    <a:pt x="2768" y="1475"/>
                    <a:pt x="2768" y="1429"/>
                  </a:cubicBezTo>
                  <a:cubicBezTo>
                    <a:pt x="2768" y="1382"/>
                    <a:pt x="2768" y="1231"/>
                    <a:pt x="2617" y="1092"/>
                  </a:cubicBezTo>
                  <a:cubicBezTo>
                    <a:pt x="2431" y="847"/>
                    <a:pt x="2140" y="603"/>
                    <a:pt x="1745" y="417"/>
                  </a:cubicBezTo>
                  <a:cubicBezTo>
                    <a:pt x="1407" y="173"/>
                    <a:pt x="1024" y="68"/>
                    <a:pt x="733" y="21"/>
                  </a:cubicBezTo>
                  <a:cubicBezTo>
                    <a:pt x="667" y="6"/>
                    <a:pt x="613" y="1"/>
                    <a:pt x="56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54"/>
            <p:cNvSpPr/>
            <p:nvPr/>
          </p:nvSpPr>
          <p:spPr>
            <a:xfrm>
              <a:off x="3921993" y="1072335"/>
              <a:ext cx="58976" cy="61286"/>
            </a:xfrm>
            <a:custGeom>
              <a:rect b="b" l="l" r="r" t="t"/>
              <a:pathLst>
                <a:path extrusionOk="0" h="2467" w="2374">
                  <a:moveTo>
                    <a:pt x="629" y="1"/>
                  </a:moveTo>
                  <a:cubicBezTo>
                    <a:pt x="431" y="1"/>
                    <a:pt x="385" y="47"/>
                    <a:pt x="338" y="47"/>
                  </a:cubicBezTo>
                  <a:cubicBezTo>
                    <a:pt x="292" y="47"/>
                    <a:pt x="245" y="140"/>
                    <a:pt x="141" y="291"/>
                  </a:cubicBezTo>
                  <a:cubicBezTo>
                    <a:pt x="47" y="536"/>
                    <a:pt x="1" y="873"/>
                    <a:pt x="1" y="1257"/>
                  </a:cubicBezTo>
                  <a:cubicBezTo>
                    <a:pt x="1" y="1594"/>
                    <a:pt x="47" y="1931"/>
                    <a:pt x="141" y="2176"/>
                  </a:cubicBezTo>
                  <a:cubicBezTo>
                    <a:pt x="245" y="2327"/>
                    <a:pt x="292" y="2420"/>
                    <a:pt x="338" y="2420"/>
                  </a:cubicBezTo>
                  <a:cubicBezTo>
                    <a:pt x="385" y="2420"/>
                    <a:pt x="431" y="2467"/>
                    <a:pt x="629" y="2467"/>
                  </a:cubicBezTo>
                  <a:cubicBezTo>
                    <a:pt x="920" y="2420"/>
                    <a:pt x="1211" y="2280"/>
                    <a:pt x="1548" y="2129"/>
                  </a:cubicBezTo>
                  <a:cubicBezTo>
                    <a:pt x="1839" y="1931"/>
                    <a:pt x="2083" y="1699"/>
                    <a:pt x="2281" y="1501"/>
                  </a:cubicBezTo>
                  <a:cubicBezTo>
                    <a:pt x="2374" y="1350"/>
                    <a:pt x="2374" y="1257"/>
                    <a:pt x="2374" y="1257"/>
                  </a:cubicBezTo>
                  <a:cubicBezTo>
                    <a:pt x="2374" y="1210"/>
                    <a:pt x="2374" y="1117"/>
                    <a:pt x="2281" y="966"/>
                  </a:cubicBezTo>
                  <a:cubicBezTo>
                    <a:pt x="2083" y="768"/>
                    <a:pt x="1839" y="536"/>
                    <a:pt x="1548" y="338"/>
                  </a:cubicBezTo>
                  <a:cubicBezTo>
                    <a:pt x="1211" y="187"/>
                    <a:pt x="920" y="47"/>
                    <a:pt x="6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54"/>
            <p:cNvSpPr/>
            <p:nvPr/>
          </p:nvSpPr>
          <p:spPr>
            <a:xfrm>
              <a:off x="4259206" y="1076956"/>
              <a:ext cx="50604" cy="52045"/>
            </a:xfrm>
            <a:custGeom>
              <a:rect b="b" l="l" r="r" t="t"/>
              <a:pathLst>
                <a:path extrusionOk="0" h="2095" w="2037">
                  <a:moveTo>
                    <a:pt x="524" y="1"/>
                  </a:moveTo>
                  <a:cubicBezTo>
                    <a:pt x="385" y="1"/>
                    <a:pt x="338" y="1"/>
                    <a:pt x="292" y="59"/>
                  </a:cubicBezTo>
                  <a:cubicBezTo>
                    <a:pt x="233" y="59"/>
                    <a:pt x="187" y="105"/>
                    <a:pt x="140" y="245"/>
                  </a:cubicBezTo>
                  <a:cubicBezTo>
                    <a:pt x="47" y="443"/>
                    <a:pt x="1" y="734"/>
                    <a:pt x="1" y="1071"/>
                  </a:cubicBezTo>
                  <a:cubicBezTo>
                    <a:pt x="1" y="1362"/>
                    <a:pt x="47" y="1652"/>
                    <a:pt x="140" y="1850"/>
                  </a:cubicBezTo>
                  <a:cubicBezTo>
                    <a:pt x="187" y="1990"/>
                    <a:pt x="233" y="2036"/>
                    <a:pt x="292" y="2036"/>
                  </a:cubicBezTo>
                  <a:cubicBezTo>
                    <a:pt x="338" y="2094"/>
                    <a:pt x="385" y="2094"/>
                    <a:pt x="524" y="2094"/>
                  </a:cubicBezTo>
                  <a:cubicBezTo>
                    <a:pt x="769" y="2036"/>
                    <a:pt x="1013" y="1943"/>
                    <a:pt x="1304" y="1804"/>
                  </a:cubicBezTo>
                  <a:cubicBezTo>
                    <a:pt x="1548" y="1652"/>
                    <a:pt x="1792" y="1455"/>
                    <a:pt x="1932" y="1269"/>
                  </a:cubicBezTo>
                  <a:cubicBezTo>
                    <a:pt x="2036" y="1164"/>
                    <a:pt x="2036" y="1071"/>
                    <a:pt x="2036" y="1071"/>
                  </a:cubicBezTo>
                  <a:cubicBezTo>
                    <a:pt x="2036" y="1024"/>
                    <a:pt x="2036" y="931"/>
                    <a:pt x="1932" y="827"/>
                  </a:cubicBezTo>
                  <a:cubicBezTo>
                    <a:pt x="1792" y="640"/>
                    <a:pt x="1548" y="489"/>
                    <a:pt x="1304" y="292"/>
                  </a:cubicBezTo>
                  <a:cubicBezTo>
                    <a:pt x="1013" y="152"/>
                    <a:pt x="769" y="59"/>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54"/>
            <p:cNvSpPr/>
            <p:nvPr/>
          </p:nvSpPr>
          <p:spPr>
            <a:xfrm>
              <a:off x="4596144" y="1081875"/>
              <a:ext cx="41040" cy="42207"/>
            </a:xfrm>
            <a:custGeom>
              <a:rect b="b" l="l" r="r" t="t"/>
              <a:pathLst>
                <a:path extrusionOk="0" h="1699" w="1652">
                  <a:moveTo>
                    <a:pt x="442" y="0"/>
                  </a:moveTo>
                  <a:cubicBezTo>
                    <a:pt x="337" y="0"/>
                    <a:pt x="244" y="0"/>
                    <a:pt x="244" y="47"/>
                  </a:cubicBezTo>
                  <a:cubicBezTo>
                    <a:pt x="198" y="47"/>
                    <a:pt x="151" y="94"/>
                    <a:pt x="105" y="198"/>
                  </a:cubicBezTo>
                  <a:cubicBezTo>
                    <a:pt x="47" y="384"/>
                    <a:pt x="0" y="582"/>
                    <a:pt x="0" y="873"/>
                  </a:cubicBezTo>
                  <a:cubicBezTo>
                    <a:pt x="0" y="1117"/>
                    <a:pt x="47" y="1315"/>
                    <a:pt x="105" y="1501"/>
                  </a:cubicBezTo>
                  <a:cubicBezTo>
                    <a:pt x="151" y="1606"/>
                    <a:pt x="198" y="1652"/>
                    <a:pt x="244" y="1652"/>
                  </a:cubicBezTo>
                  <a:cubicBezTo>
                    <a:pt x="244" y="1699"/>
                    <a:pt x="337" y="1699"/>
                    <a:pt x="442" y="1699"/>
                  </a:cubicBezTo>
                  <a:cubicBezTo>
                    <a:pt x="628" y="1652"/>
                    <a:pt x="826" y="1606"/>
                    <a:pt x="1070" y="1454"/>
                  </a:cubicBezTo>
                  <a:cubicBezTo>
                    <a:pt x="1268" y="1315"/>
                    <a:pt x="1454" y="1164"/>
                    <a:pt x="1559" y="1024"/>
                  </a:cubicBezTo>
                  <a:cubicBezTo>
                    <a:pt x="1652" y="919"/>
                    <a:pt x="1652" y="873"/>
                    <a:pt x="1652" y="873"/>
                  </a:cubicBezTo>
                  <a:cubicBezTo>
                    <a:pt x="1652" y="826"/>
                    <a:pt x="1652" y="780"/>
                    <a:pt x="1559" y="675"/>
                  </a:cubicBezTo>
                  <a:cubicBezTo>
                    <a:pt x="1454" y="536"/>
                    <a:pt x="1268" y="384"/>
                    <a:pt x="1070" y="245"/>
                  </a:cubicBezTo>
                  <a:cubicBezTo>
                    <a:pt x="826" y="94"/>
                    <a:pt x="628" y="47"/>
                    <a:pt x="4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54"/>
            <p:cNvSpPr/>
            <p:nvPr/>
          </p:nvSpPr>
          <p:spPr>
            <a:xfrm>
              <a:off x="4933356" y="1086794"/>
              <a:ext cx="31227" cy="32370"/>
            </a:xfrm>
            <a:custGeom>
              <a:rect b="b" l="l" r="r" t="t"/>
              <a:pathLst>
                <a:path extrusionOk="0" h="1303" w="1257">
                  <a:moveTo>
                    <a:pt x="198" y="0"/>
                  </a:moveTo>
                  <a:cubicBezTo>
                    <a:pt x="140" y="47"/>
                    <a:pt x="140" y="47"/>
                    <a:pt x="93" y="140"/>
                  </a:cubicBezTo>
                  <a:cubicBezTo>
                    <a:pt x="47" y="291"/>
                    <a:pt x="0" y="431"/>
                    <a:pt x="0" y="675"/>
                  </a:cubicBezTo>
                  <a:cubicBezTo>
                    <a:pt x="0" y="873"/>
                    <a:pt x="47" y="1012"/>
                    <a:pt x="93" y="1163"/>
                  </a:cubicBezTo>
                  <a:cubicBezTo>
                    <a:pt x="140" y="1256"/>
                    <a:pt x="140" y="1256"/>
                    <a:pt x="198" y="1303"/>
                  </a:cubicBezTo>
                  <a:lnTo>
                    <a:pt x="337" y="1303"/>
                  </a:lnTo>
                  <a:cubicBezTo>
                    <a:pt x="489" y="1256"/>
                    <a:pt x="628" y="1210"/>
                    <a:pt x="826" y="1117"/>
                  </a:cubicBezTo>
                  <a:cubicBezTo>
                    <a:pt x="965" y="1012"/>
                    <a:pt x="1117" y="919"/>
                    <a:pt x="1210" y="768"/>
                  </a:cubicBezTo>
                  <a:cubicBezTo>
                    <a:pt x="1256" y="721"/>
                    <a:pt x="1256" y="675"/>
                    <a:pt x="1256" y="675"/>
                  </a:cubicBezTo>
                  <a:cubicBezTo>
                    <a:pt x="1256" y="628"/>
                    <a:pt x="1256" y="582"/>
                    <a:pt x="1210" y="535"/>
                  </a:cubicBezTo>
                  <a:cubicBezTo>
                    <a:pt x="1117" y="384"/>
                    <a:pt x="965" y="291"/>
                    <a:pt x="826" y="186"/>
                  </a:cubicBezTo>
                  <a:cubicBezTo>
                    <a:pt x="628" y="93"/>
                    <a:pt x="489" y="47"/>
                    <a:pt x="3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54"/>
            <p:cNvSpPr/>
            <p:nvPr/>
          </p:nvSpPr>
          <p:spPr>
            <a:xfrm>
              <a:off x="5270544" y="1091415"/>
              <a:ext cx="22855" cy="23128"/>
            </a:xfrm>
            <a:custGeom>
              <a:rect b="b" l="l" r="r" t="t"/>
              <a:pathLst>
                <a:path extrusionOk="0" h="931" w="920">
                  <a:moveTo>
                    <a:pt x="141" y="0"/>
                  </a:moveTo>
                  <a:cubicBezTo>
                    <a:pt x="94" y="0"/>
                    <a:pt x="94" y="58"/>
                    <a:pt x="47" y="105"/>
                  </a:cubicBezTo>
                  <a:cubicBezTo>
                    <a:pt x="47" y="198"/>
                    <a:pt x="1" y="349"/>
                    <a:pt x="1" y="489"/>
                  </a:cubicBezTo>
                  <a:cubicBezTo>
                    <a:pt x="1" y="582"/>
                    <a:pt x="47" y="733"/>
                    <a:pt x="47" y="826"/>
                  </a:cubicBezTo>
                  <a:cubicBezTo>
                    <a:pt x="94" y="873"/>
                    <a:pt x="94" y="931"/>
                    <a:pt x="141" y="931"/>
                  </a:cubicBezTo>
                  <a:lnTo>
                    <a:pt x="234" y="931"/>
                  </a:lnTo>
                  <a:cubicBezTo>
                    <a:pt x="338" y="931"/>
                    <a:pt x="431" y="873"/>
                    <a:pt x="583" y="780"/>
                  </a:cubicBezTo>
                  <a:cubicBezTo>
                    <a:pt x="676" y="733"/>
                    <a:pt x="769" y="640"/>
                    <a:pt x="873" y="582"/>
                  </a:cubicBezTo>
                  <a:cubicBezTo>
                    <a:pt x="920" y="535"/>
                    <a:pt x="920" y="489"/>
                    <a:pt x="920" y="489"/>
                  </a:cubicBezTo>
                  <a:cubicBezTo>
                    <a:pt x="920" y="442"/>
                    <a:pt x="920" y="442"/>
                    <a:pt x="873" y="349"/>
                  </a:cubicBezTo>
                  <a:cubicBezTo>
                    <a:pt x="769" y="291"/>
                    <a:pt x="676" y="198"/>
                    <a:pt x="583" y="152"/>
                  </a:cubicBezTo>
                  <a:cubicBezTo>
                    <a:pt x="431" y="58"/>
                    <a:pt x="338" y="0"/>
                    <a:pt x="2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54"/>
            <p:cNvSpPr/>
            <p:nvPr/>
          </p:nvSpPr>
          <p:spPr>
            <a:xfrm>
              <a:off x="5607483" y="1096333"/>
              <a:ext cx="13316" cy="13316"/>
            </a:xfrm>
            <a:custGeom>
              <a:rect b="b" l="l" r="r" t="t"/>
              <a:pathLst>
                <a:path extrusionOk="0" h="536" w="536">
                  <a:moveTo>
                    <a:pt x="105" y="0"/>
                  </a:moveTo>
                  <a:cubicBezTo>
                    <a:pt x="47" y="0"/>
                    <a:pt x="47" y="0"/>
                    <a:pt x="47" y="47"/>
                  </a:cubicBezTo>
                  <a:cubicBezTo>
                    <a:pt x="0" y="93"/>
                    <a:pt x="0" y="198"/>
                    <a:pt x="0" y="291"/>
                  </a:cubicBezTo>
                  <a:cubicBezTo>
                    <a:pt x="0" y="337"/>
                    <a:pt x="0" y="442"/>
                    <a:pt x="47" y="489"/>
                  </a:cubicBezTo>
                  <a:cubicBezTo>
                    <a:pt x="47" y="535"/>
                    <a:pt x="47" y="535"/>
                    <a:pt x="105" y="535"/>
                  </a:cubicBezTo>
                  <a:lnTo>
                    <a:pt x="151" y="535"/>
                  </a:lnTo>
                  <a:cubicBezTo>
                    <a:pt x="198" y="535"/>
                    <a:pt x="291" y="489"/>
                    <a:pt x="338" y="489"/>
                  </a:cubicBezTo>
                  <a:cubicBezTo>
                    <a:pt x="442" y="442"/>
                    <a:pt x="489" y="384"/>
                    <a:pt x="489" y="337"/>
                  </a:cubicBezTo>
                  <a:lnTo>
                    <a:pt x="535" y="291"/>
                  </a:lnTo>
                  <a:cubicBezTo>
                    <a:pt x="535" y="244"/>
                    <a:pt x="535" y="244"/>
                    <a:pt x="489" y="198"/>
                  </a:cubicBezTo>
                  <a:cubicBezTo>
                    <a:pt x="489" y="151"/>
                    <a:pt x="442" y="93"/>
                    <a:pt x="338" y="93"/>
                  </a:cubicBezTo>
                  <a:cubicBezTo>
                    <a:pt x="291" y="47"/>
                    <a:pt x="198" y="0"/>
                    <a:pt x="1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54"/>
            <p:cNvSpPr/>
            <p:nvPr/>
          </p:nvSpPr>
          <p:spPr>
            <a:xfrm>
              <a:off x="550767" y="1295173"/>
              <a:ext cx="151738" cy="156135"/>
            </a:xfrm>
            <a:custGeom>
              <a:rect b="b" l="l" r="r" t="t"/>
              <a:pathLst>
                <a:path extrusionOk="0" h="6285" w="6108">
                  <a:moveTo>
                    <a:pt x="1261" y="0"/>
                  </a:moveTo>
                  <a:cubicBezTo>
                    <a:pt x="1056" y="0"/>
                    <a:pt x="945" y="60"/>
                    <a:pt x="873" y="92"/>
                  </a:cubicBezTo>
                  <a:cubicBezTo>
                    <a:pt x="780" y="138"/>
                    <a:pt x="582" y="289"/>
                    <a:pt x="443" y="720"/>
                  </a:cubicBezTo>
                  <a:cubicBezTo>
                    <a:pt x="198" y="1394"/>
                    <a:pt x="47" y="2174"/>
                    <a:pt x="1" y="3139"/>
                  </a:cubicBezTo>
                  <a:cubicBezTo>
                    <a:pt x="47" y="4116"/>
                    <a:pt x="198" y="4884"/>
                    <a:pt x="443" y="5570"/>
                  </a:cubicBezTo>
                  <a:cubicBezTo>
                    <a:pt x="582" y="6000"/>
                    <a:pt x="780" y="6152"/>
                    <a:pt x="873" y="6198"/>
                  </a:cubicBezTo>
                  <a:cubicBezTo>
                    <a:pt x="945" y="6230"/>
                    <a:pt x="1056" y="6284"/>
                    <a:pt x="1263" y="6284"/>
                  </a:cubicBezTo>
                  <a:cubicBezTo>
                    <a:pt x="1356" y="6284"/>
                    <a:pt x="1469" y="6273"/>
                    <a:pt x="1606" y="6245"/>
                  </a:cubicBezTo>
                  <a:cubicBezTo>
                    <a:pt x="2280" y="6152"/>
                    <a:pt x="3060" y="5861"/>
                    <a:pt x="3932" y="5372"/>
                  </a:cubicBezTo>
                  <a:cubicBezTo>
                    <a:pt x="4758" y="4884"/>
                    <a:pt x="5386" y="4360"/>
                    <a:pt x="5816" y="3825"/>
                  </a:cubicBezTo>
                  <a:cubicBezTo>
                    <a:pt x="6107" y="3488"/>
                    <a:pt x="6107" y="3244"/>
                    <a:pt x="6107" y="3139"/>
                  </a:cubicBezTo>
                  <a:cubicBezTo>
                    <a:pt x="6107" y="3046"/>
                    <a:pt x="6107" y="2802"/>
                    <a:pt x="5816" y="2464"/>
                  </a:cubicBezTo>
                  <a:cubicBezTo>
                    <a:pt x="5386" y="1929"/>
                    <a:pt x="4758" y="1394"/>
                    <a:pt x="3932" y="917"/>
                  </a:cubicBezTo>
                  <a:cubicBezTo>
                    <a:pt x="3060" y="429"/>
                    <a:pt x="2280" y="138"/>
                    <a:pt x="1606" y="45"/>
                  </a:cubicBezTo>
                  <a:cubicBezTo>
                    <a:pt x="1468" y="12"/>
                    <a:pt x="1355" y="0"/>
                    <a:pt x="12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54"/>
            <p:cNvSpPr/>
            <p:nvPr/>
          </p:nvSpPr>
          <p:spPr>
            <a:xfrm>
              <a:off x="887979" y="1299918"/>
              <a:ext cx="143341" cy="146596"/>
            </a:xfrm>
            <a:custGeom>
              <a:rect b="b" l="l" r="r" t="t"/>
              <a:pathLst>
                <a:path extrusionOk="0" h="5901" w="5770">
                  <a:moveTo>
                    <a:pt x="1170" y="1"/>
                  </a:moveTo>
                  <a:cubicBezTo>
                    <a:pt x="964" y="1"/>
                    <a:pt x="859" y="58"/>
                    <a:pt x="826" y="98"/>
                  </a:cubicBezTo>
                  <a:cubicBezTo>
                    <a:pt x="722" y="145"/>
                    <a:pt x="536" y="284"/>
                    <a:pt x="384" y="680"/>
                  </a:cubicBezTo>
                  <a:cubicBezTo>
                    <a:pt x="140" y="1308"/>
                    <a:pt x="1" y="2029"/>
                    <a:pt x="1" y="2948"/>
                  </a:cubicBezTo>
                  <a:cubicBezTo>
                    <a:pt x="1" y="3820"/>
                    <a:pt x="140" y="4600"/>
                    <a:pt x="384" y="5228"/>
                  </a:cubicBezTo>
                  <a:cubicBezTo>
                    <a:pt x="536" y="5623"/>
                    <a:pt x="722" y="5763"/>
                    <a:pt x="826" y="5809"/>
                  </a:cubicBezTo>
                  <a:cubicBezTo>
                    <a:pt x="858" y="5841"/>
                    <a:pt x="962" y="5901"/>
                    <a:pt x="1163" y="5901"/>
                  </a:cubicBezTo>
                  <a:cubicBezTo>
                    <a:pt x="1255" y="5901"/>
                    <a:pt x="1367" y="5889"/>
                    <a:pt x="1501" y="5856"/>
                  </a:cubicBezTo>
                  <a:cubicBezTo>
                    <a:pt x="2176" y="5763"/>
                    <a:pt x="2909" y="5519"/>
                    <a:pt x="3688" y="5042"/>
                  </a:cubicBezTo>
                  <a:cubicBezTo>
                    <a:pt x="4455" y="4600"/>
                    <a:pt x="5037" y="4111"/>
                    <a:pt x="5479" y="3588"/>
                  </a:cubicBezTo>
                  <a:cubicBezTo>
                    <a:pt x="5723" y="3239"/>
                    <a:pt x="5770" y="3053"/>
                    <a:pt x="5770" y="2948"/>
                  </a:cubicBezTo>
                  <a:cubicBezTo>
                    <a:pt x="5770" y="2855"/>
                    <a:pt x="5723" y="2657"/>
                    <a:pt x="5479" y="2320"/>
                  </a:cubicBezTo>
                  <a:cubicBezTo>
                    <a:pt x="5037" y="1785"/>
                    <a:pt x="4455" y="1308"/>
                    <a:pt x="3688" y="819"/>
                  </a:cubicBezTo>
                  <a:cubicBezTo>
                    <a:pt x="2909" y="389"/>
                    <a:pt x="2176" y="145"/>
                    <a:pt x="1501" y="40"/>
                  </a:cubicBezTo>
                  <a:cubicBezTo>
                    <a:pt x="1370" y="12"/>
                    <a:pt x="1260" y="1"/>
                    <a:pt x="117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54"/>
            <p:cNvSpPr/>
            <p:nvPr/>
          </p:nvSpPr>
          <p:spPr>
            <a:xfrm>
              <a:off x="1225191" y="1304836"/>
              <a:ext cx="133528" cy="136932"/>
            </a:xfrm>
            <a:custGeom>
              <a:rect b="b" l="l" r="r" t="t"/>
              <a:pathLst>
                <a:path extrusionOk="0" h="5512" w="5375">
                  <a:moveTo>
                    <a:pt x="1092" y="0"/>
                  </a:moveTo>
                  <a:cubicBezTo>
                    <a:pt x="904" y="0"/>
                    <a:pt x="800" y="54"/>
                    <a:pt x="768" y="86"/>
                  </a:cubicBezTo>
                  <a:cubicBezTo>
                    <a:pt x="675" y="133"/>
                    <a:pt x="524" y="238"/>
                    <a:pt x="384" y="621"/>
                  </a:cubicBezTo>
                  <a:cubicBezTo>
                    <a:pt x="140" y="1203"/>
                    <a:pt x="1" y="1936"/>
                    <a:pt x="1" y="2750"/>
                  </a:cubicBezTo>
                  <a:cubicBezTo>
                    <a:pt x="1" y="3576"/>
                    <a:pt x="140" y="4309"/>
                    <a:pt x="384" y="4890"/>
                  </a:cubicBezTo>
                  <a:cubicBezTo>
                    <a:pt x="524" y="5274"/>
                    <a:pt x="675" y="5367"/>
                    <a:pt x="768" y="5425"/>
                  </a:cubicBezTo>
                  <a:cubicBezTo>
                    <a:pt x="800" y="5457"/>
                    <a:pt x="904" y="5512"/>
                    <a:pt x="1092" y="5512"/>
                  </a:cubicBezTo>
                  <a:cubicBezTo>
                    <a:pt x="1176" y="5512"/>
                    <a:pt x="1277" y="5501"/>
                    <a:pt x="1396" y="5472"/>
                  </a:cubicBezTo>
                  <a:cubicBezTo>
                    <a:pt x="2036" y="5367"/>
                    <a:pt x="2711" y="5134"/>
                    <a:pt x="3432" y="4739"/>
                  </a:cubicBezTo>
                  <a:cubicBezTo>
                    <a:pt x="4165" y="4309"/>
                    <a:pt x="4700" y="3820"/>
                    <a:pt x="5083" y="3332"/>
                  </a:cubicBezTo>
                  <a:cubicBezTo>
                    <a:pt x="5328" y="3041"/>
                    <a:pt x="5374" y="2855"/>
                    <a:pt x="5374" y="2750"/>
                  </a:cubicBezTo>
                  <a:cubicBezTo>
                    <a:pt x="5374" y="2657"/>
                    <a:pt x="5328" y="2459"/>
                    <a:pt x="5083" y="2168"/>
                  </a:cubicBezTo>
                  <a:cubicBezTo>
                    <a:pt x="4700" y="1692"/>
                    <a:pt x="4165" y="1203"/>
                    <a:pt x="3432" y="773"/>
                  </a:cubicBezTo>
                  <a:cubicBezTo>
                    <a:pt x="2711" y="377"/>
                    <a:pt x="2036" y="133"/>
                    <a:pt x="1396" y="40"/>
                  </a:cubicBezTo>
                  <a:cubicBezTo>
                    <a:pt x="1277" y="11"/>
                    <a:pt x="1176" y="0"/>
                    <a:pt x="10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54"/>
            <p:cNvSpPr/>
            <p:nvPr/>
          </p:nvSpPr>
          <p:spPr>
            <a:xfrm>
              <a:off x="1562105" y="1309606"/>
              <a:ext cx="123989" cy="127243"/>
            </a:xfrm>
            <a:custGeom>
              <a:rect b="b" l="l" r="r" t="t"/>
              <a:pathLst>
                <a:path extrusionOk="0" h="5122" w="4991">
                  <a:moveTo>
                    <a:pt x="1039" y="1"/>
                  </a:moveTo>
                  <a:cubicBezTo>
                    <a:pt x="865" y="1"/>
                    <a:pt x="751" y="60"/>
                    <a:pt x="687" y="92"/>
                  </a:cubicBezTo>
                  <a:cubicBezTo>
                    <a:pt x="629" y="139"/>
                    <a:pt x="489" y="232"/>
                    <a:pt x="338" y="581"/>
                  </a:cubicBezTo>
                  <a:cubicBezTo>
                    <a:pt x="152" y="1104"/>
                    <a:pt x="1" y="1790"/>
                    <a:pt x="1" y="2558"/>
                  </a:cubicBezTo>
                  <a:cubicBezTo>
                    <a:pt x="1" y="3337"/>
                    <a:pt x="152" y="4012"/>
                    <a:pt x="338" y="4547"/>
                  </a:cubicBezTo>
                  <a:cubicBezTo>
                    <a:pt x="489" y="4884"/>
                    <a:pt x="629" y="4989"/>
                    <a:pt x="687" y="5035"/>
                  </a:cubicBezTo>
                  <a:cubicBezTo>
                    <a:pt x="751" y="5068"/>
                    <a:pt x="865" y="5122"/>
                    <a:pt x="1041" y="5122"/>
                  </a:cubicBezTo>
                  <a:cubicBezTo>
                    <a:pt x="1119" y="5122"/>
                    <a:pt x="1211" y="5111"/>
                    <a:pt x="1315" y="5082"/>
                  </a:cubicBezTo>
                  <a:cubicBezTo>
                    <a:pt x="1897" y="4989"/>
                    <a:pt x="2525" y="4791"/>
                    <a:pt x="3199" y="4407"/>
                  </a:cubicBezTo>
                  <a:cubicBezTo>
                    <a:pt x="3886" y="4012"/>
                    <a:pt x="4363" y="3582"/>
                    <a:pt x="4758" y="3093"/>
                  </a:cubicBezTo>
                  <a:cubicBezTo>
                    <a:pt x="4991" y="2849"/>
                    <a:pt x="4991" y="2663"/>
                    <a:pt x="4991" y="2558"/>
                  </a:cubicBezTo>
                  <a:cubicBezTo>
                    <a:pt x="4991" y="2465"/>
                    <a:pt x="4991" y="2267"/>
                    <a:pt x="4758" y="2035"/>
                  </a:cubicBezTo>
                  <a:cubicBezTo>
                    <a:pt x="4363" y="1546"/>
                    <a:pt x="3886" y="1104"/>
                    <a:pt x="3199" y="720"/>
                  </a:cubicBezTo>
                  <a:cubicBezTo>
                    <a:pt x="2525" y="336"/>
                    <a:pt x="1897" y="139"/>
                    <a:pt x="1315" y="46"/>
                  </a:cubicBezTo>
                  <a:cubicBezTo>
                    <a:pt x="1210" y="13"/>
                    <a:pt x="1118" y="1"/>
                    <a:pt x="103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54"/>
            <p:cNvSpPr/>
            <p:nvPr/>
          </p:nvSpPr>
          <p:spPr>
            <a:xfrm>
              <a:off x="1899317" y="1313879"/>
              <a:ext cx="115617" cy="118201"/>
            </a:xfrm>
            <a:custGeom>
              <a:rect b="b" l="l" r="r" t="t"/>
              <a:pathLst>
                <a:path extrusionOk="0" h="4758" w="4654">
                  <a:moveTo>
                    <a:pt x="1038" y="1"/>
                  </a:moveTo>
                  <a:cubicBezTo>
                    <a:pt x="818" y="1"/>
                    <a:pt x="704" y="71"/>
                    <a:pt x="629" y="118"/>
                  </a:cubicBezTo>
                  <a:cubicBezTo>
                    <a:pt x="582" y="118"/>
                    <a:pt x="431" y="257"/>
                    <a:pt x="338" y="548"/>
                  </a:cubicBezTo>
                  <a:cubicBezTo>
                    <a:pt x="140" y="1037"/>
                    <a:pt x="1" y="1665"/>
                    <a:pt x="1" y="2386"/>
                  </a:cubicBezTo>
                  <a:cubicBezTo>
                    <a:pt x="1" y="3119"/>
                    <a:pt x="140" y="3747"/>
                    <a:pt x="338" y="4235"/>
                  </a:cubicBezTo>
                  <a:cubicBezTo>
                    <a:pt x="431" y="4526"/>
                    <a:pt x="582" y="4666"/>
                    <a:pt x="629" y="4666"/>
                  </a:cubicBezTo>
                  <a:cubicBezTo>
                    <a:pt x="693" y="4698"/>
                    <a:pt x="784" y="4757"/>
                    <a:pt x="945" y="4757"/>
                  </a:cubicBezTo>
                  <a:cubicBezTo>
                    <a:pt x="1018" y="4757"/>
                    <a:pt x="1105" y="4745"/>
                    <a:pt x="1210" y="4712"/>
                  </a:cubicBezTo>
                  <a:cubicBezTo>
                    <a:pt x="1745" y="4666"/>
                    <a:pt x="2327" y="4421"/>
                    <a:pt x="2955" y="4084"/>
                  </a:cubicBezTo>
                  <a:cubicBezTo>
                    <a:pt x="3583" y="3700"/>
                    <a:pt x="4072" y="3316"/>
                    <a:pt x="4409" y="2921"/>
                  </a:cubicBezTo>
                  <a:cubicBezTo>
                    <a:pt x="4607" y="2630"/>
                    <a:pt x="4653" y="2491"/>
                    <a:pt x="4653" y="2386"/>
                  </a:cubicBezTo>
                  <a:cubicBezTo>
                    <a:pt x="4653" y="2293"/>
                    <a:pt x="4607" y="2153"/>
                    <a:pt x="4409" y="1863"/>
                  </a:cubicBezTo>
                  <a:cubicBezTo>
                    <a:pt x="4072" y="1467"/>
                    <a:pt x="3583" y="1037"/>
                    <a:pt x="2955" y="699"/>
                  </a:cubicBezTo>
                  <a:cubicBezTo>
                    <a:pt x="2327" y="350"/>
                    <a:pt x="1745" y="118"/>
                    <a:pt x="1210" y="13"/>
                  </a:cubicBezTo>
                  <a:cubicBezTo>
                    <a:pt x="1147" y="4"/>
                    <a:pt x="1090" y="1"/>
                    <a:pt x="103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54"/>
            <p:cNvSpPr/>
            <p:nvPr/>
          </p:nvSpPr>
          <p:spPr>
            <a:xfrm>
              <a:off x="2236529" y="1318773"/>
              <a:ext cx="105779" cy="109034"/>
            </a:xfrm>
            <a:custGeom>
              <a:rect b="b" l="l" r="r" t="t"/>
              <a:pathLst>
                <a:path extrusionOk="0" h="4389" w="4258">
                  <a:moveTo>
                    <a:pt x="948" y="1"/>
                  </a:moveTo>
                  <a:cubicBezTo>
                    <a:pt x="761" y="1"/>
                    <a:pt x="657" y="60"/>
                    <a:pt x="582" y="60"/>
                  </a:cubicBezTo>
                  <a:cubicBezTo>
                    <a:pt x="524" y="107"/>
                    <a:pt x="384" y="212"/>
                    <a:pt x="291" y="502"/>
                  </a:cubicBezTo>
                  <a:cubicBezTo>
                    <a:pt x="140" y="979"/>
                    <a:pt x="1" y="1514"/>
                    <a:pt x="1" y="2189"/>
                  </a:cubicBezTo>
                  <a:cubicBezTo>
                    <a:pt x="1" y="2875"/>
                    <a:pt x="140" y="3410"/>
                    <a:pt x="291" y="3887"/>
                  </a:cubicBezTo>
                  <a:cubicBezTo>
                    <a:pt x="384" y="4178"/>
                    <a:pt x="524" y="4283"/>
                    <a:pt x="582" y="4329"/>
                  </a:cubicBezTo>
                  <a:cubicBezTo>
                    <a:pt x="657" y="4329"/>
                    <a:pt x="761" y="4389"/>
                    <a:pt x="948" y="4389"/>
                  </a:cubicBezTo>
                  <a:cubicBezTo>
                    <a:pt x="995" y="4389"/>
                    <a:pt x="1047" y="4385"/>
                    <a:pt x="1106" y="4376"/>
                  </a:cubicBezTo>
                  <a:cubicBezTo>
                    <a:pt x="1594" y="4283"/>
                    <a:pt x="2129" y="4085"/>
                    <a:pt x="2711" y="3748"/>
                  </a:cubicBezTo>
                  <a:cubicBezTo>
                    <a:pt x="3292" y="3410"/>
                    <a:pt x="3723" y="3061"/>
                    <a:pt x="4014" y="2677"/>
                  </a:cubicBezTo>
                  <a:cubicBezTo>
                    <a:pt x="4211" y="2433"/>
                    <a:pt x="4258" y="2294"/>
                    <a:pt x="4258" y="2189"/>
                  </a:cubicBezTo>
                  <a:cubicBezTo>
                    <a:pt x="4258" y="2096"/>
                    <a:pt x="4211" y="1956"/>
                    <a:pt x="4014" y="1712"/>
                  </a:cubicBezTo>
                  <a:cubicBezTo>
                    <a:pt x="3723" y="1317"/>
                    <a:pt x="3292" y="979"/>
                    <a:pt x="2711" y="642"/>
                  </a:cubicBezTo>
                  <a:cubicBezTo>
                    <a:pt x="2129" y="305"/>
                    <a:pt x="1594" y="107"/>
                    <a:pt x="1106" y="14"/>
                  </a:cubicBezTo>
                  <a:cubicBezTo>
                    <a:pt x="1047" y="5"/>
                    <a:pt x="995" y="1"/>
                    <a:pt x="94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54"/>
            <p:cNvSpPr/>
            <p:nvPr/>
          </p:nvSpPr>
          <p:spPr>
            <a:xfrm>
              <a:off x="2573443" y="1323419"/>
              <a:ext cx="96538" cy="99469"/>
            </a:xfrm>
            <a:custGeom>
              <a:rect b="b" l="l" r="r" t="t"/>
              <a:pathLst>
                <a:path extrusionOk="0" h="4004" w="3886">
                  <a:moveTo>
                    <a:pt x="800" y="0"/>
                  </a:moveTo>
                  <a:cubicBezTo>
                    <a:pt x="653" y="0"/>
                    <a:pt x="569" y="39"/>
                    <a:pt x="536" y="71"/>
                  </a:cubicBezTo>
                  <a:cubicBezTo>
                    <a:pt x="489" y="118"/>
                    <a:pt x="396" y="211"/>
                    <a:pt x="292" y="455"/>
                  </a:cubicBezTo>
                  <a:cubicBezTo>
                    <a:pt x="106" y="897"/>
                    <a:pt x="1" y="1374"/>
                    <a:pt x="1" y="2002"/>
                  </a:cubicBezTo>
                  <a:cubicBezTo>
                    <a:pt x="1" y="2584"/>
                    <a:pt x="106" y="3119"/>
                    <a:pt x="292" y="3561"/>
                  </a:cubicBezTo>
                  <a:cubicBezTo>
                    <a:pt x="396" y="3805"/>
                    <a:pt x="489" y="3898"/>
                    <a:pt x="536" y="3944"/>
                  </a:cubicBezTo>
                  <a:cubicBezTo>
                    <a:pt x="573" y="3944"/>
                    <a:pt x="677" y="4004"/>
                    <a:pt x="866" y="4004"/>
                  </a:cubicBezTo>
                  <a:cubicBezTo>
                    <a:pt x="914" y="4004"/>
                    <a:pt x="966" y="4000"/>
                    <a:pt x="1024" y="3991"/>
                  </a:cubicBezTo>
                  <a:cubicBezTo>
                    <a:pt x="1455" y="3898"/>
                    <a:pt x="1943" y="3747"/>
                    <a:pt x="2478" y="3409"/>
                  </a:cubicBezTo>
                  <a:cubicBezTo>
                    <a:pt x="3013" y="3119"/>
                    <a:pt x="3397" y="2781"/>
                    <a:pt x="3688" y="2444"/>
                  </a:cubicBezTo>
                  <a:cubicBezTo>
                    <a:pt x="3886" y="2200"/>
                    <a:pt x="3886" y="2060"/>
                    <a:pt x="3886" y="2002"/>
                  </a:cubicBezTo>
                  <a:cubicBezTo>
                    <a:pt x="3886" y="1955"/>
                    <a:pt x="3886" y="1816"/>
                    <a:pt x="3688" y="1572"/>
                  </a:cubicBezTo>
                  <a:cubicBezTo>
                    <a:pt x="3397" y="1234"/>
                    <a:pt x="3013" y="897"/>
                    <a:pt x="2478" y="606"/>
                  </a:cubicBezTo>
                  <a:cubicBezTo>
                    <a:pt x="1943" y="257"/>
                    <a:pt x="1455" y="118"/>
                    <a:pt x="1024" y="25"/>
                  </a:cubicBezTo>
                  <a:cubicBezTo>
                    <a:pt x="937" y="7"/>
                    <a:pt x="863" y="0"/>
                    <a:pt x="80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54"/>
            <p:cNvSpPr/>
            <p:nvPr/>
          </p:nvSpPr>
          <p:spPr>
            <a:xfrm>
              <a:off x="2910655" y="1328164"/>
              <a:ext cx="86725" cy="90253"/>
            </a:xfrm>
            <a:custGeom>
              <a:rect b="b" l="l" r="r" t="t"/>
              <a:pathLst>
                <a:path extrusionOk="0" h="3633" w="3491">
                  <a:moveTo>
                    <a:pt x="732" y="0"/>
                  </a:moveTo>
                  <a:cubicBezTo>
                    <a:pt x="602" y="0"/>
                    <a:pt x="522" y="33"/>
                    <a:pt x="489" y="66"/>
                  </a:cubicBezTo>
                  <a:cubicBezTo>
                    <a:pt x="431" y="124"/>
                    <a:pt x="338" y="171"/>
                    <a:pt x="245" y="415"/>
                  </a:cubicBezTo>
                  <a:cubicBezTo>
                    <a:pt x="94" y="799"/>
                    <a:pt x="1" y="1288"/>
                    <a:pt x="1" y="1811"/>
                  </a:cubicBezTo>
                  <a:cubicBezTo>
                    <a:pt x="1" y="2346"/>
                    <a:pt x="94" y="2835"/>
                    <a:pt x="245" y="3218"/>
                  </a:cubicBezTo>
                  <a:cubicBezTo>
                    <a:pt x="338" y="3463"/>
                    <a:pt x="431" y="3509"/>
                    <a:pt x="489" y="3556"/>
                  </a:cubicBezTo>
                  <a:cubicBezTo>
                    <a:pt x="523" y="3597"/>
                    <a:pt x="603" y="3633"/>
                    <a:pt x="736" y="3633"/>
                  </a:cubicBezTo>
                  <a:cubicBezTo>
                    <a:pt x="789" y="3633"/>
                    <a:pt x="850" y="3627"/>
                    <a:pt x="920" y="3614"/>
                  </a:cubicBezTo>
                  <a:cubicBezTo>
                    <a:pt x="1304" y="3509"/>
                    <a:pt x="1746" y="3370"/>
                    <a:pt x="2234" y="3125"/>
                  </a:cubicBezTo>
                  <a:cubicBezTo>
                    <a:pt x="2711" y="2835"/>
                    <a:pt x="3048" y="2497"/>
                    <a:pt x="3339" y="2206"/>
                  </a:cubicBezTo>
                  <a:cubicBezTo>
                    <a:pt x="3490" y="2009"/>
                    <a:pt x="3490" y="1869"/>
                    <a:pt x="3490" y="1811"/>
                  </a:cubicBezTo>
                  <a:cubicBezTo>
                    <a:pt x="3490" y="1764"/>
                    <a:pt x="3490" y="1625"/>
                    <a:pt x="3339" y="1427"/>
                  </a:cubicBezTo>
                  <a:cubicBezTo>
                    <a:pt x="3048" y="1090"/>
                    <a:pt x="2711" y="799"/>
                    <a:pt x="2234" y="508"/>
                  </a:cubicBezTo>
                  <a:cubicBezTo>
                    <a:pt x="1746" y="264"/>
                    <a:pt x="1304" y="124"/>
                    <a:pt x="920" y="20"/>
                  </a:cubicBezTo>
                  <a:cubicBezTo>
                    <a:pt x="848" y="6"/>
                    <a:pt x="786" y="0"/>
                    <a:pt x="7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54"/>
            <p:cNvSpPr/>
            <p:nvPr/>
          </p:nvSpPr>
          <p:spPr>
            <a:xfrm>
              <a:off x="3247867" y="1333082"/>
              <a:ext cx="78055" cy="80440"/>
            </a:xfrm>
            <a:custGeom>
              <a:rect b="b" l="l" r="r" t="t"/>
              <a:pathLst>
                <a:path extrusionOk="0" h="3238" w="3142">
                  <a:moveTo>
                    <a:pt x="642" y="0"/>
                  </a:moveTo>
                  <a:cubicBezTo>
                    <a:pt x="526" y="0"/>
                    <a:pt x="464" y="33"/>
                    <a:pt x="431" y="66"/>
                  </a:cubicBezTo>
                  <a:cubicBezTo>
                    <a:pt x="385" y="66"/>
                    <a:pt x="292" y="159"/>
                    <a:pt x="233" y="357"/>
                  </a:cubicBezTo>
                  <a:cubicBezTo>
                    <a:pt x="94" y="694"/>
                    <a:pt x="1" y="1136"/>
                    <a:pt x="1" y="1613"/>
                  </a:cubicBezTo>
                  <a:cubicBezTo>
                    <a:pt x="1" y="2101"/>
                    <a:pt x="94" y="2543"/>
                    <a:pt x="233" y="2881"/>
                  </a:cubicBezTo>
                  <a:cubicBezTo>
                    <a:pt x="292" y="3067"/>
                    <a:pt x="385" y="3172"/>
                    <a:pt x="431" y="3172"/>
                  </a:cubicBezTo>
                  <a:cubicBezTo>
                    <a:pt x="464" y="3204"/>
                    <a:pt x="526" y="3237"/>
                    <a:pt x="642" y="3237"/>
                  </a:cubicBezTo>
                  <a:cubicBezTo>
                    <a:pt x="690" y="3237"/>
                    <a:pt x="747" y="3232"/>
                    <a:pt x="815" y="3218"/>
                  </a:cubicBezTo>
                  <a:cubicBezTo>
                    <a:pt x="1164" y="3172"/>
                    <a:pt x="1594" y="3020"/>
                    <a:pt x="1978" y="2776"/>
                  </a:cubicBezTo>
                  <a:cubicBezTo>
                    <a:pt x="2420" y="2543"/>
                    <a:pt x="2757" y="2253"/>
                    <a:pt x="2955" y="1962"/>
                  </a:cubicBezTo>
                  <a:cubicBezTo>
                    <a:pt x="3095" y="1764"/>
                    <a:pt x="3141" y="1671"/>
                    <a:pt x="3141" y="1613"/>
                  </a:cubicBezTo>
                  <a:cubicBezTo>
                    <a:pt x="3141" y="1566"/>
                    <a:pt x="3095" y="1427"/>
                    <a:pt x="2955" y="1276"/>
                  </a:cubicBezTo>
                  <a:cubicBezTo>
                    <a:pt x="2757" y="985"/>
                    <a:pt x="2420" y="694"/>
                    <a:pt x="1978" y="450"/>
                  </a:cubicBezTo>
                  <a:cubicBezTo>
                    <a:pt x="1594" y="217"/>
                    <a:pt x="1164" y="66"/>
                    <a:pt x="815" y="19"/>
                  </a:cubicBezTo>
                  <a:cubicBezTo>
                    <a:pt x="747" y="6"/>
                    <a:pt x="690" y="0"/>
                    <a:pt x="6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54"/>
            <p:cNvSpPr/>
            <p:nvPr/>
          </p:nvSpPr>
          <p:spPr>
            <a:xfrm>
              <a:off x="3584806" y="1337852"/>
              <a:ext cx="68789" cy="70751"/>
            </a:xfrm>
            <a:custGeom>
              <a:rect b="b" l="l" r="r" t="t"/>
              <a:pathLst>
                <a:path extrusionOk="0" h="2848" w="2769">
                  <a:moveTo>
                    <a:pt x="582" y="1"/>
                  </a:moveTo>
                  <a:cubicBezTo>
                    <a:pt x="484" y="1"/>
                    <a:pt x="428" y="39"/>
                    <a:pt x="395" y="72"/>
                  </a:cubicBezTo>
                  <a:cubicBezTo>
                    <a:pt x="337" y="72"/>
                    <a:pt x="244" y="118"/>
                    <a:pt x="198" y="316"/>
                  </a:cubicBezTo>
                  <a:cubicBezTo>
                    <a:pt x="105" y="653"/>
                    <a:pt x="0" y="991"/>
                    <a:pt x="0" y="1421"/>
                  </a:cubicBezTo>
                  <a:cubicBezTo>
                    <a:pt x="0" y="1863"/>
                    <a:pt x="105" y="2200"/>
                    <a:pt x="198" y="2538"/>
                  </a:cubicBezTo>
                  <a:cubicBezTo>
                    <a:pt x="244" y="2689"/>
                    <a:pt x="337" y="2782"/>
                    <a:pt x="395" y="2782"/>
                  </a:cubicBezTo>
                  <a:cubicBezTo>
                    <a:pt x="428" y="2815"/>
                    <a:pt x="485" y="2848"/>
                    <a:pt x="585" y="2848"/>
                  </a:cubicBezTo>
                  <a:cubicBezTo>
                    <a:pt x="626" y="2848"/>
                    <a:pt x="675" y="2842"/>
                    <a:pt x="733" y="2828"/>
                  </a:cubicBezTo>
                  <a:cubicBezTo>
                    <a:pt x="1024" y="2782"/>
                    <a:pt x="1407" y="2642"/>
                    <a:pt x="1745" y="2445"/>
                  </a:cubicBezTo>
                  <a:cubicBezTo>
                    <a:pt x="2140" y="2200"/>
                    <a:pt x="2431" y="1956"/>
                    <a:pt x="2617" y="1712"/>
                  </a:cubicBezTo>
                  <a:cubicBezTo>
                    <a:pt x="2768" y="1572"/>
                    <a:pt x="2768" y="1479"/>
                    <a:pt x="2768" y="1421"/>
                  </a:cubicBezTo>
                  <a:cubicBezTo>
                    <a:pt x="2768" y="1374"/>
                    <a:pt x="2768" y="1281"/>
                    <a:pt x="2617" y="1130"/>
                  </a:cubicBezTo>
                  <a:cubicBezTo>
                    <a:pt x="2431" y="898"/>
                    <a:pt x="2140" y="653"/>
                    <a:pt x="1745" y="409"/>
                  </a:cubicBezTo>
                  <a:cubicBezTo>
                    <a:pt x="1407" y="211"/>
                    <a:pt x="1024" y="72"/>
                    <a:pt x="733" y="25"/>
                  </a:cubicBezTo>
                  <a:cubicBezTo>
                    <a:pt x="674" y="8"/>
                    <a:pt x="624" y="1"/>
                    <a:pt x="5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54"/>
            <p:cNvSpPr/>
            <p:nvPr/>
          </p:nvSpPr>
          <p:spPr>
            <a:xfrm>
              <a:off x="3921993" y="1342572"/>
              <a:ext cx="58976" cy="61411"/>
            </a:xfrm>
            <a:custGeom>
              <a:rect b="b" l="l" r="r" t="t"/>
              <a:pathLst>
                <a:path extrusionOk="0" h="2472" w="2374">
                  <a:moveTo>
                    <a:pt x="476" y="1"/>
                  </a:moveTo>
                  <a:cubicBezTo>
                    <a:pt x="400" y="1"/>
                    <a:pt x="369" y="21"/>
                    <a:pt x="338" y="21"/>
                  </a:cubicBezTo>
                  <a:cubicBezTo>
                    <a:pt x="292" y="68"/>
                    <a:pt x="245" y="126"/>
                    <a:pt x="141" y="266"/>
                  </a:cubicBezTo>
                  <a:cubicBezTo>
                    <a:pt x="47" y="556"/>
                    <a:pt x="1" y="847"/>
                    <a:pt x="1" y="1231"/>
                  </a:cubicBezTo>
                  <a:cubicBezTo>
                    <a:pt x="1" y="1626"/>
                    <a:pt x="47" y="1917"/>
                    <a:pt x="141" y="2208"/>
                  </a:cubicBezTo>
                  <a:cubicBezTo>
                    <a:pt x="245" y="2348"/>
                    <a:pt x="292" y="2394"/>
                    <a:pt x="338" y="2394"/>
                  </a:cubicBezTo>
                  <a:cubicBezTo>
                    <a:pt x="371" y="2436"/>
                    <a:pt x="405" y="2471"/>
                    <a:pt x="493" y="2471"/>
                  </a:cubicBezTo>
                  <a:cubicBezTo>
                    <a:pt x="528" y="2471"/>
                    <a:pt x="573" y="2466"/>
                    <a:pt x="629" y="2452"/>
                  </a:cubicBezTo>
                  <a:cubicBezTo>
                    <a:pt x="920" y="2394"/>
                    <a:pt x="1211" y="2301"/>
                    <a:pt x="1548" y="2103"/>
                  </a:cubicBezTo>
                  <a:cubicBezTo>
                    <a:pt x="1839" y="1917"/>
                    <a:pt x="2083" y="1719"/>
                    <a:pt x="2281" y="1475"/>
                  </a:cubicBezTo>
                  <a:cubicBezTo>
                    <a:pt x="2374" y="1382"/>
                    <a:pt x="2374" y="1289"/>
                    <a:pt x="2374" y="1231"/>
                  </a:cubicBezTo>
                  <a:cubicBezTo>
                    <a:pt x="2374" y="1184"/>
                    <a:pt x="2374" y="1091"/>
                    <a:pt x="2281" y="998"/>
                  </a:cubicBezTo>
                  <a:cubicBezTo>
                    <a:pt x="2083" y="754"/>
                    <a:pt x="1839" y="556"/>
                    <a:pt x="1548" y="359"/>
                  </a:cubicBezTo>
                  <a:cubicBezTo>
                    <a:pt x="1211" y="173"/>
                    <a:pt x="920" y="68"/>
                    <a:pt x="629" y="21"/>
                  </a:cubicBezTo>
                  <a:cubicBezTo>
                    <a:pt x="563" y="6"/>
                    <a:pt x="514" y="1"/>
                    <a:pt x="47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54"/>
            <p:cNvSpPr/>
            <p:nvPr/>
          </p:nvSpPr>
          <p:spPr>
            <a:xfrm>
              <a:off x="4259206" y="1347491"/>
              <a:ext cx="50604" cy="51623"/>
            </a:xfrm>
            <a:custGeom>
              <a:rect b="b" l="l" r="r" t="t"/>
              <a:pathLst>
                <a:path extrusionOk="0" h="2078" w="2037">
                  <a:moveTo>
                    <a:pt x="412" y="0"/>
                  </a:moveTo>
                  <a:cubicBezTo>
                    <a:pt x="354" y="0"/>
                    <a:pt x="323" y="21"/>
                    <a:pt x="292" y="21"/>
                  </a:cubicBezTo>
                  <a:cubicBezTo>
                    <a:pt x="233" y="68"/>
                    <a:pt x="187" y="114"/>
                    <a:pt x="140" y="219"/>
                  </a:cubicBezTo>
                  <a:cubicBezTo>
                    <a:pt x="47" y="451"/>
                    <a:pt x="1" y="696"/>
                    <a:pt x="1" y="1033"/>
                  </a:cubicBezTo>
                  <a:cubicBezTo>
                    <a:pt x="1" y="1324"/>
                    <a:pt x="47" y="1615"/>
                    <a:pt x="140" y="1859"/>
                  </a:cubicBezTo>
                  <a:cubicBezTo>
                    <a:pt x="187" y="1963"/>
                    <a:pt x="233" y="2010"/>
                    <a:pt x="292" y="2057"/>
                  </a:cubicBezTo>
                  <a:cubicBezTo>
                    <a:pt x="323" y="2057"/>
                    <a:pt x="354" y="2077"/>
                    <a:pt x="412" y="2077"/>
                  </a:cubicBezTo>
                  <a:cubicBezTo>
                    <a:pt x="442" y="2077"/>
                    <a:pt x="478" y="2072"/>
                    <a:pt x="524" y="2057"/>
                  </a:cubicBezTo>
                  <a:cubicBezTo>
                    <a:pt x="769" y="2010"/>
                    <a:pt x="1013" y="1905"/>
                    <a:pt x="1304" y="1766"/>
                  </a:cubicBezTo>
                  <a:cubicBezTo>
                    <a:pt x="1548" y="1615"/>
                    <a:pt x="1792" y="1428"/>
                    <a:pt x="1932" y="1277"/>
                  </a:cubicBezTo>
                  <a:cubicBezTo>
                    <a:pt x="2036" y="1138"/>
                    <a:pt x="2036" y="1091"/>
                    <a:pt x="2036" y="1033"/>
                  </a:cubicBezTo>
                  <a:cubicBezTo>
                    <a:pt x="2036" y="986"/>
                    <a:pt x="2036" y="940"/>
                    <a:pt x="1932" y="800"/>
                  </a:cubicBezTo>
                  <a:cubicBezTo>
                    <a:pt x="1792" y="649"/>
                    <a:pt x="1548" y="451"/>
                    <a:pt x="1304" y="312"/>
                  </a:cubicBezTo>
                  <a:cubicBezTo>
                    <a:pt x="1013" y="114"/>
                    <a:pt x="769" y="68"/>
                    <a:pt x="524" y="21"/>
                  </a:cubicBezTo>
                  <a:cubicBezTo>
                    <a:pt x="478" y="6"/>
                    <a:pt x="442" y="0"/>
                    <a:pt x="41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54"/>
            <p:cNvSpPr/>
            <p:nvPr/>
          </p:nvSpPr>
          <p:spPr>
            <a:xfrm>
              <a:off x="4596144" y="1352261"/>
              <a:ext cx="41040" cy="41934"/>
            </a:xfrm>
            <a:custGeom>
              <a:rect b="b" l="l" r="r" t="t"/>
              <a:pathLst>
                <a:path extrusionOk="0" h="1688" w="1652">
                  <a:moveTo>
                    <a:pt x="344" y="1"/>
                  </a:moveTo>
                  <a:cubicBezTo>
                    <a:pt x="286" y="1"/>
                    <a:pt x="244" y="27"/>
                    <a:pt x="244" y="27"/>
                  </a:cubicBezTo>
                  <a:cubicBezTo>
                    <a:pt x="198" y="27"/>
                    <a:pt x="151" y="73"/>
                    <a:pt x="105" y="166"/>
                  </a:cubicBezTo>
                  <a:cubicBezTo>
                    <a:pt x="47" y="364"/>
                    <a:pt x="0" y="608"/>
                    <a:pt x="0" y="841"/>
                  </a:cubicBezTo>
                  <a:cubicBezTo>
                    <a:pt x="0" y="1085"/>
                    <a:pt x="47" y="1329"/>
                    <a:pt x="105" y="1481"/>
                  </a:cubicBezTo>
                  <a:cubicBezTo>
                    <a:pt x="151" y="1620"/>
                    <a:pt x="198" y="1667"/>
                    <a:pt x="244" y="1667"/>
                  </a:cubicBezTo>
                  <a:cubicBezTo>
                    <a:pt x="244" y="1667"/>
                    <a:pt x="286" y="1687"/>
                    <a:pt x="344" y="1687"/>
                  </a:cubicBezTo>
                  <a:cubicBezTo>
                    <a:pt x="374" y="1687"/>
                    <a:pt x="407" y="1682"/>
                    <a:pt x="442" y="1667"/>
                  </a:cubicBezTo>
                  <a:cubicBezTo>
                    <a:pt x="628" y="1667"/>
                    <a:pt x="826" y="1574"/>
                    <a:pt x="1070" y="1423"/>
                  </a:cubicBezTo>
                  <a:cubicBezTo>
                    <a:pt x="1268" y="1329"/>
                    <a:pt x="1454" y="1190"/>
                    <a:pt x="1559" y="1039"/>
                  </a:cubicBezTo>
                  <a:cubicBezTo>
                    <a:pt x="1652" y="946"/>
                    <a:pt x="1652" y="899"/>
                    <a:pt x="1652" y="841"/>
                  </a:cubicBezTo>
                  <a:cubicBezTo>
                    <a:pt x="1652" y="794"/>
                    <a:pt x="1652" y="748"/>
                    <a:pt x="1559" y="655"/>
                  </a:cubicBezTo>
                  <a:cubicBezTo>
                    <a:pt x="1454" y="504"/>
                    <a:pt x="1268" y="364"/>
                    <a:pt x="1070" y="259"/>
                  </a:cubicBezTo>
                  <a:lnTo>
                    <a:pt x="1070" y="213"/>
                  </a:lnTo>
                  <a:cubicBezTo>
                    <a:pt x="826" y="120"/>
                    <a:pt x="628" y="27"/>
                    <a:pt x="442" y="27"/>
                  </a:cubicBezTo>
                  <a:cubicBezTo>
                    <a:pt x="407" y="7"/>
                    <a:pt x="374" y="1"/>
                    <a:pt x="3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54"/>
            <p:cNvSpPr/>
            <p:nvPr/>
          </p:nvSpPr>
          <p:spPr>
            <a:xfrm>
              <a:off x="4933356" y="1357031"/>
              <a:ext cx="31227" cy="32544"/>
            </a:xfrm>
            <a:custGeom>
              <a:rect b="b" l="l" r="r" t="t"/>
              <a:pathLst>
                <a:path extrusionOk="0" h="1310" w="1257">
                  <a:moveTo>
                    <a:pt x="260" y="0"/>
                  </a:moveTo>
                  <a:cubicBezTo>
                    <a:pt x="218" y="0"/>
                    <a:pt x="198" y="21"/>
                    <a:pt x="198" y="21"/>
                  </a:cubicBezTo>
                  <a:cubicBezTo>
                    <a:pt x="140" y="21"/>
                    <a:pt x="140" y="67"/>
                    <a:pt x="93" y="172"/>
                  </a:cubicBezTo>
                  <a:cubicBezTo>
                    <a:pt x="47" y="265"/>
                    <a:pt x="0" y="463"/>
                    <a:pt x="0" y="649"/>
                  </a:cubicBezTo>
                  <a:cubicBezTo>
                    <a:pt x="0" y="847"/>
                    <a:pt x="47" y="1044"/>
                    <a:pt x="93" y="1137"/>
                  </a:cubicBezTo>
                  <a:cubicBezTo>
                    <a:pt x="140" y="1231"/>
                    <a:pt x="140" y="1289"/>
                    <a:pt x="198" y="1289"/>
                  </a:cubicBezTo>
                  <a:cubicBezTo>
                    <a:pt x="198" y="1289"/>
                    <a:pt x="218" y="1309"/>
                    <a:pt x="260" y="1309"/>
                  </a:cubicBezTo>
                  <a:cubicBezTo>
                    <a:pt x="280" y="1309"/>
                    <a:pt x="306" y="1304"/>
                    <a:pt x="337" y="1289"/>
                  </a:cubicBezTo>
                  <a:cubicBezTo>
                    <a:pt x="489" y="1289"/>
                    <a:pt x="628" y="1231"/>
                    <a:pt x="826" y="1137"/>
                  </a:cubicBezTo>
                  <a:cubicBezTo>
                    <a:pt x="965" y="1044"/>
                    <a:pt x="1117" y="893"/>
                    <a:pt x="1210" y="800"/>
                  </a:cubicBezTo>
                  <a:cubicBezTo>
                    <a:pt x="1256" y="707"/>
                    <a:pt x="1256" y="649"/>
                    <a:pt x="1256" y="649"/>
                  </a:cubicBezTo>
                  <a:cubicBezTo>
                    <a:pt x="1256" y="602"/>
                    <a:pt x="1256" y="602"/>
                    <a:pt x="1210" y="509"/>
                  </a:cubicBezTo>
                  <a:cubicBezTo>
                    <a:pt x="1117" y="416"/>
                    <a:pt x="965" y="265"/>
                    <a:pt x="826" y="172"/>
                  </a:cubicBezTo>
                  <a:cubicBezTo>
                    <a:pt x="628" y="67"/>
                    <a:pt x="489" y="21"/>
                    <a:pt x="337" y="21"/>
                  </a:cubicBezTo>
                  <a:cubicBezTo>
                    <a:pt x="306" y="5"/>
                    <a:pt x="280" y="0"/>
                    <a:pt x="26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54"/>
            <p:cNvSpPr/>
            <p:nvPr/>
          </p:nvSpPr>
          <p:spPr>
            <a:xfrm>
              <a:off x="5270544" y="1361924"/>
              <a:ext cx="22855" cy="22731"/>
            </a:xfrm>
            <a:custGeom>
              <a:rect b="b" l="l" r="r" t="t"/>
              <a:pathLst>
                <a:path extrusionOk="0" h="915" w="920">
                  <a:moveTo>
                    <a:pt x="189" y="1"/>
                  </a:moveTo>
                  <a:cubicBezTo>
                    <a:pt x="161" y="1"/>
                    <a:pt x="141" y="22"/>
                    <a:pt x="141" y="22"/>
                  </a:cubicBezTo>
                  <a:cubicBezTo>
                    <a:pt x="94" y="22"/>
                    <a:pt x="94" y="22"/>
                    <a:pt x="47" y="115"/>
                  </a:cubicBezTo>
                  <a:cubicBezTo>
                    <a:pt x="47" y="219"/>
                    <a:pt x="1" y="312"/>
                    <a:pt x="1" y="452"/>
                  </a:cubicBezTo>
                  <a:cubicBezTo>
                    <a:pt x="1" y="603"/>
                    <a:pt x="47" y="696"/>
                    <a:pt x="47" y="801"/>
                  </a:cubicBezTo>
                  <a:cubicBezTo>
                    <a:pt x="94" y="894"/>
                    <a:pt x="94" y="894"/>
                    <a:pt x="141" y="894"/>
                  </a:cubicBezTo>
                  <a:cubicBezTo>
                    <a:pt x="141" y="894"/>
                    <a:pt x="161" y="915"/>
                    <a:pt x="189" y="915"/>
                  </a:cubicBezTo>
                  <a:cubicBezTo>
                    <a:pt x="203" y="915"/>
                    <a:pt x="218" y="909"/>
                    <a:pt x="234" y="894"/>
                  </a:cubicBezTo>
                  <a:cubicBezTo>
                    <a:pt x="338" y="894"/>
                    <a:pt x="431" y="847"/>
                    <a:pt x="583" y="801"/>
                  </a:cubicBezTo>
                  <a:cubicBezTo>
                    <a:pt x="676" y="696"/>
                    <a:pt x="769" y="650"/>
                    <a:pt x="873" y="557"/>
                  </a:cubicBezTo>
                  <a:cubicBezTo>
                    <a:pt x="920" y="510"/>
                    <a:pt x="920" y="452"/>
                    <a:pt x="920" y="452"/>
                  </a:cubicBezTo>
                  <a:cubicBezTo>
                    <a:pt x="920" y="452"/>
                    <a:pt x="920" y="405"/>
                    <a:pt x="873" y="359"/>
                  </a:cubicBezTo>
                  <a:cubicBezTo>
                    <a:pt x="769" y="266"/>
                    <a:pt x="676" y="219"/>
                    <a:pt x="583" y="115"/>
                  </a:cubicBezTo>
                  <a:cubicBezTo>
                    <a:pt x="431" y="68"/>
                    <a:pt x="338" y="22"/>
                    <a:pt x="234" y="22"/>
                  </a:cubicBezTo>
                  <a:cubicBezTo>
                    <a:pt x="218" y="6"/>
                    <a:pt x="203" y="1"/>
                    <a:pt x="18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54"/>
            <p:cNvSpPr/>
            <p:nvPr/>
          </p:nvSpPr>
          <p:spPr>
            <a:xfrm>
              <a:off x="5607483" y="1365924"/>
              <a:ext cx="13316" cy="14458"/>
            </a:xfrm>
            <a:custGeom>
              <a:rect b="b" l="l" r="r" t="t"/>
              <a:pathLst>
                <a:path extrusionOk="0" h="582" w="536">
                  <a:moveTo>
                    <a:pt x="151" y="0"/>
                  </a:moveTo>
                  <a:cubicBezTo>
                    <a:pt x="105" y="0"/>
                    <a:pt x="105" y="0"/>
                    <a:pt x="105" y="58"/>
                  </a:cubicBezTo>
                  <a:cubicBezTo>
                    <a:pt x="47" y="58"/>
                    <a:pt x="47" y="58"/>
                    <a:pt x="47" y="105"/>
                  </a:cubicBezTo>
                  <a:cubicBezTo>
                    <a:pt x="0" y="151"/>
                    <a:pt x="0" y="198"/>
                    <a:pt x="0" y="291"/>
                  </a:cubicBezTo>
                  <a:cubicBezTo>
                    <a:pt x="0" y="396"/>
                    <a:pt x="0" y="442"/>
                    <a:pt x="47" y="489"/>
                  </a:cubicBezTo>
                  <a:cubicBezTo>
                    <a:pt x="47" y="535"/>
                    <a:pt x="47" y="535"/>
                    <a:pt x="105" y="535"/>
                  </a:cubicBezTo>
                  <a:cubicBezTo>
                    <a:pt x="105" y="535"/>
                    <a:pt x="105" y="582"/>
                    <a:pt x="151" y="582"/>
                  </a:cubicBezTo>
                  <a:cubicBezTo>
                    <a:pt x="198" y="535"/>
                    <a:pt x="291" y="535"/>
                    <a:pt x="338" y="489"/>
                  </a:cubicBezTo>
                  <a:cubicBezTo>
                    <a:pt x="442" y="442"/>
                    <a:pt x="489" y="396"/>
                    <a:pt x="489" y="349"/>
                  </a:cubicBezTo>
                  <a:cubicBezTo>
                    <a:pt x="535" y="349"/>
                    <a:pt x="535" y="291"/>
                    <a:pt x="535" y="291"/>
                  </a:cubicBezTo>
                  <a:cubicBezTo>
                    <a:pt x="535" y="291"/>
                    <a:pt x="535" y="244"/>
                    <a:pt x="489" y="244"/>
                  </a:cubicBezTo>
                  <a:cubicBezTo>
                    <a:pt x="489" y="198"/>
                    <a:pt x="442" y="151"/>
                    <a:pt x="338" y="105"/>
                  </a:cubicBezTo>
                  <a:cubicBezTo>
                    <a:pt x="291" y="58"/>
                    <a:pt x="198" y="58"/>
                    <a:pt x="1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54"/>
            <p:cNvSpPr/>
            <p:nvPr/>
          </p:nvSpPr>
          <p:spPr>
            <a:xfrm>
              <a:off x="550767" y="1565558"/>
              <a:ext cx="151738" cy="156085"/>
            </a:xfrm>
            <a:custGeom>
              <a:rect b="b" l="l" r="r" t="t"/>
              <a:pathLst>
                <a:path extrusionOk="0" h="6283" w="6108">
                  <a:moveTo>
                    <a:pt x="1379" y="0"/>
                  </a:moveTo>
                  <a:cubicBezTo>
                    <a:pt x="1096" y="0"/>
                    <a:pt x="958" y="69"/>
                    <a:pt x="873" y="106"/>
                  </a:cubicBezTo>
                  <a:cubicBezTo>
                    <a:pt x="780" y="164"/>
                    <a:pt x="582" y="304"/>
                    <a:pt x="443" y="688"/>
                  </a:cubicBezTo>
                  <a:cubicBezTo>
                    <a:pt x="198" y="1374"/>
                    <a:pt x="47" y="2200"/>
                    <a:pt x="1" y="3119"/>
                  </a:cubicBezTo>
                  <a:cubicBezTo>
                    <a:pt x="47" y="4084"/>
                    <a:pt x="198" y="4910"/>
                    <a:pt x="443" y="5585"/>
                  </a:cubicBezTo>
                  <a:cubicBezTo>
                    <a:pt x="582" y="5980"/>
                    <a:pt x="780" y="6120"/>
                    <a:pt x="873" y="6166"/>
                  </a:cubicBezTo>
                  <a:cubicBezTo>
                    <a:pt x="959" y="6205"/>
                    <a:pt x="1101" y="6283"/>
                    <a:pt x="1396" y="6283"/>
                  </a:cubicBezTo>
                  <a:cubicBezTo>
                    <a:pt x="1459" y="6283"/>
                    <a:pt x="1528" y="6279"/>
                    <a:pt x="1606" y="6271"/>
                  </a:cubicBezTo>
                  <a:cubicBezTo>
                    <a:pt x="2280" y="6120"/>
                    <a:pt x="3060" y="5829"/>
                    <a:pt x="3932" y="5399"/>
                  </a:cubicBezTo>
                  <a:cubicBezTo>
                    <a:pt x="4758" y="4910"/>
                    <a:pt x="5386" y="4375"/>
                    <a:pt x="5816" y="3793"/>
                  </a:cubicBezTo>
                  <a:cubicBezTo>
                    <a:pt x="6107" y="3456"/>
                    <a:pt x="6107" y="3258"/>
                    <a:pt x="6107" y="3119"/>
                  </a:cubicBezTo>
                  <a:cubicBezTo>
                    <a:pt x="6107" y="3014"/>
                    <a:pt x="6107" y="2828"/>
                    <a:pt x="5816" y="2432"/>
                  </a:cubicBezTo>
                  <a:cubicBezTo>
                    <a:pt x="5386" y="1909"/>
                    <a:pt x="4758" y="1374"/>
                    <a:pt x="3932" y="886"/>
                  </a:cubicBezTo>
                  <a:cubicBezTo>
                    <a:pt x="3060" y="397"/>
                    <a:pt x="2280" y="164"/>
                    <a:pt x="1606" y="13"/>
                  </a:cubicBezTo>
                  <a:cubicBezTo>
                    <a:pt x="1521" y="4"/>
                    <a:pt x="1446" y="0"/>
                    <a:pt x="137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54"/>
            <p:cNvSpPr/>
            <p:nvPr/>
          </p:nvSpPr>
          <p:spPr>
            <a:xfrm>
              <a:off x="887979" y="1570328"/>
              <a:ext cx="143341" cy="146422"/>
            </a:xfrm>
            <a:custGeom>
              <a:rect b="b" l="l" r="r" t="t"/>
              <a:pathLst>
                <a:path extrusionOk="0" h="5894" w="5770">
                  <a:moveTo>
                    <a:pt x="1204" y="1"/>
                  </a:moveTo>
                  <a:cubicBezTo>
                    <a:pt x="976" y="1"/>
                    <a:pt x="861" y="44"/>
                    <a:pt x="826" y="112"/>
                  </a:cubicBezTo>
                  <a:cubicBezTo>
                    <a:pt x="722" y="158"/>
                    <a:pt x="536" y="263"/>
                    <a:pt x="384" y="647"/>
                  </a:cubicBezTo>
                  <a:cubicBezTo>
                    <a:pt x="140" y="1275"/>
                    <a:pt x="1" y="2054"/>
                    <a:pt x="1" y="2927"/>
                  </a:cubicBezTo>
                  <a:cubicBezTo>
                    <a:pt x="1" y="3846"/>
                    <a:pt x="140" y="4625"/>
                    <a:pt x="384" y="5207"/>
                  </a:cubicBezTo>
                  <a:cubicBezTo>
                    <a:pt x="536" y="5637"/>
                    <a:pt x="722" y="5730"/>
                    <a:pt x="826" y="5788"/>
                  </a:cubicBezTo>
                  <a:cubicBezTo>
                    <a:pt x="864" y="5826"/>
                    <a:pt x="1001" y="5894"/>
                    <a:pt x="1279" y="5894"/>
                  </a:cubicBezTo>
                  <a:cubicBezTo>
                    <a:pt x="1345" y="5894"/>
                    <a:pt x="1419" y="5890"/>
                    <a:pt x="1501" y="5881"/>
                  </a:cubicBezTo>
                  <a:cubicBezTo>
                    <a:pt x="2176" y="5730"/>
                    <a:pt x="2909" y="5497"/>
                    <a:pt x="3688" y="5055"/>
                  </a:cubicBezTo>
                  <a:cubicBezTo>
                    <a:pt x="4455" y="4625"/>
                    <a:pt x="5037" y="4090"/>
                    <a:pt x="5479" y="3601"/>
                  </a:cubicBezTo>
                  <a:cubicBezTo>
                    <a:pt x="5723" y="3264"/>
                    <a:pt x="5770" y="3066"/>
                    <a:pt x="5770" y="2927"/>
                  </a:cubicBezTo>
                  <a:cubicBezTo>
                    <a:pt x="5770" y="2822"/>
                    <a:pt x="5723" y="2636"/>
                    <a:pt x="5479" y="2299"/>
                  </a:cubicBezTo>
                  <a:cubicBezTo>
                    <a:pt x="5037" y="1810"/>
                    <a:pt x="4455" y="1275"/>
                    <a:pt x="3688" y="845"/>
                  </a:cubicBezTo>
                  <a:cubicBezTo>
                    <a:pt x="2909" y="403"/>
                    <a:pt x="2176" y="112"/>
                    <a:pt x="1501" y="19"/>
                  </a:cubicBezTo>
                  <a:cubicBezTo>
                    <a:pt x="1386" y="6"/>
                    <a:pt x="1287" y="1"/>
                    <a:pt x="12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54"/>
            <p:cNvSpPr/>
            <p:nvPr/>
          </p:nvSpPr>
          <p:spPr>
            <a:xfrm>
              <a:off x="1225191" y="1574924"/>
              <a:ext cx="133528" cy="136932"/>
            </a:xfrm>
            <a:custGeom>
              <a:rect b="b" l="l" r="r" t="t"/>
              <a:pathLst>
                <a:path extrusionOk="0" h="5512" w="5375">
                  <a:moveTo>
                    <a:pt x="1112" y="1"/>
                  </a:moveTo>
                  <a:cubicBezTo>
                    <a:pt x="912" y="1"/>
                    <a:pt x="801" y="37"/>
                    <a:pt x="768" y="78"/>
                  </a:cubicBezTo>
                  <a:cubicBezTo>
                    <a:pt x="675" y="125"/>
                    <a:pt x="524" y="264"/>
                    <a:pt x="384" y="602"/>
                  </a:cubicBezTo>
                  <a:cubicBezTo>
                    <a:pt x="140" y="1183"/>
                    <a:pt x="1" y="1916"/>
                    <a:pt x="1" y="2742"/>
                  </a:cubicBezTo>
                  <a:cubicBezTo>
                    <a:pt x="1" y="3614"/>
                    <a:pt x="140" y="4289"/>
                    <a:pt x="384" y="4870"/>
                  </a:cubicBezTo>
                  <a:cubicBezTo>
                    <a:pt x="524" y="5254"/>
                    <a:pt x="675" y="5359"/>
                    <a:pt x="768" y="5405"/>
                  </a:cubicBezTo>
                  <a:cubicBezTo>
                    <a:pt x="806" y="5443"/>
                    <a:pt x="942" y="5511"/>
                    <a:pt x="1197" y="5511"/>
                  </a:cubicBezTo>
                  <a:cubicBezTo>
                    <a:pt x="1256" y="5511"/>
                    <a:pt x="1323" y="5507"/>
                    <a:pt x="1396" y="5498"/>
                  </a:cubicBezTo>
                  <a:cubicBezTo>
                    <a:pt x="2036" y="5405"/>
                    <a:pt x="2711" y="5161"/>
                    <a:pt x="3432" y="4731"/>
                  </a:cubicBezTo>
                  <a:cubicBezTo>
                    <a:pt x="4165" y="4289"/>
                    <a:pt x="4700" y="3858"/>
                    <a:pt x="5083" y="3370"/>
                  </a:cubicBezTo>
                  <a:cubicBezTo>
                    <a:pt x="5328" y="3033"/>
                    <a:pt x="5374" y="2835"/>
                    <a:pt x="5374" y="2742"/>
                  </a:cubicBezTo>
                  <a:cubicBezTo>
                    <a:pt x="5374" y="2637"/>
                    <a:pt x="5328" y="2451"/>
                    <a:pt x="5083" y="2160"/>
                  </a:cubicBezTo>
                  <a:cubicBezTo>
                    <a:pt x="4700" y="1672"/>
                    <a:pt x="4165" y="1183"/>
                    <a:pt x="3432" y="799"/>
                  </a:cubicBezTo>
                  <a:cubicBezTo>
                    <a:pt x="2711" y="369"/>
                    <a:pt x="2036" y="125"/>
                    <a:pt x="1396" y="20"/>
                  </a:cubicBezTo>
                  <a:cubicBezTo>
                    <a:pt x="1287" y="7"/>
                    <a:pt x="1192" y="1"/>
                    <a:pt x="11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54"/>
            <p:cNvSpPr/>
            <p:nvPr/>
          </p:nvSpPr>
          <p:spPr>
            <a:xfrm>
              <a:off x="1562105" y="1579843"/>
              <a:ext cx="123989" cy="127541"/>
            </a:xfrm>
            <a:custGeom>
              <a:rect b="b" l="l" r="r" t="t"/>
              <a:pathLst>
                <a:path extrusionOk="0" h="5134" w="4991">
                  <a:moveTo>
                    <a:pt x="1054" y="0"/>
                  </a:moveTo>
                  <a:cubicBezTo>
                    <a:pt x="871" y="0"/>
                    <a:pt x="753" y="33"/>
                    <a:pt x="687" y="66"/>
                  </a:cubicBezTo>
                  <a:cubicBezTo>
                    <a:pt x="629" y="113"/>
                    <a:pt x="489" y="217"/>
                    <a:pt x="338" y="555"/>
                  </a:cubicBezTo>
                  <a:cubicBezTo>
                    <a:pt x="152" y="1136"/>
                    <a:pt x="1" y="1764"/>
                    <a:pt x="1" y="2544"/>
                  </a:cubicBezTo>
                  <a:cubicBezTo>
                    <a:pt x="1" y="3370"/>
                    <a:pt x="152" y="3998"/>
                    <a:pt x="338" y="4533"/>
                  </a:cubicBezTo>
                  <a:cubicBezTo>
                    <a:pt x="489" y="4870"/>
                    <a:pt x="629" y="5010"/>
                    <a:pt x="687" y="5056"/>
                  </a:cubicBezTo>
                  <a:cubicBezTo>
                    <a:pt x="754" y="5098"/>
                    <a:pt x="873" y="5133"/>
                    <a:pt x="1059" y="5133"/>
                  </a:cubicBezTo>
                  <a:cubicBezTo>
                    <a:pt x="1134" y="5133"/>
                    <a:pt x="1219" y="5128"/>
                    <a:pt x="1315" y="5114"/>
                  </a:cubicBezTo>
                  <a:cubicBezTo>
                    <a:pt x="1897" y="5010"/>
                    <a:pt x="2525" y="4765"/>
                    <a:pt x="3199" y="4382"/>
                  </a:cubicBezTo>
                  <a:cubicBezTo>
                    <a:pt x="3886" y="3998"/>
                    <a:pt x="4363" y="3556"/>
                    <a:pt x="4758" y="3125"/>
                  </a:cubicBezTo>
                  <a:cubicBezTo>
                    <a:pt x="4991" y="2835"/>
                    <a:pt x="4991" y="2637"/>
                    <a:pt x="4991" y="2544"/>
                  </a:cubicBezTo>
                  <a:cubicBezTo>
                    <a:pt x="4991" y="2497"/>
                    <a:pt x="4991" y="2299"/>
                    <a:pt x="4758" y="2009"/>
                  </a:cubicBezTo>
                  <a:cubicBezTo>
                    <a:pt x="4363" y="1567"/>
                    <a:pt x="3886" y="1136"/>
                    <a:pt x="3199" y="753"/>
                  </a:cubicBezTo>
                  <a:cubicBezTo>
                    <a:pt x="2525" y="357"/>
                    <a:pt x="1897" y="113"/>
                    <a:pt x="1315" y="20"/>
                  </a:cubicBezTo>
                  <a:cubicBezTo>
                    <a:pt x="1216" y="6"/>
                    <a:pt x="1130" y="0"/>
                    <a:pt x="10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54"/>
            <p:cNvSpPr/>
            <p:nvPr/>
          </p:nvSpPr>
          <p:spPr>
            <a:xfrm>
              <a:off x="1899317" y="1584762"/>
              <a:ext cx="115617" cy="117704"/>
            </a:xfrm>
            <a:custGeom>
              <a:rect b="b" l="l" r="r" t="t"/>
              <a:pathLst>
                <a:path extrusionOk="0" h="4738" w="4654">
                  <a:moveTo>
                    <a:pt x="959" y="0"/>
                  </a:moveTo>
                  <a:cubicBezTo>
                    <a:pt x="790" y="0"/>
                    <a:pt x="695" y="33"/>
                    <a:pt x="629" y="66"/>
                  </a:cubicBezTo>
                  <a:cubicBezTo>
                    <a:pt x="582" y="113"/>
                    <a:pt x="431" y="206"/>
                    <a:pt x="338" y="496"/>
                  </a:cubicBezTo>
                  <a:cubicBezTo>
                    <a:pt x="140" y="1031"/>
                    <a:pt x="1" y="1659"/>
                    <a:pt x="1" y="2346"/>
                  </a:cubicBezTo>
                  <a:cubicBezTo>
                    <a:pt x="1" y="3067"/>
                    <a:pt x="140" y="3695"/>
                    <a:pt x="338" y="4184"/>
                  </a:cubicBezTo>
                  <a:cubicBezTo>
                    <a:pt x="431" y="4521"/>
                    <a:pt x="582" y="4626"/>
                    <a:pt x="629" y="4672"/>
                  </a:cubicBezTo>
                  <a:cubicBezTo>
                    <a:pt x="695" y="4705"/>
                    <a:pt x="790" y="4738"/>
                    <a:pt x="959" y="4738"/>
                  </a:cubicBezTo>
                  <a:cubicBezTo>
                    <a:pt x="1029" y="4738"/>
                    <a:pt x="1112" y="4732"/>
                    <a:pt x="1210" y="4719"/>
                  </a:cubicBezTo>
                  <a:cubicBezTo>
                    <a:pt x="1745" y="4626"/>
                    <a:pt x="2327" y="4428"/>
                    <a:pt x="2955" y="4044"/>
                  </a:cubicBezTo>
                  <a:cubicBezTo>
                    <a:pt x="3583" y="3695"/>
                    <a:pt x="4072" y="3311"/>
                    <a:pt x="4409" y="2881"/>
                  </a:cubicBezTo>
                  <a:cubicBezTo>
                    <a:pt x="4607" y="2637"/>
                    <a:pt x="4653" y="2439"/>
                    <a:pt x="4653" y="2346"/>
                  </a:cubicBezTo>
                  <a:cubicBezTo>
                    <a:pt x="4653" y="2299"/>
                    <a:pt x="4607" y="2101"/>
                    <a:pt x="4409" y="1857"/>
                  </a:cubicBezTo>
                  <a:cubicBezTo>
                    <a:pt x="4072" y="1427"/>
                    <a:pt x="3583" y="1031"/>
                    <a:pt x="2955" y="648"/>
                  </a:cubicBezTo>
                  <a:cubicBezTo>
                    <a:pt x="2327" y="310"/>
                    <a:pt x="1745" y="113"/>
                    <a:pt x="1210" y="19"/>
                  </a:cubicBezTo>
                  <a:cubicBezTo>
                    <a:pt x="1112" y="6"/>
                    <a:pt x="1029" y="0"/>
                    <a:pt x="95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54"/>
            <p:cNvSpPr/>
            <p:nvPr/>
          </p:nvSpPr>
          <p:spPr>
            <a:xfrm>
              <a:off x="2236529" y="1589382"/>
              <a:ext cx="105779" cy="108189"/>
            </a:xfrm>
            <a:custGeom>
              <a:rect b="b" l="l" r="r" t="t"/>
              <a:pathLst>
                <a:path extrusionOk="0" h="4355" w="4258">
                  <a:moveTo>
                    <a:pt x="891" y="1"/>
                  </a:moveTo>
                  <a:cubicBezTo>
                    <a:pt x="739" y="1"/>
                    <a:pt x="649" y="36"/>
                    <a:pt x="582" y="78"/>
                  </a:cubicBezTo>
                  <a:cubicBezTo>
                    <a:pt x="524" y="124"/>
                    <a:pt x="384" y="217"/>
                    <a:pt x="291" y="508"/>
                  </a:cubicBezTo>
                  <a:cubicBezTo>
                    <a:pt x="140" y="950"/>
                    <a:pt x="1" y="1532"/>
                    <a:pt x="1" y="2160"/>
                  </a:cubicBezTo>
                  <a:cubicBezTo>
                    <a:pt x="1" y="2834"/>
                    <a:pt x="140" y="3416"/>
                    <a:pt x="291" y="3858"/>
                  </a:cubicBezTo>
                  <a:cubicBezTo>
                    <a:pt x="384" y="4149"/>
                    <a:pt x="524" y="4242"/>
                    <a:pt x="582" y="4288"/>
                  </a:cubicBezTo>
                  <a:cubicBezTo>
                    <a:pt x="648" y="4321"/>
                    <a:pt x="737" y="4354"/>
                    <a:pt x="886" y="4354"/>
                  </a:cubicBezTo>
                  <a:cubicBezTo>
                    <a:pt x="948" y="4354"/>
                    <a:pt x="1020" y="4348"/>
                    <a:pt x="1106" y="4335"/>
                  </a:cubicBezTo>
                  <a:cubicBezTo>
                    <a:pt x="1594" y="4242"/>
                    <a:pt x="2129" y="4044"/>
                    <a:pt x="2711" y="3753"/>
                  </a:cubicBezTo>
                  <a:cubicBezTo>
                    <a:pt x="3292" y="3416"/>
                    <a:pt x="3723" y="3032"/>
                    <a:pt x="4014" y="2637"/>
                  </a:cubicBezTo>
                  <a:cubicBezTo>
                    <a:pt x="4211" y="2404"/>
                    <a:pt x="4258" y="2253"/>
                    <a:pt x="4258" y="2160"/>
                  </a:cubicBezTo>
                  <a:cubicBezTo>
                    <a:pt x="4258" y="2113"/>
                    <a:pt x="4211" y="1962"/>
                    <a:pt x="4014" y="1718"/>
                  </a:cubicBezTo>
                  <a:cubicBezTo>
                    <a:pt x="3723" y="1334"/>
                    <a:pt x="3292" y="950"/>
                    <a:pt x="2711" y="601"/>
                  </a:cubicBezTo>
                  <a:cubicBezTo>
                    <a:pt x="2129" y="264"/>
                    <a:pt x="1594" y="78"/>
                    <a:pt x="1106" y="20"/>
                  </a:cubicBezTo>
                  <a:cubicBezTo>
                    <a:pt x="1023" y="6"/>
                    <a:pt x="952" y="1"/>
                    <a:pt x="8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54"/>
            <p:cNvSpPr/>
            <p:nvPr/>
          </p:nvSpPr>
          <p:spPr>
            <a:xfrm>
              <a:off x="2573443" y="1594301"/>
              <a:ext cx="96538" cy="98625"/>
            </a:xfrm>
            <a:custGeom>
              <a:rect b="b" l="l" r="r" t="t"/>
              <a:pathLst>
                <a:path extrusionOk="0" h="3970" w="3886">
                  <a:moveTo>
                    <a:pt x="804" y="0"/>
                  </a:moveTo>
                  <a:cubicBezTo>
                    <a:pt x="654" y="0"/>
                    <a:pt x="569" y="33"/>
                    <a:pt x="536" y="66"/>
                  </a:cubicBezTo>
                  <a:cubicBezTo>
                    <a:pt x="489" y="66"/>
                    <a:pt x="396" y="171"/>
                    <a:pt x="292" y="461"/>
                  </a:cubicBezTo>
                  <a:cubicBezTo>
                    <a:pt x="106" y="845"/>
                    <a:pt x="1" y="1380"/>
                    <a:pt x="1" y="1962"/>
                  </a:cubicBezTo>
                  <a:cubicBezTo>
                    <a:pt x="1" y="2590"/>
                    <a:pt x="106" y="3125"/>
                    <a:pt x="292" y="3509"/>
                  </a:cubicBezTo>
                  <a:cubicBezTo>
                    <a:pt x="396" y="3800"/>
                    <a:pt x="489" y="3846"/>
                    <a:pt x="536" y="3893"/>
                  </a:cubicBezTo>
                  <a:cubicBezTo>
                    <a:pt x="569" y="3934"/>
                    <a:pt x="656" y="3970"/>
                    <a:pt x="809" y="3970"/>
                  </a:cubicBezTo>
                  <a:cubicBezTo>
                    <a:pt x="870" y="3970"/>
                    <a:pt x="941" y="3964"/>
                    <a:pt x="1024" y="3951"/>
                  </a:cubicBezTo>
                  <a:cubicBezTo>
                    <a:pt x="1455" y="3893"/>
                    <a:pt x="1943" y="3706"/>
                    <a:pt x="2478" y="3416"/>
                  </a:cubicBezTo>
                  <a:cubicBezTo>
                    <a:pt x="3013" y="3078"/>
                    <a:pt x="3397" y="2729"/>
                    <a:pt x="3688" y="2392"/>
                  </a:cubicBezTo>
                  <a:cubicBezTo>
                    <a:pt x="3886" y="2206"/>
                    <a:pt x="3886" y="2055"/>
                    <a:pt x="3886" y="1962"/>
                  </a:cubicBezTo>
                  <a:cubicBezTo>
                    <a:pt x="3886" y="1915"/>
                    <a:pt x="3886" y="1764"/>
                    <a:pt x="3688" y="1566"/>
                  </a:cubicBezTo>
                  <a:cubicBezTo>
                    <a:pt x="3397" y="1182"/>
                    <a:pt x="3013" y="845"/>
                    <a:pt x="2478" y="554"/>
                  </a:cubicBezTo>
                  <a:cubicBezTo>
                    <a:pt x="1943" y="264"/>
                    <a:pt x="1455" y="66"/>
                    <a:pt x="1024" y="19"/>
                  </a:cubicBezTo>
                  <a:cubicBezTo>
                    <a:pt x="939" y="6"/>
                    <a:pt x="866" y="0"/>
                    <a:pt x="8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54"/>
            <p:cNvSpPr/>
            <p:nvPr/>
          </p:nvSpPr>
          <p:spPr>
            <a:xfrm>
              <a:off x="2910655" y="1599170"/>
              <a:ext cx="86725" cy="88862"/>
            </a:xfrm>
            <a:custGeom>
              <a:rect b="b" l="l" r="r" t="t"/>
              <a:pathLst>
                <a:path extrusionOk="0" h="3577" w="3491">
                  <a:moveTo>
                    <a:pt x="710" y="0"/>
                  </a:moveTo>
                  <a:cubicBezTo>
                    <a:pt x="593" y="0"/>
                    <a:pt x="520" y="21"/>
                    <a:pt x="489" y="21"/>
                  </a:cubicBezTo>
                  <a:cubicBezTo>
                    <a:pt x="431" y="68"/>
                    <a:pt x="338" y="161"/>
                    <a:pt x="245" y="405"/>
                  </a:cubicBezTo>
                  <a:cubicBezTo>
                    <a:pt x="94" y="789"/>
                    <a:pt x="1" y="1231"/>
                    <a:pt x="1" y="1766"/>
                  </a:cubicBezTo>
                  <a:cubicBezTo>
                    <a:pt x="1" y="2347"/>
                    <a:pt x="94" y="2778"/>
                    <a:pt x="245" y="3173"/>
                  </a:cubicBezTo>
                  <a:cubicBezTo>
                    <a:pt x="338" y="3406"/>
                    <a:pt x="431" y="3510"/>
                    <a:pt x="489" y="3510"/>
                  </a:cubicBezTo>
                  <a:cubicBezTo>
                    <a:pt x="522" y="3543"/>
                    <a:pt x="602" y="3576"/>
                    <a:pt x="732" y="3576"/>
                  </a:cubicBezTo>
                  <a:cubicBezTo>
                    <a:pt x="786" y="3576"/>
                    <a:pt x="848" y="3571"/>
                    <a:pt x="920" y="3557"/>
                  </a:cubicBezTo>
                  <a:cubicBezTo>
                    <a:pt x="1304" y="3510"/>
                    <a:pt x="1746" y="3359"/>
                    <a:pt x="2234" y="3068"/>
                  </a:cubicBezTo>
                  <a:cubicBezTo>
                    <a:pt x="2711" y="2778"/>
                    <a:pt x="3048" y="2487"/>
                    <a:pt x="3339" y="2150"/>
                  </a:cubicBezTo>
                  <a:cubicBezTo>
                    <a:pt x="3490" y="1952"/>
                    <a:pt x="3490" y="1859"/>
                    <a:pt x="3490" y="1766"/>
                  </a:cubicBezTo>
                  <a:cubicBezTo>
                    <a:pt x="3490" y="1719"/>
                    <a:pt x="3490" y="1568"/>
                    <a:pt x="3339" y="1370"/>
                  </a:cubicBezTo>
                  <a:cubicBezTo>
                    <a:pt x="3048" y="1079"/>
                    <a:pt x="2711" y="789"/>
                    <a:pt x="2234" y="498"/>
                  </a:cubicBezTo>
                  <a:cubicBezTo>
                    <a:pt x="1746" y="207"/>
                    <a:pt x="1304" y="68"/>
                    <a:pt x="920" y="21"/>
                  </a:cubicBezTo>
                  <a:cubicBezTo>
                    <a:pt x="838" y="6"/>
                    <a:pt x="769" y="0"/>
                    <a:pt x="71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54"/>
            <p:cNvSpPr/>
            <p:nvPr/>
          </p:nvSpPr>
          <p:spPr>
            <a:xfrm>
              <a:off x="3247867" y="1603791"/>
              <a:ext cx="78055" cy="79347"/>
            </a:xfrm>
            <a:custGeom>
              <a:rect b="b" l="l" r="r" t="t"/>
              <a:pathLst>
                <a:path extrusionOk="0" h="3194" w="3142">
                  <a:moveTo>
                    <a:pt x="622" y="0"/>
                  </a:moveTo>
                  <a:cubicBezTo>
                    <a:pt x="519" y="0"/>
                    <a:pt x="462" y="21"/>
                    <a:pt x="431" y="21"/>
                  </a:cubicBezTo>
                  <a:cubicBezTo>
                    <a:pt x="385" y="79"/>
                    <a:pt x="292" y="126"/>
                    <a:pt x="233" y="370"/>
                  </a:cubicBezTo>
                  <a:cubicBezTo>
                    <a:pt x="94" y="707"/>
                    <a:pt x="1" y="1091"/>
                    <a:pt x="1" y="1580"/>
                  </a:cubicBezTo>
                  <a:cubicBezTo>
                    <a:pt x="1" y="2115"/>
                    <a:pt x="94" y="2499"/>
                    <a:pt x="233" y="2836"/>
                  </a:cubicBezTo>
                  <a:cubicBezTo>
                    <a:pt x="292" y="3080"/>
                    <a:pt x="385" y="3127"/>
                    <a:pt x="431" y="3173"/>
                  </a:cubicBezTo>
                  <a:cubicBezTo>
                    <a:pt x="462" y="3173"/>
                    <a:pt x="519" y="3194"/>
                    <a:pt x="622" y="3194"/>
                  </a:cubicBezTo>
                  <a:cubicBezTo>
                    <a:pt x="674" y="3194"/>
                    <a:pt x="737" y="3189"/>
                    <a:pt x="815" y="3173"/>
                  </a:cubicBezTo>
                  <a:cubicBezTo>
                    <a:pt x="1164" y="3127"/>
                    <a:pt x="1594" y="2987"/>
                    <a:pt x="1978" y="2743"/>
                  </a:cubicBezTo>
                  <a:cubicBezTo>
                    <a:pt x="2420" y="2499"/>
                    <a:pt x="2757" y="2208"/>
                    <a:pt x="2955" y="1964"/>
                  </a:cubicBezTo>
                  <a:cubicBezTo>
                    <a:pt x="3095" y="1766"/>
                    <a:pt x="3141" y="1673"/>
                    <a:pt x="3141" y="1580"/>
                  </a:cubicBezTo>
                  <a:cubicBezTo>
                    <a:pt x="3141" y="1533"/>
                    <a:pt x="3095" y="1429"/>
                    <a:pt x="2955" y="1242"/>
                  </a:cubicBezTo>
                  <a:cubicBezTo>
                    <a:pt x="2757" y="952"/>
                    <a:pt x="2420" y="707"/>
                    <a:pt x="1978" y="463"/>
                  </a:cubicBezTo>
                  <a:cubicBezTo>
                    <a:pt x="1594" y="219"/>
                    <a:pt x="1164" y="79"/>
                    <a:pt x="815" y="21"/>
                  </a:cubicBezTo>
                  <a:cubicBezTo>
                    <a:pt x="737" y="6"/>
                    <a:pt x="674" y="0"/>
                    <a:pt x="62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54"/>
            <p:cNvSpPr/>
            <p:nvPr/>
          </p:nvSpPr>
          <p:spPr>
            <a:xfrm>
              <a:off x="3584806" y="1608064"/>
              <a:ext cx="68789" cy="70453"/>
            </a:xfrm>
            <a:custGeom>
              <a:rect b="b" l="l" r="r" t="t"/>
              <a:pathLst>
                <a:path extrusionOk="0" h="2836" w="2769">
                  <a:moveTo>
                    <a:pt x="733" y="0"/>
                  </a:moveTo>
                  <a:cubicBezTo>
                    <a:pt x="535" y="0"/>
                    <a:pt x="442" y="47"/>
                    <a:pt x="395" y="47"/>
                  </a:cubicBezTo>
                  <a:cubicBezTo>
                    <a:pt x="337" y="93"/>
                    <a:pt x="244" y="140"/>
                    <a:pt x="198" y="338"/>
                  </a:cubicBezTo>
                  <a:cubicBezTo>
                    <a:pt x="105" y="628"/>
                    <a:pt x="0" y="1012"/>
                    <a:pt x="0" y="1408"/>
                  </a:cubicBezTo>
                  <a:cubicBezTo>
                    <a:pt x="0" y="1838"/>
                    <a:pt x="105" y="2234"/>
                    <a:pt x="198" y="2524"/>
                  </a:cubicBezTo>
                  <a:cubicBezTo>
                    <a:pt x="244" y="2710"/>
                    <a:pt x="337" y="2757"/>
                    <a:pt x="395" y="2815"/>
                  </a:cubicBezTo>
                  <a:cubicBezTo>
                    <a:pt x="427" y="2815"/>
                    <a:pt x="478" y="2836"/>
                    <a:pt x="568" y="2836"/>
                  </a:cubicBezTo>
                  <a:cubicBezTo>
                    <a:pt x="613" y="2836"/>
                    <a:pt x="667" y="2831"/>
                    <a:pt x="733" y="2815"/>
                  </a:cubicBezTo>
                  <a:cubicBezTo>
                    <a:pt x="1024" y="2757"/>
                    <a:pt x="1407" y="2664"/>
                    <a:pt x="1745" y="2420"/>
                  </a:cubicBezTo>
                  <a:cubicBezTo>
                    <a:pt x="2140" y="2234"/>
                    <a:pt x="2431" y="1989"/>
                    <a:pt x="2617" y="1745"/>
                  </a:cubicBezTo>
                  <a:cubicBezTo>
                    <a:pt x="2768" y="1594"/>
                    <a:pt x="2768" y="1454"/>
                    <a:pt x="2768" y="1408"/>
                  </a:cubicBezTo>
                  <a:cubicBezTo>
                    <a:pt x="2768" y="1361"/>
                    <a:pt x="2768" y="1257"/>
                    <a:pt x="2617" y="1117"/>
                  </a:cubicBezTo>
                  <a:cubicBezTo>
                    <a:pt x="2431" y="873"/>
                    <a:pt x="2140" y="628"/>
                    <a:pt x="1745" y="384"/>
                  </a:cubicBezTo>
                  <a:cubicBezTo>
                    <a:pt x="1407" y="198"/>
                    <a:pt x="1024" y="93"/>
                    <a:pt x="7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54"/>
            <p:cNvSpPr/>
            <p:nvPr/>
          </p:nvSpPr>
          <p:spPr>
            <a:xfrm>
              <a:off x="3921993" y="1612983"/>
              <a:ext cx="58976" cy="60641"/>
            </a:xfrm>
            <a:custGeom>
              <a:rect b="b" l="l" r="r" t="t"/>
              <a:pathLst>
                <a:path extrusionOk="0" h="2441" w="2374">
                  <a:moveTo>
                    <a:pt x="629" y="0"/>
                  </a:moveTo>
                  <a:cubicBezTo>
                    <a:pt x="431" y="0"/>
                    <a:pt x="385" y="0"/>
                    <a:pt x="338" y="47"/>
                  </a:cubicBezTo>
                  <a:cubicBezTo>
                    <a:pt x="292" y="47"/>
                    <a:pt x="245" y="93"/>
                    <a:pt x="141" y="291"/>
                  </a:cubicBezTo>
                  <a:cubicBezTo>
                    <a:pt x="47" y="523"/>
                    <a:pt x="1" y="872"/>
                    <a:pt x="1" y="1210"/>
                  </a:cubicBezTo>
                  <a:cubicBezTo>
                    <a:pt x="1" y="1594"/>
                    <a:pt x="47" y="1931"/>
                    <a:pt x="141" y="2175"/>
                  </a:cubicBezTo>
                  <a:cubicBezTo>
                    <a:pt x="245" y="2326"/>
                    <a:pt x="292" y="2373"/>
                    <a:pt x="338" y="2419"/>
                  </a:cubicBezTo>
                  <a:cubicBezTo>
                    <a:pt x="369" y="2419"/>
                    <a:pt x="400" y="2440"/>
                    <a:pt x="476" y="2440"/>
                  </a:cubicBezTo>
                  <a:cubicBezTo>
                    <a:pt x="514" y="2440"/>
                    <a:pt x="563" y="2435"/>
                    <a:pt x="629" y="2419"/>
                  </a:cubicBezTo>
                  <a:cubicBezTo>
                    <a:pt x="920" y="2419"/>
                    <a:pt x="1211" y="2268"/>
                    <a:pt x="1548" y="2129"/>
                  </a:cubicBezTo>
                  <a:cubicBezTo>
                    <a:pt x="1839" y="1931"/>
                    <a:pt x="2083" y="1687"/>
                    <a:pt x="2281" y="1501"/>
                  </a:cubicBezTo>
                  <a:cubicBezTo>
                    <a:pt x="2374" y="1349"/>
                    <a:pt x="2374" y="1256"/>
                    <a:pt x="2374" y="1210"/>
                  </a:cubicBezTo>
                  <a:cubicBezTo>
                    <a:pt x="2374" y="1210"/>
                    <a:pt x="2374" y="1105"/>
                    <a:pt x="2281" y="965"/>
                  </a:cubicBezTo>
                  <a:cubicBezTo>
                    <a:pt x="2083" y="768"/>
                    <a:pt x="1839" y="523"/>
                    <a:pt x="1548" y="337"/>
                  </a:cubicBezTo>
                  <a:cubicBezTo>
                    <a:pt x="1211" y="140"/>
                    <a:pt x="920" y="47"/>
                    <a:pt x="62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54"/>
            <p:cNvSpPr/>
            <p:nvPr/>
          </p:nvSpPr>
          <p:spPr>
            <a:xfrm>
              <a:off x="4259206" y="1617603"/>
              <a:ext cx="50604" cy="51747"/>
            </a:xfrm>
            <a:custGeom>
              <a:rect b="b" l="l" r="r" t="t"/>
              <a:pathLst>
                <a:path extrusionOk="0" h="2083" w="2037">
                  <a:moveTo>
                    <a:pt x="524" y="0"/>
                  </a:moveTo>
                  <a:cubicBezTo>
                    <a:pt x="385" y="0"/>
                    <a:pt x="338" y="0"/>
                    <a:pt x="292" y="47"/>
                  </a:cubicBezTo>
                  <a:cubicBezTo>
                    <a:pt x="233" y="47"/>
                    <a:pt x="187" y="105"/>
                    <a:pt x="140" y="244"/>
                  </a:cubicBezTo>
                  <a:cubicBezTo>
                    <a:pt x="47" y="442"/>
                    <a:pt x="1" y="733"/>
                    <a:pt x="1" y="1024"/>
                  </a:cubicBezTo>
                  <a:cubicBezTo>
                    <a:pt x="1" y="1361"/>
                    <a:pt x="47" y="1605"/>
                    <a:pt x="140" y="1850"/>
                  </a:cubicBezTo>
                  <a:cubicBezTo>
                    <a:pt x="187" y="1989"/>
                    <a:pt x="233" y="2036"/>
                    <a:pt x="292" y="2036"/>
                  </a:cubicBezTo>
                  <a:cubicBezTo>
                    <a:pt x="338" y="2036"/>
                    <a:pt x="385" y="2082"/>
                    <a:pt x="524" y="2082"/>
                  </a:cubicBezTo>
                  <a:cubicBezTo>
                    <a:pt x="769" y="2036"/>
                    <a:pt x="1013" y="1943"/>
                    <a:pt x="1304" y="1791"/>
                  </a:cubicBezTo>
                  <a:cubicBezTo>
                    <a:pt x="1548" y="1605"/>
                    <a:pt x="1792" y="1454"/>
                    <a:pt x="1932" y="1268"/>
                  </a:cubicBezTo>
                  <a:cubicBezTo>
                    <a:pt x="2036" y="1163"/>
                    <a:pt x="2036" y="1070"/>
                    <a:pt x="2036" y="1024"/>
                  </a:cubicBezTo>
                  <a:cubicBezTo>
                    <a:pt x="2036" y="1024"/>
                    <a:pt x="2036" y="919"/>
                    <a:pt x="1932" y="826"/>
                  </a:cubicBezTo>
                  <a:cubicBezTo>
                    <a:pt x="1792" y="628"/>
                    <a:pt x="1548" y="442"/>
                    <a:pt x="1304" y="291"/>
                  </a:cubicBezTo>
                  <a:cubicBezTo>
                    <a:pt x="1013" y="151"/>
                    <a:pt x="769" y="47"/>
                    <a:pt x="5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54"/>
            <p:cNvSpPr/>
            <p:nvPr/>
          </p:nvSpPr>
          <p:spPr>
            <a:xfrm>
              <a:off x="4596144" y="1622497"/>
              <a:ext cx="41040" cy="42232"/>
            </a:xfrm>
            <a:custGeom>
              <a:rect b="b" l="l" r="r" t="t"/>
              <a:pathLst>
                <a:path extrusionOk="0" h="1700" w="1652">
                  <a:moveTo>
                    <a:pt x="442" y="1"/>
                  </a:moveTo>
                  <a:cubicBezTo>
                    <a:pt x="337" y="1"/>
                    <a:pt x="244" y="1"/>
                    <a:pt x="244" y="47"/>
                  </a:cubicBezTo>
                  <a:cubicBezTo>
                    <a:pt x="198" y="47"/>
                    <a:pt x="151" y="94"/>
                    <a:pt x="105" y="199"/>
                  </a:cubicBezTo>
                  <a:cubicBezTo>
                    <a:pt x="47" y="385"/>
                    <a:pt x="0" y="582"/>
                    <a:pt x="0" y="827"/>
                  </a:cubicBezTo>
                  <a:cubicBezTo>
                    <a:pt x="0" y="1118"/>
                    <a:pt x="47" y="1304"/>
                    <a:pt x="105" y="1501"/>
                  </a:cubicBezTo>
                  <a:cubicBezTo>
                    <a:pt x="151" y="1594"/>
                    <a:pt x="198" y="1653"/>
                    <a:pt x="244" y="1653"/>
                  </a:cubicBezTo>
                  <a:cubicBezTo>
                    <a:pt x="244" y="1699"/>
                    <a:pt x="337" y="1699"/>
                    <a:pt x="442" y="1699"/>
                  </a:cubicBezTo>
                  <a:cubicBezTo>
                    <a:pt x="628" y="1653"/>
                    <a:pt x="826" y="1594"/>
                    <a:pt x="1070" y="1455"/>
                  </a:cubicBezTo>
                  <a:cubicBezTo>
                    <a:pt x="1268" y="1304"/>
                    <a:pt x="1454" y="1164"/>
                    <a:pt x="1559" y="1013"/>
                  </a:cubicBezTo>
                  <a:cubicBezTo>
                    <a:pt x="1652" y="920"/>
                    <a:pt x="1652" y="873"/>
                    <a:pt x="1652" y="827"/>
                  </a:cubicBezTo>
                  <a:cubicBezTo>
                    <a:pt x="1652" y="827"/>
                    <a:pt x="1652" y="780"/>
                    <a:pt x="1559" y="676"/>
                  </a:cubicBezTo>
                  <a:cubicBezTo>
                    <a:pt x="1454" y="536"/>
                    <a:pt x="1268" y="385"/>
                    <a:pt x="1070" y="245"/>
                  </a:cubicBezTo>
                  <a:cubicBezTo>
                    <a:pt x="826" y="94"/>
                    <a:pt x="628" y="47"/>
                    <a:pt x="4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54"/>
            <p:cNvSpPr/>
            <p:nvPr/>
          </p:nvSpPr>
          <p:spPr>
            <a:xfrm>
              <a:off x="4933356" y="1627416"/>
              <a:ext cx="31227" cy="32395"/>
            </a:xfrm>
            <a:custGeom>
              <a:rect b="b" l="l" r="r" t="t"/>
              <a:pathLst>
                <a:path extrusionOk="0" h="1304" w="1257">
                  <a:moveTo>
                    <a:pt x="198" y="1"/>
                  </a:moveTo>
                  <a:cubicBezTo>
                    <a:pt x="140" y="47"/>
                    <a:pt x="140" y="47"/>
                    <a:pt x="93" y="140"/>
                  </a:cubicBezTo>
                  <a:cubicBezTo>
                    <a:pt x="47" y="291"/>
                    <a:pt x="0" y="431"/>
                    <a:pt x="0" y="629"/>
                  </a:cubicBezTo>
                  <a:cubicBezTo>
                    <a:pt x="0" y="873"/>
                    <a:pt x="47" y="1013"/>
                    <a:pt x="93" y="1164"/>
                  </a:cubicBezTo>
                  <a:cubicBezTo>
                    <a:pt x="140" y="1257"/>
                    <a:pt x="140" y="1257"/>
                    <a:pt x="198" y="1257"/>
                  </a:cubicBezTo>
                  <a:cubicBezTo>
                    <a:pt x="198" y="1303"/>
                    <a:pt x="244" y="1303"/>
                    <a:pt x="337" y="1303"/>
                  </a:cubicBezTo>
                  <a:cubicBezTo>
                    <a:pt x="489" y="1257"/>
                    <a:pt x="628" y="1210"/>
                    <a:pt x="826" y="1106"/>
                  </a:cubicBezTo>
                  <a:cubicBezTo>
                    <a:pt x="965" y="1013"/>
                    <a:pt x="1117" y="920"/>
                    <a:pt x="1210" y="768"/>
                  </a:cubicBezTo>
                  <a:cubicBezTo>
                    <a:pt x="1256" y="722"/>
                    <a:pt x="1256" y="675"/>
                    <a:pt x="1256" y="629"/>
                  </a:cubicBezTo>
                  <a:cubicBezTo>
                    <a:pt x="1256" y="629"/>
                    <a:pt x="1256" y="582"/>
                    <a:pt x="1210" y="524"/>
                  </a:cubicBezTo>
                  <a:cubicBezTo>
                    <a:pt x="1117" y="384"/>
                    <a:pt x="965" y="291"/>
                    <a:pt x="826" y="187"/>
                  </a:cubicBezTo>
                  <a:cubicBezTo>
                    <a:pt x="628" y="94"/>
                    <a:pt x="489" y="47"/>
                    <a:pt x="33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54"/>
            <p:cNvSpPr/>
            <p:nvPr/>
          </p:nvSpPr>
          <p:spPr>
            <a:xfrm>
              <a:off x="5270544" y="1632037"/>
              <a:ext cx="22855" cy="22855"/>
            </a:xfrm>
            <a:custGeom>
              <a:rect b="b" l="l" r="r" t="t"/>
              <a:pathLst>
                <a:path extrusionOk="0" h="920" w="920">
                  <a:moveTo>
                    <a:pt x="141" y="1"/>
                  </a:moveTo>
                  <a:cubicBezTo>
                    <a:pt x="94" y="1"/>
                    <a:pt x="94" y="47"/>
                    <a:pt x="47" y="105"/>
                  </a:cubicBezTo>
                  <a:cubicBezTo>
                    <a:pt x="47" y="198"/>
                    <a:pt x="1" y="338"/>
                    <a:pt x="1" y="443"/>
                  </a:cubicBezTo>
                  <a:cubicBezTo>
                    <a:pt x="1" y="582"/>
                    <a:pt x="47" y="734"/>
                    <a:pt x="47" y="827"/>
                  </a:cubicBezTo>
                  <a:cubicBezTo>
                    <a:pt x="94" y="873"/>
                    <a:pt x="94" y="873"/>
                    <a:pt x="141" y="920"/>
                  </a:cubicBezTo>
                  <a:lnTo>
                    <a:pt x="234" y="920"/>
                  </a:lnTo>
                  <a:cubicBezTo>
                    <a:pt x="338" y="920"/>
                    <a:pt x="431" y="873"/>
                    <a:pt x="583" y="780"/>
                  </a:cubicBezTo>
                  <a:cubicBezTo>
                    <a:pt x="676" y="734"/>
                    <a:pt x="769" y="629"/>
                    <a:pt x="873" y="536"/>
                  </a:cubicBezTo>
                  <a:cubicBezTo>
                    <a:pt x="920" y="489"/>
                    <a:pt x="920" y="489"/>
                    <a:pt x="920" y="443"/>
                  </a:cubicBezTo>
                  <a:cubicBezTo>
                    <a:pt x="920" y="443"/>
                    <a:pt x="920" y="396"/>
                    <a:pt x="873" y="338"/>
                  </a:cubicBezTo>
                  <a:cubicBezTo>
                    <a:pt x="769" y="292"/>
                    <a:pt x="676" y="198"/>
                    <a:pt x="583" y="152"/>
                  </a:cubicBezTo>
                  <a:cubicBezTo>
                    <a:pt x="431" y="47"/>
                    <a:pt x="338" y="1"/>
                    <a:pt x="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54"/>
            <p:cNvSpPr/>
            <p:nvPr/>
          </p:nvSpPr>
          <p:spPr>
            <a:xfrm>
              <a:off x="5607483" y="1636956"/>
              <a:ext cx="13316" cy="13316"/>
            </a:xfrm>
            <a:custGeom>
              <a:rect b="b" l="l" r="r" t="t"/>
              <a:pathLst>
                <a:path extrusionOk="0" h="536" w="536">
                  <a:moveTo>
                    <a:pt x="105" y="0"/>
                  </a:moveTo>
                  <a:cubicBezTo>
                    <a:pt x="47" y="0"/>
                    <a:pt x="47" y="0"/>
                    <a:pt x="47" y="47"/>
                  </a:cubicBezTo>
                  <a:cubicBezTo>
                    <a:pt x="0" y="94"/>
                    <a:pt x="0" y="198"/>
                    <a:pt x="0" y="245"/>
                  </a:cubicBezTo>
                  <a:cubicBezTo>
                    <a:pt x="0" y="338"/>
                    <a:pt x="0" y="431"/>
                    <a:pt x="47" y="489"/>
                  </a:cubicBezTo>
                  <a:cubicBezTo>
                    <a:pt x="47" y="489"/>
                    <a:pt x="47" y="536"/>
                    <a:pt x="105" y="536"/>
                  </a:cubicBezTo>
                  <a:lnTo>
                    <a:pt x="151" y="536"/>
                  </a:lnTo>
                  <a:cubicBezTo>
                    <a:pt x="198" y="536"/>
                    <a:pt x="291" y="489"/>
                    <a:pt x="338" y="431"/>
                  </a:cubicBezTo>
                  <a:cubicBezTo>
                    <a:pt x="442" y="431"/>
                    <a:pt x="489" y="384"/>
                    <a:pt x="489" y="338"/>
                  </a:cubicBezTo>
                  <a:cubicBezTo>
                    <a:pt x="535" y="291"/>
                    <a:pt x="535" y="291"/>
                    <a:pt x="535" y="245"/>
                  </a:cubicBezTo>
                  <a:lnTo>
                    <a:pt x="489" y="198"/>
                  </a:lnTo>
                  <a:cubicBezTo>
                    <a:pt x="489" y="140"/>
                    <a:pt x="442" y="94"/>
                    <a:pt x="338" y="47"/>
                  </a:cubicBezTo>
                  <a:cubicBezTo>
                    <a:pt x="291" y="47"/>
                    <a:pt x="198" y="0"/>
                    <a:pt x="1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54"/>
            <p:cNvSpPr/>
            <p:nvPr/>
          </p:nvSpPr>
          <p:spPr>
            <a:xfrm>
              <a:off x="550767" y="1835795"/>
              <a:ext cx="151738" cy="155638"/>
            </a:xfrm>
            <a:custGeom>
              <a:rect b="b" l="l" r="r" t="t"/>
              <a:pathLst>
                <a:path extrusionOk="0" h="6265" w="6108">
                  <a:moveTo>
                    <a:pt x="1261" y="0"/>
                  </a:moveTo>
                  <a:cubicBezTo>
                    <a:pt x="1056" y="0"/>
                    <a:pt x="945" y="60"/>
                    <a:pt x="873" y="92"/>
                  </a:cubicBezTo>
                  <a:cubicBezTo>
                    <a:pt x="780" y="138"/>
                    <a:pt x="582" y="278"/>
                    <a:pt x="443" y="720"/>
                  </a:cubicBezTo>
                  <a:cubicBezTo>
                    <a:pt x="198" y="1348"/>
                    <a:pt x="47" y="2174"/>
                    <a:pt x="1" y="3139"/>
                  </a:cubicBezTo>
                  <a:cubicBezTo>
                    <a:pt x="47" y="4116"/>
                    <a:pt x="198" y="4884"/>
                    <a:pt x="443" y="5570"/>
                  </a:cubicBezTo>
                  <a:cubicBezTo>
                    <a:pt x="582" y="6001"/>
                    <a:pt x="780" y="6094"/>
                    <a:pt x="873" y="6198"/>
                  </a:cubicBezTo>
                  <a:cubicBezTo>
                    <a:pt x="947" y="6231"/>
                    <a:pt x="1062" y="6264"/>
                    <a:pt x="1279" y="6264"/>
                  </a:cubicBezTo>
                  <a:cubicBezTo>
                    <a:pt x="1369" y="6264"/>
                    <a:pt x="1476" y="6259"/>
                    <a:pt x="1606" y="6245"/>
                  </a:cubicBezTo>
                  <a:cubicBezTo>
                    <a:pt x="2280" y="6152"/>
                    <a:pt x="3060" y="5861"/>
                    <a:pt x="3932" y="5373"/>
                  </a:cubicBezTo>
                  <a:cubicBezTo>
                    <a:pt x="4758" y="4884"/>
                    <a:pt x="5386" y="4349"/>
                    <a:pt x="5816" y="3826"/>
                  </a:cubicBezTo>
                  <a:cubicBezTo>
                    <a:pt x="6107" y="3477"/>
                    <a:pt x="6107" y="3244"/>
                    <a:pt x="6107" y="3139"/>
                  </a:cubicBezTo>
                  <a:cubicBezTo>
                    <a:pt x="6107" y="3046"/>
                    <a:pt x="6107" y="2802"/>
                    <a:pt x="5816" y="2465"/>
                  </a:cubicBezTo>
                  <a:cubicBezTo>
                    <a:pt x="5386" y="1930"/>
                    <a:pt x="4758" y="1395"/>
                    <a:pt x="3932" y="918"/>
                  </a:cubicBezTo>
                  <a:cubicBezTo>
                    <a:pt x="3060" y="429"/>
                    <a:pt x="2280" y="138"/>
                    <a:pt x="1606" y="45"/>
                  </a:cubicBezTo>
                  <a:cubicBezTo>
                    <a:pt x="1468" y="13"/>
                    <a:pt x="1355" y="0"/>
                    <a:pt x="126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54"/>
            <p:cNvSpPr/>
            <p:nvPr/>
          </p:nvSpPr>
          <p:spPr>
            <a:xfrm>
              <a:off x="887979" y="1840540"/>
              <a:ext cx="143341" cy="145975"/>
            </a:xfrm>
            <a:custGeom>
              <a:rect b="b" l="l" r="r" t="t"/>
              <a:pathLst>
                <a:path extrusionOk="0" h="5876" w="5770">
                  <a:moveTo>
                    <a:pt x="1165" y="1"/>
                  </a:moveTo>
                  <a:cubicBezTo>
                    <a:pt x="963" y="1"/>
                    <a:pt x="859" y="55"/>
                    <a:pt x="826" y="87"/>
                  </a:cubicBezTo>
                  <a:cubicBezTo>
                    <a:pt x="722" y="145"/>
                    <a:pt x="536" y="285"/>
                    <a:pt x="384" y="669"/>
                  </a:cubicBezTo>
                  <a:cubicBezTo>
                    <a:pt x="140" y="1308"/>
                    <a:pt x="1" y="2030"/>
                    <a:pt x="1" y="2948"/>
                  </a:cubicBezTo>
                  <a:cubicBezTo>
                    <a:pt x="1" y="3821"/>
                    <a:pt x="140" y="4600"/>
                    <a:pt x="384" y="5228"/>
                  </a:cubicBezTo>
                  <a:cubicBezTo>
                    <a:pt x="536" y="5612"/>
                    <a:pt x="722" y="5763"/>
                    <a:pt x="826" y="5810"/>
                  </a:cubicBezTo>
                  <a:cubicBezTo>
                    <a:pt x="859" y="5843"/>
                    <a:pt x="968" y="5876"/>
                    <a:pt x="1181" y="5876"/>
                  </a:cubicBezTo>
                  <a:cubicBezTo>
                    <a:pt x="1269" y="5876"/>
                    <a:pt x="1375" y="5870"/>
                    <a:pt x="1501" y="5856"/>
                  </a:cubicBezTo>
                  <a:cubicBezTo>
                    <a:pt x="2176" y="5763"/>
                    <a:pt x="2909" y="5472"/>
                    <a:pt x="3688" y="5030"/>
                  </a:cubicBezTo>
                  <a:cubicBezTo>
                    <a:pt x="4455" y="4600"/>
                    <a:pt x="5037" y="4112"/>
                    <a:pt x="5479" y="3577"/>
                  </a:cubicBezTo>
                  <a:cubicBezTo>
                    <a:pt x="5723" y="3239"/>
                    <a:pt x="5770" y="3053"/>
                    <a:pt x="5770" y="2948"/>
                  </a:cubicBezTo>
                  <a:cubicBezTo>
                    <a:pt x="5770" y="2855"/>
                    <a:pt x="5723" y="2611"/>
                    <a:pt x="5479" y="2320"/>
                  </a:cubicBezTo>
                  <a:cubicBezTo>
                    <a:pt x="5037" y="1785"/>
                    <a:pt x="4455" y="1308"/>
                    <a:pt x="3688" y="820"/>
                  </a:cubicBezTo>
                  <a:cubicBezTo>
                    <a:pt x="2909" y="378"/>
                    <a:pt x="2176" y="145"/>
                    <a:pt x="1501" y="41"/>
                  </a:cubicBezTo>
                  <a:cubicBezTo>
                    <a:pt x="1368" y="12"/>
                    <a:pt x="1257" y="1"/>
                    <a:pt x="116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54"/>
            <p:cNvSpPr/>
            <p:nvPr/>
          </p:nvSpPr>
          <p:spPr>
            <a:xfrm>
              <a:off x="1225191" y="1845459"/>
              <a:ext cx="133528" cy="136435"/>
            </a:xfrm>
            <a:custGeom>
              <a:rect b="b" l="l" r="r" t="t"/>
              <a:pathLst>
                <a:path extrusionOk="0" h="5492" w="5375">
                  <a:moveTo>
                    <a:pt x="1092" y="0"/>
                  </a:moveTo>
                  <a:cubicBezTo>
                    <a:pt x="904" y="0"/>
                    <a:pt x="800" y="55"/>
                    <a:pt x="768" y="87"/>
                  </a:cubicBezTo>
                  <a:cubicBezTo>
                    <a:pt x="675" y="133"/>
                    <a:pt x="524" y="238"/>
                    <a:pt x="384" y="622"/>
                  </a:cubicBezTo>
                  <a:cubicBezTo>
                    <a:pt x="140" y="1203"/>
                    <a:pt x="1" y="1925"/>
                    <a:pt x="1" y="2750"/>
                  </a:cubicBezTo>
                  <a:cubicBezTo>
                    <a:pt x="1" y="3576"/>
                    <a:pt x="140" y="4309"/>
                    <a:pt x="384" y="4891"/>
                  </a:cubicBezTo>
                  <a:cubicBezTo>
                    <a:pt x="524" y="5228"/>
                    <a:pt x="675" y="5367"/>
                    <a:pt x="768" y="5414"/>
                  </a:cubicBezTo>
                  <a:cubicBezTo>
                    <a:pt x="801" y="5456"/>
                    <a:pt x="912" y="5491"/>
                    <a:pt x="1112" y="5491"/>
                  </a:cubicBezTo>
                  <a:cubicBezTo>
                    <a:pt x="1192" y="5491"/>
                    <a:pt x="1287" y="5485"/>
                    <a:pt x="1396" y="5472"/>
                  </a:cubicBezTo>
                  <a:cubicBezTo>
                    <a:pt x="2036" y="5367"/>
                    <a:pt x="2711" y="5123"/>
                    <a:pt x="3432" y="4739"/>
                  </a:cubicBezTo>
                  <a:cubicBezTo>
                    <a:pt x="4165" y="4309"/>
                    <a:pt x="4700" y="3821"/>
                    <a:pt x="5083" y="3332"/>
                  </a:cubicBezTo>
                  <a:cubicBezTo>
                    <a:pt x="5328" y="3041"/>
                    <a:pt x="5374" y="2855"/>
                    <a:pt x="5374" y="2750"/>
                  </a:cubicBezTo>
                  <a:cubicBezTo>
                    <a:pt x="5374" y="2657"/>
                    <a:pt x="5328" y="2460"/>
                    <a:pt x="5083" y="2169"/>
                  </a:cubicBezTo>
                  <a:cubicBezTo>
                    <a:pt x="4700" y="1692"/>
                    <a:pt x="4165" y="1203"/>
                    <a:pt x="3432" y="761"/>
                  </a:cubicBezTo>
                  <a:cubicBezTo>
                    <a:pt x="2711" y="378"/>
                    <a:pt x="2036" y="133"/>
                    <a:pt x="1396" y="40"/>
                  </a:cubicBezTo>
                  <a:cubicBezTo>
                    <a:pt x="1277" y="11"/>
                    <a:pt x="1176" y="0"/>
                    <a:pt x="109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54"/>
            <p:cNvSpPr/>
            <p:nvPr/>
          </p:nvSpPr>
          <p:spPr>
            <a:xfrm>
              <a:off x="1562105" y="1849632"/>
              <a:ext cx="123989" cy="127343"/>
            </a:xfrm>
            <a:custGeom>
              <a:rect b="b" l="l" r="r" t="t"/>
              <a:pathLst>
                <a:path extrusionOk="0" h="5126" w="4991">
                  <a:moveTo>
                    <a:pt x="1151" y="0"/>
                  </a:moveTo>
                  <a:cubicBezTo>
                    <a:pt x="912" y="0"/>
                    <a:pt x="764" y="78"/>
                    <a:pt x="687" y="117"/>
                  </a:cubicBezTo>
                  <a:cubicBezTo>
                    <a:pt x="629" y="163"/>
                    <a:pt x="489" y="256"/>
                    <a:pt x="338" y="593"/>
                  </a:cubicBezTo>
                  <a:cubicBezTo>
                    <a:pt x="152" y="1128"/>
                    <a:pt x="1" y="1815"/>
                    <a:pt x="1" y="2582"/>
                  </a:cubicBezTo>
                  <a:cubicBezTo>
                    <a:pt x="1" y="3362"/>
                    <a:pt x="152" y="4036"/>
                    <a:pt x="338" y="4571"/>
                  </a:cubicBezTo>
                  <a:cubicBezTo>
                    <a:pt x="489" y="4909"/>
                    <a:pt x="629" y="5013"/>
                    <a:pt x="687" y="5060"/>
                  </a:cubicBezTo>
                  <a:cubicBezTo>
                    <a:pt x="753" y="5093"/>
                    <a:pt x="871" y="5126"/>
                    <a:pt x="1054" y="5126"/>
                  </a:cubicBezTo>
                  <a:cubicBezTo>
                    <a:pt x="1130" y="5126"/>
                    <a:pt x="1216" y="5120"/>
                    <a:pt x="1315" y="5106"/>
                  </a:cubicBezTo>
                  <a:cubicBezTo>
                    <a:pt x="1897" y="5013"/>
                    <a:pt x="2525" y="4816"/>
                    <a:pt x="3199" y="4432"/>
                  </a:cubicBezTo>
                  <a:cubicBezTo>
                    <a:pt x="3886" y="4036"/>
                    <a:pt x="4363" y="3606"/>
                    <a:pt x="4758" y="3117"/>
                  </a:cubicBezTo>
                  <a:cubicBezTo>
                    <a:pt x="4991" y="2827"/>
                    <a:pt x="4991" y="2687"/>
                    <a:pt x="4991" y="2582"/>
                  </a:cubicBezTo>
                  <a:cubicBezTo>
                    <a:pt x="4991" y="2489"/>
                    <a:pt x="4991" y="2292"/>
                    <a:pt x="4758" y="2001"/>
                  </a:cubicBezTo>
                  <a:cubicBezTo>
                    <a:pt x="4363" y="1570"/>
                    <a:pt x="3886" y="1128"/>
                    <a:pt x="3199" y="745"/>
                  </a:cubicBezTo>
                  <a:cubicBezTo>
                    <a:pt x="2525" y="361"/>
                    <a:pt x="1897" y="117"/>
                    <a:pt x="1315" y="12"/>
                  </a:cubicBezTo>
                  <a:cubicBezTo>
                    <a:pt x="1256" y="4"/>
                    <a:pt x="1201" y="0"/>
                    <a:pt x="115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54"/>
            <p:cNvSpPr/>
            <p:nvPr/>
          </p:nvSpPr>
          <p:spPr>
            <a:xfrm>
              <a:off x="1899317" y="1854502"/>
              <a:ext cx="115617" cy="117555"/>
            </a:xfrm>
            <a:custGeom>
              <a:rect b="b" l="l" r="r" t="t"/>
              <a:pathLst>
                <a:path extrusionOk="0" h="4732" w="4654">
                  <a:moveTo>
                    <a:pt x="1029" y="1"/>
                  </a:moveTo>
                  <a:cubicBezTo>
                    <a:pt x="815" y="1"/>
                    <a:pt x="703" y="60"/>
                    <a:pt x="629" y="60"/>
                  </a:cubicBezTo>
                  <a:cubicBezTo>
                    <a:pt x="582" y="107"/>
                    <a:pt x="431" y="211"/>
                    <a:pt x="338" y="549"/>
                  </a:cubicBezTo>
                  <a:cubicBezTo>
                    <a:pt x="140" y="1037"/>
                    <a:pt x="1" y="1665"/>
                    <a:pt x="1" y="2386"/>
                  </a:cubicBezTo>
                  <a:cubicBezTo>
                    <a:pt x="1" y="3119"/>
                    <a:pt x="140" y="3701"/>
                    <a:pt x="338" y="4236"/>
                  </a:cubicBezTo>
                  <a:cubicBezTo>
                    <a:pt x="431" y="4527"/>
                    <a:pt x="582" y="4620"/>
                    <a:pt x="629" y="4666"/>
                  </a:cubicBezTo>
                  <a:cubicBezTo>
                    <a:pt x="695" y="4699"/>
                    <a:pt x="790" y="4732"/>
                    <a:pt x="959" y="4732"/>
                  </a:cubicBezTo>
                  <a:cubicBezTo>
                    <a:pt x="1029" y="4732"/>
                    <a:pt x="1112" y="4726"/>
                    <a:pt x="1210" y="4713"/>
                  </a:cubicBezTo>
                  <a:cubicBezTo>
                    <a:pt x="1745" y="4666"/>
                    <a:pt x="2327" y="4422"/>
                    <a:pt x="2955" y="4085"/>
                  </a:cubicBezTo>
                  <a:cubicBezTo>
                    <a:pt x="3583" y="3701"/>
                    <a:pt x="4072" y="3305"/>
                    <a:pt x="4409" y="2875"/>
                  </a:cubicBezTo>
                  <a:cubicBezTo>
                    <a:pt x="4607" y="2631"/>
                    <a:pt x="4653" y="2491"/>
                    <a:pt x="4653" y="2386"/>
                  </a:cubicBezTo>
                  <a:cubicBezTo>
                    <a:pt x="4653" y="2293"/>
                    <a:pt x="4607" y="2142"/>
                    <a:pt x="4409" y="1851"/>
                  </a:cubicBezTo>
                  <a:cubicBezTo>
                    <a:pt x="4072" y="1468"/>
                    <a:pt x="3583" y="1037"/>
                    <a:pt x="2955" y="688"/>
                  </a:cubicBezTo>
                  <a:cubicBezTo>
                    <a:pt x="2327" y="304"/>
                    <a:pt x="1745" y="107"/>
                    <a:pt x="1210" y="14"/>
                  </a:cubicBezTo>
                  <a:cubicBezTo>
                    <a:pt x="1143" y="4"/>
                    <a:pt x="1083" y="1"/>
                    <a:pt x="10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54"/>
            <p:cNvSpPr/>
            <p:nvPr/>
          </p:nvSpPr>
          <p:spPr>
            <a:xfrm>
              <a:off x="2236529" y="1859271"/>
              <a:ext cx="105779" cy="108164"/>
            </a:xfrm>
            <a:custGeom>
              <a:rect b="b" l="l" r="r" t="t"/>
              <a:pathLst>
                <a:path extrusionOk="0" h="4354" w="4258">
                  <a:moveTo>
                    <a:pt x="886" y="0"/>
                  </a:moveTo>
                  <a:cubicBezTo>
                    <a:pt x="737" y="0"/>
                    <a:pt x="648" y="33"/>
                    <a:pt x="582" y="66"/>
                  </a:cubicBezTo>
                  <a:cubicBezTo>
                    <a:pt x="524" y="112"/>
                    <a:pt x="384" y="205"/>
                    <a:pt x="291" y="496"/>
                  </a:cubicBezTo>
                  <a:cubicBezTo>
                    <a:pt x="140" y="985"/>
                    <a:pt x="1" y="1520"/>
                    <a:pt x="1" y="2194"/>
                  </a:cubicBezTo>
                  <a:cubicBezTo>
                    <a:pt x="1" y="2881"/>
                    <a:pt x="140" y="3404"/>
                    <a:pt x="291" y="3893"/>
                  </a:cubicBezTo>
                  <a:cubicBezTo>
                    <a:pt x="384" y="4183"/>
                    <a:pt x="524" y="4276"/>
                    <a:pt x="582" y="4276"/>
                  </a:cubicBezTo>
                  <a:cubicBezTo>
                    <a:pt x="649" y="4318"/>
                    <a:pt x="739" y="4354"/>
                    <a:pt x="891" y="4354"/>
                  </a:cubicBezTo>
                  <a:cubicBezTo>
                    <a:pt x="952" y="4354"/>
                    <a:pt x="1023" y="4348"/>
                    <a:pt x="1106" y="4335"/>
                  </a:cubicBezTo>
                  <a:cubicBezTo>
                    <a:pt x="1594" y="4276"/>
                    <a:pt x="2129" y="4090"/>
                    <a:pt x="2711" y="3753"/>
                  </a:cubicBezTo>
                  <a:cubicBezTo>
                    <a:pt x="3292" y="3404"/>
                    <a:pt x="3723" y="3020"/>
                    <a:pt x="4014" y="2683"/>
                  </a:cubicBezTo>
                  <a:cubicBezTo>
                    <a:pt x="4211" y="2439"/>
                    <a:pt x="4258" y="2241"/>
                    <a:pt x="4258" y="2194"/>
                  </a:cubicBezTo>
                  <a:cubicBezTo>
                    <a:pt x="4258" y="2101"/>
                    <a:pt x="4211" y="1950"/>
                    <a:pt x="4014" y="1718"/>
                  </a:cubicBezTo>
                  <a:cubicBezTo>
                    <a:pt x="3723" y="1322"/>
                    <a:pt x="3292" y="985"/>
                    <a:pt x="2711" y="647"/>
                  </a:cubicBezTo>
                  <a:cubicBezTo>
                    <a:pt x="2129" y="310"/>
                    <a:pt x="1594" y="112"/>
                    <a:pt x="1106" y="19"/>
                  </a:cubicBezTo>
                  <a:cubicBezTo>
                    <a:pt x="1020" y="6"/>
                    <a:pt x="948" y="0"/>
                    <a:pt x="88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54"/>
            <p:cNvSpPr/>
            <p:nvPr/>
          </p:nvSpPr>
          <p:spPr>
            <a:xfrm>
              <a:off x="2573443" y="1863892"/>
              <a:ext cx="96538" cy="99320"/>
            </a:xfrm>
            <a:custGeom>
              <a:rect b="b" l="l" r="r" t="t"/>
              <a:pathLst>
                <a:path extrusionOk="0" h="3998" w="3886">
                  <a:moveTo>
                    <a:pt x="809" y="0"/>
                  </a:moveTo>
                  <a:cubicBezTo>
                    <a:pt x="656" y="0"/>
                    <a:pt x="569" y="36"/>
                    <a:pt x="536" y="78"/>
                  </a:cubicBezTo>
                  <a:cubicBezTo>
                    <a:pt x="489" y="124"/>
                    <a:pt x="396" y="217"/>
                    <a:pt x="292" y="461"/>
                  </a:cubicBezTo>
                  <a:cubicBezTo>
                    <a:pt x="106" y="892"/>
                    <a:pt x="1" y="1380"/>
                    <a:pt x="1" y="2008"/>
                  </a:cubicBezTo>
                  <a:cubicBezTo>
                    <a:pt x="1" y="2590"/>
                    <a:pt x="106" y="3125"/>
                    <a:pt x="292" y="3567"/>
                  </a:cubicBezTo>
                  <a:cubicBezTo>
                    <a:pt x="396" y="3800"/>
                    <a:pt x="489" y="3904"/>
                    <a:pt x="536" y="3951"/>
                  </a:cubicBezTo>
                  <a:cubicBezTo>
                    <a:pt x="583" y="3951"/>
                    <a:pt x="734" y="3997"/>
                    <a:pt x="1024" y="3997"/>
                  </a:cubicBezTo>
                  <a:cubicBezTo>
                    <a:pt x="1455" y="3904"/>
                    <a:pt x="1943" y="3707"/>
                    <a:pt x="2478" y="3416"/>
                  </a:cubicBezTo>
                  <a:cubicBezTo>
                    <a:pt x="3013" y="3125"/>
                    <a:pt x="3397" y="2788"/>
                    <a:pt x="3688" y="2450"/>
                  </a:cubicBezTo>
                  <a:cubicBezTo>
                    <a:pt x="3886" y="2206"/>
                    <a:pt x="3886" y="2055"/>
                    <a:pt x="3886" y="2008"/>
                  </a:cubicBezTo>
                  <a:cubicBezTo>
                    <a:pt x="3886" y="1915"/>
                    <a:pt x="3886" y="1822"/>
                    <a:pt x="3688" y="1578"/>
                  </a:cubicBezTo>
                  <a:cubicBezTo>
                    <a:pt x="3397" y="1241"/>
                    <a:pt x="3013" y="892"/>
                    <a:pt x="2478" y="554"/>
                  </a:cubicBezTo>
                  <a:cubicBezTo>
                    <a:pt x="1943" y="264"/>
                    <a:pt x="1455" y="124"/>
                    <a:pt x="1024" y="19"/>
                  </a:cubicBezTo>
                  <a:cubicBezTo>
                    <a:pt x="941" y="6"/>
                    <a:pt x="870" y="0"/>
                    <a:pt x="809"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54"/>
            <p:cNvSpPr/>
            <p:nvPr/>
          </p:nvSpPr>
          <p:spPr>
            <a:xfrm>
              <a:off x="2910655" y="1868786"/>
              <a:ext cx="86725" cy="89508"/>
            </a:xfrm>
            <a:custGeom>
              <a:rect b="b" l="l" r="r" t="t"/>
              <a:pathLst>
                <a:path extrusionOk="0" h="3603" w="3491">
                  <a:moveTo>
                    <a:pt x="732" y="1"/>
                  </a:moveTo>
                  <a:cubicBezTo>
                    <a:pt x="602" y="1"/>
                    <a:pt x="522" y="34"/>
                    <a:pt x="489" y="67"/>
                  </a:cubicBezTo>
                  <a:cubicBezTo>
                    <a:pt x="431" y="113"/>
                    <a:pt x="338" y="171"/>
                    <a:pt x="245" y="404"/>
                  </a:cubicBezTo>
                  <a:cubicBezTo>
                    <a:pt x="94" y="799"/>
                    <a:pt x="1" y="1276"/>
                    <a:pt x="1" y="1811"/>
                  </a:cubicBezTo>
                  <a:cubicBezTo>
                    <a:pt x="1" y="2346"/>
                    <a:pt x="94" y="2835"/>
                    <a:pt x="245" y="3219"/>
                  </a:cubicBezTo>
                  <a:cubicBezTo>
                    <a:pt x="338" y="3463"/>
                    <a:pt x="431" y="3510"/>
                    <a:pt x="489" y="3556"/>
                  </a:cubicBezTo>
                  <a:cubicBezTo>
                    <a:pt x="536" y="3556"/>
                    <a:pt x="675" y="3603"/>
                    <a:pt x="920" y="3603"/>
                  </a:cubicBezTo>
                  <a:cubicBezTo>
                    <a:pt x="1304" y="3510"/>
                    <a:pt x="1746" y="3370"/>
                    <a:pt x="2234" y="3079"/>
                  </a:cubicBezTo>
                  <a:cubicBezTo>
                    <a:pt x="2711" y="2835"/>
                    <a:pt x="3048" y="2498"/>
                    <a:pt x="3339" y="2207"/>
                  </a:cubicBezTo>
                  <a:cubicBezTo>
                    <a:pt x="3490" y="2009"/>
                    <a:pt x="3490" y="1858"/>
                    <a:pt x="3490" y="1811"/>
                  </a:cubicBezTo>
                  <a:cubicBezTo>
                    <a:pt x="3490" y="1765"/>
                    <a:pt x="3490" y="1625"/>
                    <a:pt x="3339" y="1428"/>
                  </a:cubicBezTo>
                  <a:cubicBezTo>
                    <a:pt x="3048" y="1090"/>
                    <a:pt x="2711" y="799"/>
                    <a:pt x="2234" y="509"/>
                  </a:cubicBezTo>
                  <a:cubicBezTo>
                    <a:pt x="1746" y="264"/>
                    <a:pt x="1304" y="67"/>
                    <a:pt x="920" y="20"/>
                  </a:cubicBezTo>
                  <a:cubicBezTo>
                    <a:pt x="848" y="7"/>
                    <a:pt x="786" y="1"/>
                    <a:pt x="73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54"/>
            <p:cNvSpPr/>
            <p:nvPr/>
          </p:nvSpPr>
          <p:spPr>
            <a:xfrm>
              <a:off x="3247867" y="1873705"/>
              <a:ext cx="78055" cy="79968"/>
            </a:xfrm>
            <a:custGeom>
              <a:rect b="b" l="l" r="r" t="t"/>
              <a:pathLst>
                <a:path extrusionOk="0" h="3219" w="3142">
                  <a:moveTo>
                    <a:pt x="642" y="1"/>
                  </a:moveTo>
                  <a:cubicBezTo>
                    <a:pt x="526" y="1"/>
                    <a:pt x="464" y="34"/>
                    <a:pt x="431" y="66"/>
                  </a:cubicBezTo>
                  <a:cubicBezTo>
                    <a:pt x="385" y="66"/>
                    <a:pt x="292" y="159"/>
                    <a:pt x="233" y="357"/>
                  </a:cubicBezTo>
                  <a:cubicBezTo>
                    <a:pt x="94" y="695"/>
                    <a:pt x="1" y="1137"/>
                    <a:pt x="1" y="1613"/>
                  </a:cubicBezTo>
                  <a:cubicBezTo>
                    <a:pt x="1" y="2102"/>
                    <a:pt x="94" y="2532"/>
                    <a:pt x="233" y="2881"/>
                  </a:cubicBezTo>
                  <a:cubicBezTo>
                    <a:pt x="292" y="3067"/>
                    <a:pt x="385" y="3114"/>
                    <a:pt x="431" y="3172"/>
                  </a:cubicBezTo>
                  <a:cubicBezTo>
                    <a:pt x="478" y="3219"/>
                    <a:pt x="582" y="3219"/>
                    <a:pt x="815" y="3219"/>
                  </a:cubicBezTo>
                  <a:cubicBezTo>
                    <a:pt x="1164" y="3172"/>
                    <a:pt x="1594" y="3021"/>
                    <a:pt x="1978" y="2777"/>
                  </a:cubicBezTo>
                  <a:cubicBezTo>
                    <a:pt x="2420" y="2486"/>
                    <a:pt x="2757" y="2242"/>
                    <a:pt x="2955" y="1951"/>
                  </a:cubicBezTo>
                  <a:cubicBezTo>
                    <a:pt x="3095" y="1765"/>
                    <a:pt x="3141" y="1660"/>
                    <a:pt x="3141" y="1613"/>
                  </a:cubicBezTo>
                  <a:cubicBezTo>
                    <a:pt x="3141" y="1567"/>
                    <a:pt x="3095" y="1427"/>
                    <a:pt x="2955" y="1276"/>
                  </a:cubicBezTo>
                  <a:cubicBezTo>
                    <a:pt x="2757" y="985"/>
                    <a:pt x="2420" y="695"/>
                    <a:pt x="1978" y="450"/>
                  </a:cubicBezTo>
                  <a:cubicBezTo>
                    <a:pt x="1594" y="206"/>
                    <a:pt x="1164" y="66"/>
                    <a:pt x="815" y="20"/>
                  </a:cubicBezTo>
                  <a:cubicBezTo>
                    <a:pt x="747" y="6"/>
                    <a:pt x="690" y="1"/>
                    <a:pt x="6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54"/>
            <p:cNvSpPr/>
            <p:nvPr/>
          </p:nvSpPr>
          <p:spPr>
            <a:xfrm>
              <a:off x="3584806" y="1878350"/>
              <a:ext cx="68789" cy="70404"/>
            </a:xfrm>
            <a:custGeom>
              <a:rect b="b" l="l" r="r" t="t"/>
              <a:pathLst>
                <a:path extrusionOk="0" h="2834" w="2769">
                  <a:moveTo>
                    <a:pt x="588" y="0"/>
                  </a:moveTo>
                  <a:cubicBezTo>
                    <a:pt x="486" y="0"/>
                    <a:pt x="429" y="36"/>
                    <a:pt x="395" y="77"/>
                  </a:cubicBezTo>
                  <a:cubicBezTo>
                    <a:pt x="337" y="77"/>
                    <a:pt x="244" y="124"/>
                    <a:pt x="198" y="310"/>
                  </a:cubicBezTo>
                  <a:cubicBezTo>
                    <a:pt x="105" y="601"/>
                    <a:pt x="0" y="996"/>
                    <a:pt x="0" y="1426"/>
                  </a:cubicBezTo>
                  <a:cubicBezTo>
                    <a:pt x="0" y="1868"/>
                    <a:pt x="105" y="2206"/>
                    <a:pt x="198" y="2543"/>
                  </a:cubicBezTo>
                  <a:cubicBezTo>
                    <a:pt x="244" y="2694"/>
                    <a:pt x="337" y="2787"/>
                    <a:pt x="395" y="2787"/>
                  </a:cubicBezTo>
                  <a:cubicBezTo>
                    <a:pt x="442" y="2834"/>
                    <a:pt x="535" y="2834"/>
                    <a:pt x="733" y="2834"/>
                  </a:cubicBezTo>
                  <a:cubicBezTo>
                    <a:pt x="1024" y="2787"/>
                    <a:pt x="1407" y="2636"/>
                    <a:pt x="1745" y="2450"/>
                  </a:cubicBezTo>
                  <a:cubicBezTo>
                    <a:pt x="2140" y="2206"/>
                    <a:pt x="2431" y="1961"/>
                    <a:pt x="2617" y="1717"/>
                  </a:cubicBezTo>
                  <a:cubicBezTo>
                    <a:pt x="2768" y="1578"/>
                    <a:pt x="2768" y="1473"/>
                    <a:pt x="2768" y="1426"/>
                  </a:cubicBezTo>
                  <a:cubicBezTo>
                    <a:pt x="2768" y="1380"/>
                    <a:pt x="2768" y="1287"/>
                    <a:pt x="2617" y="1136"/>
                  </a:cubicBezTo>
                  <a:cubicBezTo>
                    <a:pt x="2431" y="845"/>
                    <a:pt x="2140" y="601"/>
                    <a:pt x="1745" y="414"/>
                  </a:cubicBezTo>
                  <a:cubicBezTo>
                    <a:pt x="1407" y="217"/>
                    <a:pt x="1024" y="77"/>
                    <a:pt x="733" y="19"/>
                  </a:cubicBezTo>
                  <a:cubicBezTo>
                    <a:pt x="676" y="6"/>
                    <a:pt x="628" y="0"/>
                    <a:pt x="588"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54"/>
            <p:cNvSpPr/>
            <p:nvPr/>
          </p:nvSpPr>
          <p:spPr>
            <a:xfrm>
              <a:off x="3921993" y="1883220"/>
              <a:ext cx="58976" cy="60641"/>
            </a:xfrm>
            <a:custGeom>
              <a:rect b="b" l="l" r="r" t="t"/>
              <a:pathLst>
                <a:path extrusionOk="0" h="2441" w="2374">
                  <a:moveTo>
                    <a:pt x="476" y="0"/>
                  </a:moveTo>
                  <a:cubicBezTo>
                    <a:pt x="400" y="0"/>
                    <a:pt x="369" y="21"/>
                    <a:pt x="338" y="21"/>
                  </a:cubicBezTo>
                  <a:cubicBezTo>
                    <a:pt x="292" y="67"/>
                    <a:pt x="245" y="114"/>
                    <a:pt x="141" y="265"/>
                  </a:cubicBezTo>
                  <a:cubicBezTo>
                    <a:pt x="47" y="556"/>
                    <a:pt x="1" y="847"/>
                    <a:pt x="1" y="1230"/>
                  </a:cubicBezTo>
                  <a:cubicBezTo>
                    <a:pt x="1" y="1626"/>
                    <a:pt x="47" y="1917"/>
                    <a:pt x="141" y="2149"/>
                  </a:cubicBezTo>
                  <a:cubicBezTo>
                    <a:pt x="245" y="2347"/>
                    <a:pt x="292" y="2394"/>
                    <a:pt x="338" y="2394"/>
                  </a:cubicBezTo>
                  <a:cubicBezTo>
                    <a:pt x="385" y="2440"/>
                    <a:pt x="431" y="2440"/>
                    <a:pt x="629" y="2440"/>
                  </a:cubicBezTo>
                  <a:cubicBezTo>
                    <a:pt x="920" y="2394"/>
                    <a:pt x="1211" y="2301"/>
                    <a:pt x="1548" y="2103"/>
                  </a:cubicBezTo>
                  <a:cubicBezTo>
                    <a:pt x="1839" y="1917"/>
                    <a:pt x="2083" y="1719"/>
                    <a:pt x="2281" y="1475"/>
                  </a:cubicBezTo>
                  <a:cubicBezTo>
                    <a:pt x="2374" y="1382"/>
                    <a:pt x="2374" y="1277"/>
                    <a:pt x="2374" y="1230"/>
                  </a:cubicBezTo>
                  <a:cubicBezTo>
                    <a:pt x="2374" y="1184"/>
                    <a:pt x="2374" y="1091"/>
                    <a:pt x="2281" y="940"/>
                  </a:cubicBezTo>
                  <a:cubicBezTo>
                    <a:pt x="2083" y="754"/>
                    <a:pt x="1839" y="556"/>
                    <a:pt x="1548" y="358"/>
                  </a:cubicBezTo>
                  <a:cubicBezTo>
                    <a:pt x="1211" y="172"/>
                    <a:pt x="920" y="67"/>
                    <a:pt x="629" y="21"/>
                  </a:cubicBezTo>
                  <a:cubicBezTo>
                    <a:pt x="563" y="5"/>
                    <a:pt x="514" y="0"/>
                    <a:pt x="47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54"/>
            <p:cNvSpPr/>
            <p:nvPr/>
          </p:nvSpPr>
          <p:spPr>
            <a:xfrm>
              <a:off x="4259206" y="1888113"/>
              <a:ext cx="50604" cy="51101"/>
            </a:xfrm>
            <a:custGeom>
              <a:rect b="b" l="l" r="r" t="t"/>
              <a:pathLst>
                <a:path extrusionOk="0" h="2057" w="2037">
                  <a:moveTo>
                    <a:pt x="412" y="1"/>
                  </a:moveTo>
                  <a:cubicBezTo>
                    <a:pt x="354" y="1"/>
                    <a:pt x="323" y="21"/>
                    <a:pt x="292" y="21"/>
                  </a:cubicBezTo>
                  <a:cubicBezTo>
                    <a:pt x="233" y="68"/>
                    <a:pt x="187" y="68"/>
                    <a:pt x="140" y="208"/>
                  </a:cubicBezTo>
                  <a:cubicBezTo>
                    <a:pt x="47" y="452"/>
                    <a:pt x="1" y="696"/>
                    <a:pt x="1" y="1033"/>
                  </a:cubicBezTo>
                  <a:cubicBezTo>
                    <a:pt x="1" y="1324"/>
                    <a:pt x="47" y="1615"/>
                    <a:pt x="140" y="1813"/>
                  </a:cubicBezTo>
                  <a:cubicBezTo>
                    <a:pt x="187" y="1952"/>
                    <a:pt x="233" y="2010"/>
                    <a:pt x="292" y="2057"/>
                  </a:cubicBezTo>
                  <a:lnTo>
                    <a:pt x="524" y="2057"/>
                  </a:lnTo>
                  <a:cubicBezTo>
                    <a:pt x="769" y="2010"/>
                    <a:pt x="1013" y="1906"/>
                    <a:pt x="1304" y="1766"/>
                  </a:cubicBezTo>
                  <a:cubicBezTo>
                    <a:pt x="1548" y="1615"/>
                    <a:pt x="1792" y="1429"/>
                    <a:pt x="1932" y="1231"/>
                  </a:cubicBezTo>
                  <a:cubicBezTo>
                    <a:pt x="2036" y="1138"/>
                    <a:pt x="2036" y="1080"/>
                    <a:pt x="2036" y="1033"/>
                  </a:cubicBezTo>
                  <a:cubicBezTo>
                    <a:pt x="2036" y="987"/>
                    <a:pt x="2036" y="940"/>
                    <a:pt x="1932" y="789"/>
                  </a:cubicBezTo>
                  <a:cubicBezTo>
                    <a:pt x="1792" y="650"/>
                    <a:pt x="1548" y="452"/>
                    <a:pt x="1304" y="312"/>
                  </a:cubicBezTo>
                  <a:cubicBezTo>
                    <a:pt x="1013" y="115"/>
                    <a:pt x="769" y="21"/>
                    <a:pt x="524" y="21"/>
                  </a:cubicBezTo>
                  <a:cubicBezTo>
                    <a:pt x="478" y="6"/>
                    <a:pt x="442" y="1"/>
                    <a:pt x="41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54"/>
            <p:cNvSpPr/>
            <p:nvPr/>
          </p:nvSpPr>
          <p:spPr>
            <a:xfrm>
              <a:off x="4596144" y="1892734"/>
              <a:ext cx="41040" cy="42083"/>
            </a:xfrm>
            <a:custGeom>
              <a:rect b="b" l="l" r="r" t="t"/>
              <a:pathLst>
                <a:path extrusionOk="0" h="1694" w="1652">
                  <a:moveTo>
                    <a:pt x="344" y="1"/>
                  </a:moveTo>
                  <a:cubicBezTo>
                    <a:pt x="286" y="1"/>
                    <a:pt x="244" y="22"/>
                    <a:pt x="244" y="22"/>
                  </a:cubicBezTo>
                  <a:cubicBezTo>
                    <a:pt x="198" y="22"/>
                    <a:pt x="151" y="80"/>
                    <a:pt x="105" y="173"/>
                  </a:cubicBezTo>
                  <a:cubicBezTo>
                    <a:pt x="47" y="371"/>
                    <a:pt x="0" y="603"/>
                    <a:pt x="0" y="847"/>
                  </a:cubicBezTo>
                  <a:cubicBezTo>
                    <a:pt x="0" y="1092"/>
                    <a:pt x="47" y="1336"/>
                    <a:pt x="105" y="1476"/>
                  </a:cubicBezTo>
                  <a:cubicBezTo>
                    <a:pt x="151" y="1627"/>
                    <a:pt x="198" y="1627"/>
                    <a:pt x="244" y="1673"/>
                  </a:cubicBezTo>
                  <a:cubicBezTo>
                    <a:pt x="244" y="1673"/>
                    <a:pt x="286" y="1694"/>
                    <a:pt x="344" y="1694"/>
                  </a:cubicBezTo>
                  <a:cubicBezTo>
                    <a:pt x="374" y="1694"/>
                    <a:pt x="407" y="1689"/>
                    <a:pt x="442" y="1673"/>
                  </a:cubicBezTo>
                  <a:cubicBezTo>
                    <a:pt x="628" y="1627"/>
                    <a:pt x="826" y="1580"/>
                    <a:pt x="1070" y="1429"/>
                  </a:cubicBezTo>
                  <a:cubicBezTo>
                    <a:pt x="1268" y="1336"/>
                    <a:pt x="1454" y="1185"/>
                    <a:pt x="1559" y="1045"/>
                  </a:cubicBezTo>
                  <a:cubicBezTo>
                    <a:pt x="1652" y="952"/>
                    <a:pt x="1652" y="847"/>
                    <a:pt x="1652" y="847"/>
                  </a:cubicBezTo>
                  <a:cubicBezTo>
                    <a:pt x="1652" y="801"/>
                    <a:pt x="1652" y="754"/>
                    <a:pt x="1559" y="661"/>
                  </a:cubicBezTo>
                  <a:cubicBezTo>
                    <a:pt x="1454" y="510"/>
                    <a:pt x="1268" y="371"/>
                    <a:pt x="1070" y="219"/>
                  </a:cubicBezTo>
                  <a:cubicBezTo>
                    <a:pt x="826" y="126"/>
                    <a:pt x="628" y="22"/>
                    <a:pt x="442" y="22"/>
                  </a:cubicBezTo>
                  <a:cubicBezTo>
                    <a:pt x="407" y="6"/>
                    <a:pt x="374" y="1"/>
                    <a:pt x="34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54"/>
            <p:cNvSpPr/>
            <p:nvPr/>
          </p:nvSpPr>
          <p:spPr>
            <a:xfrm>
              <a:off x="4933356" y="1897653"/>
              <a:ext cx="31227" cy="32395"/>
            </a:xfrm>
            <a:custGeom>
              <a:rect b="b" l="l" r="r" t="t"/>
              <a:pathLst>
                <a:path extrusionOk="0" h="1304" w="1257">
                  <a:moveTo>
                    <a:pt x="260" y="1"/>
                  </a:moveTo>
                  <a:cubicBezTo>
                    <a:pt x="218" y="1"/>
                    <a:pt x="198" y="21"/>
                    <a:pt x="198" y="21"/>
                  </a:cubicBezTo>
                  <a:cubicBezTo>
                    <a:pt x="140" y="21"/>
                    <a:pt x="140" y="68"/>
                    <a:pt x="93" y="114"/>
                  </a:cubicBezTo>
                  <a:cubicBezTo>
                    <a:pt x="47" y="266"/>
                    <a:pt x="0" y="463"/>
                    <a:pt x="0" y="649"/>
                  </a:cubicBezTo>
                  <a:cubicBezTo>
                    <a:pt x="0" y="847"/>
                    <a:pt x="47" y="987"/>
                    <a:pt x="93" y="1138"/>
                  </a:cubicBezTo>
                  <a:cubicBezTo>
                    <a:pt x="140" y="1231"/>
                    <a:pt x="140" y="1278"/>
                    <a:pt x="198" y="1278"/>
                  </a:cubicBezTo>
                  <a:cubicBezTo>
                    <a:pt x="198" y="1278"/>
                    <a:pt x="218" y="1303"/>
                    <a:pt x="260" y="1303"/>
                  </a:cubicBezTo>
                  <a:cubicBezTo>
                    <a:pt x="280" y="1303"/>
                    <a:pt x="306" y="1297"/>
                    <a:pt x="337" y="1278"/>
                  </a:cubicBezTo>
                  <a:cubicBezTo>
                    <a:pt x="489" y="1278"/>
                    <a:pt x="628" y="1231"/>
                    <a:pt x="826" y="1138"/>
                  </a:cubicBezTo>
                  <a:cubicBezTo>
                    <a:pt x="965" y="987"/>
                    <a:pt x="1117" y="894"/>
                    <a:pt x="1210" y="801"/>
                  </a:cubicBezTo>
                  <a:cubicBezTo>
                    <a:pt x="1256" y="696"/>
                    <a:pt x="1256" y="649"/>
                    <a:pt x="1256" y="649"/>
                  </a:cubicBezTo>
                  <a:cubicBezTo>
                    <a:pt x="1256" y="603"/>
                    <a:pt x="1256" y="556"/>
                    <a:pt x="1210" y="510"/>
                  </a:cubicBezTo>
                  <a:cubicBezTo>
                    <a:pt x="1117" y="405"/>
                    <a:pt x="965" y="266"/>
                    <a:pt x="826" y="173"/>
                  </a:cubicBezTo>
                  <a:cubicBezTo>
                    <a:pt x="628" y="68"/>
                    <a:pt x="489" y="21"/>
                    <a:pt x="337" y="21"/>
                  </a:cubicBezTo>
                  <a:cubicBezTo>
                    <a:pt x="306" y="6"/>
                    <a:pt x="280" y="1"/>
                    <a:pt x="26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54"/>
            <p:cNvSpPr/>
            <p:nvPr/>
          </p:nvSpPr>
          <p:spPr>
            <a:xfrm>
              <a:off x="5270544" y="1901926"/>
              <a:ext cx="22855" cy="23377"/>
            </a:xfrm>
            <a:custGeom>
              <a:rect b="b" l="l" r="r" t="t"/>
              <a:pathLst>
                <a:path extrusionOk="0" h="941" w="920">
                  <a:moveTo>
                    <a:pt x="234" y="1"/>
                  </a:moveTo>
                  <a:cubicBezTo>
                    <a:pt x="187" y="1"/>
                    <a:pt x="141" y="1"/>
                    <a:pt x="141" y="47"/>
                  </a:cubicBezTo>
                  <a:cubicBezTo>
                    <a:pt x="94" y="47"/>
                    <a:pt x="94" y="47"/>
                    <a:pt x="47" y="94"/>
                  </a:cubicBezTo>
                  <a:cubicBezTo>
                    <a:pt x="47" y="187"/>
                    <a:pt x="1" y="338"/>
                    <a:pt x="1" y="477"/>
                  </a:cubicBezTo>
                  <a:cubicBezTo>
                    <a:pt x="1" y="629"/>
                    <a:pt x="47" y="722"/>
                    <a:pt x="47" y="815"/>
                  </a:cubicBezTo>
                  <a:cubicBezTo>
                    <a:pt x="94" y="919"/>
                    <a:pt x="94" y="919"/>
                    <a:pt x="141" y="919"/>
                  </a:cubicBezTo>
                  <a:cubicBezTo>
                    <a:pt x="141" y="919"/>
                    <a:pt x="161" y="940"/>
                    <a:pt x="189" y="940"/>
                  </a:cubicBezTo>
                  <a:cubicBezTo>
                    <a:pt x="203" y="940"/>
                    <a:pt x="218" y="935"/>
                    <a:pt x="234" y="919"/>
                  </a:cubicBezTo>
                  <a:cubicBezTo>
                    <a:pt x="338" y="919"/>
                    <a:pt x="431" y="873"/>
                    <a:pt x="583" y="815"/>
                  </a:cubicBezTo>
                  <a:cubicBezTo>
                    <a:pt x="676" y="722"/>
                    <a:pt x="769" y="675"/>
                    <a:pt x="873" y="582"/>
                  </a:cubicBezTo>
                  <a:cubicBezTo>
                    <a:pt x="920" y="524"/>
                    <a:pt x="920" y="477"/>
                    <a:pt x="920" y="477"/>
                  </a:cubicBezTo>
                  <a:cubicBezTo>
                    <a:pt x="920" y="477"/>
                    <a:pt x="920" y="431"/>
                    <a:pt x="873" y="384"/>
                  </a:cubicBezTo>
                  <a:cubicBezTo>
                    <a:pt x="769" y="291"/>
                    <a:pt x="676" y="233"/>
                    <a:pt x="583" y="140"/>
                  </a:cubicBezTo>
                  <a:cubicBezTo>
                    <a:pt x="431" y="94"/>
                    <a:pt x="338" y="47"/>
                    <a:pt x="23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54"/>
            <p:cNvSpPr/>
            <p:nvPr/>
          </p:nvSpPr>
          <p:spPr>
            <a:xfrm>
              <a:off x="5607483" y="1906547"/>
              <a:ext cx="13316" cy="13837"/>
            </a:xfrm>
            <a:custGeom>
              <a:rect b="b" l="l" r="r" t="t"/>
              <a:pathLst>
                <a:path extrusionOk="0" h="557" w="536">
                  <a:moveTo>
                    <a:pt x="105" y="1"/>
                  </a:moveTo>
                  <a:cubicBezTo>
                    <a:pt x="47" y="47"/>
                    <a:pt x="47" y="47"/>
                    <a:pt x="47" y="105"/>
                  </a:cubicBezTo>
                  <a:cubicBezTo>
                    <a:pt x="0" y="152"/>
                    <a:pt x="0" y="198"/>
                    <a:pt x="0" y="291"/>
                  </a:cubicBezTo>
                  <a:cubicBezTo>
                    <a:pt x="0" y="396"/>
                    <a:pt x="0" y="443"/>
                    <a:pt x="47" y="489"/>
                  </a:cubicBezTo>
                  <a:cubicBezTo>
                    <a:pt x="47" y="536"/>
                    <a:pt x="47" y="536"/>
                    <a:pt x="105" y="536"/>
                  </a:cubicBezTo>
                  <a:cubicBezTo>
                    <a:pt x="105" y="536"/>
                    <a:pt x="105" y="556"/>
                    <a:pt x="119" y="556"/>
                  </a:cubicBezTo>
                  <a:cubicBezTo>
                    <a:pt x="126" y="556"/>
                    <a:pt x="136" y="551"/>
                    <a:pt x="151" y="536"/>
                  </a:cubicBezTo>
                  <a:cubicBezTo>
                    <a:pt x="198" y="536"/>
                    <a:pt x="291" y="536"/>
                    <a:pt x="338" y="489"/>
                  </a:cubicBezTo>
                  <a:cubicBezTo>
                    <a:pt x="442" y="443"/>
                    <a:pt x="489" y="396"/>
                    <a:pt x="489" y="338"/>
                  </a:cubicBezTo>
                  <a:lnTo>
                    <a:pt x="535" y="291"/>
                  </a:lnTo>
                  <a:cubicBezTo>
                    <a:pt x="535" y="291"/>
                    <a:pt x="535" y="245"/>
                    <a:pt x="489" y="245"/>
                  </a:cubicBezTo>
                  <a:cubicBezTo>
                    <a:pt x="489" y="198"/>
                    <a:pt x="442" y="152"/>
                    <a:pt x="338" y="105"/>
                  </a:cubicBezTo>
                  <a:cubicBezTo>
                    <a:pt x="291" y="47"/>
                    <a:pt x="198" y="47"/>
                    <a:pt x="1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54"/>
            <p:cNvSpPr/>
            <p:nvPr/>
          </p:nvSpPr>
          <p:spPr>
            <a:xfrm>
              <a:off x="550767" y="2106057"/>
              <a:ext cx="151738" cy="155613"/>
            </a:xfrm>
            <a:custGeom>
              <a:rect b="b" l="l" r="r" t="t"/>
              <a:pathLst>
                <a:path extrusionOk="0" h="6264" w="6108">
                  <a:moveTo>
                    <a:pt x="1302" y="0"/>
                  </a:moveTo>
                  <a:cubicBezTo>
                    <a:pt x="1070" y="0"/>
                    <a:pt x="950" y="44"/>
                    <a:pt x="873" y="112"/>
                  </a:cubicBezTo>
                  <a:cubicBezTo>
                    <a:pt x="780" y="158"/>
                    <a:pt x="582" y="309"/>
                    <a:pt x="443" y="693"/>
                  </a:cubicBezTo>
                  <a:cubicBezTo>
                    <a:pt x="198" y="1379"/>
                    <a:pt x="47" y="2194"/>
                    <a:pt x="1" y="3124"/>
                  </a:cubicBezTo>
                  <a:cubicBezTo>
                    <a:pt x="47" y="4090"/>
                    <a:pt x="198" y="4915"/>
                    <a:pt x="443" y="5544"/>
                  </a:cubicBezTo>
                  <a:cubicBezTo>
                    <a:pt x="582" y="5974"/>
                    <a:pt x="780" y="6125"/>
                    <a:pt x="873" y="6172"/>
                  </a:cubicBezTo>
                  <a:cubicBezTo>
                    <a:pt x="945" y="6204"/>
                    <a:pt x="1056" y="6263"/>
                    <a:pt x="1261" y="6263"/>
                  </a:cubicBezTo>
                  <a:cubicBezTo>
                    <a:pt x="1355" y="6263"/>
                    <a:pt x="1468" y="6251"/>
                    <a:pt x="1606" y="6218"/>
                  </a:cubicBezTo>
                  <a:cubicBezTo>
                    <a:pt x="2280" y="6125"/>
                    <a:pt x="3060" y="5834"/>
                    <a:pt x="3932" y="5392"/>
                  </a:cubicBezTo>
                  <a:cubicBezTo>
                    <a:pt x="4758" y="4915"/>
                    <a:pt x="5386" y="4380"/>
                    <a:pt x="5816" y="3799"/>
                  </a:cubicBezTo>
                  <a:cubicBezTo>
                    <a:pt x="6107" y="3461"/>
                    <a:pt x="6107" y="3264"/>
                    <a:pt x="6107" y="3124"/>
                  </a:cubicBezTo>
                  <a:cubicBezTo>
                    <a:pt x="6107" y="3019"/>
                    <a:pt x="6107" y="2775"/>
                    <a:pt x="5816" y="2438"/>
                  </a:cubicBezTo>
                  <a:cubicBezTo>
                    <a:pt x="5386" y="1903"/>
                    <a:pt x="4758" y="1379"/>
                    <a:pt x="3932" y="891"/>
                  </a:cubicBezTo>
                  <a:cubicBezTo>
                    <a:pt x="3060" y="402"/>
                    <a:pt x="2280" y="158"/>
                    <a:pt x="1606" y="19"/>
                  </a:cubicBezTo>
                  <a:cubicBezTo>
                    <a:pt x="1487" y="6"/>
                    <a:pt x="1387" y="0"/>
                    <a:pt x="130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54"/>
            <p:cNvSpPr/>
            <p:nvPr/>
          </p:nvSpPr>
          <p:spPr>
            <a:xfrm>
              <a:off x="887979" y="2110802"/>
              <a:ext cx="143341" cy="146099"/>
            </a:xfrm>
            <a:custGeom>
              <a:rect b="b" l="l" r="r" t="t"/>
              <a:pathLst>
                <a:path extrusionOk="0" h="5881" w="5770">
                  <a:moveTo>
                    <a:pt x="1175" y="1"/>
                  </a:moveTo>
                  <a:cubicBezTo>
                    <a:pt x="966" y="1"/>
                    <a:pt x="859" y="39"/>
                    <a:pt x="826" y="72"/>
                  </a:cubicBezTo>
                  <a:cubicBezTo>
                    <a:pt x="722" y="118"/>
                    <a:pt x="536" y="258"/>
                    <a:pt x="384" y="653"/>
                  </a:cubicBezTo>
                  <a:cubicBezTo>
                    <a:pt x="140" y="1282"/>
                    <a:pt x="1" y="2061"/>
                    <a:pt x="1" y="2933"/>
                  </a:cubicBezTo>
                  <a:cubicBezTo>
                    <a:pt x="1" y="3852"/>
                    <a:pt x="140" y="4620"/>
                    <a:pt x="384" y="5201"/>
                  </a:cubicBezTo>
                  <a:cubicBezTo>
                    <a:pt x="536" y="5597"/>
                    <a:pt x="722" y="5736"/>
                    <a:pt x="826" y="5783"/>
                  </a:cubicBezTo>
                  <a:cubicBezTo>
                    <a:pt x="859" y="5823"/>
                    <a:pt x="964" y="5881"/>
                    <a:pt x="1170" y="5881"/>
                  </a:cubicBezTo>
                  <a:cubicBezTo>
                    <a:pt x="1260" y="5881"/>
                    <a:pt x="1370" y="5869"/>
                    <a:pt x="1501" y="5841"/>
                  </a:cubicBezTo>
                  <a:cubicBezTo>
                    <a:pt x="2176" y="5736"/>
                    <a:pt x="2909" y="5492"/>
                    <a:pt x="3688" y="5062"/>
                  </a:cubicBezTo>
                  <a:cubicBezTo>
                    <a:pt x="4455" y="4573"/>
                    <a:pt x="5037" y="4096"/>
                    <a:pt x="5479" y="3561"/>
                  </a:cubicBezTo>
                  <a:cubicBezTo>
                    <a:pt x="5723" y="3270"/>
                    <a:pt x="5770" y="3026"/>
                    <a:pt x="5770" y="2933"/>
                  </a:cubicBezTo>
                  <a:cubicBezTo>
                    <a:pt x="5770" y="2828"/>
                    <a:pt x="5723" y="2642"/>
                    <a:pt x="5479" y="2293"/>
                  </a:cubicBezTo>
                  <a:cubicBezTo>
                    <a:pt x="5037" y="1817"/>
                    <a:pt x="4455" y="1282"/>
                    <a:pt x="3688" y="840"/>
                  </a:cubicBezTo>
                  <a:cubicBezTo>
                    <a:pt x="2909" y="409"/>
                    <a:pt x="2176" y="118"/>
                    <a:pt x="1501" y="25"/>
                  </a:cubicBezTo>
                  <a:cubicBezTo>
                    <a:pt x="1372" y="8"/>
                    <a:pt x="1264" y="1"/>
                    <a:pt x="1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54"/>
            <p:cNvSpPr/>
            <p:nvPr/>
          </p:nvSpPr>
          <p:spPr>
            <a:xfrm>
              <a:off x="1225191" y="2115571"/>
              <a:ext cx="133528" cy="136907"/>
            </a:xfrm>
            <a:custGeom>
              <a:rect b="b" l="l" r="r" t="t"/>
              <a:pathLst>
                <a:path extrusionOk="0" h="5511" w="5375">
                  <a:moveTo>
                    <a:pt x="1106" y="0"/>
                  </a:moveTo>
                  <a:cubicBezTo>
                    <a:pt x="910" y="0"/>
                    <a:pt x="801" y="33"/>
                    <a:pt x="768" y="66"/>
                  </a:cubicBezTo>
                  <a:cubicBezTo>
                    <a:pt x="675" y="124"/>
                    <a:pt x="524" y="264"/>
                    <a:pt x="384" y="601"/>
                  </a:cubicBezTo>
                  <a:cubicBezTo>
                    <a:pt x="140" y="1183"/>
                    <a:pt x="1" y="1915"/>
                    <a:pt x="1" y="2741"/>
                  </a:cubicBezTo>
                  <a:cubicBezTo>
                    <a:pt x="1" y="3614"/>
                    <a:pt x="140" y="4288"/>
                    <a:pt x="384" y="4870"/>
                  </a:cubicBezTo>
                  <a:cubicBezTo>
                    <a:pt x="524" y="5254"/>
                    <a:pt x="675" y="5358"/>
                    <a:pt x="768" y="5405"/>
                  </a:cubicBezTo>
                  <a:cubicBezTo>
                    <a:pt x="806" y="5442"/>
                    <a:pt x="942" y="5511"/>
                    <a:pt x="1197" y="5511"/>
                  </a:cubicBezTo>
                  <a:cubicBezTo>
                    <a:pt x="1256" y="5511"/>
                    <a:pt x="1323" y="5507"/>
                    <a:pt x="1396" y="5498"/>
                  </a:cubicBezTo>
                  <a:cubicBezTo>
                    <a:pt x="2036" y="5405"/>
                    <a:pt x="2711" y="5161"/>
                    <a:pt x="3432" y="4719"/>
                  </a:cubicBezTo>
                  <a:cubicBezTo>
                    <a:pt x="4165" y="4288"/>
                    <a:pt x="4700" y="3846"/>
                    <a:pt x="5083" y="3369"/>
                  </a:cubicBezTo>
                  <a:cubicBezTo>
                    <a:pt x="5328" y="3032"/>
                    <a:pt x="5374" y="2834"/>
                    <a:pt x="5374" y="2741"/>
                  </a:cubicBezTo>
                  <a:cubicBezTo>
                    <a:pt x="5374" y="2636"/>
                    <a:pt x="5328" y="2450"/>
                    <a:pt x="5083" y="2160"/>
                  </a:cubicBezTo>
                  <a:cubicBezTo>
                    <a:pt x="4700" y="1671"/>
                    <a:pt x="4165" y="1183"/>
                    <a:pt x="3432" y="799"/>
                  </a:cubicBezTo>
                  <a:cubicBezTo>
                    <a:pt x="2711" y="357"/>
                    <a:pt x="2036" y="124"/>
                    <a:pt x="1396" y="19"/>
                  </a:cubicBezTo>
                  <a:cubicBezTo>
                    <a:pt x="1284" y="6"/>
                    <a:pt x="1187" y="0"/>
                    <a:pt x="110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54"/>
            <p:cNvSpPr/>
            <p:nvPr/>
          </p:nvSpPr>
          <p:spPr>
            <a:xfrm>
              <a:off x="1562105" y="2120465"/>
              <a:ext cx="123989" cy="127218"/>
            </a:xfrm>
            <a:custGeom>
              <a:rect b="b" l="l" r="r" t="t"/>
              <a:pathLst>
                <a:path extrusionOk="0" h="5121" w="4991">
                  <a:moveTo>
                    <a:pt x="1054" y="1"/>
                  </a:moveTo>
                  <a:cubicBezTo>
                    <a:pt x="871" y="1"/>
                    <a:pt x="753" y="34"/>
                    <a:pt x="687" y="67"/>
                  </a:cubicBezTo>
                  <a:cubicBezTo>
                    <a:pt x="629" y="113"/>
                    <a:pt x="489" y="218"/>
                    <a:pt x="338" y="555"/>
                  </a:cubicBezTo>
                  <a:cubicBezTo>
                    <a:pt x="152" y="1137"/>
                    <a:pt x="1" y="1765"/>
                    <a:pt x="1" y="2544"/>
                  </a:cubicBezTo>
                  <a:cubicBezTo>
                    <a:pt x="1" y="3312"/>
                    <a:pt x="152" y="3998"/>
                    <a:pt x="338" y="4522"/>
                  </a:cubicBezTo>
                  <a:cubicBezTo>
                    <a:pt x="489" y="4870"/>
                    <a:pt x="629" y="5010"/>
                    <a:pt x="687" y="5057"/>
                  </a:cubicBezTo>
                  <a:cubicBezTo>
                    <a:pt x="760" y="5057"/>
                    <a:pt x="897" y="5121"/>
                    <a:pt x="1115" y="5121"/>
                  </a:cubicBezTo>
                  <a:cubicBezTo>
                    <a:pt x="1175" y="5121"/>
                    <a:pt x="1242" y="5116"/>
                    <a:pt x="1315" y="5103"/>
                  </a:cubicBezTo>
                  <a:cubicBezTo>
                    <a:pt x="1897" y="5010"/>
                    <a:pt x="2525" y="4766"/>
                    <a:pt x="3199" y="4382"/>
                  </a:cubicBezTo>
                  <a:cubicBezTo>
                    <a:pt x="3886" y="3998"/>
                    <a:pt x="4363" y="3556"/>
                    <a:pt x="4758" y="3126"/>
                  </a:cubicBezTo>
                  <a:cubicBezTo>
                    <a:pt x="4991" y="2835"/>
                    <a:pt x="4991" y="2637"/>
                    <a:pt x="4991" y="2544"/>
                  </a:cubicBezTo>
                  <a:cubicBezTo>
                    <a:pt x="4991" y="2439"/>
                    <a:pt x="4991" y="2300"/>
                    <a:pt x="4758" y="2009"/>
                  </a:cubicBezTo>
                  <a:cubicBezTo>
                    <a:pt x="4363" y="1567"/>
                    <a:pt x="3886" y="1137"/>
                    <a:pt x="3199" y="695"/>
                  </a:cubicBezTo>
                  <a:cubicBezTo>
                    <a:pt x="2525" y="311"/>
                    <a:pt x="1897" y="113"/>
                    <a:pt x="1315" y="20"/>
                  </a:cubicBezTo>
                  <a:cubicBezTo>
                    <a:pt x="1216" y="7"/>
                    <a:pt x="1130" y="1"/>
                    <a:pt x="105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54"/>
            <p:cNvSpPr/>
            <p:nvPr/>
          </p:nvSpPr>
          <p:spPr>
            <a:xfrm>
              <a:off x="1899317" y="2125260"/>
              <a:ext cx="115617" cy="117853"/>
            </a:xfrm>
            <a:custGeom>
              <a:rect b="b" l="l" r="r" t="t"/>
              <a:pathLst>
                <a:path extrusionOk="0" h="4744" w="4654">
                  <a:moveTo>
                    <a:pt x="954" y="0"/>
                  </a:moveTo>
                  <a:cubicBezTo>
                    <a:pt x="788" y="0"/>
                    <a:pt x="694" y="39"/>
                    <a:pt x="629" y="71"/>
                  </a:cubicBezTo>
                  <a:cubicBezTo>
                    <a:pt x="582" y="118"/>
                    <a:pt x="431" y="211"/>
                    <a:pt x="338" y="502"/>
                  </a:cubicBezTo>
                  <a:cubicBezTo>
                    <a:pt x="140" y="1037"/>
                    <a:pt x="1" y="1618"/>
                    <a:pt x="1" y="2351"/>
                  </a:cubicBezTo>
                  <a:cubicBezTo>
                    <a:pt x="1" y="3072"/>
                    <a:pt x="140" y="3700"/>
                    <a:pt x="338" y="4189"/>
                  </a:cubicBezTo>
                  <a:cubicBezTo>
                    <a:pt x="431" y="4526"/>
                    <a:pt x="582" y="4619"/>
                    <a:pt x="629" y="4677"/>
                  </a:cubicBezTo>
                  <a:cubicBezTo>
                    <a:pt x="695" y="4710"/>
                    <a:pt x="790" y="4743"/>
                    <a:pt x="959" y="4743"/>
                  </a:cubicBezTo>
                  <a:cubicBezTo>
                    <a:pt x="1029" y="4743"/>
                    <a:pt x="1112" y="4738"/>
                    <a:pt x="1210" y="4724"/>
                  </a:cubicBezTo>
                  <a:cubicBezTo>
                    <a:pt x="1745" y="4619"/>
                    <a:pt x="2327" y="4433"/>
                    <a:pt x="2955" y="4038"/>
                  </a:cubicBezTo>
                  <a:cubicBezTo>
                    <a:pt x="3583" y="3700"/>
                    <a:pt x="4072" y="3270"/>
                    <a:pt x="4409" y="2875"/>
                  </a:cubicBezTo>
                  <a:cubicBezTo>
                    <a:pt x="4607" y="2584"/>
                    <a:pt x="4653" y="2444"/>
                    <a:pt x="4653" y="2351"/>
                  </a:cubicBezTo>
                  <a:cubicBezTo>
                    <a:pt x="4653" y="2293"/>
                    <a:pt x="4607" y="2107"/>
                    <a:pt x="4409" y="1863"/>
                  </a:cubicBezTo>
                  <a:cubicBezTo>
                    <a:pt x="4072" y="1421"/>
                    <a:pt x="3583" y="1037"/>
                    <a:pt x="2955" y="653"/>
                  </a:cubicBezTo>
                  <a:cubicBezTo>
                    <a:pt x="2327" y="316"/>
                    <a:pt x="1745" y="118"/>
                    <a:pt x="1210" y="25"/>
                  </a:cubicBezTo>
                  <a:cubicBezTo>
                    <a:pt x="1109" y="7"/>
                    <a:pt x="1025" y="0"/>
                    <a:pt x="95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54"/>
            <p:cNvSpPr/>
            <p:nvPr/>
          </p:nvSpPr>
          <p:spPr>
            <a:xfrm>
              <a:off x="2236529" y="2130005"/>
              <a:ext cx="105779" cy="108189"/>
            </a:xfrm>
            <a:custGeom>
              <a:rect b="b" l="l" r="r" t="t"/>
              <a:pathLst>
                <a:path extrusionOk="0" h="4355" w="4258">
                  <a:moveTo>
                    <a:pt x="886" y="1"/>
                  </a:moveTo>
                  <a:cubicBezTo>
                    <a:pt x="737" y="1"/>
                    <a:pt x="648" y="34"/>
                    <a:pt x="582" y="67"/>
                  </a:cubicBezTo>
                  <a:cubicBezTo>
                    <a:pt x="524" y="67"/>
                    <a:pt x="384" y="171"/>
                    <a:pt x="291" y="462"/>
                  </a:cubicBezTo>
                  <a:cubicBezTo>
                    <a:pt x="140" y="939"/>
                    <a:pt x="1" y="1520"/>
                    <a:pt x="1" y="2160"/>
                  </a:cubicBezTo>
                  <a:cubicBezTo>
                    <a:pt x="1" y="2835"/>
                    <a:pt x="140" y="3416"/>
                    <a:pt x="291" y="3847"/>
                  </a:cubicBezTo>
                  <a:cubicBezTo>
                    <a:pt x="384" y="4138"/>
                    <a:pt x="524" y="4242"/>
                    <a:pt x="582" y="4289"/>
                  </a:cubicBezTo>
                  <a:cubicBezTo>
                    <a:pt x="648" y="4322"/>
                    <a:pt x="737" y="4355"/>
                    <a:pt x="886" y="4355"/>
                  </a:cubicBezTo>
                  <a:cubicBezTo>
                    <a:pt x="948" y="4355"/>
                    <a:pt x="1020" y="4349"/>
                    <a:pt x="1106" y="4335"/>
                  </a:cubicBezTo>
                  <a:cubicBezTo>
                    <a:pt x="1594" y="4242"/>
                    <a:pt x="2129" y="4044"/>
                    <a:pt x="2711" y="3754"/>
                  </a:cubicBezTo>
                  <a:cubicBezTo>
                    <a:pt x="3292" y="3416"/>
                    <a:pt x="3723" y="3033"/>
                    <a:pt x="4014" y="2637"/>
                  </a:cubicBezTo>
                  <a:cubicBezTo>
                    <a:pt x="4211" y="2393"/>
                    <a:pt x="4258" y="2253"/>
                    <a:pt x="4258" y="2160"/>
                  </a:cubicBezTo>
                  <a:cubicBezTo>
                    <a:pt x="4258" y="2102"/>
                    <a:pt x="4211" y="1962"/>
                    <a:pt x="4014" y="1718"/>
                  </a:cubicBezTo>
                  <a:cubicBezTo>
                    <a:pt x="3723" y="1334"/>
                    <a:pt x="3292" y="939"/>
                    <a:pt x="2711" y="602"/>
                  </a:cubicBezTo>
                  <a:cubicBezTo>
                    <a:pt x="2129" y="264"/>
                    <a:pt x="1594" y="67"/>
                    <a:pt x="1106" y="20"/>
                  </a:cubicBezTo>
                  <a:cubicBezTo>
                    <a:pt x="1020" y="6"/>
                    <a:pt x="948" y="1"/>
                    <a:pt x="88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54"/>
            <p:cNvSpPr/>
            <p:nvPr/>
          </p:nvSpPr>
          <p:spPr>
            <a:xfrm>
              <a:off x="2573443" y="2134924"/>
              <a:ext cx="96538" cy="98476"/>
            </a:xfrm>
            <a:custGeom>
              <a:rect b="b" l="l" r="r" t="t"/>
              <a:pathLst>
                <a:path extrusionOk="0" h="3964" w="3886">
                  <a:moveTo>
                    <a:pt x="804" y="0"/>
                  </a:moveTo>
                  <a:cubicBezTo>
                    <a:pt x="654" y="0"/>
                    <a:pt x="569" y="33"/>
                    <a:pt x="536" y="66"/>
                  </a:cubicBezTo>
                  <a:cubicBezTo>
                    <a:pt x="489" y="66"/>
                    <a:pt x="396" y="159"/>
                    <a:pt x="292" y="404"/>
                  </a:cubicBezTo>
                  <a:cubicBezTo>
                    <a:pt x="106" y="846"/>
                    <a:pt x="1" y="1381"/>
                    <a:pt x="1" y="1962"/>
                  </a:cubicBezTo>
                  <a:cubicBezTo>
                    <a:pt x="1" y="2590"/>
                    <a:pt x="106" y="3067"/>
                    <a:pt x="292" y="3509"/>
                  </a:cubicBezTo>
                  <a:cubicBezTo>
                    <a:pt x="396" y="3800"/>
                    <a:pt x="489" y="3846"/>
                    <a:pt x="536" y="3893"/>
                  </a:cubicBezTo>
                  <a:cubicBezTo>
                    <a:pt x="569" y="3926"/>
                    <a:pt x="653" y="3964"/>
                    <a:pt x="800" y="3964"/>
                  </a:cubicBezTo>
                  <a:cubicBezTo>
                    <a:pt x="863" y="3964"/>
                    <a:pt x="937" y="3957"/>
                    <a:pt x="1024" y="3940"/>
                  </a:cubicBezTo>
                  <a:cubicBezTo>
                    <a:pt x="1455" y="3846"/>
                    <a:pt x="1943" y="3707"/>
                    <a:pt x="2478" y="3416"/>
                  </a:cubicBezTo>
                  <a:cubicBezTo>
                    <a:pt x="3013" y="3067"/>
                    <a:pt x="3397" y="2730"/>
                    <a:pt x="3688" y="2393"/>
                  </a:cubicBezTo>
                  <a:cubicBezTo>
                    <a:pt x="3886" y="2195"/>
                    <a:pt x="3886" y="2055"/>
                    <a:pt x="3886" y="1962"/>
                  </a:cubicBezTo>
                  <a:cubicBezTo>
                    <a:pt x="3886" y="1904"/>
                    <a:pt x="3886" y="1764"/>
                    <a:pt x="3688" y="1520"/>
                  </a:cubicBezTo>
                  <a:cubicBezTo>
                    <a:pt x="3397" y="1183"/>
                    <a:pt x="3013" y="846"/>
                    <a:pt x="2478" y="555"/>
                  </a:cubicBezTo>
                  <a:cubicBezTo>
                    <a:pt x="1943" y="264"/>
                    <a:pt x="1455" y="66"/>
                    <a:pt x="1024" y="20"/>
                  </a:cubicBezTo>
                  <a:cubicBezTo>
                    <a:pt x="939" y="6"/>
                    <a:pt x="866" y="0"/>
                    <a:pt x="80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54"/>
            <p:cNvSpPr/>
            <p:nvPr/>
          </p:nvSpPr>
          <p:spPr>
            <a:xfrm>
              <a:off x="2910655" y="2139669"/>
              <a:ext cx="86725" cy="88986"/>
            </a:xfrm>
            <a:custGeom>
              <a:rect b="b" l="l" r="r" t="t"/>
              <a:pathLst>
                <a:path extrusionOk="0" h="3582" w="3491">
                  <a:moveTo>
                    <a:pt x="710" y="1"/>
                  </a:moveTo>
                  <a:cubicBezTo>
                    <a:pt x="593" y="1"/>
                    <a:pt x="520" y="26"/>
                    <a:pt x="489" y="26"/>
                  </a:cubicBezTo>
                  <a:cubicBezTo>
                    <a:pt x="431" y="73"/>
                    <a:pt x="338" y="166"/>
                    <a:pt x="245" y="410"/>
                  </a:cubicBezTo>
                  <a:cubicBezTo>
                    <a:pt x="94" y="748"/>
                    <a:pt x="1" y="1236"/>
                    <a:pt x="1" y="1771"/>
                  </a:cubicBezTo>
                  <a:cubicBezTo>
                    <a:pt x="1" y="2353"/>
                    <a:pt x="94" y="2783"/>
                    <a:pt x="245" y="3167"/>
                  </a:cubicBezTo>
                  <a:cubicBezTo>
                    <a:pt x="338" y="3411"/>
                    <a:pt x="431" y="3516"/>
                    <a:pt x="489" y="3516"/>
                  </a:cubicBezTo>
                  <a:cubicBezTo>
                    <a:pt x="522" y="3549"/>
                    <a:pt x="602" y="3582"/>
                    <a:pt x="732" y="3582"/>
                  </a:cubicBezTo>
                  <a:cubicBezTo>
                    <a:pt x="786" y="3582"/>
                    <a:pt x="848" y="3576"/>
                    <a:pt x="920" y="3562"/>
                  </a:cubicBezTo>
                  <a:cubicBezTo>
                    <a:pt x="1304" y="3516"/>
                    <a:pt x="1746" y="3318"/>
                    <a:pt x="2234" y="3074"/>
                  </a:cubicBezTo>
                  <a:cubicBezTo>
                    <a:pt x="2711" y="2783"/>
                    <a:pt x="3048" y="2492"/>
                    <a:pt x="3339" y="2155"/>
                  </a:cubicBezTo>
                  <a:cubicBezTo>
                    <a:pt x="3490" y="1957"/>
                    <a:pt x="3490" y="1864"/>
                    <a:pt x="3490" y="1771"/>
                  </a:cubicBezTo>
                  <a:cubicBezTo>
                    <a:pt x="3490" y="1713"/>
                    <a:pt x="3490" y="1573"/>
                    <a:pt x="3339" y="1376"/>
                  </a:cubicBezTo>
                  <a:cubicBezTo>
                    <a:pt x="3048" y="1085"/>
                    <a:pt x="2711" y="748"/>
                    <a:pt x="2234" y="503"/>
                  </a:cubicBezTo>
                  <a:cubicBezTo>
                    <a:pt x="1746" y="213"/>
                    <a:pt x="1304" y="73"/>
                    <a:pt x="920" y="26"/>
                  </a:cubicBezTo>
                  <a:cubicBezTo>
                    <a:pt x="838" y="7"/>
                    <a:pt x="769" y="1"/>
                    <a:pt x="71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54"/>
            <p:cNvSpPr/>
            <p:nvPr/>
          </p:nvSpPr>
          <p:spPr>
            <a:xfrm>
              <a:off x="3247867" y="2143792"/>
              <a:ext cx="78055" cy="79943"/>
            </a:xfrm>
            <a:custGeom>
              <a:rect b="b" l="l" r="r" t="t"/>
              <a:pathLst>
                <a:path extrusionOk="0" h="3218" w="3142">
                  <a:moveTo>
                    <a:pt x="815" y="0"/>
                  </a:moveTo>
                  <a:cubicBezTo>
                    <a:pt x="582" y="0"/>
                    <a:pt x="478" y="47"/>
                    <a:pt x="431" y="47"/>
                  </a:cubicBezTo>
                  <a:cubicBezTo>
                    <a:pt x="385" y="93"/>
                    <a:pt x="292" y="151"/>
                    <a:pt x="233" y="384"/>
                  </a:cubicBezTo>
                  <a:cubicBezTo>
                    <a:pt x="94" y="733"/>
                    <a:pt x="1" y="1117"/>
                    <a:pt x="1" y="1605"/>
                  </a:cubicBezTo>
                  <a:cubicBezTo>
                    <a:pt x="1" y="2082"/>
                    <a:pt x="94" y="2524"/>
                    <a:pt x="233" y="2861"/>
                  </a:cubicBezTo>
                  <a:cubicBezTo>
                    <a:pt x="292" y="3059"/>
                    <a:pt x="385" y="3152"/>
                    <a:pt x="431" y="3152"/>
                  </a:cubicBezTo>
                  <a:cubicBezTo>
                    <a:pt x="464" y="3185"/>
                    <a:pt x="526" y="3218"/>
                    <a:pt x="642" y="3218"/>
                  </a:cubicBezTo>
                  <a:cubicBezTo>
                    <a:pt x="690" y="3218"/>
                    <a:pt x="747" y="3212"/>
                    <a:pt x="815" y="3199"/>
                  </a:cubicBezTo>
                  <a:cubicBezTo>
                    <a:pt x="1164" y="3152"/>
                    <a:pt x="1594" y="3001"/>
                    <a:pt x="1978" y="2768"/>
                  </a:cubicBezTo>
                  <a:cubicBezTo>
                    <a:pt x="2420" y="2524"/>
                    <a:pt x="2757" y="2233"/>
                    <a:pt x="2955" y="1942"/>
                  </a:cubicBezTo>
                  <a:cubicBezTo>
                    <a:pt x="3095" y="1791"/>
                    <a:pt x="3141" y="1652"/>
                    <a:pt x="3141" y="1605"/>
                  </a:cubicBezTo>
                  <a:cubicBezTo>
                    <a:pt x="3141" y="1547"/>
                    <a:pt x="3095" y="1454"/>
                    <a:pt x="2955" y="1256"/>
                  </a:cubicBezTo>
                  <a:cubicBezTo>
                    <a:pt x="2757" y="965"/>
                    <a:pt x="2420" y="733"/>
                    <a:pt x="1978" y="489"/>
                  </a:cubicBezTo>
                  <a:cubicBezTo>
                    <a:pt x="1594" y="244"/>
                    <a:pt x="1164" y="93"/>
                    <a:pt x="81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54"/>
            <p:cNvSpPr/>
            <p:nvPr/>
          </p:nvSpPr>
          <p:spPr>
            <a:xfrm>
              <a:off x="3584806" y="2148686"/>
              <a:ext cx="68789" cy="70304"/>
            </a:xfrm>
            <a:custGeom>
              <a:rect b="b" l="l" r="r" t="t"/>
              <a:pathLst>
                <a:path extrusionOk="0" h="2830" w="2769">
                  <a:moveTo>
                    <a:pt x="733" y="1"/>
                  </a:moveTo>
                  <a:cubicBezTo>
                    <a:pt x="535" y="1"/>
                    <a:pt x="442" y="1"/>
                    <a:pt x="395" y="47"/>
                  </a:cubicBezTo>
                  <a:cubicBezTo>
                    <a:pt x="337" y="47"/>
                    <a:pt x="244" y="140"/>
                    <a:pt x="198" y="338"/>
                  </a:cubicBezTo>
                  <a:cubicBezTo>
                    <a:pt x="105" y="629"/>
                    <a:pt x="0" y="966"/>
                    <a:pt x="0" y="1408"/>
                  </a:cubicBezTo>
                  <a:cubicBezTo>
                    <a:pt x="0" y="1839"/>
                    <a:pt x="105" y="2222"/>
                    <a:pt x="198" y="2513"/>
                  </a:cubicBezTo>
                  <a:cubicBezTo>
                    <a:pt x="244" y="2711"/>
                    <a:pt x="337" y="2757"/>
                    <a:pt x="395" y="2804"/>
                  </a:cubicBezTo>
                  <a:cubicBezTo>
                    <a:pt x="427" y="2804"/>
                    <a:pt x="478" y="2830"/>
                    <a:pt x="568" y="2830"/>
                  </a:cubicBezTo>
                  <a:cubicBezTo>
                    <a:pt x="613" y="2830"/>
                    <a:pt x="667" y="2823"/>
                    <a:pt x="733" y="2804"/>
                  </a:cubicBezTo>
                  <a:cubicBezTo>
                    <a:pt x="1024" y="2757"/>
                    <a:pt x="1407" y="2664"/>
                    <a:pt x="1745" y="2420"/>
                  </a:cubicBezTo>
                  <a:cubicBezTo>
                    <a:pt x="2140" y="2222"/>
                    <a:pt x="2431" y="1990"/>
                    <a:pt x="2617" y="1745"/>
                  </a:cubicBezTo>
                  <a:cubicBezTo>
                    <a:pt x="2768" y="1548"/>
                    <a:pt x="2768" y="1455"/>
                    <a:pt x="2768" y="1408"/>
                  </a:cubicBezTo>
                  <a:cubicBezTo>
                    <a:pt x="2768" y="1350"/>
                    <a:pt x="2768" y="1257"/>
                    <a:pt x="2617" y="1117"/>
                  </a:cubicBezTo>
                  <a:cubicBezTo>
                    <a:pt x="2431" y="873"/>
                    <a:pt x="2140" y="629"/>
                    <a:pt x="1745" y="385"/>
                  </a:cubicBezTo>
                  <a:cubicBezTo>
                    <a:pt x="1407" y="187"/>
                    <a:pt x="1024" y="47"/>
                    <a:pt x="7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54"/>
            <p:cNvSpPr/>
            <p:nvPr/>
          </p:nvSpPr>
          <p:spPr>
            <a:xfrm>
              <a:off x="3921993" y="2153307"/>
              <a:ext cx="58976" cy="60939"/>
            </a:xfrm>
            <a:custGeom>
              <a:rect b="b" l="l" r="r" t="t"/>
              <a:pathLst>
                <a:path extrusionOk="0" h="2453" w="2374">
                  <a:moveTo>
                    <a:pt x="629" y="1"/>
                  </a:moveTo>
                  <a:cubicBezTo>
                    <a:pt x="431" y="1"/>
                    <a:pt x="385" y="1"/>
                    <a:pt x="338" y="59"/>
                  </a:cubicBezTo>
                  <a:cubicBezTo>
                    <a:pt x="292" y="59"/>
                    <a:pt x="245" y="106"/>
                    <a:pt x="141" y="292"/>
                  </a:cubicBezTo>
                  <a:cubicBezTo>
                    <a:pt x="47" y="536"/>
                    <a:pt x="1" y="873"/>
                    <a:pt x="1" y="1222"/>
                  </a:cubicBezTo>
                  <a:cubicBezTo>
                    <a:pt x="1" y="1606"/>
                    <a:pt x="47" y="1943"/>
                    <a:pt x="141" y="2188"/>
                  </a:cubicBezTo>
                  <a:cubicBezTo>
                    <a:pt x="245" y="2327"/>
                    <a:pt x="292" y="2385"/>
                    <a:pt x="338" y="2432"/>
                  </a:cubicBezTo>
                  <a:cubicBezTo>
                    <a:pt x="369" y="2432"/>
                    <a:pt x="400" y="2453"/>
                    <a:pt x="476" y="2453"/>
                  </a:cubicBezTo>
                  <a:cubicBezTo>
                    <a:pt x="514" y="2453"/>
                    <a:pt x="563" y="2447"/>
                    <a:pt x="629" y="2432"/>
                  </a:cubicBezTo>
                  <a:cubicBezTo>
                    <a:pt x="920" y="2385"/>
                    <a:pt x="1211" y="2281"/>
                    <a:pt x="1548" y="2095"/>
                  </a:cubicBezTo>
                  <a:cubicBezTo>
                    <a:pt x="1839" y="1943"/>
                    <a:pt x="2083" y="1699"/>
                    <a:pt x="2281" y="1513"/>
                  </a:cubicBezTo>
                  <a:cubicBezTo>
                    <a:pt x="2374" y="1362"/>
                    <a:pt x="2374" y="1269"/>
                    <a:pt x="2374" y="1222"/>
                  </a:cubicBezTo>
                  <a:cubicBezTo>
                    <a:pt x="2374" y="1164"/>
                    <a:pt x="2374" y="1117"/>
                    <a:pt x="2281" y="978"/>
                  </a:cubicBezTo>
                  <a:cubicBezTo>
                    <a:pt x="2083" y="734"/>
                    <a:pt x="1839" y="536"/>
                    <a:pt x="1548" y="350"/>
                  </a:cubicBezTo>
                  <a:cubicBezTo>
                    <a:pt x="1211" y="152"/>
                    <a:pt x="920" y="59"/>
                    <a:pt x="6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54"/>
            <p:cNvSpPr/>
            <p:nvPr/>
          </p:nvSpPr>
          <p:spPr>
            <a:xfrm>
              <a:off x="4259206" y="2158226"/>
              <a:ext cx="50604" cy="51101"/>
            </a:xfrm>
            <a:custGeom>
              <a:rect b="b" l="l" r="r" t="t"/>
              <a:pathLst>
                <a:path extrusionOk="0" h="2057" w="2037">
                  <a:moveTo>
                    <a:pt x="524" y="1"/>
                  </a:moveTo>
                  <a:cubicBezTo>
                    <a:pt x="385" y="1"/>
                    <a:pt x="338" y="1"/>
                    <a:pt x="292" y="47"/>
                  </a:cubicBezTo>
                  <a:cubicBezTo>
                    <a:pt x="233" y="47"/>
                    <a:pt x="187" y="94"/>
                    <a:pt x="140" y="245"/>
                  </a:cubicBezTo>
                  <a:cubicBezTo>
                    <a:pt x="47" y="443"/>
                    <a:pt x="1" y="733"/>
                    <a:pt x="1" y="1024"/>
                  </a:cubicBezTo>
                  <a:cubicBezTo>
                    <a:pt x="1" y="1361"/>
                    <a:pt x="47" y="1606"/>
                    <a:pt x="140" y="1838"/>
                  </a:cubicBezTo>
                  <a:cubicBezTo>
                    <a:pt x="187" y="1990"/>
                    <a:pt x="233" y="2036"/>
                    <a:pt x="292" y="2036"/>
                  </a:cubicBezTo>
                  <a:cubicBezTo>
                    <a:pt x="323" y="2036"/>
                    <a:pt x="354" y="2057"/>
                    <a:pt x="412" y="2057"/>
                  </a:cubicBezTo>
                  <a:cubicBezTo>
                    <a:pt x="442" y="2057"/>
                    <a:pt x="478" y="2052"/>
                    <a:pt x="524" y="2036"/>
                  </a:cubicBezTo>
                  <a:cubicBezTo>
                    <a:pt x="769" y="2036"/>
                    <a:pt x="1013" y="1943"/>
                    <a:pt x="1304" y="1792"/>
                  </a:cubicBezTo>
                  <a:cubicBezTo>
                    <a:pt x="1548" y="1606"/>
                    <a:pt x="1792" y="1455"/>
                    <a:pt x="1932" y="1257"/>
                  </a:cubicBezTo>
                  <a:cubicBezTo>
                    <a:pt x="2036" y="1164"/>
                    <a:pt x="2036" y="1071"/>
                    <a:pt x="2036" y="1024"/>
                  </a:cubicBezTo>
                  <a:cubicBezTo>
                    <a:pt x="2036" y="1024"/>
                    <a:pt x="2036" y="919"/>
                    <a:pt x="1932" y="826"/>
                  </a:cubicBezTo>
                  <a:cubicBezTo>
                    <a:pt x="1792" y="629"/>
                    <a:pt x="1548" y="443"/>
                    <a:pt x="1304" y="291"/>
                  </a:cubicBezTo>
                  <a:cubicBezTo>
                    <a:pt x="1013" y="152"/>
                    <a:pt x="769" y="47"/>
                    <a:pt x="5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54"/>
            <p:cNvSpPr/>
            <p:nvPr/>
          </p:nvSpPr>
          <p:spPr>
            <a:xfrm>
              <a:off x="4596144" y="2163145"/>
              <a:ext cx="41040" cy="42207"/>
            </a:xfrm>
            <a:custGeom>
              <a:rect b="b" l="l" r="r" t="t"/>
              <a:pathLst>
                <a:path extrusionOk="0" h="1699" w="1652">
                  <a:moveTo>
                    <a:pt x="244" y="0"/>
                  </a:moveTo>
                  <a:cubicBezTo>
                    <a:pt x="198" y="47"/>
                    <a:pt x="151" y="93"/>
                    <a:pt x="105" y="186"/>
                  </a:cubicBezTo>
                  <a:cubicBezTo>
                    <a:pt x="47" y="338"/>
                    <a:pt x="0" y="582"/>
                    <a:pt x="0" y="826"/>
                  </a:cubicBezTo>
                  <a:cubicBezTo>
                    <a:pt x="0" y="1117"/>
                    <a:pt x="47" y="1303"/>
                    <a:pt x="105" y="1501"/>
                  </a:cubicBezTo>
                  <a:cubicBezTo>
                    <a:pt x="151" y="1594"/>
                    <a:pt x="198" y="1640"/>
                    <a:pt x="244" y="1640"/>
                  </a:cubicBezTo>
                  <a:cubicBezTo>
                    <a:pt x="244" y="1640"/>
                    <a:pt x="337" y="1699"/>
                    <a:pt x="442" y="1699"/>
                  </a:cubicBezTo>
                  <a:cubicBezTo>
                    <a:pt x="628" y="1640"/>
                    <a:pt x="826" y="1547"/>
                    <a:pt x="1070" y="1454"/>
                  </a:cubicBezTo>
                  <a:cubicBezTo>
                    <a:pt x="1268" y="1303"/>
                    <a:pt x="1454" y="1163"/>
                    <a:pt x="1559" y="1012"/>
                  </a:cubicBezTo>
                  <a:cubicBezTo>
                    <a:pt x="1652" y="919"/>
                    <a:pt x="1652" y="873"/>
                    <a:pt x="1652" y="826"/>
                  </a:cubicBezTo>
                  <a:cubicBezTo>
                    <a:pt x="1652" y="826"/>
                    <a:pt x="1652" y="721"/>
                    <a:pt x="1559" y="675"/>
                  </a:cubicBezTo>
                  <a:cubicBezTo>
                    <a:pt x="1454" y="477"/>
                    <a:pt x="1268" y="384"/>
                    <a:pt x="1070" y="245"/>
                  </a:cubicBezTo>
                  <a:cubicBezTo>
                    <a:pt x="826" y="93"/>
                    <a:pt x="628" y="47"/>
                    <a:pt x="44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54"/>
            <p:cNvSpPr/>
            <p:nvPr/>
          </p:nvSpPr>
          <p:spPr>
            <a:xfrm>
              <a:off x="4933356" y="2167766"/>
              <a:ext cx="31227" cy="32668"/>
            </a:xfrm>
            <a:custGeom>
              <a:rect b="b" l="l" r="r" t="t"/>
              <a:pathLst>
                <a:path extrusionOk="0" h="1315" w="1257">
                  <a:moveTo>
                    <a:pt x="198" y="0"/>
                  </a:moveTo>
                  <a:cubicBezTo>
                    <a:pt x="140" y="0"/>
                    <a:pt x="140" y="59"/>
                    <a:pt x="93" y="152"/>
                  </a:cubicBezTo>
                  <a:cubicBezTo>
                    <a:pt x="47" y="291"/>
                    <a:pt x="0" y="442"/>
                    <a:pt x="0" y="640"/>
                  </a:cubicBezTo>
                  <a:cubicBezTo>
                    <a:pt x="0" y="826"/>
                    <a:pt x="47" y="1024"/>
                    <a:pt x="93" y="1164"/>
                  </a:cubicBezTo>
                  <a:cubicBezTo>
                    <a:pt x="140" y="1268"/>
                    <a:pt x="140" y="1268"/>
                    <a:pt x="198" y="1268"/>
                  </a:cubicBezTo>
                  <a:cubicBezTo>
                    <a:pt x="198" y="1315"/>
                    <a:pt x="244" y="1315"/>
                    <a:pt x="337" y="1315"/>
                  </a:cubicBezTo>
                  <a:cubicBezTo>
                    <a:pt x="489" y="1268"/>
                    <a:pt x="628" y="1222"/>
                    <a:pt x="826" y="1117"/>
                  </a:cubicBezTo>
                  <a:cubicBezTo>
                    <a:pt x="965" y="1024"/>
                    <a:pt x="1117" y="931"/>
                    <a:pt x="1210" y="780"/>
                  </a:cubicBezTo>
                  <a:cubicBezTo>
                    <a:pt x="1256" y="733"/>
                    <a:pt x="1256" y="687"/>
                    <a:pt x="1256" y="640"/>
                  </a:cubicBezTo>
                  <a:cubicBezTo>
                    <a:pt x="1256" y="640"/>
                    <a:pt x="1256" y="582"/>
                    <a:pt x="1210" y="489"/>
                  </a:cubicBezTo>
                  <a:cubicBezTo>
                    <a:pt x="1117" y="396"/>
                    <a:pt x="965" y="291"/>
                    <a:pt x="826" y="198"/>
                  </a:cubicBezTo>
                  <a:cubicBezTo>
                    <a:pt x="628" y="105"/>
                    <a:pt x="489" y="0"/>
                    <a:pt x="33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54"/>
            <p:cNvSpPr/>
            <p:nvPr/>
          </p:nvSpPr>
          <p:spPr>
            <a:xfrm>
              <a:off x="5270544" y="2172684"/>
              <a:ext cx="22855" cy="22855"/>
            </a:xfrm>
            <a:custGeom>
              <a:rect b="b" l="l" r="r" t="t"/>
              <a:pathLst>
                <a:path extrusionOk="0" h="920" w="920">
                  <a:moveTo>
                    <a:pt x="141" y="0"/>
                  </a:moveTo>
                  <a:cubicBezTo>
                    <a:pt x="94" y="0"/>
                    <a:pt x="94" y="47"/>
                    <a:pt x="47" y="93"/>
                  </a:cubicBezTo>
                  <a:cubicBezTo>
                    <a:pt x="47" y="198"/>
                    <a:pt x="1" y="291"/>
                    <a:pt x="1" y="442"/>
                  </a:cubicBezTo>
                  <a:cubicBezTo>
                    <a:pt x="1" y="582"/>
                    <a:pt x="47" y="733"/>
                    <a:pt x="47" y="826"/>
                  </a:cubicBezTo>
                  <a:cubicBezTo>
                    <a:pt x="94" y="873"/>
                    <a:pt x="94" y="873"/>
                    <a:pt x="141" y="919"/>
                  </a:cubicBezTo>
                  <a:lnTo>
                    <a:pt x="234" y="919"/>
                  </a:lnTo>
                  <a:cubicBezTo>
                    <a:pt x="338" y="873"/>
                    <a:pt x="431" y="873"/>
                    <a:pt x="583" y="779"/>
                  </a:cubicBezTo>
                  <a:cubicBezTo>
                    <a:pt x="676" y="733"/>
                    <a:pt x="769" y="628"/>
                    <a:pt x="873" y="535"/>
                  </a:cubicBezTo>
                  <a:cubicBezTo>
                    <a:pt x="920" y="489"/>
                    <a:pt x="920" y="489"/>
                    <a:pt x="920" y="442"/>
                  </a:cubicBezTo>
                  <a:cubicBezTo>
                    <a:pt x="920" y="442"/>
                    <a:pt x="920" y="384"/>
                    <a:pt x="873" y="337"/>
                  </a:cubicBezTo>
                  <a:cubicBezTo>
                    <a:pt x="769" y="291"/>
                    <a:pt x="676" y="198"/>
                    <a:pt x="583" y="93"/>
                  </a:cubicBezTo>
                  <a:cubicBezTo>
                    <a:pt x="431" y="47"/>
                    <a:pt x="338" y="0"/>
                    <a:pt x="23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54"/>
            <p:cNvSpPr/>
            <p:nvPr/>
          </p:nvSpPr>
          <p:spPr>
            <a:xfrm>
              <a:off x="5607483" y="2177578"/>
              <a:ext cx="13316" cy="13316"/>
            </a:xfrm>
            <a:custGeom>
              <a:rect b="b" l="l" r="r" t="t"/>
              <a:pathLst>
                <a:path extrusionOk="0" h="536" w="536">
                  <a:moveTo>
                    <a:pt x="105" y="1"/>
                  </a:moveTo>
                  <a:cubicBezTo>
                    <a:pt x="47" y="1"/>
                    <a:pt x="47" y="1"/>
                    <a:pt x="47" y="47"/>
                  </a:cubicBezTo>
                  <a:cubicBezTo>
                    <a:pt x="0" y="94"/>
                    <a:pt x="0" y="187"/>
                    <a:pt x="0" y="245"/>
                  </a:cubicBezTo>
                  <a:cubicBezTo>
                    <a:pt x="0" y="338"/>
                    <a:pt x="0" y="385"/>
                    <a:pt x="47" y="478"/>
                  </a:cubicBezTo>
                  <a:cubicBezTo>
                    <a:pt x="47" y="478"/>
                    <a:pt x="47" y="536"/>
                    <a:pt x="105" y="536"/>
                  </a:cubicBezTo>
                  <a:lnTo>
                    <a:pt x="151" y="536"/>
                  </a:lnTo>
                  <a:cubicBezTo>
                    <a:pt x="198" y="536"/>
                    <a:pt x="291" y="478"/>
                    <a:pt x="338" y="431"/>
                  </a:cubicBezTo>
                  <a:cubicBezTo>
                    <a:pt x="442" y="385"/>
                    <a:pt x="489" y="338"/>
                    <a:pt x="489" y="338"/>
                  </a:cubicBezTo>
                  <a:cubicBezTo>
                    <a:pt x="535" y="292"/>
                    <a:pt x="535" y="245"/>
                    <a:pt x="535" y="245"/>
                  </a:cubicBezTo>
                  <a:lnTo>
                    <a:pt x="489" y="187"/>
                  </a:lnTo>
                  <a:cubicBezTo>
                    <a:pt x="489" y="140"/>
                    <a:pt x="442" y="94"/>
                    <a:pt x="338" y="47"/>
                  </a:cubicBezTo>
                  <a:cubicBezTo>
                    <a:pt x="291" y="1"/>
                    <a:pt x="198" y="1"/>
                    <a:pt x="15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54"/>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solidFill>
                  <a:schemeClr val="accent1"/>
                </a:solidFill>
              </a:defRPr>
            </a:lvl1pPr>
            <a:lvl2pPr lvl="1" rtl="0">
              <a:buNone/>
              <a:defRPr sz="800">
                <a:solidFill>
                  <a:schemeClr val="accent1"/>
                </a:solidFill>
              </a:defRPr>
            </a:lvl2pPr>
            <a:lvl3pPr lvl="2" rtl="0">
              <a:buNone/>
              <a:defRPr sz="800">
                <a:solidFill>
                  <a:schemeClr val="accent1"/>
                </a:solidFill>
              </a:defRPr>
            </a:lvl3pPr>
            <a:lvl4pPr lvl="3" rtl="0">
              <a:buNone/>
              <a:defRPr sz="800">
                <a:solidFill>
                  <a:schemeClr val="accent1"/>
                </a:solidFill>
              </a:defRPr>
            </a:lvl4pPr>
            <a:lvl5pPr lvl="4" rtl="0">
              <a:buNone/>
              <a:defRPr sz="800">
                <a:solidFill>
                  <a:schemeClr val="accent1"/>
                </a:solidFill>
              </a:defRPr>
            </a:lvl5pPr>
            <a:lvl6pPr lvl="5" rtl="0">
              <a:buNone/>
              <a:defRPr sz="800">
                <a:solidFill>
                  <a:schemeClr val="accent1"/>
                </a:solidFill>
              </a:defRPr>
            </a:lvl6pPr>
            <a:lvl7pPr lvl="6" rtl="0">
              <a:buNone/>
              <a:defRPr sz="800">
                <a:solidFill>
                  <a:schemeClr val="accent1"/>
                </a:solidFill>
              </a:defRPr>
            </a:lvl7pPr>
            <a:lvl8pPr lvl="7" rtl="0">
              <a:buNone/>
              <a:defRPr sz="800">
                <a:solidFill>
                  <a:schemeClr val="accent1"/>
                </a:solidFill>
              </a:defRPr>
            </a:lvl8pPr>
            <a:lvl9pPr lvl="8" rtl="0">
              <a:buNone/>
              <a:defRPr sz="800">
                <a:solidFill>
                  <a:schemeClr val="accent1"/>
                </a:solidFill>
              </a:defRPr>
            </a:lvl9pPr>
          </a:lstStyle>
          <a:p>
            <a:pPr indent="0" lvl="0" marL="0" rtl="0" algn="l">
              <a:spcBef>
                <a:spcPts val="0"/>
              </a:spcBef>
              <a:spcAft>
                <a:spcPts val="0"/>
              </a:spcAft>
              <a:buNone/>
            </a:pPr>
            <a:fld id="{00000000-1234-1234-1234-123412341234}" type="slidenum">
              <a:rPr lang="en-GB"/>
              <a:t>‹#›</a:t>
            </a:fld>
            <a:endParaRPr/>
          </a:p>
        </p:txBody>
      </p:sp>
      <p:sp>
        <p:nvSpPr>
          <p:cNvPr id="858" name="Google Shape;858;p54"/>
          <p:cNvSpPr/>
          <p:nvPr/>
        </p:nvSpPr>
        <p:spPr>
          <a:xfrm>
            <a:off x="0" y="4589350"/>
            <a:ext cx="5976000" cy="55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54"/>
          <p:cNvSpPr/>
          <p:nvPr/>
        </p:nvSpPr>
        <p:spPr>
          <a:xfrm>
            <a:off x="8143975" y="4685050"/>
            <a:ext cx="885900" cy="3144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60" name="Google Shape;860;p54"/>
          <p:cNvPicPr preferRelativeResize="0"/>
          <p:nvPr/>
        </p:nvPicPr>
        <p:blipFill>
          <a:blip r:embed="rId2">
            <a:alphaModFix/>
          </a:blip>
          <a:stretch>
            <a:fillRect/>
          </a:stretch>
        </p:blipFill>
        <p:spPr>
          <a:xfrm>
            <a:off x="8246825" y="4777275"/>
            <a:ext cx="681174" cy="14050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6">
  <p:cSld name="CUSTOM_3_1_1_1_1_1_1_1_1">
    <p:bg>
      <p:bgPr>
        <a:solidFill>
          <a:schemeClr val="lt1"/>
        </a:solidFill>
      </p:bgPr>
    </p:bg>
    <p:spTree>
      <p:nvGrpSpPr>
        <p:cNvPr id="861" name="Shape 861"/>
        <p:cNvGrpSpPr/>
        <p:nvPr/>
      </p:nvGrpSpPr>
      <p:grpSpPr>
        <a:xfrm>
          <a:off x="0" y="0"/>
          <a:ext cx="0" cy="0"/>
          <a:chOff x="0" y="0"/>
          <a:chExt cx="0" cy="0"/>
        </a:xfrm>
      </p:grpSpPr>
      <p:sp>
        <p:nvSpPr>
          <p:cNvPr id="862" name="Google Shape;862;p55"/>
          <p:cNvSpPr txBox="1"/>
          <p:nvPr>
            <p:ph type="title"/>
          </p:nvPr>
        </p:nvSpPr>
        <p:spPr>
          <a:xfrm>
            <a:off x="551075" y="3010575"/>
            <a:ext cx="6900900" cy="1583100"/>
          </a:xfrm>
          <a:prstGeom prst="rect">
            <a:avLst/>
          </a:prstGeom>
        </p:spPr>
        <p:txBody>
          <a:bodyPr anchorCtr="0" anchor="t" bIns="0" lIns="0" spcFirstLastPara="1" rIns="0" wrap="square" tIns="0">
            <a:noAutofit/>
          </a:bodyPr>
          <a:lstStyle>
            <a:lvl1pPr lvl="0" rtl="0">
              <a:spcBef>
                <a:spcPts val="0"/>
              </a:spcBef>
              <a:spcAft>
                <a:spcPts val="0"/>
              </a:spcAft>
              <a:buNone/>
              <a:defRPr sz="3600">
                <a:solidFill>
                  <a:schemeClr val="dk1"/>
                </a:solidFill>
              </a:defRPr>
            </a:lvl1pPr>
            <a:lvl2pPr lvl="1" rtl="0">
              <a:spcBef>
                <a:spcPts val="0"/>
              </a:spcBef>
              <a:spcAft>
                <a:spcPts val="0"/>
              </a:spcAft>
              <a:buNone/>
              <a:defRPr sz="5400">
                <a:solidFill>
                  <a:schemeClr val="dk1"/>
                </a:solidFill>
              </a:defRPr>
            </a:lvl2pPr>
            <a:lvl3pPr lvl="2" rtl="0">
              <a:spcBef>
                <a:spcPts val="0"/>
              </a:spcBef>
              <a:spcAft>
                <a:spcPts val="0"/>
              </a:spcAft>
              <a:buNone/>
              <a:defRPr sz="5400">
                <a:solidFill>
                  <a:schemeClr val="dk1"/>
                </a:solidFill>
              </a:defRPr>
            </a:lvl3pPr>
            <a:lvl4pPr lvl="3" rtl="0">
              <a:spcBef>
                <a:spcPts val="0"/>
              </a:spcBef>
              <a:spcAft>
                <a:spcPts val="0"/>
              </a:spcAft>
              <a:buNone/>
              <a:defRPr sz="5400">
                <a:solidFill>
                  <a:schemeClr val="dk1"/>
                </a:solidFill>
              </a:defRPr>
            </a:lvl4pPr>
            <a:lvl5pPr lvl="4" rtl="0">
              <a:spcBef>
                <a:spcPts val="0"/>
              </a:spcBef>
              <a:spcAft>
                <a:spcPts val="0"/>
              </a:spcAft>
              <a:buNone/>
              <a:defRPr sz="5400">
                <a:solidFill>
                  <a:schemeClr val="dk1"/>
                </a:solidFill>
              </a:defRPr>
            </a:lvl5pPr>
            <a:lvl6pPr lvl="5" rtl="0">
              <a:spcBef>
                <a:spcPts val="0"/>
              </a:spcBef>
              <a:spcAft>
                <a:spcPts val="0"/>
              </a:spcAft>
              <a:buNone/>
              <a:defRPr sz="5400">
                <a:solidFill>
                  <a:schemeClr val="dk1"/>
                </a:solidFill>
              </a:defRPr>
            </a:lvl6pPr>
            <a:lvl7pPr lvl="6" rtl="0">
              <a:spcBef>
                <a:spcPts val="0"/>
              </a:spcBef>
              <a:spcAft>
                <a:spcPts val="0"/>
              </a:spcAft>
              <a:buNone/>
              <a:defRPr sz="5400">
                <a:solidFill>
                  <a:schemeClr val="dk1"/>
                </a:solidFill>
              </a:defRPr>
            </a:lvl7pPr>
            <a:lvl8pPr lvl="7" rtl="0">
              <a:spcBef>
                <a:spcPts val="0"/>
              </a:spcBef>
              <a:spcAft>
                <a:spcPts val="0"/>
              </a:spcAft>
              <a:buNone/>
              <a:defRPr sz="5400">
                <a:solidFill>
                  <a:schemeClr val="dk1"/>
                </a:solidFill>
              </a:defRPr>
            </a:lvl8pPr>
            <a:lvl9pPr lvl="8" rtl="0">
              <a:spcBef>
                <a:spcPts val="0"/>
              </a:spcBef>
              <a:spcAft>
                <a:spcPts val="0"/>
              </a:spcAft>
              <a:buNone/>
              <a:defRPr sz="5400">
                <a:solidFill>
                  <a:schemeClr val="dk1"/>
                </a:solidFill>
              </a:defRPr>
            </a:lvl9pPr>
          </a:lstStyle>
          <a:p/>
        </p:txBody>
      </p:sp>
      <p:sp>
        <p:nvSpPr>
          <p:cNvPr id="863" name="Google Shape;863;p55"/>
          <p:cNvSpPr txBox="1"/>
          <p:nvPr>
            <p:ph idx="1" type="subTitle"/>
          </p:nvPr>
        </p:nvSpPr>
        <p:spPr>
          <a:xfrm>
            <a:off x="551075" y="2476800"/>
            <a:ext cx="6900900" cy="533700"/>
          </a:xfrm>
          <a:prstGeom prst="rect">
            <a:avLst/>
          </a:prstGeom>
        </p:spPr>
        <p:txBody>
          <a:bodyPr anchorCtr="0" anchor="t" bIns="0" lIns="0" spcFirstLastPara="1" rIns="0" wrap="square" tIns="252000">
            <a:noAutofit/>
          </a:bodyPr>
          <a:lstStyle>
            <a:lvl1pPr lvl="0" rtl="0">
              <a:spcBef>
                <a:spcPts val="0"/>
              </a:spcBef>
              <a:spcAft>
                <a:spcPts val="0"/>
              </a:spcAft>
              <a:buNone/>
              <a:defRPr b="1">
                <a:solidFill>
                  <a:schemeClr val="dk1"/>
                </a:solidFill>
              </a:defRPr>
            </a:lvl1pPr>
            <a:lvl2pPr lvl="1" rtl="0">
              <a:spcBef>
                <a:spcPts val="0"/>
              </a:spcBef>
              <a:spcAft>
                <a:spcPts val="0"/>
              </a:spcAft>
              <a:buNone/>
              <a:defRPr b="1">
                <a:solidFill>
                  <a:schemeClr val="dk1"/>
                </a:solidFill>
              </a:defRPr>
            </a:lvl2pPr>
            <a:lvl3pPr lvl="2" rtl="0">
              <a:spcBef>
                <a:spcPts val="600"/>
              </a:spcBef>
              <a:spcAft>
                <a:spcPts val="0"/>
              </a:spcAft>
              <a:buNone/>
              <a:defRPr b="1">
                <a:solidFill>
                  <a:schemeClr val="dk1"/>
                </a:solidFill>
              </a:defRPr>
            </a:lvl3pPr>
            <a:lvl4pPr lvl="3" rtl="0">
              <a:spcBef>
                <a:spcPts val="600"/>
              </a:spcBef>
              <a:spcAft>
                <a:spcPts val="0"/>
              </a:spcAft>
              <a:buNone/>
              <a:defRPr b="1">
                <a:solidFill>
                  <a:schemeClr val="dk1"/>
                </a:solidFill>
              </a:defRPr>
            </a:lvl4pPr>
            <a:lvl5pPr lvl="4" rtl="0">
              <a:spcBef>
                <a:spcPts val="600"/>
              </a:spcBef>
              <a:spcAft>
                <a:spcPts val="0"/>
              </a:spcAft>
              <a:buNone/>
              <a:defRPr b="1">
                <a:solidFill>
                  <a:schemeClr val="dk1"/>
                </a:solidFill>
              </a:defRPr>
            </a:lvl5pPr>
            <a:lvl6pPr lvl="5" rtl="0">
              <a:spcBef>
                <a:spcPts val="600"/>
              </a:spcBef>
              <a:spcAft>
                <a:spcPts val="0"/>
              </a:spcAft>
              <a:buNone/>
              <a:defRPr b="1">
                <a:solidFill>
                  <a:schemeClr val="dk1"/>
                </a:solidFill>
              </a:defRPr>
            </a:lvl6pPr>
            <a:lvl7pPr lvl="6" rtl="0">
              <a:spcBef>
                <a:spcPts val="600"/>
              </a:spcBef>
              <a:spcAft>
                <a:spcPts val="0"/>
              </a:spcAft>
              <a:buNone/>
              <a:defRPr b="1">
                <a:solidFill>
                  <a:schemeClr val="dk1"/>
                </a:solidFill>
              </a:defRPr>
            </a:lvl7pPr>
            <a:lvl8pPr lvl="7" rtl="0">
              <a:spcBef>
                <a:spcPts val="600"/>
              </a:spcBef>
              <a:spcAft>
                <a:spcPts val="0"/>
              </a:spcAft>
              <a:buNone/>
              <a:defRPr b="1">
                <a:solidFill>
                  <a:schemeClr val="dk1"/>
                </a:solidFill>
              </a:defRPr>
            </a:lvl8pPr>
            <a:lvl9pPr lvl="8" rtl="0">
              <a:spcBef>
                <a:spcPts val="600"/>
              </a:spcBef>
              <a:spcAft>
                <a:spcPts val="600"/>
              </a:spcAft>
              <a:buNone/>
              <a:defRPr b="1">
                <a:solidFill>
                  <a:schemeClr val="dk1"/>
                </a:solidFill>
              </a:defRPr>
            </a:lvl9pPr>
          </a:lstStyle>
          <a:p/>
        </p:txBody>
      </p:sp>
      <p:grpSp>
        <p:nvGrpSpPr>
          <p:cNvPr id="864" name="Google Shape;864;p55"/>
          <p:cNvGrpSpPr/>
          <p:nvPr/>
        </p:nvGrpSpPr>
        <p:grpSpPr>
          <a:xfrm>
            <a:off x="550767" y="214524"/>
            <a:ext cx="5070031" cy="2047146"/>
            <a:chOff x="550767" y="214524"/>
            <a:chExt cx="5070031" cy="2047146"/>
          </a:xfrm>
        </p:grpSpPr>
        <p:sp>
          <p:nvSpPr>
            <p:cNvPr id="865" name="Google Shape;865;p55"/>
            <p:cNvSpPr/>
            <p:nvPr/>
          </p:nvSpPr>
          <p:spPr>
            <a:xfrm>
              <a:off x="550767" y="214524"/>
              <a:ext cx="151738" cy="155638"/>
            </a:xfrm>
            <a:custGeom>
              <a:rect b="b" l="l" r="r" t="t"/>
              <a:pathLst>
                <a:path extrusionOk="0" h="6265" w="6108">
                  <a:moveTo>
                    <a:pt x="1279" y="1"/>
                  </a:moveTo>
                  <a:cubicBezTo>
                    <a:pt x="1062" y="1"/>
                    <a:pt x="947" y="34"/>
                    <a:pt x="873" y="67"/>
                  </a:cubicBezTo>
                  <a:cubicBezTo>
                    <a:pt x="780" y="171"/>
                    <a:pt x="582" y="264"/>
                    <a:pt x="443" y="695"/>
                  </a:cubicBezTo>
                  <a:cubicBezTo>
                    <a:pt x="198" y="1381"/>
                    <a:pt x="47" y="2149"/>
                    <a:pt x="1" y="3126"/>
                  </a:cubicBezTo>
                  <a:cubicBezTo>
                    <a:pt x="47" y="4091"/>
                    <a:pt x="198" y="4917"/>
                    <a:pt x="443" y="5545"/>
                  </a:cubicBezTo>
                  <a:cubicBezTo>
                    <a:pt x="582" y="5987"/>
                    <a:pt x="780" y="6127"/>
                    <a:pt x="873" y="6173"/>
                  </a:cubicBezTo>
                  <a:cubicBezTo>
                    <a:pt x="945" y="6205"/>
                    <a:pt x="1056" y="6265"/>
                    <a:pt x="1261" y="6265"/>
                  </a:cubicBezTo>
                  <a:cubicBezTo>
                    <a:pt x="1355" y="6265"/>
                    <a:pt x="1468" y="6252"/>
                    <a:pt x="1606" y="6220"/>
                  </a:cubicBezTo>
                  <a:cubicBezTo>
                    <a:pt x="2280" y="6127"/>
                    <a:pt x="3060" y="5836"/>
                    <a:pt x="3932" y="5406"/>
                  </a:cubicBezTo>
                  <a:lnTo>
                    <a:pt x="3932" y="5347"/>
                  </a:lnTo>
                  <a:cubicBezTo>
                    <a:pt x="4758" y="4917"/>
                    <a:pt x="5386" y="4382"/>
                    <a:pt x="5816" y="3800"/>
                  </a:cubicBezTo>
                  <a:cubicBezTo>
                    <a:pt x="6107" y="3463"/>
                    <a:pt x="6107" y="3219"/>
                    <a:pt x="6107" y="3126"/>
                  </a:cubicBezTo>
                  <a:cubicBezTo>
                    <a:pt x="6107" y="3021"/>
                    <a:pt x="6107" y="2788"/>
                    <a:pt x="5816" y="2439"/>
                  </a:cubicBezTo>
                  <a:cubicBezTo>
                    <a:pt x="5386" y="1916"/>
                    <a:pt x="4758" y="1381"/>
                    <a:pt x="3932" y="893"/>
                  </a:cubicBezTo>
                  <a:cubicBezTo>
                    <a:pt x="3060" y="404"/>
                    <a:pt x="2280" y="113"/>
                    <a:pt x="1606" y="20"/>
                  </a:cubicBezTo>
                  <a:cubicBezTo>
                    <a:pt x="1476" y="7"/>
                    <a:pt x="1369" y="1"/>
                    <a:pt x="127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55"/>
            <p:cNvSpPr/>
            <p:nvPr/>
          </p:nvSpPr>
          <p:spPr>
            <a:xfrm>
              <a:off x="887979" y="219443"/>
              <a:ext cx="143341" cy="145975"/>
            </a:xfrm>
            <a:custGeom>
              <a:rect b="b" l="l" r="r" t="t"/>
              <a:pathLst>
                <a:path extrusionOk="0" h="5876" w="5770">
                  <a:moveTo>
                    <a:pt x="1181" y="1"/>
                  </a:moveTo>
                  <a:cubicBezTo>
                    <a:pt x="968" y="1"/>
                    <a:pt x="859" y="34"/>
                    <a:pt x="826" y="66"/>
                  </a:cubicBezTo>
                  <a:cubicBezTo>
                    <a:pt x="722" y="113"/>
                    <a:pt x="536" y="264"/>
                    <a:pt x="384" y="648"/>
                  </a:cubicBezTo>
                  <a:cubicBezTo>
                    <a:pt x="140" y="1276"/>
                    <a:pt x="1" y="2055"/>
                    <a:pt x="1" y="2928"/>
                  </a:cubicBezTo>
                  <a:cubicBezTo>
                    <a:pt x="1" y="3847"/>
                    <a:pt x="140" y="4568"/>
                    <a:pt x="384" y="5208"/>
                  </a:cubicBezTo>
                  <a:cubicBezTo>
                    <a:pt x="536" y="5591"/>
                    <a:pt x="722" y="5731"/>
                    <a:pt x="826" y="5789"/>
                  </a:cubicBezTo>
                  <a:cubicBezTo>
                    <a:pt x="859" y="5821"/>
                    <a:pt x="963" y="5875"/>
                    <a:pt x="1165" y="5875"/>
                  </a:cubicBezTo>
                  <a:cubicBezTo>
                    <a:pt x="1257" y="5875"/>
                    <a:pt x="1368" y="5864"/>
                    <a:pt x="1501" y="5836"/>
                  </a:cubicBezTo>
                  <a:cubicBezTo>
                    <a:pt x="2176" y="5731"/>
                    <a:pt x="2909" y="5498"/>
                    <a:pt x="3688" y="5056"/>
                  </a:cubicBezTo>
                  <a:cubicBezTo>
                    <a:pt x="4455" y="4568"/>
                    <a:pt x="5037" y="4091"/>
                    <a:pt x="5479" y="3556"/>
                  </a:cubicBezTo>
                  <a:cubicBezTo>
                    <a:pt x="5723" y="3265"/>
                    <a:pt x="5770" y="3021"/>
                    <a:pt x="5770" y="2928"/>
                  </a:cubicBezTo>
                  <a:cubicBezTo>
                    <a:pt x="5770" y="2823"/>
                    <a:pt x="5723" y="2637"/>
                    <a:pt x="5479" y="2300"/>
                  </a:cubicBezTo>
                  <a:cubicBezTo>
                    <a:pt x="5037" y="1765"/>
                    <a:pt x="4455" y="1276"/>
                    <a:pt x="3688" y="846"/>
                  </a:cubicBezTo>
                  <a:cubicBezTo>
                    <a:pt x="2909" y="404"/>
                    <a:pt x="2176" y="113"/>
                    <a:pt x="1501" y="20"/>
                  </a:cubicBezTo>
                  <a:cubicBezTo>
                    <a:pt x="1375" y="6"/>
                    <a:pt x="1269" y="1"/>
                    <a:pt x="1181"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55"/>
            <p:cNvSpPr/>
            <p:nvPr/>
          </p:nvSpPr>
          <p:spPr>
            <a:xfrm>
              <a:off x="1225191" y="224063"/>
              <a:ext cx="133528" cy="136435"/>
            </a:xfrm>
            <a:custGeom>
              <a:rect b="b" l="l" r="r" t="t"/>
              <a:pathLst>
                <a:path extrusionOk="0" h="5492" w="5375">
                  <a:moveTo>
                    <a:pt x="1112" y="1"/>
                  </a:moveTo>
                  <a:cubicBezTo>
                    <a:pt x="912" y="1"/>
                    <a:pt x="801" y="37"/>
                    <a:pt x="768" y="78"/>
                  </a:cubicBezTo>
                  <a:cubicBezTo>
                    <a:pt x="675" y="125"/>
                    <a:pt x="524" y="264"/>
                    <a:pt x="384" y="602"/>
                  </a:cubicBezTo>
                  <a:cubicBezTo>
                    <a:pt x="140" y="1183"/>
                    <a:pt x="1" y="1916"/>
                    <a:pt x="1" y="2742"/>
                  </a:cubicBezTo>
                  <a:cubicBezTo>
                    <a:pt x="1" y="3568"/>
                    <a:pt x="140" y="4289"/>
                    <a:pt x="384" y="4870"/>
                  </a:cubicBezTo>
                  <a:cubicBezTo>
                    <a:pt x="524" y="5254"/>
                    <a:pt x="675" y="5359"/>
                    <a:pt x="768" y="5405"/>
                  </a:cubicBezTo>
                  <a:cubicBezTo>
                    <a:pt x="800" y="5437"/>
                    <a:pt x="904" y="5492"/>
                    <a:pt x="1092" y="5492"/>
                  </a:cubicBezTo>
                  <a:cubicBezTo>
                    <a:pt x="1176" y="5492"/>
                    <a:pt x="1277" y="5481"/>
                    <a:pt x="1396" y="5452"/>
                  </a:cubicBezTo>
                  <a:cubicBezTo>
                    <a:pt x="2036" y="5359"/>
                    <a:pt x="2711" y="5115"/>
                    <a:pt x="3432" y="4731"/>
                  </a:cubicBezTo>
                  <a:cubicBezTo>
                    <a:pt x="4165" y="4289"/>
                    <a:pt x="4700" y="3800"/>
                    <a:pt x="5083" y="3323"/>
                  </a:cubicBezTo>
                  <a:cubicBezTo>
                    <a:pt x="5328" y="3033"/>
                    <a:pt x="5374" y="2835"/>
                    <a:pt x="5374" y="2742"/>
                  </a:cubicBezTo>
                  <a:cubicBezTo>
                    <a:pt x="5374" y="2637"/>
                    <a:pt x="5328" y="2451"/>
                    <a:pt x="5083" y="2160"/>
                  </a:cubicBezTo>
                  <a:cubicBezTo>
                    <a:pt x="4700" y="1672"/>
                    <a:pt x="4165" y="1183"/>
                    <a:pt x="3432" y="799"/>
                  </a:cubicBezTo>
                  <a:cubicBezTo>
                    <a:pt x="2711" y="369"/>
                    <a:pt x="2036" y="125"/>
                    <a:pt x="1396" y="20"/>
                  </a:cubicBezTo>
                  <a:cubicBezTo>
                    <a:pt x="1287" y="7"/>
                    <a:pt x="1192" y="1"/>
                    <a:pt x="111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55"/>
            <p:cNvSpPr/>
            <p:nvPr/>
          </p:nvSpPr>
          <p:spPr>
            <a:xfrm>
              <a:off x="1562105" y="228982"/>
              <a:ext cx="123989" cy="127343"/>
            </a:xfrm>
            <a:custGeom>
              <a:rect b="b" l="l" r="r" t="t"/>
              <a:pathLst>
                <a:path extrusionOk="0" h="5126" w="4991">
                  <a:moveTo>
                    <a:pt x="1054" y="0"/>
                  </a:moveTo>
                  <a:cubicBezTo>
                    <a:pt x="871" y="0"/>
                    <a:pt x="753" y="33"/>
                    <a:pt x="687" y="66"/>
                  </a:cubicBezTo>
                  <a:cubicBezTo>
                    <a:pt x="629" y="113"/>
                    <a:pt x="489" y="217"/>
                    <a:pt x="338" y="555"/>
                  </a:cubicBezTo>
                  <a:cubicBezTo>
                    <a:pt x="152" y="1090"/>
                    <a:pt x="1" y="1764"/>
                    <a:pt x="1" y="2544"/>
                  </a:cubicBezTo>
                  <a:cubicBezTo>
                    <a:pt x="1" y="3311"/>
                    <a:pt x="152" y="3998"/>
                    <a:pt x="338" y="4533"/>
                  </a:cubicBezTo>
                  <a:cubicBezTo>
                    <a:pt x="489" y="4870"/>
                    <a:pt x="629" y="5010"/>
                    <a:pt x="687" y="5010"/>
                  </a:cubicBezTo>
                  <a:cubicBezTo>
                    <a:pt x="764" y="5048"/>
                    <a:pt x="912" y="5126"/>
                    <a:pt x="1151" y="5126"/>
                  </a:cubicBezTo>
                  <a:cubicBezTo>
                    <a:pt x="1201" y="5126"/>
                    <a:pt x="1256" y="5122"/>
                    <a:pt x="1315" y="5114"/>
                  </a:cubicBezTo>
                  <a:cubicBezTo>
                    <a:pt x="1897" y="5010"/>
                    <a:pt x="2525" y="4765"/>
                    <a:pt x="3199" y="4382"/>
                  </a:cubicBezTo>
                  <a:cubicBezTo>
                    <a:pt x="3886" y="3998"/>
                    <a:pt x="4363" y="3556"/>
                    <a:pt x="4758" y="3125"/>
                  </a:cubicBezTo>
                  <a:cubicBezTo>
                    <a:pt x="4991" y="2835"/>
                    <a:pt x="4991" y="2637"/>
                    <a:pt x="4991" y="2544"/>
                  </a:cubicBezTo>
                  <a:cubicBezTo>
                    <a:pt x="4991" y="2439"/>
                    <a:pt x="4991" y="2299"/>
                    <a:pt x="4758" y="2009"/>
                  </a:cubicBezTo>
                  <a:cubicBezTo>
                    <a:pt x="4363" y="1567"/>
                    <a:pt x="3886" y="1090"/>
                    <a:pt x="3199" y="694"/>
                  </a:cubicBezTo>
                  <a:cubicBezTo>
                    <a:pt x="2525" y="311"/>
                    <a:pt x="1897" y="113"/>
                    <a:pt x="1315" y="20"/>
                  </a:cubicBezTo>
                  <a:cubicBezTo>
                    <a:pt x="1216" y="6"/>
                    <a:pt x="1130" y="0"/>
                    <a:pt x="105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55"/>
            <p:cNvSpPr/>
            <p:nvPr/>
          </p:nvSpPr>
          <p:spPr>
            <a:xfrm>
              <a:off x="1899317" y="233901"/>
              <a:ext cx="115617" cy="117555"/>
            </a:xfrm>
            <a:custGeom>
              <a:rect b="b" l="l" r="r" t="t"/>
              <a:pathLst>
                <a:path extrusionOk="0" h="4732" w="4654">
                  <a:moveTo>
                    <a:pt x="959" y="0"/>
                  </a:moveTo>
                  <a:cubicBezTo>
                    <a:pt x="790" y="0"/>
                    <a:pt x="695" y="33"/>
                    <a:pt x="629" y="66"/>
                  </a:cubicBezTo>
                  <a:cubicBezTo>
                    <a:pt x="582" y="113"/>
                    <a:pt x="431" y="206"/>
                    <a:pt x="338" y="496"/>
                  </a:cubicBezTo>
                  <a:cubicBezTo>
                    <a:pt x="140" y="1031"/>
                    <a:pt x="1" y="1613"/>
                    <a:pt x="1" y="2346"/>
                  </a:cubicBezTo>
                  <a:cubicBezTo>
                    <a:pt x="1" y="3067"/>
                    <a:pt x="140" y="3695"/>
                    <a:pt x="338" y="4184"/>
                  </a:cubicBezTo>
                  <a:cubicBezTo>
                    <a:pt x="431" y="4521"/>
                    <a:pt x="582" y="4626"/>
                    <a:pt x="629" y="4672"/>
                  </a:cubicBezTo>
                  <a:cubicBezTo>
                    <a:pt x="703" y="4672"/>
                    <a:pt x="815" y="4732"/>
                    <a:pt x="1029" y="4732"/>
                  </a:cubicBezTo>
                  <a:cubicBezTo>
                    <a:pt x="1083" y="4732"/>
                    <a:pt x="1143" y="4728"/>
                    <a:pt x="1210" y="4719"/>
                  </a:cubicBezTo>
                  <a:cubicBezTo>
                    <a:pt x="1745" y="4626"/>
                    <a:pt x="2327" y="4428"/>
                    <a:pt x="2955" y="4044"/>
                  </a:cubicBezTo>
                  <a:cubicBezTo>
                    <a:pt x="3583" y="3695"/>
                    <a:pt x="4072" y="3265"/>
                    <a:pt x="4409" y="2881"/>
                  </a:cubicBezTo>
                  <a:cubicBezTo>
                    <a:pt x="4607" y="2590"/>
                    <a:pt x="4653" y="2439"/>
                    <a:pt x="4653" y="2346"/>
                  </a:cubicBezTo>
                  <a:cubicBezTo>
                    <a:pt x="4653" y="2241"/>
                    <a:pt x="4607" y="2101"/>
                    <a:pt x="4409" y="1857"/>
                  </a:cubicBezTo>
                  <a:cubicBezTo>
                    <a:pt x="4072" y="1427"/>
                    <a:pt x="3583" y="1031"/>
                    <a:pt x="2955" y="648"/>
                  </a:cubicBezTo>
                  <a:cubicBezTo>
                    <a:pt x="2327" y="310"/>
                    <a:pt x="1745" y="66"/>
                    <a:pt x="1210" y="19"/>
                  </a:cubicBezTo>
                  <a:cubicBezTo>
                    <a:pt x="1112" y="6"/>
                    <a:pt x="1029" y="0"/>
                    <a:pt x="95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55"/>
            <p:cNvSpPr/>
            <p:nvPr/>
          </p:nvSpPr>
          <p:spPr>
            <a:xfrm>
              <a:off x="2236529" y="238522"/>
              <a:ext cx="105779" cy="108189"/>
            </a:xfrm>
            <a:custGeom>
              <a:rect b="b" l="l" r="r" t="t"/>
              <a:pathLst>
                <a:path extrusionOk="0" h="4355" w="4258">
                  <a:moveTo>
                    <a:pt x="891" y="1"/>
                  </a:moveTo>
                  <a:cubicBezTo>
                    <a:pt x="739" y="1"/>
                    <a:pt x="649" y="36"/>
                    <a:pt x="582" y="78"/>
                  </a:cubicBezTo>
                  <a:cubicBezTo>
                    <a:pt x="524" y="78"/>
                    <a:pt x="384" y="171"/>
                    <a:pt x="291" y="462"/>
                  </a:cubicBezTo>
                  <a:cubicBezTo>
                    <a:pt x="140" y="950"/>
                    <a:pt x="1" y="1473"/>
                    <a:pt x="1" y="2160"/>
                  </a:cubicBezTo>
                  <a:cubicBezTo>
                    <a:pt x="1" y="2834"/>
                    <a:pt x="140" y="3416"/>
                    <a:pt x="291" y="3858"/>
                  </a:cubicBezTo>
                  <a:cubicBezTo>
                    <a:pt x="384" y="4149"/>
                    <a:pt x="524" y="4242"/>
                    <a:pt x="582" y="4288"/>
                  </a:cubicBezTo>
                  <a:cubicBezTo>
                    <a:pt x="648" y="4321"/>
                    <a:pt x="737" y="4354"/>
                    <a:pt x="886" y="4354"/>
                  </a:cubicBezTo>
                  <a:cubicBezTo>
                    <a:pt x="948" y="4354"/>
                    <a:pt x="1020" y="4348"/>
                    <a:pt x="1106" y="4335"/>
                  </a:cubicBezTo>
                  <a:cubicBezTo>
                    <a:pt x="1594" y="4242"/>
                    <a:pt x="2129" y="4044"/>
                    <a:pt x="2711" y="3707"/>
                  </a:cubicBezTo>
                  <a:cubicBezTo>
                    <a:pt x="3292" y="3369"/>
                    <a:pt x="3723" y="3032"/>
                    <a:pt x="4014" y="2637"/>
                  </a:cubicBezTo>
                  <a:cubicBezTo>
                    <a:pt x="4211" y="2404"/>
                    <a:pt x="4258" y="2253"/>
                    <a:pt x="4258" y="2160"/>
                  </a:cubicBezTo>
                  <a:cubicBezTo>
                    <a:pt x="4258" y="2113"/>
                    <a:pt x="4211" y="1915"/>
                    <a:pt x="4014" y="1671"/>
                  </a:cubicBezTo>
                  <a:cubicBezTo>
                    <a:pt x="3723" y="1334"/>
                    <a:pt x="3292" y="950"/>
                    <a:pt x="2711" y="601"/>
                  </a:cubicBezTo>
                  <a:cubicBezTo>
                    <a:pt x="2129" y="264"/>
                    <a:pt x="1594" y="78"/>
                    <a:pt x="1106" y="20"/>
                  </a:cubicBezTo>
                  <a:cubicBezTo>
                    <a:pt x="1023" y="6"/>
                    <a:pt x="952" y="1"/>
                    <a:pt x="891"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55"/>
            <p:cNvSpPr/>
            <p:nvPr/>
          </p:nvSpPr>
          <p:spPr>
            <a:xfrm>
              <a:off x="2573443" y="243391"/>
              <a:ext cx="96538" cy="98674"/>
            </a:xfrm>
            <a:custGeom>
              <a:rect b="b" l="l" r="r" t="t"/>
              <a:pathLst>
                <a:path extrusionOk="0" h="3972" w="3886">
                  <a:moveTo>
                    <a:pt x="779" y="1"/>
                  </a:moveTo>
                  <a:cubicBezTo>
                    <a:pt x="645" y="1"/>
                    <a:pt x="567" y="21"/>
                    <a:pt x="536" y="21"/>
                  </a:cubicBezTo>
                  <a:cubicBezTo>
                    <a:pt x="489" y="68"/>
                    <a:pt x="396" y="172"/>
                    <a:pt x="292" y="405"/>
                  </a:cubicBezTo>
                  <a:cubicBezTo>
                    <a:pt x="106" y="847"/>
                    <a:pt x="1" y="1382"/>
                    <a:pt x="1" y="1964"/>
                  </a:cubicBezTo>
                  <a:cubicBezTo>
                    <a:pt x="1" y="2592"/>
                    <a:pt x="106" y="3080"/>
                    <a:pt x="292" y="3511"/>
                  </a:cubicBezTo>
                  <a:cubicBezTo>
                    <a:pt x="396" y="3755"/>
                    <a:pt x="489" y="3848"/>
                    <a:pt x="536" y="3895"/>
                  </a:cubicBezTo>
                  <a:cubicBezTo>
                    <a:pt x="569" y="3936"/>
                    <a:pt x="656" y="3972"/>
                    <a:pt x="809" y="3972"/>
                  </a:cubicBezTo>
                  <a:cubicBezTo>
                    <a:pt x="870" y="3972"/>
                    <a:pt x="941" y="3966"/>
                    <a:pt x="1024" y="3953"/>
                  </a:cubicBezTo>
                  <a:cubicBezTo>
                    <a:pt x="1455" y="3848"/>
                    <a:pt x="1943" y="3708"/>
                    <a:pt x="2478" y="3418"/>
                  </a:cubicBezTo>
                  <a:cubicBezTo>
                    <a:pt x="3013" y="3080"/>
                    <a:pt x="3397" y="2731"/>
                    <a:pt x="3688" y="2394"/>
                  </a:cubicBezTo>
                  <a:cubicBezTo>
                    <a:pt x="3886" y="2208"/>
                    <a:pt x="3886" y="2057"/>
                    <a:pt x="3886" y="1964"/>
                  </a:cubicBezTo>
                  <a:cubicBezTo>
                    <a:pt x="3886" y="1917"/>
                    <a:pt x="3886" y="1766"/>
                    <a:pt x="3688" y="1522"/>
                  </a:cubicBezTo>
                  <a:cubicBezTo>
                    <a:pt x="3397" y="1184"/>
                    <a:pt x="3013" y="847"/>
                    <a:pt x="2478" y="556"/>
                  </a:cubicBezTo>
                  <a:cubicBezTo>
                    <a:pt x="1943" y="266"/>
                    <a:pt x="1455" y="68"/>
                    <a:pt x="1024" y="21"/>
                  </a:cubicBezTo>
                  <a:cubicBezTo>
                    <a:pt x="928" y="6"/>
                    <a:pt x="846" y="1"/>
                    <a:pt x="77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55"/>
            <p:cNvSpPr/>
            <p:nvPr/>
          </p:nvSpPr>
          <p:spPr>
            <a:xfrm>
              <a:off x="2910655" y="247664"/>
              <a:ext cx="86725" cy="89508"/>
            </a:xfrm>
            <a:custGeom>
              <a:rect b="b" l="l" r="r" t="t"/>
              <a:pathLst>
                <a:path extrusionOk="0" h="3603" w="3491">
                  <a:moveTo>
                    <a:pt x="920" y="0"/>
                  </a:moveTo>
                  <a:cubicBezTo>
                    <a:pt x="675" y="0"/>
                    <a:pt x="536" y="47"/>
                    <a:pt x="489" y="47"/>
                  </a:cubicBezTo>
                  <a:cubicBezTo>
                    <a:pt x="431" y="94"/>
                    <a:pt x="338" y="187"/>
                    <a:pt x="245" y="384"/>
                  </a:cubicBezTo>
                  <a:cubicBezTo>
                    <a:pt x="94" y="768"/>
                    <a:pt x="1" y="1257"/>
                    <a:pt x="1" y="1792"/>
                  </a:cubicBezTo>
                  <a:cubicBezTo>
                    <a:pt x="1" y="2327"/>
                    <a:pt x="94" y="2804"/>
                    <a:pt x="245" y="3199"/>
                  </a:cubicBezTo>
                  <a:cubicBezTo>
                    <a:pt x="338" y="3432"/>
                    <a:pt x="431" y="3536"/>
                    <a:pt x="489" y="3536"/>
                  </a:cubicBezTo>
                  <a:cubicBezTo>
                    <a:pt x="522" y="3569"/>
                    <a:pt x="602" y="3602"/>
                    <a:pt x="732" y="3602"/>
                  </a:cubicBezTo>
                  <a:cubicBezTo>
                    <a:pt x="786" y="3602"/>
                    <a:pt x="848" y="3597"/>
                    <a:pt x="920" y="3583"/>
                  </a:cubicBezTo>
                  <a:cubicBezTo>
                    <a:pt x="1304" y="3536"/>
                    <a:pt x="1746" y="3339"/>
                    <a:pt x="2234" y="3094"/>
                  </a:cubicBezTo>
                  <a:cubicBezTo>
                    <a:pt x="2711" y="2804"/>
                    <a:pt x="3048" y="2513"/>
                    <a:pt x="3339" y="2176"/>
                  </a:cubicBezTo>
                  <a:cubicBezTo>
                    <a:pt x="3490" y="1978"/>
                    <a:pt x="3490" y="1838"/>
                    <a:pt x="3490" y="1792"/>
                  </a:cubicBezTo>
                  <a:cubicBezTo>
                    <a:pt x="3490" y="1745"/>
                    <a:pt x="3490" y="1594"/>
                    <a:pt x="3339" y="1396"/>
                  </a:cubicBezTo>
                  <a:cubicBezTo>
                    <a:pt x="3048" y="1105"/>
                    <a:pt x="2711" y="768"/>
                    <a:pt x="2234" y="524"/>
                  </a:cubicBezTo>
                  <a:cubicBezTo>
                    <a:pt x="1746" y="233"/>
                    <a:pt x="1304" y="94"/>
                    <a:pt x="920"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55"/>
            <p:cNvSpPr/>
            <p:nvPr/>
          </p:nvSpPr>
          <p:spPr>
            <a:xfrm>
              <a:off x="3247867" y="252285"/>
              <a:ext cx="78055" cy="79968"/>
            </a:xfrm>
            <a:custGeom>
              <a:rect b="b" l="l" r="r" t="t"/>
              <a:pathLst>
                <a:path extrusionOk="0" h="3219" w="3142">
                  <a:moveTo>
                    <a:pt x="815" y="1"/>
                  </a:moveTo>
                  <a:cubicBezTo>
                    <a:pt x="582" y="1"/>
                    <a:pt x="478" y="1"/>
                    <a:pt x="431" y="47"/>
                  </a:cubicBezTo>
                  <a:cubicBezTo>
                    <a:pt x="385" y="105"/>
                    <a:pt x="292" y="152"/>
                    <a:pt x="233" y="338"/>
                  </a:cubicBezTo>
                  <a:cubicBezTo>
                    <a:pt x="94" y="733"/>
                    <a:pt x="1" y="1117"/>
                    <a:pt x="1" y="1606"/>
                  </a:cubicBezTo>
                  <a:cubicBezTo>
                    <a:pt x="1" y="2083"/>
                    <a:pt x="94" y="2525"/>
                    <a:pt x="233" y="2862"/>
                  </a:cubicBezTo>
                  <a:cubicBezTo>
                    <a:pt x="292" y="3060"/>
                    <a:pt x="385" y="3153"/>
                    <a:pt x="431" y="3153"/>
                  </a:cubicBezTo>
                  <a:cubicBezTo>
                    <a:pt x="464" y="3186"/>
                    <a:pt x="526" y="3219"/>
                    <a:pt x="642" y="3219"/>
                  </a:cubicBezTo>
                  <a:cubicBezTo>
                    <a:pt x="690" y="3219"/>
                    <a:pt x="747" y="3213"/>
                    <a:pt x="815" y="3199"/>
                  </a:cubicBezTo>
                  <a:cubicBezTo>
                    <a:pt x="1164" y="3153"/>
                    <a:pt x="1594" y="3013"/>
                    <a:pt x="1978" y="2769"/>
                  </a:cubicBezTo>
                  <a:cubicBezTo>
                    <a:pt x="2420" y="2525"/>
                    <a:pt x="2757" y="2234"/>
                    <a:pt x="2955" y="1943"/>
                  </a:cubicBezTo>
                  <a:cubicBezTo>
                    <a:pt x="3095" y="1792"/>
                    <a:pt x="3141" y="1652"/>
                    <a:pt x="3141" y="1606"/>
                  </a:cubicBezTo>
                  <a:cubicBezTo>
                    <a:pt x="3141" y="1559"/>
                    <a:pt x="3095" y="1455"/>
                    <a:pt x="2955" y="1268"/>
                  </a:cubicBezTo>
                  <a:cubicBezTo>
                    <a:pt x="2757" y="978"/>
                    <a:pt x="2420" y="733"/>
                    <a:pt x="1978" y="443"/>
                  </a:cubicBezTo>
                  <a:cubicBezTo>
                    <a:pt x="1594" y="198"/>
                    <a:pt x="1164" y="105"/>
                    <a:pt x="815"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55"/>
            <p:cNvSpPr/>
            <p:nvPr/>
          </p:nvSpPr>
          <p:spPr>
            <a:xfrm>
              <a:off x="3584806" y="257203"/>
              <a:ext cx="68789" cy="70453"/>
            </a:xfrm>
            <a:custGeom>
              <a:rect b="b" l="l" r="r" t="t"/>
              <a:pathLst>
                <a:path extrusionOk="0" h="2836" w="2769">
                  <a:moveTo>
                    <a:pt x="733" y="0"/>
                  </a:moveTo>
                  <a:cubicBezTo>
                    <a:pt x="535" y="0"/>
                    <a:pt x="442" y="0"/>
                    <a:pt x="395" y="47"/>
                  </a:cubicBezTo>
                  <a:cubicBezTo>
                    <a:pt x="337" y="47"/>
                    <a:pt x="244" y="140"/>
                    <a:pt x="198" y="338"/>
                  </a:cubicBezTo>
                  <a:cubicBezTo>
                    <a:pt x="105" y="628"/>
                    <a:pt x="0" y="966"/>
                    <a:pt x="0" y="1408"/>
                  </a:cubicBezTo>
                  <a:cubicBezTo>
                    <a:pt x="0" y="1838"/>
                    <a:pt x="105" y="2234"/>
                    <a:pt x="198" y="2524"/>
                  </a:cubicBezTo>
                  <a:cubicBezTo>
                    <a:pt x="244" y="2710"/>
                    <a:pt x="337" y="2757"/>
                    <a:pt x="395" y="2815"/>
                  </a:cubicBezTo>
                  <a:cubicBezTo>
                    <a:pt x="427" y="2815"/>
                    <a:pt x="478" y="2836"/>
                    <a:pt x="568" y="2836"/>
                  </a:cubicBezTo>
                  <a:cubicBezTo>
                    <a:pt x="613" y="2836"/>
                    <a:pt x="667" y="2831"/>
                    <a:pt x="733" y="2815"/>
                  </a:cubicBezTo>
                  <a:cubicBezTo>
                    <a:pt x="1024" y="2757"/>
                    <a:pt x="1407" y="2664"/>
                    <a:pt x="1745" y="2420"/>
                  </a:cubicBezTo>
                  <a:cubicBezTo>
                    <a:pt x="2140" y="2234"/>
                    <a:pt x="2431" y="1989"/>
                    <a:pt x="2617" y="1699"/>
                  </a:cubicBezTo>
                  <a:cubicBezTo>
                    <a:pt x="2768" y="1547"/>
                    <a:pt x="2768" y="1454"/>
                    <a:pt x="2768" y="1408"/>
                  </a:cubicBezTo>
                  <a:cubicBezTo>
                    <a:pt x="2768" y="1361"/>
                    <a:pt x="2768" y="1257"/>
                    <a:pt x="2617" y="1117"/>
                  </a:cubicBezTo>
                  <a:cubicBezTo>
                    <a:pt x="2431" y="873"/>
                    <a:pt x="2140" y="628"/>
                    <a:pt x="1745" y="384"/>
                  </a:cubicBezTo>
                  <a:cubicBezTo>
                    <a:pt x="1407" y="198"/>
                    <a:pt x="1024" y="47"/>
                    <a:pt x="733"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55"/>
            <p:cNvSpPr/>
            <p:nvPr/>
          </p:nvSpPr>
          <p:spPr>
            <a:xfrm>
              <a:off x="3921993" y="262122"/>
              <a:ext cx="58976" cy="60641"/>
            </a:xfrm>
            <a:custGeom>
              <a:rect b="b" l="l" r="r" t="t"/>
              <a:pathLst>
                <a:path extrusionOk="0" h="2441" w="2374">
                  <a:moveTo>
                    <a:pt x="629" y="0"/>
                  </a:moveTo>
                  <a:cubicBezTo>
                    <a:pt x="431" y="0"/>
                    <a:pt x="385" y="0"/>
                    <a:pt x="338" y="47"/>
                  </a:cubicBezTo>
                  <a:cubicBezTo>
                    <a:pt x="292" y="47"/>
                    <a:pt x="245" y="93"/>
                    <a:pt x="141" y="291"/>
                  </a:cubicBezTo>
                  <a:cubicBezTo>
                    <a:pt x="47" y="523"/>
                    <a:pt x="1" y="814"/>
                    <a:pt x="1" y="1210"/>
                  </a:cubicBezTo>
                  <a:cubicBezTo>
                    <a:pt x="1" y="1594"/>
                    <a:pt x="47" y="1884"/>
                    <a:pt x="141" y="2175"/>
                  </a:cubicBezTo>
                  <a:cubicBezTo>
                    <a:pt x="245" y="2326"/>
                    <a:pt x="292" y="2373"/>
                    <a:pt x="338" y="2419"/>
                  </a:cubicBezTo>
                  <a:cubicBezTo>
                    <a:pt x="369" y="2419"/>
                    <a:pt x="400" y="2440"/>
                    <a:pt x="476" y="2440"/>
                  </a:cubicBezTo>
                  <a:cubicBezTo>
                    <a:pt x="514" y="2440"/>
                    <a:pt x="563" y="2435"/>
                    <a:pt x="629" y="2419"/>
                  </a:cubicBezTo>
                  <a:cubicBezTo>
                    <a:pt x="920" y="2373"/>
                    <a:pt x="1211" y="2268"/>
                    <a:pt x="1548" y="2082"/>
                  </a:cubicBezTo>
                  <a:cubicBezTo>
                    <a:pt x="1839" y="1884"/>
                    <a:pt x="2083" y="1687"/>
                    <a:pt x="2281" y="1501"/>
                  </a:cubicBezTo>
                  <a:cubicBezTo>
                    <a:pt x="2374" y="1349"/>
                    <a:pt x="2374" y="1256"/>
                    <a:pt x="2374" y="1210"/>
                  </a:cubicBezTo>
                  <a:cubicBezTo>
                    <a:pt x="2374" y="1163"/>
                    <a:pt x="2374" y="1105"/>
                    <a:pt x="2281" y="965"/>
                  </a:cubicBezTo>
                  <a:cubicBezTo>
                    <a:pt x="2083" y="721"/>
                    <a:pt x="1839" y="523"/>
                    <a:pt x="1548" y="337"/>
                  </a:cubicBezTo>
                  <a:cubicBezTo>
                    <a:pt x="1211" y="140"/>
                    <a:pt x="920" y="47"/>
                    <a:pt x="62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55"/>
            <p:cNvSpPr/>
            <p:nvPr/>
          </p:nvSpPr>
          <p:spPr>
            <a:xfrm>
              <a:off x="4259206" y="266743"/>
              <a:ext cx="50604" cy="51101"/>
            </a:xfrm>
            <a:custGeom>
              <a:rect b="b" l="l" r="r" t="t"/>
              <a:pathLst>
                <a:path extrusionOk="0" h="2057" w="2037">
                  <a:moveTo>
                    <a:pt x="292" y="0"/>
                  </a:moveTo>
                  <a:cubicBezTo>
                    <a:pt x="233" y="47"/>
                    <a:pt x="187" y="105"/>
                    <a:pt x="140" y="244"/>
                  </a:cubicBezTo>
                  <a:cubicBezTo>
                    <a:pt x="47" y="442"/>
                    <a:pt x="1" y="733"/>
                    <a:pt x="1" y="1024"/>
                  </a:cubicBezTo>
                  <a:cubicBezTo>
                    <a:pt x="1" y="1361"/>
                    <a:pt x="47" y="1605"/>
                    <a:pt x="140" y="1850"/>
                  </a:cubicBezTo>
                  <a:cubicBezTo>
                    <a:pt x="187" y="1989"/>
                    <a:pt x="233" y="2036"/>
                    <a:pt x="292" y="2036"/>
                  </a:cubicBezTo>
                  <a:cubicBezTo>
                    <a:pt x="323" y="2036"/>
                    <a:pt x="354" y="2056"/>
                    <a:pt x="412" y="2056"/>
                  </a:cubicBezTo>
                  <a:cubicBezTo>
                    <a:pt x="442" y="2056"/>
                    <a:pt x="478" y="2051"/>
                    <a:pt x="524" y="2036"/>
                  </a:cubicBezTo>
                  <a:cubicBezTo>
                    <a:pt x="769" y="2036"/>
                    <a:pt x="1013" y="1943"/>
                    <a:pt x="1304" y="1745"/>
                  </a:cubicBezTo>
                  <a:cubicBezTo>
                    <a:pt x="1548" y="1605"/>
                    <a:pt x="1792" y="1454"/>
                    <a:pt x="1932" y="1268"/>
                  </a:cubicBezTo>
                  <a:cubicBezTo>
                    <a:pt x="2036" y="1117"/>
                    <a:pt x="2036" y="1070"/>
                    <a:pt x="2036" y="1024"/>
                  </a:cubicBezTo>
                  <a:cubicBezTo>
                    <a:pt x="2036" y="977"/>
                    <a:pt x="2036" y="919"/>
                    <a:pt x="1932" y="826"/>
                  </a:cubicBezTo>
                  <a:cubicBezTo>
                    <a:pt x="1792" y="628"/>
                    <a:pt x="1548" y="442"/>
                    <a:pt x="1304" y="291"/>
                  </a:cubicBezTo>
                  <a:cubicBezTo>
                    <a:pt x="1013" y="151"/>
                    <a:pt x="769" y="47"/>
                    <a:pt x="52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55"/>
            <p:cNvSpPr/>
            <p:nvPr/>
          </p:nvSpPr>
          <p:spPr>
            <a:xfrm>
              <a:off x="4596144" y="271637"/>
              <a:ext cx="41040" cy="41586"/>
            </a:xfrm>
            <a:custGeom>
              <a:rect b="b" l="l" r="r" t="t"/>
              <a:pathLst>
                <a:path extrusionOk="0" h="1674" w="1652">
                  <a:moveTo>
                    <a:pt x="244" y="1"/>
                  </a:moveTo>
                  <a:cubicBezTo>
                    <a:pt x="198" y="47"/>
                    <a:pt x="151" y="47"/>
                    <a:pt x="105" y="199"/>
                  </a:cubicBezTo>
                  <a:cubicBezTo>
                    <a:pt x="47" y="338"/>
                    <a:pt x="0" y="582"/>
                    <a:pt x="0" y="827"/>
                  </a:cubicBezTo>
                  <a:cubicBezTo>
                    <a:pt x="0" y="1071"/>
                    <a:pt x="47" y="1304"/>
                    <a:pt x="105" y="1501"/>
                  </a:cubicBezTo>
                  <a:cubicBezTo>
                    <a:pt x="151" y="1594"/>
                    <a:pt x="198" y="1653"/>
                    <a:pt x="244" y="1653"/>
                  </a:cubicBezTo>
                  <a:cubicBezTo>
                    <a:pt x="244" y="1653"/>
                    <a:pt x="286" y="1673"/>
                    <a:pt x="344" y="1673"/>
                  </a:cubicBezTo>
                  <a:cubicBezTo>
                    <a:pt x="374" y="1673"/>
                    <a:pt x="407" y="1668"/>
                    <a:pt x="442" y="1653"/>
                  </a:cubicBezTo>
                  <a:cubicBezTo>
                    <a:pt x="628" y="1653"/>
                    <a:pt x="826" y="1548"/>
                    <a:pt x="1070" y="1455"/>
                  </a:cubicBezTo>
                  <a:cubicBezTo>
                    <a:pt x="1268" y="1304"/>
                    <a:pt x="1454" y="1164"/>
                    <a:pt x="1559" y="1013"/>
                  </a:cubicBezTo>
                  <a:cubicBezTo>
                    <a:pt x="1652" y="920"/>
                    <a:pt x="1652" y="873"/>
                    <a:pt x="1652" y="827"/>
                  </a:cubicBezTo>
                  <a:cubicBezTo>
                    <a:pt x="1652" y="827"/>
                    <a:pt x="1652" y="722"/>
                    <a:pt x="1559" y="629"/>
                  </a:cubicBezTo>
                  <a:cubicBezTo>
                    <a:pt x="1454" y="489"/>
                    <a:pt x="1268" y="338"/>
                    <a:pt x="1070" y="245"/>
                  </a:cubicBezTo>
                  <a:cubicBezTo>
                    <a:pt x="826" y="94"/>
                    <a:pt x="628" y="47"/>
                    <a:pt x="44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55"/>
            <p:cNvSpPr/>
            <p:nvPr/>
          </p:nvSpPr>
          <p:spPr>
            <a:xfrm>
              <a:off x="4933356" y="276556"/>
              <a:ext cx="31227" cy="32395"/>
            </a:xfrm>
            <a:custGeom>
              <a:rect b="b" l="l" r="r" t="t"/>
              <a:pathLst>
                <a:path extrusionOk="0" h="1304" w="1257">
                  <a:moveTo>
                    <a:pt x="198" y="1"/>
                  </a:moveTo>
                  <a:cubicBezTo>
                    <a:pt x="140" y="1"/>
                    <a:pt x="140" y="47"/>
                    <a:pt x="93" y="140"/>
                  </a:cubicBezTo>
                  <a:cubicBezTo>
                    <a:pt x="47" y="291"/>
                    <a:pt x="0" y="431"/>
                    <a:pt x="0" y="629"/>
                  </a:cubicBezTo>
                  <a:cubicBezTo>
                    <a:pt x="0" y="815"/>
                    <a:pt x="47" y="1013"/>
                    <a:pt x="93" y="1164"/>
                  </a:cubicBezTo>
                  <a:cubicBezTo>
                    <a:pt x="140" y="1210"/>
                    <a:pt x="140" y="1257"/>
                    <a:pt x="198" y="1257"/>
                  </a:cubicBezTo>
                  <a:cubicBezTo>
                    <a:pt x="198" y="1257"/>
                    <a:pt x="244" y="1303"/>
                    <a:pt x="337" y="1303"/>
                  </a:cubicBezTo>
                  <a:cubicBezTo>
                    <a:pt x="489" y="1257"/>
                    <a:pt x="628" y="1210"/>
                    <a:pt x="826" y="1106"/>
                  </a:cubicBezTo>
                  <a:cubicBezTo>
                    <a:pt x="965" y="1013"/>
                    <a:pt x="1117" y="873"/>
                    <a:pt x="1210" y="768"/>
                  </a:cubicBezTo>
                  <a:cubicBezTo>
                    <a:pt x="1256" y="722"/>
                    <a:pt x="1256" y="675"/>
                    <a:pt x="1256" y="629"/>
                  </a:cubicBezTo>
                  <a:cubicBezTo>
                    <a:pt x="1256" y="629"/>
                    <a:pt x="1256" y="582"/>
                    <a:pt x="1210" y="478"/>
                  </a:cubicBezTo>
                  <a:cubicBezTo>
                    <a:pt x="1117" y="384"/>
                    <a:pt x="965" y="291"/>
                    <a:pt x="826" y="187"/>
                  </a:cubicBezTo>
                  <a:cubicBezTo>
                    <a:pt x="628" y="94"/>
                    <a:pt x="489" y="1"/>
                    <a:pt x="337"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55"/>
            <p:cNvSpPr/>
            <p:nvPr/>
          </p:nvSpPr>
          <p:spPr>
            <a:xfrm>
              <a:off x="5270544" y="281176"/>
              <a:ext cx="22855" cy="22855"/>
            </a:xfrm>
            <a:custGeom>
              <a:rect b="b" l="l" r="r" t="t"/>
              <a:pathLst>
                <a:path extrusionOk="0" h="920" w="920">
                  <a:moveTo>
                    <a:pt x="141" y="1"/>
                  </a:moveTo>
                  <a:cubicBezTo>
                    <a:pt x="94" y="1"/>
                    <a:pt x="94" y="47"/>
                    <a:pt x="47" y="105"/>
                  </a:cubicBezTo>
                  <a:cubicBezTo>
                    <a:pt x="47" y="198"/>
                    <a:pt x="1" y="292"/>
                    <a:pt x="1" y="443"/>
                  </a:cubicBezTo>
                  <a:cubicBezTo>
                    <a:pt x="1" y="582"/>
                    <a:pt x="47" y="734"/>
                    <a:pt x="47" y="827"/>
                  </a:cubicBezTo>
                  <a:cubicBezTo>
                    <a:pt x="94" y="873"/>
                    <a:pt x="94" y="873"/>
                    <a:pt x="141" y="873"/>
                  </a:cubicBezTo>
                  <a:cubicBezTo>
                    <a:pt x="141" y="920"/>
                    <a:pt x="187" y="920"/>
                    <a:pt x="234" y="920"/>
                  </a:cubicBezTo>
                  <a:cubicBezTo>
                    <a:pt x="338" y="873"/>
                    <a:pt x="431" y="827"/>
                    <a:pt x="583" y="780"/>
                  </a:cubicBezTo>
                  <a:cubicBezTo>
                    <a:pt x="676" y="734"/>
                    <a:pt x="769" y="629"/>
                    <a:pt x="873" y="536"/>
                  </a:cubicBezTo>
                  <a:cubicBezTo>
                    <a:pt x="920" y="489"/>
                    <a:pt x="920" y="489"/>
                    <a:pt x="920" y="443"/>
                  </a:cubicBezTo>
                  <a:cubicBezTo>
                    <a:pt x="920" y="443"/>
                    <a:pt x="920" y="396"/>
                    <a:pt x="873" y="338"/>
                  </a:cubicBezTo>
                  <a:cubicBezTo>
                    <a:pt x="769" y="245"/>
                    <a:pt x="676" y="198"/>
                    <a:pt x="583" y="105"/>
                  </a:cubicBezTo>
                  <a:cubicBezTo>
                    <a:pt x="431" y="47"/>
                    <a:pt x="338" y="1"/>
                    <a:pt x="23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55"/>
            <p:cNvSpPr/>
            <p:nvPr/>
          </p:nvSpPr>
          <p:spPr>
            <a:xfrm>
              <a:off x="5607483" y="286095"/>
              <a:ext cx="13316" cy="13316"/>
            </a:xfrm>
            <a:custGeom>
              <a:rect b="b" l="l" r="r" t="t"/>
              <a:pathLst>
                <a:path extrusionOk="0" h="536" w="536">
                  <a:moveTo>
                    <a:pt x="105" y="0"/>
                  </a:moveTo>
                  <a:cubicBezTo>
                    <a:pt x="47" y="0"/>
                    <a:pt x="47" y="0"/>
                    <a:pt x="47" y="47"/>
                  </a:cubicBezTo>
                  <a:cubicBezTo>
                    <a:pt x="0" y="94"/>
                    <a:pt x="0" y="140"/>
                    <a:pt x="0" y="245"/>
                  </a:cubicBezTo>
                  <a:cubicBezTo>
                    <a:pt x="0" y="338"/>
                    <a:pt x="0" y="384"/>
                    <a:pt x="47" y="489"/>
                  </a:cubicBezTo>
                  <a:cubicBezTo>
                    <a:pt x="47" y="489"/>
                    <a:pt x="47" y="536"/>
                    <a:pt x="105" y="536"/>
                  </a:cubicBezTo>
                  <a:lnTo>
                    <a:pt x="151" y="536"/>
                  </a:lnTo>
                  <a:cubicBezTo>
                    <a:pt x="198" y="536"/>
                    <a:pt x="291" y="489"/>
                    <a:pt x="338" y="431"/>
                  </a:cubicBezTo>
                  <a:cubicBezTo>
                    <a:pt x="442" y="384"/>
                    <a:pt x="489" y="338"/>
                    <a:pt x="489" y="291"/>
                  </a:cubicBezTo>
                  <a:cubicBezTo>
                    <a:pt x="535" y="291"/>
                    <a:pt x="535" y="245"/>
                    <a:pt x="535" y="245"/>
                  </a:cubicBezTo>
                  <a:lnTo>
                    <a:pt x="489" y="198"/>
                  </a:lnTo>
                  <a:cubicBezTo>
                    <a:pt x="489" y="140"/>
                    <a:pt x="442" y="94"/>
                    <a:pt x="338" y="47"/>
                  </a:cubicBezTo>
                  <a:cubicBezTo>
                    <a:pt x="291" y="0"/>
                    <a:pt x="198" y="0"/>
                    <a:pt x="151"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55"/>
            <p:cNvSpPr/>
            <p:nvPr/>
          </p:nvSpPr>
          <p:spPr>
            <a:xfrm>
              <a:off x="550767" y="484935"/>
              <a:ext cx="151738" cy="155464"/>
            </a:xfrm>
            <a:custGeom>
              <a:rect b="b" l="l" r="r" t="t"/>
              <a:pathLst>
                <a:path extrusionOk="0" h="6258" w="6108">
                  <a:moveTo>
                    <a:pt x="1261" y="0"/>
                  </a:moveTo>
                  <a:cubicBezTo>
                    <a:pt x="1056" y="0"/>
                    <a:pt x="945" y="60"/>
                    <a:pt x="873" y="92"/>
                  </a:cubicBezTo>
                  <a:cubicBezTo>
                    <a:pt x="780" y="138"/>
                    <a:pt x="582" y="278"/>
                    <a:pt x="443" y="674"/>
                  </a:cubicBezTo>
                  <a:cubicBezTo>
                    <a:pt x="198" y="1348"/>
                    <a:pt x="47" y="2174"/>
                    <a:pt x="1" y="3139"/>
                  </a:cubicBezTo>
                  <a:cubicBezTo>
                    <a:pt x="47" y="4058"/>
                    <a:pt x="198" y="4884"/>
                    <a:pt x="443" y="5570"/>
                  </a:cubicBezTo>
                  <a:cubicBezTo>
                    <a:pt x="582" y="5954"/>
                    <a:pt x="780" y="6094"/>
                    <a:pt x="873" y="6152"/>
                  </a:cubicBezTo>
                  <a:cubicBezTo>
                    <a:pt x="958" y="6190"/>
                    <a:pt x="1096" y="6258"/>
                    <a:pt x="1379" y="6258"/>
                  </a:cubicBezTo>
                  <a:cubicBezTo>
                    <a:pt x="1446" y="6258"/>
                    <a:pt x="1521" y="6254"/>
                    <a:pt x="1606" y="6245"/>
                  </a:cubicBezTo>
                  <a:cubicBezTo>
                    <a:pt x="2280" y="6094"/>
                    <a:pt x="3060" y="5861"/>
                    <a:pt x="3932" y="5373"/>
                  </a:cubicBezTo>
                  <a:cubicBezTo>
                    <a:pt x="4758" y="4884"/>
                    <a:pt x="5386" y="4349"/>
                    <a:pt x="5816" y="3826"/>
                  </a:cubicBezTo>
                  <a:cubicBezTo>
                    <a:pt x="6107" y="3430"/>
                    <a:pt x="6107" y="3244"/>
                    <a:pt x="6107" y="3139"/>
                  </a:cubicBezTo>
                  <a:cubicBezTo>
                    <a:pt x="6107" y="3000"/>
                    <a:pt x="6107" y="2802"/>
                    <a:pt x="5816" y="2465"/>
                  </a:cubicBezTo>
                  <a:cubicBezTo>
                    <a:pt x="5386" y="1883"/>
                    <a:pt x="4758" y="1348"/>
                    <a:pt x="3932" y="860"/>
                  </a:cubicBezTo>
                  <a:cubicBezTo>
                    <a:pt x="3060" y="429"/>
                    <a:pt x="2280" y="138"/>
                    <a:pt x="1606" y="45"/>
                  </a:cubicBezTo>
                  <a:cubicBezTo>
                    <a:pt x="1468" y="13"/>
                    <a:pt x="1355" y="0"/>
                    <a:pt x="1261"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55"/>
            <p:cNvSpPr/>
            <p:nvPr/>
          </p:nvSpPr>
          <p:spPr>
            <a:xfrm>
              <a:off x="887979" y="489207"/>
              <a:ext cx="143341" cy="146447"/>
            </a:xfrm>
            <a:custGeom>
              <a:rect b="b" l="l" r="r" t="t"/>
              <a:pathLst>
                <a:path extrusionOk="0" h="5895" w="5770">
                  <a:moveTo>
                    <a:pt x="1279" y="0"/>
                  </a:moveTo>
                  <a:cubicBezTo>
                    <a:pt x="1001" y="0"/>
                    <a:pt x="864" y="68"/>
                    <a:pt x="826" y="106"/>
                  </a:cubicBezTo>
                  <a:cubicBezTo>
                    <a:pt x="722" y="164"/>
                    <a:pt x="536" y="304"/>
                    <a:pt x="384" y="688"/>
                  </a:cubicBezTo>
                  <a:cubicBezTo>
                    <a:pt x="140" y="1269"/>
                    <a:pt x="1" y="2049"/>
                    <a:pt x="1" y="2967"/>
                  </a:cubicBezTo>
                  <a:cubicBezTo>
                    <a:pt x="1" y="3840"/>
                    <a:pt x="140" y="4619"/>
                    <a:pt x="384" y="5247"/>
                  </a:cubicBezTo>
                  <a:cubicBezTo>
                    <a:pt x="536" y="5631"/>
                    <a:pt x="722" y="5736"/>
                    <a:pt x="826" y="5829"/>
                  </a:cubicBezTo>
                  <a:cubicBezTo>
                    <a:pt x="859" y="5862"/>
                    <a:pt x="968" y="5895"/>
                    <a:pt x="1181" y="5895"/>
                  </a:cubicBezTo>
                  <a:cubicBezTo>
                    <a:pt x="1269" y="5895"/>
                    <a:pt x="1375" y="5889"/>
                    <a:pt x="1501" y="5875"/>
                  </a:cubicBezTo>
                  <a:cubicBezTo>
                    <a:pt x="2176" y="5782"/>
                    <a:pt x="2909" y="5491"/>
                    <a:pt x="3688" y="5049"/>
                  </a:cubicBezTo>
                  <a:cubicBezTo>
                    <a:pt x="4455" y="4619"/>
                    <a:pt x="5037" y="4084"/>
                    <a:pt x="5479" y="3596"/>
                  </a:cubicBezTo>
                  <a:cubicBezTo>
                    <a:pt x="5723" y="3258"/>
                    <a:pt x="5770" y="3072"/>
                    <a:pt x="5770" y="2967"/>
                  </a:cubicBezTo>
                  <a:cubicBezTo>
                    <a:pt x="5770" y="2874"/>
                    <a:pt x="5723" y="2630"/>
                    <a:pt x="5479" y="2339"/>
                  </a:cubicBezTo>
                  <a:cubicBezTo>
                    <a:pt x="5037" y="1804"/>
                    <a:pt x="4455" y="1327"/>
                    <a:pt x="3688" y="839"/>
                  </a:cubicBezTo>
                  <a:cubicBezTo>
                    <a:pt x="2909" y="397"/>
                    <a:pt x="2176" y="164"/>
                    <a:pt x="1501" y="13"/>
                  </a:cubicBezTo>
                  <a:cubicBezTo>
                    <a:pt x="1419" y="4"/>
                    <a:pt x="1345" y="0"/>
                    <a:pt x="127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55"/>
            <p:cNvSpPr/>
            <p:nvPr/>
          </p:nvSpPr>
          <p:spPr>
            <a:xfrm>
              <a:off x="1225191" y="494126"/>
              <a:ext cx="133528" cy="136907"/>
            </a:xfrm>
            <a:custGeom>
              <a:rect b="b" l="l" r="r" t="t"/>
              <a:pathLst>
                <a:path extrusionOk="0" h="5511" w="5375">
                  <a:moveTo>
                    <a:pt x="1197" y="0"/>
                  </a:moveTo>
                  <a:cubicBezTo>
                    <a:pt x="942" y="0"/>
                    <a:pt x="806" y="68"/>
                    <a:pt x="768" y="106"/>
                  </a:cubicBezTo>
                  <a:cubicBezTo>
                    <a:pt x="675" y="152"/>
                    <a:pt x="524" y="257"/>
                    <a:pt x="384" y="641"/>
                  </a:cubicBezTo>
                  <a:cubicBezTo>
                    <a:pt x="140" y="1222"/>
                    <a:pt x="1" y="1897"/>
                    <a:pt x="1" y="2769"/>
                  </a:cubicBezTo>
                  <a:cubicBezTo>
                    <a:pt x="1" y="3595"/>
                    <a:pt x="140" y="4328"/>
                    <a:pt x="384" y="4910"/>
                  </a:cubicBezTo>
                  <a:cubicBezTo>
                    <a:pt x="524" y="5247"/>
                    <a:pt x="675" y="5386"/>
                    <a:pt x="768" y="5433"/>
                  </a:cubicBezTo>
                  <a:cubicBezTo>
                    <a:pt x="801" y="5475"/>
                    <a:pt x="912" y="5510"/>
                    <a:pt x="1112" y="5510"/>
                  </a:cubicBezTo>
                  <a:cubicBezTo>
                    <a:pt x="1192" y="5510"/>
                    <a:pt x="1287" y="5504"/>
                    <a:pt x="1396" y="5491"/>
                  </a:cubicBezTo>
                  <a:cubicBezTo>
                    <a:pt x="2036" y="5386"/>
                    <a:pt x="2711" y="5142"/>
                    <a:pt x="3432" y="4712"/>
                  </a:cubicBezTo>
                  <a:cubicBezTo>
                    <a:pt x="4165" y="4328"/>
                    <a:pt x="4700" y="3839"/>
                    <a:pt x="5083" y="3351"/>
                  </a:cubicBezTo>
                  <a:cubicBezTo>
                    <a:pt x="5328" y="3060"/>
                    <a:pt x="5374" y="2874"/>
                    <a:pt x="5374" y="2769"/>
                  </a:cubicBezTo>
                  <a:cubicBezTo>
                    <a:pt x="5374" y="2676"/>
                    <a:pt x="5328" y="2479"/>
                    <a:pt x="5083" y="2141"/>
                  </a:cubicBezTo>
                  <a:cubicBezTo>
                    <a:pt x="4700" y="1653"/>
                    <a:pt x="4165" y="1222"/>
                    <a:pt x="3432" y="780"/>
                  </a:cubicBezTo>
                  <a:cubicBezTo>
                    <a:pt x="2711" y="350"/>
                    <a:pt x="2036" y="106"/>
                    <a:pt x="1396" y="13"/>
                  </a:cubicBezTo>
                  <a:cubicBezTo>
                    <a:pt x="1323" y="4"/>
                    <a:pt x="1256" y="0"/>
                    <a:pt x="1197"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55"/>
            <p:cNvSpPr/>
            <p:nvPr/>
          </p:nvSpPr>
          <p:spPr>
            <a:xfrm>
              <a:off x="1562105" y="498573"/>
              <a:ext cx="123989" cy="127541"/>
            </a:xfrm>
            <a:custGeom>
              <a:rect b="b" l="l" r="r" t="t"/>
              <a:pathLst>
                <a:path extrusionOk="0" h="5134" w="4991">
                  <a:moveTo>
                    <a:pt x="1059" y="1"/>
                  </a:moveTo>
                  <a:cubicBezTo>
                    <a:pt x="873" y="1"/>
                    <a:pt x="754" y="36"/>
                    <a:pt x="687" y="78"/>
                  </a:cubicBezTo>
                  <a:cubicBezTo>
                    <a:pt x="629" y="125"/>
                    <a:pt x="489" y="264"/>
                    <a:pt x="338" y="601"/>
                  </a:cubicBezTo>
                  <a:cubicBezTo>
                    <a:pt x="152" y="1136"/>
                    <a:pt x="1" y="1823"/>
                    <a:pt x="1" y="2590"/>
                  </a:cubicBezTo>
                  <a:cubicBezTo>
                    <a:pt x="1" y="3370"/>
                    <a:pt x="152" y="3998"/>
                    <a:pt x="338" y="4579"/>
                  </a:cubicBezTo>
                  <a:cubicBezTo>
                    <a:pt x="489" y="4917"/>
                    <a:pt x="629" y="5021"/>
                    <a:pt x="687" y="5068"/>
                  </a:cubicBezTo>
                  <a:cubicBezTo>
                    <a:pt x="753" y="5101"/>
                    <a:pt x="871" y="5134"/>
                    <a:pt x="1054" y="5134"/>
                  </a:cubicBezTo>
                  <a:cubicBezTo>
                    <a:pt x="1130" y="5134"/>
                    <a:pt x="1216" y="5128"/>
                    <a:pt x="1315" y="5114"/>
                  </a:cubicBezTo>
                  <a:cubicBezTo>
                    <a:pt x="1897" y="5021"/>
                    <a:pt x="2525" y="4777"/>
                    <a:pt x="3199" y="4440"/>
                  </a:cubicBezTo>
                  <a:lnTo>
                    <a:pt x="3199" y="4382"/>
                  </a:lnTo>
                  <a:cubicBezTo>
                    <a:pt x="3886" y="3998"/>
                    <a:pt x="4363" y="3567"/>
                    <a:pt x="4758" y="3125"/>
                  </a:cubicBezTo>
                  <a:cubicBezTo>
                    <a:pt x="4991" y="2835"/>
                    <a:pt x="4991" y="2637"/>
                    <a:pt x="4991" y="2590"/>
                  </a:cubicBezTo>
                  <a:cubicBezTo>
                    <a:pt x="4991" y="2497"/>
                    <a:pt x="4991" y="2300"/>
                    <a:pt x="4758" y="2009"/>
                  </a:cubicBezTo>
                  <a:cubicBezTo>
                    <a:pt x="4363" y="1578"/>
                    <a:pt x="3886" y="1136"/>
                    <a:pt x="3199" y="753"/>
                  </a:cubicBezTo>
                  <a:cubicBezTo>
                    <a:pt x="2525" y="369"/>
                    <a:pt x="1897" y="125"/>
                    <a:pt x="1315" y="20"/>
                  </a:cubicBezTo>
                  <a:cubicBezTo>
                    <a:pt x="1219" y="7"/>
                    <a:pt x="1134" y="1"/>
                    <a:pt x="105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55"/>
            <p:cNvSpPr/>
            <p:nvPr/>
          </p:nvSpPr>
          <p:spPr>
            <a:xfrm>
              <a:off x="1899317" y="503492"/>
              <a:ext cx="115617" cy="117704"/>
            </a:xfrm>
            <a:custGeom>
              <a:rect b="b" l="l" r="r" t="t"/>
              <a:pathLst>
                <a:path extrusionOk="0" h="4738" w="4654">
                  <a:moveTo>
                    <a:pt x="959" y="0"/>
                  </a:moveTo>
                  <a:cubicBezTo>
                    <a:pt x="790" y="0"/>
                    <a:pt x="695" y="33"/>
                    <a:pt x="629" y="66"/>
                  </a:cubicBezTo>
                  <a:cubicBezTo>
                    <a:pt x="582" y="113"/>
                    <a:pt x="431" y="217"/>
                    <a:pt x="338" y="555"/>
                  </a:cubicBezTo>
                  <a:cubicBezTo>
                    <a:pt x="140" y="1043"/>
                    <a:pt x="1" y="1671"/>
                    <a:pt x="1" y="2392"/>
                  </a:cubicBezTo>
                  <a:cubicBezTo>
                    <a:pt x="1" y="3125"/>
                    <a:pt x="140" y="3707"/>
                    <a:pt x="338" y="4242"/>
                  </a:cubicBezTo>
                  <a:cubicBezTo>
                    <a:pt x="431" y="4533"/>
                    <a:pt x="582" y="4626"/>
                    <a:pt x="629" y="4672"/>
                  </a:cubicBezTo>
                  <a:cubicBezTo>
                    <a:pt x="695" y="4705"/>
                    <a:pt x="790" y="4738"/>
                    <a:pt x="959" y="4738"/>
                  </a:cubicBezTo>
                  <a:cubicBezTo>
                    <a:pt x="1029" y="4738"/>
                    <a:pt x="1112" y="4732"/>
                    <a:pt x="1210" y="4719"/>
                  </a:cubicBezTo>
                  <a:cubicBezTo>
                    <a:pt x="1745" y="4626"/>
                    <a:pt x="2327" y="4428"/>
                    <a:pt x="2955" y="4091"/>
                  </a:cubicBezTo>
                  <a:cubicBezTo>
                    <a:pt x="3583" y="3707"/>
                    <a:pt x="4072" y="3311"/>
                    <a:pt x="4409" y="2881"/>
                  </a:cubicBezTo>
                  <a:cubicBezTo>
                    <a:pt x="4607" y="2637"/>
                    <a:pt x="4653" y="2439"/>
                    <a:pt x="4653" y="2392"/>
                  </a:cubicBezTo>
                  <a:cubicBezTo>
                    <a:pt x="4653" y="2299"/>
                    <a:pt x="4607" y="2102"/>
                    <a:pt x="4409" y="1857"/>
                  </a:cubicBezTo>
                  <a:cubicBezTo>
                    <a:pt x="4072" y="1427"/>
                    <a:pt x="3583" y="1043"/>
                    <a:pt x="2955" y="694"/>
                  </a:cubicBezTo>
                  <a:cubicBezTo>
                    <a:pt x="2327" y="310"/>
                    <a:pt x="1745" y="113"/>
                    <a:pt x="1210" y="20"/>
                  </a:cubicBezTo>
                  <a:cubicBezTo>
                    <a:pt x="1112" y="6"/>
                    <a:pt x="1029" y="0"/>
                    <a:pt x="95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55"/>
            <p:cNvSpPr/>
            <p:nvPr/>
          </p:nvSpPr>
          <p:spPr>
            <a:xfrm>
              <a:off x="2236529" y="508411"/>
              <a:ext cx="105779" cy="108164"/>
            </a:xfrm>
            <a:custGeom>
              <a:rect b="b" l="l" r="r" t="t"/>
              <a:pathLst>
                <a:path extrusionOk="0" h="4354" w="4258">
                  <a:moveTo>
                    <a:pt x="886" y="0"/>
                  </a:moveTo>
                  <a:cubicBezTo>
                    <a:pt x="737" y="0"/>
                    <a:pt x="648" y="33"/>
                    <a:pt x="582" y="66"/>
                  </a:cubicBezTo>
                  <a:cubicBezTo>
                    <a:pt x="524" y="112"/>
                    <a:pt x="384" y="205"/>
                    <a:pt x="291" y="496"/>
                  </a:cubicBezTo>
                  <a:cubicBezTo>
                    <a:pt x="140" y="938"/>
                    <a:pt x="1" y="1520"/>
                    <a:pt x="1" y="2194"/>
                  </a:cubicBezTo>
                  <a:cubicBezTo>
                    <a:pt x="1" y="2823"/>
                    <a:pt x="140" y="3404"/>
                    <a:pt x="291" y="3893"/>
                  </a:cubicBezTo>
                  <a:cubicBezTo>
                    <a:pt x="384" y="4137"/>
                    <a:pt x="524" y="4230"/>
                    <a:pt x="582" y="4276"/>
                  </a:cubicBezTo>
                  <a:cubicBezTo>
                    <a:pt x="649" y="4318"/>
                    <a:pt x="739" y="4354"/>
                    <a:pt x="891" y="4354"/>
                  </a:cubicBezTo>
                  <a:cubicBezTo>
                    <a:pt x="952" y="4354"/>
                    <a:pt x="1023" y="4348"/>
                    <a:pt x="1106" y="4335"/>
                  </a:cubicBezTo>
                  <a:cubicBezTo>
                    <a:pt x="1594" y="4276"/>
                    <a:pt x="2129" y="4090"/>
                    <a:pt x="2711" y="3753"/>
                  </a:cubicBezTo>
                  <a:cubicBezTo>
                    <a:pt x="3292" y="3404"/>
                    <a:pt x="3723" y="3020"/>
                    <a:pt x="4014" y="2636"/>
                  </a:cubicBezTo>
                  <a:cubicBezTo>
                    <a:pt x="4211" y="2392"/>
                    <a:pt x="4258" y="2241"/>
                    <a:pt x="4258" y="2194"/>
                  </a:cubicBezTo>
                  <a:cubicBezTo>
                    <a:pt x="4258" y="2101"/>
                    <a:pt x="4211" y="1950"/>
                    <a:pt x="4014" y="1718"/>
                  </a:cubicBezTo>
                  <a:cubicBezTo>
                    <a:pt x="3723" y="1322"/>
                    <a:pt x="3292" y="938"/>
                    <a:pt x="2711" y="601"/>
                  </a:cubicBezTo>
                  <a:cubicBezTo>
                    <a:pt x="2129" y="310"/>
                    <a:pt x="1594" y="112"/>
                    <a:pt x="1106" y="19"/>
                  </a:cubicBezTo>
                  <a:cubicBezTo>
                    <a:pt x="1020" y="6"/>
                    <a:pt x="948" y="0"/>
                    <a:pt x="886"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55"/>
            <p:cNvSpPr/>
            <p:nvPr/>
          </p:nvSpPr>
          <p:spPr>
            <a:xfrm>
              <a:off x="2573443" y="513031"/>
              <a:ext cx="96538" cy="98650"/>
            </a:xfrm>
            <a:custGeom>
              <a:rect b="b" l="l" r="r" t="t"/>
              <a:pathLst>
                <a:path extrusionOk="0" h="3971" w="3886">
                  <a:moveTo>
                    <a:pt x="809" y="0"/>
                  </a:moveTo>
                  <a:cubicBezTo>
                    <a:pt x="656" y="0"/>
                    <a:pt x="569" y="36"/>
                    <a:pt x="536" y="78"/>
                  </a:cubicBezTo>
                  <a:cubicBezTo>
                    <a:pt x="489" y="124"/>
                    <a:pt x="396" y="171"/>
                    <a:pt x="292" y="461"/>
                  </a:cubicBezTo>
                  <a:cubicBezTo>
                    <a:pt x="106" y="892"/>
                    <a:pt x="1" y="1380"/>
                    <a:pt x="1" y="2008"/>
                  </a:cubicBezTo>
                  <a:cubicBezTo>
                    <a:pt x="1" y="2590"/>
                    <a:pt x="106" y="3125"/>
                    <a:pt x="292" y="3509"/>
                  </a:cubicBezTo>
                  <a:cubicBezTo>
                    <a:pt x="396" y="3800"/>
                    <a:pt x="489" y="3904"/>
                    <a:pt x="536" y="3904"/>
                  </a:cubicBezTo>
                  <a:cubicBezTo>
                    <a:pt x="569" y="3937"/>
                    <a:pt x="654" y="3970"/>
                    <a:pt x="804" y="3970"/>
                  </a:cubicBezTo>
                  <a:cubicBezTo>
                    <a:pt x="866" y="3970"/>
                    <a:pt x="939" y="3964"/>
                    <a:pt x="1024" y="3951"/>
                  </a:cubicBezTo>
                  <a:cubicBezTo>
                    <a:pt x="1455" y="3904"/>
                    <a:pt x="1943" y="3707"/>
                    <a:pt x="2478" y="3416"/>
                  </a:cubicBezTo>
                  <a:cubicBezTo>
                    <a:pt x="3013" y="3125"/>
                    <a:pt x="3397" y="2788"/>
                    <a:pt x="3688" y="2404"/>
                  </a:cubicBezTo>
                  <a:cubicBezTo>
                    <a:pt x="3886" y="2206"/>
                    <a:pt x="3886" y="2055"/>
                    <a:pt x="3886" y="2008"/>
                  </a:cubicBezTo>
                  <a:cubicBezTo>
                    <a:pt x="3886" y="1915"/>
                    <a:pt x="3886" y="1764"/>
                    <a:pt x="3688" y="1578"/>
                  </a:cubicBezTo>
                  <a:cubicBezTo>
                    <a:pt x="3397" y="1241"/>
                    <a:pt x="3013" y="892"/>
                    <a:pt x="2478" y="554"/>
                  </a:cubicBezTo>
                  <a:cubicBezTo>
                    <a:pt x="1943" y="264"/>
                    <a:pt x="1455" y="78"/>
                    <a:pt x="1024" y="19"/>
                  </a:cubicBezTo>
                  <a:cubicBezTo>
                    <a:pt x="941" y="6"/>
                    <a:pt x="870" y="0"/>
                    <a:pt x="80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55"/>
            <p:cNvSpPr/>
            <p:nvPr/>
          </p:nvSpPr>
          <p:spPr>
            <a:xfrm>
              <a:off x="2910655" y="517925"/>
              <a:ext cx="86725" cy="88862"/>
            </a:xfrm>
            <a:custGeom>
              <a:rect b="b" l="l" r="r" t="t"/>
              <a:pathLst>
                <a:path extrusionOk="0" h="3577" w="3491">
                  <a:moveTo>
                    <a:pt x="732" y="1"/>
                  </a:moveTo>
                  <a:cubicBezTo>
                    <a:pt x="602" y="1"/>
                    <a:pt x="522" y="34"/>
                    <a:pt x="489" y="67"/>
                  </a:cubicBezTo>
                  <a:cubicBezTo>
                    <a:pt x="431" y="67"/>
                    <a:pt x="338" y="171"/>
                    <a:pt x="245" y="404"/>
                  </a:cubicBezTo>
                  <a:cubicBezTo>
                    <a:pt x="94" y="799"/>
                    <a:pt x="1" y="1230"/>
                    <a:pt x="1" y="1811"/>
                  </a:cubicBezTo>
                  <a:cubicBezTo>
                    <a:pt x="1" y="2346"/>
                    <a:pt x="94" y="2835"/>
                    <a:pt x="245" y="3172"/>
                  </a:cubicBezTo>
                  <a:cubicBezTo>
                    <a:pt x="338" y="3417"/>
                    <a:pt x="431" y="3510"/>
                    <a:pt x="489" y="3556"/>
                  </a:cubicBezTo>
                  <a:cubicBezTo>
                    <a:pt x="520" y="3556"/>
                    <a:pt x="593" y="3577"/>
                    <a:pt x="710" y="3577"/>
                  </a:cubicBezTo>
                  <a:cubicBezTo>
                    <a:pt x="769" y="3577"/>
                    <a:pt x="838" y="3572"/>
                    <a:pt x="920" y="3556"/>
                  </a:cubicBezTo>
                  <a:cubicBezTo>
                    <a:pt x="1304" y="3510"/>
                    <a:pt x="1746" y="3370"/>
                    <a:pt x="2234" y="3079"/>
                  </a:cubicBezTo>
                  <a:cubicBezTo>
                    <a:pt x="2711" y="2788"/>
                    <a:pt x="3048" y="2498"/>
                    <a:pt x="3339" y="2207"/>
                  </a:cubicBezTo>
                  <a:cubicBezTo>
                    <a:pt x="3490" y="2009"/>
                    <a:pt x="3490" y="1858"/>
                    <a:pt x="3490" y="1811"/>
                  </a:cubicBezTo>
                  <a:cubicBezTo>
                    <a:pt x="3490" y="1718"/>
                    <a:pt x="3490" y="1625"/>
                    <a:pt x="3339" y="1428"/>
                  </a:cubicBezTo>
                  <a:cubicBezTo>
                    <a:pt x="3048" y="1090"/>
                    <a:pt x="2711" y="799"/>
                    <a:pt x="2234" y="509"/>
                  </a:cubicBezTo>
                  <a:cubicBezTo>
                    <a:pt x="1746" y="218"/>
                    <a:pt x="1304" y="67"/>
                    <a:pt x="920" y="20"/>
                  </a:cubicBezTo>
                  <a:cubicBezTo>
                    <a:pt x="848" y="7"/>
                    <a:pt x="786" y="1"/>
                    <a:pt x="73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55"/>
            <p:cNvSpPr/>
            <p:nvPr/>
          </p:nvSpPr>
          <p:spPr>
            <a:xfrm>
              <a:off x="3247867" y="522819"/>
              <a:ext cx="78055" cy="79993"/>
            </a:xfrm>
            <a:custGeom>
              <a:rect b="b" l="l" r="r" t="t"/>
              <a:pathLst>
                <a:path extrusionOk="0" h="3220" w="3142">
                  <a:moveTo>
                    <a:pt x="622" y="0"/>
                  </a:moveTo>
                  <a:cubicBezTo>
                    <a:pt x="519" y="0"/>
                    <a:pt x="462" y="21"/>
                    <a:pt x="431" y="21"/>
                  </a:cubicBezTo>
                  <a:cubicBezTo>
                    <a:pt x="385" y="67"/>
                    <a:pt x="292" y="160"/>
                    <a:pt x="233" y="358"/>
                  </a:cubicBezTo>
                  <a:cubicBezTo>
                    <a:pt x="94" y="696"/>
                    <a:pt x="1" y="1138"/>
                    <a:pt x="1" y="1614"/>
                  </a:cubicBezTo>
                  <a:cubicBezTo>
                    <a:pt x="1" y="2103"/>
                    <a:pt x="94" y="2487"/>
                    <a:pt x="233" y="2824"/>
                  </a:cubicBezTo>
                  <a:cubicBezTo>
                    <a:pt x="292" y="3068"/>
                    <a:pt x="385" y="3115"/>
                    <a:pt x="431" y="3173"/>
                  </a:cubicBezTo>
                  <a:cubicBezTo>
                    <a:pt x="478" y="3173"/>
                    <a:pt x="582" y="3220"/>
                    <a:pt x="815" y="3220"/>
                  </a:cubicBezTo>
                  <a:cubicBezTo>
                    <a:pt x="1164" y="3115"/>
                    <a:pt x="1594" y="2975"/>
                    <a:pt x="1978" y="2731"/>
                  </a:cubicBezTo>
                  <a:cubicBezTo>
                    <a:pt x="2420" y="2487"/>
                    <a:pt x="2757" y="2243"/>
                    <a:pt x="2955" y="1952"/>
                  </a:cubicBezTo>
                  <a:cubicBezTo>
                    <a:pt x="3095" y="1766"/>
                    <a:pt x="3141" y="1661"/>
                    <a:pt x="3141" y="1614"/>
                  </a:cubicBezTo>
                  <a:cubicBezTo>
                    <a:pt x="3141" y="1521"/>
                    <a:pt x="3095" y="1428"/>
                    <a:pt x="2955" y="1231"/>
                  </a:cubicBezTo>
                  <a:cubicBezTo>
                    <a:pt x="2757" y="986"/>
                    <a:pt x="2420" y="696"/>
                    <a:pt x="1978" y="451"/>
                  </a:cubicBezTo>
                  <a:cubicBezTo>
                    <a:pt x="1594" y="207"/>
                    <a:pt x="1164" y="67"/>
                    <a:pt x="815" y="21"/>
                  </a:cubicBezTo>
                  <a:cubicBezTo>
                    <a:pt x="737" y="5"/>
                    <a:pt x="674" y="0"/>
                    <a:pt x="62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55"/>
            <p:cNvSpPr/>
            <p:nvPr/>
          </p:nvSpPr>
          <p:spPr>
            <a:xfrm>
              <a:off x="3584806" y="527440"/>
              <a:ext cx="68789" cy="70453"/>
            </a:xfrm>
            <a:custGeom>
              <a:rect b="b" l="l" r="r" t="t"/>
              <a:pathLst>
                <a:path extrusionOk="0" h="2836" w="2769">
                  <a:moveTo>
                    <a:pt x="568" y="0"/>
                  </a:moveTo>
                  <a:cubicBezTo>
                    <a:pt x="478" y="0"/>
                    <a:pt x="427" y="21"/>
                    <a:pt x="395" y="21"/>
                  </a:cubicBezTo>
                  <a:cubicBezTo>
                    <a:pt x="337" y="79"/>
                    <a:pt x="244" y="126"/>
                    <a:pt x="198" y="312"/>
                  </a:cubicBezTo>
                  <a:cubicBezTo>
                    <a:pt x="105" y="603"/>
                    <a:pt x="0" y="998"/>
                    <a:pt x="0" y="1428"/>
                  </a:cubicBezTo>
                  <a:cubicBezTo>
                    <a:pt x="0" y="1870"/>
                    <a:pt x="105" y="2208"/>
                    <a:pt x="198" y="2498"/>
                  </a:cubicBezTo>
                  <a:cubicBezTo>
                    <a:pt x="244" y="2696"/>
                    <a:pt x="337" y="2743"/>
                    <a:pt x="395" y="2789"/>
                  </a:cubicBezTo>
                  <a:cubicBezTo>
                    <a:pt x="442" y="2789"/>
                    <a:pt x="535" y="2836"/>
                    <a:pt x="733" y="2836"/>
                  </a:cubicBezTo>
                  <a:cubicBezTo>
                    <a:pt x="1024" y="2789"/>
                    <a:pt x="1407" y="2638"/>
                    <a:pt x="1745" y="2452"/>
                  </a:cubicBezTo>
                  <a:cubicBezTo>
                    <a:pt x="2140" y="2208"/>
                    <a:pt x="2431" y="1963"/>
                    <a:pt x="2617" y="1719"/>
                  </a:cubicBezTo>
                  <a:cubicBezTo>
                    <a:pt x="2768" y="1580"/>
                    <a:pt x="2768" y="1475"/>
                    <a:pt x="2768" y="1428"/>
                  </a:cubicBezTo>
                  <a:cubicBezTo>
                    <a:pt x="2768" y="1382"/>
                    <a:pt x="2768" y="1289"/>
                    <a:pt x="2617" y="1091"/>
                  </a:cubicBezTo>
                  <a:cubicBezTo>
                    <a:pt x="2431" y="847"/>
                    <a:pt x="2140" y="603"/>
                    <a:pt x="1745" y="416"/>
                  </a:cubicBezTo>
                  <a:cubicBezTo>
                    <a:pt x="1407" y="172"/>
                    <a:pt x="1024" y="79"/>
                    <a:pt x="733" y="21"/>
                  </a:cubicBezTo>
                  <a:cubicBezTo>
                    <a:pt x="667" y="5"/>
                    <a:pt x="613" y="0"/>
                    <a:pt x="568"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55"/>
            <p:cNvSpPr/>
            <p:nvPr/>
          </p:nvSpPr>
          <p:spPr>
            <a:xfrm>
              <a:off x="3921993" y="532359"/>
              <a:ext cx="58976" cy="60641"/>
            </a:xfrm>
            <a:custGeom>
              <a:rect b="b" l="l" r="r" t="t"/>
              <a:pathLst>
                <a:path extrusionOk="0" h="2441" w="2374">
                  <a:moveTo>
                    <a:pt x="476" y="0"/>
                  </a:moveTo>
                  <a:cubicBezTo>
                    <a:pt x="400" y="0"/>
                    <a:pt x="369" y="21"/>
                    <a:pt x="338" y="21"/>
                  </a:cubicBezTo>
                  <a:cubicBezTo>
                    <a:pt x="292" y="67"/>
                    <a:pt x="245" y="114"/>
                    <a:pt x="141" y="265"/>
                  </a:cubicBezTo>
                  <a:cubicBezTo>
                    <a:pt x="47" y="509"/>
                    <a:pt x="1" y="847"/>
                    <a:pt x="1" y="1230"/>
                  </a:cubicBezTo>
                  <a:cubicBezTo>
                    <a:pt x="1" y="1568"/>
                    <a:pt x="47" y="1917"/>
                    <a:pt x="141" y="2149"/>
                  </a:cubicBezTo>
                  <a:cubicBezTo>
                    <a:pt x="245" y="2347"/>
                    <a:pt x="292" y="2394"/>
                    <a:pt x="338" y="2394"/>
                  </a:cubicBezTo>
                  <a:cubicBezTo>
                    <a:pt x="385" y="2440"/>
                    <a:pt x="431" y="2440"/>
                    <a:pt x="629" y="2440"/>
                  </a:cubicBezTo>
                  <a:cubicBezTo>
                    <a:pt x="920" y="2394"/>
                    <a:pt x="1211" y="2300"/>
                    <a:pt x="1548" y="2103"/>
                  </a:cubicBezTo>
                  <a:cubicBezTo>
                    <a:pt x="1839" y="1917"/>
                    <a:pt x="2083" y="1719"/>
                    <a:pt x="2281" y="1475"/>
                  </a:cubicBezTo>
                  <a:cubicBezTo>
                    <a:pt x="2374" y="1335"/>
                    <a:pt x="2374" y="1277"/>
                    <a:pt x="2374" y="1230"/>
                  </a:cubicBezTo>
                  <a:cubicBezTo>
                    <a:pt x="2374" y="1184"/>
                    <a:pt x="2374" y="1091"/>
                    <a:pt x="2281" y="940"/>
                  </a:cubicBezTo>
                  <a:cubicBezTo>
                    <a:pt x="2083" y="754"/>
                    <a:pt x="1839" y="509"/>
                    <a:pt x="1548" y="358"/>
                  </a:cubicBezTo>
                  <a:cubicBezTo>
                    <a:pt x="1211" y="172"/>
                    <a:pt x="920" y="21"/>
                    <a:pt x="629" y="21"/>
                  </a:cubicBezTo>
                  <a:cubicBezTo>
                    <a:pt x="563" y="5"/>
                    <a:pt x="514" y="0"/>
                    <a:pt x="476"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55"/>
            <p:cNvSpPr/>
            <p:nvPr/>
          </p:nvSpPr>
          <p:spPr>
            <a:xfrm>
              <a:off x="4259206" y="536607"/>
              <a:ext cx="50604" cy="51747"/>
            </a:xfrm>
            <a:custGeom>
              <a:rect b="b" l="l" r="r" t="t"/>
              <a:pathLst>
                <a:path extrusionOk="0" h="2083" w="2037">
                  <a:moveTo>
                    <a:pt x="524" y="1"/>
                  </a:moveTo>
                  <a:cubicBezTo>
                    <a:pt x="385" y="1"/>
                    <a:pt x="338" y="47"/>
                    <a:pt x="292" y="47"/>
                  </a:cubicBezTo>
                  <a:cubicBezTo>
                    <a:pt x="233" y="47"/>
                    <a:pt x="187" y="94"/>
                    <a:pt x="140" y="234"/>
                  </a:cubicBezTo>
                  <a:cubicBezTo>
                    <a:pt x="47" y="478"/>
                    <a:pt x="1" y="722"/>
                    <a:pt x="1" y="1059"/>
                  </a:cubicBezTo>
                  <a:cubicBezTo>
                    <a:pt x="1" y="1350"/>
                    <a:pt x="47" y="1641"/>
                    <a:pt x="140" y="1839"/>
                  </a:cubicBezTo>
                  <a:cubicBezTo>
                    <a:pt x="187" y="1978"/>
                    <a:pt x="233" y="2036"/>
                    <a:pt x="292" y="2036"/>
                  </a:cubicBezTo>
                  <a:cubicBezTo>
                    <a:pt x="338" y="2083"/>
                    <a:pt x="385" y="2083"/>
                    <a:pt x="524" y="2083"/>
                  </a:cubicBezTo>
                  <a:cubicBezTo>
                    <a:pt x="769" y="2036"/>
                    <a:pt x="1013" y="1932"/>
                    <a:pt x="1304" y="1792"/>
                  </a:cubicBezTo>
                  <a:cubicBezTo>
                    <a:pt x="1548" y="1641"/>
                    <a:pt x="1792" y="1455"/>
                    <a:pt x="1932" y="1257"/>
                  </a:cubicBezTo>
                  <a:cubicBezTo>
                    <a:pt x="2036" y="1164"/>
                    <a:pt x="2036" y="1059"/>
                    <a:pt x="2036" y="1059"/>
                  </a:cubicBezTo>
                  <a:cubicBezTo>
                    <a:pt x="2036" y="1013"/>
                    <a:pt x="2036" y="920"/>
                    <a:pt x="1932" y="815"/>
                  </a:cubicBezTo>
                  <a:cubicBezTo>
                    <a:pt x="1792" y="629"/>
                    <a:pt x="1548" y="478"/>
                    <a:pt x="1304" y="292"/>
                  </a:cubicBezTo>
                  <a:cubicBezTo>
                    <a:pt x="1013" y="141"/>
                    <a:pt x="769" y="47"/>
                    <a:pt x="52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55"/>
            <p:cNvSpPr/>
            <p:nvPr/>
          </p:nvSpPr>
          <p:spPr>
            <a:xfrm>
              <a:off x="4596144" y="541252"/>
              <a:ext cx="41040" cy="42207"/>
            </a:xfrm>
            <a:custGeom>
              <a:rect b="b" l="l" r="r" t="t"/>
              <a:pathLst>
                <a:path extrusionOk="0" h="1699" w="1652">
                  <a:moveTo>
                    <a:pt x="442" y="0"/>
                  </a:moveTo>
                  <a:cubicBezTo>
                    <a:pt x="337" y="0"/>
                    <a:pt x="244" y="0"/>
                    <a:pt x="244" y="47"/>
                  </a:cubicBezTo>
                  <a:cubicBezTo>
                    <a:pt x="198" y="47"/>
                    <a:pt x="151" y="105"/>
                    <a:pt x="105" y="198"/>
                  </a:cubicBezTo>
                  <a:cubicBezTo>
                    <a:pt x="47" y="396"/>
                    <a:pt x="0" y="582"/>
                    <a:pt x="0" y="872"/>
                  </a:cubicBezTo>
                  <a:cubicBezTo>
                    <a:pt x="0" y="1117"/>
                    <a:pt x="47" y="1314"/>
                    <a:pt x="105" y="1501"/>
                  </a:cubicBezTo>
                  <a:cubicBezTo>
                    <a:pt x="151" y="1605"/>
                    <a:pt x="198" y="1652"/>
                    <a:pt x="244" y="1698"/>
                  </a:cubicBezTo>
                  <a:lnTo>
                    <a:pt x="442" y="1698"/>
                  </a:lnTo>
                  <a:cubicBezTo>
                    <a:pt x="628" y="1652"/>
                    <a:pt x="826" y="1605"/>
                    <a:pt x="1070" y="1454"/>
                  </a:cubicBezTo>
                  <a:cubicBezTo>
                    <a:pt x="1268" y="1314"/>
                    <a:pt x="1454" y="1163"/>
                    <a:pt x="1559" y="1024"/>
                  </a:cubicBezTo>
                  <a:cubicBezTo>
                    <a:pt x="1652" y="919"/>
                    <a:pt x="1652" y="872"/>
                    <a:pt x="1652" y="872"/>
                  </a:cubicBezTo>
                  <a:cubicBezTo>
                    <a:pt x="1652" y="826"/>
                    <a:pt x="1652" y="779"/>
                    <a:pt x="1559" y="686"/>
                  </a:cubicBezTo>
                  <a:cubicBezTo>
                    <a:pt x="1454" y="535"/>
                    <a:pt x="1268" y="396"/>
                    <a:pt x="1070" y="244"/>
                  </a:cubicBezTo>
                  <a:cubicBezTo>
                    <a:pt x="826" y="151"/>
                    <a:pt x="628" y="47"/>
                    <a:pt x="44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55"/>
            <p:cNvSpPr/>
            <p:nvPr/>
          </p:nvSpPr>
          <p:spPr>
            <a:xfrm>
              <a:off x="4933356" y="546146"/>
              <a:ext cx="31227" cy="32395"/>
            </a:xfrm>
            <a:custGeom>
              <a:rect b="b" l="l" r="r" t="t"/>
              <a:pathLst>
                <a:path extrusionOk="0" h="1304" w="1257">
                  <a:moveTo>
                    <a:pt x="337" y="1"/>
                  </a:moveTo>
                  <a:cubicBezTo>
                    <a:pt x="244" y="1"/>
                    <a:pt x="198" y="1"/>
                    <a:pt x="198" y="47"/>
                  </a:cubicBezTo>
                  <a:cubicBezTo>
                    <a:pt x="140" y="47"/>
                    <a:pt x="140" y="47"/>
                    <a:pt x="93" y="140"/>
                  </a:cubicBezTo>
                  <a:cubicBezTo>
                    <a:pt x="47" y="292"/>
                    <a:pt x="0" y="489"/>
                    <a:pt x="0" y="675"/>
                  </a:cubicBezTo>
                  <a:cubicBezTo>
                    <a:pt x="0" y="873"/>
                    <a:pt x="47" y="1013"/>
                    <a:pt x="93" y="1164"/>
                  </a:cubicBezTo>
                  <a:cubicBezTo>
                    <a:pt x="140" y="1257"/>
                    <a:pt x="140" y="1257"/>
                    <a:pt x="198" y="1304"/>
                  </a:cubicBezTo>
                  <a:lnTo>
                    <a:pt x="337" y="1304"/>
                  </a:lnTo>
                  <a:cubicBezTo>
                    <a:pt x="489" y="1304"/>
                    <a:pt x="628" y="1210"/>
                    <a:pt x="826" y="1117"/>
                  </a:cubicBezTo>
                  <a:cubicBezTo>
                    <a:pt x="965" y="1013"/>
                    <a:pt x="1117" y="920"/>
                    <a:pt x="1210" y="827"/>
                  </a:cubicBezTo>
                  <a:cubicBezTo>
                    <a:pt x="1256" y="722"/>
                    <a:pt x="1256" y="675"/>
                    <a:pt x="1256" y="675"/>
                  </a:cubicBezTo>
                  <a:cubicBezTo>
                    <a:pt x="1256" y="629"/>
                    <a:pt x="1256" y="582"/>
                    <a:pt x="1210" y="536"/>
                  </a:cubicBezTo>
                  <a:cubicBezTo>
                    <a:pt x="1117" y="385"/>
                    <a:pt x="965" y="292"/>
                    <a:pt x="826" y="199"/>
                  </a:cubicBezTo>
                  <a:cubicBezTo>
                    <a:pt x="628" y="94"/>
                    <a:pt x="489" y="47"/>
                    <a:pt x="337"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55"/>
            <p:cNvSpPr/>
            <p:nvPr/>
          </p:nvSpPr>
          <p:spPr>
            <a:xfrm>
              <a:off x="5270544" y="551065"/>
              <a:ext cx="22855" cy="22855"/>
            </a:xfrm>
            <a:custGeom>
              <a:rect b="b" l="l" r="r" t="t"/>
              <a:pathLst>
                <a:path extrusionOk="0" h="920" w="920">
                  <a:moveTo>
                    <a:pt x="141" y="1"/>
                  </a:moveTo>
                  <a:cubicBezTo>
                    <a:pt x="94" y="47"/>
                    <a:pt x="94" y="47"/>
                    <a:pt x="47" y="94"/>
                  </a:cubicBezTo>
                  <a:cubicBezTo>
                    <a:pt x="47" y="187"/>
                    <a:pt x="1" y="338"/>
                    <a:pt x="1" y="477"/>
                  </a:cubicBezTo>
                  <a:cubicBezTo>
                    <a:pt x="1" y="629"/>
                    <a:pt x="47" y="722"/>
                    <a:pt x="47" y="815"/>
                  </a:cubicBezTo>
                  <a:cubicBezTo>
                    <a:pt x="94" y="873"/>
                    <a:pt x="94" y="919"/>
                    <a:pt x="141" y="919"/>
                  </a:cubicBezTo>
                  <a:lnTo>
                    <a:pt x="234" y="919"/>
                  </a:lnTo>
                  <a:cubicBezTo>
                    <a:pt x="338" y="919"/>
                    <a:pt x="431" y="873"/>
                    <a:pt x="583" y="768"/>
                  </a:cubicBezTo>
                  <a:cubicBezTo>
                    <a:pt x="676" y="722"/>
                    <a:pt x="769" y="629"/>
                    <a:pt x="873" y="582"/>
                  </a:cubicBezTo>
                  <a:cubicBezTo>
                    <a:pt x="920" y="524"/>
                    <a:pt x="920" y="477"/>
                    <a:pt x="920" y="477"/>
                  </a:cubicBezTo>
                  <a:cubicBezTo>
                    <a:pt x="920" y="431"/>
                    <a:pt x="920" y="431"/>
                    <a:pt x="873" y="384"/>
                  </a:cubicBezTo>
                  <a:cubicBezTo>
                    <a:pt x="769" y="291"/>
                    <a:pt x="676" y="187"/>
                    <a:pt x="583" y="140"/>
                  </a:cubicBezTo>
                  <a:cubicBezTo>
                    <a:pt x="431" y="47"/>
                    <a:pt x="338" y="47"/>
                    <a:pt x="23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55"/>
            <p:cNvSpPr/>
            <p:nvPr/>
          </p:nvSpPr>
          <p:spPr>
            <a:xfrm>
              <a:off x="5607483" y="555686"/>
              <a:ext cx="13316" cy="13316"/>
            </a:xfrm>
            <a:custGeom>
              <a:rect b="b" l="l" r="r" t="t"/>
              <a:pathLst>
                <a:path extrusionOk="0" h="536" w="536">
                  <a:moveTo>
                    <a:pt x="105" y="1"/>
                  </a:moveTo>
                  <a:cubicBezTo>
                    <a:pt x="47" y="1"/>
                    <a:pt x="47" y="47"/>
                    <a:pt x="47" y="47"/>
                  </a:cubicBezTo>
                  <a:cubicBezTo>
                    <a:pt x="0" y="105"/>
                    <a:pt x="0" y="198"/>
                    <a:pt x="0" y="291"/>
                  </a:cubicBezTo>
                  <a:cubicBezTo>
                    <a:pt x="0" y="338"/>
                    <a:pt x="0" y="443"/>
                    <a:pt x="47" y="489"/>
                  </a:cubicBezTo>
                  <a:cubicBezTo>
                    <a:pt x="47" y="536"/>
                    <a:pt x="47" y="536"/>
                    <a:pt x="105" y="536"/>
                  </a:cubicBezTo>
                  <a:lnTo>
                    <a:pt x="151" y="536"/>
                  </a:lnTo>
                  <a:cubicBezTo>
                    <a:pt x="198" y="536"/>
                    <a:pt x="291" y="489"/>
                    <a:pt x="338" y="489"/>
                  </a:cubicBezTo>
                  <a:cubicBezTo>
                    <a:pt x="442" y="443"/>
                    <a:pt x="489" y="396"/>
                    <a:pt x="489" y="338"/>
                  </a:cubicBezTo>
                  <a:lnTo>
                    <a:pt x="535" y="291"/>
                  </a:lnTo>
                  <a:cubicBezTo>
                    <a:pt x="535" y="245"/>
                    <a:pt x="535" y="245"/>
                    <a:pt x="489" y="198"/>
                  </a:cubicBezTo>
                  <a:cubicBezTo>
                    <a:pt x="489" y="152"/>
                    <a:pt x="442" y="105"/>
                    <a:pt x="338" y="105"/>
                  </a:cubicBezTo>
                  <a:cubicBezTo>
                    <a:pt x="291" y="47"/>
                    <a:pt x="198" y="1"/>
                    <a:pt x="151"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55"/>
            <p:cNvSpPr/>
            <p:nvPr/>
          </p:nvSpPr>
          <p:spPr>
            <a:xfrm>
              <a:off x="550767" y="755171"/>
              <a:ext cx="151738" cy="155638"/>
            </a:xfrm>
            <a:custGeom>
              <a:rect b="b" l="l" r="r" t="t"/>
              <a:pathLst>
                <a:path extrusionOk="0" h="6265" w="6108">
                  <a:moveTo>
                    <a:pt x="1279" y="0"/>
                  </a:moveTo>
                  <a:cubicBezTo>
                    <a:pt x="1062" y="0"/>
                    <a:pt x="947" y="33"/>
                    <a:pt x="873" y="66"/>
                  </a:cubicBezTo>
                  <a:cubicBezTo>
                    <a:pt x="780" y="113"/>
                    <a:pt x="582" y="264"/>
                    <a:pt x="443" y="694"/>
                  </a:cubicBezTo>
                  <a:cubicBezTo>
                    <a:pt x="198" y="1380"/>
                    <a:pt x="47" y="2148"/>
                    <a:pt x="1" y="3125"/>
                  </a:cubicBezTo>
                  <a:cubicBezTo>
                    <a:pt x="47" y="4091"/>
                    <a:pt x="198" y="4916"/>
                    <a:pt x="443" y="5545"/>
                  </a:cubicBezTo>
                  <a:cubicBezTo>
                    <a:pt x="582" y="5975"/>
                    <a:pt x="780" y="6126"/>
                    <a:pt x="873" y="6173"/>
                  </a:cubicBezTo>
                  <a:cubicBezTo>
                    <a:pt x="945" y="6205"/>
                    <a:pt x="1056" y="6264"/>
                    <a:pt x="1261" y="6264"/>
                  </a:cubicBezTo>
                  <a:cubicBezTo>
                    <a:pt x="1355" y="6264"/>
                    <a:pt x="1468" y="6252"/>
                    <a:pt x="1606" y="6219"/>
                  </a:cubicBezTo>
                  <a:cubicBezTo>
                    <a:pt x="2280" y="6126"/>
                    <a:pt x="3060" y="5835"/>
                    <a:pt x="3932" y="5347"/>
                  </a:cubicBezTo>
                  <a:cubicBezTo>
                    <a:pt x="4758" y="4870"/>
                    <a:pt x="5386" y="4335"/>
                    <a:pt x="5816" y="3800"/>
                  </a:cubicBezTo>
                  <a:cubicBezTo>
                    <a:pt x="6107" y="3462"/>
                    <a:pt x="6107" y="3218"/>
                    <a:pt x="6107" y="3125"/>
                  </a:cubicBezTo>
                  <a:cubicBezTo>
                    <a:pt x="6107" y="3020"/>
                    <a:pt x="6107" y="2776"/>
                    <a:pt x="5816" y="2439"/>
                  </a:cubicBezTo>
                  <a:cubicBezTo>
                    <a:pt x="5386" y="1904"/>
                    <a:pt x="4758" y="1380"/>
                    <a:pt x="3932" y="892"/>
                  </a:cubicBezTo>
                  <a:cubicBezTo>
                    <a:pt x="3060" y="403"/>
                    <a:pt x="2280" y="113"/>
                    <a:pt x="1606" y="20"/>
                  </a:cubicBezTo>
                  <a:cubicBezTo>
                    <a:pt x="1476" y="6"/>
                    <a:pt x="1369" y="0"/>
                    <a:pt x="127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55"/>
            <p:cNvSpPr/>
            <p:nvPr/>
          </p:nvSpPr>
          <p:spPr>
            <a:xfrm>
              <a:off x="887979" y="759941"/>
              <a:ext cx="143341" cy="146099"/>
            </a:xfrm>
            <a:custGeom>
              <a:rect b="b" l="l" r="r" t="t"/>
              <a:pathLst>
                <a:path extrusionOk="0" h="5881" w="5770">
                  <a:moveTo>
                    <a:pt x="1175" y="1"/>
                  </a:moveTo>
                  <a:cubicBezTo>
                    <a:pt x="966" y="1"/>
                    <a:pt x="859" y="39"/>
                    <a:pt x="826" y="72"/>
                  </a:cubicBezTo>
                  <a:cubicBezTo>
                    <a:pt x="722" y="118"/>
                    <a:pt x="536" y="258"/>
                    <a:pt x="384" y="653"/>
                  </a:cubicBezTo>
                  <a:cubicBezTo>
                    <a:pt x="140" y="1282"/>
                    <a:pt x="1" y="2061"/>
                    <a:pt x="1" y="2933"/>
                  </a:cubicBezTo>
                  <a:cubicBezTo>
                    <a:pt x="1" y="3852"/>
                    <a:pt x="140" y="4573"/>
                    <a:pt x="384" y="5201"/>
                  </a:cubicBezTo>
                  <a:cubicBezTo>
                    <a:pt x="536" y="5597"/>
                    <a:pt x="722" y="5736"/>
                    <a:pt x="826" y="5783"/>
                  </a:cubicBezTo>
                  <a:cubicBezTo>
                    <a:pt x="859" y="5823"/>
                    <a:pt x="964" y="5881"/>
                    <a:pt x="1170" y="5881"/>
                  </a:cubicBezTo>
                  <a:cubicBezTo>
                    <a:pt x="1260" y="5881"/>
                    <a:pt x="1370" y="5869"/>
                    <a:pt x="1501" y="5841"/>
                  </a:cubicBezTo>
                  <a:cubicBezTo>
                    <a:pt x="2176" y="5736"/>
                    <a:pt x="2909" y="5492"/>
                    <a:pt x="3688" y="5062"/>
                  </a:cubicBezTo>
                  <a:cubicBezTo>
                    <a:pt x="4455" y="4573"/>
                    <a:pt x="5037" y="4096"/>
                    <a:pt x="5479" y="3561"/>
                  </a:cubicBezTo>
                  <a:cubicBezTo>
                    <a:pt x="5723" y="3270"/>
                    <a:pt x="5770" y="3026"/>
                    <a:pt x="5770" y="2933"/>
                  </a:cubicBezTo>
                  <a:cubicBezTo>
                    <a:pt x="5770" y="2828"/>
                    <a:pt x="5723" y="2642"/>
                    <a:pt x="5479" y="2293"/>
                  </a:cubicBezTo>
                  <a:cubicBezTo>
                    <a:pt x="5037" y="1770"/>
                    <a:pt x="4455" y="1282"/>
                    <a:pt x="3688" y="840"/>
                  </a:cubicBezTo>
                  <a:cubicBezTo>
                    <a:pt x="2909" y="363"/>
                    <a:pt x="2176" y="118"/>
                    <a:pt x="1501" y="25"/>
                  </a:cubicBezTo>
                  <a:cubicBezTo>
                    <a:pt x="1372" y="8"/>
                    <a:pt x="1264" y="1"/>
                    <a:pt x="1175"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55"/>
            <p:cNvSpPr/>
            <p:nvPr/>
          </p:nvSpPr>
          <p:spPr>
            <a:xfrm>
              <a:off x="1225191" y="764711"/>
              <a:ext cx="133528" cy="136435"/>
            </a:xfrm>
            <a:custGeom>
              <a:rect b="b" l="l" r="r" t="t"/>
              <a:pathLst>
                <a:path extrusionOk="0" h="5492" w="5375">
                  <a:moveTo>
                    <a:pt x="1106" y="0"/>
                  </a:moveTo>
                  <a:cubicBezTo>
                    <a:pt x="910" y="0"/>
                    <a:pt x="801" y="33"/>
                    <a:pt x="768" y="66"/>
                  </a:cubicBezTo>
                  <a:cubicBezTo>
                    <a:pt x="675" y="124"/>
                    <a:pt x="524" y="264"/>
                    <a:pt x="384" y="601"/>
                  </a:cubicBezTo>
                  <a:cubicBezTo>
                    <a:pt x="140" y="1183"/>
                    <a:pt x="1" y="1915"/>
                    <a:pt x="1" y="2741"/>
                  </a:cubicBezTo>
                  <a:cubicBezTo>
                    <a:pt x="1" y="3555"/>
                    <a:pt x="140" y="4288"/>
                    <a:pt x="384" y="4870"/>
                  </a:cubicBezTo>
                  <a:cubicBezTo>
                    <a:pt x="524" y="5254"/>
                    <a:pt x="675" y="5358"/>
                    <a:pt x="768" y="5405"/>
                  </a:cubicBezTo>
                  <a:cubicBezTo>
                    <a:pt x="800" y="5437"/>
                    <a:pt x="904" y="5491"/>
                    <a:pt x="1092" y="5491"/>
                  </a:cubicBezTo>
                  <a:cubicBezTo>
                    <a:pt x="1176" y="5491"/>
                    <a:pt x="1277" y="5480"/>
                    <a:pt x="1396" y="5451"/>
                  </a:cubicBezTo>
                  <a:cubicBezTo>
                    <a:pt x="2036" y="5358"/>
                    <a:pt x="2711" y="5114"/>
                    <a:pt x="3432" y="4719"/>
                  </a:cubicBezTo>
                  <a:cubicBezTo>
                    <a:pt x="4165" y="4288"/>
                    <a:pt x="4700" y="3800"/>
                    <a:pt x="5083" y="3323"/>
                  </a:cubicBezTo>
                  <a:cubicBezTo>
                    <a:pt x="5328" y="3032"/>
                    <a:pt x="5374" y="2834"/>
                    <a:pt x="5374" y="2741"/>
                  </a:cubicBezTo>
                  <a:cubicBezTo>
                    <a:pt x="5374" y="2636"/>
                    <a:pt x="5328" y="2450"/>
                    <a:pt x="5083" y="2160"/>
                  </a:cubicBezTo>
                  <a:cubicBezTo>
                    <a:pt x="4700" y="1671"/>
                    <a:pt x="4165" y="1183"/>
                    <a:pt x="3432" y="752"/>
                  </a:cubicBezTo>
                  <a:cubicBezTo>
                    <a:pt x="2711" y="357"/>
                    <a:pt x="2036" y="124"/>
                    <a:pt x="1396" y="19"/>
                  </a:cubicBezTo>
                  <a:cubicBezTo>
                    <a:pt x="1284" y="6"/>
                    <a:pt x="1187" y="0"/>
                    <a:pt x="1106"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55"/>
            <p:cNvSpPr/>
            <p:nvPr/>
          </p:nvSpPr>
          <p:spPr>
            <a:xfrm>
              <a:off x="1562105" y="769605"/>
              <a:ext cx="123989" cy="126746"/>
            </a:xfrm>
            <a:custGeom>
              <a:rect b="b" l="l" r="r" t="t"/>
              <a:pathLst>
                <a:path extrusionOk="0" h="5102" w="4991">
                  <a:moveTo>
                    <a:pt x="1054" y="1"/>
                  </a:moveTo>
                  <a:cubicBezTo>
                    <a:pt x="871" y="1"/>
                    <a:pt x="753" y="34"/>
                    <a:pt x="687" y="67"/>
                  </a:cubicBezTo>
                  <a:cubicBezTo>
                    <a:pt x="629" y="113"/>
                    <a:pt x="489" y="218"/>
                    <a:pt x="338" y="555"/>
                  </a:cubicBezTo>
                  <a:cubicBezTo>
                    <a:pt x="152" y="1090"/>
                    <a:pt x="1" y="1765"/>
                    <a:pt x="1" y="2544"/>
                  </a:cubicBezTo>
                  <a:cubicBezTo>
                    <a:pt x="1" y="3312"/>
                    <a:pt x="152" y="3998"/>
                    <a:pt x="338" y="4522"/>
                  </a:cubicBezTo>
                  <a:cubicBezTo>
                    <a:pt x="489" y="4870"/>
                    <a:pt x="629" y="4964"/>
                    <a:pt x="687" y="5010"/>
                  </a:cubicBezTo>
                  <a:cubicBezTo>
                    <a:pt x="751" y="5042"/>
                    <a:pt x="865" y="5102"/>
                    <a:pt x="1039" y="5102"/>
                  </a:cubicBezTo>
                  <a:cubicBezTo>
                    <a:pt x="1118" y="5102"/>
                    <a:pt x="1210" y="5089"/>
                    <a:pt x="1315" y="5057"/>
                  </a:cubicBezTo>
                  <a:cubicBezTo>
                    <a:pt x="1897" y="5010"/>
                    <a:pt x="2525" y="4766"/>
                    <a:pt x="3199" y="4382"/>
                  </a:cubicBezTo>
                  <a:cubicBezTo>
                    <a:pt x="3886" y="3998"/>
                    <a:pt x="4363" y="3556"/>
                    <a:pt x="4758" y="3068"/>
                  </a:cubicBezTo>
                  <a:cubicBezTo>
                    <a:pt x="4991" y="2835"/>
                    <a:pt x="4991" y="2637"/>
                    <a:pt x="4991" y="2544"/>
                  </a:cubicBezTo>
                  <a:cubicBezTo>
                    <a:pt x="4991" y="2439"/>
                    <a:pt x="4991" y="2253"/>
                    <a:pt x="4758" y="2009"/>
                  </a:cubicBezTo>
                  <a:cubicBezTo>
                    <a:pt x="4363" y="1521"/>
                    <a:pt x="3886" y="1090"/>
                    <a:pt x="3199" y="695"/>
                  </a:cubicBezTo>
                  <a:cubicBezTo>
                    <a:pt x="2525" y="311"/>
                    <a:pt x="1897" y="113"/>
                    <a:pt x="1315" y="20"/>
                  </a:cubicBezTo>
                  <a:cubicBezTo>
                    <a:pt x="1216" y="7"/>
                    <a:pt x="1130" y="1"/>
                    <a:pt x="105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55"/>
            <p:cNvSpPr/>
            <p:nvPr/>
          </p:nvSpPr>
          <p:spPr>
            <a:xfrm>
              <a:off x="1899317" y="773878"/>
              <a:ext cx="115617" cy="118225"/>
            </a:xfrm>
            <a:custGeom>
              <a:rect b="b" l="l" r="r" t="t"/>
              <a:pathLst>
                <a:path extrusionOk="0" h="4759" w="4654">
                  <a:moveTo>
                    <a:pt x="945" y="1"/>
                  </a:moveTo>
                  <a:cubicBezTo>
                    <a:pt x="784" y="1"/>
                    <a:pt x="693" y="60"/>
                    <a:pt x="629" y="92"/>
                  </a:cubicBezTo>
                  <a:cubicBezTo>
                    <a:pt x="582" y="92"/>
                    <a:pt x="431" y="232"/>
                    <a:pt x="338" y="523"/>
                  </a:cubicBezTo>
                  <a:cubicBezTo>
                    <a:pt x="140" y="1058"/>
                    <a:pt x="1" y="1639"/>
                    <a:pt x="1" y="2372"/>
                  </a:cubicBezTo>
                  <a:cubicBezTo>
                    <a:pt x="1" y="3093"/>
                    <a:pt x="140" y="3721"/>
                    <a:pt x="338" y="4210"/>
                  </a:cubicBezTo>
                  <a:cubicBezTo>
                    <a:pt x="431" y="4501"/>
                    <a:pt x="582" y="4640"/>
                    <a:pt x="629" y="4698"/>
                  </a:cubicBezTo>
                  <a:cubicBezTo>
                    <a:pt x="703" y="4698"/>
                    <a:pt x="815" y="4758"/>
                    <a:pt x="1029" y="4758"/>
                  </a:cubicBezTo>
                  <a:cubicBezTo>
                    <a:pt x="1083" y="4758"/>
                    <a:pt x="1143" y="4754"/>
                    <a:pt x="1210" y="4745"/>
                  </a:cubicBezTo>
                  <a:cubicBezTo>
                    <a:pt x="1745" y="4640"/>
                    <a:pt x="2327" y="4408"/>
                    <a:pt x="2955" y="4059"/>
                  </a:cubicBezTo>
                  <a:cubicBezTo>
                    <a:pt x="3583" y="3721"/>
                    <a:pt x="4072" y="3291"/>
                    <a:pt x="4409" y="2896"/>
                  </a:cubicBezTo>
                  <a:cubicBezTo>
                    <a:pt x="4607" y="2605"/>
                    <a:pt x="4653" y="2465"/>
                    <a:pt x="4653" y="2372"/>
                  </a:cubicBezTo>
                  <a:cubicBezTo>
                    <a:pt x="4653" y="2267"/>
                    <a:pt x="4607" y="2128"/>
                    <a:pt x="4409" y="1884"/>
                  </a:cubicBezTo>
                  <a:cubicBezTo>
                    <a:pt x="4072" y="1442"/>
                    <a:pt x="3583" y="1058"/>
                    <a:pt x="2955" y="674"/>
                  </a:cubicBezTo>
                  <a:cubicBezTo>
                    <a:pt x="2327" y="337"/>
                    <a:pt x="1745" y="92"/>
                    <a:pt x="1210" y="46"/>
                  </a:cubicBezTo>
                  <a:cubicBezTo>
                    <a:pt x="1105" y="13"/>
                    <a:pt x="1018" y="1"/>
                    <a:pt x="945"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55"/>
            <p:cNvSpPr/>
            <p:nvPr/>
          </p:nvSpPr>
          <p:spPr>
            <a:xfrm>
              <a:off x="2236529" y="778598"/>
              <a:ext cx="105779" cy="108587"/>
            </a:xfrm>
            <a:custGeom>
              <a:rect b="b" l="l" r="r" t="t"/>
              <a:pathLst>
                <a:path extrusionOk="0" h="4371" w="4258">
                  <a:moveTo>
                    <a:pt x="861" y="1"/>
                  </a:moveTo>
                  <a:cubicBezTo>
                    <a:pt x="727" y="1"/>
                    <a:pt x="644" y="42"/>
                    <a:pt x="582" y="42"/>
                  </a:cubicBezTo>
                  <a:cubicBezTo>
                    <a:pt x="524" y="89"/>
                    <a:pt x="384" y="193"/>
                    <a:pt x="291" y="484"/>
                  </a:cubicBezTo>
                  <a:cubicBezTo>
                    <a:pt x="140" y="961"/>
                    <a:pt x="1" y="1496"/>
                    <a:pt x="1" y="2182"/>
                  </a:cubicBezTo>
                  <a:cubicBezTo>
                    <a:pt x="1" y="2857"/>
                    <a:pt x="140" y="3392"/>
                    <a:pt x="291" y="3869"/>
                  </a:cubicBezTo>
                  <a:cubicBezTo>
                    <a:pt x="384" y="4160"/>
                    <a:pt x="524" y="4264"/>
                    <a:pt x="582" y="4311"/>
                  </a:cubicBezTo>
                  <a:cubicBezTo>
                    <a:pt x="657" y="4311"/>
                    <a:pt x="761" y="4370"/>
                    <a:pt x="948" y="4370"/>
                  </a:cubicBezTo>
                  <a:cubicBezTo>
                    <a:pt x="995" y="4370"/>
                    <a:pt x="1047" y="4367"/>
                    <a:pt x="1106" y="4357"/>
                  </a:cubicBezTo>
                  <a:cubicBezTo>
                    <a:pt x="1594" y="4264"/>
                    <a:pt x="2129" y="4066"/>
                    <a:pt x="2711" y="3729"/>
                  </a:cubicBezTo>
                  <a:cubicBezTo>
                    <a:pt x="3292" y="3392"/>
                    <a:pt x="3723" y="3055"/>
                    <a:pt x="4014" y="2659"/>
                  </a:cubicBezTo>
                  <a:cubicBezTo>
                    <a:pt x="4211" y="2415"/>
                    <a:pt x="4258" y="2275"/>
                    <a:pt x="4258" y="2182"/>
                  </a:cubicBezTo>
                  <a:cubicBezTo>
                    <a:pt x="4258" y="2124"/>
                    <a:pt x="4211" y="1938"/>
                    <a:pt x="4014" y="1694"/>
                  </a:cubicBezTo>
                  <a:cubicBezTo>
                    <a:pt x="3723" y="1310"/>
                    <a:pt x="3292" y="961"/>
                    <a:pt x="2711" y="624"/>
                  </a:cubicBezTo>
                  <a:cubicBezTo>
                    <a:pt x="2129" y="286"/>
                    <a:pt x="1594" y="89"/>
                    <a:pt x="1106" y="42"/>
                  </a:cubicBezTo>
                  <a:cubicBezTo>
                    <a:pt x="1009" y="11"/>
                    <a:pt x="929" y="1"/>
                    <a:pt x="861"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55"/>
            <p:cNvSpPr/>
            <p:nvPr/>
          </p:nvSpPr>
          <p:spPr>
            <a:xfrm>
              <a:off x="2573443" y="783069"/>
              <a:ext cx="96538" cy="99469"/>
            </a:xfrm>
            <a:custGeom>
              <a:rect b="b" l="l" r="r" t="t"/>
              <a:pathLst>
                <a:path extrusionOk="0" h="4004" w="3886">
                  <a:moveTo>
                    <a:pt x="866" y="0"/>
                  </a:moveTo>
                  <a:cubicBezTo>
                    <a:pt x="677" y="0"/>
                    <a:pt x="573" y="60"/>
                    <a:pt x="536" y="60"/>
                  </a:cubicBezTo>
                  <a:cubicBezTo>
                    <a:pt x="489" y="106"/>
                    <a:pt x="396" y="199"/>
                    <a:pt x="292" y="444"/>
                  </a:cubicBezTo>
                  <a:cubicBezTo>
                    <a:pt x="106" y="886"/>
                    <a:pt x="1" y="1421"/>
                    <a:pt x="1" y="2002"/>
                  </a:cubicBezTo>
                  <a:cubicBezTo>
                    <a:pt x="1" y="2630"/>
                    <a:pt x="106" y="3107"/>
                    <a:pt x="292" y="3549"/>
                  </a:cubicBezTo>
                  <a:cubicBezTo>
                    <a:pt x="396" y="3793"/>
                    <a:pt x="489" y="3886"/>
                    <a:pt x="536" y="3933"/>
                  </a:cubicBezTo>
                  <a:cubicBezTo>
                    <a:pt x="569" y="3966"/>
                    <a:pt x="653" y="4004"/>
                    <a:pt x="800" y="4004"/>
                  </a:cubicBezTo>
                  <a:cubicBezTo>
                    <a:pt x="863" y="4004"/>
                    <a:pt x="937" y="3997"/>
                    <a:pt x="1024" y="3980"/>
                  </a:cubicBezTo>
                  <a:cubicBezTo>
                    <a:pt x="1455" y="3886"/>
                    <a:pt x="1943" y="3747"/>
                    <a:pt x="2478" y="3398"/>
                  </a:cubicBezTo>
                  <a:cubicBezTo>
                    <a:pt x="3013" y="3107"/>
                    <a:pt x="3397" y="2770"/>
                    <a:pt x="3688" y="2433"/>
                  </a:cubicBezTo>
                  <a:cubicBezTo>
                    <a:pt x="3886" y="2188"/>
                    <a:pt x="3886" y="2095"/>
                    <a:pt x="3886" y="2002"/>
                  </a:cubicBezTo>
                  <a:cubicBezTo>
                    <a:pt x="3886" y="1944"/>
                    <a:pt x="3886" y="1804"/>
                    <a:pt x="3688" y="1560"/>
                  </a:cubicBezTo>
                  <a:cubicBezTo>
                    <a:pt x="3397" y="1223"/>
                    <a:pt x="3013" y="886"/>
                    <a:pt x="2478" y="595"/>
                  </a:cubicBezTo>
                  <a:cubicBezTo>
                    <a:pt x="1943" y="304"/>
                    <a:pt x="1455" y="106"/>
                    <a:pt x="1024" y="13"/>
                  </a:cubicBezTo>
                  <a:cubicBezTo>
                    <a:pt x="966" y="4"/>
                    <a:pt x="914" y="0"/>
                    <a:pt x="866"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55"/>
            <p:cNvSpPr/>
            <p:nvPr/>
          </p:nvSpPr>
          <p:spPr>
            <a:xfrm>
              <a:off x="2910655" y="787541"/>
              <a:ext cx="86725" cy="90253"/>
            </a:xfrm>
            <a:custGeom>
              <a:rect b="b" l="l" r="r" t="t"/>
              <a:pathLst>
                <a:path extrusionOk="0" h="3633" w="3491">
                  <a:moveTo>
                    <a:pt x="736" y="0"/>
                  </a:moveTo>
                  <a:cubicBezTo>
                    <a:pt x="603" y="0"/>
                    <a:pt x="523" y="36"/>
                    <a:pt x="489" y="77"/>
                  </a:cubicBezTo>
                  <a:cubicBezTo>
                    <a:pt x="431" y="124"/>
                    <a:pt x="338" y="171"/>
                    <a:pt x="245" y="415"/>
                  </a:cubicBezTo>
                  <a:cubicBezTo>
                    <a:pt x="94" y="799"/>
                    <a:pt x="1" y="1287"/>
                    <a:pt x="1" y="1822"/>
                  </a:cubicBezTo>
                  <a:cubicBezTo>
                    <a:pt x="1" y="2346"/>
                    <a:pt x="94" y="2834"/>
                    <a:pt x="245" y="3218"/>
                  </a:cubicBezTo>
                  <a:cubicBezTo>
                    <a:pt x="338" y="3462"/>
                    <a:pt x="431" y="3509"/>
                    <a:pt x="489" y="3567"/>
                  </a:cubicBezTo>
                  <a:cubicBezTo>
                    <a:pt x="522" y="3600"/>
                    <a:pt x="602" y="3633"/>
                    <a:pt x="732" y="3633"/>
                  </a:cubicBezTo>
                  <a:cubicBezTo>
                    <a:pt x="786" y="3633"/>
                    <a:pt x="848" y="3627"/>
                    <a:pt x="920" y="3613"/>
                  </a:cubicBezTo>
                  <a:cubicBezTo>
                    <a:pt x="1304" y="3567"/>
                    <a:pt x="1746" y="3369"/>
                    <a:pt x="2234" y="3125"/>
                  </a:cubicBezTo>
                  <a:cubicBezTo>
                    <a:pt x="2711" y="2834"/>
                    <a:pt x="3048" y="2543"/>
                    <a:pt x="3339" y="2206"/>
                  </a:cubicBezTo>
                  <a:cubicBezTo>
                    <a:pt x="3490" y="2008"/>
                    <a:pt x="3490" y="1869"/>
                    <a:pt x="3490" y="1822"/>
                  </a:cubicBezTo>
                  <a:cubicBezTo>
                    <a:pt x="3490" y="1764"/>
                    <a:pt x="3490" y="1624"/>
                    <a:pt x="3339" y="1427"/>
                  </a:cubicBezTo>
                  <a:cubicBezTo>
                    <a:pt x="3048" y="1136"/>
                    <a:pt x="2711" y="799"/>
                    <a:pt x="2234" y="554"/>
                  </a:cubicBezTo>
                  <a:lnTo>
                    <a:pt x="2234" y="508"/>
                  </a:lnTo>
                  <a:cubicBezTo>
                    <a:pt x="1746" y="264"/>
                    <a:pt x="1304" y="124"/>
                    <a:pt x="920" y="19"/>
                  </a:cubicBezTo>
                  <a:cubicBezTo>
                    <a:pt x="850" y="6"/>
                    <a:pt x="789" y="0"/>
                    <a:pt x="736"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55"/>
            <p:cNvSpPr/>
            <p:nvPr/>
          </p:nvSpPr>
          <p:spPr>
            <a:xfrm>
              <a:off x="3247867" y="792435"/>
              <a:ext cx="78055" cy="80440"/>
            </a:xfrm>
            <a:custGeom>
              <a:rect b="b" l="l" r="r" t="t"/>
              <a:pathLst>
                <a:path extrusionOk="0" h="3238" w="3142">
                  <a:moveTo>
                    <a:pt x="642" y="1"/>
                  </a:moveTo>
                  <a:cubicBezTo>
                    <a:pt x="526" y="1"/>
                    <a:pt x="464" y="34"/>
                    <a:pt x="431" y="67"/>
                  </a:cubicBezTo>
                  <a:cubicBezTo>
                    <a:pt x="385" y="113"/>
                    <a:pt x="292" y="171"/>
                    <a:pt x="233" y="357"/>
                  </a:cubicBezTo>
                  <a:cubicBezTo>
                    <a:pt x="94" y="695"/>
                    <a:pt x="1" y="1137"/>
                    <a:pt x="1" y="1625"/>
                  </a:cubicBezTo>
                  <a:cubicBezTo>
                    <a:pt x="1" y="2102"/>
                    <a:pt x="94" y="2544"/>
                    <a:pt x="233" y="2881"/>
                  </a:cubicBezTo>
                  <a:cubicBezTo>
                    <a:pt x="292" y="3079"/>
                    <a:pt x="385" y="3172"/>
                    <a:pt x="431" y="3172"/>
                  </a:cubicBezTo>
                  <a:cubicBezTo>
                    <a:pt x="464" y="3205"/>
                    <a:pt x="526" y="3238"/>
                    <a:pt x="642" y="3238"/>
                  </a:cubicBezTo>
                  <a:cubicBezTo>
                    <a:pt x="690" y="3238"/>
                    <a:pt x="747" y="3232"/>
                    <a:pt x="815" y="3219"/>
                  </a:cubicBezTo>
                  <a:cubicBezTo>
                    <a:pt x="1164" y="3172"/>
                    <a:pt x="1594" y="3021"/>
                    <a:pt x="1978" y="2788"/>
                  </a:cubicBezTo>
                  <a:cubicBezTo>
                    <a:pt x="2420" y="2544"/>
                    <a:pt x="2757" y="2253"/>
                    <a:pt x="2955" y="1962"/>
                  </a:cubicBezTo>
                  <a:cubicBezTo>
                    <a:pt x="3095" y="1811"/>
                    <a:pt x="3141" y="1672"/>
                    <a:pt x="3141" y="1625"/>
                  </a:cubicBezTo>
                  <a:cubicBezTo>
                    <a:pt x="3141" y="1567"/>
                    <a:pt x="3095" y="1474"/>
                    <a:pt x="2955" y="1276"/>
                  </a:cubicBezTo>
                  <a:cubicBezTo>
                    <a:pt x="2757" y="985"/>
                    <a:pt x="2420" y="695"/>
                    <a:pt x="1978" y="462"/>
                  </a:cubicBezTo>
                  <a:cubicBezTo>
                    <a:pt x="1594" y="218"/>
                    <a:pt x="1164" y="67"/>
                    <a:pt x="815" y="20"/>
                  </a:cubicBezTo>
                  <a:cubicBezTo>
                    <a:pt x="747" y="6"/>
                    <a:pt x="690" y="1"/>
                    <a:pt x="64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55"/>
            <p:cNvSpPr/>
            <p:nvPr/>
          </p:nvSpPr>
          <p:spPr>
            <a:xfrm>
              <a:off x="3584806" y="797354"/>
              <a:ext cx="68789" cy="70751"/>
            </a:xfrm>
            <a:custGeom>
              <a:rect b="b" l="l" r="r" t="t"/>
              <a:pathLst>
                <a:path extrusionOk="0" h="2848" w="2769">
                  <a:moveTo>
                    <a:pt x="585" y="0"/>
                  </a:moveTo>
                  <a:cubicBezTo>
                    <a:pt x="485" y="0"/>
                    <a:pt x="428" y="33"/>
                    <a:pt x="395" y="66"/>
                  </a:cubicBezTo>
                  <a:cubicBezTo>
                    <a:pt x="337" y="66"/>
                    <a:pt x="244" y="159"/>
                    <a:pt x="198" y="311"/>
                  </a:cubicBezTo>
                  <a:cubicBezTo>
                    <a:pt x="105" y="648"/>
                    <a:pt x="0" y="985"/>
                    <a:pt x="0" y="1427"/>
                  </a:cubicBezTo>
                  <a:cubicBezTo>
                    <a:pt x="0" y="1858"/>
                    <a:pt x="105" y="2241"/>
                    <a:pt x="198" y="2532"/>
                  </a:cubicBezTo>
                  <a:cubicBezTo>
                    <a:pt x="244" y="2730"/>
                    <a:pt x="337" y="2776"/>
                    <a:pt x="395" y="2776"/>
                  </a:cubicBezTo>
                  <a:cubicBezTo>
                    <a:pt x="428" y="2809"/>
                    <a:pt x="484" y="2847"/>
                    <a:pt x="582" y="2847"/>
                  </a:cubicBezTo>
                  <a:cubicBezTo>
                    <a:pt x="624" y="2847"/>
                    <a:pt x="674" y="2840"/>
                    <a:pt x="733" y="2823"/>
                  </a:cubicBezTo>
                  <a:cubicBezTo>
                    <a:pt x="1024" y="2776"/>
                    <a:pt x="1407" y="2637"/>
                    <a:pt x="1745" y="2439"/>
                  </a:cubicBezTo>
                  <a:cubicBezTo>
                    <a:pt x="2140" y="2241"/>
                    <a:pt x="2431" y="2009"/>
                    <a:pt x="2617" y="1718"/>
                  </a:cubicBezTo>
                  <a:cubicBezTo>
                    <a:pt x="2768" y="1567"/>
                    <a:pt x="2768" y="1474"/>
                    <a:pt x="2768" y="1427"/>
                  </a:cubicBezTo>
                  <a:cubicBezTo>
                    <a:pt x="2768" y="1369"/>
                    <a:pt x="2768" y="1276"/>
                    <a:pt x="2617" y="1136"/>
                  </a:cubicBezTo>
                  <a:cubicBezTo>
                    <a:pt x="2431" y="892"/>
                    <a:pt x="2140" y="648"/>
                    <a:pt x="1745" y="404"/>
                  </a:cubicBezTo>
                  <a:cubicBezTo>
                    <a:pt x="1407" y="206"/>
                    <a:pt x="1024" y="66"/>
                    <a:pt x="733" y="20"/>
                  </a:cubicBezTo>
                  <a:cubicBezTo>
                    <a:pt x="675" y="6"/>
                    <a:pt x="626" y="0"/>
                    <a:pt x="585"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55"/>
            <p:cNvSpPr/>
            <p:nvPr/>
          </p:nvSpPr>
          <p:spPr>
            <a:xfrm>
              <a:off x="3921993" y="801975"/>
              <a:ext cx="58976" cy="61411"/>
            </a:xfrm>
            <a:custGeom>
              <a:rect b="b" l="l" r="r" t="t"/>
              <a:pathLst>
                <a:path extrusionOk="0" h="2472" w="2374">
                  <a:moveTo>
                    <a:pt x="493" y="1"/>
                  </a:moveTo>
                  <a:cubicBezTo>
                    <a:pt x="405" y="1"/>
                    <a:pt x="371" y="36"/>
                    <a:pt x="338" y="78"/>
                  </a:cubicBezTo>
                  <a:cubicBezTo>
                    <a:pt x="292" y="78"/>
                    <a:pt x="245" y="125"/>
                    <a:pt x="141" y="264"/>
                  </a:cubicBezTo>
                  <a:cubicBezTo>
                    <a:pt x="47" y="555"/>
                    <a:pt x="1" y="846"/>
                    <a:pt x="1" y="1241"/>
                  </a:cubicBezTo>
                  <a:cubicBezTo>
                    <a:pt x="1" y="1625"/>
                    <a:pt x="47" y="1916"/>
                    <a:pt x="141" y="2207"/>
                  </a:cubicBezTo>
                  <a:cubicBezTo>
                    <a:pt x="245" y="2346"/>
                    <a:pt x="292" y="2404"/>
                    <a:pt x="338" y="2451"/>
                  </a:cubicBezTo>
                  <a:cubicBezTo>
                    <a:pt x="369" y="2451"/>
                    <a:pt x="400" y="2472"/>
                    <a:pt x="476" y="2472"/>
                  </a:cubicBezTo>
                  <a:cubicBezTo>
                    <a:pt x="514" y="2472"/>
                    <a:pt x="563" y="2466"/>
                    <a:pt x="629" y="2451"/>
                  </a:cubicBezTo>
                  <a:cubicBezTo>
                    <a:pt x="920" y="2404"/>
                    <a:pt x="1211" y="2300"/>
                    <a:pt x="1548" y="2114"/>
                  </a:cubicBezTo>
                  <a:cubicBezTo>
                    <a:pt x="1839" y="1916"/>
                    <a:pt x="2083" y="1718"/>
                    <a:pt x="2281" y="1532"/>
                  </a:cubicBezTo>
                  <a:cubicBezTo>
                    <a:pt x="2374" y="1381"/>
                    <a:pt x="2374" y="1288"/>
                    <a:pt x="2374" y="1241"/>
                  </a:cubicBezTo>
                  <a:cubicBezTo>
                    <a:pt x="2374" y="1183"/>
                    <a:pt x="2374" y="1090"/>
                    <a:pt x="2281" y="997"/>
                  </a:cubicBezTo>
                  <a:cubicBezTo>
                    <a:pt x="2083" y="753"/>
                    <a:pt x="1839" y="555"/>
                    <a:pt x="1548" y="369"/>
                  </a:cubicBezTo>
                  <a:cubicBezTo>
                    <a:pt x="1211" y="171"/>
                    <a:pt x="920" y="78"/>
                    <a:pt x="629" y="20"/>
                  </a:cubicBezTo>
                  <a:cubicBezTo>
                    <a:pt x="573" y="7"/>
                    <a:pt x="528" y="1"/>
                    <a:pt x="493"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55"/>
            <p:cNvSpPr/>
            <p:nvPr/>
          </p:nvSpPr>
          <p:spPr>
            <a:xfrm>
              <a:off x="4259206" y="806844"/>
              <a:ext cx="50604" cy="51623"/>
            </a:xfrm>
            <a:custGeom>
              <a:rect b="b" l="l" r="r" t="t"/>
              <a:pathLst>
                <a:path extrusionOk="0" h="2078" w="2037">
                  <a:moveTo>
                    <a:pt x="412" y="1"/>
                  </a:moveTo>
                  <a:cubicBezTo>
                    <a:pt x="354" y="1"/>
                    <a:pt x="323" y="22"/>
                    <a:pt x="292" y="22"/>
                  </a:cubicBezTo>
                  <a:cubicBezTo>
                    <a:pt x="233" y="68"/>
                    <a:pt x="187" y="115"/>
                    <a:pt x="140" y="266"/>
                  </a:cubicBezTo>
                  <a:cubicBezTo>
                    <a:pt x="47" y="464"/>
                    <a:pt x="1" y="754"/>
                    <a:pt x="1" y="1045"/>
                  </a:cubicBezTo>
                  <a:cubicBezTo>
                    <a:pt x="1" y="1382"/>
                    <a:pt x="47" y="1627"/>
                    <a:pt x="140" y="1859"/>
                  </a:cubicBezTo>
                  <a:cubicBezTo>
                    <a:pt x="187" y="1964"/>
                    <a:pt x="233" y="2011"/>
                    <a:pt x="292" y="2057"/>
                  </a:cubicBezTo>
                  <a:cubicBezTo>
                    <a:pt x="323" y="2057"/>
                    <a:pt x="354" y="2078"/>
                    <a:pt x="412" y="2078"/>
                  </a:cubicBezTo>
                  <a:cubicBezTo>
                    <a:pt x="442" y="2078"/>
                    <a:pt x="478" y="2073"/>
                    <a:pt x="524" y="2057"/>
                  </a:cubicBezTo>
                  <a:cubicBezTo>
                    <a:pt x="769" y="2011"/>
                    <a:pt x="1013" y="1964"/>
                    <a:pt x="1304" y="1766"/>
                  </a:cubicBezTo>
                  <a:cubicBezTo>
                    <a:pt x="1548" y="1627"/>
                    <a:pt x="1792" y="1429"/>
                    <a:pt x="1932" y="1278"/>
                  </a:cubicBezTo>
                  <a:cubicBezTo>
                    <a:pt x="2036" y="1138"/>
                    <a:pt x="2036" y="1092"/>
                    <a:pt x="2036" y="1045"/>
                  </a:cubicBezTo>
                  <a:cubicBezTo>
                    <a:pt x="2036" y="987"/>
                    <a:pt x="2036" y="940"/>
                    <a:pt x="1932" y="801"/>
                  </a:cubicBezTo>
                  <a:cubicBezTo>
                    <a:pt x="1792" y="650"/>
                    <a:pt x="1548" y="464"/>
                    <a:pt x="1304" y="312"/>
                  </a:cubicBezTo>
                  <a:cubicBezTo>
                    <a:pt x="1013" y="173"/>
                    <a:pt x="769" y="68"/>
                    <a:pt x="524" y="22"/>
                  </a:cubicBezTo>
                  <a:cubicBezTo>
                    <a:pt x="478" y="6"/>
                    <a:pt x="442" y="1"/>
                    <a:pt x="41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55"/>
            <p:cNvSpPr/>
            <p:nvPr/>
          </p:nvSpPr>
          <p:spPr>
            <a:xfrm>
              <a:off x="4596144" y="811762"/>
              <a:ext cx="41040" cy="41934"/>
            </a:xfrm>
            <a:custGeom>
              <a:rect b="b" l="l" r="r" t="t"/>
              <a:pathLst>
                <a:path extrusionOk="0" h="1688" w="1652">
                  <a:moveTo>
                    <a:pt x="344" y="1"/>
                  </a:moveTo>
                  <a:cubicBezTo>
                    <a:pt x="286" y="1"/>
                    <a:pt x="244" y="21"/>
                    <a:pt x="244" y="21"/>
                  </a:cubicBezTo>
                  <a:cubicBezTo>
                    <a:pt x="198" y="68"/>
                    <a:pt x="151" y="68"/>
                    <a:pt x="105" y="207"/>
                  </a:cubicBezTo>
                  <a:cubicBezTo>
                    <a:pt x="47" y="359"/>
                    <a:pt x="0" y="603"/>
                    <a:pt x="0" y="847"/>
                  </a:cubicBezTo>
                  <a:cubicBezTo>
                    <a:pt x="0" y="1080"/>
                    <a:pt x="47" y="1324"/>
                    <a:pt x="105" y="1522"/>
                  </a:cubicBezTo>
                  <a:cubicBezTo>
                    <a:pt x="151" y="1615"/>
                    <a:pt x="198" y="1661"/>
                    <a:pt x="244" y="1661"/>
                  </a:cubicBezTo>
                  <a:cubicBezTo>
                    <a:pt x="244" y="1661"/>
                    <a:pt x="286" y="1687"/>
                    <a:pt x="344" y="1687"/>
                  </a:cubicBezTo>
                  <a:cubicBezTo>
                    <a:pt x="374" y="1687"/>
                    <a:pt x="407" y="1681"/>
                    <a:pt x="442" y="1661"/>
                  </a:cubicBezTo>
                  <a:cubicBezTo>
                    <a:pt x="628" y="1661"/>
                    <a:pt x="826" y="1568"/>
                    <a:pt x="1070" y="1475"/>
                  </a:cubicBezTo>
                  <a:cubicBezTo>
                    <a:pt x="1268" y="1324"/>
                    <a:pt x="1454" y="1184"/>
                    <a:pt x="1559" y="1033"/>
                  </a:cubicBezTo>
                  <a:cubicBezTo>
                    <a:pt x="1652" y="940"/>
                    <a:pt x="1652" y="894"/>
                    <a:pt x="1652" y="847"/>
                  </a:cubicBezTo>
                  <a:cubicBezTo>
                    <a:pt x="1652" y="789"/>
                    <a:pt x="1652" y="742"/>
                    <a:pt x="1559" y="649"/>
                  </a:cubicBezTo>
                  <a:cubicBezTo>
                    <a:pt x="1454" y="498"/>
                    <a:pt x="1268" y="359"/>
                    <a:pt x="1070" y="266"/>
                  </a:cubicBezTo>
                  <a:cubicBezTo>
                    <a:pt x="826" y="114"/>
                    <a:pt x="628" y="21"/>
                    <a:pt x="442" y="21"/>
                  </a:cubicBezTo>
                  <a:cubicBezTo>
                    <a:pt x="407" y="6"/>
                    <a:pt x="374" y="1"/>
                    <a:pt x="34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55"/>
            <p:cNvSpPr/>
            <p:nvPr/>
          </p:nvSpPr>
          <p:spPr>
            <a:xfrm>
              <a:off x="4933356" y="816383"/>
              <a:ext cx="31227" cy="32544"/>
            </a:xfrm>
            <a:custGeom>
              <a:rect b="b" l="l" r="r" t="t"/>
              <a:pathLst>
                <a:path extrusionOk="0" h="1310" w="1257">
                  <a:moveTo>
                    <a:pt x="260" y="1"/>
                  </a:moveTo>
                  <a:cubicBezTo>
                    <a:pt x="218" y="1"/>
                    <a:pt x="198" y="21"/>
                    <a:pt x="198" y="21"/>
                  </a:cubicBezTo>
                  <a:cubicBezTo>
                    <a:pt x="140" y="21"/>
                    <a:pt x="140" y="80"/>
                    <a:pt x="93" y="173"/>
                  </a:cubicBezTo>
                  <a:cubicBezTo>
                    <a:pt x="47" y="266"/>
                    <a:pt x="0" y="463"/>
                    <a:pt x="0" y="661"/>
                  </a:cubicBezTo>
                  <a:cubicBezTo>
                    <a:pt x="0" y="847"/>
                    <a:pt x="47" y="1045"/>
                    <a:pt x="93" y="1185"/>
                  </a:cubicBezTo>
                  <a:cubicBezTo>
                    <a:pt x="140" y="1243"/>
                    <a:pt x="140" y="1289"/>
                    <a:pt x="198" y="1289"/>
                  </a:cubicBezTo>
                  <a:cubicBezTo>
                    <a:pt x="198" y="1289"/>
                    <a:pt x="218" y="1310"/>
                    <a:pt x="260" y="1310"/>
                  </a:cubicBezTo>
                  <a:cubicBezTo>
                    <a:pt x="280" y="1310"/>
                    <a:pt x="306" y="1305"/>
                    <a:pt x="337" y="1289"/>
                  </a:cubicBezTo>
                  <a:cubicBezTo>
                    <a:pt x="489" y="1289"/>
                    <a:pt x="628" y="1243"/>
                    <a:pt x="826" y="1138"/>
                  </a:cubicBezTo>
                  <a:cubicBezTo>
                    <a:pt x="965" y="1045"/>
                    <a:pt x="1117" y="894"/>
                    <a:pt x="1210" y="801"/>
                  </a:cubicBezTo>
                  <a:cubicBezTo>
                    <a:pt x="1256" y="754"/>
                    <a:pt x="1256" y="708"/>
                    <a:pt x="1256" y="661"/>
                  </a:cubicBezTo>
                  <a:cubicBezTo>
                    <a:pt x="1256" y="661"/>
                    <a:pt x="1256" y="603"/>
                    <a:pt x="1210" y="510"/>
                  </a:cubicBezTo>
                  <a:cubicBezTo>
                    <a:pt x="1117" y="417"/>
                    <a:pt x="965" y="312"/>
                    <a:pt x="826" y="173"/>
                  </a:cubicBezTo>
                  <a:cubicBezTo>
                    <a:pt x="628" y="80"/>
                    <a:pt x="489" y="21"/>
                    <a:pt x="337" y="21"/>
                  </a:cubicBezTo>
                  <a:cubicBezTo>
                    <a:pt x="306" y="6"/>
                    <a:pt x="280" y="1"/>
                    <a:pt x="260"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55"/>
            <p:cNvSpPr/>
            <p:nvPr/>
          </p:nvSpPr>
          <p:spPr>
            <a:xfrm>
              <a:off x="5270544" y="821302"/>
              <a:ext cx="22855" cy="23377"/>
            </a:xfrm>
            <a:custGeom>
              <a:rect b="b" l="l" r="r" t="t"/>
              <a:pathLst>
                <a:path extrusionOk="0" h="941" w="920">
                  <a:moveTo>
                    <a:pt x="189" y="1"/>
                  </a:moveTo>
                  <a:cubicBezTo>
                    <a:pt x="161" y="1"/>
                    <a:pt x="141" y="21"/>
                    <a:pt x="141" y="21"/>
                  </a:cubicBezTo>
                  <a:cubicBezTo>
                    <a:pt x="94" y="21"/>
                    <a:pt x="94" y="21"/>
                    <a:pt x="47" y="114"/>
                  </a:cubicBezTo>
                  <a:cubicBezTo>
                    <a:pt x="47" y="219"/>
                    <a:pt x="1" y="312"/>
                    <a:pt x="1" y="463"/>
                  </a:cubicBezTo>
                  <a:cubicBezTo>
                    <a:pt x="1" y="603"/>
                    <a:pt x="47" y="696"/>
                    <a:pt x="47" y="800"/>
                  </a:cubicBezTo>
                  <a:cubicBezTo>
                    <a:pt x="94" y="894"/>
                    <a:pt x="94" y="894"/>
                    <a:pt x="141" y="894"/>
                  </a:cubicBezTo>
                  <a:cubicBezTo>
                    <a:pt x="141" y="894"/>
                    <a:pt x="187" y="940"/>
                    <a:pt x="234" y="940"/>
                  </a:cubicBezTo>
                  <a:cubicBezTo>
                    <a:pt x="338" y="894"/>
                    <a:pt x="431" y="847"/>
                    <a:pt x="583" y="800"/>
                  </a:cubicBezTo>
                  <a:cubicBezTo>
                    <a:pt x="676" y="696"/>
                    <a:pt x="769" y="649"/>
                    <a:pt x="873" y="556"/>
                  </a:cubicBezTo>
                  <a:cubicBezTo>
                    <a:pt x="920" y="510"/>
                    <a:pt x="920" y="463"/>
                    <a:pt x="920" y="463"/>
                  </a:cubicBezTo>
                  <a:cubicBezTo>
                    <a:pt x="920" y="463"/>
                    <a:pt x="920" y="405"/>
                    <a:pt x="873" y="358"/>
                  </a:cubicBezTo>
                  <a:cubicBezTo>
                    <a:pt x="769" y="265"/>
                    <a:pt x="676" y="219"/>
                    <a:pt x="583" y="114"/>
                  </a:cubicBezTo>
                  <a:cubicBezTo>
                    <a:pt x="431" y="68"/>
                    <a:pt x="338" y="21"/>
                    <a:pt x="234" y="21"/>
                  </a:cubicBezTo>
                  <a:cubicBezTo>
                    <a:pt x="218" y="6"/>
                    <a:pt x="203" y="1"/>
                    <a:pt x="18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55"/>
            <p:cNvSpPr/>
            <p:nvPr/>
          </p:nvSpPr>
          <p:spPr>
            <a:xfrm>
              <a:off x="5607483" y="826221"/>
              <a:ext cx="13316" cy="13812"/>
            </a:xfrm>
            <a:custGeom>
              <a:rect b="b" l="l" r="r" t="t"/>
              <a:pathLst>
                <a:path extrusionOk="0" h="556" w="536">
                  <a:moveTo>
                    <a:pt x="119" y="0"/>
                  </a:moveTo>
                  <a:cubicBezTo>
                    <a:pt x="105" y="0"/>
                    <a:pt x="105" y="21"/>
                    <a:pt x="105" y="21"/>
                  </a:cubicBezTo>
                  <a:cubicBezTo>
                    <a:pt x="47" y="21"/>
                    <a:pt x="47" y="21"/>
                    <a:pt x="47" y="67"/>
                  </a:cubicBezTo>
                  <a:cubicBezTo>
                    <a:pt x="0" y="114"/>
                    <a:pt x="0" y="160"/>
                    <a:pt x="0" y="265"/>
                  </a:cubicBezTo>
                  <a:cubicBezTo>
                    <a:pt x="0" y="358"/>
                    <a:pt x="0" y="405"/>
                    <a:pt x="47" y="451"/>
                  </a:cubicBezTo>
                  <a:cubicBezTo>
                    <a:pt x="47" y="498"/>
                    <a:pt x="47" y="498"/>
                    <a:pt x="105" y="556"/>
                  </a:cubicBezTo>
                  <a:lnTo>
                    <a:pt x="151" y="556"/>
                  </a:lnTo>
                  <a:cubicBezTo>
                    <a:pt x="198" y="498"/>
                    <a:pt x="291" y="498"/>
                    <a:pt x="338" y="451"/>
                  </a:cubicBezTo>
                  <a:cubicBezTo>
                    <a:pt x="442" y="405"/>
                    <a:pt x="489" y="358"/>
                    <a:pt x="489" y="312"/>
                  </a:cubicBezTo>
                  <a:cubicBezTo>
                    <a:pt x="535" y="312"/>
                    <a:pt x="535" y="265"/>
                    <a:pt x="535" y="265"/>
                  </a:cubicBezTo>
                  <a:cubicBezTo>
                    <a:pt x="535" y="265"/>
                    <a:pt x="535" y="207"/>
                    <a:pt x="489" y="207"/>
                  </a:cubicBezTo>
                  <a:cubicBezTo>
                    <a:pt x="489" y="160"/>
                    <a:pt x="442" y="114"/>
                    <a:pt x="338" y="67"/>
                  </a:cubicBezTo>
                  <a:cubicBezTo>
                    <a:pt x="291" y="21"/>
                    <a:pt x="198" y="21"/>
                    <a:pt x="151" y="21"/>
                  </a:cubicBezTo>
                  <a:cubicBezTo>
                    <a:pt x="136" y="5"/>
                    <a:pt x="126" y="0"/>
                    <a:pt x="11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55"/>
            <p:cNvSpPr/>
            <p:nvPr/>
          </p:nvSpPr>
          <p:spPr>
            <a:xfrm>
              <a:off x="550767" y="1024936"/>
              <a:ext cx="151738" cy="156110"/>
            </a:xfrm>
            <a:custGeom>
              <a:rect b="b" l="l" r="r" t="t"/>
              <a:pathLst>
                <a:path extrusionOk="0" h="6284" w="6108">
                  <a:moveTo>
                    <a:pt x="1382" y="0"/>
                  </a:moveTo>
                  <a:cubicBezTo>
                    <a:pt x="1096" y="0"/>
                    <a:pt x="958" y="70"/>
                    <a:pt x="873" y="117"/>
                  </a:cubicBezTo>
                  <a:cubicBezTo>
                    <a:pt x="780" y="164"/>
                    <a:pt x="582" y="304"/>
                    <a:pt x="443" y="699"/>
                  </a:cubicBezTo>
                  <a:cubicBezTo>
                    <a:pt x="198" y="1374"/>
                    <a:pt x="47" y="2199"/>
                    <a:pt x="1" y="3118"/>
                  </a:cubicBezTo>
                  <a:lnTo>
                    <a:pt x="1" y="3165"/>
                  </a:lnTo>
                  <a:cubicBezTo>
                    <a:pt x="47" y="4084"/>
                    <a:pt x="198" y="4910"/>
                    <a:pt x="443" y="5584"/>
                  </a:cubicBezTo>
                  <a:cubicBezTo>
                    <a:pt x="582" y="5980"/>
                    <a:pt x="780" y="6119"/>
                    <a:pt x="873" y="6166"/>
                  </a:cubicBezTo>
                  <a:cubicBezTo>
                    <a:pt x="958" y="6213"/>
                    <a:pt x="1096" y="6283"/>
                    <a:pt x="1382" y="6283"/>
                  </a:cubicBezTo>
                  <a:cubicBezTo>
                    <a:pt x="1448" y="6283"/>
                    <a:pt x="1522" y="6279"/>
                    <a:pt x="1606" y="6270"/>
                  </a:cubicBezTo>
                  <a:cubicBezTo>
                    <a:pt x="2280" y="6119"/>
                    <a:pt x="3060" y="5875"/>
                    <a:pt x="3932" y="5398"/>
                  </a:cubicBezTo>
                  <a:cubicBezTo>
                    <a:pt x="4758" y="4910"/>
                    <a:pt x="5386" y="4375"/>
                    <a:pt x="5816" y="3793"/>
                  </a:cubicBezTo>
                  <a:cubicBezTo>
                    <a:pt x="6107" y="3456"/>
                    <a:pt x="6107" y="3258"/>
                    <a:pt x="6107" y="3165"/>
                  </a:cubicBezTo>
                  <a:cubicBezTo>
                    <a:pt x="6107" y="3025"/>
                    <a:pt x="6107" y="2828"/>
                    <a:pt x="5816" y="2490"/>
                  </a:cubicBezTo>
                  <a:cubicBezTo>
                    <a:pt x="5386" y="1909"/>
                    <a:pt x="4758" y="1374"/>
                    <a:pt x="3932" y="885"/>
                  </a:cubicBezTo>
                  <a:cubicBezTo>
                    <a:pt x="3060" y="408"/>
                    <a:pt x="2280" y="164"/>
                    <a:pt x="1606" y="13"/>
                  </a:cubicBezTo>
                  <a:cubicBezTo>
                    <a:pt x="1522" y="4"/>
                    <a:pt x="1448" y="0"/>
                    <a:pt x="138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55"/>
            <p:cNvSpPr/>
            <p:nvPr/>
          </p:nvSpPr>
          <p:spPr>
            <a:xfrm>
              <a:off x="887979" y="1029830"/>
              <a:ext cx="143341" cy="146297"/>
            </a:xfrm>
            <a:custGeom>
              <a:rect b="b" l="l" r="r" t="t"/>
              <a:pathLst>
                <a:path extrusionOk="0" h="5889" w="5770">
                  <a:moveTo>
                    <a:pt x="1279" y="1"/>
                  </a:moveTo>
                  <a:cubicBezTo>
                    <a:pt x="1001" y="1"/>
                    <a:pt x="864" y="69"/>
                    <a:pt x="826" y="107"/>
                  </a:cubicBezTo>
                  <a:cubicBezTo>
                    <a:pt x="722" y="153"/>
                    <a:pt x="536" y="258"/>
                    <a:pt x="384" y="642"/>
                  </a:cubicBezTo>
                  <a:cubicBezTo>
                    <a:pt x="140" y="1270"/>
                    <a:pt x="1" y="2049"/>
                    <a:pt x="1" y="2921"/>
                  </a:cubicBezTo>
                  <a:lnTo>
                    <a:pt x="1" y="2968"/>
                  </a:lnTo>
                  <a:cubicBezTo>
                    <a:pt x="1" y="3840"/>
                    <a:pt x="140" y="4620"/>
                    <a:pt x="384" y="5248"/>
                  </a:cubicBezTo>
                  <a:cubicBezTo>
                    <a:pt x="536" y="5631"/>
                    <a:pt x="722" y="5736"/>
                    <a:pt x="826" y="5783"/>
                  </a:cubicBezTo>
                  <a:cubicBezTo>
                    <a:pt x="864" y="5820"/>
                    <a:pt x="1001" y="5888"/>
                    <a:pt x="1279" y="5888"/>
                  </a:cubicBezTo>
                  <a:cubicBezTo>
                    <a:pt x="1345" y="5888"/>
                    <a:pt x="1419" y="5885"/>
                    <a:pt x="1501" y="5876"/>
                  </a:cubicBezTo>
                  <a:cubicBezTo>
                    <a:pt x="2176" y="5783"/>
                    <a:pt x="2909" y="5492"/>
                    <a:pt x="3688" y="5050"/>
                  </a:cubicBezTo>
                  <a:cubicBezTo>
                    <a:pt x="4455" y="4620"/>
                    <a:pt x="5037" y="4084"/>
                    <a:pt x="5479" y="3596"/>
                  </a:cubicBezTo>
                  <a:cubicBezTo>
                    <a:pt x="5723" y="3259"/>
                    <a:pt x="5770" y="3061"/>
                    <a:pt x="5770" y="2968"/>
                  </a:cubicBezTo>
                  <a:cubicBezTo>
                    <a:pt x="5770" y="2828"/>
                    <a:pt x="5723" y="2631"/>
                    <a:pt x="5479" y="2293"/>
                  </a:cubicBezTo>
                  <a:cubicBezTo>
                    <a:pt x="5037" y="1805"/>
                    <a:pt x="4455" y="1270"/>
                    <a:pt x="3688" y="839"/>
                  </a:cubicBezTo>
                  <a:cubicBezTo>
                    <a:pt x="2909" y="397"/>
                    <a:pt x="2176" y="153"/>
                    <a:pt x="1501" y="13"/>
                  </a:cubicBezTo>
                  <a:cubicBezTo>
                    <a:pt x="1419" y="5"/>
                    <a:pt x="1345" y="1"/>
                    <a:pt x="127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55"/>
            <p:cNvSpPr/>
            <p:nvPr/>
          </p:nvSpPr>
          <p:spPr>
            <a:xfrm>
              <a:off x="1225191" y="1034451"/>
              <a:ext cx="133528" cy="137056"/>
            </a:xfrm>
            <a:custGeom>
              <a:rect b="b" l="l" r="r" t="t"/>
              <a:pathLst>
                <a:path extrusionOk="0" h="5517" w="5375">
                  <a:moveTo>
                    <a:pt x="1101" y="1"/>
                  </a:moveTo>
                  <a:cubicBezTo>
                    <a:pt x="908" y="1"/>
                    <a:pt x="801" y="39"/>
                    <a:pt x="768" y="72"/>
                  </a:cubicBezTo>
                  <a:cubicBezTo>
                    <a:pt x="675" y="118"/>
                    <a:pt x="524" y="258"/>
                    <a:pt x="384" y="607"/>
                  </a:cubicBezTo>
                  <a:cubicBezTo>
                    <a:pt x="140" y="1235"/>
                    <a:pt x="1" y="1909"/>
                    <a:pt x="1" y="2735"/>
                  </a:cubicBezTo>
                  <a:lnTo>
                    <a:pt x="1" y="2782"/>
                  </a:lnTo>
                  <a:cubicBezTo>
                    <a:pt x="1" y="3608"/>
                    <a:pt x="140" y="4329"/>
                    <a:pt x="384" y="4910"/>
                  </a:cubicBezTo>
                  <a:cubicBezTo>
                    <a:pt x="524" y="5259"/>
                    <a:pt x="675" y="5399"/>
                    <a:pt x="768" y="5445"/>
                  </a:cubicBezTo>
                  <a:cubicBezTo>
                    <a:pt x="801" y="5478"/>
                    <a:pt x="908" y="5516"/>
                    <a:pt x="1101" y="5516"/>
                  </a:cubicBezTo>
                  <a:cubicBezTo>
                    <a:pt x="1183" y="5516"/>
                    <a:pt x="1281" y="5509"/>
                    <a:pt x="1396" y="5492"/>
                  </a:cubicBezTo>
                  <a:cubicBezTo>
                    <a:pt x="2036" y="5399"/>
                    <a:pt x="2711" y="5155"/>
                    <a:pt x="3432" y="4724"/>
                  </a:cubicBezTo>
                  <a:cubicBezTo>
                    <a:pt x="4165" y="4282"/>
                    <a:pt x="4700" y="3852"/>
                    <a:pt x="5083" y="3363"/>
                  </a:cubicBezTo>
                  <a:cubicBezTo>
                    <a:pt x="5328" y="3073"/>
                    <a:pt x="5374" y="2875"/>
                    <a:pt x="5374" y="2782"/>
                  </a:cubicBezTo>
                  <a:cubicBezTo>
                    <a:pt x="5374" y="2689"/>
                    <a:pt x="5328" y="2491"/>
                    <a:pt x="5083" y="2154"/>
                  </a:cubicBezTo>
                  <a:cubicBezTo>
                    <a:pt x="4700" y="1665"/>
                    <a:pt x="4165" y="1235"/>
                    <a:pt x="3432" y="793"/>
                  </a:cubicBezTo>
                  <a:cubicBezTo>
                    <a:pt x="2711" y="362"/>
                    <a:pt x="2036" y="118"/>
                    <a:pt x="1396" y="25"/>
                  </a:cubicBezTo>
                  <a:cubicBezTo>
                    <a:pt x="1281" y="8"/>
                    <a:pt x="1183" y="1"/>
                    <a:pt x="1101"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55"/>
            <p:cNvSpPr/>
            <p:nvPr/>
          </p:nvSpPr>
          <p:spPr>
            <a:xfrm>
              <a:off x="1562105" y="1039220"/>
              <a:ext cx="123989" cy="127541"/>
            </a:xfrm>
            <a:custGeom>
              <a:rect b="b" l="l" r="r" t="t"/>
              <a:pathLst>
                <a:path extrusionOk="0" h="5134" w="4991">
                  <a:moveTo>
                    <a:pt x="1054" y="0"/>
                  </a:moveTo>
                  <a:cubicBezTo>
                    <a:pt x="871" y="0"/>
                    <a:pt x="753" y="33"/>
                    <a:pt x="687" y="66"/>
                  </a:cubicBezTo>
                  <a:cubicBezTo>
                    <a:pt x="629" y="124"/>
                    <a:pt x="489" y="264"/>
                    <a:pt x="338" y="601"/>
                  </a:cubicBezTo>
                  <a:cubicBezTo>
                    <a:pt x="152" y="1136"/>
                    <a:pt x="1" y="1764"/>
                    <a:pt x="1" y="2543"/>
                  </a:cubicBezTo>
                  <a:lnTo>
                    <a:pt x="1" y="2590"/>
                  </a:lnTo>
                  <a:cubicBezTo>
                    <a:pt x="1" y="3369"/>
                    <a:pt x="152" y="3997"/>
                    <a:pt x="338" y="4579"/>
                  </a:cubicBezTo>
                  <a:cubicBezTo>
                    <a:pt x="489" y="4870"/>
                    <a:pt x="629" y="5009"/>
                    <a:pt x="687" y="5067"/>
                  </a:cubicBezTo>
                  <a:cubicBezTo>
                    <a:pt x="753" y="5100"/>
                    <a:pt x="871" y="5133"/>
                    <a:pt x="1054" y="5133"/>
                  </a:cubicBezTo>
                  <a:cubicBezTo>
                    <a:pt x="1130" y="5133"/>
                    <a:pt x="1216" y="5127"/>
                    <a:pt x="1315" y="5114"/>
                  </a:cubicBezTo>
                  <a:cubicBezTo>
                    <a:pt x="1897" y="5009"/>
                    <a:pt x="2525" y="4777"/>
                    <a:pt x="3199" y="4381"/>
                  </a:cubicBezTo>
                  <a:cubicBezTo>
                    <a:pt x="3886" y="3997"/>
                    <a:pt x="4363" y="3555"/>
                    <a:pt x="4758" y="3125"/>
                  </a:cubicBezTo>
                  <a:cubicBezTo>
                    <a:pt x="4991" y="2834"/>
                    <a:pt x="4991" y="2636"/>
                    <a:pt x="4991" y="2590"/>
                  </a:cubicBezTo>
                  <a:cubicBezTo>
                    <a:pt x="4991" y="2497"/>
                    <a:pt x="4991" y="2299"/>
                    <a:pt x="4758" y="2008"/>
                  </a:cubicBezTo>
                  <a:cubicBezTo>
                    <a:pt x="4363" y="1578"/>
                    <a:pt x="3886" y="1136"/>
                    <a:pt x="3199" y="752"/>
                  </a:cubicBezTo>
                  <a:cubicBezTo>
                    <a:pt x="2525" y="357"/>
                    <a:pt x="1897" y="124"/>
                    <a:pt x="1315" y="19"/>
                  </a:cubicBezTo>
                  <a:cubicBezTo>
                    <a:pt x="1216" y="6"/>
                    <a:pt x="1130" y="0"/>
                    <a:pt x="105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55"/>
            <p:cNvSpPr/>
            <p:nvPr/>
          </p:nvSpPr>
          <p:spPr>
            <a:xfrm>
              <a:off x="1899317" y="1044114"/>
              <a:ext cx="115617" cy="117729"/>
            </a:xfrm>
            <a:custGeom>
              <a:rect b="b" l="l" r="r" t="t"/>
              <a:pathLst>
                <a:path extrusionOk="0" h="4739" w="4654">
                  <a:moveTo>
                    <a:pt x="959" y="1"/>
                  </a:moveTo>
                  <a:cubicBezTo>
                    <a:pt x="790" y="1"/>
                    <a:pt x="695" y="34"/>
                    <a:pt x="629" y="67"/>
                  </a:cubicBezTo>
                  <a:cubicBezTo>
                    <a:pt x="582" y="113"/>
                    <a:pt x="431" y="218"/>
                    <a:pt x="338" y="555"/>
                  </a:cubicBezTo>
                  <a:cubicBezTo>
                    <a:pt x="140" y="1032"/>
                    <a:pt x="1" y="1672"/>
                    <a:pt x="1" y="2346"/>
                  </a:cubicBezTo>
                  <a:lnTo>
                    <a:pt x="1" y="2393"/>
                  </a:lnTo>
                  <a:cubicBezTo>
                    <a:pt x="1" y="3067"/>
                    <a:pt x="140" y="3707"/>
                    <a:pt x="338" y="4184"/>
                  </a:cubicBezTo>
                  <a:cubicBezTo>
                    <a:pt x="431" y="4521"/>
                    <a:pt x="582" y="4626"/>
                    <a:pt x="629" y="4673"/>
                  </a:cubicBezTo>
                  <a:cubicBezTo>
                    <a:pt x="695" y="4705"/>
                    <a:pt x="790" y="4738"/>
                    <a:pt x="959" y="4738"/>
                  </a:cubicBezTo>
                  <a:cubicBezTo>
                    <a:pt x="1029" y="4738"/>
                    <a:pt x="1112" y="4733"/>
                    <a:pt x="1210" y="4719"/>
                  </a:cubicBezTo>
                  <a:cubicBezTo>
                    <a:pt x="1745" y="4626"/>
                    <a:pt x="2327" y="4428"/>
                    <a:pt x="2955" y="4091"/>
                  </a:cubicBezTo>
                  <a:cubicBezTo>
                    <a:pt x="3583" y="3707"/>
                    <a:pt x="4072" y="3312"/>
                    <a:pt x="4409" y="2881"/>
                  </a:cubicBezTo>
                  <a:cubicBezTo>
                    <a:pt x="4607" y="2637"/>
                    <a:pt x="4653" y="2439"/>
                    <a:pt x="4653" y="2393"/>
                  </a:cubicBezTo>
                  <a:cubicBezTo>
                    <a:pt x="4653" y="2300"/>
                    <a:pt x="4607" y="2102"/>
                    <a:pt x="4409" y="1858"/>
                  </a:cubicBezTo>
                  <a:cubicBezTo>
                    <a:pt x="4072" y="1427"/>
                    <a:pt x="3583" y="1032"/>
                    <a:pt x="2955" y="695"/>
                  </a:cubicBezTo>
                  <a:lnTo>
                    <a:pt x="2955" y="648"/>
                  </a:lnTo>
                  <a:cubicBezTo>
                    <a:pt x="2327" y="311"/>
                    <a:pt x="1745" y="113"/>
                    <a:pt x="1210" y="20"/>
                  </a:cubicBezTo>
                  <a:cubicBezTo>
                    <a:pt x="1112" y="6"/>
                    <a:pt x="1029" y="1"/>
                    <a:pt x="95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55"/>
            <p:cNvSpPr/>
            <p:nvPr/>
          </p:nvSpPr>
          <p:spPr>
            <a:xfrm>
              <a:off x="2236529" y="1048909"/>
              <a:ext cx="105779" cy="108139"/>
            </a:xfrm>
            <a:custGeom>
              <a:rect b="b" l="l" r="r" t="t"/>
              <a:pathLst>
                <a:path extrusionOk="0" h="4353" w="4258">
                  <a:moveTo>
                    <a:pt x="882" y="0"/>
                  </a:moveTo>
                  <a:cubicBezTo>
                    <a:pt x="735" y="0"/>
                    <a:pt x="647" y="39"/>
                    <a:pt x="582" y="71"/>
                  </a:cubicBezTo>
                  <a:cubicBezTo>
                    <a:pt x="524" y="118"/>
                    <a:pt x="384" y="211"/>
                    <a:pt x="291" y="502"/>
                  </a:cubicBezTo>
                  <a:cubicBezTo>
                    <a:pt x="140" y="944"/>
                    <a:pt x="1" y="1525"/>
                    <a:pt x="1" y="2200"/>
                  </a:cubicBezTo>
                  <a:cubicBezTo>
                    <a:pt x="1" y="2828"/>
                    <a:pt x="140" y="3410"/>
                    <a:pt x="291" y="3852"/>
                  </a:cubicBezTo>
                  <a:cubicBezTo>
                    <a:pt x="384" y="4142"/>
                    <a:pt x="524" y="4235"/>
                    <a:pt x="582" y="4282"/>
                  </a:cubicBezTo>
                  <a:cubicBezTo>
                    <a:pt x="647" y="4314"/>
                    <a:pt x="735" y="4353"/>
                    <a:pt x="882" y="4353"/>
                  </a:cubicBezTo>
                  <a:cubicBezTo>
                    <a:pt x="945" y="4353"/>
                    <a:pt x="1019" y="4346"/>
                    <a:pt x="1106" y="4328"/>
                  </a:cubicBezTo>
                  <a:cubicBezTo>
                    <a:pt x="1594" y="4235"/>
                    <a:pt x="2129" y="4096"/>
                    <a:pt x="2711" y="3747"/>
                  </a:cubicBezTo>
                  <a:cubicBezTo>
                    <a:pt x="3292" y="3410"/>
                    <a:pt x="3723" y="3026"/>
                    <a:pt x="4014" y="2642"/>
                  </a:cubicBezTo>
                  <a:cubicBezTo>
                    <a:pt x="4211" y="2398"/>
                    <a:pt x="4258" y="2246"/>
                    <a:pt x="4258" y="2200"/>
                  </a:cubicBezTo>
                  <a:cubicBezTo>
                    <a:pt x="4258" y="2107"/>
                    <a:pt x="4211" y="1956"/>
                    <a:pt x="4014" y="1711"/>
                  </a:cubicBezTo>
                  <a:cubicBezTo>
                    <a:pt x="3723" y="1327"/>
                    <a:pt x="3292" y="944"/>
                    <a:pt x="2711" y="606"/>
                  </a:cubicBezTo>
                  <a:cubicBezTo>
                    <a:pt x="2129" y="316"/>
                    <a:pt x="1594" y="118"/>
                    <a:pt x="1106" y="25"/>
                  </a:cubicBezTo>
                  <a:cubicBezTo>
                    <a:pt x="1019" y="7"/>
                    <a:pt x="945" y="0"/>
                    <a:pt x="88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55"/>
            <p:cNvSpPr/>
            <p:nvPr/>
          </p:nvSpPr>
          <p:spPr>
            <a:xfrm>
              <a:off x="2573443" y="1053654"/>
              <a:ext cx="96538" cy="98650"/>
            </a:xfrm>
            <a:custGeom>
              <a:rect b="b" l="l" r="r" t="t"/>
              <a:pathLst>
                <a:path extrusionOk="0" h="3971" w="3886">
                  <a:moveTo>
                    <a:pt x="804" y="1"/>
                  </a:moveTo>
                  <a:cubicBezTo>
                    <a:pt x="654" y="1"/>
                    <a:pt x="569" y="33"/>
                    <a:pt x="536" y="66"/>
                  </a:cubicBezTo>
                  <a:cubicBezTo>
                    <a:pt x="489" y="66"/>
                    <a:pt x="396" y="171"/>
                    <a:pt x="292" y="462"/>
                  </a:cubicBezTo>
                  <a:cubicBezTo>
                    <a:pt x="106" y="846"/>
                    <a:pt x="1" y="1381"/>
                    <a:pt x="1" y="2009"/>
                  </a:cubicBezTo>
                  <a:cubicBezTo>
                    <a:pt x="1" y="2590"/>
                    <a:pt x="106" y="3125"/>
                    <a:pt x="292" y="3509"/>
                  </a:cubicBezTo>
                  <a:cubicBezTo>
                    <a:pt x="396" y="3800"/>
                    <a:pt x="489" y="3905"/>
                    <a:pt x="536" y="3905"/>
                  </a:cubicBezTo>
                  <a:cubicBezTo>
                    <a:pt x="569" y="3938"/>
                    <a:pt x="654" y="3971"/>
                    <a:pt x="804" y="3971"/>
                  </a:cubicBezTo>
                  <a:cubicBezTo>
                    <a:pt x="866" y="3971"/>
                    <a:pt x="939" y="3965"/>
                    <a:pt x="1024" y="3951"/>
                  </a:cubicBezTo>
                  <a:cubicBezTo>
                    <a:pt x="1455" y="3905"/>
                    <a:pt x="1943" y="3707"/>
                    <a:pt x="2478" y="3416"/>
                  </a:cubicBezTo>
                  <a:cubicBezTo>
                    <a:pt x="3013" y="3125"/>
                    <a:pt x="3397" y="2788"/>
                    <a:pt x="3688" y="2393"/>
                  </a:cubicBezTo>
                  <a:cubicBezTo>
                    <a:pt x="3886" y="2207"/>
                    <a:pt x="3886" y="2055"/>
                    <a:pt x="3886" y="2009"/>
                  </a:cubicBezTo>
                  <a:cubicBezTo>
                    <a:pt x="3886" y="1916"/>
                    <a:pt x="3886" y="1765"/>
                    <a:pt x="3688" y="1578"/>
                  </a:cubicBezTo>
                  <a:cubicBezTo>
                    <a:pt x="3397" y="1183"/>
                    <a:pt x="3013" y="846"/>
                    <a:pt x="2478" y="555"/>
                  </a:cubicBezTo>
                  <a:cubicBezTo>
                    <a:pt x="1943" y="264"/>
                    <a:pt x="1455" y="66"/>
                    <a:pt x="1024" y="20"/>
                  </a:cubicBezTo>
                  <a:cubicBezTo>
                    <a:pt x="939" y="6"/>
                    <a:pt x="866" y="1"/>
                    <a:pt x="80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55"/>
            <p:cNvSpPr/>
            <p:nvPr/>
          </p:nvSpPr>
          <p:spPr>
            <a:xfrm>
              <a:off x="2910655" y="1058573"/>
              <a:ext cx="86725" cy="88862"/>
            </a:xfrm>
            <a:custGeom>
              <a:rect b="b" l="l" r="r" t="t"/>
              <a:pathLst>
                <a:path extrusionOk="0" h="3577" w="3491">
                  <a:moveTo>
                    <a:pt x="732" y="0"/>
                  </a:moveTo>
                  <a:cubicBezTo>
                    <a:pt x="602" y="0"/>
                    <a:pt x="522" y="33"/>
                    <a:pt x="489" y="66"/>
                  </a:cubicBezTo>
                  <a:cubicBezTo>
                    <a:pt x="431" y="66"/>
                    <a:pt x="338" y="159"/>
                    <a:pt x="245" y="403"/>
                  </a:cubicBezTo>
                  <a:cubicBezTo>
                    <a:pt x="94" y="799"/>
                    <a:pt x="1" y="1229"/>
                    <a:pt x="1" y="1811"/>
                  </a:cubicBezTo>
                  <a:cubicBezTo>
                    <a:pt x="1" y="2346"/>
                    <a:pt x="94" y="2776"/>
                    <a:pt x="245" y="3172"/>
                  </a:cubicBezTo>
                  <a:cubicBezTo>
                    <a:pt x="338" y="3416"/>
                    <a:pt x="431" y="3509"/>
                    <a:pt x="489" y="3556"/>
                  </a:cubicBezTo>
                  <a:cubicBezTo>
                    <a:pt x="520" y="3556"/>
                    <a:pt x="593" y="3576"/>
                    <a:pt x="710" y="3576"/>
                  </a:cubicBezTo>
                  <a:cubicBezTo>
                    <a:pt x="769" y="3576"/>
                    <a:pt x="838" y="3571"/>
                    <a:pt x="920" y="3556"/>
                  </a:cubicBezTo>
                  <a:cubicBezTo>
                    <a:pt x="1304" y="3509"/>
                    <a:pt x="1746" y="3358"/>
                    <a:pt x="2234" y="3067"/>
                  </a:cubicBezTo>
                  <a:cubicBezTo>
                    <a:pt x="2711" y="2776"/>
                    <a:pt x="3048" y="2485"/>
                    <a:pt x="3339" y="2195"/>
                  </a:cubicBezTo>
                  <a:cubicBezTo>
                    <a:pt x="3490" y="1962"/>
                    <a:pt x="3490" y="1857"/>
                    <a:pt x="3490" y="1811"/>
                  </a:cubicBezTo>
                  <a:cubicBezTo>
                    <a:pt x="3490" y="1718"/>
                    <a:pt x="3490" y="1613"/>
                    <a:pt x="3339" y="1427"/>
                  </a:cubicBezTo>
                  <a:cubicBezTo>
                    <a:pt x="3048" y="1090"/>
                    <a:pt x="2711" y="799"/>
                    <a:pt x="2234" y="508"/>
                  </a:cubicBezTo>
                  <a:cubicBezTo>
                    <a:pt x="1746" y="217"/>
                    <a:pt x="1304" y="66"/>
                    <a:pt x="920" y="20"/>
                  </a:cubicBezTo>
                  <a:cubicBezTo>
                    <a:pt x="848" y="6"/>
                    <a:pt x="786" y="0"/>
                    <a:pt x="73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55"/>
            <p:cNvSpPr/>
            <p:nvPr/>
          </p:nvSpPr>
          <p:spPr>
            <a:xfrm>
              <a:off x="3247867" y="1063318"/>
              <a:ext cx="78055" cy="79322"/>
            </a:xfrm>
            <a:custGeom>
              <a:rect b="b" l="l" r="r" t="t"/>
              <a:pathLst>
                <a:path extrusionOk="0" h="3193" w="3142">
                  <a:moveTo>
                    <a:pt x="622" y="0"/>
                  </a:moveTo>
                  <a:cubicBezTo>
                    <a:pt x="519" y="0"/>
                    <a:pt x="462" y="26"/>
                    <a:pt x="431" y="26"/>
                  </a:cubicBezTo>
                  <a:cubicBezTo>
                    <a:pt x="385" y="73"/>
                    <a:pt x="292" y="119"/>
                    <a:pt x="233" y="364"/>
                  </a:cubicBezTo>
                  <a:cubicBezTo>
                    <a:pt x="94" y="701"/>
                    <a:pt x="1" y="1085"/>
                    <a:pt x="1" y="1620"/>
                  </a:cubicBezTo>
                  <a:cubicBezTo>
                    <a:pt x="1" y="2108"/>
                    <a:pt x="94" y="2492"/>
                    <a:pt x="233" y="2830"/>
                  </a:cubicBezTo>
                  <a:cubicBezTo>
                    <a:pt x="292" y="3074"/>
                    <a:pt x="385" y="3120"/>
                    <a:pt x="431" y="3167"/>
                  </a:cubicBezTo>
                  <a:cubicBezTo>
                    <a:pt x="462" y="3167"/>
                    <a:pt x="519" y="3193"/>
                    <a:pt x="622" y="3193"/>
                  </a:cubicBezTo>
                  <a:cubicBezTo>
                    <a:pt x="674" y="3193"/>
                    <a:pt x="737" y="3186"/>
                    <a:pt x="815" y="3167"/>
                  </a:cubicBezTo>
                  <a:cubicBezTo>
                    <a:pt x="1164" y="3120"/>
                    <a:pt x="1594" y="2981"/>
                    <a:pt x="1978" y="2736"/>
                  </a:cubicBezTo>
                  <a:cubicBezTo>
                    <a:pt x="2420" y="2492"/>
                    <a:pt x="2757" y="2248"/>
                    <a:pt x="2955" y="1957"/>
                  </a:cubicBezTo>
                  <a:cubicBezTo>
                    <a:pt x="3095" y="1771"/>
                    <a:pt x="3141" y="1666"/>
                    <a:pt x="3141" y="1620"/>
                  </a:cubicBezTo>
                  <a:cubicBezTo>
                    <a:pt x="3141" y="1527"/>
                    <a:pt x="3095" y="1422"/>
                    <a:pt x="2955" y="1236"/>
                  </a:cubicBezTo>
                  <a:cubicBezTo>
                    <a:pt x="2757" y="992"/>
                    <a:pt x="2420" y="701"/>
                    <a:pt x="1978" y="457"/>
                  </a:cubicBezTo>
                  <a:cubicBezTo>
                    <a:pt x="1594" y="212"/>
                    <a:pt x="1164" y="73"/>
                    <a:pt x="815" y="26"/>
                  </a:cubicBezTo>
                  <a:cubicBezTo>
                    <a:pt x="737" y="7"/>
                    <a:pt x="674" y="0"/>
                    <a:pt x="62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55"/>
            <p:cNvSpPr/>
            <p:nvPr/>
          </p:nvSpPr>
          <p:spPr>
            <a:xfrm>
              <a:off x="3584806" y="1068063"/>
              <a:ext cx="68789" cy="69832"/>
            </a:xfrm>
            <a:custGeom>
              <a:rect b="b" l="l" r="r" t="t"/>
              <a:pathLst>
                <a:path extrusionOk="0" h="2811" w="2769">
                  <a:moveTo>
                    <a:pt x="568" y="1"/>
                  </a:moveTo>
                  <a:cubicBezTo>
                    <a:pt x="478" y="1"/>
                    <a:pt x="427" y="21"/>
                    <a:pt x="395" y="21"/>
                  </a:cubicBezTo>
                  <a:cubicBezTo>
                    <a:pt x="337" y="68"/>
                    <a:pt x="244" y="126"/>
                    <a:pt x="198" y="312"/>
                  </a:cubicBezTo>
                  <a:cubicBezTo>
                    <a:pt x="105" y="603"/>
                    <a:pt x="0" y="998"/>
                    <a:pt x="0" y="1429"/>
                  </a:cubicBezTo>
                  <a:cubicBezTo>
                    <a:pt x="0" y="1813"/>
                    <a:pt x="105" y="2208"/>
                    <a:pt x="198" y="2499"/>
                  </a:cubicBezTo>
                  <a:cubicBezTo>
                    <a:pt x="244" y="2685"/>
                    <a:pt x="337" y="2743"/>
                    <a:pt x="395" y="2790"/>
                  </a:cubicBezTo>
                  <a:cubicBezTo>
                    <a:pt x="427" y="2790"/>
                    <a:pt x="478" y="2810"/>
                    <a:pt x="568" y="2810"/>
                  </a:cubicBezTo>
                  <a:cubicBezTo>
                    <a:pt x="613" y="2810"/>
                    <a:pt x="667" y="2805"/>
                    <a:pt x="733" y="2790"/>
                  </a:cubicBezTo>
                  <a:cubicBezTo>
                    <a:pt x="1024" y="2743"/>
                    <a:pt x="1407" y="2639"/>
                    <a:pt x="1745" y="2394"/>
                  </a:cubicBezTo>
                  <a:cubicBezTo>
                    <a:pt x="2140" y="2208"/>
                    <a:pt x="2431" y="1964"/>
                    <a:pt x="2617" y="1720"/>
                  </a:cubicBezTo>
                  <a:cubicBezTo>
                    <a:pt x="2768" y="1580"/>
                    <a:pt x="2768" y="1475"/>
                    <a:pt x="2768" y="1429"/>
                  </a:cubicBezTo>
                  <a:cubicBezTo>
                    <a:pt x="2768" y="1382"/>
                    <a:pt x="2768" y="1231"/>
                    <a:pt x="2617" y="1092"/>
                  </a:cubicBezTo>
                  <a:cubicBezTo>
                    <a:pt x="2431" y="847"/>
                    <a:pt x="2140" y="603"/>
                    <a:pt x="1745" y="417"/>
                  </a:cubicBezTo>
                  <a:cubicBezTo>
                    <a:pt x="1407" y="173"/>
                    <a:pt x="1024" y="68"/>
                    <a:pt x="733" y="21"/>
                  </a:cubicBezTo>
                  <a:cubicBezTo>
                    <a:pt x="667" y="6"/>
                    <a:pt x="613" y="1"/>
                    <a:pt x="568"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55"/>
            <p:cNvSpPr/>
            <p:nvPr/>
          </p:nvSpPr>
          <p:spPr>
            <a:xfrm>
              <a:off x="3921993" y="1072335"/>
              <a:ext cx="58976" cy="61286"/>
            </a:xfrm>
            <a:custGeom>
              <a:rect b="b" l="l" r="r" t="t"/>
              <a:pathLst>
                <a:path extrusionOk="0" h="2467" w="2374">
                  <a:moveTo>
                    <a:pt x="629" y="1"/>
                  </a:moveTo>
                  <a:cubicBezTo>
                    <a:pt x="431" y="1"/>
                    <a:pt x="385" y="47"/>
                    <a:pt x="338" y="47"/>
                  </a:cubicBezTo>
                  <a:cubicBezTo>
                    <a:pt x="292" y="47"/>
                    <a:pt x="245" y="140"/>
                    <a:pt x="141" y="291"/>
                  </a:cubicBezTo>
                  <a:cubicBezTo>
                    <a:pt x="47" y="536"/>
                    <a:pt x="1" y="873"/>
                    <a:pt x="1" y="1257"/>
                  </a:cubicBezTo>
                  <a:cubicBezTo>
                    <a:pt x="1" y="1594"/>
                    <a:pt x="47" y="1931"/>
                    <a:pt x="141" y="2176"/>
                  </a:cubicBezTo>
                  <a:cubicBezTo>
                    <a:pt x="245" y="2327"/>
                    <a:pt x="292" y="2420"/>
                    <a:pt x="338" y="2420"/>
                  </a:cubicBezTo>
                  <a:cubicBezTo>
                    <a:pt x="385" y="2420"/>
                    <a:pt x="431" y="2467"/>
                    <a:pt x="629" y="2467"/>
                  </a:cubicBezTo>
                  <a:cubicBezTo>
                    <a:pt x="920" y="2420"/>
                    <a:pt x="1211" y="2280"/>
                    <a:pt x="1548" y="2129"/>
                  </a:cubicBezTo>
                  <a:cubicBezTo>
                    <a:pt x="1839" y="1931"/>
                    <a:pt x="2083" y="1699"/>
                    <a:pt x="2281" y="1501"/>
                  </a:cubicBezTo>
                  <a:cubicBezTo>
                    <a:pt x="2374" y="1350"/>
                    <a:pt x="2374" y="1257"/>
                    <a:pt x="2374" y="1257"/>
                  </a:cubicBezTo>
                  <a:cubicBezTo>
                    <a:pt x="2374" y="1210"/>
                    <a:pt x="2374" y="1117"/>
                    <a:pt x="2281" y="966"/>
                  </a:cubicBezTo>
                  <a:cubicBezTo>
                    <a:pt x="2083" y="768"/>
                    <a:pt x="1839" y="536"/>
                    <a:pt x="1548" y="338"/>
                  </a:cubicBezTo>
                  <a:cubicBezTo>
                    <a:pt x="1211" y="187"/>
                    <a:pt x="920" y="47"/>
                    <a:pt x="62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55"/>
            <p:cNvSpPr/>
            <p:nvPr/>
          </p:nvSpPr>
          <p:spPr>
            <a:xfrm>
              <a:off x="4259206" y="1076956"/>
              <a:ext cx="50604" cy="52045"/>
            </a:xfrm>
            <a:custGeom>
              <a:rect b="b" l="l" r="r" t="t"/>
              <a:pathLst>
                <a:path extrusionOk="0" h="2095" w="2037">
                  <a:moveTo>
                    <a:pt x="524" y="1"/>
                  </a:moveTo>
                  <a:cubicBezTo>
                    <a:pt x="385" y="1"/>
                    <a:pt x="338" y="1"/>
                    <a:pt x="292" y="59"/>
                  </a:cubicBezTo>
                  <a:cubicBezTo>
                    <a:pt x="233" y="59"/>
                    <a:pt x="187" y="105"/>
                    <a:pt x="140" y="245"/>
                  </a:cubicBezTo>
                  <a:cubicBezTo>
                    <a:pt x="47" y="443"/>
                    <a:pt x="1" y="734"/>
                    <a:pt x="1" y="1071"/>
                  </a:cubicBezTo>
                  <a:cubicBezTo>
                    <a:pt x="1" y="1362"/>
                    <a:pt x="47" y="1652"/>
                    <a:pt x="140" y="1850"/>
                  </a:cubicBezTo>
                  <a:cubicBezTo>
                    <a:pt x="187" y="1990"/>
                    <a:pt x="233" y="2036"/>
                    <a:pt x="292" y="2036"/>
                  </a:cubicBezTo>
                  <a:cubicBezTo>
                    <a:pt x="338" y="2094"/>
                    <a:pt x="385" y="2094"/>
                    <a:pt x="524" y="2094"/>
                  </a:cubicBezTo>
                  <a:cubicBezTo>
                    <a:pt x="769" y="2036"/>
                    <a:pt x="1013" y="1943"/>
                    <a:pt x="1304" y="1804"/>
                  </a:cubicBezTo>
                  <a:cubicBezTo>
                    <a:pt x="1548" y="1652"/>
                    <a:pt x="1792" y="1455"/>
                    <a:pt x="1932" y="1269"/>
                  </a:cubicBezTo>
                  <a:cubicBezTo>
                    <a:pt x="2036" y="1164"/>
                    <a:pt x="2036" y="1071"/>
                    <a:pt x="2036" y="1071"/>
                  </a:cubicBezTo>
                  <a:cubicBezTo>
                    <a:pt x="2036" y="1024"/>
                    <a:pt x="2036" y="931"/>
                    <a:pt x="1932" y="827"/>
                  </a:cubicBezTo>
                  <a:cubicBezTo>
                    <a:pt x="1792" y="640"/>
                    <a:pt x="1548" y="489"/>
                    <a:pt x="1304" y="292"/>
                  </a:cubicBezTo>
                  <a:cubicBezTo>
                    <a:pt x="1013" y="152"/>
                    <a:pt x="769" y="59"/>
                    <a:pt x="52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55"/>
            <p:cNvSpPr/>
            <p:nvPr/>
          </p:nvSpPr>
          <p:spPr>
            <a:xfrm>
              <a:off x="4596144" y="1081875"/>
              <a:ext cx="41040" cy="42207"/>
            </a:xfrm>
            <a:custGeom>
              <a:rect b="b" l="l" r="r" t="t"/>
              <a:pathLst>
                <a:path extrusionOk="0" h="1699" w="1652">
                  <a:moveTo>
                    <a:pt x="442" y="0"/>
                  </a:moveTo>
                  <a:cubicBezTo>
                    <a:pt x="337" y="0"/>
                    <a:pt x="244" y="0"/>
                    <a:pt x="244" y="47"/>
                  </a:cubicBezTo>
                  <a:cubicBezTo>
                    <a:pt x="198" y="47"/>
                    <a:pt x="151" y="94"/>
                    <a:pt x="105" y="198"/>
                  </a:cubicBezTo>
                  <a:cubicBezTo>
                    <a:pt x="47" y="384"/>
                    <a:pt x="0" y="582"/>
                    <a:pt x="0" y="873"/>
                  </a:cubicBezTo>
                  <a:cubicBezTo>
                    <a:pt x="0" y="1117"/>
                    <a:pt x="47" y="1315"/>
                    <a:pt x="105" y="1501"/>
                  </a:cubicBezTo>
                  <a:cubicBezTo>
                    <a:pt x="151" y="1606"/>
                    <a:pt x="198" y="1652"/>
                    <a:pt x="244" y="1652"/>
                  </a:cubicBezTo>
                  <a:cubicBezTo>
                    <a:pt x="244" y="1699"/>
                    <a:pt x="337" y="1699"/>
                    <a:pt x="442" y="1699"/>
                  </a:cubicBezTo>
                  <a:cubicBezTo>
                    <a:pt x="628" y="1652"/>
                    <a:pt x="826" y="1606"/>
                    <a:pt x="1070" y="1454"/>
                  </a:cubicBezTo>
                  <a:cubicBezTo>
                    <a:pt x="1268" y="1315"/>
                    <a:pt x="1454" y="1164"/>
                    <a:pt x="1559" y="1024"/>
                  </a:cubicBezTo>
                  <a:cubicBezTo>
                    <a:pt x="1652" y="919"/>
                    <a:pt x="1652" y="873"/>
                    <a:pt x="1652" y="873"/>
                  </a:cubicBezTo>
                  <a:cubicBezTo>
                    <a:pt x="1652" y="826"/>
                    <a:pt x="1652" y="780"/>
                    <a:pt x="1559" y="675"/>
                  </a:cubicBezTo>
                  <a:cubicBezTo>
                    <a:pt x="1454" y="536"/>
                    <a:pt x="1268" y="384"/>
                    <a:pt x="1070" y="245"/>
                  </a:cubicBezTo>
                  <a:cubicBezTo>
                    <a:pt x="826" y="94"/>
                    <a:pt x="628" y="47"/>
                    <a:pt x="44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55"/>
            <p:cNvSpPr/>
            <p:nvPr/>
          </p:nvSpPr>
          <p:spPr>
            <a:xfrm>
              <a:off x="4933356" y="1086794"/>
              <a:ext cx="31227" cy="32370"/>
            </a:xfrm>
            <a:custGeom>
              <a:rect b="b" l="l" r="r" t="t"/>
              <a:pathLst>
                <a:path extrusionOk="0" h="1303" w="1257">
                  <a:moveTo>
                    <a:pt x="198" y="0"/>
                  </a:moveTo>
                  <a:cubicBezTo>
                    <a:pt x="140" y="47"/>
                    <a:pt x="140" y="47"/>
                    <a:pt x="93" y="140"/>
                  </a:cubicBezTo>
                  <a:cubicBezTo>
                    <a:pt x="47" y="291"/>
                    <a:pt x="0" y="431"/>
                    <a:pt x="0" y="675"/>
                  </a:cubicBezTo>
                  <a:cubicBezTo>
                    <a:pt x="0" y="873"/>
                    <a:pt x="47" y="1012"/>
                    <a:pt x="93" y="1163"/>
                  </a:cubicBezTo>
                  <a:cubicBezTo>
                    <a:pt x="140" y="1256"/>
                    <a:pt x="140" y="1256"/>
                    <a:pt x="198" y="1303"/>
                  </a:cubicBezTo>
                  <a:lnTo>
                    <a:pt x="337" y="1303"/>
                  </a:lnTo>
                  <a:cubicBezTo>
                    <a:pt x="489" y="1256"/>
                    <a:pt x="628" y="1210"/>
                    <a:pt x="826" y="1117"/>
                  </a:cubicBezTo>
                  <a:cubicBezTo>
                    <a:pt x="965" y="1012"/>
                    <a:pt x="1117" y="919"/>
                    <a:pt x="1210" y="768"/>
                  </a:cubicBezTo>
                  <a:cubicBezTo>
                    <a:pt x="1256" y="721"/>
                    <a:pt x="1256" y="675"/>
                    <a:pt x="1256" y="675"/>
                  </a:cubicBezTo>
                  <a:cubicBezTo>
                    <a:pt x="1256" y="628"/>
                    <a:pt x="1256" y="582"/>
                    <a:pt x="1210" y="535"/>
                  </a:cubicBezTo>
                  <a:cubicBezTo>
                    <a:pt x="1117" y="384"/>
                    <a:pt x="965" y="291"/>
                    <a:pt x="826" y="186"/>
                  </a:cubicBezTo>
                  <a:cubicBezTo>
                    <a:pt x="628" y="93"/>
                    <a:pt x="489" y="47"/>
                    <a:pt x="337"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55"/>
            <p:cNvSpPr/>
            <p:nvPr/>
          </p:nvSpPr>
          <p:spPr>
            <a:xfrm>
              <a:off x="5270544" y="1091415"/>
              <a:ext cx="22855" cy="23128"/>
            </a:xfrm>
            <a:custGeom>
              <a:rect b="b" l="l" r="r" t="t"/>
              <a:pathLst>
                <a:path extrusionOk="0" h="931" w="920">
                  <a:moveTo>
                    <a:pt x="141" y="0"/>
                  </a:moveTo>
                  <a:cubicBezTo>
                    <a:pt x="94" y="0"/>
                    <a:pt x="94" y="58"/>
                    <a:pt x="47" y="105"/>
                  </a:cubicBezTo>
                  <a:cubicBezTo>
                    <a:pt x="47" y="198"/>
                    <a:pt x="1" y="349"/>
                    <a:pt x="1" y="489"/>
                  </a:cubicBezTo>
                  <a:cubicBezTo>
                    <a:pt x="1" y="582"/>
                    <a:pt x="47" y="733"/>
                    <a:pt x="47" y="826"/>
                  </a:cubicBezTo>
                  <a:cubicBezTo>
                    <a:pt x="94" y="873"/>
                    <a:pt x="94" y="931"/>
                    <a:pt x="141" y="931"/>
                  </a:cubicBezTo>
                  <a:lnTo>
                    <a:pt x="234" y="931"/>
                  </a:lnTo>
                  <a:cubicBezTo>
                    <a:pt x="338" y="931"/>
                    <a:pt x="431" y="873"/>
                    <a:pt x="583" y="780"/>
                  </a:cubicBezTo>
                  <a:cubicBezTo>
                    <a:pt x="676" y="733"/>
                    <a:pt x="769" y="640"/>
                    <a:pt x="873" y="582"/>
                  </a:cubicBezTo>
                  <a:cubicBezTo>
                    <a:pt x="920" y="535"/>
                    <a:pt x="920" y="489"/>
                    <a:pt x="920" y="489"/>
                  </a:cubicBezTo>
                  <a:cubicBezTo>
                    <a:pt x="920" y="442"/>
                    <a:pt x="920" y="442"/>
                    <a:pt x="873" y="349"/>
                  </a:cubicBezTo>
                  <a:cubicBezTo>
                    <a:pt x="769" y="291"/>
                    <a:pt x="676" y="198"/>
                    <a:pt x="583" y="152"/>
                  </a:cubicBezTo>
                  <a:cubicBezTo>
                    <a:pt x="431" y="58"/>
                    <a:pt x="338" y="0"/>
                    <a:pt x="23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55"/>
            <p:cNvSpPr/>
            <p:nvPr/>
          </p:nvSpPr>
          <p:spPr>
            <a:xfrm>
              <a:off x="5607483" y="1096333"/>
              <a:ext cx="13316" cy="13316"/>
            </a:xfrm>
            <a:custGeom>
              <a:rect b="b" l="l" r="r" t="t"/>
              <a:pathLst>
                <a:path extrusionOk="0" h="536" w="536">
                  <a:moveTo>
                    <a:pt x="105" y="0"/>
                  </a:moveTo>
                  <a:cubicBezTo>
                    <a:pt x="47" y="0"/>
                    <a:pt x="47" y="0"/>
                    <a:pt x="47" y="47"/>
                  </a:cubicBezTo>
                  <a:cubicBezTo>
                    <a:pt x="0" y="93"/>
                    <a:pt x="0" y="198"/>
                    <a:pt x="0" y="291"/>
                  </a:cubicBezTo>
                  <a:cubicBezTo>
                    <a:pt x="0" y="337"/>
                    <a:pt x="0" y="442"/>
                    <a:pt x="47" y="489"/>
                  </a:cubicBezTo>
                  <a:cubicBezTo>
                    <a:pt x="47" y="535"/>
                    <a:pt x="47" y="535"/>
                    <a:pt x="105" y="535"/>
                  </a:cubicBezTo>
                  <a:lnTo>
                    <a:pt x="151" y="535"/>
                  </a:lnTo>
                  <a:cubicBezTo>
                    <a:pt x="198" y="535"/>
                    <a:pt x="291" y="489"/>
                    <a:pt x="338" y="489"/>
                  </a:cubicBezTo>
                  <a:cubicBezTo>
                    <a:pt x="442" y="442"/>
                    <a:pt x="489" y="384"/>
                    <a:pt x="489" y="337"/>
                  </a:cubicBezTo>
                  <a:lnTo>
                    <a:pt x="535" y="291"/>
                  </a:lnTo>
                  <a:cubicBezTo>
                    <a:pt x="535" y="244"/>
                    <a:pt x="535" y="244"/>
                    <a:pt x="489" y="198"/>
                  </a:cubicBezTo>
                  <a:cubicBezTo>
                    <a:pt x="489" y="151"/>
                    <a:pt x="442" y="93"/>
                    <a:pt x="338" y="93"/>
                  </a:cubicBezTo>
                  <a:cubicBezTo>
                    <a:pt x="291" y="47"/>
                    <a:pt x="198" y="0"/>
                    <a:pt x="151"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55"/>
            <p:cNvSpPr/>
            <p:nvPr/>
          </p:nvSpPr>
          <p:spPr>
            <a:xfrm>
              <a:off x="550767" y="1295173"/>
              <a:ext cx="151738" cy="156135"/>
            </a:xfrm>
            <a:custGeom>
              <a:rect b="b" l="l" r="r" t="t"/>
              <a:pathLst>
                <a:path extrusionOk="0" h="6285" w="6108">
                  <a:moveTo>
                    <a:pt x="1261" y="0"/>
                  </a:moveTo>
                  <a:cubicBezTo>
                    <a:pt x="1056" y="0"/>
                    <a:pt x="945" y="60"/>
                    <a:pt x="873" y="92"/>
                  </a:cubicBezTo>
                  <a:cubicBezTo>
                    <a:pt x="780" y="138"/>
                    <a:pt x="582" y="289"/>
                    <a:pt x="443" y="720"/>
                  </a:cubicBezTo>
                  <a:cubicBezTo>
                    <a:pt x="198" y="1394"/>
                    <a:pt x="47" y="2174"/>
                    <a:pt x="1" y="3139"/>
                  </a:cubicBezTo>
                  <a:cubicBezTo>
                    <a:pt x="47" y="4116"/>
                    <a:pt x="198" y="4884"/>
                    <a:pt x="443" y="5570"/>
                  </a:cubicBezTo>
                  <a:cubicBezTo>
                    <a:pt x="582" y="6000"/>
                    <a:pt x="780" y="6152"/>
                    <a:pt x="873" y="6198"/>
                  </a:cubicBezTo>
                  <a:cubicBezTo>
                    <a:pt x="945" y="6230"/>
                    <a:pt x="1056" y="6284"/>
                    <a:pt x="1263" y="6284"/>
                  </a:cubicBezTo>
                  <a:cubicBezTo>
                    <a:pt x="1356" y="6284"/>
                    <a:pt x="1469" y="6273"/>
                    <a:pt x="1606" y="6245"/>
                  </a:cubicBezTo>
                  <a:cubicBezTo>
                    <a:pt x="2280" y="6152"/>
                    <a:pt x="3060" y="5861"/>
                    <a:pt x="3932" y="5372"/>
                  </a:cubicBezTo>
                  <a:cubicBezTo>
                    <a:pt x="4758" y="4884"/>
                    <a:pt x="5386" y="4360"/>
                    <a:pt x="5816" y="3825"/>
                  </a:cubicBezTo>
                  <a:cubicBezTo>
                    <a:pt x="6107" y="3488"/>
                    <a:pt x="6107" y="3244"/>
                    <a:pt x="6107" y="3139"/>
                  </a:cubicBezTo>
                  <a:cubicBezTo>
                    <a:pt x="6107" y="3046"/>
                    <a:pt x="6107" y="2802"/>
                    <a:pt x="5816" y="2464"/>
                  </a:cubicBezTo>
                  <a:cubicBezTo>
                    <a:pt x="5386" y="1929"/>
                    <a:pt x="4758" y="1394"/>
                    <a:pt x="3932" y="917"/>
                  </a:cubicBezTo>
                  <a:cubicBezTo>
                    <a:pt x="3060" y="429"/>
                    <a:pt x="2280" y="138"/>
                    <a:pt x="1606" y="45"/>
                  </a:cubicBezTo>
                  <a:cubicBezTo>
                    <a:pt x="1468" y="12"/>
                    <a:pt x="1355" y="0"/>
                    <a:pt x="1261"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55"/>
            <p:cNvSpPr/>
            <p:nvPr/>
          </p:nvSpPr>
          <p:spPr>
            <a:xfrm>
              <a:off x="887979" y="1299918"/>
              <a:ext cx="143341" cy="146596"/>
            </a:xfrm>
            <a:custGeom>
              <a:rect b="b" l="l" r="r" t="t"/>
              <a:pathLst>
                <a:path extrusionOk="0" h="5901" w="5770">
                  <a:moveTo>
                    <a:pt x="1170" y="1"/>
                  </a:moveTo>
                  <a:cubicBezTo>
                    <a:pt x="964" y="1"/>
                    <a:pt x="859" y="58"/>
                    <a:pt x="826" y="98"/>
                  </a:cubicBezTo>
                  <a:cubicBezTo>
                    <a:pt x="722" y="145"/>
                    <a:pt x="536" y="284"/>
                    <a:pt x="384" y="680"/>
                  </a:cubicBezTo>
                  <a:cubicBezTo>
                    <a:pt x="140" y="1308"/>
                    <a:pt x="1" y="2029"/>
                    <a:pt x="1" y="2948"/>
                  </a:cubicBezTo>
                  <a:cubicBezTo>
                    <a:pt x="1" y="3820"/>
                    <a:pt x="140" y="4600"/>
                    <a:pt x="384" y="5228"/>
                  </a:cubicBezTo>
                  <a:cubicBezTo>
                    <a:pt x="536" y="5623"/>
                    <a:pt x="722" y="5763"/>
                    <a:pt x="826" y="5809"/>
                  </a:cubicBezTo>
                  <a:cubicBezTo>
                    <a:pt x="858" y="5841"/>
                    <a:pt x="962" y="5901"/>
                    <a:pt x="1163" y="5901"/>
                  </a:cubicBezTo>
                  <a:cubicBezTo>
                    <a:pt x="1255" y="5901"/>
                    <a:pt x="1367" y="5889"/>
                    <a:pt x="1501" y="5856"/>
                  </a:cubicBezTo>
                  <a:cubicBezTo>
                    <a:pt x="2176" y="5763"/>
                    <a:pt x="2909" y="5519"/>
                    <a:pt x="3688" y="5042"/>
                  </a:cubicBezTo>
                  <a:cubicBezTo>
                    <a:pt x="4455" y="4600"/>
                    <a:pt x="5037" y="4111"/>
                    <a:pt x="5479" y="3588"/>
                  </a:cubicBezTo>
                  <a:cubicBezTo>
                    <a:pt x="5723" y="3239"/>
                    <a:pt x="5770" y="3053"/>
                    <a:pt x="5770" y="2948"/>
                  </a:cubicBezTo>
                  <a:cubicBezTo>
                    <a:pt x="5770" y="2855"/>
                    <a:pt x="5723" y="2657"/>
                    <a:pt x="5479" y="2320"/>
                  </a:cubicBezTo>
                  <a:cubicBezTo>
                    <a:pt x="5037" y="1785"/>
                    <a:pt x="4455" y="1308"/>
                    <a:pt x="3688" y="819"/>
                  </a:cubicBezTo>
                  <a:cubicBezTo>
                    <a:pt x="2909" y="389"/>
                    <a:pt x="2176" y="145"/>
                    <a:pt x="1501" y="40"/>
                  </a:cubicBezTo>
                  <a:cubicBezTo>
                    <a:pt x="1370" y="12"/>
                    <a:pt x="1260" y="1"/>
                    <a:pt x="1170"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55"/>
            <p:cNvSpPr/>
            <p:nvPr/>
          </p:nvSpPr>
          <p:spPr>
            <a:xfrm>
              <a:off x="1225191" y="1304836"/>
              <a:ext cx="133528" cy="136932"/>
            </a:xfrm>
            <a:custGeom>
              <a:rect b="b" l="l" r="r" t="t"/>
              <a:pathLst>
                <a:path extrusionOk="0" h="5512" w="5375">
                  <a:moveTo>
                    <a:pt x="1092" y="0"/>
                  </a:moveTo>
                  <a:cubicBezTo>
                    <a:pt x="904" y="0"/>
                    <a:pt x="800" y="54"/>
                    <a:pt x="768" y="86"/>
                  </a:cubicBezTo>
                  <a:cubicBezTo>
                    <a:pt x="675" y="133"/>
                    <a:pt x="524" y="238"/>
                    <a:pt x="384" y="621"/>
                  </a:cubicBezTo>
                  <a:cubicBezTo>
                    <a:pt x="140" y="1203"/>
                    <a:pt x="1" y="1936"/>
                    <a:pt x="1" y="2750"/>
                  </a:cubicBezTo>
                  <a:cubicBezTo>
                    <a:pt x="1" y="3576"/>
                    <a:pt x="140" y="4309"/>
                    <a:pt x="384" y="4890"/>
                  </a:cubicBezTo>
                  <a:cubicBezTo>
                    <a:pt x="524" y="5274"/>
                    <a:pt x="675" y="5367"/>
                    <a:pt x="768" y="5425"/>
                  </a:cubicBezTo>
                  <a:cubicBezTo>
                    <a:pt x="800" y="5457"/>
                    <a:pt x="904" y="5512"/>
                    <a:pt x="1092" y="5512"/>
                  </a:cubicBezTo>
                  <a:cubicBezTo>
                    <a:pt x="1176" y="5512"/>
                    <a:pt x="1277" y="5501"/>
                    <a:pt x="1396" y="5472"/>
                  </a:cubicBezTo>
                  <a:cubicBezTo>
                    <a:pt x="2036" y="5367"/>
                    <a:pt x="2711" y="5134"/>
                    <a:pt x="3432" y="4739"/>
                  </a:cubicBezTo>
                  <a:cubicBezTo>
                    <a:pt x="4165" y="4309"/>
                    <a:pt x="4700" y="3820"/>
                    <a:pt x="5083" y="3332"/>
                  </a:cubicBezTo>
                  <a:cubicBezTo>
                    <a:pt x="5328" y="3041"/>
                    <a:pt x="5374" y="2855"/>
                    <a:pt x="5374" y="2750"/>
                  </a:cubicBezTo>
                  <a:cubicBezTo>
                    <a:pt x="5374" y="2657"/>
                    <a:pt x="5328" y="2459"/>
                    <a:pt x="5083" y="2168"/>
                  </a:cubicBezTo>
                  <a:cubicBezTo>
                    <a:pt x="4700" y="1692"/>
                    <a:pt x="4165" y="1203"/>
                    <a:pt x="3432" y="773"/>
                  </a:cubicBezTo>
                  <a:cubicBezTo>
                    <a:pt x="2711" y="377"/>
                    <a:pt x="2036" y="133"/>
                    <a:pt x="1396" y="40"/>
                  </a:cubicBezTo>
                  <a:cubicBezTo>
                    <a:pt x="1277" y="11"/>
                    <a:pt x="1176" y="0"/>
                    <a:pt x="109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55"/>
            <p:cNvSpPr/>
            <p:nvPr/>
          </p:nvSpPr>
          <p:spPr>
            <a:xfrm>
              <a:off x="1562105" y="1309606"/>
              <a:ext cx="123989" cy="127243"/>
            </a:xfrm>
            <a:custGeom>
              <a:rect b="b" l="l" r="r" t="t"/>
              <a:pathLst>
                <a:path extrusionOk="0" h="5122" w="4991">
                  <a:moveTo>
                    <a:pt x="1039" y="1"/>
                  </a:moveTo>
                  <a:cubicBezTo>
                    <a:pt x="865" y="1"/>
                    <a:pt x="751" y="60"/>
                    <a:pt x="687" y="92"/>
                  </a:cubicBezTo>
                  <a:cubicBezTo>
                    <a:pt x="629" y="139"/>
                    <a:pt x="489" y="232"/>
                    <a:pt x="338" y="581"/>
                  </a:cubicBezTo>
                  <a:cubicBezTo>
                    <a:pt x="152" y="1104"/>
                    <a:pt x="1" y="1790"/>
                    <a:pt x="1" y="2558"/>
                  </a:cubicBezTo>
                  <a:cubicBezTo>
                    <a:pt x="1" y="3337"/>
                    <a:pt x="152" y="4012"/>
                    <a:pt x="338" y="4547"/>
                  </a:cubicBezTo>
                  <a:cubicBezTo>
                    <a:pt x="489" y="4884"/>
                    <a:pt x="629" y="4989"/>
                    <a:pt x="687" y="5035"/>
                  </a:cubicBezTo>
                  <a:cubicBezTo>
                    <a:pt x="751" y="5068"/>
                    <a:pt x="865" y="5122"/>
                    <a:pt x="1041" y="5122"/>
                  </a:cubicBezTo>
                  <a:cubicBezTo>
                    <a:pt x="1119" y="5122"/>
                    <a:pt x="1211" y="5111"/>
                    <a:pt x="1315" y="5082"/>
                  </a:cubicBezTo>
                  <a:cubicBezTo>
                    <a:pt x="1897" y="4989"/>
                    <a:pt x="2525" y="4791"/>
                    <a:pt x="3199" y="4407"/>
                  </a:cubicBezTo>
                  <a:cubicBezTo>
                    <a:pt x="3886" y="4012"/>
                    <a:pt x="4363" y="3582"/>
                    <a:pt x="4758" y="3093"/>
                  </a:cubicBezTo>
                  <a:cubicBezTo>
                    <a:pt x="4991" y="2849"/>
                    <a:pt x="4991" y="2663"/>
                    <a:pt x="4991" y="2558"/>
                  </a:cubicBezTo>
                  <a:cubicBezTo>
                    <a:pt x="4991" y="2465"/>
                    <a:pt x="4991" y="2267"/>
                    <a:pt x="4758" y="2035"/>
                  </a:cubicBezTo>
                  <a:cubicBezTo>
                    <a:pt x="4363" y="1546"/>
                    <a:pt x="3886" y="1104"/>
                    <a:pt x="3199" y="720"/>
                  </a:cubicBezTo>
                  <a:cubicBezTo>
                    <a:pt x="2525" y="336"/>
                    <a:pt x="1897" y="139"/>
                    <a:pt x="1315" y="46"/>
                  </a:cubicBezTo>
                  <a:cubicBezTo>
                    <a:pt x="1210" y="13"/>
                    <a:pt x="1118" y="1"/>
                    <a:pt x="103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55"/>
            <p:cNvSpPr/>
            <p:nvPr/>
          </p:nvSpPr>
          <p:spPr>
            <a:xfrm>
              <a:off x="1899317" y="1313879"/>
              <a:ext cx="115617" cy="118201"/>
            </a:xfrm>
            <a:custGeom>
              <a:rect b="b" l="l" r="r" t="t"/>
              <a:pathLst>
                <a:path extrusionOk="0" h="4758" w="4654">
                  <a:moveTo>
                    <a:pt x="1038" y="1"/>
                  </a:moveTo>
                  <a:cubicBezTo>
                    <a:pt x="818" y="1"/>
                    <a:pt x="704" y="71"/>
                    <a:pt x="629" y="118"/>
                  </a:cubicBezTo>
                  <a:cubicBezTo>
                    <a:pt x="582" y="118"/>
                    <a:pt x="431" y="257"/>
                    <a:pt x="338" y="548"/>
                  </a:cubicBezTo>
                  <a:cubicBezTo>
                    <a:pt x="140" y="1037"/>
                    <a:pt x="1" y="1665"/>
                    <a:pt x="1" y="2386"/>
                  </a:cubicBezTo>
                  <a:cubicBezTo>
                    <a:pt x="1" y="3119"/>
                    <a:pt x="140" y="3747"/>
                    <a:pt x="338" y="4235"/>
                  </a:cubicBezTo>
                  <a:cubicBezTo>
                    <a:pt x="431" y="4526"/>
                    <a:pt x="582" y="4666"/>
                    <a:pt x="629" y="4666"/>
                  </a:cubicBezTo>
                  <a:cubicBezTo>
                    <a:pt x="693" y="4698"/>
                    <a:pt x="784" y="4757"/>
                    <a:pt x="945" y="4757"/>
                  </a:cubicBezTo>
                  <a:cubicBezTo>
                    <a:pt x="1018" y="4757"/>
                    <a:pt x="1105" y="4745"/>
                    <a:pt x="1210" y="4712"/>
                  </a:cubicBezTo>
                  <a:cubicBezTo>
                    <a:pt x="1745" y="4666"/>
                    <a:pt x="2327" y="4421"/>
                    <a:pt x="2955" y="4084"/>
                  </a:cubicBezTo>
                  <a:cubicBezTo>
                    <a:pt x="3583" y="3700"/>
                    <a:pt x="4072" y="3316"/>
                    <a:pt x="4409" y="2921"/>
                  </a:cubicBezTo>
                  <a:cubicBezTo>
                    <a:pt x="4607" y="2630"/>
                    <a:pt x="4653" y="2491"/>
                    <a:pt x="4653" y="2386"/>
                  </a:cubicBezTo>
                  <a:cubicBezTo>
                    <a:pt x="4653" y="2293"/>
                    <a:pt x="4607" y="2153"/>
                    <a:pt x="4409" y="1863"/>
                  </a:cubicBezTo>
                  <a:cubicBezTo>
                    <a:pt x="4072" y="1467"/>
                    <a:pt x="3583" y="1037"/>
                    <a:pt x="2955" y="699"/>
                  </a:cubicBezTo>
                  <a:cubicBezTo>
                    <a:pt x="2327" y="350"/>
                    <a:pt x="1745" y="118"/>
                    <a:pt x="1210" y="13"/>
                  </a:cubicBezTo>
                  <a:cubicBezTo>
                    <a:pt x="1147" y="4"/>
                    <a:pt x="1090" y="1"/>
                    <a:pt x="1038"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55"/>
            <p:cNvSpPr/>
            <p:nvPr/>
          </p:nvSpPr>
          <p:spPr>
            <a:xfrm>
              <a:off x="2236529" y="1318773"/>
              <a:ext cx="105779" cy="109034"/>
            </a:xfrm>
            <a:custGeom>
              <a:rect b="b" l="l" r="r" t="t"/>
              <a:pathLst>
                <a:path extrusionOk="0" h="4389" w="4258">
                  <a:moveTo>
                    <a:pt x="948" y="1"/>
                  </a:moveTo>
                  <a:cubicBezTo>
                    <a:pt x="761" y="1"/>
                    <a:pt x="657" y="60"/>
                    <a:pt x="582" y="60"/>
                  </a:cubicBezTo>
                  <a:cubicBezTo>
                    <a:pt x="524" y="107"/>
                    <a:pt x="384" y="212"/>
                    <a:pt x="291" y="502"/>
                  </a:cubicBezTo>
                  <a:cubicBezTo>
                    <a:pt x="140" y="979"/>
                    <a:pt x="1" y="1514"/>
                    <a:pt x="1" y="2189"/>
                  </a:cubicBezTo>
                  <a:cubicBezTo>
                    <a:pt x="1" y="2875"/>
                    <a:pt x="140" y="3410"/>
                    <a:pt x="291" y="3887"/>
                  </a:cubicBezTo>
                  <a:cubicBezTo>
                    <a:pt x="384" y="4178"/>
                    <a:pt x="524" y="4283"/>
                    <a:pt x="582" y="4329"/>
                  </a:cubicBezTo>
                  <a:cubicBezTo>
                    <a:pt x="657" y="4329"/>
                    <a:pt x="761" y="4389"/>
                    <a:pt x="948" y="4389"/>
                  </a:cubicBezTo>
                  <a:cubicBezTo>
                    <a:pt x="995" y="4389"/>
                    <a:pt x="1047" y="4385"/>
                    <a:pt x="1106" y="4376"/>
                  </a:cubicBezTo>
                  <a:cubicBezTo>
                    <a:pt x="1594" y="4283"/>
                    <a:pt x="2129" y="4085"/>
                    <a:pt x="2711" y="3748"/>
                  </a:cubicBezTo>
                  <a:cubicBezTo>
                    <a:pt x="3292" y="3410"/>
                    <a:pt x="3723" y="3061"/>
                    <a:pt x="4014" y="2677"/>
                  </a:cubicBezTo>
                  <a:cubicBezTo>
                    <a:pt x="4211" y="2433"/>
                    <a:pt x="4258" y="2294"/>
                    <a:pt x="4258" y="2189"/>
                  </a:cubicBezTo>
                  <a:cubicBezTo>
                    <a:pt x="4258" y="2096"/>
                    <a:pt x="4211" y="1956"/>
                    <a:pt x="4014" y="1712"/>
                  </a:cubicBezTo>
                  <a:cubicBezTo>
                    <a:pt x="3723" y="1317"/>
                    <a:pt x="3292" y="979"/>
                    <a:pt x="2711" y="642"/>
                  </a:cubicBezTo>
                  <a:cubicBezTo>
                    <a:pt x="2129" y="305"/>
                    <a:pt x="1594" y="107"/>
                    <a:pt x="1106" y="14"/>
                  </a:cubicBezTo>
                  <a:cubicBezTo>
                    <a:pt x="1047" y="5"/>
                    <a:pt x="995" y="1"/>
                    <a:pt x="948"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55"/>
            <p:cNvSpPr/>
            <p:nvPr/>
          </p:nvSpPr>
          <p:spPr>
            <a:xfrm>
              <a:off x="2573443" y="1323419"/>
              <a:ext cx="96538" cy="99469"/>
            </a:xfrm>
            <a:custGeom>
              <a:rect b="b" l="l" r="r" t="t"/>
              <a:pathLst>
                <a:path extrusionOk="0" h="4004" w="3886">
                  <a:moveTo>
                    <a:pt x="800" y="0"/>
                  </a:moveTo>
                  <a:cubicBezTo>
                    <a:pt x="653" y="0"/>
                    <a:pt x="569" y="39"/>
                    <a:pt x="536" y="71"/>
                  </a:cubicBezTo>
                  <a:cubicBezTo>
                    <a:pt x="489" y="118"/>
                    <a:pt x="396" y="211"/>
                    <a:pt x="292" y="455"/>
                  </a:cubicBezTo>
                  <a:cubicBezTo>
                    <a:pt x="106" y="897"/>
                    <a:pt x="1" y="1374"/>
                    <a:pt x="1" y="2002"/>
                  </a:cubicBezTo>
                  <a:cubicBezTo>
                    <a:pt x="1" y="2584"/>
                    <a:pt x="106" y="3119"/>
                    <a:pt x="292" y="3561"/>
                  </a:cubicBezTo>
                  <a:cubicBezTo>
                    <a:pt x="396" y="3805"/>
                    <a:pt x="489" y="3898"/>
                    <a:pt x="536" y="3944"/>
                  </a:cubicBezTo>
                  <a:cubicBezTo>
                    <a:pt x="573" y="3944"/>
                    <a:pt x="677" y="4004"/>
                    <a:pt x="866" y="4004"/>
                  </a:cubicBezTo>
                  <a:cubicBezTo>
                    <a:pt x="914" y="4004"/>
                    <a:pt x="966" y="4000"/>
                    <a:pt x="1024" y="3991"/>
                  </a:cubicBezTo>
                  <a:cubicBezTo>
                    <a:pt x="1455" y="3898"/>
                    <a:pt x="1943" y="3747"/>
                    <a:pt x="2478" y="3409"/>
                  </a:cubicBezTo>
                  <a:cubicBezTo>
                    <a:pt x="3013" y="3119"/>
                    <a:pt x="3397" y="2781"/>
                    <a:pt x="3688" y="2444"/>
                  </a:cubicBezTo>
                  <a:cubicBezTo>
                    <a:pt x="3886" y="2200"/>
                    <a:pt x="3886" y="2060"/>
                    <a:pt x="3886" y="2002"/>
                  </a:cubicBezTo>
                  <a:cubicBezTo>
                    <a:pt x="3886" y="1955"/>
                    <a:pt x="3886" y="1816"/>
                    <a:pt x="3688" y="1572"/>
                  </a:cubicBezTo>
                  <a:cubicBezTo>
                    <a:pt x="3397" y="1234"/>
                    <a:pt x="3013" y="897"/>
                    <a:pt x="2478" y="606"/>
                  </a:cubicBezTo>
                  <a:cubicBezTo>
                    <a:pt x="1943" y="257"/>
                    <a:pt x="1455" y="118"/>
                    <a:pt x="1024" y="25"/>
                  </a:cubicBezTo>
                  <a:cubicBezTo>
                    <a:pt x="937" y="7"/>
                    <a:pt x="863" y="0"/>
                    <a:pt x="800"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55"/>
            <p:cNvSpPr/>
            <p:nvPr/>
          </p:nvSpPr>
          <p:spPr>
            <a:xfrm>
              <a:off x="2910655" y="1328164"/>
              <a:ext cx="86725" cy="90253"/>
            </a:xfrm>
            <a:custGeom>
              <a:rect b="b" l="l" r="r" t="t"/>
              <a:pathLst>
                <a:path extrusionOk="0" h="3633" w="3491">
                  <a:moveTo>
                    <a:pt x="732" y="0"/>
                  </a:moveTo>
                  <a:cubicBezTo>
                    <a:pt x="602" y="0"/>
                    <a:pt x="522" y="33"/>
                    <a:pt x="489" y="66"/>
                  </a:cubicBezTo>
                  <a:cubicBezTo>
                    <a:pt x="431" y="124"/>
                    <a:pt x="338" y="171"/>
                    <a:pt x="245" y="415"/>
                  </a:cubicBezTo>
                  <a:cubicBezTo>
                    <a:pt x="94" y="799"/>
                    <a:pt x="1" y="1288"/>
                    <a:pt x="1" y="1811"/>
                  </a:cubicBezTo>
                  <a:cubicBezTo>
                    <a:pt x="1" y="2346"/>
                    <a:pt x="94" y="2835"/>
                    <a:pt x="245" y="3218"/>
                  </a:cubicBezTo>
                  <a:cubicBezTo>
                    <a:pt x="338" y="3463"/>
                    <a:pt x="431" y="3509"/>
                    <a:pt x="489" y="3556"/>
                  </a:cubicBezTo>
                  <a:cubicBezTo>
                    <a:pt x="523" y="3597"/>
                    <a:pt x="603" y="3633"/>
                    <a:pt x="736" y="3633"/>
                  </a:cubicBezTo>
                  <a:cubicBezTo>
                    <a:pt x="789" y="3633"/>
                    <a:pt x="850" y="3627"/>
                    <a:pt x="920" y="3614"/>
                  </a:cubicBezTo>
                  <a:cubicBezTo>
                    <a:pt x="1304" y="3509"/>
                    <a:pt x="1746" y="3370"/>
                    <a:pt x="2234" y="3125"/>
                  </a:cubicBezTo>
                  <a:cubicBezTo>
                    <a:pt x="2711" y="2835"/>
                    <a:pt x="3048" y="2497"/>
                    <a:pt x="3339" y="2206"/>
                  </a:cubicBezTo>
                  <a:cubicBezTo>
                    <a:pt x="3490" y="2009"/>
                    <a:pt x="3490" y="1869"/>
                    <a:pt x="3490" y="1811"/>
                  </a:cubicBezTo>
                  <a:cubicBezTo>
                    <a:pt x="3490" y="1764"/>
                    <a:pt x="3490" y="1625"/>
                    <a:pt x="3339" y="1427"/>
                  </a:cubicBezTo>
                  <a:cubicBezTo>
                    <a:pt x="3048" y="1090"/>
                    <a:pt x="2711" y="799"/>
                    <a:pt x="2234" y="508"/>
                  </a:cubicBezTo>
                  <a:cubicBezTo>
                    <a:pt x="1746" y="264"/>
                    <a:pt x="1304" y="124"/>
                    <a:pt x="920" y="20"/>
                  </a:cubicBezTo>
                  <a:cubicBezTo>
                    <a:pt x="848" y="6"/>
                    <a:pt x="786" y="0"/>
                    <a:pt x="73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55"/>
            <p:cNvSpPr/>
            <p:nvPr/>
          </p:nvSpPr>
          <p:spPr>
            <a:xfrm>
              <a:off x="3247867" y="1333082"/>
              <a:ext cx="78055" cy="80440"/>
            </a:xfrm>
            <a:custGeom>
              <a:rect b="b" l="l" r="r" t="t"/>
              <a:pathLst>
                <a:path extrusionOk="0" h="3238" w="3142">
                  <a:moveTo>
                    <a:pt x="642" y="0"/>
                  </a:moveTo>
                  <a:cubicBezTo>
                    <a:pt x="526" y="0"/>
                    <a:pt x="464" y="33"/>
                    <a:pt x="431" y="66"/>
                  </a:cubicBezTo>
                  <a:cubicBezTo>
                    <a:pt x="385" y="66"/>
                    <a:pt x="292" y="159"/>
                    <a:pt x="233" y="357"/>
                  </a:cubicBezTo>
                  <a:cubicBezTo>
                    <a:pt x="94" y="694"/>
                    <a:pt x="1" y="1136"/>
                    <a:pt x="1" y="1613"/>
                  </a:cubicBezTo>
                  <a:cubicBezTo>
                    <a:pt x="1" y="2101"/>
                    <a:pt x="94" y="2543"/>
                    <a:pt x="233" y="2881"/>
                  </a:cubicBezTo>
                  <a:cubicBezTo>
                    <a:pt x="292" y="3067"/>
                    <a:pt x="385" y="3172"/>
                    <a:pt x="431" y="3172"/>
                  </a:cubicBezTo>
                  <a:cubicBezTo>
                    <a:pt x="464" y="3204"/>
                    <a:pt x="526" y="3237"/>
                    <a:pt x="642" y="3237"/>
                  </a:cubicBezTo>
                  <a:cubicBezTo>
                    <a:pt x="690" y="3237"/>
                    <a:pt x="747" y="3232"/>
                    <a:pt x="815" y="3218"/>
                  </a:cubicBezTo>
                  <a:cubicBezTo>
                    <a:pt x="1164" y="3172"/>
                    <a:pt x="1594" y="3020"/>
                    <a:pt x="1978" y="2776"/>
                  </a:cubicBezTo>
                  <a:cubicBezTo>
                    <a:pt x="2420" y="2543"/>
                    <a:pt x="2757" y="2253"/>
                    <a:pt x="2955" y="1962"/>
                  </a:cubicBezTo>
                  <a:cubicBezTo>
                    <a:pt x="3095" y="1764"/>
                    <a:pt x="3141" y="1671"/>
                    <a:pt x="3141" y="1613"/>
                  </a:cubicBezTo>
                  <a:cubicBezTo>
                    <a:pt x="3141" y="1566"/>
                    <a:pt x="3095" y="1427"/>
                    <a:pt x="2955" y="1276"/>
                  </a:cubicBezTo>
                  <a:cubicBezTo>
                    <a:pt x="2757" y="985"/>
                    <a:pt x="2420" y="694"/>
                    <a:pt x="1978" y="450"/>
                  </a:cubicBezTo>
                  <a:cubicBezTo>
                    <a:pt x="1594" y="217"/>
                    <a:pt x="1164" y="66"/>
                    <a:pt x="815" y="19"/>
                  </a:cubicBezTo>
                  <a:cubicBezTo>
                    <a:pt x="747" y="6"/>
                    <a:pt x="690" y="0"/>
                    <a:pt x="64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55"/>
            <p:cNvSpPr/>
            <p:nvPr/>
          </p:nvSpPr>
          <p:spPr>
            <a:xfrm>
              <a:off x="3584806" y="1337852"/>
              <a:ext cx="68789" cy="70751"/>
            </a:xfrm>
            <a:custGeom>
              <a:rect b="b" l="l" r="r" t="t"/>
              <a:pathLst>
                <a:path extrusionOk="0" h="2848" w="2769">
                  <a:moveTo>
                    <a:pt x="582" y="1"/>
                  </a:moveTo>
                  <a:cubicBezTo>
                    <a:pt x="484" y="1"/>
                    <a:pt x="428" y="39"/>
                    <a:pt x="395" y="72"/>
                  </a:cubicBezTo>
                  <a:cubicBezTo>
                    <a:pt x="337" y="72"/>
                    <a:pt x="244" y="118"/>
                    <a:pt x="198" y="316"/>
                  </a:cubicBezTo>
                  <a:cubicBezTo>
                    <a:pt x="105" y="653"/>
                    <a:pt x="0" y="991"/>
                    <a:pt x="0" y="1421"/>
                  </a:cubicBezTo>
                  <a:cubicBezTo>
                    <a:pt x="0" y="1863"/>
                    <a:pt x="105" y="2200"/>
                    <a:pt x="198" y="2538"/>
                  </a:cubicBezTo>
                  <a:cubicBezTo>
                    <a:pt x="244" y="2689"/>
                    <a:pt x="337" y="2782"/>
                    <a:pt x="395" y="2782"/>
                  </a:cubicBezTo>
                  <a:cubicBezTo>
                    <a:pt x="428" y="2815"/>
                    <a:pt x="485" y="2848"/>
                    <a:pt x="585" y="2848"/>
                  </a:cubicBezTo>
                  <a:cubicBezTo>
                    <a:pt x="626" y="2848"/>
                    <a:pt x="675" y="2842"/>
                    <a:pt x="733" y="2828"/>
                  </a:cubicBezTo>
                  <a:cubicBezTo>
                    <a:pt x="1024" y="2782"/>
                    <a:pt x="1407" y="2642"/>
                    <a:pt x="1745" y="2445"/>
                  </a:cubicBezTo>
                  <a:cubicBezTo>
                    <a:pt x="2140" y="2200"/>
                    <a:pt x="2431" y="1956"/>
                    <a:pt x="2617" y="1712"/>
                  </a:cubicBezTo>
                  <a:cubicBezTo>
                    <a:pt x="2768" y="1572"/>
                    <a:pt x="2768" y="1479"/>
                    <a:pt x="2768" y="1421"/>
                  </a:cubicBezTo>
                  <a:cubicBezTo>
                    <a:pt x="2768" y="1374"/>
                    <a:pt x="2768" y="1281"/>
                    <a:pt x="2617" y="1130"/>
                  </a:cubicBezTo>
                  <a:cubicBezTo>
                    <a:pt x="2431" y="898"/>
                    <a:pt x="2140" y="653"/>
                    <a:pt x="1745" y="409"/>
                  </a:cubicBezTo>
                  <a:cubicBezTo>
                    <a:pt x="1407" y="211"/>
                    <a:pt x="1024" y="72"/>
                    <a:pt x="733" y="25"/>
                  </a:cubicBezTo>
                  <a:cubicBezTo>
                    <a:pt x="674" y="8"/>
                    <a:pt x="624" y="1"/>
                    <a:pt x="58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55"/>
            <p:cNvSpPr/>
            <p:nvPr/>
          </p:nvSpPr>
          <p:spPr>
            <a:xfrm>
              <a:off x="3921993" y="1342572"/>
              <a:ext cx="58976" cy="61411"/>
            </a:xfrm>
            <a:custGeom>
              <a:rect b="b" l="l" r="r" t="t"/>
              <a:pathLst>
                <a:path extrusionOk="0" h="2472" w="2374">
                  <a:moveTo>
                    <a:pt x="476" y="1"/>
                  </a:moveTo>
                  <a:cubicBezTo>
                    <a:pt x="400" y="1"/>
                    <a:pt x="369" y="21"/>
                    <a:pt x="338" y="21"/>
                  </a:cubicBezTo>
                  <a:cubicBezTo>
                    <a:pt x="292" y="68"/>
                    <a:pt x="245" y="126"/>
                    <a:pt x="141" y="266"/>
                  </a:cubicBezTo>
                  <a:cubicBezTo>
                    <a:pt x="47" y="556"/>
                    <a:pt x="1" y="847"/>
                    <a:pt x="1" y="1231"/>
                  </a:cubicBezTo>
                  <a:cubicBezTo>
                    <a:pt x="1" y="1626"/>
                    <a:pt x="47" y="1917"/>
                    <a:pt x="141" y="2208"/>
                  </a:cubicBezTo>
                  <a:cubicBezTo>
                    <a:pt x="245" y="2348"/>
                    <a:pt x="292" y="2394"/>
                    <a:pt x="338" y="2394"/>
                  </a:cubicBezTo>
                  <a:cubicBezTo>
                    <a:pt x="371" y="2436"/>
                    <a:pt x="405" y="2471"/>
                    <a:pt x="493" y="2471"/>
                  </a:cubicBezTo>
                  <a:cubicBezTo>
                    <a:pt x="528" y="2471"/>
                    <a:pt x="573" y="2466"/>
                    <a:pt x="629" y="2452"/>
                  </a:cubicBezTo>
                  <a:cubicBezTo>
                    <a:pt x="920" y="2394"/>
                    <a:pt x="1211" y="2301"/>
                    <a:pt x="1548" y="2103"/>
                  </a:cubicBezTo>
                  <a:cubicBezTo>
                    <a:pt x="1839" y="1917"/>
                    <a:pt x="2083" y="1719"/>
                    <a:pt x="2281" y="1475"/>
                  </a:cubicBezTo>
                  <a:cubicBezTo>
                    <a:pt x="2374" y="1382"/>
                    <a:pt x="2374" y="1289"/>
                    <a:pt x="2374" y="1231"/>
                  </a:cubicBezTo>
                  <a:cubicBezTo>
                    <a:pt x="2374" y="1184"/>
                    <a:pt x="2374" y="1091"/>
                    <a:pt x="2281" y="998"/>
                  </a:cubicBezTo>
                  <a:cubicBezTo>
                    <a:pt x="2083" y="754"/>
                    <a:pt x="1839" y="556"/>
                    <a:pt x="1548" y="359"/>
                  </a:cubicBezTo>
                  <a:cubicBezTo>
                    <a:pt x="1211" y="173"/>
                    <a:pt x="920" y="68"/>
                    <a:pt x="629" y="21"/>
                  </a:cubicBezTo>
                  <a:cubicBezTo>
                    <a:pt x="563" y="6"/>
                    <a:pt x="514" y="1"/>
                    <a:pt x="476"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55"/>
            <p:cNvSpPr/>
            <p:nvPr/>
          </p:nvSpPr>
          <p:spPr>
            <a:xfrm>
              <a:off x="4259206" y="1347491"/>
              <a:ext cx="50604" cy="51623"/>
            </a:xfrm>
            <a:custGeom>
              <a:rect b="b" l="l" r="r" t="t"/>
              <a:pathLst>
                <a:path extrusionOk="0" h="2078" w="2037">
                  <a:moveTo>
                    <a:pt x="412" y="0"/>
                  </a:moveTo>
                  <a:cubicBezTo>
                    <a:pt x="354" y="0"/>
                    <a:pt x="323" y="21"/>
                    <a:pt x="292" y="21"/>
                  </a:cubicBezTo>
                  <a:cubicBezTo>
                    <a:pt x="233" y="68"/>
                    <a:pt x="187" y="114"/>
                    <a:pt x="140" y="219"/>
                  </a:cubicBezTo>
                  <a:cubicBezTo>
                    <a:pt x="47" y="451"/>
                    <a:pt x="1" y="696"/>
                    <a:pt x="1" y="1033"/>
                  </a:cubicBezTo>
                  <a:cubicBezTo>
                    <a:pt x="1" y="1324"/>
                    <a:pt x="47" y="1615"/>
                    <a:pt x="140" y="1859"/>
                  </a:cubicBezTo>
                  <a:cubicBezTo>
                    <a:pt x="187" y="1963"/>
                    <a:pt x="233" y="2010"/>
                    <a:pt x="292" y="2057"/>
                  </a:cubicBezTo>
                  <a:cubicBezTo>
                    <a:pt x="323" y="2057"/>
                    <a:pt x="354" y="2077"/>
                    <a:pt x="412" y="2077"/>
                  </a:cubicBezTo>
                  <a:cubicBezTo>
                    <a:pt x="442" y="2077"/>
                    <a:pt x="478" y="2072"/>
                    <a:pt x="524" y="2057"/>
                  </a:cubicBezTo>
                  <a:cubicBezTo>
                    <a:pt x="769" y="2010"/>
                    <a:pt x="1013" y="1905"/>
                    <a:pt x="1304" y="1766"/>
                  </a:cubicBezTo>
                  <a:cubicBezTo>
                    <a:pt x="1548" y="1615"/>
                    <a:pt x="1792" y="1428"/>
                    <a:pt x="1932" y="1277"/>
                  </a:cubicBezTo>
                  <a:cubicBezTo>
                    <a:pt x="2036" y="1138"/>
                    <a:pt x="2036" y="1091"/>
                    <a:pt x="2036" y="1033"/>
                  </a:cubicBezTo>
                  <a:cubicBezTo>
                    <a:pt x="2036" y="986"/>
                    <a:pt x="2036" y="940"/>
                    <a:pt x="1932" y="800"/>
                  </a:cubicBezTo>
                  <a:cubicBezTo>
                    <a:pt x="1792" y="649"/>
                    <a:pt x="1548" y="451"/>
                    <a:pt x="1304" y="312"/>
                  </a:cubicBezTo>
                  <a:cubicBezTo>
                    <a:pt x="1013" y="114"/>
                    <a:pt x="769" y="68"/>
                    <a:pt x="524" y="21"/>
                  </a:cubicBezTo>
                  <a:cubicBezTo>
                    <a:pt x="478" y="6"/>
                    <a:pt x="442" y="0"/>
                    <a:pt x="41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5"/>
            <p:cNvSpPr/>
            <p:nvPr/>
          </p:nvSpPr>
          <p:spPr>
            <a:xfrm>
              <a:off x="4596144" y="1352261"/>
              <a:ext cx="41040" cy="41934"/>
            </a:xfrm>
            <a:custGeom>
              <a:rect b="b" l="l" r="r" t="t"/>
              <a:pathLst>
                <a:path extrusionOk="0" h="1688" w="1652">
                  <a:moveTo>
                    <a:pt x="344" y="1"/>
                  </a:moveTo>
                  <a:cubicBezTo>
                    <a:pt x="286" y="1"/>
                    <a:pt x="244" y="27"/>
                    <a:pt x="244" y="27"/>
                  </a:cubicBezTo>
                  <a:cubicBezTo>
                    <a:pt x="198" y="27"/>
                    <a:pt x="151" y="73"/>
                    <a:pt x="105" y="166"/>
                  </a:cubicBezTo>
                  <a:cubicBezTo>
                    <a:pt x="47" y="364"/>
                    <a:pt x="0" y="608"/>
                    <a:pt x="0" y="841"/>
                  </a:cubicBezTo>
                  <a:cubicBezTo>
                    <a:pt x="0" y="1085"/>
                    <a:pt x="47" y="1329"/>
                    <a:pt x="105" y="1481"/>
                  </a:cubicBezTo>
                  <a:cubicBezTo>
                    <a:pt x="151" y="1620"/>
                    <a:pt x="198" y="1667"/>
                    <a:pt x="244" y="1667"/>
                  </a:cubicBezTo>
                  <a:cubicBezTo>
                    <a:pt x="244" y="1667"/>
                    <a:pt x="286" y="1687"/>
                    <a:pt x="344" y="1687"/>
                  </a:cubicBezTo>
                  <a:cubicBezTo>
                    <a:pt x="374" y="1687"/>
                    <a:pt x="407" y="1682"/>
                    <a:pt x="442" y="1667"/>
                  </a:cubicBezTo>
                  <a:cubicBezTo>
                    <a:pt x="628" y="1667"/>
                    <a:pt x="826" y="1574"/>
                    <a:pt x="1070" y="1423"/>
                  </a:cubicBezTo>
                  <a:cubicBezTo>
                    <a:pt x="1268" y="1329"/>
                    <a:pt x="1454" y="1190"/>
                    <a:pt x="1559" y="1039"/>
                  </a:cubicBezTo>
                  <a:cubicBezTo>
                    <a:pt x="1652" y="946"/>
                    <a:pt x="1652" y="899"/>
                    <a:pt x="1652" y="841"/>
                  </a:cubicBezTo>
                  <a:cubicBezTo>
                    <a:pt x="1652" y="794"/>
                    <a:pt x="1652" y="748"/>
                    <a:pt x="1559" y="655"/>
                  </a:cubicBezTo>
                  <a:cubicBezTo>
                    <a:pt x="1454" y="504"/>
                    <a:pt x="1268" y="364"/>
                    <a:pt x="1070" y="259"/>
                  </a:cubicBezTo>
                  <a:lnTo>
                    <a:pt x="1070" y="213"/>
                  </a:lnTo>
                  <a:cubicBezTo>
                    <a:pt x="826" y="120"/>
                    <a:pt x="628" y="27"/>
                    <a:pt x="442" y="27"/>
                  </a:cubicBezTo>
                  <a:cubicBezTo>
                    <a:pt x="407" y="7"/>
                    <a:pt x="374" y="1"/>
                    <a:pt x="34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55"/>
            <p:cNvSpPr/>
            <p:nvPr/>
          </p:nvSpPr>
          <p:spPr>
            <a:xfrm>
              <a:off x="4933356" y="1357031"/>
              <a:ext cx="31227" cy="32544"/>
            </a:xfrm>
            <a:custGeom>
              <a:rect b="b" l="l" r="r" t="t"/>
              <a:pathLst>
                <a:path extrusionOk="0" h="1310" w="1257">
                  <a:moveTo>
                    <a:pt x="260" y="0"/>
                  </a:moveTo>
                  <a:cubicBezTo>
                    <a:pt x="218" y="0"/>
                    <a:pt x="198" y="21"/>
                    <a:pt x="198" y="21"/>
                  </a:cubicBezTo>
                  <a:cubicBezTo>
                    <a:pt x="140" y="21"/>
                    <a:pt x="140" y="67"/>
                    <a:pt x="93" y="172"/>
                  </a:cubicBezTo>
                  <a:cubicBezTo>
                    <a:pt x="47" y="265"/>
                    <a:pt x="0" y="463"/>
                    <a:pt x="0" y="649"/>
                  </a:cubicBezTo>
                  <a:cubicBezTo>
                    <a:pt x="0" y="847"/>
                    <a:pt x="47" y="1044"/>
                    <a:pt x="93" y="1137"/>
                  </a:cubicBezTo>
                  <a:cubicBezTo>
                    <a:pt x="140" y="1231"/>
                    <a:pt x="140" y="1289"/>
                    <a:pt x="198" y="1289"/>
                  </a:cubicBezTo>
                  <a:cubicBezTo>
                    <a:pt x="198" y="1289"/>
                    <a:pt x="218" y="1309"/>
                    <a:pt x="260" y="1309"/>
                  </a:cubicBezTo>
                  <a:cubicBezTo>
                    <a:pt x="280" y="1309"/>
                    <a:pt x="306" y="1304"/>
                    <a:pt x="337" y="1289"/>
                  </a:cubicBezTo>
                  <a:cubicBezTo>
                    <a:pt x="489" y="1289"/>
                    <a:pt x="628" y="1231"/>
                    <a:pt x="826" y="1137"/>
                  </a:cubicBezTo>
                  <a:cubicBezTo>
                    <a:pt x="965" y="1044"/>
                    <a:pt x="1117" y="893"/>
                    <a:pt x="1210" y="800"/>
                  </a:cubicBezTo>
                  <a:cubicBezTo>
                    <a:pt x="1256" y="707"/>
                    <a:pt x="1256" y="649"/>
                    <a:pt x="1256" y="649"/>
                  </a:cubicBezTo>
                  <a:cubicBezTo>
                    <a:pt x="1256" y="602"/>
                    <a:pt x="1256" y="602"/>
                    <a:pt x="1210" y="509"/>
                  </a:cubicBezTo>
                  <a:cubicBezTo>
                    <a:pt x="1117" y="416"/>
                    <a:pt x="965" y="265"/>
                    <a:pt x="826" y="172"/>
                  </a:cubicBezTo>
                  <a:cubicBezTo>
                    <a:pt x="628" y="67"/>
                    <a:pt x="489" y="21"/>
                    <a:pt x="337" y="21"/>
                  </a:cubicBezTo>
                  <a:cubicBezTo>
                    <a:pt x="306" y="5"/>
                    <a:pt x="280" y="0"/>
                    <a:pt x="260"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55"/>
            <p:cNvSpPr/>
            <p:nvPr/>
          </p:nvSpPr>
          <p:spPr>
            <a:xfrm>
              <a:off x="5270544" y="1361924"/>
              <a:ext cx="22855" cy="22731"/>
            </a:xfrm>
            <a:custGeom>
              <a:rect b="b" l="l" r="r" t="t"/>
              <a:pathLst>
                <a:path extrusionOk="0" h="915" w="920">
                  <a:moveTo>
                    <a:pt x="189" y="1"/>
                  </a:moveTo>
                  <a:cubicBezTo>
                    <a:pt x="161" y="1"/>
                    <a:pt x="141" y="22"/>
                    <a:pt x="141" y="22"/>
                  </a:cubicBezTo>
                  <a:cubicBezTo>
                    <a:pt x="94" y="22"/>
                    <a:pt x="94" y="22"/>
                    <a:pt x="47" y="115"/>
                  </a:cubicBezTo>
                  <a:cubicBezTo>
                    <a:pt x="47" y="219"/>
                    <a:pt x="1" y="312"/>
                    <a:pt x="1" y="452"/>
                  </a:cubicBezTo>
                  <a:cubicBezTo>
                    <a:pt x="1" y="603"/>
                    <a:pt x="47" y="696"/>
                    <a:pt x="47" y="801"/>
                  </a:cubicBezTo>
                  <a:cubicBezTo>
                    <a:pt x="94" y="894"/>
                    <a:pt x="94" y="894"/>
                    <a:pt x="141" y="894"/>
                  </a:cubicBezTo>
                  <a:cubicBezTo>
                    <a:pt x="141" y="894"/>
                    <a:pt x="161" y="915"/>
                    <a:pt x="189" y="915"/>
                  </a:cubicBezTo>
                  <a:cubicBezTo>
                    <a:pt x="203" y="915"/>
                    <a:pt x="218" y="909"/>
                    <a:pt x="234" y="894"/>
                  </a:cubicBezTo>
                  <a:cubicBezTo>
                    <a:pt x="338" y="894"/>
                    <a:pt x="431" y="847"/>
                    <a:pt x="583" y="801"/>
                  </a:cubicBezTo>
                  <a:cubicBezTo>
                    <a:pt x="676" y="696"/>
                    <a:pt x="769" y="650"/>
                    <a:pt x="873" y="557"/>
                  </a:cubicBezTo>
                  <a:cubicBezTo>
                    <a:pt x="920" y="510"/>
                    <a:pt x="920" y="452"/>
                    <a:pt x="920" y="452"/>
                  </a:cubicBezTo>
                  <a:cubicBezTo>
                    <a:pt x="920" y="452"/>
                    <a:pt x="920" y="405"/>
                    <a:pt x="873" y="359"/>
                  </a:cubicBezTo>
                  <a:cubicBezTo>
                    <a:pt x="769" y="266"/>
                    <a:pt x="676" y="219"/>
                    <a:pt x="583" y="115"/>
                  </a:cubicBezTo>
                  <a:cubicBezTo>
                    <a:pt x="431" y="68"/>
                    <a:pt x="338" y="22"/>
                    <a:pt x="234" y="22"/>
                  </a:cubicBezTo>
                  <a:cubicBezTo>
                    <a:pt x="218" y="6"/>
                    <a:pt x="203" y="1"/>
                    <a:pt x="18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55"/>
            <p:cNvSpPr/>
            <p:nvPr/>
          </p:nvSpPr>
          <p:spPr>
            <a:xfrm>
              <a:off x="5607483" y="1365924"/>
              <a:ext cx="13316" cy="14458"/>
            </a:xfrm>
            <a:custGeom>
              <a:rect b="b" l="l" r="r" t="t"/>
              <a:pathLst>
                <a:path extrusionOk="0" h="582" w="536">
                  <a:moveTo>
                    <a:pt x="151" y="0"/>
                  </a:moveTo>
                  <a:cubicBezTo>
                    <a:pt x="105" y="0"/>
                    <a:pt x="105" y="0"/>
                    <a:pt x="105" y="58"/>
                  </a:cubicBezTo>
                  <a:cubicBezTo>
                    <a:pt x="47" y="58"/>
                    <a:pt x="47" y="58"/>
                    <a:pt x="47" y="105"/>
                  </a:cubicBezTo>
                  <a:cubicBezTo>
                    <a:pt x="0" y="151"/>
                    <a:pt x="0" y="198"/>
                    <a:pt x="0" y="291"/>
                  </a:cubicBezTo>
                  <a:cubicBezTo>
                    <a:pt x="0" y="396"/>
                    <a:pt x="0" y="442"/>
                    <a:pt x="47" y="489"/>
                  </a:cubicBezTo>
                  <a:cubicBezTo>
                    <a:pt x="47" y="535"/>
                    <a:pt x="47" y="535"/>
                    <a:pt x="105" y="535"/>
                  </a:cubicBezTo>
                  <a:cubicBezTo>
                    <a:pt x="105" y="535"/>
                    <a:pt x="105" y="582"/>
                    <a:pt x="151" y="582"/>
                  </a:cubicBezTo>
                  <a:cubicBezTo>
                    <a:pt x="198" y="535"/>
                    <a:pt x="291" y="535"/>
                    <a:pt x="338" y="489"/>
                  </a:cubicBezTo>
                  <a:cubicBezTo>
                    <a:pt x="442" y="442"/>
                    <a:pt x="489" y="396"/>
                    <a:pt x="489" y="349"/>
                  </a:cubicBezTo>
                  <a:cubicBezTo>
                    <a:pt x="535" y="349"/>
                    <a:pt x="535" y="291"/>
                    <a:pt x="535" y="291"/>
                  </a:cubicBezTo>
                  <a:cubicBezTo>
                    <a:pt x="535" y="291"/>
                    <a:pt x="535" y="244"/>
                    <a:pt x="489" y="244"/>
                  </a:cubicBezTo>
                  <a:cubicBezTo>
                    <a:pt x="489" y="198"/>
                    <a:pt x="442" y="151"/>
                    <a:pt x="338" y="105"/>
                  </a:cubicBezTo>
                  <a:cubicBezTo>
                    <a:pt x="291" y="58"/>
                    <a:pt x="198" y="58"/>
                    <a:pt x="151"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55"/>
            <p:cNvSpPr/>
            <p:nvPr/>
          </p:nvSpPr>
          <p:spPr>
            <a:xfrm>
              <a:off x="550767" y="1565558"/>
              <a:ext cx="151738" cy="156085"/>
            </a:xfrm>
            <a:custGeom>
              <a:rect b="b" l="l" r="r" t="t"/>
              <a:pathLst>
                <a:path extrusionOk="0" h="6283" w="6108">
                  <a:moveTo>
                    <a:pt x="1379" y="0"/>
                  </a:moveTo>
                  <a:cubicBezTo>
                    <a:pt x="1096" y="0"/>
                    <a:pt x="958" y="69"/>
                    <a:pt x="873" y="106"/>
                  </a:cubicBezTo>
                  <a:cubicBezTo>
                    <a:pt x="780" y="164"/>
                    <a:pt x="582" y="304"/>
                    <a:pt x="443" y="688"/>
                  </a:cubicBezTo>
                  <a:cubicBezTo>
                    <a:pt x="198" y="1374"/>
                    <a:pt x="47" y="2200"/>
                    <a:pt x="1" y="3119"/>
                  </a:cubicBezTo>
                  <a:cubicBezTo>
                    <a:pt x="47" y="4084"/>
                    <a:pt x="198" y="4910"/>
                    <a:pt x="443" y="5585"/>
                  </a:cubicBezTo>
                  <a:cubicBezTo>
                    <a:pt x="582" y="5980"/>
                    <a:pt x="780" y="6120"/>
                    <a:pt x="873" y="6166"/>
                  </a:cubicBezTo>
                  <a:cubicBezTo>
                    <a:pt x="959" y="6205"/>
                    <a:pt x="1101" y="6283"/>
                    <a:pt x="1396" y="6283"/>
                  </a:cubicBezTo>
                  <a:cubicBezTo>
                    <a:pt x="1459" y="6283"/>
                    <a:pt x="1528" y="6279"/>
                    <a:pt x="1606" y="6271"/>
                  </a:cubicBezTo>
                  <a:cubicBezTo>
                    <a:pt x="2280" y="6120"/>
                    <a:pt x="3060" y="5829"/>
                    <a:pt x="3932" y="5399"/>
                  </a:cubicBezTo>
                  <a:cubicBezTo>
                    <a:pt x="4758" y="4910"/>
                    <a:pt x="5386" y="4375"/>
                    <a:pt x="5816" y="3793"/>
                  </a:cubicBezTo>
                  <a:cubicBezTo>
                    <a:pt x="6107" y="3456"/>
                    <a:pt x="6107" y="3258"/>
                    <a:pt x="6107" y="3119"/>
                  </a:cubicBezTo>
                  <a:cubicBezTo>
                    <a:pt x="6107" y="3014"/>
                    <a:pt x="6107" y="2828"/>
                    <a:pt x="5816" y="2432"/>
                  </a:cubicBezTo>
                  <a:cubicBezTo>
                    <a:pt x="5386" y="1909"/>
                    <a:pt x="4758" y="1374"/>
                    <a:pt x="3932" y="886"/>
                  </a:cubicBezTo>
                  <a:cubicBezTo>
                    <a:pt x="3060" y="397"/>
                    <a:pt x="2280" y="164"/>
                    <a:pt x="1606" y="13"/>
                  </a:cubicBezTo>
                  <a:cubicBezTo>
                    <a:pt x="1521" y="4"/>
                    <a:pt x="1446" y="0"/>
                    <a:pt x="137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55"/>
            <p:cNvSpPr/>
            <p:nvPr/>
          </p:nvSpPr>
          <p:spPr>
            <a:xfrm>
              <a:off x="887979" y="1570328"/>
              <a:ext cx="143341" cy="146422"/>
            </a:xfrm>
            <a:custGeom>
              <a:rect b="b" l="l" r="r" t="t"/>
              <a:pathLst>
                <a:path extrusionOk="0" h="5894" w="5770">
                  <a:moveTo>
                    <a:pt x="1204" y="1"/>
                  </a:moveTo>
                  <a:cubicBezTo>
                    <a:pt x="976" y="1"/>
                    <a:pt x="861" y="44"/>
                    <a:pt x="826" y="112"/>
                  </a:cubicBezTo>
                  <a:cubicBezTo>
                    <a:pt x="722" y="158"/>
                    <a:pt x="536" y="263"/>
                    <a:pt x="384" y="647"/>
                  </a:cubicBezTo>
                  <a:cubicBezTo>
                    <a:pt x="140" y="1275"/>
                    <a:pt x="1" y="2054"/>
                    <a:pt x="1" y="2927"/>
                  </a:cubicBezTo>
                  <a:cubicBezTo>
                    <a:pt x="1" y="3846"/>
                    <a:pt x="140" y="4625"/>
                    <a:pt x="384" y="5207"/>
                  </a:cubicBezTo>
                  <a:cubicBezTo>
                    <a:pt x="536" y="5637"/>
                    <a:pt x="722" y="5730"/>
                    <a:pt x="826" y="5788"/>
                  </a:cubicBezTo>
                  <a:cubicBezTo>
                    <a:pt x="864" y="5826"/>
                    <a:pt x="1001" y="5894"/>
                    <a:pt x="1279" y="5894"/>
                  </a:cubicBezTo>
                  <a:cubicBezTo>
                    <a:pt x="1345" y="5894"/>
                    <a:pt x="1419" y="5890"/>
                    <a:pt x="1501" y="5881"/>
                  </a:cubicBezTo>
                  <a:cubicBezTo>
                    <a:pt x="2176" y="5730"/>
                    <a:pt x="2909" y="5497"/>
                    <a:pt x="3688" y="5055"/>
                  </a:cubicBezTo>
                  <a:cubicBezTo>
                    <a:pt x="4455" y="4625"/>
                    <a:pt x="5037" y="4090"/>
                    <a:pt x="5479" y="3601"/>
                  </a:cubicBezTo>
                  <a:cubicBezTo>
                    <a:pt x="5723" y="3264"/>
                    <a:pt x="5770" y="3066"/>
                    <a:pt x="5770" y="2927"/>
                  </a:cubicBezTo>
                  <a:cubicBezTo>
                    <a:pt x="5770" y="2822"/>
                    <a:pt x="5723" y="2636"/>
                    <a:pt x="5479" y="2299"/>
                  </a:cubicBezTo>
                  <a:cubicBezTo>
                    <a:pt x="5037" y="1810"/>
                    <a:pt x="4455" y="1275"/>
                    <a:pt x="3688" y="845"/>
                  </a:cubicBezTo>
                  <a:cubicBezTo>
                    <a:pt x="2909" y="403"/>
                    <a:pt x="2176" y="112"/>
                    <a:pt x="1501" y="19"/>
                  </a:cubicBezTo>
                  <a:cubicBezTo>
                    <a:pt x="1386" y="6"/>
                    <a:pt x="1287" y="1"/>
                    <a:pt x="120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55"/>
            <p:cNvSpPr/>
            <p:nvPr/>
          </p:nvSpPr>
          <p:spPr>
            <a:xfrm>
              <a:off x="1225191" y="1574924"/>
              <a:ext cx="133528" cy="136932"/>
            </a:xfrm>
            <a:custGeom>
              <a:rect b="b" l="l" r="r" t="t"/>
              <a:pathLst>
                <a:path extrusionOk="0" h="5512" w="5375">
                  <a:moveTo>
                    <a:pt x="1112" y="1"/>
                  </a:moveTo>
                  <a:cubicBezTo>
                    <a:pt x="912" y="1"/>
                    <a:pt x="801" y="37"/>
                    <a:pt x="768" y="78"/>
                  </a:cubicBezTo>
                  <a:cubicBezTo>
                    <a:pt x="675" y="125"/>
                    <a:pt x="524" y="264"/>
                    <a:pt x="384" y="602"/>
                  </a:cubicBezTo>
                  <a:cubicBezTo>
                    <a:pt x="140" y="1183"/>
                    <a:pt x="1" y="1916"/>
                    <a:pt x="1" y="2742"/>
                  </a:cubicBezTo>
                  <a:cubicBezTo>
                    <a:pt x="1" y="3614"/>
                    <a:pt x="140" y="4289"/>
                    <a:pt x="384" y="4870"/>
                  </a:cubicBezTo>
                  <a:cubicBezTo>
                    <a:pt x="524" y="5254"/>
                    <a:pt x="675" y="5359"/>
                    <a:pt x="768" y="5405"/>
                  </a:cubicBezTo>
                  <a:cubicBezTo>
                    <a:pt x="806" y="5443"/>
                    <a:pt x="942" y="5511"/>
                    <a:pt x="1197" y="5511"/>
                  </a:cubicBezTo>
                  <a:cubicBezTo>
                    <a:pt x="1256" y="5511"/>
                    <a:pt x="1323" y="5507"/>
                    <a:pt x="1396" y="5498"/>
                  </a:cubicBezTo>
                  <a:cubicBezTo>
                    <a:pt x="2036" y="5405"/>
                    <a:pt x="2711" y="5161"/>
                    <a:pt x="3432" y="4731"/>
                  </a:cubicBezTo>
                  <a:cubicBezTo>
                    <a:pt x="4165" y="4289"/>
                    <a:pt x="4700" y="3858"/>
                    <a:pt x="5083" y="3370"/>
                  </a:cubicBezTo>
                  <a:cubicBezTo>
                    <a:pt x="5328" y="3033"/>
                    <a:pt x="5374" y="2835"/>
                    <a:pt x="5374" y="2742"/>
                  </a:cubicBezTo>
                  <a:cubicBezTo>
                    <a:pt x="5374" y="2637"/>
                    <a:pt x="5328" y="2451"/>
                    <a:pt x="5083" y="2160"/>
                  </a:cubicBezTo>
                  <a:cubicBezTo>
                    <a:pt x="4700" y="1672"/>
                    <a:pt x="4165" y="1183"/>
                    <a:pt x="3432" y="799"/>
                  </a:cubicBezTo>
                  <a:cubicBezTo>
                    <a:pt x="2711" y="369"/>
                    <a:pt x="2036" y="125"/>
                    <a:pt x="1396" y="20"/>
                  </a:cubicBezTo>
                  <a:cubicBezTo>
                    <a:pt x="1287" y="7"/>
                    <a:pt x="1192" y="1"/>
                    <a:pt x="111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55"/>
            <p:cNvSpPr/>
            <p:nvPr/>
          </p:nvSpPr>
          <p:spPr>
            <a:xfrm>
              <a:off x="1562105" y="1579843"/>
              <a:ext cx="123989" cy="127541"/>
            </a:xfrm>
            <a:custGeom>
              <a:rect b="b" l="l" r="r" t="t"/>
              <a:pathLst>
                <a:path extrusionOk="0" h="5134" w="4991">
                  <a:moveTo>
                    <a:pt x="1054" y="0"/>
                  </a:moveTo>
                  <a:cubicBezTo>
                    <a:pt x="871" y="0"/>
                    <a:pt x="753" y="33"/>
                    <a:pt x="687" y="66"/>
                  </a:cubicBezTo>
                  <a:cubicBezTo>
                    <a:pt x="629" y="113"/>
                    <a:pt x="489" y="217"/>
                    <a:pt x="338" y="555"/>
                  </a:cubicBezTo>
                  <a:cubicBezTo>
                    <a:pt x="152" y="1136"/>
                    <a:pt x="1" y="1764"/>
                    <a:pt x="1" y="2544"/>
                  </a:cubicBezTo>
                  <a:cubicBezTo>
                    <a:pt x="1" y="3370"/>
                    <a:pt x="152" y="3998"/>
                    <a:pt x="338" y="4533"/>
                  </a:cubicBezTo>
                  <a:cubicBezTo>
                    <a:pt x="489" y="4870"/>
                    <a:pt x="629" y="5010"/>
                    <a:pt x="687" y="5056"/>
                  </a:cubicBezTo>
                  <a:cubicBezTo>
                    <a:pt x="754" y="5098"/>
                    <a:pt x="873" y="5133"/>
                    <a:pt x="1059" y="5133"/>
                  </a:cubicBezTo>
                  <a:cubicBezTo>
                    <a:pt x="1134" y="5133"/>
                    <a:pt x="1219" y="5128"/>
                    <a:pt x="1315" y="5114"/>
                  </a:cubicBezTo>
                  <a:cubicBezTo>
                    <a:pt x="1897" y="5010"/>
                    <a:pt x="2525" y="4765"/>
                    <a:pt x="3199" y="4382"/>
                  </a:cubicBezTo>
                  <a:cubicBezTo>
                    <a:pt x="3886" y="3998"/>
                    <a:pt x="4363" y="3556"/>
                    <a:pt x="4758" y="3125"/>
                  </a:cubicBezTo>
                  <a:cubicBezTo>
                    <a:pt x="4991" y="2835"/>
                    <a:pt x="4991" y="2637"/>
                    <a:pt x="4991" y="2544"/>
                  </a:cubicBezTo>
                  <a:cubicBezTo>
                    <a:pt x="4991" y="2497"/>
                    <a:pt x="4991" y="2299"/>
                    <a:pt x="4758" y="2009"/>
                  </a:cubicBezTo>
                  <a:cubicBezTo>
                    <a:pt x="4363" y="1567"/>
                    <a:pt x="3886" y="1136"/>
                    <a:pt x="3199" y="753"/>
                  </a:cubicBezTo>
                  <a:cubicBezTo>
                    <a:pt x="2525" y="357"/>
                    <a:pt x="1897" y="113"/>
                    <a:pt x="1315" y="20"/>
                  </a:cubicBezTo>
                  <a:cubicBezTo>
                    <a:pt x="1216" y="6"/>
                    <a:pt x="1130" y="0"/>
                    <a:pt x="105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55"/>
            <p:cNvSpPr/>
            <p:nvPr/>
          </p:nvSpPr>
          <p:spPr>
            <a:xfrm>
              <a:off x="1899317" y="1584762"/>
              <a:ext cx="115617" cy="117704"/>
            </a:xfrm>
            <a:custGeom>
              <a:rect b="b" l="l" r="r" t="t"/>
              <a:pathLst>
                <a:path extrusionOk="0" h="4738" w="4654">
                  <a:moveTo>
                    <a:pt x="959" y="0"/>
                  </a:moveTo>
                  <a:cubicBezTo>
                    <a:pt x="790" y="0"/>
                    <a:pt x="695" y="33"/>
                    <a:pt x="629" y="66"/>
                  </a:cubicBezTo>
                  <a:cubicBezTo>
                    <a:pt x="582" y="113"/>
                    <a:pt x="431" y="206"/>
                    <a:pt x="338" y="496"/>
                  </a:cubicBezTo>
                  <a:cubicBezTo>
                    <a:pt x="140" y="1031"/>
                    <a:pt x="1" y="1659"/>
                    <a:pt x="1" y="2346"/>
                  </a:cubicBezTo>
                  <a:cubicBezTo>
                    <a:pt x="1" y="3067"/>
                    <a:pt x="140" y="3695"/>
                    <a:pt x="338" y="4184"/>
                  </a:cubicBezTo>
                  <a:cubicBezTo>
                    <a:pt x="431" y="4521"/>
                    <a:pt x="582" y="4626"/>
                    <a:pt x="629" y="4672"/>
                  </a:cubicBezTo>
                  <a:cubicBezTo>
                    <a:pt x="695" y="4705"/>
                    <a:pt x="790" y="4738"/>
                    <a:pt x="959" y="4738"/>
                  </a:cubicBezTo>
                  <a:cubicBezTo>
                    <a:pt x="1029" y="4738"/>
                    <a:pt x="1112" y="4732"/>
                    <a:pt x="1210" y="4719"/>
                  </a:cubicBezTo>
                  <a:cubicBezTo>
                    <a:pt x="1745" y="4626"/>
                    <a:pt x="2327" y="4428"/>
                    <a:pt x="2955" y="4044"/>
                  </a:cubicBezTo>
                  <a:cubicBezTo>
                    <a:pt x="3583" y="3695"/>
                    <a:pt x="4072" y="3311"/>
                    <a:pt x="4409" y="2881"/>
                  </a:cubicBezTo>
                  <a:cubicBezTo>
                    <a:pt x="4607" y="2637"/>
                    <a:pt x="4653" y="2439"/>
                    <a:pt x="4653" y="2346"/>
                  </a:cubicBezTo>
                  <a:cubicBezTo>
                    <a:pt x="4653" y="2299"/>
                    <a:pt x="4607" y="2101"/>
                    <a:pt x="4409" y="1857"/>
                  </a:cubicBezTo>
                  <a:cubicBezTo>
                    <a:pt x="4072" y="1427"/>
                    <a:pt x="3583" y="1031"/>
                    <a:pt x="2955" y="648"/>
                  </a:cubicBezTo>
                  <a:cubicBezTo>
                    <a:pt x="2327" y="310"/>
                    <a:pt x="1745" y="113"/>
                    <a:pt x="1210" y="19"/>
                  </a:cubicBezTo>
                  <a:cubicBezTo>
                    <a:pt x="1112" y="6"/>
                    <a:pt x="1029" y="0"/>
                    <a:pt x="95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55"/>
            <p:cNvSpPr/>
            <p:nvPr/>
          </p:nvSpPr>
          <p:spPr>
            <a:xfrm>
              <a:off x="2236529" y="1589382"/>
              <a:ext cx="105779" cy="108189"/>
            </a:xfrm>
            <a:custGeom>
              <a:rect b="b" l="l" r="r" t="t"/>
              <a:pathLst>
                <a:path extrusionOk="0" h="4355" w="4258">
                  <a:moveTo>
                    <a:pt x="891" y="1"/>
                  </a:moveTo>
                  <a:cubicBezTo>
                    <a:pt x="739" y="1"/>
                    <a:pt x="649" y="36"/>
                    <a:pt x="582" y="78"/>
                  </a:cubicBezTo>
                  <a:cubicBezTo>
                    <a:pt x="524" y="124"/>
                    <a:pt x="384" y="217"/>
                    <a:pt x="291" y="508"/>
                  </a:cubicBezTo>
                  <a:cubicBezTo>
                    <a:pt x="140" y="950"/>
                    <a:pt x="1" y="1532"/>
                    <a:pt x="1" y="2160"/>
                  </a:cubicBezTo>
                  <a:cubicBezTo>
                    <a:pt x="1" y="2834"/>
                    <a:pt x="140" y="3416"/>
                    <a:pt x="291" y="3858"/>
                  </a:cubicBezTo>
                  <a:cubicBezTo>
                    <a:pt x="384" y="4149"/>
                    <a:pt x="524" y="4242"/>
                    <a:pt x="582" y="4288"/>
                  </a:cubicBezTo>
                  <a:cubicBezTo>
                    <a:pt x="648" y="4321"/>
                    <a:pt x="737" y="4354"/>
                    <a:pt x="886" y="4354"/>
                  </a:cubicBezTo>
                  <a:cubicBezTo>
                    <a:pt x="948" y="4354"/>
                    <a:pt x="1020" y="4348"/>
                    <a:pt x="1106" y="4335"/>
                  </a:cubicBezTo>
                  <a:cubicBezTo>
                    <a:pt x="1594" y="4242"/>
                    <a:pt x="2129" y="4044"/>
                    <a:pt x="2711" y="3753"/>
                  </a:cubicBezTo>
                  <a:cubicBezTo>
                    <a:pt x="3292" y="3416"/>
                    <a:pt x="3723" y="3032"/>
                    <a:pt x="4014" y="2637"/>
                  </a:cubicBezTo>
                  <a:cubicBezTo>
                    <a:pt x="4211" y="2404"/>
                    <a:pt x="4258" y="2253"/>
                    <a:pt x="4258" y="2160"/>
                  </a:cubicBezTo>
                  <a:cubicBezTo>
                    <a:pt x="4258" y="2113"/>
                    <a:pt x="4211" y="1962"/>
                    <a:pt x="4014" y="1718"/>
                  </a:cubicBezTo>
                  <a:cubicBezTo>
                    <a:pt x="3723" y="1334"/>
                    <a:pt x="3292" y="950"/>
                    <a:pt x="2711" y="601"/>
                  </a:cubicBezTo>
                  <a:cubicBezTo>
                    <a:pt x="2129" y="264"/>
                    <a:pt x="1594" y="78"/>
                    <a:pt x="1106" y="20"/>
                  </a:cubicBezTo>
                  <a:cubicBezTo>
                    <a:pt x="1023" y="6"/>
                    <a:pt x="952" y="1"/>
                    <a:pt x="891"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55"/>
            <p:cNvSpPr/>
            <p:nvPr/>
          </p:nvSpPr>
          <p:spPr>
            <a:xfrm>
              <a:off x="2573443" y="1594301"/>
              <a:ext cx="96538" cy="98625"/>
            </a:xfrm>
            <a:custGeom>
              <a:rect b="b" l="l" r="r" t="t"/>
              <a:pathLst>
                <a:path extrusionOk="0" h="3970" w="3886">
                  <a:moveTo>
                    <a:pt x="804" y="0"/>
                  </a:moveTo>
                  <a:cubicBezTo>
                    <a:pt x="654" y="0"/>
                    <a:pt x="569" y="33"/>
                    <a:pt x="536" y="66"/>
                  </a:cubicBezTo>
                  <a:cubicBezTo>
                    <a:pt x="489" y="66"/>
                    <a:pt x="396" y="171"/>
                    <a:pt x="292" y="461"/>
                  </a:cubicBezTo>
                  <a:cubicBezTo>
                    <a:pt x="106" y="845"/>
                    <a:pt x="1" y="1380"/>
                    <a:pt x="1" y="1962"/>
                  </a:cubicBezTo>
                  <a:cubicBezTo>
                    <a:pt x="1" y="2590"/>
                    <a:pt x="106" y="3125"/>
                    <a:pt x="292" y="3509"/>
                  </a:cubicBezTo>
                  <a:cubicBezTo>
                    <a:pt x="396" y="3800"/>
                    <a:pt x="489" y="3846"/>
                    <a:pt x="536" y="3893"/>
                  </a:cubicBezTo>
                  <a:cubicBezTo>
                    <a:pt x="569" y="3934"/>
                    <a:pt x="656" y="3970"/>
                    <a:pt x="809" y="3970"/>
                  </a:cubicBezTo>
                  <a:cubicBezTo>
                    <a:pt x="870" y="3970"/>
                    <a:pt x="941" y="3964"/>
                    <a:pt x="1024" y="3951"/>
                  </a:cubicBezTo>
                  <a:cubicBezTo>
                    <a:pt x="1455" y="3893"/>
                    <a:pt x="1943" y="3706"/>
                    <a:pt x="2478" y="3416"/>
                  </a:cubicBezTo>
                  <a:cubicBezTo>
                    <a:pt x="3013" y="3078"/>
                    <a:pt x="3397" y="2729"/>
                    <a:pt x="3688" y="2392"/>
                  </a:cubicBezTo>
                  <a:cubicBezTo>
                    <a:pt x="3886" y="2206"/>
                    <a:pt x="3886" y="2055"/>
                    <a:pt x="3886" y="1962"/>
                  </a:cubicBezTo>
                  <a:cubicBezTo>
                    <a:pt x="3886" y="1915"/>
                    <a:pt x="3886" y="1764"/>
                    <a:pt x="3688" y="1566"/>
                  </a:cubicBezTo>
                  <a:cubicBezTo>
                    <a:pt x="3397" y="1182"/>
                    <a:pt x="3013" y="845"/>
                    <a:pt x="2478" y="554"/>
                  </a:cubicBezTo>
                  <a:cubicBezTo>
                    <a:pt x="1943" y="264"/>
                    <a:pt x="1455" y="66"/>
                    <a:pt x="1024" y="19"/>
                  </a:cubicBezTo>
                  <a:cubicBezTo>
                    <a:pt x="939" y="6"/>
                    <a:pt x="866" y="0"/>
                    <a:pt x="80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55"/>
            <p:cNvSpPr/>
            <p:nvPr/>
          </p:nvSpPr>
          <p:spPr>
            <a:xfrm>
              <a:off x="2910655" y="1599170"/>
              <a:ext cx="86725" cy="88862"/>
            </a:xfrm>
            <a:custGeom>
              <a:rect b="b" l="l" r="r" t="t"/>
              <a:pathLst>
                <a:path extrusionOk="0" h="3577" w="3491">
                  <a:moveTo>
                    <a:pt x="710" y="0"/>
                  </a:moveTo>
                  <a:cubicBezTo>
                    <a:pt x="593" y="0"/>
                    <a:pt x="520" y="21"/>
                    <a:pt x="489" y="21"/>
                  </a:cubicBezTo>
                  <a:cubicBezTo>
                    <a:pt x="431" y="68"/>
                    <a:pt x="338" y="161"/>
                    <a:pt x="245" y="405"/>
                  </a:cubicBezTo>
                  <a:cubicBezTo>
                    <a:pt x="94" y="789"/>
                    <a:pt x="1" y="1231"/>
                    <a:pt x="1" y="1766"/>
                  </a:cubicBezTo>
                  <a:cubicBezTo>
                    <a:pt x="1" y="2347"/>
                    <a:pt x="94" y="2778"/>
                    <a:pt x="245" y="3173"/>
                  </a:cubicBezTo>
                  <a:cubicBezTo>
                    <a:pt x="338" y="3406"/>
                    <a:pt x="431" y="3510"/>
                    <a:pt x="489" y="3510"/>
                  </a:cubicBezTo>
                  <a:cubicBezTo>
                    <a:pt x="522" y="3543"/>
                    <a:pt x="602" y="3576"/>
                    <a:pt x="732" y="3576"/>
                  </a:cubicBezTo>
                  <a:cubicBezTo>
                    <a:pt x="786" y="3576"/>
                    <a:pt x="848" y="3571"/>
                    <a:pt x="920" y="3557"/>
                  </a:cubicBezTo>
                  <a:cubicBezTo>
                    <a:pt x="1304" y="3510"/>
                    <a:pt x="1746" y="3359"/>
                    <a:pt x="2234" y="3068"/>
                  </a:cubicBezTo>
                  <a:cubicBezTo>
                    <a:pt x="2711" y="2778"/>
                    <a:pt x="3048" y="2487"/>
                    <a:pt x="3339" y="2150"/>
                  </a:cubicBezTo>
                  <a:cubicBezTo>
                    <a:pt x="3490" y="1952"/>
                    <a:pt x="3490" y="1859"/>
                    <a:pt x="3490" y="1766"/>
                  </a:cubicBezTo>
                  <a:cubicBezTo>
                    <a:pt x="3490" y="1719"/>
                    <a:pt x="3490" y="1568"/>
                    <a:pt x="3339" y="1370"/>
                  </a:cubicBezTo>
                  <a:cubicBezTo>
                    <a:pt x="3048" y="1079"/>
                    <a:pt x="2711" y="789"/>
                    <a:pt x="2234" y="498"/>
                  </a:cubicBezTo>
                  <a:cubicBezTo>
                    <a:pt x="1746" y="207"/>
                    <a:pt x="1304" y="68"/>
                    <a:pt x="920" y="21"/>
                  </a:cubicBezTo>
                  <a:cubicBezTo>
                    <a:pt x="838" y="6"/>
                    <a:pt x="769" y="0"/>
                    <a:pt x="710"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55"/>
            <p:cNvSpPr/>
            <p:nvPr/>
          </p:nvSpPr>
          <p:spPr>
            <a:xfrm>
              <a:off x="3247867" y="1603791"/>
              <a:ext cx="78055" cy="79347"/>
            </a:xfrm>
            <a:custGeom>
              <a:rect b="b" l="l" r="r" t="t"/>
              <a:pathLst>
                <a:path extrusionOk="0" h="3194" w="3142">
                  <a:moveTo>
                    <a:pt x="622" y="0"/>
                  </a:moveTo>
                  <a:cubicBezTo>
                    <a:pt x="519" y="0"/>
                    <a:pt x="462" y="21"/>
                    <a:pt x="431" y="21"/>
                  </a:cubicBezTo>
                  <a:cubicBezTo>
                    <a:pt x="385" y="79"/>
                    <a:pt x="292" y="126"/>
                    <a:pt x="233" y="370"/>
                  </a:cubicBezTo>
                  <a:cubicBezTo>
                    <a:pt x="94" y="707"/>
                    <a:pt x="1" y="1091"/>
                    <a:pt x="1" y="1580"/>
                  </a:cubicBezTo>
                  <a:cubicBezTo>
                    <a:pt x="1" y="2115"/>
                    <a:pt x="94" y="2499"/>
                    <a:pt x="233" y="2836"/>
                  </a:cubicBezTo>
                  <a:cubicBezTo>
                    <a:pt x="292" y="3080"/>
                    <a:pt x="385" y="3127"/>
                    <a:pt x="431" y="3173"/>
                  </a:cubicBezTo>
                  <a:cubicBezTo>
                    <a:pt x="462" y="3173"/>
                    <a:pt x="519" y="3194"/>
                    <a:pt x="622" y="3194"/>
                  </a:cubicBezTo>
                  <a:cubicBezTo>
                    <a:pt x="674" y="3194"/>
                    <a:pt x="737" y="3189"/>
                    <a:pt x="815" y="3173"/>
                  </a:cubicBezTo>
                  <a:cubicBezTo>
                    <a:pt x="1164" y="3127"/>
                    <a:pt x="1594" y="2987"/>
                    <a:pt x="1978" y="2743"/>
                  </a:cubicBezTo>
                  <a:cubicBezTo>
                    <a:pt x="2420" y="2499"/>
                    <a:pt x="2757" y="2208"/>
                    <a:pt x="2955" y="1964"/>
                  </a:cubicBezTo>
                  <a:cubicBezTo>
                    <a:pt x="3095" y="1766"/>
                    <a:pt x="3141" y="1673"/>
                    <a:pt x="3141" y="1580"/>
                  </a:cubicBezTo>
                  <a:cubicBezTo>
                    <a:pt x="3141" y="1533"/>
                    <a:pt x="3095" y="1429"/>
                    <a:pt x="2955" y="1242"/>
                  </a:cubicBezTo>
                  <a:cubicBezTo>
                    <a:pt x="2757" y="952"/>
                    <a:pt x="2420" y="707"/>
                    <a:pt x="1978" y="463"/>
                  </a:cubicBezTo>
                  <a:cubicBezTo>
                    <a:pt x="1594" y="219"/>
                    <a:pt x="1164" y="79"/>
                    <a:pt x="815" y="21"/>
                  </a:cubicBezTo>
                  <a:cubicBezTo>
                    <a:pt x="737" y="6"/>
                    <a:pt x="674" y="0"/>
                    <a:pt x="62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55"/>
            <p:cNvSpPr/>
            <p:nvPr/>
          </p:nvSpPr>
          <p:spPr>
            <a:xfrm>
              <a:off x="3584806" y="1608064"/>
              <a:ext cx="68789" cy="70453"/>
            </a:xfrm>
            <a:custGeom>
              <a:rect b="b" l="l" r="r" t="t"/>
              <a:pathLst>
                <a:path extrusionOk="0" h="2836" w="2769">
                  <a:moveTo>
                    <a:pt x="733" y="0"/>
                  </a:moveTo>
                  <a:cubicBezTo>
                    <a:pt x="535" y="0"/>
                    <a:pt x="442" y="47"/>
                    <a:pt x="395" y="47"/>
                  </a:cubicBezTo>
                  <a:cubicBezTo>
                    <a:pt x="337" y="93"/>
                    <a:pt x="244" y="140"/>
                    <a:pt x="198" y="338"/>
                  </a:cubicBezTo>
                  <a:cubicBezTo>
                    <a:pt x="105" y="628"/>
                    <a:pt x="0" y="1012"/>
                    <a:pt x="0" y="1408"/>
                  </a:cubicBezTo>
                  <a:cubicBezTo>
                    <a:pt x="0" y="1838"/>
                    <a:pt x="105" y="2234"/>
                    <a:pt x="198" y="2524"/>
                  </a:cubicBezTo>
                  <a:cubicBezTo>
                    <a:pt x="244" y="2710"/>
                    <a:pt x="337" y="2757"/>
                    <a:pt x="395" y="2815"/>
                  </a:cubicBezTo>
                  <a:cubicBezTo>
                    <a:pt x="427" y="2815"/>
                    <a:pt x="478" y="2836"/>
                    <a:pt x="568" y="2836"/>
                  </a:cubicBezTo>
                  <a:cubicBezTo>
                    <a:pt x="613" y="2836"/>
                    <a:pt x="667" y="2831"/>
                    <a:pt x="733" y="2815"/>
                  </a:cubicBezTo>
                  <a:cubicBezTo>
                    <a:pt x="1024" y="2757"/>
                    <a:pt x="1407" y="2664"/>
                    <a:pt x="1745" y="2420"/>
                  </a:cubicBezTo>
                  <a:cubicBezTo>
                    <a:pt x="2140" y="2234"/>
                    <a:pt x="2431" y="1989"/>
                    <a:pt x="2617" y="1745"/>
                  </a:cubicBezTo>
                  <a:cubicBezTo>
                    <a:pt x="2768" y="1594"/>
                    <a:pt x="2768" y="1454"/>
                    <a:pt x="2768" y="1408"/>
                  </a:cubicBezTo>
                  <a:cubicBezTo>
                    <a:pt x="2768" y="1361"/>
                    <a:pt x="2768" y="1257"/>
                    <a:pt x="2617" y="1117"/>
                  </a:cubicBezTo>
                  <a:cubicBezTo>
                    <a:pt x="2431" y="873"/>
                    <a:pt x="2140" y="628"/>
                    <a:pt x="1745" y="384"/>
                  </a:cubicBezTo>
                  <a:cubicBezTo>
                    <a:pt x="1407" y="198"/>
                    <a:pt x="1024" y="93"/>
                    <a:pt x="733"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55"/>
            <p:cNvSpPr/>
            <p:nvPr/>
          </p:nvSpPr>
          <p:spPr>
            <a:xfrm>
              <a:off x="3921993" y="1612983"/>
              <a:ext cx="58976" cy="60641"/>
            </a:xfrm>
            <a:custGeom>
              <a:rect b="b" l="l" r="r" t="t"/>
              <a:pathLst>
                <a:path extrusionOk="0" h="2441" w="2374">
                  <a:moveTo>
                    <a:pt x="629" y="0"/>
                  </a:moveTo>
                  <a:cubicBezTo>
                    <a:pt x="431" y="0"/>
                    <a:pt x="385" y="0"/>
                    <a:pt x="338" y="47"/>
                  </a:cubicBezTo>
                  <a:cubicBezTo>
                    <a:pt x="292" y="47"/>
                    <a:pt x="245" y="93"/>
                    <a:pt x="141" y="291"/>
                  </a:cubicBezTo>
                  <a:cubicBezTo>
                    <a:pt x="47" y="523"/>
                    <a:pt x="1" y="872"/>
                    <a:pt x="1" y="1210"/>
                  </a:cubicBezTo>
                  <a:cubicBezTo>
                    <a:pt x="1" y="1594"/>
                    <a:pt x="47" y="1931"/>
                    <a:pt x="141" y="2175"/>
                  </a:cubicBezTo>
                  <a:cubicBezTo>
                    <a:pt x="245" y="2326"/>
                    <a:pt x="292" y="2373"/>
                    <a:pt x="338" y="2419"/>
                  </a:cubicBezTo>
                  <a:cubicBezTo>
                    <a:pt x="369" y="2419"/>
                    <a:pt x="400" y="2440"/>
                    <a:pt x="476" y="2440"/>
                  </a:cubicBezTo>
                  <a:cubicBezTo>
                    <a:pt x="514" y="2440"/>
                    <a:pt x="563" y="2435"/>
                    <a:pt x="629" y="2419"/>
                  </a:cubicBezTo>
                  <a:cubicBezTo>
                    <a:pt x="920" y="2419"/>
                    <a:pt x="1211" y="2268"/>
                    <a:pt x="1548" y="2129"/>
                  </a:cubicBezTo>
                  <a:cubicBezTo>
                    <a:pt x="1839" y="1931"/>
                    <a:pt x="2083" y="1687"/>
                    <a:pt x="2281" y="1501"/>
                  </a:cubicBezTo>
                  <a:cubicBezTo>
                    <a:pt x="2374" y="1349"/>
                    <a:pt x="2374" y="1256"/>
                    <a:pt x="2374" y="1210"/>
                  </a:cubicBezTo>
                  <a:cubicBezTo>
                    <a:pt x="2374" y="1210"/>
                    <a:pt x="2374" y="1105"/>
                    <a:pt x="2281" y="965"/>
                  </a:cubicBezTo>
                  <a:cubicBezTo>
                    <a:pt x="2083" y="768"/>
                    <a:pt x="1839" y="523"/>
                    <a:pt x="1548" y="337"/>
                  </a:cubicBezTo>
                  <a:cubicBezTo>
                    <a:pt x="1211" y="140"/>
                    <a:pt x="920" y="47"/>
                    <a:pt x="62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55"/>
            <p:cNvSpPr/>
            <p:nvPr/>
          </p:nvSpPr>
          <p:spPr>
            <a:xfrm>
              <a:off x="4259206" y="1617603"/>
              <a:ext cx="50604" cy="51747"/>
            </a:xfrm>
            <a:custGeom>
              <a:rect b="b" l="l" r="r" t="t"/>
              <a:pathLst>
                <a:path extrusionOk="0" h="2083" w="2037">
                  <a:moveTo>
                    <a:pt x="524" y="0"/>
                  </a:moveTo>
                  <a:cubicBezTo>
                    <a:pt x="385" y="0"/>
                    <a:pt x="338" y="0"/>
                    <a:pt x="292" y="47"/>
                  </a:cubicBezTo>
                  <a:cubicBezTo>
                    <a:pt x="233" y="47"/>
                    <a:pt x="187" y="105"/>
                    <a:pt x="140" y="244"/>
                  </a:cubicBezTo>
                  <a:cubicBezTo>
                    <a:pt x="47" y="442"/>
                    <a:pt x="1" y="733"/>
                    <a:pt x="1" y="1024"/>
                  </a:cubicBezTo>
                  <a:cubicBezTo>
                    <a:pt x="1" y="1361"/>
                    <a:pt x="47" y="1605"/>
                    <a:pt x="140" y="1850"/>
                  </a:cubicBezTo>
                  <a:cubicBezTo>
                    <a:pt x="187" y="1989"/>
                    <a:pt x="233" y="2036"/>
                    <a:pt x="292" y="2036"/>
                  </a:cubicBezTo>
                  <a:cubicBezTo>
                    <a:pt x="338" y="2036"/>
                    <a:pt x="385" y="2082"/>
                    <a:pt x="524" y="2082"/>
                  </a:cubicBezTo>
                  <a:cubicBezTo>
                    <a:pt x="769" y="2036"/>
                    <a:pt x="1013" y="1943"/>
                    <a:pt x="1304" y="1791"/>
                  </a:cubicBezTo>
                  <a:cubicBezTo>
                    <a:pt x="1548" y="1605"/>
                    <a:pt x="1792" y="1454"/>
                    <a:pt x="1932" y="1268"/>
                  </a:cubicBezTo>
                  <a:cubicBezTo>
                    <a:pt x="2036" y="1163"/>
                    <a:pt x="2036" y="1070"/>
                    <a:pt x="2036" y="1024"/>
                  </a:cubicBezTo>
                  <a:cubicBezTo>
                    <a:pt x="2036" y="1024"/>
                    <a:pt x="2036" y="919"/>
                    <a:pt x="1932" y="826"/>
                  </a:cubicBezTo>
                  <a:cubicBezTo>
                    <a:pt x="1792" y="628"/>
                    <a:pt x="1548" y="442"/>
                    <a:pt x="1304" y="291"/>
                  </a:cubicBezTo>
                  <a:cubicBezTo>
                    <a:pt x="1013" y="151"/>
                    <a:pt x="769" y="47"/>
                    <a:pt x="52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55"/>
            <p:cNvSpPr/>
            <p:nvPr/>
          </p:nvSpPr>
          <p:spPr>
            <a:xfrm>
              <a:off x="4596144" y="1622497"/>
              <a:ext cx="41040" cy="42232"/>
            </a:xfrm>
            <a:custGeom>
              <a:rect b="b" l="l" r="r" t="t"/>
              <a:pathLst>
                <a:path extrusionOk="0" h="1700" w="1652">
                  <a:moveTo>
                    <a:pt x="442" y="1"/>
                  </a:moveTo>
                  <a:cubicBezTo>
                    <a:pt x="337" y="1"/>
                    <a:pt x="244" y="1"/>
                    <a:pt x="244" y="47"/>
                  </a:cubicBezTo>
                  <a:cubicBezTo>
                    <a:pt x="198" y="47"/>
                    <a:pt x="151" y="94"/>
                    <a:pt x="105" y="199"/>
                  </a:cubicBezTo>
                  <a:cubicBezTo>
                    <a:pt x="47" y="385"/>
                    <a:pt x="0" y="582"/>
                    <a:pt x="0" y="827"/>
                  </a:cubicBezTo>
                  <a:cubicBezTo>
                    <a:pt x="0" y="1118"/>
                    <a:pt x="47" y="1304"/>
                    <a:pt x="105" y="1501"/>
                  </a:cubicBezTo>
                  <a:cubicBezTo>
                    <a:pt x="151" y="1594"/>
                    <a:pt x="198" y="1653"/>
                    <a:pt x="244" y="1653"/>
                  </a:cubicBezTo>
                  <a:cubicBezTo>
                    <a:pt x="244" y="1699"/>
                    <a:pt x="337" y="1699"/>
                    <a:pt x="442" y="1699"/>
                  </a:cubicBezTo>
                  <a:cubicBezTo>
                    <a:pt x="628" y="1653"/>
                    <a:pt x="826" y="1594"/>
                    <a:pt x="1070" y="1455"/>
                  </a:cubicBezTo>
                  <a:cubicBezTo>
                    <a:pt x="1268" y="1304"/>
                    <a:pt x="1454" y="1164"/>
                    <a:pt x="1559" y="1013"/>
                  </a:cubicBezTo>
                  <a:cubicBezTo>
                    <a:pt x="1652" y="920"/>
                    <a:pt x="1652" y="873"/>
                    <a:pt x="1652" y="827"/>
                  </a:cubicBezTo>
                  <a:cubicBezTo>
                    <a:pt x="1652" y="827"/>
                    <a:pt x="1652" y="780"/>
                    <a:pt x="1559" y="676"/>
                  </a:cubicBezTo>
                  <a:cubicBezTo>
                    <a:pt x="1454" y="536"/>
                    <a:pt x="1268" y="385"/>
                    <a:pt x="1070" y="245"/>
                  </a:cubicBezTo>
                  <a:cubicBezTo>
                    <a:pt x="826" y="94"/>
                    <a:pt x="628" y="47"/>
                    <a:pt x="44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55"/>
            <p:cNvSpPr/>
            <p:nvPr/>
          </p:nvSpPr>
          <p:spPr>
            <a:xfrm>
              <a:off x="4933356" y="1627416"/>
              <a:ext cx="31227" cy="32395"/>
            </a:xfrm>
            <a:custGeom>
              <a:rect b="b" l="l" r="r" t="t"/>
              <a:pathLst>
                <a:path extrusionOk="0" h="1304" w="1257">
                  <a:moveTo>
                    <a:pt x="198" y="1"/>
                  </a:moveTo>
                  <a:cubicBezTo>
                    <a:pt x="140" y="47"/>
                    <a:pt x="140" y="47"/>
                    <a:pt x="93" y="140"/>
                  </a:cubicBezTo>
                  <a:cubicBezTo>
                    <a:pt x="47" y="291"/>
                    <a:pt x="0" y="431"/>
                    <a:pt x="0" y="629"/>
                  </a:cubicBezTo>
                  <a:cubicBezTo>
                    <a:pt x="0" y="873"/>
                    <a:pt x="47" y="1013"/>
                    <a:pt x="93" y="1164"/>
                  </a:cubicBezTo>
                  <a:cubicBezTo>
                    <a:pt x="140" y="1257"/>
                    <a:pt x="140" y="1257"/>
                    <a:pt x="198" y="1257"/>
                  </a:cubicBezTo>
                  <a:cubicBezTo>
                    <a:pt x="198" y="1303"/>
                    <a:pt x="244" y="1303"/>
                    <a:pt x="337" y="1303"/>
                  </a:cubicBezTo>
                  <a:cubicBezTo>
                    <a:pt x="489" y="1257"/>
                    <a:pt x="628" y="1210"/>
                    <a:pt x="826" y="1106"/>
                  </a:cubicBezTo>
                  <a:cubicBezTo>
                    <a:pt x="965" y="1013"/>
                    <a:pt x="1117" y="920"/>
                    <a:pt x="1210" y="768"/>
                  </a:cubicBezTo>
                  <a:cubicBezTo>
                    <a:pt x="1256" y="722"/>
                    <a:pt x="1256" y="675"/>
                    <a:pt x="1256" y="629"/>
                  </a:cubicBezTo>
                  <a:cubicBezTo>
                    <a:pt x="1256" y="629"/>
                    <a:pt x="1256" y="582"/>
                    <a:pt x="1210" y="524"/>
                  </a:cubicBezTo>
                  <a:cubicBezTo>
                    <a:pt x="1117" y="384"/>
                    <a:pt x="965" y="291"/>
                    <a:pt x="826" y="187"/>
                  </a:cubicBezTo>
                  <a:cubicBezTo>
                    <a:pt x="628" y="94"/>
                    <a:pt x="489" y="47"/>
                    <a:pt x="337"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55"/>
            <p:cNvSpPr/>
            <p:nvPr/>
          </p:nvSpPr>
          <p:spPr>
            <a:xfrm>
              <a:off x="5270544" y="1632037"/>
              <a:ext cx="22855" cy="22855"/>
            </a:xfrm>
            <a:custGeom>
              <a:rect b="b" l="l" r="r" t="t"/>
              <a:pathLst>
                <a:path extrusionOk="0" h="920" w="920">
                  <a:moveTo>
                    <a:pt x="141" y="1"/>
                  </a:moveTo>
                  <a:cubicBezTo>
                    <a:pt x="94" y="1"/>
                    <a:pt x="94" y="47"/>
                    <a:pt x="47" y="105"/>
                  </a:cubicBezTo>
                  <a:cubicBezTo>
                    <a:pt x="47" y="198"/>
                    <a:pt x="1" y="338"/>
                    <a:pt x="1" y="443"/>
                  </a:cubicBezTo>
                  <a:cubicBezTo>
                    <a:pt x="1" y="582"/>
                    <a:pt x="47" y="734"/>
                    <a:pt x="47" y="827"/>
                  </a:cubicBezTo>
                  <a:cubicBezTo>
                    <a:pt x="94" y="873"/>
                    <a:pt x="94" y="873"/>
                    <a:pt x="141" y="920"/>
                  </a:cubicBezTo>
                  <a:lnTo>
                    <a:pt x="234" y="920"/>
                  </a:lnTo>
                  <a:cubicBezTo>
                    <a:pt x="338" y="920"/>
                    <a:pt x="431" y="873"/>
                    <a:pt x="583" y="780"/>
                  </a:cubicBezTo>
                  <a:cubicBezTo>
                    <a:pt x="676" y="734"/>
                    <a:pt x="769" y="629"/>
                    <a:pt x="873" y="536"/>
                  </a:cubicBezTo>
                  <a:cubicBezTo>
                    <a:pt x="920" y="489"/>
                    <a:pt x="920" y="489"/>
                    <a:pt x="920" y="443"/>
                  </a:cubicBezTo>
                  <a:cubicBezTo>
                    <a:pt x="920" y="443"/>
                    <a:pt x="920" y="396"/>
                    <a:pt x="873" y="338"/>
                  </a:cubicBezTo>
                  <a:cubicBezTo>
                    <a:pt x="769" y="292"/>
                    <a:pt x="676" y="198"/>
                    <a:pt x="583" y="152"/>
                  </a:cubicBezTo>
                  <a:cubicBezTo>
                    <a:pt x="431" y="47"/>
                    <a:pt x="338" y="1"/>
                    <a:pt x="23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55"/>
            <p:cNvSpPr/>
            <p:nvPr/>
          </p:nvSpPr>
          <p:spPr>
            <a:xfrm>
              <a:off x="5607483" y="1636956"/>
              <a:ext cx="13316" cy="13316"/>
            </a:xfrm>
            <a:custGeom>
              <a:rect b="b" l="l" r="r" t="t"/>
              <a:pathLst>
                <a:path extrusionOk="0" h="536" w="536">
                  <a:moveTo>
                    <a:pt x="105" y="0"/>
                  </a:moveTo>
                  <a:cubicBezTo>
                    <a:pt x="47" y="0"/>
                    <a:pt x="47" y="0"/>
                    <a:pt x="47" y="47"/>
                  </a:cubicBezTo>
                  <a:cubicBezTo>
                    <a:pt x="0" y="94"/>
                    <a:pt x="0" y="198"/>
                    <a:pt x="0" y="245"/>
                  </a:cubicBezTo>
                  <a:cubicBezTo>
                    <a:pt x="0" y="338"/>
                    <a:pt x="0" y="431"/>
                    <a:pt x="47" y="489"/>
                  </a:cubicBezTo>
                  <a:cubicBezTo>
                    <a:pt x="47" y="489"/>
                    <a:pt x="47" y="536"/>
                    <a:pt x="105" y="536"/>
                  </a:cubicBezTo>
                  <a:lnTo>
                    <a:pt x="151" y="536"/>
                  </a:lnTo>
                  <a:cubicBezTo>
                    <a:pt x="198" y="536"/>
                    <a:pt x="291" y="489"/>
                    <a:pt x="338" y="431"/>
                  </a:cubicBezTo>
                  <a:cubicBezTo>
                    <a:pt x="442" y="431"/>
                    <a:pt x="489" y="384"/>
                    <a:pt x="489" y="338"/>
                  </a:cubicBezTo>
                  <a:cubicBezTo>
                    <a:pt x="535" y="291"/>
                    <a:pt x="535" y="291"/>
                    <a:pt x="535" y="245"/>
                  </a:cubicBezTo>
                  <a:lnTo>
                    <a:pt x="489" y="198"/>
                  </a:lnTo>
                  <a:cubicBezTo>
                    <a:pt x="489" y="140"/>
                    <a:pt x="442" y="94"/>
                    <a:pt x="338" y="47"/>
                  </a:cubicBezTo>
                  <a:cubicBezTo>
                    <a:pt x="291" y="47"/>
                    <a:pt x="198" y="0"/>
                    <a:pt x="151"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55"/>
            <p:cNvSpPr/>
            <p:nvPr/>
          </p:nvSpPr>
          <p:spPr>
            <a:xfrm>
              <a:off x="550767" y="1835795"/>
              <a:ext cx="151738" cy="155638"/>
            </a:xfrm>
            <a:custGeom>
              <a:rect b="b" l="l" r="r" t="t"/>
              <a:pathLst>
                <a:path extrusionOk="0" h="6265" w="6108">
                  <a:moveTo>
                    <a:pt x="1261" y="0"/>
                  </a:moveTo>
                  <a:cubicBezTo>
                    <a:pt x="1056" y="0"/>
                    <a:pt x="945" y="60"/>
                    <a:pt x="873" y="92"/>
                  </a:cubicBezTo>
                  <a:cubicBezTo>
                    <a:pt x="780" y="138"/>
                    <a:pt x="582" y="278"/>
                    <a:pt x="443" y="720"/>
                  </a:cubicBezTo>
                  <a:cubicBezTo>
                    <a:pt x="198" y="1348"/>
                    <a:pt x="47" y="2174"/>
                    <a:pt x="1" y="3139"/>
                  </a:cubicBezTo>
                  <a:cubicBezTo>
                    <a:pt x="47" y="4116"/>
                    <a:pt x="198" y="4884"/>
                    <a:pt x="443" y="5570"/>
                  </a:cubicBezTo>
                  <a:cubicBezTo>
                    <a:pt x="582" y="6001"/>
                    <a:pt x="780" y="6094"/>
                    <a:pt x="873" y="6198"/>
                  </a:cubicBezTo>
                  <a:cubicBezTo>
                    <a:pt x="947" y="6231"/>
                    <a:pt x="1062" y="6264"/>
                    <a:pt x="1279" y="6264"/>
                  </a:cubicBezTo>
                  <a:cubicBezTo>
                    <a:pt x="1369" y="6264"/>
                    <a:pt x="1476" y="6259"/>
                    <a:pt x="1606" y="6245"/>
                  </a:cubicBezTo>
                  <a:cubicBezTo>
                    <a:pt x="2280" y="6152"/>
                    <a:pt x="3060" y="5861"/>
                    <a:pt x="3932" y="5373"/>
                  </a:cubicBezTo>
                  <a:cubicBezTo>
                    <a:pt x="4758" y="4884"/>
                    <a:pt x="5386" y="4349"/>
                    <a:pt x="5816" y="3826"/>
                  </a:cubicBezTo>
                  <a:cubicBezTo>
                    <a:pt x="6107" y="3477"/>
                    <a:pt x="6107" y="3244"/>
                    <a:pt x="6107" y="3139"/>
                  </a:cubicBezTo>
                  <a:cubicBezTo>
                    <a:pt x="6107" y="3046"/>
                    <a:pt x="6107" y="2802"/>
                    <a:pt x="5816" y="2465"/>
                  </a:cubicBezTo>
                  <a:cubicBezTo>
                    <a:pt x="5386" y="1930"/>
                    <a:pt x="4758" y="1395"/>
                    <a:pt x="3932" y="918"/>
                  </a:cubicBezTo>
                  <a:cubicBezTo>
                    <a:pt x="3060" y="429"/>
                    <a:pt x="2280" y="138"/>
                    <a:pt x="1606" y="45"/>
                  </a:cubicBezTo>
                  <a:cubicBezTo>
                    <a:pt x="1468" y="13"/>
                    <a:pt x="1355" y="0"/>
                    <a:pt x="1261"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55"/>
            <p:cNvSpPr/>
            <p:nvPr/>
          </p:nvSpPr>
          <p:spPr>
            <a:xfrm>
              <a:off x="887979" y="1840540"/>
              <a:ext cx="143341" cy="145975"/>
            </a:xfrm>
            <a:custGeom>
              <a:rect b="b" l="l" r="r" t="t"/>
              <a:pathLst>
                <a:path extrusionOk="0" h="5876" w="5770">
                  <a:moveTo>
                    <a:pt x="1165" y="1"/>
                  </a:moveTo>
                  <a:cubicBezTo>
                    <a:pt x="963" y="1"/>
                    <a:pt x="859" y="55"/>
                    <a:pt x="826" y="87"/>
                  </a:cubicBezTo>
                  <a:cubicBezTo>
                    <a:pt x="722" y="145"/>
                    <a:pt x="536" y="285"/>
                    <a:pt x="384" y="669"/>
                  </a:cubicBezTo>
                  <a:cubicBezTo>
                    <a:pt x="140" y="1308"/>
                    <a:pt x="1" y="2030"/>
                    <a:pt x="1" y="2948"/>
                  </a:cubicBezTo>
                  <a:cubicBezTo>
                    <a:pt x="1" y="3821"/>
                    <a:pt x="140" y="4600"/>
                    <a:pt x="384" y="5228"/>
                  </a:cubicBezTo>
                  <a:cubicBezTo>
                    <a:pt x="536" y="5612"/>
                    <a:pt x="722" y="5763"/>
                    <a:pt x="826" y="5810"/>
                  </a:cubicBezTo>
                  <a:cubicBezTo>
                    <a:pt x="859" y="5843"/>
                    <a:pt x="968" y="5876"/>
                    <a:pt x="1181" y="5876"/>
                  </a:cubicBezTo>
                  <a:cubicBezTo>
                    <a:pt x="1269" y="5876"/>
                    <a:pt x="1375" y="5870"/>
                    <a:pt x="1501" y="5856"/>
                  </a:cubicBezTo>
                  <a:cubicBezTo>
                    <a:pt x="2176" y="5763"/>
                    <a:pt x="2909" y="5472"/>
                    <a:pt x="3688" y="5030"/>
                  </a:cubicBezTo>
                  <a:cubicBezTo>
                    <a:pt x="4455" y="4600"/>
                    <a:pt x="5037" y="4112"/>
                    <a:pt x="5479" y="3577"/>
                  </a:cubicBezTo>
                  <a:cubicBezTo>
                    <a:pt x="5723" y="3239"/>
                    <a:pt x="5770" y="3053"/>
                    <a:pt x="5770" y="2948"/>
                  </a:cubicBezTo>
                  <a:cubicBezTo>
                    <a:pt x="5770" y="2855"/>
                    <a:pt x="5723" y="2611"/>
                    <a:pt x="5479" y="2320"/>
                  </a:cubicBezTo>
                  <a:cubicBezTo>
                    <a:pt x="5037" y="1785"/>
                    <a:pt x="4455" y="1308"/>
                    <a:pt x="3688" y="820"/>
                  </a:cubicBezTo>
                  <a:cubicBezTo>
                    <a:pt x="2909" y="378"/>
                    <a:pt x="2176" y="145"/>
                    <a:pt x="1501" y="41"/>
                  </a:cubicBezTo>
                  <a:cubicBezTo>
                    <a:pt x="1368" y="12"/>
                    <a:pt x="1257" y="1"/>
                    <a:pt x="1165"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55"/>
            <p:cNvSpPr/>
            <p:nvPr/>
          </p:nvSpPr>
          <p:spPr>
            <a:xfrm>
              <a:off x="1225191" y="1845459"/>
              <a:ext cx="133528" cy="136435"/>
            </a:xfrm>
            <a:custGeom>
              <a:rect b="b" l="l" r="r" t="t"/>
              <a:pathLst>
                <a:path extrusionOk="0" h="5492" w="5375">
                  <a:moveTo>
                    <a:pt x="1092" y="0"/>
                  </a:moveTo>
                  <a:cubicBezTo>
                    <a:pt x="904" y="0"/>
                    <a:pt x="800" y="55"/>
                    <a:pt x="768" y="87"/>
                  </a:cubicBezTo>
                  <a:cubicBezTo>
                    <a:pt x="675" y="133"/>
                    <a:pt x="524" y="238"/>
                    <a:pt x="384" y="622"/>
                  </a:cubicBezTo>
                  <a:cubicBezTo>
                    <a:pt x="140" y="1203"/>
                    <a:pt x="1" y="1925"/>
                    <a:pt x="1" y="2750"/>
                  </a:cubicBezTo>
                  <a:cubicBezTo>
                    <a:pt x="1" y="3576"/>
                    <a:pt x="140" y="4309"/>
                    <a:pt x="384" y="4891"/>
                  </a:cubicBezTo>
                  <a:cubicBezTo>
                    <a:pt x="524" y="5228"/>
                    <a:pt x="675" y="5367"/>
                    <a:pt x="768" y="5414"/>
                  </a:cubicBezTo>
                  <a:cubicBezTo>
                    <a:pt x="801" y="5456"/>
                    <a:pt x="912" y="5491"/>
                    <a:pt x="1112" y="5491"/>
                  </a:cubicBezTo>
                  <a:cubicBezTo>
                    <a:pt x="1192" y="5491"/>
                    <a:pt x="1287" y="5485"/>
                    <a:pt x="1396" y="5472"/>
                  </a:cubicBezTo>
                  <a:cubicBezTo>
                    <a:pt x="2036" y="5367"/>
                    <a:pt x="2711" y="5123"/>
                    <a:pt x="3432" y="4739"/>
                  </a:cubicBezTo>
                  <a:cubicBezTo>
                    <a:pt x="4165" y="4309"/>
                    <a:pt x="4700" y="3821"/>
                    <a:pt x="5083" y="3332"/>
                  </a:cubicBezTo>
                  <a:cubicBezTo>
                    <a:pt x="5328" y="3041"/>
                    <a:pt x="5374" y="2855"/>
                    <a:pt x="5374" y="2750"/>
                  </a:cubicBezTo>
                  <a:cubicBezTo>
                    <a:pt x="5374" y="2657"/>
                    <a:pt x="5328" y="2460"/>
                    <a:pt x="5083" y="2169"/>
                  </a:cubicBezTo>
                  <a:cubicBezTo>
                    <a:pt x="4700" y="1692"/>
                    <a:pt x="4165" y="1203"/>
                    <a:pt x="3432" y="761"/>
                  </a:cubicBezTo>
                  <a:cubicBezTo>
                    <a:pt x="2711" y="378"/>
                    <a:pt x="2036" y="133"/>
                    <a:pt x="1396" y="40"/>
                  </a:cubicBezTo>
                  <a:cubicBezTo>
                    <a:pt x="1277" y="11"/>
                    <a:pt x="1176" y="0"/>
                    <a:pt x="109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5"/>
            <p:cNvSpPr/>
            <p:nvPr/>
          </p:nvSpPr>
          <p:spPr>
            <a:xfrm>
              <a:off x="1562105" y="1849632"/>
              <a:ext cx="123989" cy="127343"/>
            </a:xfrm>
            <a:custGeom>
              <a:rect b="b" l="l" r="r" t="t"/>
              <a:pathLst>
                <a:path extrusionOk="0" h="5126" w="4991">
                  <a:moveTo>
                    <a:pt x="1151" y="0"/>
                  </a:moveTo>
                  <a:cubicBezTo>
                    <a:pt x="912" y="0"/>
                    <a:pt x="764" y="78"/>
                    <a:pt x="687" y="117"/>
                  </a:cubicBezTo>
                  <a:cubicBezTo>
                    <a:pt x="629" y="163"/>
                    <a:pt x="489" y="256"/>
                    <a:pt x="338" y="593"/>
                  </a:cubicBezTo>
                  <a:cubicBezTo>
                    <a:pt x="152" y="1128"/>
                    <a:pt x="1" y="1815"/>
                    <a:pt x="1" y="2582"/>
                  </a:cubicBezTo>
                  <a:cubicBezTo>
                    <a:pt x="1" y="3362"/>
                    <a:pt x="152" y="4036"/>
                    <a:pt x="338" y="4571"/>
                  </a:cubicBezTo>
                  <a:cubicBezTo>
                    <a:pt x="489" y="4909"/>
                    <a:pt x="629" y="5013"/>
                    <a:pt x="687" y="5060"/>
                  </a:cubicBezTo>
                  <a:cubicBezTo>
                    <a:pt x="753" y="5093"/>
                    <a:pt x="871" y="5126"/>
                    <a:pt x="1054" y="5126"/>
                  </a:cubicBezTo>
                  <a:cubicBezTo>
                    <a:pt x="1130" y="5126"/>
                    <a:pt x="1216" y="5120"/>
                    <a:pt x="1315" y="5106"/>
                  </a:cubicBezTo>
                  <a:cubicBezTo>
                    <a:pt x="1897" y="5013"/>
                    <a:pt x="2525" y="4816"/>
                    <a:pt x="3199" y="4432"/>
                  </a:cubicBezTo>
                  <a:cubicBezTo>
                    <a:pt x="3886" y="4036"/>
                    <a:pt x="4363" y="3606"/>
                    <a:pt x="4758" y="3117"/>
                  </a:cubicBezTo>
                  <a:cubicBezTo>
                    <a:pt x="4991" y="2827"/>
                    <a:pt x="4991" y="2687"/>
                    <a:pt x="4991" y="2582"/>
                  </a:cubicBezTo>
                  <a:cubicBezTo>
                    <a:pt x="4991" y="2489"/>
                    <a:pt x="4991" y="2292"/>
                    <a:pt x="4758" y="2001"/>
                  </a:cubicBezTo>
                  <a:cubicBezTo>
                    <a:pt x="4363" y="1570"/>
                    <a:pt x="3886" y="1128"/>
                    <a:pt x="3199" y="745"/>
                  </a:cubicBezTo>
                  <a:cubicBezTo>
                    <a:pt x="2525" y="361"/>
                    <a:pt x="1897" y="117"/>
                    <a:pt x="1315" y="12"/>
                  </a:cubicBezTo>
                  <a:cubicBezTo>
                    <a:pt x="1256" y="4"/>
                    <a:pt x="1201" y="0"/>
                    <a:pt x="1151"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55"/>
            <p:cNvSpPr/>
            <p:nvPr/>
          </p:nvSpPr>
          <p:spPr>
            <a:xfrm>
              <a:off x="1899317" y="1854502"/>
              <a:ext cx="115617" cy="117555"/>
            </a:xfrm>
            <a:custGeom>
              <a:rect b="b" l="l" r="r" t="t"/>
              <a:pathLst>
                <a:path extrusionOk="0" h="4732" w="4654">
                  <a:moveTo>
                    <a:pt x="1029" y="1"/>
                  </a:moveTo>
                  <a:cubicBezTo>
                    <a:pt x="815" y="1"/>
                    <a:pt x="703" y="60"/>
                    <a:pt x="629" y="60"/>
                  </a:cubicBezTo>
                  <a:cubicBezTo>
                    <a:pt x="582" y="107"/>
                    <a:pt x="431" y="211"/>
                    <a:pt x="338" y="549"/>
                  </a:cubicBezTo>
                  <a:cubicBezTo>
                    <a:pt x="140" y="1037"/>
                    <a:pt x="1" y="1665"/>
                    <a:pt x="1" y="2386"/>
                  </a:cubicBezTo>
                  <a:cubicBezTo>
                    <a:pt x="1" y="3119"/>
                    <a:pt x="140" y="3701"/>
                    <a:pt x="338" y="4236"/>
                  </a:cubicBezTo>
                  <a:cubicBezTo>
                    <a:pt x="431" y="4527"/>
                    <a:pt x="582" y="4620"/>
                    <a:pt x="629" y="4666"/>
                  </a:cubicBezTo>
                  <a:cubicBezTo>
                    <a:pt x="695" y="4699"/>
                    <a:pt x="790" y="4732"/>
                    <a:pt x="959" y="4732"/>
                  </a:cubicBezTo>
                  <a:cubicBezTo>
                    <a:pt x="1029" y="4732"/>
                    <a:pt x="1112" y="4726"/>
                    <a:pt x="1210" y="4713"/>
                  </a:cubicBezTo>
                  <a:cubicBezTo>
                    <a:pt x="1745" y="4666"/>
                    <a:pt x="2327" y="4422"/>
                    <a:pt x="2955" y="4085"/>
                  </a:cubicBezTo>
                  <a:cubicBezTo>
                    <a:pt x="3583" y="3701"/>
                    <a:pt x="4072" y="3305"/>
                    <a:pt x="4409" y="2875"/>
                  </a:cubicBezTo>
                  <a:cubicBezTo>
                    <a:pt x="4607" y="2631"/>
                    <a:pt x="4653" y="2491"/>
                    <a:pt x="4653" y="2386"/>
                  </a:cubicBezTo>
                  <a:cubicBezTo>
                    <a:pt x="4653" y="2293"/>
                    <a:pt x="4607" y="2142"/>
                    <a:pt x="4409" y="1851"/>
                  </a:cubicBezTo>
                  <a:cubicBezTo>
                    <a:pt x="4072" y="1468"/>
                    <a:pt x="3583" y="1037"/>
                    <a:pt x="2955" y="688"/>
                  </a:cubicBezTo>
                  <a:cubicBezTo>
                    <a:pt x="2327" y="304"/>
                    <a:pt x="1745" y="107"/>
                    <a:pt x="1210" y="14"/>
                  </a:cubicBezTo>
                  <a:cubicBezTo>
                    <a:pt x="1143" y="4"/>
                    <a:pt x="1083" y="1"/>
                    <a:pt x="102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55"/>
            <p:cNvSpPr/>
            <p:nvPr/>
          </p:nvSpPr>
          <p:spPr>
            <a:xfrm>
              <a:off x="2236529" y="1859271"/>
              <a:ext cx="105779" cy="108164"/>
            </a:xfrm>
            <a:custGeom>
              <a:rect b="b" l="l" r="r" t="t"/>
              <a:pathLst>
                <a:path extrusionOk="0" h="4354" w="4258">
                  <a:moveTo>
                    <a:pt x="886" y="0"/>
                  </a:moveTo>
                  <a:cubicBezTo>
                    <a:pt x="737" y="0"/>
                    <a:pt x="648" y="33"/>
                    <a:pt x="582" y="66"/>
                  </a:cubicBezTo>
                  <a:cubicBezTo>
                    <a:pt x="524" y="112"/>
                    <a:pt x="384" y="205"/>
                    <a:pt x="291" y="496"/>
                  </a:cubicBezTo>
                  <a:cubicBezTo>
                    <a:pt x="140" y="985"/>
                    <a:pt x="1" y="1520"/>
                    <a:pt x="1" y="2194"/>
                  </a:cubicBezTo>
                  <a:cubicBezTo>
                    <a:pt x="1" y="2881"/>
                    <a:pt x="140" y="3404"/>
                    <a:pt x="291" y="3893"/>
                  </a:cubicBezTo>
                  <a:cubicBezTo>
                    <a:pt x="384" y="4183"/>
                    <a:pt x="524" y="4276"/>
                    <a:pt x="582" y="4276"/>
                  </a:cubicBezTo>
                  <a:cubicBezTo>
                    <a:pt x="649" y="4318"/>
                    <a:pt x="739" y="4354"/>
                    <a:pt x="891" y="4354"/>
                  </a:cubicBezTo>
                  <a:cubicBezTo>
                    <a:pt x="952" y="4354"/>
                    <a:pt x="1023" y="4348"/>
                    <a:pt x="1106" y="4335"/>
                  </a:cubicBezTo>
                  <a:cubicBezTo>
                    <a:pt x="1594" y="4276"/>
                    <a:pt x="2129" y="4090"/>
                    <a:pt x="2711" y="3753"/>
                  </a:cubicBezTo>
                  <a:cubicBezTo>
                    <a:pt x="3292" y="3404"/>
                    <a:pt x="3723" y="3020"/>
                    <a:pt x="4014" y="2683"/>
                  </a:cubicBezTo>
                  <a:cubicBezTo>
                    <a:pt x="4211" y="2439"/>
                    <a:pt x="4258" y="2241"/>
                    <a:pt x="4258" y="2194"/>
                  </a:cubicBezTo>
                  <a:cubicBezTo>
                    <a:pt x="4258" y="2101"/>
                    <a:pt x="4211" y="1950"/>
                    <a:pt x="4014" y="1718"/>
                  </a:cubicBezTo>
                  <a:cubicBezTo>
                    <a:pt x="3723" y="1322"/>
                    <a:pt x="3292" y="985"/>
                    <a:pt x="2711" y="647"/>
                  </a:cubicBezTo>
                  <a:cubicBezTo>
                    <a:pt x="2129" y="310"/>
                    <a:pt x="1594" y="112"/>
                    <a:pt x="1106" y="19"/>
                  </a:cubicBezTo>
                  <a:cubicBezTo>
                    <a:pt x="1020" y="6"/>
                    <a:pt x="948" y="0"/>
                    <a:pt x="886"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55"/>
            <p:cNvSpPr/>
            <p:nvPr/>
          </p:nvSpPr>
          <p:spPr>
            <a:xfrm>
              <a:off x="2573443" y="1863892"/>
              <a:ext cx="96538" cy="99320"/>
            </a:xfrm>
            <a:custGeom>
              <a:rect b="b" l="l" r="r" t="t"/>
              <a:pathLst>
                <a:path extrusionOk="0" h="3998" w="3886">
                  <a:moveTo>
                    <a:pt x="809" y="0"/>
                  </a:moveTo>
                  <a:cubicBezTo>
                    <a:pt x="656" y="0"/>
                    <a:pt x="569" y="36"/>
                    <a:pt x="536" y="78"/>
                  </a:cubicBezTo>
                  <a:cubicBezTo>
                    <a:pt x="489" y="124"/>
                    <a:pt x="396" y="217"/>
                    <a:pt x="292" y="461"/>
                  </a:cubicBezTo>
                  <a:cubicBezTo>
                    <a:pt x="106" y="892"/>
                    <a:pt x="1" y="1380"/>
                    <a:pt x="1" y="2008"/>
                  </a:cubicBezTo>
                  <a:cubicBezTo>
                    <a:pt x="1" y="2590"/>
                    <a:pt x="106" y="3125"/>
                    <a:pt x="292" y="3567"/>
                  </a:cubicBezTo>
                  <a:cubicBezTo>
                    <a:pt x="396" y="3800"/>
                    <a:pt x="489" y="3904"/>
                    <a:pt x="536" y="3951"/>
                  </a:cubicBezTo>
                  <a:cubicBezTo>
                    <a:pt x="583" y="3951"/>
                    <a:pt x="734" y="3997"/>
                    <a:pt x="1024" y="3997"/>
                  </a:cubicBezTo>
                  <a:cubicBezTo>
                    <a:pt x="1455" y="3904"/>
                    <a:pt x="1943" y="3707"/>
                    <a:pt x="2478" y="3416"/>
                  </a:cubicBezTo>
                  <a:cubicBezTo>
                    <a:pt x="3013" y="3125"/>
                    <a:pt x="3397" y="2788"/>
                    <a:pt x="3688" y="2450"/>
                  </a:cubicBezTo>
                  <a:cubicBezTo>
                    <a:pt x="3886" y="2206"/>
                    <a:pt x="3886" y="2055"/>
                    <a:pt x="3886" y="2008"/>
                  </a:cubicBezTo>
                  <a:cubicBezTo>
                    <a:pt x="3886" y="1915"/>
                    <a:pt x="3886" y="1822"/>
                    <a:pt x="3688" y="1578"/>
                  </a:cubicBezTo>
                  <a:cubicBezTo>
                    <a:pt x="3397" y="1241"/>
                    <a:pt x="3013" y="892"/>
                    <a:pt x="2478" y="554"/>
                  </a:cubicBezTo>
                  <a:cubicBezTo>
                    <a:pt x="1943" y="264"/>
                    <a:pt x="1455" y="124"/>
                    <a:pt x="1024" y="19"/>
                  </a:cubicBezTo>
                  <a:cubicBezTo>
                    <a:pt x="941" y="6"/>
                    <a:pt x="870" y="0"/>
                    <a:pt x="809"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55"/>
            <p:cNvSpPr/>
            <p:nvPr/>
          </p:nvSpPr>
          <p:spPr>
            <a:xfrm>
              <a:off x="2910655" y="1868786"/>
              <a:ext cx="86725" cy="89508"/>
            </a:xfrm>
            <a:custGeom>
              <a:rect b="b" l="l" r="r" t="t"/>
              <a:pathLst>
                <a:path extrusionOk="0" h="3603" w="3491">
                  <a:moveTo>
                    <a:pt x="732" y="1"/>
                  </a:moveTo>
                  <a:cubicBezTo>
                    <a:pt x="602" y="1"/>
                    <a:pt x="522" y="34"/>
                    <a:pt x="489" y="67"/>
                  </a:cubicBezTo>
                  <a:cubicBezTo>
                    <a:pt x="431" y="113"/>
                    <a:pt x="338" y="171"/>
                    <a:pt x="245" y="404"/>
                  </a:cubicBezTo>
                  <a:cubicBezTo>
                    <a:pt x="94" y="799"/>
                    <a:pt x="1" y="1276"/>
                    <a:pt x="1" y="1811"/>
                  </a:cubicBezTo>
                  <a:cubicBezTo>
                    <a:pt x="1" y="2346"/>
                    <a:pt x="94" y="2835"/>
                    <a:pt x="245" y="3219"/>
                  </a:cubicBezTo>
                  <a:cubicBezTo>
                    <a:pt x="338" y="3463"/>
                    <a:pt x="431" y="3510"/>
                    <a:pt x="489" y="3556"/>
                  </a:cubicBezTo>
                  <a:cubicBezTo>
                    <a:pt x="536" y="3556"/>
                    <a:pt x="675" y="3603"/>
                    <a:pt x="920" y="3603"/>
                  </a:cubicBezTo>
                  <a:cubicBezTo>
                    <a:pt x="1304" y="3510"/>
                    <a:pt x="1746" y="3370"/>
                    <a:pt x="2234" y="3079"/>
                  </a:cubicBezTo>
                  <a:cubicBezTo>
                    <a:pt x="2711" y="2835"/>
                    <a:pt x="3048" y="2498"/>
                    <a:pt x="3339" y="2207"/>
                  </a:cubicBezTo>
                  <a:cubicBezTo>
                    <a:pt x="3490" y="2009"/>
                    <a:pt x="3490" y="1858"/>
                    <a:pt x="3490" y="1811"/>
                  </a:cubicBezTo>
                  <a:cubicBezTo>
                    <a:pt x="3490" y="1765"/>
                    <a:pt x="3490" y="1625"/>
                    <a:pt x="3339" y="1428"/>
                  </a:cubicBezTo>
                  <a:cubicBezTo>
                    <a:pt x="3048" y="1090"/>
                    <a:pt x="2711" y="799"/>
                    <a:pt x="2234" y="509"/>
                  </a:cubicBezTo>
                  <a:cubicBezTo>
                    <a:pt x="1746" y="264"/>
                    <a:pt x="1304" y="67"/>
                    <a:pt x="920" y="20"/>
                  </a:cubicBezTo>
                  <a:cubicBezTo>
                    <a:pt x="848" y="7"/>
                    <a:pt x="786" y="1"/>
                    <a:pt x="73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55"/>
            <p:cNvSpPr/>
            <p:nvPr/>
          </p:nvSpPr>
          <p:spPr>
            <a:xfrm>
              <a:off x="3247867" y="1873705"/>
              <a:ext cx="78055" cy="79968"/>
            </a:xfrm>
            <a:custGeom>
              <a:rect b="b" l="l" r="r" t="t"/>
              <a:pathLst>
                <a:path extrusionOk="0" h="3219" w="3142">
                  <a:moveTo>
                    <a:pt x="642" y="1"/>
                  </a:moveTo>
                  <a:cubicBezTo>
                    <a:pt x="526" y="1"/>
                    <a:pt x="464" y="34"/>
                    <a:pt x="431" y="66"/>
                  </a:cubicBezTo>
                  <a:cubicBezTo>
                    <a:pt x="385" y="66"/>
                    <a:pt x="292" y="159"/>
                    <a:pt x="233" y="357"/>
                  </a:cubicBezTo>
                  <a:cubicBezTo>
                    <a:pt x="94" y="695"/>
                    <a:pt x="1" y="1137"/>
                    <a:pt x="1" y="1613"/>
                  </a:cubicBezTo>
                  <a:cubicBezTo>
                    <a:pt x="1" y="2102"/>
                    <a:pt x="94" y="2532"/>
                    <a:pt x="233" y="2881"/>
                  </a:cubicBezTo>
                  <a:cubicBezTo>
                    <a:pt x="292" y="3067"/>
                    <a:pt x="385" y="3114"/>
                    <a:pt x="431" y="3172"/>
                  </a:cubicBezTo>
                  <a:cubicBezTo>
                    <a:pt x="478" y="3219"/>
                    <a:pt x="582" y="3219"/>
                    <a:pt x="815" y="3219"/>
                  </a:cubicBezTo>
                  <a:cubicBezTo>
                    <a:pt x="1164" y="3172"/>
                    <a:pt x="1594" y="3021"/>
                    <a:pt x="1978" y="2777"/>
                  </a:cubicBezTo>
                  <a:cubicBezTo>
                    <a:pt x="2420" y="2486"/>
                    <a:pt x="2757" y="2242"/>
                    <a:pt x="2955" y="1951"/>
                  </a:cubicBezTo>
                  <a:cubicBezTo>
                    <a:pt x="3095" y="1765"/>
                    <a:pt x="3141" y="1660"/>
                    <a:pt x="3141" y="1613"/>
                  </a:cubicBezTo>
                  <a:cubicBezTo>
                    <a:pt x="3141" y="1567"/>
                    <a:pt x="3095" y="1427"/>
                    <a:pt x="2955" y="1276"/>
                  </a:cubicBezTo>
                  <a:cubicBezTo>
                    <a:pt x="2757" y="985"/>
                    <a:pt x="2420" y="695"/>
                    <a:pt x="1978" y="450"/>
                  </a:cubicBezTo>
                  <a:cubicBezTo>
                    <a:pt x="1594" y="206"/>
                    <a:pt x="1164" y="66"/>
                    <a:pt x="815" y="20"/>
                  </a:cubicBezTo>
                  <a:cubicBezTo>
                    <a:pt x="747" y="6"/>
                    <a:pt x="690" y="1"/>
                    <a:pt x="64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55"/>
            <p:cNvSpPr/>
            <p:nvPr/>
          </p:nvSpPr>
          <p:spPr>
            <a:xfrm>
              <a:off x="3584806" y="1878350"/>
              <a:ext cx="68789" cy="70404"/>
            </a:xfrm>
            <a:custGeom>
              <a:rect b="b" l="l" r="r" t="t"/>
              <a:pathLst>
                <a:path extrusionOk="0" h="2834" w="2769">
                  <a:moveTo>
                    <a:pt x="588" y="0"/>
                  </a:moveTo>
                  <a:cubicBezTo>
                    <a:pt x="486" y="0"/>
                    <a:pt x="429" y="36"/>
                    <a:pt x="395" y="77"/>
                  </a:cubicBezTo>
                  <a:cubicBezTo>
                    <a:pt x="337" y="77"/>
                    <a:pt x="244" y="124"/>
                    <a:pt x="198" y="310"/>
                  </a:cubicBezTo>
                  <a:cubicBezTo>
                    <a:pt x="105" y="601"/>
                    <a:pt x="0" y="996"/>
                    <a:pt x="0" y="1426"/>
                  </a:cubicBezTo>
                  <a:cubicBezTo>
                    <a:pt x="0" y="1868"/>
                    <a:pt x="105" y="2206"/>
                    <a:pt x="198" y="2543"/>
                  </a:cubicBezTo>
                  <a:cubicBezTo>
                    <a:pt x="244" y="2694"/>
                    <a:pt x="337" y="2787"/>
                    <a:pt x="395" y="2787"/>
                  </a:cubicBezTo>
                  <a:cubicBezTo>
                    <a:pt x="442" y="2834"/>
                    <a:pt x="535" y="2834"/>
                    <a:pt x="733" y="2834"/>
                  </a:cubicBezTo>
                  <a:cubicBezTo>
                    <a:pt x="1024" y="2787"/>
                    <a:pt x="1407" y="2636"/>
                    <a:pt x="1745" y="2450"/>
                  </a:cubicBezTo>
                  <a:cubicBezTo>
                    <a:pt x="2140" y="2206"/>
                    <a:pt x="2431" y="1961"/>
                    <a:pt x="2617" y="1717"/>
                  </a:cubicBezTo>
                  <a:cubicBezTo>
                    <a:pt x="2768" y="1578"/>
                    <a:pt x="2768" y="1473"/>
                    <a:pt x="2768" y="1426"/>
                  </a:cubicBezTo>
                  <a:cubicBezTo>
                    <a:pt x="2768" y="1380"/>
                    <a:pt x="2768" y="1287"/>
                    <a:pt x="2617" y="1136"/>
                  </a:cubicBezTo>
                  <a:cubicBezTo>
                    <a:pt x="2431" y="845"/>
                    <a:pt x="2140" y="601"/>
                    <a:pt x="1745" y="414"/>
                  </a:cubicBezTo>
                  <a:cubicBezTo>
                    <a:pt x="1407" y="217"/>
                    <a:pt x="1024" y="77"/>
                    <a:pt x="733" y="19"/>
                  </a:cubicBezTo>
                  <a:cubicBezTo>
                    <a:pt x="676" y="6"/>
                    <a:pt x="628" y="0"/>
                    <a:pt x="588"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55"/>
            <p:cNvSpPr/>
            <p:nvPr/>
          </p:nvSpPr>
          <p:spPr>
            <a:xfrm>
              <a:off x="3921993" y="1883220"/>
              <a:ext cx="58976" cy="60641"/>
            </a:xfrm>
            <a:custGeom>
              <a:rect b="b" l="l" r="r" t="t"/>
              <a:pathLst>
                <a:path extrusionOk="0" h="2441" w="2374">
                  <a:moveTo>
                    <a:pt x="476" y="0"/>
                  </a:moveTo>
                  <a:cubicBezTo>
                    <a:pt x="400" y="0"/>
                    <a:pt x="369" y="21"/>
                    <a:pt x="338" y="21"/>
                  </a:cubicBezTo>
                  <a:cubicBezTo>
                    <a:pt x="292" y="67"/>
                    <a:pt x="245" y="114"/>
                    <a:pt x="141" y="265"/>
                  </a:cubicBezTo>
                  <a:cubicBezTo>
                    <a:pt x="47" y="556"/>
                    <a:pt x="1" y="847"/>
                    <a:pt x="1" y="1230"/>
                  </a:cubicBezTo>
                  <a:cubicBezTo>
                    <a:pt x="1" y="1626"/>
                    <a:pt x="47" y="1917"/>
                    <a:pt x="141" y="2149"/>
                  </a:cubicBezTo>
                  <a:cubicBezTo>
                    <a:pt x="245" y="2347"/>
                    <a:pt x="292" y="2394"/>
                    <a:pt x="338" y="2394"/>
                  </a:cubicBezTo>
                  <a:cubicBezTo>
                    <a:pt x="385" y="2440"/>
                    <a:pt x="431" y="2440"/>
                    <a:pt x="629" y="2440"/>
                  </a:cubicBezTo>
                  <a:cubicBezTo>
                    <a:pt x="920" y="2394"/>
                    <a:pt x="1211" y="2301"/>
                    <a:pt x="1548" y="2103"/>
                  </a:cubicBezTo>
                  <a:cubicBezTo>
                    <a:pt x="1839" y="1917"/>
                    <a:pt x="2083" y="1719"/>
                    <a:pt x="2281" y="1475"/>
                  </a:cubicBezTo>
                  <a:cubicBezTo>
                    <a:pt x="2374" y="1382"/>
                    <a:pt x="2374" y="1277"/>
                    <a:pt x="2374" y="1230"/>
                  </a:cubicBezTo>
                  <a:cubicBezTo>
                    <a:pt x="2374" y="1184"/>
                    <a:pt x="2374" y="1091"/>
                    <a:pt x="2281" y="940"/>
                  </a:cubicBezTo>
                  <a:cubicBezTo>
                    <a:pt x="2083" y="754"/>
                    <a:pt x="1839" y="556"/>
                    <a:pt x="1548" y="358"/>
                  </a:cubicBezTo>
                  <a:cubicBezTo>
                    <a:pt x="1211" y="172"/>
                    <a:pt x="920" y="67"/>
                    <a:pt x="629" y="21"/>
                  </a:cubicBezTo>
                  <a:cubicBezTo>
                    <a:pt x="563" y="5"/>
                    <a:pt x="514" y="0"/>
                    <a:pt x="476"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55"/>
            <p:cNvSpPr/>
            <p:nvPr/>
          </p:nvSpPr>
          <p:spPr>
            <a:xfrm>
              <a:off x="4259206" y="1888113"/>
              <a:ext cx="50604" cy="51101"/>
            </a:xfrm>
            <a:custGeom>
              <a:rect b="b" l="l" r="r" t="t"/>
              <a:pathLst>
                <a:path extrusionOk="0" h="2057" w="2037">
                  <a:moveTo>
                    <a:pt x="412" y="1"/>
                  </a:moveTo>
                  <a:cubicBezTo>
                    <a:pt x="354" y="1"/>
                    <a:pt x="323" y="21"/>
                    <a:pt x="292" y="21"/>
                  </a:cubicBezTo>
                  <a:cubicBezTo>
                    <a:pt x="233" y="68"/>
                    <a:pt x="187" y="68"/>
                    <a:pt x="140" y="208"/>
                  </a:cubicBezTo>
                  <a:cubicBezTo>
                    <a:pt x="47" y="452"/>
                    <a:pt x="1" y="696"/>
                    <a:pt x="1" y="1033"/>
                  </a:cubicBezTo>
                  <a:cubicBezTo>
                    <a:pt x="1" y="1324"/>
                    <a:pt x="47" y="1615"/>
                    <a:pt x="140" y="1813"/>
                  </a:cubicBezTo>
                  <a:cubicBezTo>
                    <a:pt x="187" y="1952"/>
                    <a:pt x="233" y="2010"/>
                    <a:pt x="292" y="2057"/>
                  </a:cubicBezTo>
                  <a:lnTo>
                    <a:pt x="524" y="2057"/>
                  </a:lnTo>
                  <a:cubicBezTo>
                    <a:pt x="769" y="2010"/>
                    <a:pt x="1013" y="1906"/>
                    <a:pt x="1304" y="1766"/>
                  </a:cubicBezTo>
                  <a:cubicBezTo>
                    <a:pt x="1548" y="1615"/>
                    <a:pt x="1792" y="1429"/>
                    <a:pt x="1932" y="1231"/>
                  </a:cubicBezTo>
                  <a:cubicBezTo>
                    <a:pt x="2036" y="1138"/>
                    <a:pt x="2036" y="1080"/>
                    <a:pt x="2036" y="1033"/>
                  </a:cubicBezTo>
                  <a:cubicBezTo>
                    <a:pt x="2036" y="987"/>
                    <a:pt x="2036" y="940"/>
                    <a:pt x="1932" y="789"/>
                  </a:cubicBezTo>
                  <a:cubicBezTo>
                    <a:pt x="1792" y="650"/>
                    <a:pt x="1548" y="452"/>
                    <a:pt x="1304" y="312"/>
                  </a:cubicBezTo>
                  <a:cubicBezTo>
                    <a:pt x="1013" y="115"/>
                    <a:pt x="769" y="21"/>
                    <a:pt x="524" y="21"/>
                  </a:cubicBezTo>
                  <a:cubicBezTo>
                    <a:pt x="478" y="6"/>
                    <a:pt x="442" y="1"/>
                    <a:pt x="412"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55"/>
            <p:cNvSpPr/>
            <p:nvPr/>
          </p:nvSpPr>
          <p:spPr>
            <a:xfrm>
              <a:off x="4596144" y="1892734"/>
              <a:ext cx="41040" cy="42083"/>
            </a:xfrm>
            <a:custGeom>
              <a:rect b="b" l="l" r="r" t="t"/>
              <a:pathLst>
                <a:path extrusionOk="0" h="1694" w="1652">
                  <a:moveTo>
                    <a:pt x="344" y="1"/>
                  </a:moveTo>
                  <a:cubicBezTo>
                    <a:pt x="286" y="1"/>
                    <a:pt x="244" y="22"/>
                    <a:pt x="244" y="22"/>
                  </a:cubicBezTo>
                  <a:cubicBezTo>
                    <a:pt x="198" y="22"/>
                    <a:pt x="151" y="80"/>
                    <a:pt x="105" y="173"/>
                  </a:cubicBezTo>
                  <a:cubicBezTo>
                    <a:pt x="47" y="371"/>
                    <a:pt x="0" y="603"/>
                    <a:pt x="0" y="847"/>
                  </a:cubicBezTo>
                  <a:cubicBezTo>
                    <a:pt x="0" y="1092"/>
                    <a:pt x="47" y="1336"/>
                    <a:pt x="105" y="1476"/>
                  </a:cubicBezTo>
                  <a:cubicBezTo>
                    <a:pt x="151" y="1627"/>
                    <a:pt x="198" y="1627"/>
                    <a:pt x="244" y="1673"/>
                  </a:cubicBezTo>
                  <a:cubicBezTo>
                    <a:pt x="244" y="1673"/>
                    <a:pt x="286" y="1694"/>
                    <a:pt x="344" y="1694"/>
                  </a:cubicBezTo>
                  <a:cubicBezTo>
                    <a:pt x="374" y="1694"/>
                    <a:pt x="407" y="1689"/>
                    <a:pt x="442" y="1673"/>
                  </a:cubicBezTo>
                  <a:cubicBezTo>
                    <a:pt x="628" y="1627"/>
                    <a:pt x="826" y="1580"/>
                    <a:pt x="1070" y="1429"/>
                  </a:cubicBezTo>
                  <a:cubicBezTo>
                    <a:pt x="1268" y="1336"/>
                    <a:pt x="1454" y="1185"/>
                    <a:pt x="1559" y="1045"/>
                  </a:cubicBezTo>
                  <a:cubicBezTo>
                    <a:pt x="1652" y="952"/>
                    <a:pt x="1652" y="847"/>
                    <a:pt x="1652" y="847"/>
                  </a:cubicBezTo>
                  <a:cubicBezTo>
                    <a:pt x="1652" y="801"/>
                    <a:pt x="1652" y="754"/>
                    <a:pt x="1559" y="661"/>
                  </a:cubicBezTo>
                  <a:cubicBezTo>
                    <a:pt x="1454" y="510"/>
                    <a:pt x="1268" y="371"/>
                    <a:pt x="1070" y="219"/>
                  </a:cubicBezTo>
                  <a:cubicBezTo>
                    <a:pt x="826" y="126"/>
                    <a:pt x="628" y="22"/>
                    <a:pt x="442" y="22"/>
                  </a:cubicBezTo>
                  <a:cubicBezTo>
                    <a:pt x="407" y="6"/>
                    <a:pt x="374" y="1"/>
                    <a:pt x="34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55"/>
            <p:cNvSpPr/>
            <p:nvPr/>
          </p:nvSpPr>
          <p:spPr>
            <a:xfrm>
              <a:off x="4933356" y="1897653"/>
              <a:ext cx="31227" cy="32395"/>
            </a:xfrm>
            <a:custGeom>
              <a:rect b="b" l="l" r="r" t="t"/>
              <a:pathLst>
                <a:path extrusionOk="0" h="1304" w="1257">
                  <a:moveTo>
                    <a:pt x="260" y="1"/>
                  </a:moveTo>
                  <a:cubicBezTo>
                    <a:pt x="218" y="1"/>
                    <a:pt x="198" y="21"/>
                    <a:pt x="198" y="21"/>
                  </a:cubicBezTo>
                  <a:cubicBezTo>
                    <a:pt x="140" y="21"/>
                    <a:pt x="140" y="68"/>
                    <a:pt x="93" y="114"/>
                  </a:cubicBezTo>
                  <a:cubicBezTo>
                    <a:pt x="47" y="266"/>
                    <a:pt x="0" y="463"/>
                    <a:pt x="0" y="649"/>
                  </a:cubicBezTo>
                  <a:cubicBezTo>
                    <a:pt x="0" y="847"/>
                    <a:pt x="47" y="987"/>
                    <a:pt x="93" y="1138"/>
                  </a:cubicBezTo>
                  <a:cubicBezTo>
                    <a:pt x="140" y="1231"/>
                    <a:pt x="140" y="1278"/>
                    <a:pt x="198" y="1278"/>
                  </a:cubicBezTo>
                  <a:cubicBezTo>
                    <a:pt x="198" y="1278"/>
                    <a:pt x="218" y="1303"/>
                    <a:pt x="260" y="1303"/>
                  </a:cubicBezTo>
                  <a:cubicBezTo>
                    <a:pt x="280" y="1303"/>
                    <a:pt x="306" y="1297"/>
                    <a:pt x="337" y="1278"/>
                  </a:cubicBezTo>
                  <a:cubicBezTo>
                    <a:pt x="489" y="1278"/>
                    <a:pt x="628" y="1231"/>
                    <a:pt x="826" y="1138"/>
                  </a:cubicBezTo>
                  <a:cubicBezTo>
                    <a:pt x="965" y="987"/>
                    <a:pt x="1117" y="894"/>
                    <a:pt x="1210" y="801"/>
                  </a:cubicBezTo>
                  <a:cubicBezTo>
                    <a:pt x="1256" y="696"/>
                    <a:pt x="1256" y="649"/>
                    <a:pt x="1256" y="649"/>
                  </a:cubicBezTo>
                  <a:cubicBezTo>
                    <a:pt x="1256" y="603"/>
                    <a:pt x="1256" y="556"/>
                    <a:pt x="1210" y="510"/>
                  </a:cubicBezTo>
                  <a:cubicBezTo>
                    <a:pt x="1117" y="405"/>
                    <a:pt x="965" y="266"/>
                    <a:pt x="826" y="173"/>
                  </a:cubicBezTo>
                  <a:cubicBezTo>
                    <a:pt x="628" y="68"/>
                    <a:pt x="489" y="21"/>
                    <a:pt x="337" y="21"/>
                  </a:cubicBezTo>
                  <a:cubicBezTo>
                    <a:pt x="306" y="6"/>
                    <a:pt x="280" y="1"/>
                    <a:pt x="260"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55"/>
            <p:cNvSpPr/>
            <p:nvPr/>
          </p:nvSpPr>
          <p:spPr>
            <a:xfrm>
              <a:off x="5270544" y="1901926"/>
              <a:ext cx="22855" cy="23377"/>
            </a:xfrm>
            <a:custGeom>
              <a:rect b="b" l="l" r="r" t="t"/>
              <a:pathLst>
                <a:path extrusionOk="0" h="941" w="920">
                  <a:moveTo>
                    <a:pt x="234" y="1"/>
                  </a:moveTo>
                  <a:cubicBezTo>
                    <a:pt x="187" y="1"/>
                    <a:pt x="141" y="1"/>
                    <a:pt x="141" y="47"/>
                  </a:cubicBezTo>
                  <a:cubicBezTo>
                    <a:pt x="94" y="47"/>
                    <a:pt x="94" y="47"/>
                    <a:pt x="47" y="94"/>
                  </a:cubicBezTo>
                  <a:cubicBezTo>
                    <a:pt x="47" y="187"/>
                    <a:pt x="1" y="338"/>
                    <a:pt x="1" y="477"/>
                  </a:cubicBezTo>
                  <a:cubicBezTo>
                    <a:pt x="1" y="629"/>
                    <a:pt x="47" y="722"/>
                    <a:pt x="47" y="815"/>
                  </a:cubicBezTo>
                  <a:cubicBezTo>
                    <a:pt x="94" y="919"/>
                    <a:pt x="94" y="919"/>
                    <a:pt x="141" y="919"/>
                  </a:cubicBezTo>
                  <a:cubicBezTo>
                    <a:pt x="141" y="919"/>
                    <a:pt x="161" y="940"/>
                    <a:pt x="189" y="940"/>
                  </a:cubicBezTo>
                  <a:cubicBezTo>
                    <a:pt x="203" y="940"/>
                    <a:pt x="218" y="935"/>
                    <a:pt x="234" y="919"/>
                  </a:cubicBezTo>
                  <a:cubicBezTo>
                    <a:pt x="338" y="919"/>
                    <a:pt x="431" y="873"/>
                    <a:pt x="583" y="815"/>
                  </a:cubicBezTo>
                  <a:cubicBezTo>
                    <a:pt x="676" y="722"/>
                    <a:pt x="769" y="675"/>
                    <a:pt x="873" y="582"/>
                  </a:cubicBezTo>
                  <a:cubicBezTo>
                    <a:pt x="920" y="524"/>
                    <a:pt x="920" y="477"/>
                    <a:pt x="920" y="477"/>
                  </a:cubicBezTo>
                  <a:cubicBezTo>
                    <a:pt x="920" y="477"/>
                    <a:pt x="920" y="431"/>
                    <a:pt x="873" y="384"/>
                  </a:cubicBezTo>
                  <a:cubicBezTo>
                    <a:pt x="769" y="291"/>
                    <a:pt x="676" y="233"/>
                    <a:pt x="583" y="140"/>
                  </a:cubicBezTo>
                  <a:cubicBezTo>
                    <a:pt x="431" y="94"/>
                    <a:pt x="338" y="47"/>
                    <a:pt x="23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5"/>
            <p:cNvSpPr/>
            <p:nvPr/>
          </p:nvSpPr>
          <p:spPr>
            <a:xfrm>
              <a:off x="5607483" y="1906547"/>
              <a:ext cx="13316" cy="13837"/>
            </a:xfrm>
            <a:custGeom>
              <a:rect b="b" l="l" r="r" t="t"/>
              <a:pathLst>
                <a:path extrusionOk="0" h="557" w="536">
                  <a:moveTo>
                    <a:pt x="105" y="1"/>
                  </a:moveTo>
                  <a:cubicBezTo>
                    <a:pt x="47" y="47"/>
                    <a:pt x="47" y="47"/>
                    <a:pt x="47" y="105"/>
                  </a:cubicBezTo>
                  <a:cubicBezTo>
                    <a:pt x="0" y="152"/>
                    <a:pt x="0" y="198"/>
                    <a:pt x="0" y="291"/>
                  </a:cubicBezTo>
                  <a:cubicBezTo>
                    <a:pt x="0" y="396"/>
                    <a:pt x="0" y="443"/>
                    <a:pt x="47" y="489"/>
                  </a:cubicBezTo>
                  <a:cubicBezTo>
                    <a:pt x="47" y="536"/>
                    <a:pt x="47" y="536"/>
                    <a:pt x="105" y="536"/>
                  </a:cubicBezTo>
                  <a:cubicBezTo>
                    <a:pt x="105" y="536"/>
                    <a:pt x="105" y="556"/>
                    <a:pt x="119" y="556"/>
                  </a:cubicBezTo>
                  <a:cubicBezTo>
                    <a:pt x="126" y="556"/>
                    <a:pt x="136" y="551"/>
                    <a:pt x="151" y="536"/>
                  </a:cubicBezTo>
                  <a:cubicBezTo>
                    <a:pt x="198" y="536"/>
                    <a:pt x="291" y="536"/>
                    <a:pt x="338" y="489"/>
                  </a:cubicBezTo>
                  <a:cubicBezTo>
                    <a:pt x="442" y="443"/>
                    <a:pt x="489" y="396"/>
                    <a:pt x="489" y="338"/>
                  </a:cubicBezTo>
                  <a:lnTo>
                    <a:pt x="535" y="291"/>
                  </a:lnTo>
                  <a:cubicBezTo>
                    <a:pt x="535" y="291"/>
                    <a:pt x="535" y="245"/>
                    <a:pt x="489" y="245"/>
                  </a:cubicBezTo>
                  <a:cubicBezTo>
                    <a:pt x="489" y="198"/>
                    <a:pt x="442" y="152"/>
                    <a:pt x="338" y="105"/>
                  </a:cubicBezTo>
                  <a:cubicBezTo>
                    <a:pt x="291" y="47"/>
                    <a:pt x="198" y="47"/>
                    <a:pt x="151"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55"/>
            <p:cNvSpPr/>
            <p:nvPr/>
          </p:nvSpPr>
          <p:spPr>
            <a:xfrm>
              <a:off x="550767" y="2106057"/>
              <a:ext cx="151738" cy="155613"/>
            </a:xfrm>
            <a:custGeom>
              <a:rect b="b" l="l" r="r" t="t"/>
              <a:pathLst>
                <a:path extrusionOk="0" h="6264" w="6108">
                  <a:moveTo>
                    <a:pt x="1302" y="0"/>
                  </a:moveTo>
                  <a:cubicBezTo>
                    <a:pt x="1070" y="0"/>
                    <a:pt x="950" y="44"/>
                    <a:pt x="873" y="112"/>
                  </a:cubicBezTo>
                  <a:cubicBezTo>
                    <a:pt x="780" y="158"/>
                    <a:pt x="582" y="309"/>
                    <a:pt x="443" y="693"/>
                  </a:cubicBezTo>
                  <a:cubicBezTo>
                    <a:pt x="198" y="1379"/>
                    <a:pt x="47" y="2194"/>
                    <a:pt x="1" y="3124"/>
                  </a:cubicBezTo>
                  <a:cubicBezTo>
                    <a:pt x="47" y="4090"/>
                    <a:pt x="198" y="4915"/>
                    <a:pt x="443" y="5544"/>
                  </a:cubicBezTo>
                  <a:cubicBezTo>
                    <a:pt x="582" y="5974"/>
                    <a:pt x="780" y="6125"/>
                    <a:pt x="873" y="6172"/>
                  </a:cubicBezTo>
                  <a:cubicBezTo>
                    <a:pt x="945" y="6204"/>
                    <a:pt x="1056" y="6263"/>
                    <a:pt x="1261" y="6263"/>
                  </a:cubicBezTo>
                  <a:cubicBezTo>
                    <a:pt x="1355" y="6263"/>
                    <a:pt x="1468" y="6251"/>
                    <a:pt x="1606" y="6218"/>
                  </a:cubicBezTo>
                  <a:cubicBezTo>
                    <a:pt x="2280" y="6125"/>
                    <a:pt x="3060" y="5834"/>
                    <a:pt x="3932" y="5392"/>
                  </a:cubicBezTo>
                  <a:cubicBezTo>
                    <a:pt x="4758" y="4915"/>
                    <a:pt x="5386" y="4380"/>
                    <a:pt x="5816" y="3799"/>
                  </a:cubicBezTo>
                  <a:cubicBezTo>
                    <a:pt x="6107" y="3461"/>
                    <a:pt x="6107" y="3264"/>
                    <a:pt x="6107" y="3124"/>
                  </a:cubicBezTo>
                  <a:cubicBezTo>
                    <a:pt x="6107" y="3019"/>
                    <a:pt x="6107" y="2775"/>
                    <a:pt x="5816" y="2438"/>
                  </a:cubicBezTo>
                  <a:cubicBezTo>
                    <a:pt x="5386" y="1903"/>
                    <a:pt x="4758" y="1379"/>
                    <a:pt x="3932" y="891"/>
                  </a:cubicBezTo>
                  <a:cubicBezTo>
                    <a:pt x="3060" y="402"/>
                    <a:pt x="2280" y="158"/>
                    <a:pt x="1606" y="19"/>
                  </a:cubicBezTo>
                  <a:cubicBezTo>
                    <a:pt x="1487" y="6"/>
                    <a:pt x="1387" y="0"/>
                    <a:pt x="130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55"/>
            <p:cNvSpPr/>
            <p:nvPr/>
          </p:nvSpPr>
          <p:spPr>
            <a:xfrm>
              <a:off x="887979" y="2110802"/>
              <a:ext cx="143341" cy="146099"/>
            </a:xfrm>
            <a:custGeom>
              <a:rect b="b" l="l" r="r" t="t"/>
              <a:pathLst>
                <a:path extrusionOk="0" h="5881" w="5770">
                  <a:moveTo>
                    <a:pt x="1175" y="1"/>
                  </a:moveTo>
                  <a:cubicBezTo>
                    <a:pt x="966" y="1"/>
                    <a:pt x="859" y="39"/>
                    <a:pt x="826" y="72"/>
                  </a:cubicBezTo>
                  <a:cubicBezTo>
                    <a:pt x="722" y="118"/>
                    <a:pt x="536" y="258"/>
                    <a:pt x="384" y="653"/>
                  </a:cubicBezTo>
                  <a:cubicBezTo>
                    <a:pt x="140" y="1282"/>
                    <a:pt x="1" y="2061"/>
                    <a:pt x="1" y="2933"/>
                  </a:cubicBezTo>
                  <a:cubicBezTo>
                    <a:pt x="1" y="3852"/>
                    <a:pt x="140" y="4620"/>
                    <a:pt x="384" y="5201"/>
                  </a:cubicBezTo>
                  <a:cubicBezTo>
                    <a:pt x="536" y="5597"/>
                    <a:pt x="722" y="5736"/>
                    <a:pt x="826" y="5783"/>
                  </a:cubicBezTo>
                  <a:cubicBezTo>
                    <a:pt x="859" y="5823"/>
                    <a:pt x="964" y="5881"/>
                    <a:pt x="1170" y="5881"/>
                  </a:cubicBezTo>
                  <a:cubicBezTo>
                    <a:pt x="1260" y="5881"/>
                    <a:pt x="1370" y="5869"/>
                    <a:pt x="1501" y="5841"/>
                  </a:cubicBezTo>
                  <a:cubicBezTo>
                    <a:pt x="2176" y="5736"/>
                    <a:pt x="2909" y="5492"/>
                    <a:pt x="3688" y="5062"/>
                  </a:cubicBezTo>
                  <a:cubicBezTo>
                    <a:pt x="4455" y="4573"/>
                    <a:pt x="5037" y="4096"/>
                    <a:pt x="5479" y="3561"/>
                  </a:cubicBezTo>
                  <a:cubicBezTo>
                    <a:pt x="5723" y="3270"/>
                    <a:pt x="5770" y="3026"/>
                    <a:pt x="5770" y="2933"/>
                  </a:cubicBezTo>
                  <a:cubicBezTo>
                    <a:pt x="5770" y="2828"/>
                    <a:pt x="5723" y="2642"/>
                    <a:pt x="5479" y="2293"/>
                  </a:cubicBezTo>
                  <a:cubicBezTo>
                    <a:pt x="5037" y="1817"/>
                    <a:pt x="4455" y="1282"/>
                    <a:pt x="3688" y="840"/>
                  </a:cubicBezTo>
                  <a:cubicBezTo>
                    <a:pt x="2909" y="409"/>
                    <a:pt x="2176" y="118"/>
                    <a:pt x="1501" y="25"/>
                  </a:cubicBezTo>
                  <a:cubicBezTo>
                    <a:pt x="1372" y="8"/>
                    <a:pt x="1264" y="1"/>
                    <a:pt x="1175"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55"/>
            <p:cNvSpPr/>
            <p:nvPr/>
          </p:nvSpPr>
          <p:spPr>
            <a:xfrm>
              <a:off x="1225191" y="2115571"/>
              <a:ext cx="133528" cy="136907"/>
            </a:xfrm>
            <a:custGeom>
              <a:rect b="b" l="l" r="r" t="t"/>
              <a:pathLst>
                <a:path extrusionOk="0" h="5511" w="5375">
                  <a:moveTo>
                    <a:pt x="1106" y="0"/>
                  </a:moveTo>
                  <a:cubicBezTo>
                    <a:pt x="910" y="0"/>
                    <a:pt x="801" y="33"/>
                    <a:pt x="768" y="66"/>
                  </a:cubicBezTo>
                  <a:cubicBezTo>
                    <a:pt x="675" y="124"/>
                    <a:pt x="524" y="264"/>
                    <a:pt x="384" y="601"/>
                  </a:cubicBezTo>
                  <a:cubicBezTo>
                    <a:pt x="140" y="1183"/>
                    <a:pt x="1" y="1915"/>
                    <a:pt x="1" y="2741"/>
                  </a:cubicBezTo>
                  <a:cubicBezTo>
                    <a:pt x="1" y="3614"/>
                    <a:pt x="140" y="4288"/>
                    <a:pt x="384" y="4870"/>
                  </a:cubicBezTo>
                  <a:cubicBezTo>
                    <a:pt x="524" y="5254"/>
                    <a:pt x="675" y="5358"/>
                    <a:pt x="768" y="5405"/>
                  </a:cubicBezTo>
                  <a:cubicBezTo>
                    <a:pt x="806" y="5442"/>
                    <a:pt x="942" y="5511"/>
                    <a:pt x="1197" y="5511"/>
                  </a:cubicBezTo>
                  <a:cubicBezTo>
                    <a:pt x="1256" y="5511"/>
                    <a:pt x="1323" y="5507"/>
                    <a:pt x="1396" y="5498"/>
                  </a:cubicBezTo>
                  <a:cubicBezTo>
                    <a:pt x="2036" y="5405"/>
                    <a:pt x="2711" y="5161"/>
                    <a:pt x="3432" y="4719"/>
                  </a:cubicBezTo>
                  <a:cubicBezTo>
                    <a:pt x="4165" y="4288"/>
                    <a:pt x="4700" y="3846"/>
                    <a:pt x="5083" y="3369"/>
                  </a:cubicBezTo>
                  <a:cubicBezTo>
                    <a:pt x="5328" y="3032"/>
                    <a:pt x="5374" y="2834"/>
                    <a:pt x="5374" y="2741"/>
                  </a:cubicBezTo>
                  <a:cubicBezTo>
                    <a:pt x="5374" y="2636"/>
                    <a:pt x="5328" y="2450"/>
                    <a:pt x="5083" y="2160"/>
                  </a:cubicBezTo>
                  <a:cubicBezTo>
                    <a:pt x="4700" y="1671"/>
                    <a:pt x="4165" y="1183"/>
                    <a:pt x="3432" y="799"/>
                  </a:cubicBezTo>
                  <a:cubicBezTo>
                    <a:pt x="2711" y="357"/>
                    <a:pt x="2036" y="124"/>
                    <a:pt x="1396" y="19"/>
                  </a:cubicBezTo>
                  <a:cubicBezTo>
                    <a:pt x="1284" y="6"/>
                    <a:pt x="1187" y="0"/>
                    <a:pt x="1106"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55"/>
            <p:cNvSpPr/>
            <p:nvPr/>
          </p:nvSpPr>
          <p:spPr>
            <a:xfrm>
              <a:off x="1562105" y="2120465"/>
              <a:ext cx="123989" cy="127218"/>
            </a:xfrm>
            <a:custGeom>
              <a:rect b="b" l="l" r="r" t="t"/>
              <a:pathLst>
                <a:path extrusionOk="0" h="5121" w="4991">
                  <a:moveTo>
                    <a:pt x="1054" y="1"/>
                  </a:moveTo>
                  <a:cubicBezTo>
                    <a:pt x="871" y="1"/>
                    <a:pt x="753" y="34"/>
                    <a:pt x="687" y="67"/>
                  </a:cubicBezTo>
                  <a:cubicBezTo>
                    <a:pt x="629" y="113"/>
                    <a:pt x="489" y="218"/>
                    <a:pt x="338" y="555"/>
                  </a:cubicBezTo>
                  <a:cubicBezTo>
                    <a:pt x="152" y="1137"/>
                    <a:pt x="1" y="1765"/>
                    <a:pt x="1" y="2544"/>
                  </a:cubicBezTo>
                  <a:cubicBezTo>
                    <a:pt x="1" y="3312"/>
                    <a:pt x="152" y="3998"/>
                    <a:pt x="338" y="4522"/>
                  </a:cubicBezTo>
                  <a:cubicBezTo>
                    <a:pt x="489" y="4870"/>
                    <a:pt x="629" y="5010"/>
                    <a:pt x="687" y="5057"/>
                  </a:cubicBezTo>
                  <a:cubicBezTo>
                    <a:pt x="760" y="5057"/>
                    <a:pt x="897" y="5121"/>
                    <a:pt x="1115" y="5121"/>
                  </a:cubicBezTo>
                  <a:cubicBezTo>
                    <a:pt x="1175" y="5121"/>
                    <a:pt x="1242" y="5116"/>
                    <a:pt x="1315" y="5103"/>
                  </a:cubicBezTo>
                  <a:cubicBezTo>
                    <a:pt x="1897" y="5010"/>
                    <a:pt x="2525" y="4766"/>
                    <a:pt x="3199" y="4382"/>
                  </a:cubicBezTo>
                  <a:cubicBezTo>
                    <a:pt x="3886" y="3998"/>
                    <a:pt x="4363" y="3556"/>
                    <a:pt x="4758" y="3126"/>
                  </a:cubicBezTo>
                  <a:cubicBezTo>
                    <a:pt x="4991" y="2835"/>
                    <a:pt x="4991" y="2637"/>
                    <a:pt x="4991" y="2544"/>
                  </a:cubicBezTo>
                  <a:cubicBezTo>
                    <a:pt x="4991" y="2439"/>
                    <a:pt x="4991" y="2300"/>
                    <a:pt x="4758" y="2009"/>
                  </a:cubicBezTo>
                  <a:cubicBezTo>
                    <a:pt x="4363" y="1567"/>
                    <a:pt x="3886" y="1137"/>
                    <a:pt x="3199" y="695"/>
                  </a:cubicBezTo>
                  <a:cubicBezTo>
                    <a:pt x="2525" y="311"/>
                    <a:pt x="1897" y="113"/>
                    <a:pt x="1315" y="20"/>
                  </a:cubicBezTo>
                  <a:cubicBezTo>
                    <a:pt x="1216" y="7"/>
                    <a:pt x="1130" y="1"/>
                    <a:pt x="105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55"/>
            <p:cNvSpPr/>
            <p:nvPr/>
          </p:nvSpPr>
          <p:spPr>
            <a:xfrm>
              <a:off x="1899317" y="2125260"/>
              <a:ext cx="115617" cy="117853"/>
            </a:xfrm>
            <a:custGeom>
              <a:rect b="b" l="l" r="r" t="t"/>
              <a:pathLst>
                <a:path extrusionOk="0" h="4744" w="4654">
                  <a:moveTo>
                    <a:pt x="954" y="0"/>
                  </a:moveTo>
                  <a:cubicBezTo>
                    <a:pt x="788" y="0"/>
                    <a:pt x="694" y="39"/>
                    <a:pt x="629" y="71"/>
                  </a:cubicBezTo>
                  <a:cubicBezTo>
                    <a:pt x="582" y="118"/>
                    <a:pt x="431" y="211"/>
                    <a:pt x="338" y="502"/>
                  </a:cubicBezTo>
                  <a:cubicBezTo>
                    <a:pt x="140" y="1037"/>
                    <a:pt x="1" y="1618"/>
                    <a:pt x="1" y="2351"/>
                  </a:cubicBezTo>
                  <a:cubicBezTo>
                    <a:pt x="1" y="3072"/>
                    <a:pt x="140" y="3700"/>
                    <a:pt x="338" y="4189"/>
                  </a:cubicBezTo>
                  <a:cubicBezTo>
                    <a:pt x="431" y="4526"/>
                    <a:pt x="582" y="4619"/>
                    <a:pt x="629" y="4677"/>
                  </a:cubicBezTo>
                  <a:cubicBezTo>
                    <a:pt x="695" y="4710"/>
                    <a:pt x="790" y="4743"/>
                    <a:pt x="959" y="4743"/>
                  </a:cubicBezTo>
                  <a:cubicBezTo>
                    <a:pt x="1029" y="4743"/>
                    <a:pt x="1112" y="4738"/>
                    <a:pt x="1210" y="4724"/>
                  </a:cubicBezTo>
                  <a:cubicBezTo>
                    <a:pt x="1745" y="4619"/>
                    <a:pt x="2327" y="4433"/>
                    <a:pt x="2955" y="4038"/>
                  </a:cubicBezTo>
                  <a:cubicBezTo>
                    <a:pt x="3583" y="3700"/>
                    <a:pt x="4072" y="3270"/>
                    <a:pt x="4409" y="2875"/>
                  </a:cubicBezTo>
                  <a:cubicBezTo>
                    <a:pt x="4607" y="2584"/>
                    <a:pt x="4653" y="2444"/>
                    <a:pt x="4653" y="2351"/>
                  </a:cubicBezTo>
                  <a:cubicBezTo>
                    <a:pt x="4653" y="2293"/>
                    <a:pt x="4607" y="2107"/>
                    <a:pt x="4409" y="1863"/>
                  </a:cubicBezTo>
                  <a:cubicBezTo>
                    <a:pt x="4072" y="1421"/>
                    <a:pt x="3583" y="1037"/>
                    <a:pt x="2955" y="653"/>
                  </a:cubicBezTo>
                  <a:cubicBezTo>
                    <a:pt x="2327" y="316"/>
                    <a:pt x="1745" y="118"/>
                    <a:pt x="1210" y="25"/>
                  </a:cubicBezTo>
                  <a:cubicBezTo>
                    <a:pt x="1109" y="7"/>
                    <a:pt x="1025" y="0"/>
                    <a:pt x="95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55"/>
            <p:cNvSpPr/>
            <p:nvPr/>
          </p:nvSpPr>
          <p:spPr>
            <a:xfrm>
              <a:off x="2236529" y="2130005"/>
              <a:ext cx="105779" cy="108189"/>
            </a:xfrm>
            <a:custGeom>
              <a:rect b="b" l="l" r="r" t="t"/>
              <a:pathLst>
                <a:path extrusionOk="0" h="4355" w="4258">
                  <a:moveTo>
                    <a:pt x="886" y="1"/>
                  </a:moveTo>
                  <a:cubicBezTo>
                    <a:pt x="737" y="1"/>
                    <a:pt x="648" y="34"/>
                    <a:pt x="582" y="67"/>
                  </a:cubicBezTo>
                  <a:cubicBezTo>
                    <a:pt x="524" y="67"/>
                    <a:pt x="384" y="171"/>
                    <a:pt x="291" y="462"/>
                  </a:cubicBezTo>
                  <a:cubicBezTo>
                    <a:pt x="140" y="939"/>
                    <a:pt x="1" y="1520"/>
                    <a:pt x="1" y="2160"/>
                  </a:cubicBezTo>
                  <a:cubicBezTo>
                    <a:pt x="1" y="2835"/>
                    <a:pt x="140" y="3416"/>
                    <a:pt x="291" y="3847"/>
                  </a:cubicBezTo>
                  <a:cubicBezTo>
                    <a:pt x="384" y="4138"/>
                    <a:pt x="524" y="4242"/>
                    <a:pt x="582" y="4289"/>
                  </a:cubicBezTo>
                  <a:cubicBezTo>
                    <a:pt x="648" y="4322"/>
                    <a:pt x="737" y="4355"/>
                    <a:pt x="886" y="4355"/>
                  </a:cubicBezTo>
                  <a:cubicBezTo>
                    <a:pt x="948" y="4355"/>
                    <a:pt x="1020" y="4349"/>
                    <a:pt x="1106" y="4335"/>
                  </a:cubicBezTo>
                  <a:cubicBezTo>
                    <a:pt x="1594" y="4242"/>
                    <a:pt x="2129" y="4044"/>
                    <a:pt x="2711" y="3754"/>
                  </a:cubicBezTo>
                  <a:cubicBezTo>
                    <a:pt x="3292" y="3416"/>
                    <a:pt x="3723" y="3033"/>
                    <a:pt x="4014" y="2637"/>
                  </a:cubicBezTo>
                  <a:cubicBezTo>
                    <a:pt x="4211" y="2393"/>
                    <a:pt x="4258" y="2253"/>
                    <a:pt x="4258" y="2160"/>
                  </a:cubicBezTo>
                  <a:cubicBezTo>
                    <a:pt x="4258" y="2102"/>
                    <a:pt x="4211" y="1962"/>
                    <a:pt x="4014" y="1718"/>
                  </a:cubicBezTo>
                  <a:cubicBezTo>
                    <a:pt x="3723" y="1334"/>
                    <a:pt x="3292" y="939"/>
                    <a:pt x="2711" y="602"/>
                  </a:cubicBezTo>
                  <a:cubicBezTo>
                    <a:pt x="2129" y="264"/>
                    <a:pt x="1594" y="67"/>
                    <a:pt x="1106" y="20"/>
                  </a:cubicBezTo>
                  <a:cubicBezTo>
                    <a:pt x="1020" y="6"/>
                    <a:pt x="948" y="1"/>
                    <a:pt x="886"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55"/>
            <p:cNvSpPr/>
            <p:nvPr/>
          </p:nvSpPr>
          <p:spPr>
            <a:xfrm>
              <a:off x="2573443" y="2134924"/>
              <a:ext cx="96538" cy="98476"/>
            </a:xfrm>
            <a:custGeom>
              <a:rect b="b" l="l" r="r" t="t"/>
              <a:pathLst>
                <a:path extrusionOk="0" h="3964" w="3886">
                  <a:moveTo>
                    <a:pt x="804" y="0"/>
                  </a:moveTo>
                  <a:cubicBezTo>
                    <a:pt x="654" y="0"/>
                    <a:pt x="569" y="33"/>
                    <a:pt x="536" y="66"/>
                  </a:cubicBezTo>
                  <a:cubicBezTo>
                    <a:pt x="489" y="66"/>
                    <a:pt x="396" y="159"/>
                    <a:pt x="292" y="404"/>
                  </a:cubicBezTo>
                  <a:cubicBezTo>
                    <a:pt x="106" y="846"/>
                    <a:pt x="1" y="1381"/>
                    <a:pt x="1" y="1962"/>
                  </a:cubicBezTo>
                  <a:cubicBezTo>
                    <a:pt x="1" y="2590"/>
                    <a:pt x="106" y="3067"/>
                    <a:pt x="292" y="3509"/>
                  </a:cubicBezTo>
                  <a:cubicBezTo>
                    <a:pt x="396" y="3800"/>
                    <a:pt x="489" y="3846"/>
                    <a:pt x="536" y="3893"/>
                  </a:cubicBezTo>
                  <a:cubicBezTo>
                    <a:pt x="569" y="3926"/>
                    <a:pt x="653" y="3964"/>
                    <a:pt x="800" y="3964"/>
                  </a:cubicBezTo>
                  <a:cubicBezTo>
                    <a:pt x="863" y="3964"/>
                    <a:pt x="937" y="3957"/>
                    <a:pt x="1024" y="3940"/>
                  </a:cubicBezTo>
                  <a:cubicBezTo>
                    <a:pt x="1455" y="3846"/>
                    <a:pt x="1943" y="3707"/>
                    <a:pt x="2478" y="3416"/>
                  </a:cubicBezTo>
                  <a:cubicBezTo>
                    <a:pt x="3013" y="3067"/>
                    <a:pt x="3397" y="2730"/>
                    <a:pt x="3688" y="2393"/>
                  </a:cubicBezTo>
                  <a:cubicBezTo>
                    <a:pt x="3886" y="2195"/>
                    <a:pt x="3886" y="2055"/>
                    <a:pt x="3886" y="1962"/>
                  </a:cubicBezTo>
                  <a:cubicBezTo>
                    <a:pt x="3886" y="1904"/>
                    <a:pt x="3886" y="1764"/>
                    <a:pt x="3688" y="1520"/>
                  </a:cubicBezTo>
                  <a:cubicBezTo>
                    <a:pt x="3397" y="1183"/>
                    <a:pt x="3013" y="846"/>
                    <a:pt x="2478" y="555"/>
                  </a:cubicBezTo>
                  <a:cubicBezTo>
                    <a:pt x="1943" y="264"/>
                    <a:pt x="1455" y="66"/>
                    <a:pt x="1024" y="20"/>
                  </a:cubicBezTo>
                  <a:cubicBezTo>
                    <a:pt x="939" y="6"/>
                    <a:pt x="866" y="0"/>
                    <a:pt x="80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55"/>
            <p:cNvSpPr/>
            <p:nvPr/>
          </p:nvSpPr>
          <p:spPr>
            <a:xfrm>
              <a:off x="2910655" y="2139669"/>
              <a:ext cx="86725" cy="88986"/>
            </a:xfrm>
            <a:custGeom>
              <a:rect b="b" l="l" r="r" t="t"/>
              <a:pathLst>
                <a:path extrusionOk="0" h="3582" w="3491">
                  <a:moveTo>
                    <a:pt x="710" y="1"/>
                  </a:moveTo>
                  <a:cubicBezTo>
                    <a:pt x="593" y="1"/>
                    <a:pt x="520" y="26"/>
                    <a:pt x="489" y="26"/>
                  </a:cubicBezTo>
                  <a:cubicBezTo>
                    <a:pt x="431" y="73"/>
                    <a:pt x="338" y="166"/>
                    <a:pt x="245" y="410"/>
                  </a:cubicBezTo>
                  <a:cubicBezTo>
                    <a:pt x="94" y="748"/>
                    <a:pt x="1" y="1236"/>
                    <a:pt x="1" y="1771"/>
                  </a:cubicBezTo>
                  <a:cubicBezTo>
                    <a:pt x="1" y="2353"/>
                    <a:pt x="94" y="2783"/>
                    <a:pt x="245" y="3167"/>
                  </a:cubicBezTo>
                  <a:cubicBezTo>
                    <a:pt x="338" y="3411"/>
                    <a:pt x="431" y="3516"/>
                    <a:pt x="489" y="3516"/>
                  </a:cubicBezTo>
                  <a:cubicBezTo>
                    <a:pt x="522" y="3549"/>
                    <a:pt x="602" y="3582"/>
                    <a:pt x="732" y="3582"/>
                  </a:cubicBezTo>
                  <a:cubicBezTo>
                    <a:pt x="786" y="3582"/>
                    <a:pt x="848" y="3576"/>
                    <a:pt x="920" y="3562"/>
                  </a:cubicBezTo>
                  <a:cubicBezTo>
                    <a:pt x="1304" y="3516"/>
                    <a:pt x="1746" y="3318"/>
                    <a:pt x="2234" y="3074"/>
                  </a:cubicBezTo>
                  <a:cubicBezTo>
                    <a:pt x="2711" y="2783"/>
                    <a:pt x="3048" y="2492"/>
                    <a:pt x="3339" y="2155"/>
                  </a:cubicBezTo>
                  <a:cubicBezTo>
                    <a:pt x="3490" y="1957"/>
                    <a:pt x="3490" y="1864"/>
                    <a:pt x="3490" y="1771"/>
                  </a:cubicBezTo>
                  <a:cubicBezTo>
                    <a:pt x="3490" y="1713"/>
                    <a:pt x="3490" y="1573"/>
                    <a:pt x="3339" y="1376"/>
                  </a:cubicBezTo>
                  <a:cubicBezTo>
                    <a:pt x="3048" y="1085"/>
                    <a:pt x="2711" y="748"/>
                    <a:pt x="2234" y="503"/>
                  </a:cubicBezTo>
                  <a:cubicBezTo>
                    <a:pt x="1746" y="213"/>
                    <a:pt x="1304" y="73"/>
                    <a:pt x="920" y="26"/>
                  </a:cubicBezTo>
                  <a:cubicBezTo>
                    <a:pt x="838" y="7"/>
                    <a:pt x="769" y="1"/>
                    <a:pt x="710"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55"/>
            <p:cNvSpPr/>
            <p:nvPr/>
          </p:nvSpPr>
          <p:spPr>
            <a:xfrm>
              <a:off x="3247867" y="2143792"/>
              <a:ext cx="78055" cy="79943"/>
            </a:xfrm>
            <a:custGeom>
              <a:rect b="b" l="l" r="r" t="t"/>
              <a:pathLst>
                <a:path extrusionOk="0" h="3218" w="3142">
                  <a:moveTo>
                    <a:pt x="815" y="0"/>
                  </a:moveTo>
                  <a:cubicBezTo>
                    <a:pt x="582" y="0"/>
                    <a:pt x="478" y="47"/>
                    <a:pt x="431" y="47"/>
                  </a:cubicBezTo>
                  <a:cubicBezTo>
                    <a:pt x="385" y="93"/>
                    <a:pt x="292" y="151"/>
                    <a:pt x="233" y="384"/>
                  </a:cubicBezTo>
                  <a:cubicBezTo>
                    <a:pt x="94" y="733"/>
                    <a:pt x="1" y="1117"/>
                    <a:pt x="1" y="1605"/>
                  </a:cubicBezTo>
                  <a:cubicBezTo>
                    <a:pt x="1" y="2082"/>
                    <a:pt x="94" y="2524"/>
                    <a:pt x="233" y="2861"/>
                  </a:cubicBezTo>
                  <a:cubicBezTo>
                    <a:pt x="292" y="3059"/>
                    <a:pt x="385" y="3152"/>
                    <a:pt x="431" y="3152"/>
                  </a:cubicBezTo>
                  <a:cubicBezTo>
                    <a:pt x="464" y="3185"/>
                    <a:pt x="526" y="3218"/>
                    <a:pt x="642" y="3218"/>
                  </a:cubicBezTo>
                  <a:cubicBezTo>
                    <a:pt x="690" y="3218"/>
                    <a:pt x="747" y="3212"/>
                    <a:pt x="815" y="3199"/>
                  </a:cubicBezTo>
                  <a:cubicBezTo>
                    <a:pt x="1164" y="3152"/>
                    <a:pt x="1594" y="3001"/>
                    <a:pt x="1978" y="2768"/>
                  </a:cubicBezTo>
                  <a:cubicBezTo>
                    <a:pt x="2420" y="2524"/>
                    <a:pt x="2757" y="2233"/>
                    <a:pt x="2955" y="1942"/>
                  </a:cubicBezTo>
                  <a:cubicBezTo>
                    <a:pt x="3095" y="1791"/>
                    <a:pt x="3141" y="1652"/>
                    <a:pt x="3141" y="1605"/>
                  </a:cubicBezTo>
                  <a:cubicBezTo>
                    <a:pt x="3141" y="1547"/>
                    <a:pt x="3095" y="1454"/>
                    <a:pt x="2955" y="1256"/>
                  </a:cubicBezTo>
                  <a:cubicBezTo>
                    <a:pt x="2757" y="965"/>
                    <a:pt x="2420" y="733"/>
                    <a:pt x="1978" y="489"/>
                  </a:cubicBezTo>
                  <a:cubicBezTo>
                    <a:pt x="1594" y="244"/>
                    <a:pt x="1164" y="93"/>
                    <a:pt x="815"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55"/>
            <p:cNvSpPr/>
            <p:nvPr/>
          </p:nvSpPr>
          <p:spPr>
            <a:xfrm>
              <a:off x="3584806" y="2148686"/>
              <a:ext cx="68789" cy="70304"/>
            </a:xfrm>
            <a:custGeom>
              <a:rect b="b" l="l" r="r" t="t"/>
              <a:pathLst>
                <a:path extrusionOk="0" h="2830" w="2769">
                  <a:moveTo>
                    <a:pt x="733" y="1"/>
                  </a:moveTo>
                  <a:cubicBezTo>
                    <a:pt x="535" y="1"/>
                    <a:pt x="442" y="1"/>
                    <a:pt x="395" y="47"/>
                  </a:cubicBezTo>
                  <a:cubicBezTo>
                    <a:pt x="337" y="47"/>
                    <a:pt x="244" y="140"/>
                    <a:pt x="198" y="338"/>
                  </a:cubicBezTo>
                  <a:cubicBezTo>
                    <a:pt x="105" y="629"/>
                    <a:pt x="0" y="966"/>
                    <a:pt x="0" y="1408"/>
                  </a:cubicBezTo>
                  <a:cubicBezTo>
                    <a:pt x="0" y="1839"/>
                    <a:pt x="105" y="2222"/>
                    <a:pt x="198" y="2513"/>
                  </a:cubicBezTo>
                  <a:cubicBezTo>
                    <a:pt x="244" y="2711"/>
                    <a:pt x="337" y="2757"/>
                    <a:pt x="395" y="2804"/>
                  </a:cubicBezTo>
                  <a:cubicBezTo>
                    <a:pt x="427" y="2804"/>
                    <a:pt x="478" y="2830"/>
                    <a:pt x="568" y="2830"/>
                  </a:cubicBezTo>
                  <a:cubicBezTo>
                    <a:pt x="613" y="2830"/>
                    <a:pt x="667" y="2823"/>
                    <a:pt x="733" y="2804"/>
                  </a:cubicBezTo>
                  <a:cubicBezTo>
                    <a:pt x="1024" y="2757"/>
                    <a:pt x="1407" y="2664"/>
                    <a:pt x="1745" y="2420"/>
                  </a:cubicBezTo>
                  <a:cubicBezTo>
                    <a:pt x="2140" y="2222"/>
                    <a:pt x="2431" y="1990"/>
                    <a:pt x="2617" y="1745"/>
                  </a:cubicBezTo>
                  <a:cubicBezTo>
                    <a:pt x="2768" y="1548"/>
                    <a:pt x="2768" y="1455"/>
                    <a:pt x="2768" y="1408"/>
                  </a:cubicBezTo>
                  <a:cubicBezTo>
                    <a:pt x="2768" y="1350"/>
                    <a:pt x="2768" y="1257"/>
                    <a:pt x="2617" y="1117"/>
                  </a:cubicBezTo>
                  <a:cubicBezTo>
                    <a:pt x="2431" y="873"/>
                    <a:pt x="2140" y="629"/>
                    <a:pt x="1745" y="385"/>
                  </a:cubicBezTo>
                  <a:cubicBezTo>
                    <a:pt x="1407" y="187"/>
                    <a:pt x="1024" y="47"/>
                    <a:pt x="733"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55"/>
            <p:cNvSpPr/>
            <p:nvPr/>
          </p:nvSpPr>
          <p:spPr>
            <a:xfrm>
              <a:off x="3921993" y="2153307"/>
              <a:ext cx="58976" cy="60939"/>
            </a:xfrm>
            <a:custGeom>
              <a:rect b="b" l="l" r="r" t="t"/>
              <a:pathLst>
                <a:path extrusionOk="0" h="2453" w="2374">
                  <a:moveTo>
                    <a:pt x="629" y="1"/>
                  </a:moveTo>
                  <a:cubicBezTo>
                    <a:pt x="431" y="1"/>
                    <a:pt x="385" y="1"/>
                    <a:pt x="338" y="59"/>
                  </a:cubicBezTo>
                  <a:cubicBezTo>
                    <a:pt x="292" y="59"/>
                    <a:pt x="245" y="106"/>
                    <a:pt x="141" y="292"/>
                  </a:cubicBezTo>
                  <a:cubicBezTo>
                    <a:pt x="47" y="536"/>
                    <a:pt x="1" y="873"/>
                    <a:pt x="1" y="1222"/>
                  </a:cubicBezTo>
                  <a:cubicBezTo>
                    <a:pt x="1" y="1606"/>
                    <a:pt x="47" y="1943"/>
                    <a:pt x="141" y="2188"/>
                  </a:cubicBezTo>
                  <a:cubicBezTo>
                    <a:pt x="245" y="2327"/>
                    <a:pt x="292" y="2385"/>
                    <a:pt x="338" y="2432"/>
                  </a:cubicBezTo>
                  <a:cubicBezTo>
                    <a:pt x="369" y="2432"/>
                    <a:pt x="400" y="2453"/>
                    <a:pt x="476" y="2453"/>
                  </a:cubicBezTo>
                  <a:cubicBezTo>
                    <a:pt x="514" y="2453"/>
                    <a:pt x="563" y="2447"/>
                    <a:pt x="629" y="2432"/>
                  </a:cubicBezTo>
                  <a:cubicBezTo>
                    <a:pt x="920" y="2385"/>
                    <a:pt x="1211" y="2281"/>
                    <a:pt x="1548" y="2095"/>
                  </a:cubicBezTo>
                  <a:cubicBezTo>
                    <a:pt x="1839" y="1943"/>
                    <a:pt x="2083" y="1699"/>
                    <a:pt x="2281" y="1513"/>
                  </a:cubicBezTo>
                  <a:cubicBezTo>
                    <a:pt x="2374" y="1362"/>
                    <a:pt x="2374" y="1269"/>
                    <a:pt x="2374" y="1222"/>
                  </a:cubicBezTo>
                  <a:cubicBezTo>
                    <a:pt x="2374" y="1164"/>
                    <a:pt x="2374" y="1117"/>
                    <a:pt x="2281" y="978"/>
                  </a:cubicBezTo>
                  <a:cubicBezTo>
                    <a:pt x="2083" y="734"/>
                    <a:pt x="1839" y="536"/>
                    <a:pt x="1548" y="350"/>
                  </a:cubicBezTo>
                  <a:cubicBezTo>
                    <a:pt x="1211" y="152"/>
                    <a:pt x="920" y="59"/>
                    <a:pt x="629"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55"/>
            <p:cNvSpPr/>
            <p:nvPr/>
          </p:nvSpPr>
          <p:spPr>
            <a:xfrm>
              <a:off x="4259206" y="2158226"/>
              <a:ext cx="50604" cy="51101"/>
            </a:xfrm>
            <a:custGeom>
              <a:rect b="b" l="l" r="r" t="t"/>
              <a:pathLst>
                <a:path extrusionOk="0" h="2057" w="2037">
                  <a:moveTo>
                    <a:pt x="524" y="1"/>
                  </a:moveTo>
                  <a:cubicBezTo>
                    <a:pt x="385" y="1"/>
                    <a:pt x="338" y="1"/>
                    <a:pt x="292" y="47"/>
                  </a:cubicBezTo>
                  <a:cubicBezTo>
                    <a:pt x="233" y="47"/>
                    <a:pt x="187" y="94"/>
                    <a:pt x="140" y="245"/>
                  </a:cubicBezTo>
                  <a:cubicBezTo>
                    <a:pt x="47" y="443"/>
                    <a:pt x="1" y="733"/>
                    <a:pt x="1" y="1024"/>
                  </a:cubicBezTo>
                  <a:cubicBezTo>
                    <a:pt x="1" y="1361"/>
                    <a:pt x="47" y="1606"/>
                    <a:pt x="140" y="1838"/>
                  </a:cubicBezTo>
                  <a:cubicBezTo>
                    <a:pt x="187" y="1990"/>
                    <a:pt x="233" y="2036"/>
                    <a:pt x="292" y="2036"/>
                  </a:cubicBezTo>
                  <a:cubicBezTo>
                    <a:pt x="323" y="2036"/>
                    <a:pt x="354" y="2057"/>
                    <a:pt x="412" y="2057"/>
                  </a:cubicBezTo>
                  <a:cubicBezTo>
                    <a:pt x="442" y="2057"/>
                    <a:pt x="478" y="2052"/>
                    <a:pt x="524" y="2036"/>
                  </a:cubicBezTo>
                  <a:cubicBezTo>
                    <a:pt x="769" y="2036"/>
                    <a:pt x="1013" y="1943"/>
                    <a:pt x="1304" y="1792"/>
                  </a:cubicBezTo>
                  <a:cubicBezTo>
                    <a:pt x="1548" y="1606"/>
                    <a:pt x="1792" y="1455"/>
                    <a:pt x="1932" y="1257"/>
                  </a:cubicBezTo>
                  <a:cubicBezTo>
                    <a:pt x="2036" y="1164"/>
                    <a:pt x="2036" y="1071"/>
                    <a:pt x="2036" y="1024"/>
                  </a:cubicBezTo>
                  <a:cubicBezTo>
                    <a:pt x="2036" y="1024"/>
                    <a:pt x="2036" y="919"/>
                    <a:pt x="1932" y="826"/>
                  </a:cubicBezTo>
                  <a:cubicBezTo>
                    <a:pt x="1792" y="629"/>
                    <a:pt x="1548" y="443"/>
                    <a:pt x="1304" y="291"/>
                  </a:cubicBezTo>
                  <a:cubicBezTo>
                    <a:pt x="1013" y="152"/>
                    <a:pt x="769" y="47"/>
                    <a:pt x="524"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55"/>
            <p:cNvSpPr/>
            <p:nvPr/>
          </p:nvSpPr>
          <p:spPr>
            <a:xfrm>
              <a:off x="4596144" y="2163145"/>
              <a:ext cx="41040" cy="42207"/>
            </a:xfrm>
            <a:custGeom>
              <a:rect b="b" l="l" r="r" t="t"/>
              <a:pathLst>
                <a:path extrusionOk="0" h="1699" w="1652">
                  <a:moveTo>
                    <a:pt x="244" y="0"/>
                  </a:moveTo>
                  <a:cubicBezTo>
                    <a:pt x="198" y="47"/>
                    <a:pt x="151" y="93"/>
                    <a:pt x="105" y="186"/>
                  </a:cubicBezTo>
                  <a:cubicBezTo>
                    <a:pt x="47" y="338"/>
                    <a:pt x="0" y="582"/>
                    <a:pt x="0" y="826"/>
                  </a:cubicBezTo>
                  <a:cubicBezTo>
                    <a:pt x="0" y="1117"/>
                    <a:pt x="47" y="1303"/>
                    <a:pt x="105" y="1501"/>
                  </a:cubicBezTo>
                  <a:cubicBezTo>
                    <a:pt x="151" y="1594"/>
                    <a:pt x="198" y="1640"/>
                    <a:pt x="244" y="1640"/>
                  </a:cubicBezTo>
                  <a:cubicBezTo>
                    <a:pt x="244" y="1640"/>
                    <a:pt x="337" y="1699"/>
                    <a:pt x="442" y="1699"/>
                  </a:cubicBezTo>
                  <a:cubicBezTo>
                    <a:pt x="628" y="1640"/>
                    <a:pt x="826" y="1547"/>
                    <a:pt x="1070" y="1454"/>
                  </a:cubicBezTo>
                  <a:cubicBezTo>
                    <a:pt x="1268" y="1303"/>
                    <a:pt x="1454" y="1163"/>
                    <a:pt x="1559" y="1012"/>
                  </a:cubicBezTo>
                  <a:cubicBezTo>
                    <a:pt x="1652" y="919"/>
                    <a:pt x="1652" y="873"/>
                    <a:pt x="1652" y="826"/>
                  </a:cubicBezTo>
                  <a:cubicBezTo>
                    <a:pt x="1652" y="826"/>
                    <a:pt x="1652" y="721"/>
                    <a:pt x="1559" y="675"/>
                  </a:cubicBezTo>
                  <a:cubicBezTo>
                    <a:pt x="1454" y="477"/>
                    <a:pt x="1268" y="384"/>
                    <a:pt x="1070" y="245"/>
                  </a:cubicBezTo>
                  <a:cubicBezTo>
                    <a:pt x="826" y="93"/>
                    <a:pt x="628" y="47"/>
                    <a:pt x="442"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5"/>
            <p:cNvSpPr/>
            <p:nvPr/>
          </p:nvSpPr>
          <p:spPr>
            <a:xfrm>
              <a:off x="4933356" y="2167766"/>
              <a:ext cx="31227" cy="32668"/>
            </a:xfrm>
            <a:custGeom>
              <a:rect b="b" l="l" r="r" t="t"/>
              <a:pathLst>
                <a:path extrusionOk="0" h="1315" w="1257">
                  <a:moveTo>
                    <a:pt x="198" y="0"/>
                  </a:moveTo>
                  <a:cubicBezTo>
                    <a:pt x="140" y="0"/>
                    <a:pt x="140" y="59"/>
                    <a:pt x="93" y="152"/>
                  </a:cubicBezTo>
                  <a:cubicBezTo>
                    <a:pt x="47" y="291"/>
                    <a:pt x="0" y="442"/>
                    <a:pt x="0" y="640"/>
                  </a:cubicBezTo>
                  <a:cubicBezTo>
                    <a:pt x="0" y="826"/>
                    <a:pt x="47" y="1024"/>
                    <a:pt x="93" y="1164"/>
                  </a:cubicBezTo>
                  <a:cubicBezTo>
                    <a:pt x="140" y="1268"/>
                    <a:pt x="140" y="1268"/>
                    <a:pt x="198" y="1268"/>
                  </a:cubicBezTo>
                  <a:cubicBezTo>
                    <a:pt x="198" y="1315"/>
                    <a:pt x="244" y="1315"/>
                    <a:pt x="337" y="1315"/>
                  </a:cubicBezTo>
                  <a:cubicBezTo>
                    <a:pt x="489" y="1268"/>
                    <a:pt x="628" y="1222"/>
                    <a:pt x="826" y="1117"/>
                  </a:cubicBezTo>
                  <a:cubicBezTo>
                    <a:pt x="965" y="1024"/>
                    <a:pt x="1117" y="931"/>
                    <a:pt x="1210" y="780"/>
                  </a:cubicBezTo>
                  <a:cubicBezTo>
                    <a:pt x="1256" y="733"/>
                    <a:pt x="1256" y="687"/>
                    <a:pt x="1256" y="640"/>
                  </a:cubicBezTo>
                  <a:cubicBezTo>
                    <a:pt x="1256" y="640"/>
                    <a:pt x="1256" y="582"/>
                    <a:pt x="1210" y="489"/>
                  </a:cubicBezTo>
                  <a:cubicBezTo>
                    <a:pt x="1117" y="396"/>
                    <a:pt x="965" y="291"/>
                    <a:pt x="826" y="198"/>
                  </a:cubicBezTo>
                  <a:cubicBezTo>
                    <a:pt x="628" y="105"/>
                    <a:pt x="489" y="0"/>
                    <a:pt x="337"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55"/>
            <p:cNvSpPr/>
            <p:nvPr/>
          </p:nvSpPr>
          <p:spPr>
            <a:xfrm>
              <a:off x="5270544" y="2172684"/>
              <a:ext cx="22855" cy="22855"/>
            </a:xfrm>
            <a:custGeom>
              <a:rect b="b" l="l" r="r" t="t"/>
              <a:pathLst>
                <a:path extrusionOk="0" h="920" w="920">
                  <a:moveTo>
                    <a:pt x="141" y="0"/>
                  </a:moveTo>
                  <a:cubicBezTo>
                    <a:pt x="94" y="0"/>
                    <a:pt x="94" y="47"/>
                    <a:pt x="47" y="93"/>
                  </a:cubicBezTo>
                  <a:cubicBezTo>
                    <a:pt x="47" y="198"/>
                    <a:pt x="1" y="291"/>
                    <a:pt x="1" y="442"/>
                  </a:cubicBezTo>
                  <a:cubicBezTo>
                    <a:pt x="1" y="582"/>
                    <a:pt x="47" y="733"/>
                    <a:pt x="47" y="826"/>
                  </a:cubicBezTo>
                  <a:cubicBezTo>
                    <a:pt x="94" y="873"/>
                    <a:pt x="94" y="873"/>
                    <a:pt x="141" y="919"/>
                  </a:cubicBezTo>
                  <a:lnTo>
                    <a:pt x="234" y="919"/>
                  </a:lnTo>
                  <a:cubicBezTo>
                    <a:pt x="338" y="873"/>
                    <a:pt x="431" y="873"/>
                    <a:pt x="583" y="779"/>
                  </a:cubicBezTo>
                  <a:cubicBezTo>
                    <a:pt x="676" y="733"/>
                    <a:pt x="769" y="628"/>
                    <a:pt x="873" y="535"/>
                  </a:cubicBezTo>
                  <a:cubicBezTo>
                    <a:pt x="920" y="489"/>
                    <a:pt x="920" y="489"/>
                    <a:pt x="920" y="442"/>
                  </a:cubicBezTo>
                  <a:cubicBezTo>
                    <a:pt x="920" y="442"/>
                    <a:pt x="920" y="384"/>
                    <a:pt x="873" y="337"/>
                  </a:cubicBezTo>
                  <a:cubicBezTo>
                    <a:pt x="769" y="291"/>
                    <a:pt x="676" y="198"/>
                    <a:pt x="583" y="93"/>
                  </a:cubicBezTo>
                  <a:cubicBezTo>
                    <a:pt x="431" y="47"/>
                    <a:pt x="338" y="0"/>
                    <a:pt x="234" y="0"/>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5"/>
            <p:cNvSpPr/>
            <p:nvPr/>
          </p:nvSpPr>
          <p:spPr>
            <a:xfrm>
              <a:off x="5607483" y="2177578"/>
              <a:ext cx="13316" cy="13316"/>
            </a:xfrm>
            <a:custGeom>
              <a:rect b="b" l="l" r="r" t="t"/>
              <a:pathLst>
                <a:path extrusionOk="0" h="536" w="536">
                  <a:moveTo>
                    <a:pt x="105" y="1"/>
                  </a:moveTo>
                  <a:cubicBezTo>
                    <a:pt x="47" y="1"/>
                    <a:pt x="47" y="1"/>
                    <a:pt x="47" y="47"/>
                  </a:cubicBezTo>
                  <a:cubicBezTo>
                    <a:pt x="0" y="94"/>
                    <a:pt x="0" y="187"/>
                    <a:pt x="0" y="245"/>
                  </a:cubicBezTo>
                  <a:cubicBezTo>
                    <a:pt x="0" y="338"/>
                    <a:pt x="0" y="385"/>
                    <a:pt x="47" y="478"/>
                  </a:cubicBezTo>
                  <a:cubicBezTo>
                    <a:pt x="47" y="478"/>
                    <a:pt x="47" y="536"/>
                    <a:pt x="105" y="536"/>
                  </a:cubicBezTo>
                  <a:lnTo>
                    <a:pt x="151" y="536"/>
                  </a:lnTo>
                  <a:cubicBezTo>
                    <a:pt x="198" y="536"/>
                    <a:pt x="291" y="478"/>
                    <a:pt x="338" y="431"/>
                  </a:cubicBezTo>
                  <a:cubicBezTo>
                    <a:pt x="442" y="385"/>
                    <a:pt x="489" y="338"/>
                    <a:pt x="489" y="338"/>
                  </a:cubicBezTo>
                  <a:cubicBezTo>
                    <a:pt x="535" y="292"/>
                    <a:pt x="535" y="245"/>
                    <a:pt x="535" y="245"/>
                  </a:cubicBezTo>
                  <a:lnTo>
                    <a:pt x="489" y="187"/>
                  </a:lnTo>
                  <a:cubicBezTo>
                    <a:pt x="489" y="140"/>
                    <a:pt x="442" y="94"/>
                    <a:pt x="338" y="47"/>
                  </a:cubicBezTo>
                  <a:cubicBezTo>
                    <a:pt x="291" y="1"/>
                    <a:pt x="198" y="1"/>
                    <a:pt x="151" y="1"/>
                  </a:cubicBezTo>
                  <a:close/>
                </a:path>
              </a:pathLst>
            </a:cu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3" name="Google Shape;993;p55"/>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l">
              <a:spcBef>
                <a:spcPts val="0"/>
              </a:spcBef>
              <a:spcAft>
                <a:spcPts val="0"/>
              </a:spcAft>
              <a:buNone/>
            </a:pPr>
            <a:fld id="{00000000-1234-1234-1234-123412341234}" type="slidenum">
              <a:rPr lang="en-GB"/>
              <a:t>‹#›</a:t>
            </a:fld>
            <a:endParaRPr/>
          </a:p>
        </p:txBody>
      </p:sp>
      <p:sp>
        <p:nvSpPr>
          <p:cNvPr id="994" name="Google Shape;994;p55"/>
          <p:cNvSpPr/>
          <p:nvPr/>
        </p:nvSpPr>
        <p:spPr>
          <a:xfrm>
            <a:off x="0" y="4589350"/>
            <a:ext cx="5976000" cy="55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CUSTOM_3_1_1_1_1_1_1_1_1_1_1_1">
    <p:bg>
      <p:bgPr>
        <a:solidFill>
          <a:schemeClr val="lt1"/>
        </a:solidFill>
      </p:bgPr>
    </p:bg>
    <p:spTree>
      <p:nvGrpSpPr>
        <p:cNvPr id="995" name="Shape 995"/>
        <p:cNvGrpSpPr/>
        <p:nvPr/>
      </p:nvGrpSpPr>
      <p:grpSpPr>
        <a:xfrm>
          <a:off x="0" y="0"/>
          <a:ext cx="0" cy="0"/>
          <a:chOff x="0" y="0"/>
          <a:chExt cx="0" cy="0"/>
        </a:xfrm>
      </p:grpSpPr>
      <p:sp>
        <p:nvSpPr>
          <p:cNvPr id="996" name="Google Shape;996;p56"/>
          <p:cNvSpPr/>
          <p:nvPr/>
        </p:nvSpPr>
        <p:spPr>
          <a:xfrm>
            <a:off x="8011050" y="4591075"/>
            <a:ext cx="1133400" cy="55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6"/>
          <p:cNvSpPr txBox="1"/>
          <p:nvPr>
            <p:ph type="title"/>
          </p:nvPr>
        </p:nvSpPr>
        <p:spPr>
          <a:xfrm>
            <a:off x="551075" y="2476800"/>
            <a:ext cx="3948900" cy="2112600"/>
          </a:xfrm>
          <a:prstGeom prst="rect">
            <a:avLst/>
          </a:prstGeom>
        </p:spPr>
        <p:txBody>
          <a:bodyPr anchorCtr="0" anchor="t" bIns="0" lIns="0" spcFirstLastPara="1" rIns="0" wrap="square" tIns="0">
            <a:noAutofit/>
          </a:bodyPr>
          <a:lstStyle>
            <a:lvl1pPr lvl="0" rtl="0">
              <a:spcBef>
                <a:spcPts val="0"/>
              </a:spcBef>
              <a:spcAft>
                <a:spcPts val="0"/>
              </a:spcAft>
              <a:buNone/>
              <a:defRPr sz="3600">
                <a:solidFill>
                  <a:schemeClr val="accent1"/>
                </a:solidFill>
              </a:defRPr>
            </a:lvl1pPr>
            <a:lvl2pPr lvl="1" rtl="0">
              <a:spcBef>
                <a:spcPts val="0"/>
              </a:spcBef>
              <a:spcAft>
                <a:spcPts val="0"/>
              </a:spcAft>
              <a:buNone/>
              <a:defRPr sz="5400">
                <a:solidFill>
                  <a:schemeClr val="accent1"/>
                </a:solidFill>
              </a:defRPr>
            </a:lvl2pPr>
            <a:lvl3pPr lvl="2" rtl="0">
              <a:spcBef>
                <a:spcPts val="0"/>
              </a:spcBef>
              <a:spcAft>
                <a:spcPts val="0"/>
              </a:spcAft>
              <a:buNone/>
              <a:defRPr sz="5400">
                <a:solidFill>
                  <a:schemeClr val="accent1"/>
                </a:solidFill>
              </a:defRPr>
            </a:lvl3pPr>
            <a:lvl4pPr lvl="3" rtl="0">
              <a:spcBef>
                <a:spcPts val="0"/>
              </a:spcBef>
              <a:spcAft>
                <a:spcPts val="0"/>
              </a:spcAft>
              <a:buNone/>
              <a:defRPr sz="5400">
                <a:solidFill>
                  <a:schemeClr val="accent1"/>
                </a:solidFill>
              </a:defRPr>
            </a:lvl4pPr>
            <a:lvl5pPr lvl="4" rtl="0">
              <a:spcBef>
                <a:spcPts val="0"/>
              </a:spcBef>
              <a:spcAft>
                <a:spcPts val="0"/>
              </a:spcAft>
              <a:buNone/>
              <a:defRPr sz="5400">
                <a:solidFill>
                  <a:schemeClr val="accent1"/>
                </a:solidFill>
              </a:defRPr>
            </a:lvl5pPr>
            <a:lvl6pPr lvl="5" rtl="0">
              <a:spcBef>
                <a:spcPts val="0"/>
              </a:spcBef>
              <a:spcAft>
                <a:spcPts val="0"/>
              </a:spcAft>
              <a:buNone/>
              <a:defRPr sz="5400">
                <a:solidFill>
                  <a:schemeClr val="accent1"/>
                </a:solidFill>
              </a:defRPr>
            </a:lvl6pPr>
            <a:lvl7pPr lvl="6" rtl="0">
              <a:spcBef>
                <a:spcPts val="0"/>
              </a:spcBef>
              <a:spcAft>
                <a:spcPts val="0"/>
              </a:spcAft>
              <a:buNone/>
              <a:defRPr sz="5400">
                <a:solidFill>
                  <a:schemeClr val="accent1"/>
                </a:solidFill>
              </a:defRPr>
            </a:lvl7pPr>
            <a:lvl8pPr lvl="7" rtl="0">
              <a:spcBef>
                <a:spcPts val="0"/>
              </a:spcBef>
              <a:spcAft>
                <a:spcPts val="0"/>
              </a:spcAft>
              <a:buNone/>
              <a:defRPr sz="5400">
                <a:solidFill>
                  <a:schemeClr val="accent1"/>
                </a:solidFill>
              </a:defRPr>
            </a:lvl8pPr>
            <a:lvl9pPr lvl="8" rtl="0">
              <a:spcBef>
                <a:spcPts val="0"/>
              </a:spcBef>
              <a:spcAft>
                <a:spcPts val="0"/>
              </a:spcAft>
              <a:buNone/>
              <a:defRPr sz="5400">
                <a:solidFill>
                  <a:schemeClr val="accent1"/>
                </a:solidFill>
              </a:defRPr>
            </a:lvl9pPr>
          </a:lstStyle>
          <a:p/>
        </p:txBody>
      </p:sp>
      <p:sp>
        <p:nvSpPr>
          <p:cNvPr id="998" name="Google Shape;998;p56"/>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lvl="0" rtl="0">
              <a:buNone/>
              <a:defRPr sz="800">
                <a:solidFill>
                  <a:schemeClr val="lt1"/>
                </a:solidFill>
              </a:defRPr>
            </a:lvl1pPr>
            <a:lvl2pPr lvl="1" rtl="0">
              <a:buNone/>
              <a:defRPr sz="800">
                <a:solidFill>
                  <a:schemeClr val="lt1"/>
                </a:solidFill>
              </a:defRPr>
            </a:lvl2pPr>
            <a:lvl3pPr lvl="2" rtl="0">
              <a:buNone/>
              <a:defRPr sz="800">
                <a:solidFill>
                  <a:schemeClr val="lt1"/>
                </a:solidFill>
              </a:defRPr>
            </a:lvl3pPr>
            <a:lvl4pPr lvl="3" rtl="0">
              <a:buNone/>
              <a:defRPr sz="800">
                <a:solidFill>
                  <a:schemeClr val="lt1"/>
                </a:solidFill>
              </a:defRPr>
            </a:lvl4pPr>
            <a:lvl5pPr lvl="4" rtl="0">
              <a:buNone/>
              <a:defRPr sz="800">
                <a:solidFill>
                  <a:schemeClr val="lt1"/>
                </a:solidFill>
              </a:defRPr>
            </a:lvl5pPr>
            <a:lvl6pPr lvl="5" rtl="0">
              <a:buNone/>
              <a:defRPr sz="800">
                <a:solidFill>
                  <a:schemeClr val="lt1"/>
                </a:solidFill>
              </a:defRPr>
            </a:lvl6pPr>
            <a:lvl7pPr lvl="6" rtl="0">
              <a:buNone/>
              <a:defRPr sz="800">
                <a:solidFill>
                  <a:schemeClr val="lt1"/>
                </a:solidFill>
              </a:defRPr>
            </a:lvl7pPr>
            <a:lvl8pPr lvl="7" rtl="0">
              <a:buNone/>
              <a:defRPr sz="800">
                <a:solidFill>
                  <a:schemeClr val="lt1"/>
                </a:solidFill>
              </a:defRPr>
            </a:lvl8pPr>
            <a:lvl9pPr lvl="8" rtl="0">
              <a:buNone/>
              <a:defRPr sz="800">
                <a:solidFill>
                  <a:schemeClr val="lt1"/>
                </a:solidFill>
              </a:defRPr>
            </a:lvl9pPr>
          </a:lstStyle>
          <a:p>
            <a:pPr indent="0" lvl="0" marL="0" rtl="0" algn="l">
              <a:spcBef>
                <a:spcPts val="0"/>
              </a:spcBef>
              <a:spcAft>
                <a:spcPts val="0"/>
              </a:spcAft>
              <a:buNone/>
            </a:pPr>
            <a:fld id="{00000000-1234-1234-1234-123412341234}" type="slidenum">
              <a:rPr lang="en-GB"/>
              <a:t>‹#›</a:t>
            </a:fld>
            <a:endParaRPr/>
          </a:p>
        </p:txBody>
      </p:sp>
      <p:sp>
        <p:nvSpPr>
          <p:cNvPr id="999" name="Google Shape;999;p56"/>
          <p:cNvSpPr/>
          <p:nvPr/>
        </p:nvSpPr>
        <p:spPr>
          <a:xfrm>
            <a:off x="0" y="4589350"/>
            <a:ext cx="5976000" cy="554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00" name="Google Shape;1000;p56"/>
          <p:cNvPicPr preferRelativeResize="0"/>
          <p:nvPr/>
        </p:nvPicPr>
        <p:blipFill>
          <a:blip r:embed="rId2">
            <a:alphaModFix/>
          </a:blip>
          <a:stretch>
            <a:fillRect/>
          </a:stretch>
        </p:blipFill>
        <p:spPr>
          <a:xfrm>
            <a:off x="8246825" y="4777275"/>
            <a:ext cx="681174" cy="14050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2 1">
  <p:cSld name="Agenda 2">
    <p:spTree>
      <p:nvGrpSpPr>
        <p:cNvPr id="1001" name="Shape 1001"/>
        <p:cNvGrpSpPr/>
        <p:nvPr/>
      </p:nvGrpSpPr>
      <p:grpSpPr>
        <a:xfrm>
          <a:off x="0" y="0"/>
          <a:ext cx="0" cy="0"/>
          <a:chOff x="0" y="0"/>
          <a:chExt cx="0" cy="0"/>
        </a:xfrm>
      </p:grpSpPr>
      <p:sp>
        <p:nvSpPr>
          <p:cNvPr id="1002" name="Google Shape;1002;p57"/>
          <p:cNvSpPr txBox="1"/>
          <p:nvPr>
            <p:ph type="title"/>
          </p:nvPr>
        </p:nvSpPr>
        <p:spPr>
          <a:xfrm>
            <a:off x="216044" y="2476800"/>
            <a:ext cx="2808000" cy="5400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600"/>
              <a:buNone/>
              <a:defRPr b="1" sz="3600">
                <a:solidFill>
                  <a:srgbClr val="FF6900"/>
                </a:solidFill>
              </a:defRPr>
            </a:lvl1pPr>
            <a:lvl2pPr lvl="1" rtl="0" algn="l">
              <a:lnSpc>
                <a:spcPct val="100000"/>
              </a:lnSpc>
              <a:spcBef>
                <a:spcPts val="0"/>
              </a:spcBef>
              <a:spcAft>
                <a:spcPts val="0"/>
              </a:spcAft>
              <a:buSzPts val="2400"/>
              <a:buNone/>
              <a:defRPr b="1" sz="3600">
                <a:solidFill>
                  <a:srgbClr val="FF6900"/>
                </a:solidFill>
              </a:defRPr>
            </a:lvl2pPr>
            <a:lvl3pPr lvl="2" rtl="0" algn="l">
              <a:lnSpc>
                <a:spcPct val="100000"/>
              </a:lnSpc>
              <a:spcBef>
                <a:spcPts val="0"/>
              </a:spcBef>
              <a:spcAft>
                <a:spcPts val="0"/>
              </a:spcAft>
              <a:buSzPts val="2400"/>
              <a:buNone/>
              <a:defRPr b="1" sz="3600">
                <a:solidFill>
                  <a:srgbClr val="FF6900"/>
                </a:solidFill>
              </a:defRPr>
            </a:lvl3pPr>
            <a:lvl4pPr lvl="3" rtl="0" algn="l">
              <a:lnSpc>
                <a:spcPct val="100000"/>
              </a:lnSpc>
              <a:spcBef>
                <a:spcPts val="0"/>
              </a:spcBef>
              <a:spcAft>
                <a:spcPts val="0"/>
              </a:spcAft>
              <a:buSzPts val="2400"/>
              <a:buNone/>
              <a:defRPr b="1" sz="3600">
                <a:solidFill>
                  <a:srgbClr val="FF6900"/>
                </a:solidFill>
              </a:defRPr>
            </a:lvl4pPr>
            <a:lvl5pPr lvl="4" rtl="0" algn="l">
              <a:lnSpc>
                <a:spcPct val="100000"/>
              </a:lnSpc>
              <a:spcBef>
                <a:spcPts val="0"/>
              </a:spcBef>
              <a:spcAft>
                <a:spcPts val="0"/>
              </a:spcAft>
              <a:buSzPts val="2400"/>
              <a:buNone/>
              <a:defRPr b="1" sz="3600">
                <a:solidFill>
                  <a:srgbClr val="FF6900"/>
                </a:solidFill>
              </a:defRPr>
            </a:lvl5pPr>
            <a:lvl6pPr lvl="5" rtl="0" algn="l">
              <a:lnSpc>
                <a:spcPct val="100000"/>
              </a:lnSpc>
              <a:spcBef>
                <a:spcPts val="0"/>
              </a:spcBef>
              <a:spcAft>
                <a:spcPts val="0"/>
              </a:spcAft>
              <a:buSzPts val="2400"/>
              <a:buNone/>
              <a:defRPr b="1" sz="3600">
                <a:solidFill>
                  <a:srgbClr val="FF6900"/>
                </a:solidFill>
              </a:defRPr>
            </a:lvl6pPr>
            <a:lvl7pPr lvl="6" rtl="0" algn="l">
              <a:lnSpc>
                <a:spcPct val="100000"/>
              </a:lnSpc>
              <a:spcBef>
                <a:spcPts val="0"/>
              </a:spcBef>
              <a:spcAft>
                <a:spcPts val="0"/>
              </a:spcAft>
              <a:buSzPts val="2400"/>
              <a:buNone/>
              <a:defRPr b="1" sz="3600">
                <a:solidFill>
                  <a:srgbClr val="FF6900"/>
                </a:solidFill>
              </a:defRPr>
            </a:lvl7pPr>
            <a:lvl8pPr lvl="7" rtl="0" algn="l">
              <a:lnSpc>
                <a:spcPct val="100000"/>
              </a:lnSpc>
              <a:spcBef>
                <a:spcPts val="0"/>
              </a:spcBef>
              <a:spcAft>
                <a:spcPts val="0"/>
              </a:spcAft>
              <a:buSzPts val="2400"/>
              <a:buNone/>
              <a:defRPr b="1" sz="3600">
                <a:solidFill>
                  <a:srgbClr val="FF6900"/>
                </a:solidFill>
              </a:defRPr>
            </a:lvl8pPr>
            <a:lvl9pPr lvl="8" rtl="0" algn="l">
              <a:lnSpc>
                <a:spcPct val="100000"/>
              </a:lnSpc>
              <a:spcBef>
                <a:spcPts val="0"/>
              </a:spcBef>
              <a:spcAft>
                <a:spcPts val="0"/>
              </a:spcAft>
              <a:buSzPts val="2400"/>
              <a:buNone/>
              <a:defRPr b="1" sz="3600">
                <a:solidFill>
                  <a:srgbClr val="FF6900"/>
                </a:solidFill>
              </a:defRPr>
            </a:lvl9pPr>
          </a:lstStyle>
          <a:p/>
        </p:txBody>
      </p:sp>
      <p:sp>
        <p:nvSpPr>
          <p:cNvPr id="1003" name="Google Shape;1003;p57"/>
          <p:cNvSpPr txBox="1"/>
          <p:nvPr>
            <p:ph idx="1" type="body"/>
          </p:nvPr>
        </p:nvSpPr>
        <p:spPr>
          <a:xfrm>
            <a:off x="3168000" y="2476800"/>
            <a:ext cx="5760000" cy="2116800"/>
          </a:xfrm>
          <a:prstGeom prst="rect">
            <a:avLst/>
          </a:prstGeom>
          <a:noFill/>
          <a:ln>
            <a:noFill/>
          </a:ln>
        </p:spPr>
        <p:txBody>
          <a:bodyPr anchorCtr="0" anchor="t" bIns="0" lIns="0" spcFirstLastPara="1" rIns="144000" wrap="square" tIns="0">
            <a:noAutofit/>
          </a:bodyPr>
          <a:lstStyle>
            <a:lvl1pPr indent="-317500" lvl="0" marL="457200" rtl="0" algn="l">
              <a:lnSpc>
                <a:spcPct val="100000"/>
              </a:lnSpc>
              <a:spcBef>
                <a:spcPts val="1000"/>
              </a:spcBef>
              <a:spcAft>
                <a:spcPts val="0"/>
              </a:spcAft>
              <a:buSzPts val="1400"/>
              <a:buAutoNum type="arabicPeriod"/>
              <a:defRPr sz="1400"/>
            </a:lvl1pPr>
            <a:lvl2pPr indent="-317500" lvl="1" marL="914400" rtl="0" algn="l">
              <a:lnSpc>
                <a:spcPct val="100000"/>
              </a:lnSpc>
              <a:spcBef>
                <a:spcPts val="1000"/>
              </a:spcBef>
              <a:spcAft>
                <a:spcPts val="0"/>
              </a:spcAft>
              <a:buSzPts val="1400"/>
              <a:buAutoNum type="alphaLcPeriod"/>
              <a:defRPr sz="1400"/>
            </a:lvl2pPr>
            <a:lvl3pPr indent="-317500" lvl="2" marL="1371600" rtl="0" algn="l">
              <a:lnSpc>
                <a:spcPct val="100000"/>
              </a:lnSpc>
              <a:spcBef>
                <a:spcPts val="1000"/>
              </a:spcBef>
              <a:spcAft>
                <a:spcPts val="0"/>
              </a:spcAft>
              <a:buSzPts val="1400"/>
              <a:buAutoNum type="romanLcPeriod"/>
              <a:defRPr sz="1400"/>
            </a:lvl3pPr>
            <a:lvl4pPr indent="-317500" lvl="3" marL="1828800" rtl="0" algn="l">
              <a:lnSpc>
                <a:spcPct val="100000"/>
              </a:lnSpc>
              <a:spcBef>
                <a:spcPts val="1000"/>
              </a:spcBef>
              <a:spcAft>
                <a:spcPts val="0"/>
              </a:spcAft>
              <a:buSzPts val="1400"/>
              <a:buAutoNum type="arabicPeriod"/>
              <a:defRPr sz="1400"/>
            </a:lvl4pPr>
            <a:lvl5pPr indent="-317500" lvl="4" marL="2286000" rtl="0" algn="l">
              <a:lnSpc>
                <a:spcPct val="100000"/>
              </a:lnSpc>
              <a:spcBef>
                <a:spcPts val="1000"/>
              </a:spcBef>
              <a:spcAft>
                <a:spcPts val="0"/>
              </a:spcAft>
              <a:buSzPts val="1400"/>
              <a:buAutoNum type="alphaLcPeriod"/>
              <a:defRPr sz="1400"/>
            </a:lvl5pPr>
            <a:lvl6pPr indent="-317500" lvl="5" marL="2743200" rtl="0" algn="l">
              <a:lnSpc>
                <a:spcPct val="100000"/>
              </a:lnSpc>
              <a:spcBef>
                <a:spcPts val="1000"/>
              </a:spcBef>
              <a:spcAft>
                <a:spcPts val="0"/>
              </a:spcAft>
              <a:buSzPts val="1400"/>
              <a:buAutoNum type="romanLcPeriod"/>
              <a:defRPr sz="1400"/>
            </a:lvl6pPr>
            <a:lvl7pPr indent="-317500" lvl="6" marL="3200400" rtl="0" algn="l">
              <a:lnSpc>
                <a:spcPct val="100000"/>
              </a:lnSpc>
              <a:spcBef>
                <a:spcPts val="1000"/>
              </a:spcBef>
              <a:spcAft>
                <a:spcPts val="0"/>
              </a:spcAft>
              <a:buSzPts val="1400"/>
              <a:buAutoNum type="arabicPeriod"/>
              <a:defRPr sz="1400"/>
            </a:lvl7pPr>
            <a:lvl8pPr indent="-317500" lvl="7" marL="3657600" rtl="0" algn="l">
              <a:lnSpc>
                <a:spcPct val="100000"/>
              </a:lnSpc>
              <a:spcBef>
                <a:spcPts val="1000"/>
              </a:spcBef>
              <a:spcAft>
                <a:spcPts val="0"/>
              </a:spcAft>
              <a:buSzPts val="1400"/>
              <a:buAutoNum type="alphaLcPeriod"/>
              <a:defRPr sz="1400"/>
            </a:lvl8pPr>
            <a:lvl9pPr indent="-317500" lvl="8" marL="4114800" rtl="0" algn="l">
              <a:lnSpc>
                <a:spcPct val="100000"/>
              </a:lnSpc>
              <a:spcBef>
                <a:spcPts val="1000"/>
              </a:spcBef>
              <a:spcAft>
                <a:spcPts val="1000"/>
              </a:spcAft>
              <a:buSzPts val="1400"/>
              <a:buAutoNum type="romanLcPeriod"/>
              <a:defRPr sz="1400"/>
            </a:lvl9pPr>
          </a:lstStyle>
          <a:p/>
        </p:txBody>
      </p:sp>
      <p:sp>
        <p:nvSpPr>
          <p:cNvPr id="1004" name="Google Shape;1004;p57"/>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1">
  <p:cSld name="End slide">
    <p:bg>
      <p:bgPr>
        <a:solidFill>
          <a:schemeClr val="lt1"/>
        </a:solidFill>
      </p:bgPr>
    </p:bg>
    <p:spTree>
      <p:nvGrpSpPr>
        <p:cNvPr id="1005" name="Shape 1005"/>
        <p:cNvGrpSpPr/>
        <p:nvPr/>
      </p:nvGrpSpPr>
      <p:grpSpPr>
        <a:xfrm>
          <a:off x="0" y="0"/>
          <a:ext cx="0" cy="0"/>
          <a:chOff x="0" y="0"/>
          <a:chExt cx="0" cy="0"/>
        </a:xfrm>
      </p:grpSpPr>
      <p:sp>
        <p:nvSpPr>
          <p:cNvPr id="1006" name="Google Shape;1006;p58"/>
          <p:cNvSpPr/>
          <p:nvPr/>
        </p:nvSpPr>
        <p:spPr>
          <a:xfrm>
            <a:off x="8011050" y="4591075"/>
            <a:ext cx="1133400" cy="554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58"/>
          <p:cNvSpPr txBox="1"/>
          <p:nvPr>
            <p:ph type="title"/>
          </p:nvPr>
        </p:nvSpPr>
        <p:spPr>
          <a:xfrm>
            <a:off x="551075" y="2476800"/>
            <a:ext cx="3948900" cy="2112600"/>
          </a:xfrm>
          <a:prstGeom prst="rect">
            <a:avLst/>
          </a:prstGeom>
          <a:noFill/>
          <a:ln>
            <a:noFill/>
          </a:ln>
        </p:spPr>
        <p:txBody>
          <a:bodyPr anchorCtr="0" anchor="t" bIns="0" lIns="0" spcFirstLastPara="1" rIns="0" wrap="square" tIns="0">
            <a:noAutofit/>
          </a:bodyPr>
          <a:lstStyle>
            <a:lvl1pPr lvl="0" rtl="0" algn="l">
              <a:lnSpc>
                <a:spcPct val="100000"/>
              </a:lnSpc>
              <a:spcBef>
                <a:spcPts val="0"/>
              </a:spcBef>
              <a:spcAft>
                <a:spcPts val="0"/>
              </a:spcAft>
              <a:buSzPts val="1600"/>
              <a:buNone/>
              <a:defRPr sz="3600">
                <a:solidFill>
                  <a:schemeClr val="accent1"/>
                </a:solidFill>
              </a:defRPr>
            </a:lvl1pPr>
            <a:lvl2pPr lvl="1" rtl="0" algn="l">
              <a:lnSpc>
                <a:spcPct val="100000"/>
              </a:lnSpc>
              <a:spcBef>
                <a:spcPts val="0"/>
              </a:spcBef>
              <a:spcAft>
                <a:spcPts val="0"/>
              </a:spcAft>
              <a:buSzPts val="2400"/>
              <a:buNone/>
              <a:defRPr sz="5400">
                <a:solidFill>
                  <a:schemeClr val="accent1"/>
                </a:solidFill>
              </a:defRPr>
            </a:lvl2pPr>
            <a:lvl3pPr lvl="2" rtl="0" algn="l">
              <a:lnSpc>
                <a:spcPct val="100000"/>
              </a:lnSpc>
              <a:spcBef>
                <a:spcPts val="0"/>
              </a:spcBef>
              <a:spcAft>
                <a:spcPts val="0"/>
              </a:spcAft>
              <a:buSzPts val="2400"/>
              <a:buNone/>
              <a:defRPr sz="5400">
                <a:solidFill>
                  <a:schemeClr val="accent1"/>
                </a:solidFill>
              </a:defRPr>
            </a:lvl3pPr>
            <a:lvl4pPr lvl="3" rtl="0" algn="l">
              <a:lnSpc>
                <a:spcPct val="100000"/>
              </a:lnSpc>
              <a:spcBef>
                <a:spcPts val="0"/>
              </a:spcBef>
              <a:spcAft>
                <a:spcPts val="0"/>
              </a:spcAft>
              <a:buSzPts val="2400"/>
              <a:buNone/>
              <a:defRPr sz="5400">
                <a:solidFill>
                  <a:schemeClr val="accent1"/>
                </a:solidFill>
              </a:defRPr>
            </a:lvl4pPr>
            <a:lvl5pPr lvl="4" rtl="0" algn="l">
              <a:lnSpc>
                <a:spcPct val="100000"/>
              </a:lnSpc>
              <a:spcBef>
                <a:spcPts val="0"/>
              </a:spcBef>
              <a:spcAft>
                <a:spcPts val="0"/>
              </a:spcAft>
              <a:buSzPts val="2400"/>
              <a:buNone/>
              <a:defRPr sz="5400">
                <a:solidFill>
                  <a:schemeClr val="accent1"/>
                </a:solidFill>
              </a:defRPr>
            </a:lvl5pPr>
            <a:lvl6pPr lvl="5" rtl="0" algn="l">
              <a:lnSpc>
                <a:spcPct val="100000"/>
              </a:lnSpc>
              <a:spcBef>
                <a:spcPts val="0"/>
              </a:spcBef>
              <a:spcAft>
                <a:spcPts val="0"/>
              </a:spcAft>
              <a:buSzPts val="2400"/>
              <a:buNone/>
              <a:defRPr sz="5400">
                <a:solidFill>
                  <a:schemeClr val="accent1"/>
                </a:solidFill>
              </a:defRPr>
            </a:lvl6pPr>
            <a:lvl7pPr lvl="6" rtl="0" algn="l">
              <a:lnSpc>
                <a:spcPct val="100000"/>
              </a:lnSpc>
              <a:spcBef>
                <a:spcPts val="0"/>
              </a:spcBef>
              <a:spcAft>
                <a:spcPts val="0"/>
              </a:spcAft>
              <a:buSzPts val="2400"/>
              <a:buNone/>
              <a:defRPr sz="5400">
                <a:solidFill>
                  <a:schemeClr val="accent1"/>
                </a:solidFill>
              </a:defRPr>
            </a:lvl7pPr>
            <a:lvl8pPr lvl="7" rtl="0" algn="l">
              <a:lnSpc>
                <a:spcPct val="100000"/>
              </a:lnSpc>
              <a:spcBef>
                <a:spcPts val="0"/>
              </a:spcBef>
              <a:spcAft>
                <a:spcPts val="0"/>
              </a:spcAft>
              <a:buSzPts val="2400"/>
              <a:buNone/>
              <a:defRPr sz="5400">
                <a:solidFill>
                  <a:schemeClr val="accent1"/>
                </a:solidFill>
              </a:defRPr>
            </a:lvl8pPr>
            <a:lvl9pPr lvl="8" rtl="0" algn="l">
              <a:lnSpc>
                <a:spcPct val="100000"/>
              </a:lnSpc>
              <a:spcBef>
                <a:spcPts val="0"/>
              </a:spcBef>
              <a:spcAft>
                <a:spcPts val="0"/>
              </a:spcAft>
              <a:buSzPts val="2400"/>
              <a:buNone/>
              <a:defRPr sz="5400">
                <a:solidFill>
                  <a:schemeClr val="accent1"/>
                </a:solidFill>
              </a:defRPr>
            </a:lvl9pPr>
          </a:lstStyle>
          <a:p/>
        </p:txBody>
      </p:sp>
      <p:sp>
        <p:nvSpPr>
          <p:cNvPr id="1008" name="Google Shape;1008;p58"/>
          <p:cNvSpPr txBox="1"/>
          <p:nvPr>
            <p:ph idx="12" type="sldNum"/>
          </p:nvPr>
        </p:nvSpPr>
        <p:spPr>
          <a:xfrm>
            <a:off x="216000" y="4593600"/>
            <a:ext cx="360000" cy="549900"/>
          </a:xfrm>
          <a:prstGeom prst="rect">
            <a:avLst/>
          </a:prstGeom>
          <a:noFill/>
          <a:ln>
            <a:noFill/>
          </a:ln>
        </p:spPr>
        <p:txBody>
          <a:bodyPr anchorCtr="0" anchor="t" bIns="180000" lIns="0" spcFirstLastPara="1" rIns="0" wrap="square" tIns="21600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1009" name="Google Shape;1009;p58"/>
          <p:cNvSpPr/>
          <p:nvPr/>
        </p:nvSpPr>
        <p:spPr>
          <a:xfrm>
            <a:off x="0" y="4589350"/>
            <a:ext cx="5976000" cy="5541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010" name="Google Shape;1010;p58"/>
          <p:cNvPicPr preferRelativeResize="0"/>
          <p:nvPr/>
        </p:nvPicPr>
        <p:blipFill rotWithShape="1">
          <a:blip r:embed="rId2">
            <a:alphaModFix/>
          </a:blip>
          <a:srcRect b="0" l="0" r="0" t="0"/>
          <a:stretch/>
        </p:blipFill>
        <p:spPr>
          <a:xfrm>
            <a:off x="8246825" y="4777275"/>
            <a:ext cx="681174" cy="14050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ree" showMasterSp="0">
  <p:cSld name="free">
    <p:bg>
      <p:bgPr>
        <a:solidFill>
          <a:srgbClr val="FFFFFF"/>
        </a:solidFill>
      </p:bgPr>
    </p:bg>
    <p:spTree>
      <p:nvGrpSpPr>
        <p:cNvPr id="1011" name="Shape 1011"/>
        <p:cNvGrpSpPr/>
        <p:nvPr/>
      </p:nvGrpSpPr>
      <p:grpSpPr>
        <a:xfrm>
          <a:off x="0" y="0"/>
          <a:ext cx="0" cy="0"/>
          <a:chOff x="0" y="0"/>
          <a:chExt cx="0" cy="0"/>
        </a:xfrm>
      </p:grpSpPr>
      <p:sp>
        <p:nvSpPr>
          <p:cNvPr id="1012" name="Google Shape;1012;p59"/>
          <p:cNvSpPr/>
          <p:nvPr/>
        </p:nvSpPr>
        <p:spPr>
          <a:xfrm>
            <a:off x="3045619" y="1324"/>
            <a:ext cx="3052800" cy="67800"/>
          </a:xfrm>
          <a:prstGeom prst="rect">
            <a:avLst/>
          </a:prstGeom>
          <a:solidFill>
            <a:srgbClr val="FF6900"/>
          </a:solidFill>
          <a:ln>
            <a:noFill/>
          </a:ln>
        </p:spPr>
        <p:txBody>
          <a:bodyPr anchorCtr="0" anchor="ctr" bIns="0" lIns="0" spcFirstLastPara="1" rIns="0" wrap="square" tIns="0">
            <a:noAutofit/>
          </a:bodyPr>
          <a:lstStyle/>
          <a:p>
            <a:pPr indent="0" lvl="0" marL="0" marR="0" rtl="0" algn="ctr">
              <a:lnSpc>
                <a:spcPct val="120000"/>
              </a:lnSpc>
              <a:spcBef>
                <a:spcPts val="0"/>
              </a:spcBef>
              <a:spcAft>
                <a:spcPts val="0"/>
              </a:spcAft>
              <a:buNone/>
            </a:pPr>
            <a:r>
              <a:t/>
            </a:r>
            <a:endParaRPr b="0" i="0" sz="1900" u="none" cap="none" strike="noStrike">
              <a:latin typeface="Arial"/>
              <a:ea typeface="Arial"/>
              <a:cs typeface="Arial"/>
              <a:sym typeface="Arial"/>
            </a:endParaRPr>
          </a:p>
        </p:txBody>
      </p:sp>
      <p:sp>
        <p:nvSpPr>
          <p:cNvPr id="1013" name="Google Shape;1013;p59"/>
          <p:cNvSpPr/>
          <p:nvPr/>
        </p:nvSpPr>
        <p:spPr>
          <a:xfrm>
            <a:off x="591146" y="4734611"/>
            <a:ext cx="338100" cy="138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fld id="{00000000-1234-1234-1234-123412341234}" type="slidenum">
              <a:rPr b="1" i="0" lang="en-GB" sz="900" u="none" cap="none" strike="noStrike">
                <a:latin typeface="Arial"/>
                <a:ea typeface="Arial"/>
                <a:cs typeface="Arial"/>
                <a:sym typeface="Arial"/>
              </a:rPr>
              <a:t>‹#›</a:t>
            </a:fld>
            <a:endParaRPr b="1" i="0" sz="900" u="none" cap="none" strike="noStrike">
              <a:latin typeface="Arial"/>
              <a:ea typeface="Arial"/>
              <a:cs typeface="Arial"/>
              <a:sym typeface="Arial"/>
            </a:endParaRPr>
          </a:p>
        </p:txBody>
      </p:sp>
      <p:pic>
        <p:nvPicPr>
          <p:cNvPr descr="logo_zalando_rgb_hor_all.png" id="1014" name="Google Shape;1014;p59"/>
          <p:cNvPicPr preferRelativeResize="0"/>
          <p:nvPr/>
        </p:nvPicPr>
        <p:blipFill rotWithShape="1">
          <a:blip r:embed="rId2">
            <a:alphaModFix/>
          </a:blip>
          <a:srcRect b="0" l="0" r="0" t="0"/>
          <a:stretch/>
        </p:blipFill>
        <p:spPr>
          <a:xfrm>
            <a:off x="7709362" y="4717148"/>
            <a:ext cx="828000" cy="163242"/>
          </a:xfrm>
          <a:prstGeom prst="rect">
            <a:avLst/>
          </a:prstGeom>
          <a:noFill/>
          <a:ln>
            <a:noFill/>
          </a:ln>
        </p:spPr>
      </p:pic>
      <p:sp>
        <p:nvSpPr>
          <p:cNvPr id="1015" name="Google Shape;1015;p59"/>
          <p:cNvSpPr txBox="1"/>
          <p:nvPr>
            <p:ph type="title"/>
          </p:nvPr>
        </p:nvSpPr>
        <p:spPr>
          <a:xfrm>
            <a:off x="588764" y="219254"/>
            <a:ext cx="7952700" cy="751800"/>
          </a:xfrm>
          <a:prstGeom prst="rect">
            <a:avLst/>
          </a:prstGeom>
          <a:noFill/>
          <a:ln>
            <a:noFill/>
          </a:ln>
        </p:spPr>
        <p:txBody>
          <a:bodyPr anchorCtr="0" anchor="ctr" bIns="17125" lIns="34275" spcFirstLastPara="1" rIns="34275" wrap="square" tIns="17125">
            <a:noAutofit/>
          </a:bodyPr>
          <a:lstStyle>
            <a:lvl1pPr lvl="0" marR="0" rtl="0" algn="ctr">
              <a:lnSpc>
                <a:spcPct val="120000"/>
              </a:lnSpc>
              <a:spcBef>
                <a:spcPts val="0"/>
              </a:spcBef>
              <a:spcAft>
                <a:spcPts val="0"/>
              </a:spcAft>
              <a:buSzPts val="1300"/>
              <a:buFont typeface="Arial"/>
              <a:buNone/>
              <a:defRPr b="1" i="0" sz="1300" u="none" cap="none" strike="noStrike">
                <a:latin typeface="Arial"/>
                <a:ea typeface="Arial"/>
                <a:cs typeface="Arial"/>
                <a:sym typeface="Arial"/>
              </a:defRPr>
            </a:lvl1pPr>
            <a:lvl2pPr lvl="1" marR="0" rtl="0" algn="l">
              <a:lnSpc>
                <a:spcPct val="120000"/>
              </a:lnSpc>
              <a:spcBef>
                <a:spcPts val="0"/>
              </a:spcBef>
              <a:spcAft>
                <a:spcPts val="0"/>
              </a:spcAft>
              <a:buSzPts val="2400"/>
              <a:buNone/>
              <a:defRPr b="1" i="0" sz="1600" u="none" cap="none" strike="noStrike">
                <a:latin typeface="Arial"/>
                <a:ea typeface="Arial"/>
                <a:cs typeface="Arial"/>
                <a:sym typeface="Arial"/>
              </a:defRPr>
            </a:lvl2pPr>
            <a:lvl3pPr lvl="2" marR="0" rtl="0" algn="l">
              <a:lnSpc>
                <a:spcPct val="120000"/>
              </a:lnSpc>
              <a:spcBef>
                <a:spcPts val="0"/>
              </a:spcBef>
              <a:spcAft>
                <a:spcPts val="0"/>
              </a:spcAft>
              <a:buSzPts val="2400"/>
              <a:buNone/>
              <a:defRPr b="1" i="0" sz="1600" u="none" cap="none" strike="noStrike">
                <a:latin typeface="Arial"/>
                <a:ea typeface="Arial"/>
                <a:cs typeface="Arial"/>
                <a:sym typeface="Arial"/>
              </a:defRPr>
            </a:lvl3pPr>
            <a:lvl4pPr lvl="3" marR="0" rtl="0" algn="l">
              <a:lnSpc>
                <a:spcPct val="120000"/>
              </a:lnSpc>
              <a:spcBef>
                <a:spcPts val="0"/>
              </a:spcBef>
              <a:spcAft>
                <a:spcPts val="0"/>
              </a:spcAft>
              <a:buSzPts val="2400"/>
              <a:buNone/>
              <a:defRPr b="1" i="0" sz="1600" u="none" cap="none" strike="noStrike">
                <a:latin typeface="Arial"/>
                <a:ea typeface="Arial"/>
                <a:cs typeface="Arial"/>
                <a:sym typeface="Arial"/>
              </a:defRPr>
            </a:lvl4pPr>
            <a:lvl5pPr lvl="4" marR="0" rtl="0" algn="l">
              <a:lnSpc>
                <a:spcPct val="120000"/>
              </a:lnSpc>
              <a:spcBef>
                <a:spcPts val="0"/>
              </a:spcBef>
              <a:spcAft>
                <a:spcPts val="0"/>
              </a:spcAft>
              <a:buSzPts val="2400"/>
              <a:buNone/>
              <a:defRPr b="1" i="0" sz="1600" u="none" cap="none" strike="noStrike">
                <a:latin typeface="Arial"/>
                <a:ea typeface="Arial"/>
                <a:cs typeface="Arial"/>
                <a:sym typeface="Arial"/>
              </a:defRPr>
            </a:lvl5pPr>
            <a:lvl6pPr lvl="5" marR="0" rtl="0" algn="l">
              <a:lnSpc>
                <a:spcPct val="120000"/>
              </a:lnSpc>
              <a:spcBef>
                <a:spcPts val="0"/>
              </a:spcBef>
              <a:spcAft>
                <a:spcPts val="0"/>
              </a:spcAft>
              <a:buSzPts val="2400"/>
              <a:buNone/>
              <a:defRPr b="1" i="0" sz="1600" u="none" cap="none" strike="noStrike">
                <a:latin typeface="Arial"/>
                <a:ea typeface="Arial"/>
                <a:cs typeface="Arial"/>
                <a:sym typeface="Arial"/>
              </a:defRPr>
            </a:lvl6pPr>
            <a:lvl7pPr lvl="6" marR="0" rtl="0" algn="l">
              <a:lnSpc>
                <a:spcPct val="120000"/>
              </a:lnSpc>
              <a:spcBef>
                <a:spcPts val="0"/>
              </a:spcBef>
              <a:spcAft>
                <a:spcPts val="0"/>
              </a:spcAft>
              <a:buSzPts val="2400"/>
              <a:buNone/>
              <a:defRPr b="1" i="0" sz="1600" u="none" cap="none" strike="noStrike">
                <a:latin typeface="Arial"/>
                <a:ea typeface="Arial"/>
                <a:cs typeface="Arial"/>
                <a:sym typeface="Arial"/>
              </a:defRPr>
            </a:lvl7pPr>
            <a:lvl8pPr lvl="7" marR="0" rtl="0" algn="l">
              <a:lnSpc>
                <a:spcPct val="120000"/>
              </a:lnSpc>
              <a:spcBef>
                <a:spcPts val="0"/>
              </a:spcBef>
              <a:spcAft>
                <a:spcPts val="0"/>
              </a:spcAft>
              <a:buSzPts val="2400"/>
              <a:buNone/>
              <a:defRPr b="1" i="0" sz="1600" u="none" cap="none" strike="noStrike">
                <a:latin typeface="Arial"/>
                <a:ea typeface="Arial"/>
                <a:cs typeface="Arial"/>
                <a:sym typeface="Arial"/>
              </a:defRPr>
            </a:lvl8pPr>
            <a:lvl9pPr lvl="8" marR="0" rtl="0" algn="l">
              <a:lnSpc>
                <a:spcPct val="120000"/>
              </a:lnSpc>
              <a:spcBef>
                <a:spcPts val="0"/>
              </a:spcBef>
              <a:spcAft>
                <a:spcPts val="0"/>
              </a:spcAft>
              <a:buSzPts val="2400"/>
              <a:buNone/>
              <a:defRPr b="1" i="0" sz="1600" u="none" cap="none" strike="noStrike">
                <a:latin typeface="Arial"/>
                <a:ea typeface="Arial"/>
                <a:cs typeface="Arial"/>
                <a:sym typeface="Arial"/>
              </a:defRPr>
            </a:lvl9pPr>
          </a:lstStyle>
          <a:p/>
        </p:txBody>
      </p:sp>
      <p:sp>
        <p:nvSpPr>
          <p:cNvPr id="1016" name="Google Shape;1016;p59"/>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rtl="0">
              <a:buNone/>
              <a:defRPr>
                <a:solidFill>
                  <a:srgbClr val="000000"/>
                </a:solidFill>
              </a:defRPr>
            </a:lvl1pPr>
            <a:lvl2pPr lvl="1" rtl="0">
              <a:buNone/>
              <a:defRPr>
                <a:solidFill>
                  <a:srgbClr val="000000"/>
                </a:solidFill>
              </a:defRPr>
            </a:lvl2pPr>
            <a:lvl3pPr lvl="2" rtl="0">
              <a:buNone/>
              <a:defRPr>
                <a:solidFill>
                  <a:srgbClr val="000000"/>
                </a:solidFill>
              </a:defRPr>
            </a:lvl3pPr>
            <a:lvl4pPr lvl="3" rtl="0">
              <a:buNone/>
              <a:defRPr>
                <a:solidFill>
                  <a:srgbClr val="000000"/>
                </a:solidFill>
              </a:defRPr>
            </a:lvl4pPr>
            <a:lvl5pPr lvl="4" rtl="0">
              <a:buNone/>
              <a:defRPr>
                <a:solidFill>
                  <a:srgbClr val="000000"/>
                </a:solidFill>
              </a:defRPr>
            </a:lvl5pPr>
            <a:lvl6pPr lvl="5" rtl="0">
              <a:buNone/>
              <a:defRPr>
                <a:solidFill>
                  <a:srgbClr val="000000"/>
                </a:solidFill>
              </a:defRPr>
            </a:lvl6pPr>
            <a:lvl7pPr lvl="6" rtl="0">
              <a:buNone/>
              <a:defRPr>
                <a:solidFill>
                  <a:srgbClr val="000000"/>
                </a:solidFill>
              </a:defRPr>
            </a:lvl7pPr>
            <a:lvl8pPr lvl="7" rtl="0">
              <a:buNone/>
              <a:defRPr>
                <a:solidFill>
                  <a:srgbClr val="000000"/>
                </a:solidFill>
              </a:defRPr>
            </a:lvl8pPr>
            <a:lvl9pPr lvl="8" rtl="0">
              <a:buNone/>
              <a:defRPr>
                <a:solidFill>
                  <a:srgbClr val="000000"/>
                </a:solidFil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23" Type="http://schemas.openxmlformats.org/officeDocument/2006/relationships/theme" Target="../theme/theme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2.xml"/><Relationship Id="rId22" Type="http://schemas.openxmlformats.org/officeDocument/2006/relationships/slideLayout" Target="../slideLayouts/slideLayout54.xml"/><Relationship Id="rId21" Type="http://schemas.openxmlformats.org/officeDocument/2006/relationships/slideLayout" Target="../slideLayouts/slideLayout53.xml"/><Relationship Id="rId24" Type="http://schemas.openxmlformats.org/officeDocument/2006/relationships/slideLayout" Target="../slideLayouts/slideLayout56.xml"/><Relationship Id="rId23" Type="http://schemas.openxmlformats.org/officeDocument/2006/relationships/slideLayout" Target="../slideLayouts/slideLayout55.xml"/><Relationship Id="rId1" Type="http://schemas.openxmlformats.org/officeDocument/2006/relationships/image" Target="../media/image20.png"/><Relationship Id="rId2" Type="http://schemas.openxmlformats.org/officeDocument/2006/relationships/slideLayout" Target="../slideLayouts/slideLayout34.xml"/><Relationship Id="rId3" Type="http://schemas.openxmlformats.org/officeDocument/2006/relationships/slideLayout" Target="../slideLayouts/slideLayout35.xml"/><Relationship Id="rId4" Type="http://schemas.openxmlformats.org/officeDocument/2006/relationships/slideLayout" Target="../slideLayouts/slideLayout36.xml"/><Relationship Id="rId9" Type="http://schemas.openxmlformats.org/officeDocument/2006/relationships/slideLayout" Target="../slideLayouts/slideLayout41.xml"/><Relationship Id="rId25" Type="http://schemas.openxmlformats.org/officeDocument/2006/relationships/theme" Target="../theme/theme1.xml"/><Relationship Id="rId5" Type="http://schemas.openxmlformats.org/officeDocument/2006/relationships/slideLayout" Target="../slideLayouts/slideLayout37.xml"/><Relationship Id="rId6" Type="http://schemas.openxmlformats.org/officeDocument/2006/relationships/slideLayout" Target="../slideLayouts/slideLayout38.xml"/><Relationship Id="rId7" Type="http://schemas.openxmlformats.org/officeDocument/2006/relationships/slideLayout" Target="../slideLayouts/slideLayout39.xml"/><Relationship Id="rId8" Type="http://schemas.openxmlformats.org/officeDocument/2006/relationships/slideLayout" Target="../slideLayouts/slideLayout40.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3" Type="http://schemas.openxmlformats.org/officeDocument/2006/relationships/slideLayout" Target="../slideLayouts/slideLayout45.xml"/><Relationship Id="rId12" Type="http://schemas.openxmlformats.org/officeDocument/2006/relationships/slideLayout" Target="../slideLayouts/slideLayout44.xml"/><Relationship Id="rId15" Type="http://schemas.openxmlformats.org/officeDocument/2006/relationships/slideLayout" Target="../slideLayouts/slideLayout47.xml"/><Relationship Id="rId14" Type="http://schemas.openxmlformats.org/officeDocument/2006/relationships/slideLayout" Target="../slideLayouts/slideLayout46.xml"/><Relationship Id="rId17" Type="http://schemas.openxmlformats.org/officeDocument/2006/relationships/slideLayout" Target="../slideLayouts/slideLayout49.xml"/><Relationship Id="rId16" Type="http://schemas.openxmlformats.org/officeDocument/2006/relationships/slideLayout" Target="../slideLayouts/slideLayout48.xml"/><Relationship Id="rId19" Type="http://schemas.openxmlformats.org/officeDocument/2006/relationships/slideLayout" Target="../slideLayouts/slideLayout51.xml"/><Relationship Id="rId18"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1191" y="1191"/>
            <a:ext cx="1200" cy="1200"/>
          </a:xfrm>
          <a:prstGeom prst="rect">
            <a:avLst/>
          </a:prstGeom>
          <a:solidFill>
            <a:srgbClr val="FFFFFF"/>
          </a:solidFill>
          <a:ln>
            <a:noFill/>
          </a:ln>
        </p:spPr>
      </p:sp>
      <p:sp>
        <p:nvSpPr>
          <p:cNvPr id="52" name="Google Shape;52;p13"/>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p:txBody>
      </p:sp>
      <p:sp>
        <p:nvSpPr>
          <p:cNvPr id="53" name="Google Shape;53;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56" name="Google Shape;56;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221" name="Shape 221"/>
        <p:cNvGrpSpPr/>
        <p:nvPr/>
      </p:nvGrpSpPr>
      <p:grpSpPr>
        <a:xfrm>
          <a:off x="0" y="0"/>
          <a:ext cx="0" cy="0"/>
          <a:chOff x="0" y="0"/>
          <a:chExt cx="0" cy="0"/>
        </a:xfrm>
      </p:grpSpPr>
      <p:sp>
        <p:nvSpPr>
          <p:cNvPr id="222" name="Google Shape;222;p36"/>
          <p:cNvSpPr txBox="1"/>
          <p:nvPr>
            <p:ph type="title"/>
          </p:nvPr>
        </p:nvSpPr>
        <p:spPr>
          <a:xfrm>
            <a:off x="216000" y="216000"/>
            <a:ext cx="8712000" cy="540000"/>
          </a:xfrm>
          <a:prstGeom prst="rect">
            <a:avLst/>
          </a:prstGeom>
          <a:noFill/>
          <a:ln>
            <a:noFill/>
          </a:ln>
        </p:spPr>
        <p:txBody>
          <a:bodyPr anchorCtr="0" anchor="t" bIns="0" lIns="0" spcFirstLastPara="1" rIns="0" wrap="square" tIns="0">
            <a:noAutofit/>
          </a:bodyPr>
          <a:lstStyle>
            <a:lvl1pPr lvl="0" rtl="0">
              <a:spcBef>
                <a:spcPts val="0"/>
              </a:spcBef>
              <a:spcAft>
                <a:spcPts val="0"/>
              </a:spcAft>
              <a:buClr>
                <a:srgbClr val="FF6900"/>
              </a:buClr>
              <a:buSzPts val="1600"/>
              <a:buNone/>
              <a:defRPr b="1" sz="1600">
                <a:solidFill>
                  <a:srgbClr val="FF6900"/>
                </a:solidFill>
              </a:defRPr>
            </a:lvl1pPr>
            <a:lvl2pPr lvl="1" rtl="0">
              <a:spcBef>
                <a:spcPts val="0"/>
              </a:spcBef>
              <a:spcAft>
                <a:spcPts val="0"/>
              </a:spcAft>
              <a:buClr>
                <a:schemeClr val="dk1"/>
              </a:buClr>
              <a:buSzPts val="2400"/>
              <a:buNone/>
              <a:defRPr sz="2400">
                <a:solidFill>
                  <a:schemeClr val="dk1"/>
                </a:solidFill>
              </a:defRPr>
            </a:lvl2pPr>
            <a:lvl3pPr lvl="2" rtl="0">
              <a:spcBef>
                <a:spcPts val="0"/>
              </a:spcBef>
              <a:spcAft>
                <a:spcPts val="0"/>
              </a:spcAft>
              <a:buClr>
                <a:schemeClr val="dk1"/>
              </a:buClr>
              <a:buSzPts val="2400"/>
              <a:buNone/>
              <a:defRPr sz="2400">
                <a:solidFill>
                  <a:schemeClr val="dk1"/>
                </a:solidFill>
              </a:defRPr>
            </a:lvl3pPr>
            <a:lvl4pPr lvl="3" rtl="0">
              <a:spcBef>
                <a:spcPts val="0"/>
              </a:spcBef>
              <a:spcAft>
                <a:spcPts val="0"/>
              </a:spcAft>
              <a:buClr>
                <a:schemeClr val="dk1"/>
              </a:buClr>
              <a:buSzPts val="2400"/>
              <a:buNone/>
              <a:defRPr sz="2400">
                <a:solidFill>
                  <a:schemeClr val="dk1"/>
                </a:solidFill>
              </a:defRPr>
            </a:lvl4pPr>
            <a:lvl5pPr lvl="4" rtl="0">
              <a:spcBef>
                <a:spcPts val="0"/>
              </a:spcBef>
              <a:spcAft>
                <a:spcPts val="0"/>
              </a:spcAft>
              <a:buClr>
                <a:schemeClr val="dk1"/>
              </a:buClr>
              <a:buSzPts val="2400"/>
              <a:buNone/>
              <a:defRPr sz="2400">
                <a:solidFill>
                  <a:schemeClr val="dk1"/>
                </a:solidFill>
              </a:defRPr>
            </a:lvl5pPr>
            <a:lvl6pPr lvl="5" rtl="0">
              <a:spcBef>
                <a:spcPts val="0"/>
              </a:spcBef>
              <a:spcAft>
                <a:spcPts val="0"/>
              </a:spcAft>
              <a:buClr>
                <a:schemeClr val="dk1"/>
              </a:buClr>
              <a:buSzPts val="2400"/>
              <a:buNone/>
              <a:defRPr sz="2400">
                <a:solidFill>
                  <a:schemeClr val="dk1"/>
                </a:solidFill>
              </a:defRPr>
            </a:lvl6pPr>
            <a:lvl7pPr lvl="6" rtl="0">
              <a:spcBef>
                <a:spcPts val="0"/>
              </a:spcBef>
              <a:spcAft>
                <a:spcPts val="0"/>
              </a:spcAft>
              <a:buClr>
                <a:schemeClr val="dk1"/>
              </a:buClr>
              <a:buSzPts val="2400"/>
              <a:buNone/>
              <a:defRPr sz="2400">
                <a:solidFill>
                  <a:schemeClr val="dk1"/>
                </a:solidFill>
              </a:defRPr>
            </a:lvl7pPr>
            <a:lvl8pPr lvl="7" rtl="0">
              <a:spcBef>
                <a:spcPts val="0"/>
              </a:spcBef>
              <a:spcAft>
                <a:spcPts val="0"/>
              </a:spcAft>
              <a:buClr>
                <a:schemeClr val="dk1"/>
              </a:buClr>
              <a:buSzPts val="2400"/>
              <a:buNone/>
              <a:defRPr sz="2400">
                <a:solidFill>
                  <a:schemeClr val="dk1"/>
                </a:solidFill>
              </a:defRPr>
            </a:lvl8pPr>
            <a:lvl9pPr lvl="8" rtl="0">
              <a:spcBef>
                <a:spcPts val="0"/>
              </a:spcBef>
              <a:spcAft>
                <a:spcPts val="0"/>
              </a:spcAft>
              <a:buClr>
                <a:schemeClr val="dk1"/>
              </a:buClr>
              <a:buSzPts val="2400"/>
              <a:buNone/>
              <a:defRPr sz="2400">
                <a:solidFill>
                  <a:schemeClr val="dk1"/>
                </a:solidFill>
              </a:defRPr>
            </a:lvl9pPr>
          </a:lstStyle>
          <a:p/>
        </p:txBody>
      </p:sp>
      <p:sp>
        <p:nvSpPr>
          <p:cNvPr id="223" name="Google Shape;223;p36"/>
          <p:cNvSpPr txBox="1"/>
          <p:nvPr>
            <p:ph idx="1" type="body"/>
          </p:nvPr>
        </p:nvSpPr>
        <p:spPr>
          <a:xfrm>
            <a:off x="216000" y="756000"/>
            <a:ext cx="8712000" cy="3837600"/>
          </a:xfrm>
          <a:prstGeom prst="rect">
            <a:avLst/>
          </a:prstGeom>
          <a:noFill/>
          <a:ln>
            <a:noFill/>
          </a:ln>
        </p:spPr>
        <p:txBody>
          <a:bodyPr anchorCtr="0" anchor="t" bIns="0" lIns="0" spcFirstLastPara="1" rIns="144000" wrap="square" tIns="0">
            <a:noAutofit/>
          </a:bodyPr>
          <a:lstStyle>
            <a:lvl1pPr indent="-279400" lvl="0" marL="457200" rtl="0">
              <a:lnSpc>
                <a:spcPct val="100000"/>
              </a:lnSpc>
              <a:spcBef>
                <a:spcPts val="0"/>
              </a:spcBef>
              <a:spcAft>
                <a:spcPts val="0"/>
              </a:spcAft>
              <a:buSzPts val="800"/>
              <a:buChar char="●"/>
              <a:defRPr sz="1100"/>
            </a:lvl1pPr>
            <a:lvl2pPr indent="-279400" lvl="1" marL="914400" rtl="0">
              <a:lnSpc>
                <a:spcPct val="100000"/>
              </a:lnSpc>
              <a:spcBef>
                <a:spcPts val="600"/>
              </a:spcBef>
              <a:spcAft>
                <a:spcPts val="0"/>
              </a:spcAft>
              <a:buSzPts val="800"/>
              <a:buChar char="●"/>
              <a:defRPr sz="1100"/>
            </a:lvl2pPr>
            <a:lvl3pPr indent="-279400" lvl="2" marL="1371600" rtl="0">
              <a:lnSpc>
                <a:spcPct val="100000"/>
              </a:lnSpc>
              <a:spcBef>
                <a:spcPts val="600"/>
              </a:spcBef>
              <a:spcAft>
                <a:spcPts val="0"/>
              </a:spcAft>
              <a:buSzPts val="800"/>
              <a:buChar char="●"/>
              <a:defRPr sz="1100"/>
            </a:lvl3pPr>
            <a:lvl4pPr indent="-279400" lvl="3" marL="1828800" rtl="0">
              <a:lnSpc>
                <a:spcPct val="100000"/>
              </a:lnSpc>
              <a:spcBef>
                <a:spcPts val="600"/>
              </a:spcBef>
              <a:spcAft>
                <a:spcPts val="0"/>
              </a:spcAft>
              <a:buSzPts val="800"/>
              <a:buChar char="●"/>
              <a:defRPr sz="1100"/>
            </a:lvl4pPr>
            <a:lvl5pPr indent="-279400" lvl="4" marL="2286000" rtl="0">
              <a:lnSpc>
                <a:spcPct val="100000"/>
              </a:lnSpc>
              <a:spcBef>
                <a:spcPts val="600"/>
              </a:spcBef>
              <a:spcAft>
                <a:spcPts val="0"/>
              </a:spcAft>
              <a:buSzPts val="800"/>
              <a:buChar char="●"/>
              <a:defRPr sz="1100"/>
            </a:lvl5pPr>
            <a:lvl6pPr indent="-279400" lvl="5" marL="2743200" rtl="0">
              <a:lnSpc>
                <a:spcPct val="100000"/>
              </a:lnSpc>
              <a:spcBef>
                <a:spcPts val="600"/>
              </a:spcBef>
              <a:spcAft>
                <a:spcPts val="0"/>
              </a:spcAft>
              <a:buSzPts val="800"/>
              <a:buChar char="●"/>
              <a:defRPr sz="1100"/>
            </a:lvl6pPr>
            <a:lvl7pPr indent="-279400" lvl="6" marL="3200400" rtl="0">
              <a:lnSpc>
                <a:spcPct val="100000"/>
              </a:lnSpc>
              <a:spcBef>
                <a:spcPts val="600"/>
              </a:spcBef>
              <a:spcAft>
                <a:spcPts val="0"/>
              </a:spcAft>
              <a:buSzPts val="800"/>
              <a:buChar char="●"/>
              <a:defRPr sz="1100"/>
            </a:lvl7pPr>
            <a:lvl8pPr indent="-279400" lvl="7" marL="3657600" rtl="0">
              <a:lnSpc>
                <a:spcPct val="100000"/>
              </a:lnSpc>
              <a:spcBef>
                <a:spcPts val="600"/>
              </a:spcBef>
              <a:spcAft>
                <a:spcPts val="0"/>
              </a:spcAft>
              <a:buSzPts val="800"/>
              <a:buChar char="●"/>
              <a:defRPr sz="1100"/>
            </a:lvl8pPr>
            <a:lvl9pPr indent="-279400" lvl="8" marL="4114800" rtl="0">
              <a:lnSpc>
                <a:spcPct val="100000"/>
              </a:lnSpc>
              <a:spcBef>
                <a:spcPts val="600"/>
              </a:spcBef>
              <a:spcAft>
                <a:spcPts val="600"/>
              </a:spcAft>
              <a:buSzPts val="800"/>
              <a:buChar char="●"/>
              <a:defRPr sz="1100"/>
            </a:lvl9pPr>
          </a:lstStyle>
          <a:p/>
        </p:txBody>
      </p:sp>
      <p:pic>
        <p:nvPicPr>
          <p:cNvPr id="224" name="Google Shape;224;p36"/>
          <p:cNvPicPr preferRelativeResize="0"/>
          <p:nvPr/>
        </p:nvPicPr>
        <p:blipFill>
          <a:blip r:embed="rId1">
            <a:alphaModFix/>
          </a:blip>
          <a:stretch>
            <a:fillRect/>
          </a:stretch>
        </p:blipFill>
        <p:spPr>
          <a:xfrm>
            <a:off x="8246825" y="4777275"/>
            <a:ext cx="681174" cy="1405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36">
          <p15:clr>
            <a:srgbClr val="EA4335"/>
          </p15:clr>
        </p15:guide>
        <p15:guide id="2" pos="975">
          <p15:clr>
            <a:srgbClr val="EA4335"/>
          </p15:clr>
        </p15:guide>
        <p15:guide id="3" pos="1066">
          <p15:clr>
            <a:srgbClr val="EA4335"/>
          </p15:clr>
        </p15:guide>
        <p15:guide id="4" pos="1905">
          <p15:clr>
            <a:srgbClr val="EA4335"/>
          </p15:clr>
        </p15:guide>
        <p15:guide id="5" pos="1996">
          <p15:clr>
            <a:srgbClr val="EA4335"/>
          </p15:clr>
        </p15:guide>
        <p15:guide id="6" pos="2835">
          <p15:clr>
            <a:srgbClr val="EA4335"/>
          </p15:clr>
        </p15:guide>
        <p15:guide id="7" pos="2925">
          <p15:clr>
            <a:srgbClr val="EA4335"/>
          </p15:clr>
        </p15:guide>
        <p15:guide id="8" pos="3764">
          <p15:clr>
            <a:srgbClr val="EA4335"/>
          </p15:clr>
        </p15:guide>
        <p15:guide id="9" pos="3855">
          <p15:clr>
            <a:srgbClr val="EA4335"/>
          </p15:clr>
        </p15:guide>
        <p15:guide id="10" pos="4694">
          <p15:clr>
            <a:srgbClr val="EA4335"/>
          </p15:clr>
        </p15:guide>
        <p15:guide id="11" pos="4785">
          <p15:clr>
            <a:srgbClr val="EA4335"/>
          </p15:clr>
        </p15:guide>
        <p15:guide id="12" pos="5624">
          <p15:clr>
            <a:srgbClr val="EA4335"/>
          </p15:clr>
        </p15:guide>
        <p15:guide id="13" orient="horz" pos="1469">
          <p15:clr>
            <a:srgbClr val="EA4335"/>
          </p15:clr>
        </p15:guide>
        <p15:guide id="14" orient="horz" pos="1560">
          <p15:clr>
            <a:srgbClr val="EA4335"/>
          </p15:clr>
        </p15:guide>
        <p15:guide id="15" orient="horz" pos="2894">
          <p15:clr>
            <a:srgbClr val="EA4335"/>
          </p15:clr>
        </p15:guide>
        <p15:guide id="16" orient="horz" pos="136">
          <p15:clr>
            <a:srgbClr val="EA4335"/>
          </p15:clr>
        </p15:guide>
        <p15:guide id="17" orient="horz" pos="476">
          <p15:clr>
            <a:srgbClr val="666666"/>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4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28.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6.png"/><Relationship Id="rId9" Type="http://schemas.openxmlformats.org/officeDocument/2006/relationships/image" Target="../media/image39.png"/><Relationship Id="rId5" Type="http://schemas.openxmlformats.org/officeDocument/2006/relationships/image" Target="../media/image32.png"/><Relationship Id="rId6" Type="http://schemas.openxmlformats.org/officeDocument/2006/relationships/image" Target="../media/image31.png"/><Relationship Id="rId7" Type="http://schemas.openxmlformats.org/officeDocument/2006/relationships/image" Target="../media/image30.png"/><Relationship Id="rId8" Type="http://schemas.openxmlformats.org/officeDocument/2006/relationships/image" Target="../media/image33.png"/><Relationship Id="rId11" Type="http://schemas.openxmlformats.org/officeDocument/2006/relationships/image" Target="../media/image38.png"/><Relationship Id="rId10" Type="http://schemas.openxmlformats.org/officeDocument/2006/relationships/image" Target="../media/image34.png"/><Relationship Id="rId12"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5.png"/><Relationship Id="rId4" Type="http://schemas.openxmlformats.org/officeDocument/2006/relationships/image" Target="../media/image45.png"/><Relationship Id="rId9" Type="http://schemas.openxmlformats.org/officeDocument/2006/relationships/image" Target="../media/image41.png"/><Relationship Id="rId5" Type="http://schemas.openxmlformats.org/officeDocument/2006/relationships/image" Target="../media/image37.png"/><Relationship Id="rId6" Type="http://schemas.openxmlformats.org/officeDocument/2006/relationships/image" Target="../media/image43.png"/><Relationship Id="rId7" Type="http://schemas.openxmlformats.org/officeDocument/2006/relationships/image" Target="../media/image42.png"/><Relationship Id="rId8" Type="http://schemas.openxmlformats.org/officeDocument/2006/relationships/image" Target="../media/image40.png"/><Relationship Id="rId11" Type="http://schemas.openxmlformats.org/officeDocument/2006/relationships/image" Target="../media/image47.png"/><Relationship Id="rId10" Type="http://schemas.openxmlformats.org/officeDocument/2006/relationships/image" Target="../media/image46.png"/><Relationship Id="rId12" Type="http://schemas.openxmlformats.org/officeDocument/2006/relationships/image" Target="../media/image4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48.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0" name="Shape 1020"/>
        <p:cNvGrpSpPr/>
        <p:nvPr/>
      </p:nvGrpSpPr>
      <p:grpSpPr>
        <a:xfrm>
          <a:off x="0" y="0"/>
          <a:ext cx="0" cy="0"/>
          <a:chOff x="0" y="0"/>
          <a:chExt cx="0" cy="0"/>
        </a:xfrm>
      </p:grpSpPr>
      <p:pic>
        <p:nvPicPr>
          <p:cNvPr id="1021" name="Google Shape;1021;p60"/>
          <p:cNvPicPr preferRelativeResize="0"/>
          <p:nvPr/>
        </p:nvPicPr>
        <p:blipFill rotWithShape="1">
          <a:blip r:embed="rId3">
            <a:alphaModFix/>
          </a:blip>
          <a:srcRect b="7757" l="0" r="0" t="7740"/>
          <a:stretch/>
        </p:blipFill>
        <p:spPr>
          <a:xfrm>
            <a:off x="-300" y="-50"/>
            <a:ext cx="9144000" cy="5143500"/>
          </a:xfrm>
          <a:prstGeom prst="rect">
            <a:avLst/>
          </a:prstGeom>
          <a:noFill/>
          <a:ln>
            <a:noFill/>
          </a:ln>
        </p:spPr>
      </p:pic>
      <p:sp>
        <p:nvSpPr>
          <p:cNvPr id="1022" name="Google Shape;1022;p60"/>
          <p:cNvSpPr txBox="1"/>
          <p:nvPr/>
        </p:nvSpPr>
        <p:spPr>
          <a:xfrm>
            <a:off x="0" y="4802350"/>
            <a:ext cx="3086100" cy="341400"/>
          </a:xfrm>
          <a:prstGeom prst="rect">
            <a:avLst/>
          </a:prstGeom>
          <a:solidFill>
            <a:srgbClr val="FF69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1" sz="900">
              <a:latin typeface="Roboto"/>
              <a:ea typeface="Roboto"/>
              <a:cs typeface="Roboto"/>
              <a:sym typeface="Roboto"/>
            </a:endParaRPr>
          </a:p>
        </p:txBody>
      </p:sp>
      <p:sp>
        <p:nvSpPr>
          <p:cNvPr id="1023" name="Google Shape;1023;p60"/>
          <p:cNvSpPr txBox="1"/>
          <p:nvPr/>
        </p:nvSpPr>
        <p:spPr>
          <a:xfrm>
            <a:off x="0" y="4802350"/>
            <a:ext cx="3086100" cy="34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800">
                <a:solidFill>
                  <a:srgbClr val="FFFFFF"/>
                </a:solidFill>
                <a:latin typeface="Roboto"/>
                <a:ea typeface="Roboto"/>
                <a:cs typeface="Roboto"/>
                <a:sym typeface="Roboto"/>
              </a:rPr>
              <a:t> 2 0 2 1</a:t>
            </a:r>
            <a:endParaRPr b="1" sz="800">
              <a:solidFill>
                <a:srgbClr val="FFFFFF"/>
              </a:solidFill>
              <a:latin typeface="Roboto"/>
              <a:ea typeface="Roboto"/>
              <a:cs typeface="Roboto"/>
              <a:sym typeface="Roboto"/>
            </a:endParaRPr>
          </a:p>
        </p:txBody>
      </p:sp>
      <p:sp>
        <p:nvSpPr>
          <p:cNvPr id="1024" name="Google Shape;1024;p60"/>
          <p:cNvSpPr txBox="1"/>
          <p:nvPr/>
        </p:nvSpPr>
        <p:spPr>
          <a:xfrm>
            <a:off x="0" y="-50"/>
            <a:ext cx="3086100" cy="4802400"/>
          </a:xfrm>
          <a:prstGeom prst="rect">
            <a:avLst/>
          </a:prstGeom>
          <a:solidFill>
            <a:srgbClr val="FFFFFF">
              <a:alpha val="74300"/>
            </a:srgbClr>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1" lang="en-GB" sz="3800">
                <a:solidFill>
                  <a:srgbClr val="FF6900"/>
                </a:solidFill>
                <a:latin typeface="Roboto"/>
                <a:ea typeface="Roboto"/>
                <a:cs typeface="Roboto"/>
                <a:sym typeface="Roboto"/>
              </a:rPr>
              <a:t>ZALANDO </a:t>
            </a:r>
            <a:endParaRPr b="1" sz="3800">
              <a:solidFill>
                <a:srgbClr val="FF6900"/>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rPr b="1" lang="en-GB" sz="3800">
                <a:latin typeface="Roboto"/>
                <a:ea typeface="Roboto"/>
                <a:cs typeface="Roboto"/>
                <a:sym typeface="Roboto"/>
              </a:rPr>
              <a:t>SHIPPING</a:t>
            </a:r>
            <a:endParaRPr b="1" sz="3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rPr b="1" lang="en-GB" sz="3800">
                <a:latin typeface="Roboto"/>
                <a:ea typeface="Roboto"/>
                <a:cs typeface="Roboto"/>
                <a:sym typeface="Roboto"/>
              </a:rPr>
              <a:t>SOLUTIONS</a:t>
            </a:r>
            <a:endParaRPr b="1" sz="3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t/>
            </a:r>
            <a:endParaRPr b="1" sz="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t/>
            </a:r>
            <a:endParaRPr b="1" sz="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t/>
            </a:r>
            <a:endParaRPr b="1" sz="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t/>
            </a:r>
            <a:endParaRPr b="1" i="1" sz="10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t/>
            </a:r>
            <a:endParaRPr b="1" sz="900">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69"/>
          <p:cNvSpPr txBox="1"/>
          <p:nvPr>
            <p:ph idx="12" type="sldNum"/>
          </p:nvPr>
        </p:nvSpPr>
        <p:spPr>
          <a:xfrm>
            <a:off x="8556784" y="56071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424" name="Google Shape;1424;p69"/>
          <p:cNvSpPr txBox="1"/>
          <p:nvPr/>
        </p:nvSpPr>
        <p:spPr>
          <a:xfrm>
            <a:off x="0" y="4538944"/>
            <a:ext cx="9144000" cy="59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4600"/>
          </a:p>
        </p:txBody>
      </p:sp>
      <p:sp>
        <p:nvSpPr>
          <p:cNvPr id="1425" name="Google Shape;1425;p69"/>
          <p:cNvSpPr/>
          <p:nvPr/>
        </p:nvSpPr>
        <p:spPr>
          <a:xfrm>
            <a:off x="0" y="5025000"/>
            <a:ext cx="1125000" cy="118500"/>
          </a:xfrm>
          <a:prstGeom prst="rect">
            <a:avLst/>
          </a:prstGeom>
          <a:solidFill>
            <a:srgbClr val="FE6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69"/>
          <p:cNvSpPr/>
          <p:nvPr/>
        </p:nvSpPr>
        <p:spPr>
          <a:xfrm>
            <a:off x="1125000" y="5025000"/>
            <a:ext cx="8019000" cy="118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69"/>
          <p:cNvSpPr/>
          <p:nvPr/>
        </p:nvSpPr>
        <p:spPr>
          <a:xfrm>
            <a:off x="53433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RATES</a:t>
            </a:r>
            <a:endParaRPr>
              <a:solidFill>
                <a:srgbClr val="B7B7B7"/>
              </a:solidFill>
              <a:latin typeface="Roboto"/>
              <a:ea typeface="Roboto"/>
              <a:cs typeface="Roboto"/>
              <a:sym typeface="Roboto"/>
            </a:endParaRPr>
          </a:p>
        </p:txBody>
      </p:sp>
      <p:sp>
        <p:nvSpPr>
          <p:cNvPr id="1428" name="Google Shape;1428;p69"/>
          <p:cNvSpPr/>
          <p:nvPr/>
        </p:nvSpPr>
        <p:spPr>
          <a:xfrm>
            <a:off x="35622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BENEFITS</a:t>
            </a:r>
            <a:endParaRPr>
              <a:solidFill>
                <a:srgbClr val="B7B7B7"/>
              </a:solidFill>
              <a:latin typeface="Roboto"/>
              <a:ea typeface="Roboto"/>
              <a:cs typeface="Roboto"/>
              <a:sym typeface="Roboto"/>
            </a:endParaRPr>
          </a:p>
        </p:txBody>
      </p:sp>
      <p:sp>
        <p:nvSpPr>
          <p:cNvPr id="1429" name="Google Shape;1429;p69"/>
          <p:cNvSpPr/>
          <p:nvPr/>
        </p:nvSpPr>
        <p:spPr>
          <a:xfrm>
            <a:off x="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PURPOSE</a:t>
            </a:r>
            <a:endParaRPr>
              <a:solidFill>
                <a:srgbClr val="B7B7B7"/>
              </a:solidFill>
              <a:latin typeface="Roboto"/>
              <a:ea typeface="Roboto"/>
              <a:cs typeface="Roboto"/>
              <a:sym typeface="Roboto"/>
            </a:endParaRPr>
          </a:p>
        </p:txBody>
      </p:sp>
      <p:sp>
        <p:nvSpPr>
          <p:cNvPr id="1430" name="Google Shape;1430;p69"/>
          <p:cNvSpPr/>
          <p:nvPr/>
        </p:nvSpPr>
        <p:spPr>
          <a:xfrm>
            <a:off x="17811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SERVICE</a:t>
            </a:r>
            <a:endParaRPr>
              <a:solidFill>
                <a:srgbClr val="B7B7B7"/>
              </a:solidFill>
              <a:latin typeface="Roboto"/>
              <a:ea typeface="Roboto"/>
              <a:cs typeface="Roboto"/>
              <a:sym typeface="Roboto"/>
            </a:endParaRPr>
          </a:p>
        </p:txBody>
      </p:sp>
      <p:sp>
        <p:nvSpPr>
          <p:cNvPr id="1431" name="Google Shape;1431;p69"/>
          <p:cNvSpPr txBox="1"/>
          <p:nvPr/>
        </p:nvSpPr>
        <p:spPr>
          <a:xfrm>
            <a:off x="50" y="477900"/>
            <a:ext cx="9144000" cy="506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rgbClr val="1A1A1A"/>
              </a:buClr>
              <a:buSzPts val="1400"/>
              <a:buFont typeface="Arial"/>
              <a:buNone/>
            </a:pPr>
            <a:r>
              <a:rPr b="1" lang="en-GB" sz="1600">
                <a:latin typeface="Roboto"/>
                <a:ea typeface="Roboto"/>
                <a:cs typeface="Roboto"/>
                <a:sym typeface="Roboto"/>
              </a:rPr>
              <a:t>Simple steps to onboard ZSS</a:t>
            </a:r>
            <a:endParaRPr b="1" sz="1600">
              <a:latin typeface="Roboto"/>
              <a:ea typeface="Roboto"/>
              <a:cs typeface="Roboto"/>
              <a:sym typeface="Roboto"/>
            </a:endParaRPr>
          </a:p>
        </p:txBody>
      </p:sp>
      <p:sp>
        <p:nvSpPr>
          <p:cNvPr id="1432" name="Google Shape;1432;p69"/>
          <p:cNvSpPr/>
          <p:nvPr/>
        </p:nvSpPr>
        <p:spPr>
          <a:xfrm>
            <a:off x="0" y="0"/>
            <a:ext cx="9144000" cy="47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E6A23"/>
                </a:solidFill>
                <a:latin typeface="Roboto"/>
                <a:ea typeface="Roboto"/>
                <a:cs typeface="Roboto"/>
                <a:sym typeface="Roboto"/>
              </a:rPr>
              <a:t>APPENDIX A.3</a:t>
            </a:r>
            <a:endParaRPr b="1">
              <a:solidFill>
                <a:srgbClr val="FE6A23"/>
              </a:solidFill>
              <a:latin typeface="Roboto"/>
              <a:ea typeface="Roboto"/>
              <a:cs typeface="Roboto"/>
              <a:sym typeface="Roboto"/>
            </a:endParaRPr>
          </a:p>
        </p:txBody>
      </p:sp>
      <p:sp>
        <p:nvSpPr>
          <p:cNvPr id="1433" name="Google Shape;1433;p69"/>
          <p:cNvSpPr/>
          <p:nvPr/>
        </p:nvSpPr>
        <p:spPr>
          <a:xfrm>
            <a:off x="0" y="874097"/>
            <a:ext cx="9144000" cy="2467200"/>
          </a:xfrm>
          <a:prstGeom prst="rect">
            <a:avLst/>
          </a:prstGeom>
          <a:solidFill>
            <a:srgbClr val="F3F3F3">
              <a:alpha val="538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34" name="Google Shape;1434;p69"/>
          <p:cNvCxnSpPr/>
          <p:nvPr/>
        </p:nvCxnSpPr>
        <p:spPr>
          <a:xfrm>
            <a:off x="892700" y="2807925"/>
            <a:ext cx="9000" cy="1799100"/>
          </a:xfrm>
          <a:prstGeom prst="straightConnector1">
            <a:avLst/>
          </a:prstGeom>
          <a:noFill/>
          <a:ln cap="flat" cmpd="sng" w="9525">
            <a:solidFill>
              <a:srgbClr val="B7B7B7"/>
            </a:solidFill>
            <a:prstDash val="dot"/>
            <a:round/>
            <a:headEnd len="med" w="med" type="none"/>
            <a:tailEnd len="med" w="med" type="none"/>
          </a:ln>
        </p:spPr>
      </p:cxnSp>
      <p:grpSp>
        <p:nvGrpSpPr>
          <p:cNvPr id="1435" name="Google Shape;1435;p69"/>
          <p:cNvGrpSpPr/>
          <p:nvPr/>
        </p:nvGrpSpPr>
        <p:grpSpPr>
          <a:xfrm>
            <a:off x="793320" y="750885"/>
            <a:ext cx="1781700" cy="1361790"/>
            <a:chOff x="793320" y="1851975"/>
            <a:chExt cx="1781700" cy="1361790"/>
          </a:xfrm>
        </p:grpSpPr>
        <p:sp>
          <p:nvSpPr>
            <p:cNvPr id="1436" name="Google Shape;1436;p69"/>
            <p:cNvSpPr/>
            <p:nvPr/>
          </p:nvSpPr>
          <p:spPr>
            <a:xfrm>
              <a:off x="902781" y="3080265"/>
              <a:ext cx="1534500" cy="133500"/>
            </a:xfrm>
            <a:prstGeom prst="rect">
              <a:avLst/>
            </a:prstGeom>
            <a:solidFill>
              <a:srgbClr val="FE6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37" name="Google Shape;1437;p69"/>
            <p:cNvGrpSpPr/>
            <p:nvPr/>
          </p:nvGrpSpPr>
          <p:grpSpPr>
            <a:xfrm>
              <a:off x="851208" y="2800855"/>
              <a:ext cx="92400" cy="411825"/>
              <a:chOff x="845575" y="2563700"/>
              <a:chExt cx="92400" cy="411825"/>
            </a:xfrm>
          </p:grpSpPr>
          <p:cxnSp>
            <p:nvCxnSpPr>
              <p:cNvPr id="1438" name="Google Shape;1438;p69"/>
              <p:cNvCxnSpPr/>
              <p:nvPr/>
            </p:nvCxnSpPr>
            <p:spPr>
              <a:xfrm>
                <a:off x="891775" y="2616125"/>
                <a:ext cx="0" cy="359400"/>
              </a:xfrm>
              <a:prstGeom prst="straightConnector1">
                <a:avLst/>
              </a:prstGeom>
              <a:noFill/>
              <a:ln cap="flat" cmpd="sng" w="9525">
                <a:solidFill>
                  <a:srgbClr val="FC5121"/>
                </a:solidFill>
                <a:prstDash val="solid"/>
                <a:round/>
                <a:headEnd len="sm" w="sm" type="none"/>
                <a:tailEnd len="sm" w="sm" type="none"/>
              </a:ln>
            </p:spPr>
          </p:cxnSp>
          <p:sp>
            <p:nvSpPr>
              <p:cNvPr id="1439" name="Google Shape;1439;p69"/>
              <p:cNvSpPr/>
              <p:nvPr/>
            </p:nvSpPr>
            <p:spPr>
              <a:xfrm>
                <a:off x="845575" y="2563700"/>
                <a:ext cx="92400" cy="92400"/>
              </a:xfrm>
              <a:prstGeom prst="ellipse">
                <a:avLst/>
              </a:prstGeom>
              <a:solidFill>
                <a:srgbClr val="FC5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40" name="Google Shape;1440;p69"/>
            <p:cNvSpPr txBox="1"/>
            <p:nvPr/>
          </p:nvSpPr>
          <p:spPr>
            <a:xfrm>
              <a:off x="793320" y="1851975"/>
              <a:ext cx="1781700" cy="943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800">
                  <a:latin typeface="Roboto"/>
                  <a:ea typeface="Roboto"/>
                  <a:cs typeface="Roboto"/>
                  <a:sym typeface="Roboto"/>
                </a:rPr>
                <a:t>INTRODUCTION OF ZSS</a:t>
              </a:r>
              <a:endParaRPr sz="800">
                <a:latin typeface="Roboto"/>
                <a:ea typeface="Roboto"/>
                <a:cs typeface="Roboto"/>
                <a:sym typeface="Roboto"/>
              </a:endParaRPr>
            </a:p>
          </p:txBody>
        </p:sp>
      </p:grpSp>
      <p:grpSp>
        <p:nvGrpSpPr>
          <p:cNvPr id="1441" name="Google Shape;1441;p69"/>
          <p:cNvGrpSpPr/>
          <p:nvPr/>
        </p:nvGrpSpPr>
        <p:grpSpPr>
          <a:xfrm>
            <a:off x="2323950" y="1979168"/>
            <a:ext cx="1781700" cy="1574340"/>
            <a:chOff x="2323950" y="3080258"/>
            <a:chExt cx="1781700" cy="1574340"/>
          </a:xfrm>
        </p:grpSpPr>
        <p:sp>
          <p:nvSpPr>
            <p:cNvPr id="1442" name="Google Shape;1442;p69"/>
            <p:cNvSpPr/>
            <p:nvPr/>
          </p:nvSpPr>
          <p:spPr>
            <a:xfrm>
              <a:off x="2437281" y="3080265"/>
              <a:ext cx="1534500" cy="133500"/>
            </a:xfrm>
            <a:prstGeom prst="rect">
              <a:avLst/>
            </a:pr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69"/>
            <p:cNvSpPr txBox="1"/>
            <p:nvPr/>
          </p:nvSpPr>
          <p:spPr>
            <a:xfrm>
              <a:off x="2323950" y="3492697"/>
              <a:ext cx="1781700" cy="116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latin typeface="Roboto"/>
                  <a:ea typeface="Roboto"/>
                  <a:cs typeface="Roboto"/>
                  <a:sym typeface="Roboto"/>
                </a:rPr>
                <a:t>EXPRESSION OF INTEREST</a:t>
              </a:r>
              <a:endParaRPr b="1" sz="800">
                <a:latin typeface="Roboto"/>
                <a:ea typeface="Roboto"/>
                <a:cs typeface="Roboto"/>
                <a:sym typeface="Roboto"/>
              </a:endParaRPr>
            </a:p>
          </p:txBody>
        </p:sp>
        <p:grpSp>
          <p:nvGrpSpPr>
            <p:cNvPr id="1444" name="Google Shape;1444;p69"/>
            <p:cNvGrpSpPr/>
            <p:nvPr/>
          </p:nvGrpSpPr>
          <p:grpSpPr>
            <a:xfrm rot="10800000">
              <a:off x="2395183" y="3080258"/>
              <a:ext cx="92400" cy="411825"/>
              <a:chOff x="2070100" y="2563700"/>
              <a:chExt cx="92400" cy="411825"/>
            </a:xfrm>
          </p:grpSpPr>
          <p:cxnSp>
            <p:nvCxnSpPr>
              <p:cNvPr id="1445" name="Google Shape;1445;p69"/>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446" name="Google Shape;1446;p69"/>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447" name="Google Shape;1447;p69"/>
          <p:cNvGrpSpPr/>
          <p:nvPr/>
        </p:nvGrpSpPr>
        <p:grpSpPr>
          <a:xfrm>
            <a:off x="3870747" y="750885"/>
            <a:ext cx="1781700" cy="1361790"/>
            <a:chOff x="3870747" y="1851975"/>
            <a:chExt cx="1781700" cy="1361790"/>
          </a:xfrm>
        </p:grpSpPr>
        <p:sp>
          <p:nvSpPr>
            <p:cNvPr id="1448" name="Google Shape;1448;p69"/>
            <p:cNvSpPr/>
            <p:nvPr/>
          </p:nvSpPr>
          <p:spPr>
            <a:xfrm>
              <a:off x="3971778" y="3080265"/>
              <a:ext cx="1534500" cy="133500"/>
            </a:xfrm>
            <a:prstGeom prst="rect">
              <a:avLst/>
            </a:prstGeom>
            <a:solidFill>
              <a:srgbClr val="FE6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49" name="Google Shape;1449;p69"/>
            <p:cNvGrpSpPr/>
            <p:nvPr/>
          </p:nvGrpSpPr>
          <p:grpSpPr>
            <a:xfrm>
              <a:off x="3924544" y="2800855"/>
              <a:ext cx="92400" cy="411825"/>
              <a:chOff x="845575" y="2563700"/>
              <a:chExt cx="92400" cy="411825"/>
            </a:xfrm>
          </p:grpSpPr>
          <p:cxnSp>
            <p:nvCxnSpPr>
              <p:cNvPr id="1450" name="Google Shape;1450;p69"/>
              <p:cNvCxnSpPr/>
              <p:nvPr/>
            </p:nvCxnSpPr>
            <p:spPr>
              <a:xfrm>
                <a:off x="891775" y="2616125"/>
                <a:ext cx="0" cy="359400"/>
              </a:xfrm>
              <a:prstGeom prst="straightConnector1">
                <a:avLst/>
              </a:prstGeom>
              <a:noFill/>
              <a:ln cap="flat" cmpd="sng" w="9525">
                <a:solidFill>
                  <a:srgbClr val="FC5121"/>
                </a:solidFill>
                <a:prstDash val="solid"/>
                <a:round/>
                <a:headEnd len="sm" w="sm" type="none"/>
                <a:tailEnd len="sm" w="sm" type="none"/>
              </a:ln>
            </p:spPr>
          </p:cxnSp>
          <p:sp>
            <p:nvSpPr>
              <p:cNvPr id="1451" name="Google Shape;1451;p69"/>
              <p:cNvSpPr/>
              <p:nvPr/>
            </p:nvSpPr>
            <p:spPr>
              <a:xfrm>
                <a:off x="845575" y="2563700"/>
                <a:ext cx="92400" cy="92400"/>
              </a:xfrm>
              <a:prstGeom prst="ellipse">
                <a:avLst/>
              </a:prstGeom>
              <a:solidFill>
                <a:srgbClr val="FC5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2" name="Google Shape;1452;p69"/>
            <p:cNvSpPr txBox="1"/>
            <p:nvPr/>
          </p:nvSpPr>
          <p:spPr>
            <a:xfrm>
              <a:off x="3870747" y="1851975"/>
              <a:ext cx="1781700" cy="943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800">
                  <a:latin typeface="Roboto"/>
                  <a:ea typeface="Roboto"/>
                  <a:cs typeface="Roboto"/>
                  <a:sym typeface="Roboto"/>
                </a:rPr>
                <a:t>CONCEPT DEEP DIVE</a:t>
              </a:r>
              <a:endParaRPr b="1" sz="800">
                <a:latin typeface="Roboto"/>
                <a:ea typeface="Roboto"/>
                <a:cs typeface="Roboto"/>
                <a:sym typeface="Roboto"/>
              </a:endParaRPr>
            </a:p>
          </p:txBody>
        </p:sp>
      </p:grpSp>
      <p:grpSp>
        <p:nvGrpSpPr>
          <p:cNvPr id="1453" name="Google Shape;1453;p69"/>
          <p:cNvGrpSpPr/>
          <p:nvPr/>
        </p:nvGrpSpPr>
        <p:grpSpPr>
          <a:xfrm>
            <a:off x="5370450" y="1979168"/>
            <a:ext cx="1781700" cy="1403942"/>
            <a:chOff x="5370450" y="3080258"/>
            <a:chExt cx="1781700" cy="1403942"/>
          </a:xfrm>
        </p:grpSpPr>
        <p:sp>
          <p:nvSpPr>
            <p:cNvPr id="1454" name="Google Shape;1454;p69"/>
            <p:cNvSpPr/>
            <p:nvPr/>
          </p:nvSpPr>
          <p:spPr>
            <a:xfrm>
              <a:off x="5506276" y="3080265"/>
              <a:ext cx="1534500" cy="133500"/>
            </a:xfrm>
            <a:prstGeom prst="rect">
              <a:avLst/>
            </a:prstGeom>
            <a:solidFill>
              <a:srgbClr val="FC5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55" name="Google Shape;1455;p69"/>
            <p:cNvGrpSpPr/>
            <p:nvPr/>
          </p:nvGrpSpPr>
          <p:grpSpPr>
            <a:xfrm rot="10800000">
              <a:off x="5455515" y="3080258"/>
              <a:ext cx="92400" cy="411825"/>
              <a:chOff x="2070100" y="2563700"/>
              <a:chExt cx="92400" cy="411825"/>
            </a:xfrm>
          </p:grpSpPr>
          <p:cxnSp>
            <p:nvCxnSpPr>
              <p:cNvPr id="1456" name="Google Shape;1456;p69"/>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457" name="Google Shape;1457;p69"/>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8" name="Google Shape;1458;p69"/>
            <p:cNvSpPr txBox="1"/>
            <p:nvPr/>
          </p:nvSpPr>
          <p:spPr>
            <a:xfrm>
              <a:off x="5370450" y="3492699"/>
              <a:ext cx="1781700" cy="99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latin typeface="Roboto"/>
                  <a:ea typeface="Roboto"/>
                  <a:cs typeface="Roboto"/>
                  <a:sym typeface="Roboto"/>
                </a:rPr>
                <a:t>SIGN CONTRACT</a:t>
              </a:r>
              <a:endParaRPr sz="800">
                <a:latin typeface="Roboto"/>
                <a:ea typeface="Roboto"/>
                <a:cs typeface="Roboto"/>
                <a:sym typeface="Roboto"/>
              </a:endParaRPr>
            </a:p>
          </p:txBody>
        </p:sp>
      </p:grpSp>
      <p:grpSp>
        <p:nvGrpSpPr>
          <p:cNvPr id="1459" name="Google Shape;1459;p69"/>
          <p:cNvGrpSpPr/>
          <p:nvPr/>
        </p:nvGrpSpPr>
        <p:grpSpPr>
          <a:xfrm>
            <a:off x="6939724" y="750885"/>
            <a:ext cx="2206759" cy="1361790"/>
            <a:chOff x="6939724" y="1851975"/>
            <a:chExt cx="2206759" cy="1361790"/>
          </a:xfrm>
        </p:grpSpPr>
        <p:sp>
          <p:nvSpPr>
            <p:cNvPr id="1460" name="Google Shape;1460;p69"/>
            <p:cNvSpPr/>
            <p:nvPr/>
          </p:nvSpPr>
          <p:spPr>
            <a:xfrm>
              <a:off x="7040783" y="3080265"/>
              <a:ext cx="2105700" cy="133500"/>
            </a:xfrm>
            <a:prstGeom prst="rect">
              <a:avLst/>
            </a:prstGeom>
            <a:solidFill>
              <a:srgbClr val="99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61" name="Google Shape;1461;p69"/>
            <p:cNvGrpSpPr/>
            <p:nvPr/>
          </p:nvGrpSpPr>
          <p:grpSpPr>
            <a:xfrm>
              <a:off x="6994658" y="2800855"/>
              <a:ext cx="92400" cy="411825"/>
              <a:chOff x="845575" y="2563700"/>
              <a:chExt cx="92400" cy="411825"/>
            </a:xfrm>
          </p:grpSpPr>
          <p:cxnSp>
            <p:nvCxnSpPr>
              <p:cNvPr id="1462" name="Google Shape;1462;p69"/>
              <p:cNvCxnSpPr/>
              <p:nvPr/>
            </p:nvCxnSpPr>
            <p:spPr>
              <a:xfrm>
                <a:off x="891775" y="2616125"/>
                <a:ext cx="0" cy="359400"/>
              </a:xfrm>
              <a:prstGeom prst="straightConnector1">
                <a:avLst/>
              </a:prstGeom>
              <a:noFill/>
              <a:ln cap="flat" cmpd="sng" w="9525">
                <a:solidFill>
                  <a:srgbClr val="FC5121"/>
                </a:solidFill>
                <a:prstDash val="solid"/>
                <a:round/>
                <a:headEnd len="sm" w="sm" type="none"/>
                <a:tailEnd len="sm" w="sm" type="none"/>
              </a:ln>
            </p:spPr>
          </p:cxnSp>
          <p:sp>
            <p:nvSpPr>
              <p:cNvPr id="1463" name="Google Shape;1463;p69"/>
              <p:cNvSpPr/>
              <p:nvPr/>
            </p:nvSpPr>
            <p:spPr>
              <a:xfrm>
                <a:off x="845575" y="2563700"/>
                <a:ext cx="92400" cy="92400"/>
              </a:xfrm>
              <a:prstGeom prst="ellipse">
                <a:avLst/>
              </a:prstGeom>
              <a:solidFill>
                <a:srgbClr val="FC5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4" name="Google Shape;1464;p69"/>
            <p:cNvSpPr txBox="1"/>
            <p:nvPr/>
          </p:nvSpPr>
          <p:spPr>
            <a:xfrm>
              <a:off x="6939724" y="1851975"/>
              <a:ext cx="1781700" cy="9438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GB" sz="800">
                  <a:latin typeface="Roboto"/>
                  <a:ea typeface="Roboto"/>
                  <a:cs typeface="Roboto"/>
                  <a:sym typeface="Roboto"/>
                </a:rPr>
                <a:t>ONBOARDING</a:t>
              </a:r>
              <a:endParaRPr b="1" sz="800">
                <a:latin typeface="Roboto"/>
                <a:ea typeface="Roboto"/>
                <a:cs typeface="Roboto"/>
                <a:sym typeface="Roboto"/>
              </a:endParaRPr>
            </a:p>
          </p:txBody>
        </p:sp>
      </p:grpSp>
      <p:sp>
        <p:nvSpPr>
          <p:cNvPr id="1465" name="Google Shape;1465;p69"/>
          <p:cNvSpPr txBox="1"/>
          <p:nvPr/>
        </p:nvSpPr>
        <p:spPr>
          <a:xfrm>
            <a:off x="67050" y="2106298"/>
            <a:ext cx="726300" cy="247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PARTNER</a:t>
            </a:r>
            <a:endParaRPr b="1" sz="800">
              <a:latin typeface="Roboto"/>
              <a:ea typeface="Roboto"/>
              <a:cs typeface="Roboto"/>
              <a:sym typeface="Roboto"/>
            </a:endParaRPr>
          </a:p>
        </p:txBody>
      </p:sp>
      <p:sp>
        <p:nvSpPr>
          <p:cNvPr id="1466" name="Google Shape;1466;p69"/>
          <p:cNvSpPr txBox="1"/>
          <p:nvPr/>
        </p:nvSpPr>
        <p:spPr>
          <a:xfrm>
            <a:off x="67050" y="1699975"/>
            <a:ext cx="726300" cy="279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solidFill>
                  <a:srgbClr val="FF6900"/>
                </a:solidFill>
                <a:latin typeface="Roboto"/>
                <a:ea typeface="Roboto"/>
                <a:cs typeface="Roboto"/>
                <a:sym typeface="Roboto"/>
              </a:rPr>
              <a:t>ZALANDO</a:t>
            </a:r>
            <a:endParaRPr b="1" sz="800">
              <a:solidFill>
                <a:srgbClr val="FF6900"/>
              </a:solidFill>
              <a:latin typeface="Roboto"/>
              <a:ea typeface="Roboto"/>
              <a:cs typeface="Roboto"/>
              <a:sym typeface="Roboto"/>
            </a:endParaRPr>
          </a:p>
        </p:txBody>
      </p:sp>
      <p:cxnSp>
        <p:nvCxnSpPr>
          <p:cNvPr id="1467" name="Google Shape;1467;p69"/>
          <p:cNvCxnSpPr/>
          <p:nvPr/>
        </p:nvCxnSpPr>
        <p:spPr>
          <a:xfrm>
            <a:off x="884709" y="1629401"/>
            <a:ext cx="1502400" cy="0"/>
          </a:xfrm>
          <a:prstGeom prst="straightConnector1">
            <a:avLst/>
          </a:prstGeom>
          <a:noFill/>
          <a:ln cap="flat" cmpd="sng" w="9525">
            <a:solidFill>
              <a:srgbClr val="FC5121"/>
            </a:solidFill>
            <a:prstDash val="solid"/>
            <a:round/>
            <a:headEnd len="med" w="med" type="none"/>
            <a:tailEnd len="med" w="med" type="none"/>
          </a:ln>
        </p:spPr>
      </p:cxnSp>
      <p:cxnSp>
        <p:nvCxnSpPr>
          <p:cNvPr id="1468" name="Google Shape;1468;p69"/>
          <p:cNvCxnSpPr/>
          <p:nvPr/>
        </p:nvCxnSpPr>
        <p:spPr>
          <a:xfrm>
            <a:off x="3965451" y="1629305"/>
            <a:ext cx="1502400" cy="0"/>
          </a:xfrm>
          <a:prstGeom prst="straightConnector1">
            <a:avLst/>
          </a:prstGeom>
          <a:noFill/>
          <a:ln cap="flat" cmpd="sng" w="9525">
            <a:solidFill>
              <a:srgbClr val="FC5121"/>
            </a:solidFill>
            <a:prstDash val="solid"/>
            <a:round/>
            <a:headEnd len="med" w="med" type="none"/>
            <a:tailEnd len="med" w="med" type="none"/>
          </a:ln>
        </p:spPr>
      </p:cxnSp>
      <p:cxnSp>
        <p:nvCxnSpPr>
          <p:cNvPr id="1469" name="Google Shape;1469;p69"/>
          <p:cNvCxnSpPr/>
          <p:nvPr/>
        </p:nvCxnSpPr>
        <p:spPr>
          <a:xfrm>
            <a:off x="2401301" y="2621764"/>
            <a:ext cx="1502400" cy="0"/>
          </a:xfrm>
          <a:prstGeom prst="straightConnector1">
            <a:avLst/>
          </a:prstGeom>
          <a:noFill/>
          <a:ln cap="flat" cmpd="sng" w="9525">
            <a:solidFill>
              <a:srgbClr val="000000"/>
            </a:solidFill>
            <a:prstDash val="solid"/>
            <a:round/>
            <a:headEnd len="med" w="med" type="none"/>
            <a:tailEnd len="med" w="med" type="none"/>
          </a:ln>
        </p:spPr>
      </p:cxnSp>
      <p:cxnSp>
        <p:nvCxnSpPr>
          <p:cNvPr id="1470" name="Google Shape;1470;p69"/>
          <p:cNvCxnSpPr/>
          <p:nvPr/>
        </p:nvCxnSpPr>
        <p:spPr>
          <a:xfrm>
            <a:off x="5463509" y="2621764"/>
            <a:ext cx="1502400" cy="0"/>
          </a:xfrm>
          <a:prstGeom prst="straightConnector1">
            <a:avLst/>
          </a:prstGeom>
          <a:noFill/>
          <a:ln cap="flat" cmpd="sng" w="9525">
            <a:solidFill>
              <a:srgbClr val="000000"/>
            </a:solidFill>
            <a:prstDash val="solid"/>
            <a:round/>
            <a:headEnd len="med" w="med" type="none"/>
            <a:tailEnd len="med" w="med" type="none"/>
          </a:ln>
        </p:spPr>
      </p:cxnSp>
      <p:cxnSp>
        <p:nvCxnSpPr>
          <p:cNvPr id="1471" name="Google Shape;1471;p69"/>
          <p:cNvCxnSpPr/>
          <p:nvPr/>
        </p:nvCxnSpPr>
        <p:spPr>
          <a:xfrm flipH="1" rot="10800000">
            <a:off x="7030293" y="1630505"/>
            <a:ext cx="958500" cy="6000"/>
          </a:xfrm>
          <a:prstGeom prst="straightConnector1">
            <a:avLst/>
          </a:prstGeom>
          <a:noFill/>
          <a:ln cap="flat" cmpd="sng" w="9525">
            <a:solidFill>
              <a:srgbClr val="FC5121"/>
            </a:solidFill>
            <a:prstDash val="solid"/>
            <a:round/>
            <a:headEnd len="med" w="med" type="none"/>
            <a:tailEnd len="med" w="med" type="none"/>
          </a:ln>
        </p:spPr>
      </p:cxnSp>
      <p:sp>
        <p:nvSpPr>
          <p:cNvPr id="1472" name="Google Shape;1472;p69"/>
          <p:cNvSpPr/>
          <p:nvPr/>
        </p:nvSpPr>
        <p:spPr>
          <a:xfrm>
            <a:off x="892200" y="1979185"/>
            <a:ext cx="1545000" cy="133500"/>
          </a:xfrm>
          <a:prstGeom prst="rect">
            <a:avLst/>
          </a:prstGeom>
          <a:gradFill>
            <a:gsLst>
              <a:gs pos="0">
                <a:srgbClr val="FE9665"/>
              </a:gs>
              <a:gs pos="58000">
                <a:srgbClr val="EB7137"/>
              </a:gs>
              <a:gs pos="100000">
                <a:srgbClr val="D74B09"/>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3" name="Google Shape;1473;p69"/>
          <p:cNvCxnSpPr/>
          <p:nvPr/>
        </p:nvCxnSpPr>
        <p:spPr>
          <a:xfrm rot="10800000">
            <a:off x="229514" y="3338634"/>
            <a:ext cx="8750400" cy="1500"/>
          </a:xfrm>
          <a:prstGeom prst="straightConnector1">
            <a:avLst/>
          </a:prstGeom>
          <a:noFill/>
          <a:ln cap="flat" cmpd="sng" w="9525">
            <a:solidFill>
              <a:srgbClr val="B7B7B7"/>
            </a:solidFill>
            <a:prstDash val="dot"/>
            <a:round/>
            <a:headEnd len="med" w="med" type="none"/>
            <a:tailEnd len="med" w="med" type="none"/>
          </a:ln>
        </p:spPr>
      </p:cxnSp>
      <p:sp>
        <p:nvSpPr>
          <p:cNvPr id="1474" name="Google Shape;1474;p69"/>
          <p:cNvSpPr/>
          <p:nvPr/>
        </p:nvSpPr>
        <p:spPr>
          <a:xfrm>
            <a:off x="3971778" y="1979175"/>
            <a:ext cx="1534500" cy="133500"/>
          </a:xfrm>
          <a:prstGeom prst="rect">
            <a:avLst/>
          </a:prstGeom>
          <a:gradFill>
            <a:gsLst>
              <a:gs pos="0">
                <a:srgbClr val="FE9665"/>
              </a:gs>
              <a:gs pos="58000">
                <a:srgbClr val="EB7137"/>
              </a:gs>
              <a:gs pos="100000">
                <a:srgbClr val="D74B09"/>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69"/>
          <p:cNvSpPr/>
          <p:nvPr/>
        </p:nvSpPr>
        <p:spPr>
          <a:xfrm>
            <a:off x="7040783" y="1979175"/>
            <a:ext cx="2105700" cy="133500"/>
          </a:xfrm>
          <a:prstGeom prst="rect">
            <a:avLst/>
          </a:prstGeom>
          <a:gradFill>
            <a:gsLst>
              <a:gs pos="0">
                <a:srgbClr val="FE9665"/>
              </a:gs>
              <a:gs pos="58000">
                <a:srgbClr val="EB7137"/>
              </a:gs>
              <a:gs pos="100000">
                <a:srgbClr val="D74B09"/>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69"/>
          <p:cNvSpPr/>
          <p:nvPr/>
        </p:nvSpPr>
        <p:spPr>
          <a:xfrm>
            <a:off x="0" y="1979885"/>
            <a:ext cx="892200" cy="133500"/>
          </a:xfrm>
          <a:prstGeom prst="rect">
            <a:avLst/>
          </a:prstGeom>
          <a:gradFill>
            <a:gsLst>
              <a:gs pos="0">
                <a:srgbClr val="FE9665">
                  <a:alpha val="20000"/>
                </a:srgbClr>
              </a:gs>
              <a:gs pos="58000">
                <a:srgbClr val="EB7137">
                  <a:alpha val="20000"/>
                </a:srgbClr>
              </a:gs>
              <a:gs pos="100000">
                <a:srgbClr val="D74B09">
                  <a:alpha val="20000"/>
                </a:srgbClr>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69"/>
          <p:cNvSpPr/>
          <p:nvPr/>
        </p:nvSpPr>
        <p:spPr>
          <a:xfrm>
            <a:off x="5506276" y="1979175"/>
            <a:ext cx="1534500" cy="133500"/>
          </a:xfrm>
          <a:prstGeom prst="rect">
            <a:avLst/>
          </a:prstGeom>
          <a:gradFill>
            <a:gsLst>
              <a:gs pos="0">
                <a:srgbClr val="FE9665"/>
              </a:gs>
              <a:gs pos="58000">
                <a:srgbClr val="EB7137"/>
              </a:gs>
              <a:gs pos="100000">
                <a:srgbClr val="D74B09"/>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69"/>
          <p:cNvSpPr/>
          <p:nvPr/>
        </p:nvSpPr>
        <p:spPr>
          <a:xfrm>
            <a:off x="2437281" y="1979175"/>
            <a:ext cx="1534500" cy="133500"/>
          </a:xfrm>
          <a:prstGeom prst="rect">
            <a:avLst/>
          </a:prstGeom>
          <a:gradFill>
            <a:gsLst>
              <a:gs pos="0">
                <a:srgbClr val="FE9665"/>
              </a:gs>
              <a:gs pos="58000">
                <a:srgbClr val="EB7137"/>
              </a:gs>
              <a:gs pos="100000">
                <a:srgbClr val="D74B09"/>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69"/>
          <p:cNvSpPr txBox="1"/>
          <p:nvPr/>
        </p:nvSpPr>
        <p:spPr>
          <a:xfrm>
            <a:off x="130175" y="3385531"/>
            <a:ext cx="693900" cy="35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800">
                <a:solidFill>
                  <a:srgbClr val="999999"/>
                </a:solidFill>
                <a:latin typeface="Roboto"/>
                <a:ea typeface="Roboto"/>
                <a:cs typeface="Roboto"/>
                <a:sym typeface="Roboto"/>
              </a:rPr>
              <a:t>The </a:t>
            </a:r>
            <a:r>
              <a:rPr b="1" lang="en-GB" sz="800">
                <a:solidFill>
                  <a:srgbClr val="999999"/>
                </a:solidFill>
                <a:latin typeface="Roboto"/>
                <a:ea typeface="Roboto"/>
                <a:cs typeface="Roboto"/>
                <a:sym typeface="Roboto"/>
              </a:rPr>
              <a:t>Partner</a:t>
            </a:r>
            <a:r>
              <a:rPr lang="en-GB" sz="800">
                <a:solidFill>
                  <a:srgbClr val="999999"/>
                </a:solidFill>
                <a:latin typeface="Roboto"/>
                <a:ea typeface="Roboto"/>
                <a:cs typeface="Roboto"/>
                <a:sym typeface="Roboto"/>
              </a:rPr>
              <a:t> needs to...</a:t>
            </a:r>
            <a:endParaRPr sz="800">
              <a:solidFill>
                <a:srgbClr val="999999"/>
              </a:solidFill>
              <a:latin typeface="Roboto"/>
              <a:ea typeface="Roboto"/>
              <a:cs typeface="Roboto"/>
              <a:sym typeface="Roboto"/>
            </a:endParaRPr>
          </a:p>
        </p:txBody>
      </p:sp>
      <p:sp>
        <p:nvSpPr>
          <p:cNvPr id="1480" name="Google Shape;1480;p69"/>
          <p:cNvSpPr txBox="1"/>
          <p:nvPr/>
        </p:nvSpPr>
        <p:spPr>
          <a:xfrm>
            <a:off x="884700" y="3614575"/>
            <a:ext cx="1552500" cy="11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t/>
            </a:r>
            <a:endParaRPr sz="800">
              <a:latin typeface="Roboto"/>
              <a:ea typeface="Roboto"/>
              <a:cs typeface="Roboto"/>
              <a:sym typeface="Roboto"/>
            </a:endParaRPr>
          </a:p>
        </p:txBody>
      </p:sp>
      <p:cxnSp>
        <p:nvCxnSpPr>
          <p:cNvPr id="1481" name="Google Shape;1481;p69"/>
          <p:cNvCxnSpPr/>
          <p:nvPr/>
        </p:nvCxnSpPr>
        <p:spPr>
          <a:xfrm>
            <a:off x="2416701" y="2807925"/>
            <a:ext cx="9000" cy="1799100"/>
          </a:xfrm>
          <a:prstGeom prst="straightConnector1">
            <a:avLst/>
          </a:prstGeom>
          <a:noFill/>
          <a:ln cap="flat" cmpd="sng" w="9525">
            <a:solidFill>
              <a:srgbClr val="B7B7B7"/>
            </a:solidFill>
            <a:prstDash val="dot"/>
            <a:round/>
            <a:headEnd len="med" w="med" type="none"/>
            <a:tailEnd len="med" w="med" type="none"/>
          </a:ln>
        </p:spPr>
      </p:cxnSp>
      <p:cxnSp>
        <p:nvCxnSpPr>
          <p:cNvPr id="1482" name="Google Shape;1482;p69"/>
          <p:cNvCxnSpPr/>
          <p:nvPr/>
        </p:nvCxnSpPr>
        <p:spPr>
          <a:xfrm>
            <a:off x="3988047" y="2807925"/>
            <a:ext cx="9000" cy="1799100"/>
          </a:xfrm>
          <a:prstGeom prst="straightConnector1">
            <a:avLst/>
          </a:prstGeom>
          <a:noFill/>
          <a:ln cap="flat" cmpd="sng" w="9525">
            <a:solidFill>
              <a:srgbClr val="B7B7B7"/>
            </a:solidFill>
            <a:prstDash val="dot"/>
            <a:round/>
            <a:headEnd len="med" w="med" type="none"/>
            <a:tailEnd len="med" w="med" type="none"/>
          </a:ln>
        </p:spPr>
      </p:cxnSp>
      <p:cxnSp>
        <p:nvCxnSpPr>
          <p:cNvPr id="1483" name="Google Shape;1483;p69"/>
          <p:cNvCxnSpPr/>
          <p:nvPr/>
        </p:nvCxnSpPr>
        <p:spPr>
          <a:xfrm>
            <a:off x="7036050" y="2807925"/>
            <a:ext cx="9000" cy="1799100"/>
          </a:xfrm>
          <a:prstGeom prst="straightConnector1">
            <a:avLst/>
          </a:prstGeom>
          <a:noFill/>
          <a:ln cap="flat" cmpd="sng" w="9525">
            <a:solidFill>
              <a:srgbClr val="B7B7B7"/>
            </a:solidFill>
            <a:prstDash val="dot"/>
            <a:round/>
            <a:headEnd len="med" w="med" type="none"/>
            <a:tailEnd len="med" w="med" type="none"/>
          </a:ln>
        </p:spPr>
      </p:cxnSp>
      <p:cxnSp>
        <p:nvCxnSpPr>
          <p:cNvPr id="1484" name="Google Shape;1484;p69"/>
          <p:cNvCxnSpPr/>
          <p:nvPr/>
        </p:nvCxnSpPr>
        <p:spPr>
          <a:xfrm>
            <a:off x="5497621" y="2807925"/>
            <a:ext cx="9000" cy="1799100"/>
          </a:xfrm>
          <a:prstGeom prst="straightConnector1">
            <a:avLst/>
          </a:prstGeom>
          <a:noFill/>
          <a:ln cap="flat" cmpd="sng" w="9525">
            <a:solidFill>
              <a:srgbClr val="B7B7B7"/>
            </a:solidFill>
            <a:prstDash val="dot"/>
            <a:round/>
            <a:headEnd len="med" w="med" type="none"/>
            <a:tailEnd len="med" w="med" type="none"/>
          </a:ln>
        </p:spPr>
      </p:cxnSp>
      <p:sp>
        <p:nvSpPr>
          <p:cNvPr id="1485" name="Google Shape;1485;p69"/>
          <p:cNvSpPr txBox="1"/>
          <p:nvPr/>
        </p:nvSpPr>
        <p:spPr>
          <a:xfrm>
            <a:off x="2438550" y="3349906"/>
            <a:ext cx="1534500" cy="11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800">
                <a:solidFill>
                  <a:srgbClr val="999999"/>
                </a:solidFill>
                <a:latin typeface="Roboto"/>
                <a:ea typeface="Roboto"/>
                <a:cs typeface="Roboto"/>
                <a:sym typeface="Roboto"/>
              </a:rPr>
              <a:t>- be interested in </a:t>
            </a:r>
            <a:r>
              <a:rPr b="1" i="1" lang="en-GB" sz="800">
                <a:solidFill>
                  <a:srgbClr val="999999"/>
                </a:solidFill>
                <a:latin typeface="Roboto"/>
                <a:ea typeface="Roboto"/>
                <a:cs typeface="Roboto"/>
                <a:sym typeface="Roboto"/>
              </a:rPr>
              <a:t>internationalisation</a:t>
            </a:r>
            <a:br>
              <a:rPr i="1" lang="en-GB" sz="800">
                <a:solidFill>
                  <a:srgbClr val="999999"/>
                </a:solidFill>
                <a:latin typeface="Roboto"/>
                <a:ea typeface="Roboto"/>
                <a:cs typeface="Roboto"/>
                <a:sym typeface="Roboto"/>
              </a:rPr>
            </a:br>
            <a:endParaRPr i="1" sz="800">
              <a:solidFill>
                <a:srgbClr val="999999"/>
              </a:solidFill>
              <a:latin typeface="Roboto"/>
              <a:ea typeface="Roboto"/>
              <a:cs typeface="Roboto"/>
              <a:sym typeface="Roboto"/>
            </a:endParaRPr>
          </a:p>
          <a:p>
            <a:pPr indent="0" lvl="0" marL="0" rtl="0" algn="l">
              <a:spcBef>
                <a:spcPts val="0"/>
              </a:spcBef>
              <a:spcAft>
                <a:spcPts val="0"/>
              </a:spcAft>
              <a:buNone/>
            </a:pPr>
            <a:r>
              <a:rPr i="1" lang="en-GB" sz="800">
                <a:solidFill>
                  <a:srgbClr val="999999"/>
                </a:solidFill>
                <a:latin typeface="Roboto"/>
                <a:ea typeface="Roboto"/>
                <a:cs typeface="Roboto"/>
                <a:sym typeface="Roboto"/>
              </a:rPr>
              <a:t>- commit to / start commercial integration with the </a:t>
            </a:r>
            <a:r>
              <a:rPr b="1" i="1" lang="en-GB" sz="800">
                <a:solidFill>
                  <a:srgbClr val="999999"/>
                </a:solidFill>
                <a:latin typeface="Roboto"/>
                <a:ea typeface="Roboto"/>
                <a:cs typeface="Roboto"/>
                <a:sym typeface="Roboto"/>
              </a:rPr>
              <a:t>Partner Program</a:t>
            </a:r>
            <a:endParaRPr b="1" i="1" sz="800">
              <a:solidFill>
                <a:srgbClr val="999999"/>
              </a:solidFill>
              <a:latin typeface="Roboto"/>
              <a:ea typeface="Roboto"/>
              <a:cs typeface="Roboto"/>
              <a:sym typeface="Roboto"/>
            </a:endParaRPr>
          </a:p>
        </p:txBody>
      </p:sp>
      <p:sp>
        <p:nvSpPr>
          <p:cNvPr id="1486" name="Google Shape;1486;p69"/>
          <p:cNvSpPr txBox="1"/>
          <p:nvPr/>
        </p:nvSpPr>
        <p:spPr>
          <a:xfrm>
            <a:off x="3979014" y="3349906"/>
            <a:ext cx="1534500" cy="12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800">
                <a:solidFill>
                  <a:srgbClr val="999999"/>
                </a:solidFill>
                <a:latin typeface="Roboto"/>
                <a:ea typeface="Roboto"/>
                <a:cs typeface="Roboto"/>
                <a:sym typeface="Roboto"/>
              </a:rPr>
              <a:t>- consult with Merchant Operations and ZSS on the opportunities and decide for the </a:t>
            </a:r>
            <a:r>
              <a:rPr b="1" i="1" lang="en-GB" sz="800">
                <a:solidFill>
                  <a:srgbClr val="999999"/>
                </a:solidFill>
                <a:latin typeface="Roboto"/>
                <a:ea typeface="Roboto"/>
                <a:cs typeface="Roboto"/>
                <a:sym typeface="Roboto"/>
              </a:rPr>
              <a:t>best solution for its individual setup</a:t>
            </a:r>
            <a:endParaRPr b="1" i="1" sz="800">
              <a:solidFill>
                <a:srgbClr val="999999"/>
              </a:solidFill>
              <a:latin typeface="Roboto"/>
              <a:ea typeface="Roboto"/>
              <a:cs typeface="Roboto"/>
              <a:sym typeface="Roboto"/>
            </a:endParaRPr>
          </a:p>
          <a:p>
            <a:pPr indent="0" lvl="0" marL="0" rtl="0" algn="l">
              <a:spcBef>
                <a:spcPts val="0"/>
              </a:spcBef>
              <a:spcAft>
                <a:spcPts val="0"/>
              </a:spcAft>
              <a:buNone/>
            </a:pPr>
            <a:r>
              <a:t/>
            </a:r>
            <a:endParaRPr i="1" sz="800">
              <a:solidFill>
                <a:srgbClr val="999999"/>
              </a:solidFill>
              <a:latin typeface="Roboto"/>
              <a:ea typeface="Roboto"/>
              <a:cs typeface="Roboto"/>
              <a:sym typeface="Roboto"/>
            </a:endParaRPr>
          </a:p>
          <a:p>
            <a:pPr indent="0" lvl="0" marL="0" rtl="0" algn="l">
              <a:spcBef>
                <a:spcPts val="0"/>
              </a:spcBef>
              <a:spcAft>
                <a:spcPts val="0"/>
              </a:spcAft>
              <a:buNone/>
            </a:pPr>
            <a:r>
              <a:rPr i="1" lang="en-GB" sz="800">
                <a:solidFill>
                  <a:srgbClr val="999999"/>
                </a:solidFill>
                <a:latin typeface="Roboto"/>
                <a:ea typeface="Roboto"/>
                <a:cs typeface="Roboto"/>
                <a:sym typeface="Roboto"/>
              </a:rPr>
              <a:t>- discuss the potential </a:t>
            </a:r>
            <a:r>
              <a:rPr b="1" i="1" lang="en-GB" sz="800">
                <a:solidFill>
                  <a:srgbClr val="999999"/>
                </a:solidFill>
                <a:latin typeface="Roboto"/>
                <a:ea typeface="Roboto"/>
                <a:cs typeface="Roboto"/>
                <a:sym typeface="Roboto"/>
              </a:rPr>
              <a:t>modes</a:t>
            </a:r>
            <a:r>
              <a:rPr i="1" lang="en-GB" sz="800">
                <a:solidFill>
                  <a:srgbClr val="999999"/>
                </a:solidFill>
                <a:latin typeface="Roboto"/>
                <a:ea typeface="Roboto"/>
                <a:cs typeface="Roboto"/>
                <a:sym typeface="Roboto"/>
              </a:rPr>
              <a:t> </a:t>
            </a:r>
            <a:r>
              <a:rPr b="1" i="1" lang="en-GB" sz="800">
                <a:solidFill>
                  <a:srgbClr val="999999"/>
                </a:solidFill>
                <a:latin typeface="Roboto"/>
                <a:ea typeface="Roboto"/>
                <a:cs typeface="Roboto"/>
                <a:sym typeface="Roboto"/>
              </a:rPr>
              <a:t>for linehaul transport and returns</a:t>
            </a:r>
            <a:endParaRPr b="1" i="1" sz="800">
              <a:solidFill>
                <a:srgbClr val="999999"/>
              </a:solidFill>
              <a:latin typeface="Roboto"/>
              <a:ea typeface="Roboto"/>
              <a:cs typeface="Roboto"/>
              <a:sym typeface="Roboto"/>
            </a:endParaRPr>
          </a:p>
        </p:txBody>
      </p:sp>
      <p:sp>
        <p:nvSpPr>
          <p:cNvPr id="1487" name="Google Shape;1487;p69"/>
          <p:cNvSpPr txBox="1"/>
          <p:nvPr/>
        </p:nvSpPr>
        <p:spPr>
          <a:xfrm>
            <a:off x="5495788" y="3349906"/>
            <a:ext cx="1534500" cy="11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800">
                <a:solidFill>
                  <a:srgbClr val="999999"/>
                </a:solidFill>
                <a:latin typeface="Roboto"/>
                <a:ea typeface="Roboto"/>
                <a:cs typeface="Roboto"/>
                <a:sym typeface="Roboto"/>
              </a:rPr>
              <a:t>- decide for ZSS and </a:t>
            </a:r>
            <a:r>
              <a:rPr b="1" i="1" lang="en-GB" sz="800">
                <a:solidFill>
                  <a:srgbClr val="999999"/>
                </a:solidFill>
                <a:latin typeface="Roboto"/>
                <a:ea typeface="Roboto"/>
                <a:cs typeface="Roboto"/>
                <a:sym typeface="Roboto"/>
              </a:rPr>
              <a:t>sign separate contract </a:t>
            </a:r>
            <a:r>
              <a:rPr i="1" lang="en-GB" sz="800">
                <a:solidFill>
                  <a:srgbClr val="999999"/>
                </a:solidFill>
                <a:latin typeface="Roboto"/>
                <a:ea typeface="Roboto"/>
                <a:cs typeface="Roboto"/>
                <a:sym typeface="Roboto"/>
              </a:rPr>
              <a:t>for Logistics Solution</a:t>
            </a:r>
            <a:endParaRPr i="1" sz="800">
              <a:solidFill>
                <a:srgbClr val="999999"/>
              </a:solidFill>
              <a:latin typeface="Roboto"/>
              <a:ea typeface="Roboto"/>
              <a:cs typeface="Roboto"/>
              <a:sym typeface="Roboto"/>
            </a:endParaRPr>
          </a:p>
          <a:p>
            <a:pPr indent="0" lvl="0" marL="0" rtl="0" algn="l">
              <a:spcBef>
                <a:spcPts val="0"/>
              </a:spcBef>
              <a:spcAft>
                <a:spcPts val="0"/>
              </a:spcAft>
              <a:buNone/>
            </a:pPr>
            <a:r>
              <a:t/>
            </a:r>
            <a:endParaRPr i="1" sz="800">
              <a:solidFill>
                <a:srgbClr val="999999"/>
              </a:solidFill>
              <a:latin typeface="Roboto"/>
              <a:ea typeface="Roboto"/>
              <a:cs typeface="Roboto"/>
              <a:sym typeface="Roboto"/>
            </a:endParaRPr>
          </a:p>
          <a:p>
            <a:pPr indent="0" lvl="0" marL="0" rtl="0" algn="l">
              <a:spcBef>
                <a:spcPts val="0"/>
              </a:spcBef>
              <a:spcAft>
                <a:spcPts val="0"/>
              </a:spcAft>
              <a:buNone/>
            </a:pPr>
            <a:r>
              <a:rPr i="1" lang="en-GB" sz="800">
                <a:solidFill>
                  <a:srgbClr val="999999"/>
                </a:solidFill>
                <a:latin typeface="Roboto"/>
                <a:ea typeface="Roboto"/>
                <a:cs typeface="Roboto"/>
                <a:sym typeface="Roboto"/>
              </a:rPr>
              <a:t>- </a:t>
            </a:r>
            <a:r>
              <a:rPr b="1" i="1" lang="en-GB" sz="800">
                <a:solidFill>
                  <a:srgbClr val="999999"/>
                </a:solidFill>
                <a:latin typeface="Roboto"/>
                <a:ea typeface="Roboto"/>
                <a:cs typeface="Roboto"/>
                <a:sym typeface="Roboto"/>
              </a:rPr>
              <a:t>integration </a:t>
            </a:r>
            <a:r>
              <a:rPr i="1" lang="en-GB" sz="800">
                <a:solidFill>
                  <a:srgbClr val="999999"/>
                </a:solidFill>
                <a:latin typeface="Roboto"/>
                <a:ea typeface="Roboto"/>
                <a:cs typeface="Roboto"/>
                <a:sym typeface="Roboto"/>
              </a:rPr>
              <a:t>can be prepared in parallel to commercial integration process</a:t>
            </a:r>
            <a:endParaRPr i="1" sz="800">
              <a:solidFill>
                <a:srgbClr val="999999"/>
              </a:solidFill>
              <a:latin typeface="Roboto"/>
              <a:ea typeface="Roboto"/>
              <a:cs typeface="Roboto"/>
              <a:sym typeface="Roboto"/>
            </a:endParaRPr>
          </a:p>
        </p:txBody>
      </p:sp>
      <p:sp>
        <p:nvSpPr>
          <p:cNvPr id="1488" name="Google Shape;1488;p69"/>
          <p:cNvSpPr txBox="1"/>
          <p:nvPr/>
        </p:nvSpPr>
        <p:spPr>
          <a:xfrm>
            <a:off x="7040362" y="3349906"/>
            <a:ext cx="1534500" cy="11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800">
                <a:solidFill>
                  <a:srgbClr val="999999"/>
                </a:solidFill>
                <a:latin typeface="Roboto"/>
                <a:ea typeface="Roboto"/>
                <a:cs typeface="Roboto"/>
                <a:sym typeface="Roboto"/>
              </a:rPr>
              <a:t>- integrate into ZSS’ </a:t>
            </a:r>
            <a:r>
              <a:rPr b="1" i="1" lang="en-GB" sz="800">
                <a:solidFill>
                  <a:srgbClr val="999999"/>
                </a:solidFill>
                <a:latin typeface="Roboto"/>
                <a:ea typeface="Roboto"/>
                <a:cs typeface="Roboto"/>
                <a:sym typeface="Roboto"/>
              </a:rPr>
              <a:t>self-service API</a:t>
            </a:r>
            <a:endParaRPr b="1" i="1" sz="800">
              <a:solidFill>
                <a:srgbClr val="999999"/>
              </a:solidFill>
              <a:latin typeface="Roboto"/>
              <a:ea typeface="Roboto"/>
              <a:cs typeface="Roboto"/>
              <a:sym typeface="Roboto"/>
            </a:endParaRPr>
          </a:p>
          <a:p>
            <a:pPr indent="0" lvl="0" marL="0" rtl="0" algn="l">
              <a:spcBef>
                <a:spcPts val="0"/>
              </a:spcBef>
              <a:spcAft>
                <a:spcPts val="0"/>
              </a:spcAft>
              <a:buNone/>
            </a:pPr>
            <a:r>
              <a:t/>
            </a:r>
            <a:endParaRPr i="1" sz="800">
              <a:solidFill>
                <a:srgbClr val="999999"/>
              </a:solidFill>
              <a:latin typeface="Roboto"/>
              <a:ea typeface="Roboto"/>
              <a:cs typeface="Roboto"/>
              <a:sym typeface="Roboto"/>
            </a:endParaRPr>
          </a:p>
          <a:p>
            <a:pPr indent="0" lvl="0" marL="0" rtl="0" algn="l">
              <a:spcBef>
                <a:spcPts val="0"/>
              </a:spcBef>
              <a:spcAft>
                <a:spcPts val="0"/>
              </a:spcAft>
              <a:buNone/>
            </a:pPr>
            <a:r>
              <a:rPr i="1" lang="en-GB" sz="800">
                <a:solidFill>
                  <a:srgbClr val="999999"/>
                </a:solidFill>
                <a:latin typeface="Roboto"/>
                <a:ea typeface="Roboto"/>
                <a:cs typeface="Roboto"/>
                <a:sym typeface="Roboto"/>
              </a:rPr>
              <a:t>- set up </a:t>
            </a:r>
            <a:r>
              <a:rPr b="1" i="1" lang="en-GB" sz="800">
                <a:solidFill>
                  <a:srgbClr val="999999"/>
                </a:solidFill>
                <a:latin typeface="Roboto"/>
                <a:ea typeface="Roboto"/>
                <a:cs typeface="Roboto"/>
                <a:sym typeface="Roboto"/>
              </a:rPr>
              <a:t>operational flow </a:t>
            </a:r>
            <a:r>
              <a:rPr i="1" lang="en-GB" sz="800">
                <a:solidFill>
                  <a:srgbClr val="999999"/>
                </a:solidFill>
                <a:latin typeface="Roboto"/>
                <a:ea typeface="Roboto"/>
                <a:cs typeface="Roboto"/>
                <a:sym typeface="Roboto"/>
              </a:rPr>
              <a:t>of goods</a:t>
            </a:r>
            <a:endParaRPr i="1" sz="800">
              <a:solidFill>
                <a:srgbClr val="999999"/>
              </a:solidFill>
              <a:latin typeface="Roboto"/>
              <a:ea typeface="Roboto"/>
              <a:cs typeface="Roboto"/>
              <a:sym typeface="Roboto"/>
            </a:endParaRPr>
          </a:p>
          <a:p>
            <a:pPr indent="0" lvl="0" marL="0" rtl="0" algn="l">
              <a:spcBef>
                <a:spcPts val="0"/>
              </a:spcBef>
              <a:spcAft>
                <a:spcPts val="0"/>
              </a:spcAft>
              <a:buNone/>
            </a:pPr>
            <a:br>
              <a:rPr i="1" lang="en-GB" sz="800">
                <a:solidFill>
                  <a:srgbClr val="999999"/>
                </a:solidFill>
                <a:latin typeface="Roboto"/>
                <a:ea typeface="Roboto"/>
                <a:cs typeface="Roboto"/>
                <a:sym typeface="Roboto"/>
              </a:rPr>
            </a:br>
            <a:r>
              <a:rPr i="1" lang="en-GB" sz="800">
                <a:solidFill>
                  <a:srgbClr val="999999"/>
                </a:solidFill>
                <a:latin typeface="Roboto"/>
                <a:ea typeface="Roboto"/>
                <a:cs typeface="Roboto"/>
                <a:sym typeface="Roboto"/>
              </a:rPr>
              <a:t>- conduct </a:t>
            </a:r>
            <a:r>
              <a:rPr b="1" i="1" lang="en-GB" sz="800">
                <a:solidFill>
                  <a:srgbClr val="999999"/>
                </a:solidFill>
                <a:latin typeface="Roboto"/>
                <a:ea typeface="Roboto"/>
                <a:cs typeface="Roboto"/>
                <a:sym typeface="Roboto"/>
              </a:rPr>
              <a:t>end-to-end test</a:t>
            </a:r>
            <a:r>
              <a:rPr i="1" lang="en-GB" sz="800">
                <a:solidFill>
                  <a:srgbClr val="999999"/>
                </a:solidFill>
                <a:latin typeface="Roboto"/>
                <a:ea typeface="Roboto"/>
                <a:cs typeface="Roboto"/>
                <a:sym typeface="Roboto"/>
              </a:rPr>
              <a:t> </a:t>
            </a:r>
            <a:endParaRPr i="1" sz="800">
              <a:solidFill>
                <a:srgbClr val="999999"/>
              </a:solidFill>
              <a:latin typeface="Roboto"/>
              <a:ea typeface="Roboto"/>
              <a:cs typeface="Roboto"/>
              <a:sym typeface="Roboto"/>
            </a:endParaRPr>
          </a:p>
        </p:txBody>
      </p:sp>
      <p:pic>
        <p:nvPicPr>
          <p:cNvPr descr="logo_zalando_rgb_hor_all.png" id="1489" name="Google Shape;1489;p69"/>
          <p:cNvPicPr preferRelativeResize="0"/>
          <p:nvPr/>
        </p:nvPicPr>
        <p:blipFill>
          <a:blip r:embed="rId3">
            <a:alphaModFix/>
          </a:blip>
          <a:stretch>
            <a:fillRect/>
          </a:stretch>
        </p:blipFill>
        <p:spPr>
          <a:xfrm>
            <a:off x="262925" y="4793300"/>
            <a:ext cx="599139" cy="11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3" name="Shape 1493"/>
        <p:cNvGrpSpPr/>
        <p:nvPr/>
      </p:nvGrpSpPr>
      <p:grpSpPr>
        <a:xfrm>
          <a:off x="0" y="0"/>
          <a:ext cx="0" cy="0"/>
          <a:chOff x="0" y="0"/>
          <a:chExt cx="0" cy="0"/>
        </a:xfrm>
      </p:grpSpPr>
      <p:sp>
        <p:nvSpPr>
          <p:cNvPr id="1494" name="Google Shape;1494;p70"/>
          <p:cNvSpPr txBox="1"/>
          <p:nvPr/>
        </p:nvSpPr>
        <p:spPr>
          <a:xfrm>
            <a:off x="0" y="4538944"/>
            <a:ext cx="9144000" cy="59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4600"/>
          </a:p>
        </p:txBody>
      </p:sp>
      <p:sp>
        <p:nvSpPr>
          <p:cNvPr id="1495" name="Google Shape;1495;p70"/>
          <p:cNvSpPr txBox="1"/>
          <p:nvPr>
            <p:ph idx="12" type="sldNum"/>
          </p:nvPr>
        </p:nvSpPr>
        <p:spPr>
          <a:xfrm>
            <a:off x="8556784" y="56071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496" name="Google Shape;1496;p70"/>
          <p:cNvSpPr/>
          <p:nvPr/>
        </p:nvSpPr>
        <p:spPr>
          <a:xfrm>
            <a:off x="0" y="5025000"/>
            <a:ext cx="1125000" cy="118500"/>
          </a:xfrm>
          <a:prstGeom prst="rect">
            <a:avLst/>
          </a:prstGeom>
          <a:solidFill>
            <a:srgbClr val="FE6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70"/>
          <p:cNvSpPr/>
          <p:nvPr/>
        </p:nvSpPr>
        <p:spPr>
          <a:xfrm>
            <a:off x="1125000" y="5025000"/>
            <a:ext cx="8019000" cy="118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70"/>
          <p:cNvSpPr/>
          <p:nvPr/>
        </p:nvSpPr>
        <p:spPr>
          <a:xfrm>
            <a:off x="53433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RATES</a:t>
            </a:r>
            <a:endParaRPr>
              <a:solidFill>
                <a:srgbClr val="B7B7B7"/>
              </a:solidFill>
              <a:latin typeface="Roboto"/>
              <a:ea typeface="Roboto"/>
              <a:cs typeface="Roboto"/>
              <a:sym typeface="Roboto"/>
            </a:endParaRPr>
          </a:p>
        </p:txBody>
      </p:sp>
      <p:sp>
        <p:nvSpPr>
          <p:cNvPr id="1499" name="Google Shape;1499;p70"/>
          <p:cNvSpPr/>
          <p:nvPr/>
        </p:nvSpPr>
        <p:spPr>
          <a:xfrm>
            <a:off x="35622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BENEFITS</a:t>
            </a:r>
            <a:endParaRPr>
              <a:solidFill>
                <a:srgbClr val="B7B7B7"/>
              </a:solidFill>
              <a:latin typeface="Roboto"/>
              <a:ea typeface="Roboto"/>
              <a:cs typeface="Roboto"/>
              <a:sym typeface="Roboto"/>
            </a:endParaRPr>
          </a:p>
        </p:txBody>
      </p:sp>
      <p:sp>
        <p:nvSpPr>
          <p:cNvPr id="1500" name="Google Shape;1500;p70"/>
          <p:cNvSpPr/>
          <p:nvPr/>
        </p:nvSpPr>
        <p:spPr>
          <a:xfrm>
            <a:off x="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PURPOSE</a:t>
            </a:r>
            <a:endParaRPr>
              <a:solidFill>
                <a:srgbClr val="B7B7B7"/>
              </a:solidFill>
              <a:latin typeface="Roboto"/>
              <a:ea typeface="Roboto"/>
              <a:cs typeface="Roboto"/>
              <a:sym typeface="Roboto"/>
            </a:endParaRPr>
          </a:p>
        </p:txBody>
      </p:sp>
      <p:sp>
        <p:nvSpPr>
          <p:cNvPr id="1501" name="Google Shape;1501;p70"/>
          <p:cNvSpPr/>
          <p:nvPr/>
        </p:nvSpPr>
        <p:spPr>
          <a:xfrm>
            <a:off x="17811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SERVICE</a:t>
            </a:r>
            <a:endParaRPr>
              <a:solidFill>
                <a:srgbClr val="B7B7B7"/>
              </a:solidFill>
              <a:latin typeface="Roboto"/>
              <a:ea typeface="Roboto"/>
              <a:cs typeface="Roboto"/>
              <a:sym typeface="Roboto"/>
            </a:endParaRPr>
          </a:p>
        </p:txBody>
      </p:sp>
      <p:sp>
        <p:nvSpPr>
          <p:cNvPr id="1502" name="Google Shape;1502;p70"/>
          <p:cNvSpPr txBox="1"/>
          <p:nvPr/>
        </p:nvSpPr>
        <p:spPr>
          <a:xfrm>
            <a:off x="50" y="477900"/>
            <a:ext cx="9144000" cy="506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rgbClr val="1A1A1A"/>
              </a:buClr>
              <a:buSzPts val="1400"/>
              <a:buFont typeface="Arial"/>
              <a:buNone/>
            </a:pPr>
            <a:r>
              <a:rPr b="1" lang="en-GB" sz="1600">
                <a:latin typeface="Roboto"/>
                <a:ea typeface="Roboto"/>
                <a:cs typeface="Roboto"/>
                <a:sym typeface="Roboto"/>
              </a:rPr>
              <a:t>FAQ</a:t>
            </a:r>
            <a:endParaRPr b="1" sz="1600">
              <a:latin typeface="Roboto"/>
              <a:ea typeface="Roboto"/>
              <a:cs typeface="Roboto"/>
              <a:sym typeface="Roboto"/>
            </a:endParaRPr>
          </a:p>
        </p:txBody>
      </p:sp>
      <p:sp>
        <p:nvSpPr>
          <p:cNvPr id="1503" name="Google Shape;1503;p70"/>
          <p:cNvSpPr/>
          <p:nvPr/>
        </p:nvSpPr>
        <p:spPr>
          <a:xfrm>
            <a:off x="0" y="0"/>
            <a:ext cx="9144000" cy="47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E6A23"/>
                </a:solidFill>
                <a:latin typeface="Roboto"/>
                <a:ea typeface="Roboto"/>
                <a:cs typeface="Roboto"/>
                <a:sym typeface="Roboto"/>
              </a:rPr>
              <a:t>APPENDIX A.4</a:t>
            </a:r>
            <a:endParaRPr b="1">
              <a:solidFill>
                <a:srgbClr val="FE6A23"/>
              </a:solidFill>
              <a:latin typeface="Roboto"/>
              <a:ea typeface="Roboto"/>
              <a:cs typeface="Roboto"/>
              <a:sym typeface="Roboto"/>
            </a:endParaRPr>
          </a:p>
        </p:txBody>
      </p:sp>
      <p:sp>
        <p:nvSpPr>
          <p:cNvPr id="1504" name="Google Shape;1504;p70"/>
          <p:cNvSpPr txBox="1"/>
          <p:nvPr/>
        </p:nvSpPr>
        <p:spPr>
          <a:xfrm>
            <a:off x="1091944" y="542150"/>
            <a:ext cx="7979400" cy="40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i="1" lang="en-GB" sz="800">
                <a:solidFill>
                  <a:srgbClr val="FE6A23"/>
                </a:solidFill>
                <a:latin typeface="Roboto"/>
                <a:ea typeface="Roboto"/>
                <a:cs typeface="Roboto"/>
                <a:sym typeface="Roboto"/>
              </a:rPr>
              <a:t>Q. Which markets are covered by ZSS?</a:t>
            </a:r>
            <a:endParaRPr b="1" i="1" sz="800">
              <a:solidFill>
                <a:srgbClr val="FE6A2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GB" sz="800">
                <a:solidFill>
                  <a:srgbClr val="666666"/>
                </a:solidFill>
                <a:latin typeface="Roboto"/>
                <a:ea typeface="Roboto"/>
                <a:cs typeface="Roboto"/>
                <a:sym typeface="Roboto"/>
              </a:rPr>
              <a:t>A. DK, FI, SE, FR, BE, NL, AT, DE</a:t>
            </a:r>
            <a:endParaRPr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b="1"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b="1" i="1" lang="en-GB" sz="800">
                <a:solidFill>
                  <a:srgbClr val="FE6A23"/>
                </a:solidFill>
                <a:latin typeface="Roboto"/>
                <a:ea typeface="Roboto"/>
                <a:cs typeface="Roboto"/>
                <a:sym typeface="Roboto"/>
              </a:rPr>
              <a:t>Q. Which markets are planned for expansion?</a:t>
            </a:r>
            <a:endParaRPr b="1" i="1" sz="800">
              <a:solidFill>
                <a:srgbClr val="FE6A2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GB" sz="800">
                <a:solidFill>
                  <a:srgbClr val="666666"/>
                </a:solidFill>
                <a:latin typeface="Roboto"/>
                <a:ea typeface="Roboto"/>
                <a:cs typeface="Roboto"/>
                <a:sym typeface="Roboto"/>
              </a:rPr>
              <a:t>A. In  near future we plan to expand our reach to customs countries - </a:t>
            </a:r>
            <a:r>
              <a:rPr lang="en-GB" sz="800">
                <a:solidFill>
                  <a:srgbClr val="666666"/>
                </a:solidFill>
                <a:latin typeface="Roboto"/>
                <a:ea typeface="Roboto"/>
                <a:cs typeface="Roboto"/>
                <a:sym typeface="Roboto"/>
              </a:rPr>
              <a:t>PL, IT, ES, CZ.</a:t>
            </a:r>
            <a:endParaRPr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b="1"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b="1" i="1" lang="en-GB" sz="800">
                <a:solidFill>
                  <a:srgbClr val="FE6A23"/>
                </a:solidFill>
                <a:latin typeface="Roboto"/>
                <a:ea typeface="Roboto"/>
                <a:cs typeface="Roboto"/>
                <a:sym typeface="Roboto"/>
              </a:rPr>
              <a:t>Q. What is included in the price?</a:t>
            </a:r>
            <a:endParaRPr b="1" i="1" sz="800">
              <a:solidFill>
                <a:srgbClr val="FE6A2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GB" sz="800">
                <a:solidFill>
                  <a:srgbClr val="666666"/>
                </a:solidFill>
                <a:latin typeface="Roboto"/>
                <a:ea typeface="Roboto"/>
                <a:cs typeface="Roboto"/>
                <a:sym typeface="Roboto"/>
              </a:rPr>
              <a:t>A. ZSS is fully flexible and is tailored to cater individual needs of the partner. The basic service offer includes logistics costs (Sort, International Linehaul, Last Mile) as well as Customer Care, label issue, account management. Ultimately the price is all inclusive for the partner.</a:t>
            </a:r>
            <a:endParaRPr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b="1"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b="1" i="1" lang="en-GB" sz="800">
                <a:solidFill>
                  <a:srgbClr val="FE6A23"/>
                </a:solidFill>
                <a:latin typeface="Roboto"/>
                <a:ea typeface="Roboto"/>
                <a:cs typeface="Roboto"/>
                <a:sym typeface="Roboto"/>
              </a:rPr>
              <a:t>Q. I have live operations in one or more markets. Is it possible to onboard for the ones I do not currently have in the portfolio but are covered by ZSS?</a:t>
            </a:r>
            <a:endParaRPr b="1" i="1" sz="800">
              <a:solidFill>
                <a:srgbClr val="FE6A2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GB" sz="800">
                <a:solidFill>
                  <a:srgbClr val="666666"/>
                </a:solidFill>
                <a:latin typeface="Roboto"/>
                <a:ea typeface="Roboto"/>
                <a:cs typeface="Roboto"/>
                <a:sym typeface="Roboto"/>
              </a:rPr>
              <a:t>A. Yes. For example, you plan to expand your business to the Nordics and have Denmark already covered. In this case ZSS can facilitate market expansion to Finland and Sweden while you continue using the existing setup in Denmark as long as you comply with Zalando requirements. However, it is of course more efficient to utilise ZSS via accumulation of volumes across markets, driving down logistics costs due to the economy of scales.</a:t>
            </a:r>
            <a:endParaRPr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b="1"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b="1" i="1" lang="en-GB" sz="800">
                <a:solidFill>
                  <a:srgbClr val="FE6A23"/>
                </a:solidFill>
                <a:latin typeface="Roboto"/>
                <a:ea typeface="Roboto"/>
                <a:cs typeface="Roboto"/>
                <a:sym typeface="Roboto"/>
              </a:rPr>
              <a:t>Q. What are the options of bringing goods to Zalando? </a:t>
            </a:r>
            <a:endParaRPr b="1" i="1" sz="800">
              <a:solidFill>
                <a:srgbClr val="FE6A2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GB" sz="800">
                <a:solidFill>
                  <a:srgbClr val="666666"/>
                </a:solidFill>
                <a:latin typeface="Roboto"/>
                <a:ea typeface="Roboto"/>
                <a:cs typeface="Roboto"/>
                <a:sym typeface="Roboto"/>
              </a:rPr>
              <a:t>A. We identified three sensible modes for the First Mile: a dedicated van, pallet solution, parcel-in-parcel solution (via Express service) - with total daily volume as the main criterion for the decision. </a:t>
            </a:r>
            <a:endParaRPr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i="1"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b="1" i="1" lang="en-GB" sz="800">
                <a:solidFill>
                  <a:srgbClr val="FE6A23"/>
                </a:solidFill>
                <a:latin typeface="Roboto"/>
                <a:ea typeface="Roboto"/>
                <a:cs typeface="Roboto"/>
                <a:sym typeface="Roboto"/>
              </a:rPr>
              <a:t>Q. What is the benefit of integration to ZSS on a technical level?</a:t>
            </a:r>
            <a:endParaRPr b="1" i="1" sz="800">
              <a:solidFill>
                <a:srgbClr val="FE6A2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GB" sz="800">
                <a:solidFill>
                  <a:srgbClr val="666666"/>
                </a:solidFill>
                <a:latin typeface="Roboto"/>
                <a:ea typeface="Roboto"/>
                <a:cs typeface="Roboto"/>
                <a:sym typeface="Roboto"/>
              </a:rPr>
              <a:t>A. Using the ZSS service and connecting into it via trusted integrator &amp; DI, will unlock the full potential of delivering goods to multiple markets with only one integration. The effort of this integration is estimated to equal the integration into </a:t>
            </a:r>
            <a:r>
              <a:rPr i="1" lang="en-GB" sz="800">
                <a:solidFill>
                  <a:srgbClr val="666666"/>
                </a:solidFill>
                <a:latin typeface="Roboto"/>
                <a:ea typeface="Roboto"/>
                <a:cs typeface="Roboto"/>
                <a:sym typeface="Roboto"/>
              </a:rPr>
              <a:t>one </a:t>
            </a:r>
            <a:r>
              <a:rPr lang="en-GB" sz="800">
                <a:solidFill>
                  <a:srgbClr val="666666"/>
                </a:solidFill>
                <a:latin typeface="Roboto"/>
                <a:ea typeface="Roboto"/>
                <a:cs typeface="Roboto"/>
                <a:sym typeface="Roboto"/>
              </a:rPr>
              <a:t>additional carrier but allows you to use </a:t>
            </a:r>
            <a:r>
              <a:rPr i="1" lang="en-GB" sz="800">
                <a:solidFill>
                  <a:srgbClr val="666666"/>
                </a:solidFill>
                <a:latin typeface="Roboto"/>
                <a:ea typeface="Roboto"/>
                <a:cs typeface="Roboto"/>
                <a:sym typeface="Roboto"/>
              </a:rPr>
              <a:t>all </a:t>
            </a:r>
            <a:r>
              <a:rPr lang="en-GB" sz="800">
                <a:solidFill>
                  <a:srgbClr val="666666"/>
                </a:solidFill>
                <a:latin typeface="Roboto"/>
                <a:ea typeface="Roboto"/>
                <a:cs typeface="Roboto"/>
                <a:sym typeface="Roboto"/>
              </a:rPr>
              <a:t>the carriers in the ZSS portfolio.</a:t>
            </a:r>
            <a:endParaRPr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b="1"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b="1" i="1" lang="en-GB" sz="800">
                <a:solidFill>
                  <a:srgbClr val="FE6A23"/>
                </a:solidFill>
                <a:latin typeface="Roboto"/>
                <a:ea typeface="Roboto"/>
                <a:cs typeface="Roboto"/>
                <a:sym typeface="Roboto"/>
              </a:rPr>
              <a:t>Q. Who should be contacted to settle Customer Care claims?</a:t>
            </a:r>
            <a:endParaRPr b="1" i="1" sz="800">
              <a:solidFill>
                <a:srgbClr val="FE6A2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GB" sz="800">
                <a:solidFill>
                  <a:srgbClr val="666666"/>
                </a:solidFill>
                <a:latin typeface="Roboto"/>
                <a:ea typeface="Roboto"/>
                <a:cs typeface="Roboto"/>
                <a:sym typeface="Roboto"/>
              </a:rPr>
              <a:t>A. Generally, Zalando Customer Care will be the first point of contact for end consumer requests. In case Zalando Customer Care needs to investigate a logistics issue, this will in a first attempt be solved Zalando-internally and only truly Partner-caused issues will be addressed to the Partner. Requests from Partner side can always be addressed to ZSS.</a:t>
            </a:r>
            <a:endParaRPr sz="800">
              <a:solidFill>
                <a:srgbClr val="666666"/>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t/>
            </a:r>
            <a:endParaRPr i="1" sz="800">
              <a:solidFill>
                <a:srgbClr val="FE6A2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b="1" i="1" lang="en-GB" sz="800">
                <a:solidFill>
                  <a:srgbClr val="FE6A23"/>
                </a:solidFill>
                <a:latin typeface="Roboto"/>
                <a:ea typeface="Roboto"/>
                <a:cs typeface="Roboto"/>
                <a:sym typeface="Roboto"/>
              </a:rPr>
              <a:t>Q. What service range is offered by ZSS, for example, how many delivery attempts are there?</a:t>
            </a:r>
            <a:endParaRPr b="1" i="1" sz="800">
              <a:solidFill>
                <a:srgbClr val="FE6A23"/>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GB" sz="800">
                <a:solidFill>
                  <a:srgbClr val="666666"/>
                </a:solidFill>
                <a:latin typeface="Roboto"/>
                <a:ea typeface="Roboto"/>
                <a:cs typeface="Roboto"/>
                <a:sym typeface="Roboto"/>
              </a:rPr>
              <a:t>A. The service range is generally dependent on the carrier and the market. ZSS offers at least one to two / three delivery attempts for Home Delivery as well as standard Pick up Point delivery options. A detailed overview of ZSS delivery options per market can be provided upon request.</a:t>
            </a:r>
            <a:endParaRPr b="1" i="1" sz="800">
              <a:solidFill>
                <a:srgbClr val="FE6A23"/>
              </a:solidFill>
              <a:latin typeface="Roboto"/>
              <a:ea typeface="Roboto"/>
              <a:cs typeface="Roboto"/>
              <a:sym typeface="Roboto"/>
            </a:endParaRPr>
          </a:p>
        </p:txBody>
      </p:sp>
      <p:cxnSp>
        <p:nvCxnSpPr>
          <p:cNvPr id="1505" name="Google Shape;1505;p70"/>
          <p:cNvCxnSpPr/>
          <p:nvPr/>
        </p:nvCxnSpPr>
        <p:spPr>
          <a:xfrm rot="10800000">
            <a:off x="1125100" y="629250"/>
            <a:ext cx="1500" cy="3897300"/>
          </a:xfrm>
          <a:prstGeom prst="straightConnector1">
            <a:avLst/>
          </a:prstGeom>
          <a:noFill/>
          <a:ln cap="flat" cmpd="sng" w="9525">
            <a:solidFill>
              <a:srgbClr val="FF6900"/>
            </a:solidFill>
            <a:prstDash val="solid"/>
            <a:round/>
            <a:headEnd len="med" w="med" type="none"/>
            <a:tailEnd len="med" w="med" type="none"/>
          </a:ln>
        </p:spPr>
      </p:cxnSp>
      <p:pic>
        <p:nvPicPr>
          <p:cNvPr descr="logo_zalando_rgb_hor_all.png" id="1506" name="Google Shape;1506;p70"/>
          <p:cNvPicPr preferRelativeResize="0"/>
          <p:nvPr/>
        </p:nvPicPr>
        <p:blipFill>
          <a:blip r:embed="rId3">
            <a:alphaModFix/>
          </a:blip>
          <a:stretch>
            <a:fillRect/>
          </a:stretch>
        </p:blipFill>
        <p:spPr>
          <a:xfrm>
            <a:off x="262925" y="4793300"/>
            <a:ext cx="599139" cy="118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0" name="Shape 1510"/>
        <p:cNvGrpSpPr/>
        <p:nvPr/>
      </p:nvGrpSpPr>
      <p:grpSpPr>
        <a:xfrm>
          <a:off x="0" y="0"/>
          <a:ext cx="0" cy="0"/>
          <a:chOff x="0" y="0"/>
          <a:chExt cx="0" cy="0"/>
        </a:xfrm>
      </p:grpSpPr>
      <p:sp>
        <p:nvSpPr>
          <p:cNvPr id="1511" name="Google Shape;1511;p71"/>
          <p:cNvSpPr txBox="1"/>
          <p:nvPr/>
        </p:nvSpPr>
        <p:spPr>
          <a:xfrm>
            <a:off x="0" y="4538944"/>
            <a:ext cx="9144000" cy="59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4600"/>
          </a:p>
        </p:txBody>
      </p:sp>
      <p:sp>
        <p:nvSpPr>
          <p:cNvPr id="1512" name="Google Shape;1512;p71"/>
          <p:cNvSpPr/>
          <p:nvPr/>
        </p:nvSpPr>
        <p:spPr>
          <a:xfrm>
            <a:off x="0" y="5025000"/>
            <a:ext cx="1125000" cy="118500"/>
          </a:xfrm>
          <a:prstGeom prst="rect">
            <a:avLst/>
          </a:prstGeom>
          <a:solidFill>
            <a:srgbClr val="FE6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71"/>
          <p:cNvSpPr/>
          <p:nvPr/>
        </p:nvSpPr>
        <p:spPr>
          <a:xfrm>
            <a:off x="1125000" y="5025000"/>
            <a:ext cx="8019000" cy="118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71"/>
          <p:cNvSpPr txBox="1"/>
          <p:nvPr/>
        </p:nvSpPr>
        <p:spPr>
          <a:xfrm>
            <a:off x="0" y="-3"/>
            <a:ext cx="9144000" cy="2706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4600"/>
          </a:p>
        </p:txBody>
      </p:sp>
      <p:pic>
        <p:nvPicPr>
          <p:cNvPr descr="logo_zalando_rgb_hor_all.png" id="1515" name="Google Shape;1515;p71"/>
          <p:cNvPicPr preferRelativeResize="0"/>
          <p:nvPr/>
        </p:nvPicPr>
        <p:blipFill>
          <a:blip r:embed="rId3">
            <a:alphaModFix/>
          </a:blip>
          <a:stretch>
            <a:fillRect/>
          </a:stretch>
        </p:blipFill>
        <p:spPr>
          <a:xfrm>
            <a:off x="262925" y="4793300"/>
            <a:ext cx="599139" cy="118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8" name="Shape 1028"/>
        <p:cNvGrpSpPr/>
        <p:nvPr/>
      </p:nvGrpSpPr>
      <p:grpSpPr>
        <a:xfrm>
          <a:off x="0" y="0"/>
          <a:ext cx="0" cy="0"/>
          <a:chOff x="0" y="0"/>
          <a:chExt cx="0" cy="0"/>
        </a:xfrm>
      </p:grpSpPr>
      <p:sp>
        <p:nvSpPr>
          <p:cNvPr id="1029" name="Google Shape;1029;p61"/>
          <p:cNvSpPr txBox="1"/>
          <p:nvPr/>
        </p:nvSpPr>
        <p:spPr>
          <a:xfrm>
            <a:off x="0" y="0"/>
            <a:ext cx="9144000" cy="51435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4600"/>
          </a:p>
        </p:txBody>
      </p:sp>
      <p:sp>
        <p:nvSpPr>
          <p:cNvPr id="1030" name="Google Shape;1030;p61"/>
          <p:cNvSpPr/>
          <p:nvPr/>
        </p:nvSpPr>
        <p:spPr>
          <a:xfrm>
            <a:off x="0" y="5025000"/>
            <a:ext cx="1125000" cy="118500"/>
          </a:xfrm>
          <a:prstGeom prst="rect">
            <a:avLst/>
          </a:pr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61"/>
          <p:cNvSpPr/>
          <p:nvPr/>
        </p:nvSpPr>
        <p:spPr>
          <a:xfrm>
            <a:off x="1125000" y="5025000"/>
            <a:ext cx="8019000" cy="118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61"/>
          <p:cNvSpPr/>
          <p:nvPr/>
        </p:nvSpPr>
        <p:spPr>
          <a:xfrm>
            <a:off x="0" y="0"/>
            <a:ext cx="2019600" cy="47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6900"/>
                </a:solidFill>
                <a:latin typeface="Roboto"/>
                <a:ea typeface="Roboto"/>
                <a:cs typeface="Roboto"/>
                <a:sym typeface="Roboto"/>
              </a:rPr>
              <a:t>PURPOSE</a:t>
            </a:r>
            <a:endParaRPr b="1">
              <a:solidFill>
                <a:srgbClr val="FF6900"/>
              </a:solidFill>
              <a:latin typeface="Roboto"/>
              <a:ea typeface="Roboto"/>
              <a:cs typeface="Roboto"/>
              <a:sym typeface="Roboto"/>
            </a:endParaRPr>
          </a:p>
        </p:txBody>
      </p:sp>
      <p:sp>
        <p:nvSpPr>
          <p:cNvPr id="1033" name="Google Shape;1033;p61"/>
          <p:cNvSpPr/>
          <p:nvPr/>
        </p:nvSpPr>
        <p:spPr>
          <a:xfrm>
            <a:off x="553415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INTEGRATION</a:t>
            </a:r>
            <a:endParaRPr>
              <a:solidFill>
                <a:srgbClr val="B7B7B7"/>
              </a:solidFill>
              <a:latin typeface="Roboto"/>
              <a:ea typeface="Roboto"/>
              <a:cs typeface="Roboto"/>
              <a:sym typeface="Roboto"/>
            </a:endParaRPr>
          </a:p>
        </p:txBody>
      </p:sp>
      <p:sp>
        <p:nvSpPr>
          <p:cNvPr id="1034" name="Google Shape;1034;p61"/>
          <p:cNvSpPr/>
          <p:nvPr/>
        </p:nvSpPr>
        <p:spPr>
          <a:xfrm>
            <a:off x="201965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SERVICE</a:t>
            </a:r>
            <a:endParaRPr>
              <a:solidFill>
                <a:srgbClr val="B7B7B7"/>
              </a:solidFill>
              <a:latin typeface="Roboto"/>
              <a:ea typeface="Roboto"/>
              <a:cs typeface="Roboto"/>
              <a:sym typeface="Roboto"/>
            </a:endParaRPr>
          </a:p>
        </p:txBody>
      </p:sp>
      <p:sp>
        <p:nvSpPr>
          <p:cNvPr id="1035" name="Google Shape;1035;p61"/>
          <p:cNvSpPr/>
          <p:nvPr/>
        </p:nvSpPr>
        <p:spPr>
          <a:xfrm>
            <a:off x="380075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BENEFITS</a:t>
            </a:r>
            <a:endParaRPr>
              <a:solidFill>
                <a:srgbClr val="B7B7B7"/>
              </a:solidFill>
              <a:latin typeface="Roboto"/>
              <a:ea typeface="Roboto"/>
              <a:cs typeface="Roboto"/>
              <a:sym typeface="Roboto"/>
            </a:endParaRPr>
          </a:p>
        </p:txBody>
      </p:sp>
      <p:pic>
        <p:nvPicPr>
          <p:cNvPr id="1036" name="Google Shape;1036;p61"/>
          <p:cNvPicPr preferRelativeResize="0"/>
          <p:nvPr/>
        </p:nvPicPr>
        <p:blipFill rotWithShape="1">
          <a:blip r:embed="rId3">
            <a:alphaModFix/>
          </a:blip>
          <a:srcRect b="2266" l="0" r="19015" t="10549"/>
          <a:stretch/>
        </p:blipFill>
        <p:spPr>
          <a:xfrm>
            <a:off x="5043175" y="477900"/>
            <a:ext cx="4100824" cy="4547099"/>
          </a:xfrm>
          <a:prstGeom prst="rect">
            <a:avLst/>
          </a:prstGeom>
          <a:noFill/>
          <a:ln>
            <a:noFill/>
          </a:ln>
        </p:spPr>
      </p:pic>
      <p:sp>
        <p:nvSpPr>
          <p:cNvPr id="1037" name="Google Shape;1037;p61"/>
          <p:cNvSpPr/>
          <p:nvPr/>
        </p:nvSpPr>
        <p:spPr>
          <a:xfrm>
            <a:off x="50" y="477900"/>
            <a:ext cx="9144000" cy="4547100"/>
          </a:xfrm>
          <a:prstGeom prst="rect">
            <a:avLst/>
          </a:prstGeom>
          <a:solidFill>
            <a:srgbClr val="FFFFFF">
              <a:alpha val="76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61"/>
          <p:cNvSpPr txBox="1"/>
          <p:nvPr/>
        </p:nvSpPr>
        <p:spPr>
          <a:xfrm>
            <a:off x="148025" y="790800"/>
            <a:ext cx="8996100" cy="3561900"/>
          </a:xfrm>
          <a:prstGeom prst="rect">
            <a:avLst/>
          </a:prstGeom>
          <a:noFill/>
          <a:ln>
            <a:noFill/>
          </a:ln>
        </p:spPr>
        <p:txBody>
          <a:bodyPr anchorCtr="0" anchor="ctr" bIns="91425" lIns="91425" spcFirstLastPara="1" rIns="91425" wrap="square" tIns="91425">
            <a:noAutofit/>
          </a:bodyPr>
          <a:lstStyle/>
          <a:p>
            <a:pPr indent="0" lvl="0" marL="0" marR="0" rtl="0" algn="r">
              <a:lnSpc>
                <a:spcPct val="115000"/>
              </a:lnSpc>
              <a:spcBef>
                <a:spcPts val="0"/>
              </a:spcBef>
              <a:spcAft>
                <a:spcPts val="0"/>
              </a:spcAft>
              <a:buClr>
                <a:srgbClr val="000000"/>
              </a:buClr>
              <a:buSzPts val="1800"/>
              <a:buFont typeface="Arial"/>
              <a:buNone/>
            </a:pPr>
            <a:r>
              <a:rPr b="1" lang="en-GB" sz="3600">
                <a:latin typeface="Roboto"/>
                <a:ea typeface="Roboto"/>
                <a:cs typeface="Roboto"/>
                <a:sym typeface="Roboto"/>
              </a:rPr>
              <a:t>e</a:t>
            </a:r>
            <a:r>
              <a:rPr b="1" i="0" lang="en-GB" sz="3600" u="none" cap="none" strike="noStrike">
                <a:latin typeface="Roboto"/>
                <a:ea typeface="Roboto"/>
                <a:cs typeface="Roboto"/>
                <a:sym typeface="Roboto"/>
              </a:rPr>
              <a:t>nable </a:t>
            </a:r>
            <a:r>
              <a:rPr b="1" lang="en-GB" sz="3600">
                <a:latin typeface="Roboto"/>
                <a:ea typeface="Roboto"/>
                <a:cs typeface="Roboto"/>
                <a:sym typeface="Roboto"/>
              </a:rPr>
              <a:t>our</a:t>
            </a:r>
            <a:r>
              <a:rPr b="1" i="0" lang="en-GB" sz="3600" u="none" cap="none" strike="noStrike">
                <a:latin typeface="Roboto"/>
                <a:ea typeface="Roboto"/>
                <a:cs typeface="Roboto"/>
                <a:sym typeface="Roboto"/>
              </a:rPr>
              <a:t> </a:t>
            </a:r>
            <a:r>
              <a:rPr b="1" i="0" lang="en-GB" sz="3600" u="none" cap="none" strike="noStrike">
                <a:latin typeface="Roboto"/>
                <a:ea typeface="Roboto"/>
                <a:cs typeface="Roboto"/>
                <a:sym typeface="Roboto"/>
              </a:rPr>
              <a:t>Partners</a:t>
            </a:r>
            <a:r>
              <a:rPr b="1" i="0" lang="en-GB" sz="3600" u="none" cap="none" strike="noStrike">
                <a:latin typeface="Roboto"/>
                <a:ea typeface="Roboto"/>
                <a:cs typeface="Roboto"/>
                <a:sym typeface="Roboto"/>
              </a:rPr>
              <a:t> to </a:t>
            </a:r>
            <a:r>
              <a:rPr b="1" i="0" lang="en-GB" sz="3600" u="none" cap="none" strike="noStrike">
                <a:solidFill>
                  <a:srgbClr val="FF6900"/>
                </a:solidFill>
                <a:latin typeface="Roboto"/>
                <a:ea typeface="Roboto"/>
                <a:cs typeface="Roboto"/>
                <a:sym typeface="Roboto"/>
              </a:rPr>
              <a:t>grow </a:t>
            </a:r>
            <a:r>
              <a:rPr b="1" lang="en-GB" sz="3600">
                <a:solidFill>
                  <a:srgbClr val="FF6900"/>
                </a:solidFill>
                <a:latin typeface="Roboto"/>
                <a:ea typeface="Roboto"/>
                <a:cs typeface="Roboto"/>
                <a:sym typeface="Roboto"/>
              </a:rPr>
              <a:t>internationally</a:t>
            </a:r>
            <a:r>
              <a:rPr b="1" lang="en-GB" sz="3600">
                <a:latin typeface="Roboto"/>
                <a:ea typeface="Roboto"/>
                <a:cs typeface="Roboto"/>
                <a:sym typeface="Roboto"/>
              </a:rPr>
              <a:t> and deliver on customer promises by leveraging </a:t>
            </a:r>
            <a:r>
              <a:rPr b="1" lang="en-GB" sz="3600">
                <a:latin typeface="Roboto"/>
                <a:ea typeface="Roboto"/>
                <a:cs typeface="Roboto"/>
                <a:sym typeface="Roboto"/>
              </a:rPr>
              <a:t>Zalando’s transport</a:t>
            </a:r>
            <a:r>
              <a:rPr b="1" lang="en-GB" sz="3600">
                <a:latin typeface="Roboto"/>
                <a:ea typeface="Roboto"/>
                <a:cs typeface="Roboto"/>
                <a:sym typeface="Roboto"/>
              </a:rPr>
              <a:t> infrastructure</a:t>
            </a:r>
            <a:endParaRPr b="1" sz="3600">
              <a:latin typeface="Roboto"/>
              <a:ea typeface="Roboto"/>
              <a:cs typeface="Roboto"/>
              <a:sym typeface="Roboto"/>
            </a:endParaRPr>
          </a:p>
        </p:txBody>
      </p:sp>
      <p:pic>
        <p:nvPicPr>
          <p:cNvPr descr="logo_zalando_rgb_hor_all.png" id="1039" name="Google Shape;1039;p61"/>
          <p:cNvPicPr preferRelativeResize="0"/>
          <p:nvPr/>
        </p:nvPicPr>
        <p:blipFill>
          <a:blip r:embed="rId4">
            <a:alphaModFix/>
          </a:blip>
          <a:stretch>
            <a:fillRect/>
          </a:stretch>
        </p:blipFill>
        <p:spPr>
          <a:xfrm>
            <a:off x="262925" y="4793300"/>
            <a:ext cx="599139" cy="118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3" name="Shape 1043"/>
        <p:cNvGrpSpPr/>
        <p:nvPr/>
      </p:nvGrpSpPr>
      <p:grpSpPr>
        <a:xfrm>
          <a:off x="0" y="0"/>
          <a:ext cx="0" cy="0"/>
          <a:chOff x="0" y="0"/>
          <a:chExt cx="0" cy="0"/>
        </a:xfrm>
      </p:grpSpPr>
      <p:sp>
        <p:nvSpPr>
          <p:cNvPr id="1044" name="Google Shape;1044;p62"/>
          <p:cNvSpPr txBox="1"/>
          <p:nvPr>
            <p:ph type="title"/>
          </p:nvPr>
        </p:nvSpPr>
        <p:spPr>
          <a:xfrm>
            <a:off x="216000" y="520800"/>
            <a:ext cx="8712000" cy="540000"/>
          </a:xfrm>
          <a:prstGeom prst="rect">
            <a:avLst/>
          </a:prstGeom>
        </p:spPr>
        <p:txBody>
          <a:bodyPr anchorCtr="0" anchor="t" bIns="0" lIns="0" spcFirstLastPara="1" rIns="0" wrap="square" tIns="0">
            <a:noAutofit/>
          </a:bodyPr>
          <a:lstStyle/>
          <a:p>
            <a:pPr indent="0" lvl="0" marL="0" rtl="0" algn="l">
              <a:lnSpc>
                <a:spcPct val="90000"/>
              </a:lnSpc>
              <a:spcBef>
                <a:spcPts val="0"/>
              </a:spcBef>
              <a:spcAft>
                <a:spcPts val="0"/>
              </a:spcAft>
              <a:buClr>
                <a:schemeClr val="hlink"/>
              </a:buClr>
              <a:buSzPts val="1100"/>
              <a:buFont typeface="Arial"/>
              <a:buNone/>
            </a:pPr>
            <a:r>
              <a:rPr lang="en-GB" sz="1800">
                <a:solidFill>
                  <a:schemeClr val="accent1"/>
                </a:solidFill>
                <a:latin typeface="Open Sans"/>
                <a:ea typeface="Open Sans"/>
                <a:cs typeface="Open Sans"/>
                <a:sym typeface="Open Sans"/>
              </a:rPr>
              <a:t>INTRODUCTION to Zalando Shipping Solutions (ZSS)</a:t>
            </a:r>
            <a:endParaRPr>
              <a:solidFill>
                <a:schemeClr val="accent1"/>
              </a:solidFill>
            </a:endParaRPr>
          </a:p>
        </p:txBody>
      </p:sp>
      <p:pic>
        <p:nvPicPr>
          <p:cNvPr descr="Google Shape;1125;p135" id="1045" name="Google Shape;1045;p62"/>
          <p:cNvPicPr preferRelativeResize="0"/>
          <p:nvPr/>
        </p:nvPicPr>
        <p:blipFill rotWithShape="1">
          <a:blip r:embed="rId3">
            <a:alphaModFix/>
          </a:blip>
          <a:srcRect b="0" l="0" r="0" t="0"/>
          <a:stretch/>
        </p:blipFill>
        <p:spPr>
          <a:xfrm>
            <a:off x="1373208" y="1677864"/>
            <a:ext cx="1102944" cy="1059900"/>
          </a:xfrm>
          <a:prstGeom prst="rect">
            <a:avLst/>
          </a:prstGeom>
          <a:noFill/>
          <a:ln>
            <a:noFill/>
          </a:ln>
        </p:spPr>
      </p:pic>
      <p:grpSp>
        <p:nvGrpSpPr>
          <p:cNvPr id="1046" name="Google Shape;1046;p62"/>
          <p:cNvGrpSpPr/>
          <p:nvPr/>
        </p:nvGrpSpPr>
        <p:grpSpPr>
          <a:xfrm>
            <a:off x="6614972" y="1789886"/>
            <a:ext cx="915378" cy="1320605"/>
            <a:chOff x="-1" y="-2"/>
            <a:chExt cx="1276500" cy="1916698"/>
          </a:xfrm>
        </p:grpSpPr>
        <p:sp>
          <p:nvSpPr>
            <p:cNvPr id="1047" name="Google Shape;1047;p62"/>
            <p:cNvSpPr/>
            <p:nvPr/>
          </p:nvSpPr>
          <p:spPr>
            <a:xfrm>
              <a:off x="305922" y="-2"/>
              <a:ext cx="666000" cy="666000"/>
            </a:xfrm>
            <a:prstGeom prst="ellipse">
              <a:avLst/>
            </a:prstGeom>
            <a:noFill/>
            <a:ln cap="flat" cmpd="sng" w="38100">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1048" name="Google Shape;1048;p62"/>
            <p:cNvSpPr/>
            <p:nvPr/>
          </p:nvSpPr>
          <p:spPr>
            <a:xfrm>
              <a:off x="83597" y="666106"/>
              <a:ext cx="1110900" cy="1110900"/>
            </a:xfrm>
            <a:prstGeom prst="ellipse">
              <a:avLst/>
            </a:prstGeom>
            <a:noFill/>
            <a:ln cap="flat" cmpd="sng" w="38100">
              <a:solidFill>
                <a:srgbClr val="000000"/>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1049" name="Google Shape;1049;p62"/>
            <p:cNvSpPr/>
            <p:nvPr/>
          </p:nvSpPr>
          <p:spPr>
            <a:xfrm>
              <a:off x="-1" y="1250696"/>
              <a:ext cx="1276500" cy="666000"/>
            </a:xfrm>
            <a:prstGeom prst="rect">
              <a:avLst/>
            </a:prstGeom>
            <a:solidFill>
              <a:srgbClr val="FFFFFF"/>
            </a:solid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grpSp>
      <p:sp>
        <p:nvSpPr>
          <p:cNvPr id="1050" name="Google Shape;1050;p62"/>
          <p:cNvSpPr/>
          <p:nvPr/>
        </p:nvSpPr>
        <p:spPr>
          <a:xfrm>
            <a:off x="4217712" y="1860655"/>
            <a:ext cx="541836" cy="201258"/>
          </a:xfrm>
          <a:custGeom>
            <a:rect b="b" l="l" r="r" t="t"/>
            <a:pathLst>
              <a:path extrusionOk="0" h="21600" w="21600">
                <a:moveTo>
                  <a:pt x="0" y="16904"/>
                </a:moveTo>
                <a:lnTo>
                  <a:pt x="10709" y="0"/>
                </a:lnTo>
                <a:lnTo>
                  <a:pt x="21600" y="15965"/>
                </a:lnTo>
                <a:lnTo>
                  <a:pt x="21600" y="21600"/>
                </a:lnTo>
                <a:lnTo>
                  <a:pt x="0" y="21600"/>
                </a:lnTo>
                <a:close/>
              </a:path>
            </a:pathLst>
          </a:custGeom>
          <a:solidFill>
            <a:srgbClr val="FFFFFF"/>
          </a:solidFill>
          <a:ln>
            <a:noFill/>
          </a:ln>
        </p:spPr>
        <p:txBody>
          <a:bodyPr anchorCtr="0" anchor="t"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cxnSp>
        <p:nvCxnSpPr>
          <p:cNvPr id="1051" name="Google Shape;1051;p62"/>
          <p:cNvCxnSpPr/>
          <p:nvPr/>
        </p:nvCxnSpPr>
        <p:spPr>
          <a:xfrm>
            <a:off x="2693344" y="2232194"/>
            <a:ext cx="1062300" cy="0"/>
          </a:xfrm>
          <a:prstGeom prst="straightConnector1">
            <a:avLst/>
          </a:prstGeom>
          <a:noFill/>
          <a:ln cap="flat" cmpd="sng" w="19050">
            <a:solidFill>
              <a:srgbClr val="000000"/>
            </a:solidFill>
            <a:prstDash val="solid"/>
            <a:round/>
            <a:headEnd len="sm" w="sm" type="none"/>
            <a:tailEnd len="med" w="med" type="triangle"/>
          </a:ln>
        </p:spPr>
      </p:cxnSp>
      <p:cxnSp>
        <p:nvCxnSpPr>
          <p:cNvPr id="1052" name="Google Shape;1052;p62"/>
          <p:cNvCxnSpPr/>
          <p:nvPr/>
        </p:nvCxnSpPr>
        <p:spPr>
          <a:xfrm>
            <a:off x="2693331" y="2425713"/>
            <a:ext cx="1062300" cy="0"/>
          </a:xfrm>
          <a:prstGeom prst="straightConnector1">
            <a:avLst/>
          </a:prstGeom>
          <a:noFill/>
          <a:ln cap="flat" cmpd="sng" w="19050">
            <a:solidFill>
              <a:srgbClr val="000000"/>
            </a:solidFill>
            <a:prstDash val="dot"/>
            <a:round/>
            <a:headEnd len="med" w="med" type="triangle"/>
            <a:tailEnd len="sm" w="sm" type="none"/>
          </a:ln>
        </p:spPr>
      </p:cxnSp>
      <p:cxnSp>
        <p:nvCxnSpPr>
          <p:cNvPr id="1053" name="Google Shape;1053;p62"/>
          <p:cNvCxnSpPr/>
          <p:nvPr/>
        </p:nvCxnSpPr>
        <p:spPr>
          <a:xfrm>
            <a:off x="5288943" y="2226278"/>
            <a:ext cx="1062300" cy="0"/>
          </a:xfrm>
          <a:prstGeom prst="straightConnector1">
            <a:avLst/>
          </a:prstGeom>
          <a:noFill/>
          <a:ln cap="flat" cmpd="sng" w="19050">
            <a:solidFill>
              <a:srgbClr val="FF6900"/>
            </a:solidFill>
            <a:prstDash val="solid"/>
            <a:round/>
            <a:headEnd len="sm" w="sm" type="none"/>
            <a:tailEnd len="med" w="med" type="triangle"/>
          </a:ln>
        </p:spPr>
      </p:cxnSp>
      <p:cxnSp>
        <p:nvCxnSpPr>
          <p:cNvPr id="1054" name="Google Shape;1054;p62"/>
          <p:cNvCxnSpPr/>
          <p:nvPr/>
        </p:nvCxnSpPr>
        <p:spPr>
          <a:xfrm>
            <a:off x="5288931" y="2419794"/>
            <a:ext cx="1062300" cy="0"/>
          </a:xfrm>
          <a:prstGeom prst="straightConnector1">
            <a:avLst/>
          </a:prstGeom>
          <a:noFill/>
          <a:ln cap="flat" cmpd="sng" w="19050">
            <a:solidFill>
              <a:srgbClr val="FF6900"/>
            </a:solidFill>
            <a:prstDash val="dot"/>
            <a:round/>
            <a:headEnd len="med" w="med" type="triangle"/>
            <a:tailEnd len="sm" w="sm" type="none"/>
          </a:ln>
        </p:spPr>
      </p:cxnSp>
      <p:sp>
        <p:nvSpPr>
          <p:cNvPr id="1055" name="Google Shape;1055;p62"/>
          <p:cNvSpPr/>
          <p:nvPr/>
        </p:nvSpPr>
        <p:spPr>
          <a:xfrm>
            <a:off x="3119409" y="1554302"/>
            <a:ext cx="191400" cy="184200"/>
          </a:xfrm>
          <a:prstGeom prst="ellipse">
            <a:avLst/>
          </a:prstGeom>
          <a:noFill/>
          <a:ln cap="flat" cmpd="sng" w="19050">
            <a:solidFill>
              <a:srgbClr val="FF6900"/>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1056" name="Google Shape;1056;p62"/>
          <p:cNvSpPr txBox="1"/>
          <p:nvPr/>
        </p:nvSpPr>
        <p:spPr>
          <a:xfrm>
            <a:off x="3098159" y="1502758"/>
            <a:ext cx="223200" cy="2640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800"/>
              <a:buFont typeface="Calibri"/>
              <a:buNone/>
            </a:pPr>
            <a:r>
              <a:rPr b="1" i="0" lang="en-GB" sz="800" u="none" cap="none" strike="noStrike">
                <a:solidFill>
                  <a:srgbClr val="000000"/>
                </a:solidFill>
                <a:latin typeface="Calibri"/>
                <a:ea typeface="Calibri"/>
                <a:cs typeface="Calibri"/>
                <a:sym typeface="Calibri"/>
              </a:rPr>
              <a:t>1</a:t>
            </a:r>
            <a:endParaRPr sz="1100"/>
          </a:p>
        </p:txBody>
      </p:sp>
      <p:sp>
        <p:nvSpPr>
          <p:cNvPr id="1057" name="Google Shape;1057;p62"/>
          <p:cNvSpPr/>
          <p:nvPr/>
        </p:nvSpPr>
        <p:spPr>
          <a:xfrm>
            <a:off x="4412315" y="3238383"/>
            <a:ext cx="191400" cy="184200"/>
          </a:xfrm>
          <a:prstGeom prst="ellipse">
            <a:avLst/>
          </a:prstGeom>
          <a:noFill/>
          <a:ln cap="flat" cmpd="sng" w="19050">
            <a:solidFill>
              <a:srgbClr val="FF6900"/>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1058" name="Google Shape;1058;p62"/>
          <p:cNvSpPr txBox="1"/>
          <p:nvPr/>
        </p:nvSpPr>
        <p:spPr>
          <a:xfrm>
            <a:off x="4391063" y="3186839"/>
            <a:ext cx="223200" cy="2640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800"/>
              <a:buFont typeface="Calibri"/>
              <a:buNone/>
            </a:pPr>
            <a:r>
              <a:rPr b="1" i="0" lang="en-GB" sz="800" u="none" cap="none" strike="noStrike">
                <a:solidFill>
                  <a:srgbClr val="000000"/>
                </a:solidFill>
                <a:latin typeface="Calibri"/>
                <a:ea typeface="Calibri"/>
                <a:cs typeface="Calibri"/>
                <a:sym typeface="Calibri"/>
              </a:rPr>
              <a:t>2</a:t>
            </a:r>
            <a:endParaRPr sz="1100"/>
          </a:p>
        </p:txBody>
      </p:sp>
      <p:sp>
        <p:nvSpPr>
          <p:cNvPr id="1059" name="Google Shape;1059;p62"/>
          <p:cNvSpPr/>
          <p:nvPr/>
        </p:nvSpPr>
        <p:spPr>
          <a:xfrm>
            <a:off x="5678955" y="1554302"/>
            <a:ext cx="191400" cy="184200"/>
          </a:xfrm>
          <a:prstGeom prst="ellipse">
            <a:avLst/>
          </a:prstGeom>
          <a:noFill/>
          <a:ln cap="flat" cmpd="sng" w="19050">
            <a:solidFill>
              <a:srgbClr val="FF6900"/>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1060" name="Google Shape;1060;p62"/>
          <p:cNvSpPr txBox="1"/>
          <p:nvPr/>
        </p:nvSpPr>
        <p:spPr>
          <a:xfrm>
            <a:off x="5657704" y="1502758"/>
            <a:ext cx="223200" cy="264000"/>
          </a:xfrm>
          <a:prstGeom prst="rect">
            <a:avLst/>
          </a:prstGeom>
          <a:noFill/>
          <a:ln>
            <a:noFill/>
          </a:ln>
        </p:spPr>
        <p:txBody>
          <a:bodyPr anchorCtr="0" anchor="t" bIns="91400" lIns="91400" spcFirstLastPara="1" rIns="91400" wrap="square" tIns="91400">
            <a:noAutofit/>
          </a:bodyPr>
          <a:lstStyle/>
          <a:p>
            <a:pPr indent="0" lvl="0" marL="0" marR="0" rtl="0" algn="l">
              <a:lnSpc>
                <a:spcPct val="100000"/>
              </a:lnSpc>
              <a:spcBef>
                <a:spcPts val="0"/>
              </a:spcBef>
              <a:spcAft>
                <a:spcPts val="0"/>
              </a:spcAft>
              <a:buClr>
                <a:srgbClr val="000000"/>
              </a:buClr>
              <a:buSzPts val="800"/>
              <a:buFont typeface="Calibri"/>
              <a:buNone/>
            </a:pPr>
            <a:r>
              <a:rPr b="1" i="0" lang="en-GB" sz="800" u="none" cap="none" strike="noStrike">
                <a:solidFill>
                  <a:srgbClr val="000000"/>
                </a:solidFill>
                <a:latin typeface="Calibri"/>
                <a:ea typeface="Calibri"/>
                <a:cs typeface="Calibri"/>
                <a:sym typeface="Calibri"/>
              </a:rPr>
              <a:t>3</a:t>
            </a:r>
            <a:endParaRPr sz="1100"/>
          </a:p>
        </p:txBody>
      </p:sp>
      <p:sp>
        <p:nvSpPr>
          <p:cNvPr id="1061" name="Google Shape;1061;p62"/>
          <p:cNvSpPr txBox="1"/>
          <p:nvPr/>
        </p:nvSpPr>
        <p:spPr>
          <a:xfrm>
            <a:off x="1306717" y="2696168"/>
            <a:ext cx="1235700" cy="357300"/>
          </a:xfrm>
          <a:prstGeom prst="rect">
            <a:avLst/>
          </a:prstGeom>
          <a:no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000000"/>
                </a:solidFill>
                <a:latin typeface="Arial"/>
                <a:ea typeface="Arial"/>
                <a:cs typeface="Arial"/>
                <a:sym typeface="Arial"/>
              </a:rPr>
              <a:t>PARTNER</a:t>
            </a:r>
            <a:endParaRPr sz="1100"/>
          </a:p>
          <a:p>
            <a:pPr indent="0" lvl="0" marL="0" marR="0" rtl="0" algn="ctr">
              <a:lnSpc>
                <a:spcPct val="100000"/>
              </a:lnSpc>
              <a:spcBef>
                <a:spcPts val="0"/>
              </a:spcBef>
              <a:spcAft>
                <a:spcPts val="0"/>
              </a:spcAft>
              <a:buClr>
                <a:srgbClr val="000000"/>
              </a:buClr>
              <a:buSzPts val="800"/>
              <a:buFont typeface="Arial"/>
              <a:buNone/>
            </a:pPr>
            <a:r>
              <a:rPr b="0" i="0" lang="en-GB" sz="800" u="none" cap="none" strike="noStrike">
                <a:solidFill>
                  <a:srgbClr val="000000"/>
                </a:solidFill>
                <a:latin typeface="Arial"/>
                <a:ea typeface="Arial"/>
                <a:cs typeface="Arial"/>
                <a:sym typeface="Arial"/>
              </a:rPr>
              <a:t>WAREHOUSE</a:t>
            </a:r>
            <a:endParaRPr sz="1100"/>
          </a:p>
        </p:txBody>
      </p:sp>
      <p:pic>
        <p:nvPicPr>
          <p:cNvPr descr="Google Shape;1158;p135" id="1062" name="Google Shape;1062;p62"/>
          <p:cNvPicPr preferRelativeResize="0"/>
          <p:nvPr/>
        </p:nvPicPr>
        <p:blipFill rotWithShape="1">
          <a:blip r:embed="rId4">
            <a:alphaModFix/>
          </a:blip>
          <a:srcRect b="0" l="0" r="0" t="0"/>
          <a:stretch/>
        </p:blipFill>
        <p:spPr>
          <a:xfrm>
            <a:off x="6818708" y="2711126"/>
            <a:ext cx="477977" cy="132287"/>
          </a:xfrm>
          <a:prstGeom prst="rect">
            <a:avLst/>
          </a:prstGeom>
          <a:noFill/>
          <a:ln>
            <a:noFill/>
          </a:ln>
        </p:spPr>
      </p:pic>
      <p:sp>
        <p:nvSpPr>
          <p:cNvPr id="1063" name="Google Shape;1063;p62"/>
          <p:cNvSpPr txBox="1"/>
          <p:nvPr/>
        </p:nvSpPr>
        <p:spPr>
          <a:xfrm>
            <a:off x="6457572" y="2763291"/>
            <a:ext cx="1235700" cy="264000"/>
          </a:xfrm>
          <a:prstGeom prst="rect">
            <a:avLst/>
          </a:prstGeom>
          <a:no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Clr>
                <a:srgbClr val="000000"/>
              </a:buClr>
              <a:buSzPts val="800"/>
              <a:buFont typeface="Calibri"/>
              <a:buNone/>
            </a:pPr>
            <a:r>
              <a:rPr b="0" i="0" lang="en-GB" sz="800" u="none" cap="none" strike="noStrike">
                <a:solidFill>
                  <a:srgbClr val="000000"/>
                </a:solidFill>
                <a:latin typeface="Calibri"/>
                <a:ea typeface="Calibri"/>
                <a:cs typeface="Calibri"/>
                <a:sym typeface="Calibri"/>
              </a:rPr>
              <a:t>CUSTOMER</a:t>
            </a:r>
            <a:endParaRPr sz="1100"/>
          </a:p>
        </p:txBody>
      </p:sp>
      <p:sp>
        <p:nvSpPr>
          <p:cNvPr id="1064" name="Google Shape;1064;p62"/>
          <p:cNvSpPr/>
          <p:nvPr/>
        </p:nvSpPr>
        <p:spPr>
          <a:xfrm>
            <a:off x="498750" y="3706050"/>
            <a:ext cx="8146500" cy="857100"/>
          </a:xfrm>
          <a:prstGeom prst="rect">
            <a:avLst/>
          </a:prstGeom>
          <a:noFill/>
          <a:ln cap="flat" cmpd="sng" w="19050">
            <a:solidFill>
              <a:srgbClr val="FE6A23"/>
            </a:solidFill>
            <a:prstDash val="solid"/>
            <a:round/>
            <a:headEnd len="sm" w="sm" type="none"/>
            <a:tailEnd len="sm" w="sm" type="none"/>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Helvetica Neue"/>
              <a:ea typeface="Helvetica Neue"/>
              <a:cs typeface="Helvetica Neue"/>
              <a:sym typeface="Helvetica Neue"/>
            </a:endParaRPr>
          </a:p>
        </p:txBody>
      </p:sp>
      <p:sp>
        <p:nvSpPr>
          <p:cNvPr id="1065" name="Google Shape;1065;p62"/>
          <p:cNvSpPr txBox="1"/>
          <p:nvPr/>
        </p:nvSpPr>
        <p:spPr>
          <a:xfrm>
            <a:off x="160525" y="934950"/>
            <a:ext cx="8146500" cy="365100"/>
          </a:xfrm>
          <a:prstGeom prst="rect">
            <a:avLst/>
          </a:prstGeom>
          <a:noFill/>
          <a:ln>
            <a:noFill/>
          </a:ln>
        </p:spPr>
        <p:txBody>
          <a:bodyPr anchorCtr="0" anchor="t" bIns="91400" lIns="91400" spcFirstLastPara="1" rIns="91400" wrap="square" tIns="91400">
            <a:noAutofit/>
          </a:bodyPr>
          <a:lstStyle/>
          <a:p>
            <a:pPr indent="0" lvl="0" marL="0" rtl="0" algn="l">
              <a:lnSpc>
                <a:spcPct val="90000"/>
              </a:lnSpc>
              <a:spcBef>
                <a:spcPts val="0"/>
              </a:spcBef>
              <a:spcAft>
                <a:spcPts val="0"/>
              </a:spcAft>
              <a:buNone/>
            </a:pPr>
            <a:r>
              <a:t/>
            </a:r>
            <a:endParaRPr sz="1800">
              <a:solidFill>
                <a:srgbClr val="FE6A23"/>
              </a:solidFill>
              <a:latin typeface="Open Sans"/>
              <a:ea typeface="Open Sans"/>
              <a:cs typeface="Open Sans"/>
              <a:sym typeface="Open Sans"/>
            </a:endParaRPr>
          </a:p>
        </p:txBody>
      </p:sp>
      <p:pic>
        <p:nvPicPr>
          <p:cNvPr id="1066" name="Google Shape;1066;p62"/>
          <p:cNvPicPr preferRelativeResize="0"/>
          <p:nvPr/>
        </p:nvPicPr>
        <p:blipFill>
          <a:blip r:embed="rId5">
            <a:alphaModFix/>
          </a:blip>
          <a:stretch>
            <a:fillRect/>
          </a:stretch>
        </p:blipFill>
        <p:spPr>
          <a:xfrm>
            <a:off x="3005973" y="1786515"/>
            <a:ext cx="399326" cy="365100"/>
          </a:xfrm>
          <a:prstGeom prst="rect">
            <a:avLst/>
          </a:prstGeom>
          <a:noFill/>
          <a:ln>
            <a:noFill/>
          </a:ln>
        </p:spPr>
      </p:pic>
      <p:sp>
        <p:nvSpPr>
          <p:cNvPr id="1067" name="Google Shape;1067;p62"/>
          <p:cNvSpPr/>
          <p:nvPr/>
        </p:nvSpPr>
        <p:spPr>
          <a:xfrm>
            <a:off x="5645976" y="1881039"/>
            <a:ext cx="264769" cy="210021"/>
          </a:xfrm>
          <a:custGeom>
            <a:rect b="b" l="l" r="r" t="t"/>
            <a:pathLst>
              <a:path extrusionOk="0" h="25550" w="36457">
                <a:moveTo>
                  <a:pt x="21500" y="2134"/>
                </a:moveTo>
                <a:lnTo>
                  <a:pt x="24845" y="3346"/>
                </a:lnTo>
                <a:lnTo>
                  <a:pt x="8072" y="8800"/>
                </a:lnTo>
                <a:lnTo>
                  <a:pt x="4048" y="7176"/>
                </a:lnTo>
                <a:lnTo>
                  <a:pt x="21500" y="2134"/>
                </a:lnTo>
                <a:close/>
                <a:moveTo>
                  <a:pt x="27778" y="4558"/>
                </a:moveTo>
                <a:lnTo>
                  <a:pt x="32311" y="6255"/>
                </a:lnTo>
                <a:lnTo>
                  <a:pt x="15053" y="11709"/>
                </a:lnTo>
                <a:lnTo>
                  <a:pt x="11005" y="10012"/>
                </a:lnTo>
                <a:lnTo>
                  <a:pt x="27778" y="4558"/>
                </a:lnTo>
                <a:close/>
                <a:moveTo>
                  <a:pt x="2012" y="8485"/>
                </a:moveTo>
                <a:lnTo>
                  <a:pt x="13841" y="13333"/>
                </a:lnTo>
                <a:lnTo>
                  <a:pt x="13841" y="23028"/>
                </a:lnTo>
                <a:lnTo>
                  <a:pt x="2012" y="17768"/>
                </a:lnTo>
                <a:lnTo>
                  <a:pt x="2012" y="8485"/>
                </a:lnTo>
                <a:close/>
                <a:moveTo>
                  <a:pt x="34444" y="7782"/>
                </a:moveTo>
                <a:lnTo>
                  <a:pt x="34444" y="16460"/>
                </a:lnTo>
                <a:lnTo>
                  <a:pt x="15853" y="23125"/>
                </a:lnTo>
                <a:lnTo>
                  <a:pt x="15853" y="13527"/>
                </a:lnTo>
                <a:lnTo>
                  <a:pt x="34444" y="7782"/>
                </a:lnTo>
                <a:close/>
                <a:moveTo>
                  <a:pt x="21622" y="1"/>
                </a:moveTo>
                <a:cubicBezTo>
                  <a:pt x="21500" y="1"/>
                  <a:pt x="21403" y="1"/>
                  <a:pt x="21403" y="98"/>
                </a:cubicBezTo>
                <a:lnTo>
                  <a:pt x="21306" y="98"/>
                </a:lnTo>
                <a:lnTo>
                  <a:pt x="703" y="5964"/>
                </a:lnTo>
                <a:lnTo>
                  <a:pt x="606" y="6061"/>
                </a:lnTo>
                <a:lnTo>
                  <a:pt x="509" y="6061"/>
                </a:lnTo>
                <a:cubicBezTo>
                  <a:pt x="412" y="6158"/>
                  <a:pt x="412" y="6158"/>
                  <a:pt x="291" y="6158"/>
                </a:cubicBezTo>
                <a:lnTo>
                  <a:pt x="291" y="6255"/>
                </a:lnTo>
                <a:cubicBezTo>
                  <a:pt x="194" y="6255"/>
                  <a:pt x="194" y="6376"/>
                  <a:pt x="194" y="6376"/>
                </a:cubicBezTo>
                <a:lnTo>
                  <a:pt x="97" y="6473"/>
                </a:lnTo>
                <a:lnTo>
                  <a:pt x="97" y="6570"/>
                </a:lnTo>
                <a:cubicBezTo>
                  <a:pt x="0" y="6570"/>
                  <a:pt x="0" y="6667"/>
                  <a:pt x="0" y="6667"/>
                </a:cubicBezTo>
                <a:lnTo>
                  <a:pt x="0" y="6861"/>
                </a:lnTo>
                <a:lnTo>
                  <a:pt x="0" y="6982"/>
                </a:lnTo>
                <a:lnTo>
                  <a:pt x="0" y="18374"/>
                </a:lnTo>
                <a:lnTo>
                  <a:pt x="0" y="18496"/>
                </a:lnTo>
                <a:cubicBezTo>
                  <a:pt x="0" y="18593"/>
                  <a:pt x="0" y="18690"/>
                  <a:pt x="97" y="18787"/>
                </a:cubicBezTo>
                <a:cubicBezTo>
                  <a:pt x="97" y="18787"/>
                  <a:pt x="97" y="18883"/>
                  <a:pt x="194" y="18883"/>
                </a:cubicBezTo>
                <a:cubicBezTo>
                  <a:pt x="194" y="18980"/>
                  <a:pt x="194" y="19102"/>
                  <a:pt x="291" y="19102"/>
                </a:cubicBezTo>
                <a:cubicBezTo>
                  <a:pt x="291" y="19199"/>
                  <a:pt x="412" y="19199"/>
                  <a:pt x="509" y="19199"/>
                </a:cubicBezTo>
                <a:cubicBezTo>
                  <a:pt x="509" y="19296"/>
                  <a:pt x="509" y="19296"/>
                  <a:pt x="606" y="19296"/>
                </a:cubicBezTo>
                <a:lnTo>
                  <a:pt x="14350" y="25452"/>
                </a:lnTo>
                <a:lnTo>
                  <a:pt x="14447" y="25452"/>
                </a:lnTo>
                <a:lnTo>
                  <a:pt x="14447" y="25549"/>
                </a:lnTo>
                <a:lnTo>
                  <a:pt x="15150" y="25549"/>
                </a:lnTo>
                <a:lnTo>
                  <a:pt x="35753" y="18181"/>
                </a:lnTo>
                <a:cubicBezTo>
                  <a:pt x="35850" y="18084"/>
                  <a:pt x="35947" y="18084"/>
                  <a:pt x="35947" y="18084"/>
                </a:cubicBezTo>
                <a:cubicBezTo>
                  <a:pt x="36044" y="17987"/>
                  <a:pt x="36044" y="17987"/>
                  <a:pt x="36165" y="17987"/>
                </a:cubicBezTo>
                <a:cubicBezTo>
                  <a:pt x="36165" y="17890"/>
                  <a:pt x="36165" y="17890"/>
                  <a:pt x="36262" y="17768"/>
                </a:cubicBezTo>
                <a:lnTo>
                  <a:pt x="36359" y="17671"/>
                </a:lnTo>
                <a:lnTo>
                  <a:pt x="36359" y="17478"/>
                </a:lnTo>
                <a:cubicBezTo>
                  <a:pt x="36359" y="17381"/>
                  <a:pt x="36456" y="17284"/>
                  <a:pt x="36456" y="17284"/>
                </a:cubicBezTo>
                <a:lnTo>
                  <a:pt x="36456" y="17162"/>
                </a:lnTo>
                <a:lnTo>
                  <a:pt x="36456" y="6376"/>
                </a:lnTo>
                <a:cubicBezTo>
                  <a:pt x="36456" y="6255"/>
                  <a:pt x="36359" y="6255"/>
                  <a:pt x="36359" y="6158"/>
                </a:cubicBezTo>
                <a:lnTo>
                  <a:pt x="36359" y="6061"/>
                </a:lnTo>
                <a:lnTo>
                  <a:pt x="36359" y="5964"/>
                </a:lnTo>
                <a:lnTo>
                  <a:pt x="36262" y="5867"/>
                </a:lnTo>
                <a:cubicBezTo>
                  <a:pt x="36262" y="5770"/>
                  <a:pt x="36165" y="5770"/>
                  <a:pt x="36165" y="5649"/>
                </a:cubicBezTo>
                <a:cubicBezTo>
                  <a:pt x="36044" y="5649"/>
                  <a:pt x="36044" y="5552"/>
                  <a:pt x="36044" y="5552"/>
                </a:cubicBezTo>
                <a:cubicBezTo>
                  <a:pt x="35947" y="5552"/>
                  <a:pt x="35947" y="5455"/>
                  <a:pt x="35850" y="5455"/>
                </a:cubicBezTo>
                <a:lnTo>
                  <a:pt x="35753" y="5455"/>
                </a:lnTo>
                <a:lnTo>
                  <a:pt x="21912" y="98"/>
                </a:lnTo>
                <a:lnTo>
                  <a:pt x="21816" y="98"/>
                </a:lnTo>
                <a:cubicBezTo>
                  <a:pt x="21719" y="98"/>
                  <a:pt x="21622" y="1"/>
                  <a:pt x="216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8" name="Google Shape;1068;p62"/>
          <p:cNvPicPr preferRelativeResize="0"/>
          <p:nvPr/>
        </p:nvPicPr>
        <p:blipFill>
          <a:blip r:embed="rId6">
            <a:alphaModFix/>
          </a:blip>
          <a:stretch>
            <a:fillRect/>
          </a:stretch>
        </p:blipFill>
        <p:spPr>
          <a:xfrm>
            <a:off x="4061025" y="1753347"/>
            <a:ext cx="937788" cy="913840"/>
          </a:xfrm>
          <a:prstGeom prst="rect">
            <a:avLst/>
          </a:prstGeom>
          <a:noFill/>
          <a:ln>
            <a:noFill/>
          </a:ln>
        </p:spPr>
      </p:pic>
      <p:sp>
        <p:nvSpPr>
          <p:cNvPr id="1069" name="Google Shape;1069;p62"/>
          <p:cNvSpPr/>
          <p:nvPr/>
        </p:nvSpPr>
        <p:spPr>
          <a:xfrm>
            <a:off x="4171875" y="1573588"/>
            <a:ext cx="599100" cy="212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Oswald"/>
                <a:ea typeface="Oswald"/>
                <a:cs typeface="Oswald"/>
                <a:sym typeface="Oswald"/>
              </a:rPr>
              <a:t>CARRIER</a:t>
            </a:r>
            <a:endParaRPr b="1" sz="600">
              <a:latin typeface="Oswald"/>
              <a:ea typeface="Oswald"/>
              <a:cs typeface="Oswald"/>
              <a:sym typeface="Oswald"/>
            </a:endParaRPr>
          </a:p>
          <a:p>
            <a:pPr indent="0" lvl="0" marL="0" rtl="0" algn="ctr">
              <a:spcBef>
                <a:spcPts val="0"/>
              </a:spcBef>
              <a:spcAft>
                <a:spcPts val="0"/>
              </a:spcAft>
              <a:buNone/>
            </a:pPr>
            <a:r>
              <a:rPr lang="en-GB" sz="600">
                <a:latin typeface="Oswald"/>
                <a:ea typeface="Oswald"/>
                <a:cs typeface="Oswald"/>
                <a:sym typeface="Oswald"/>
              </a:rPr>
              <a:t>NETWORK</a:t>
            </a:r>
            <a:endParaRPr sz="600">
              <a:latin typeface="Oswald"/>
              <a:ea typeface="Oswald"/>
              <a:cs typeface="Oswald"/>
              <a:sym typeface="Oswald"/>
            </a:endParaRPr>
          </a:p>
        </p:txBody>
      </p:sp>
      <p:sp>
        <p:nvSpPr>
          <p:cNvPr id="1070" name="Google Shape;1070;p62"/>
          <p:cNvSpPr/>
          <p:nvPr/>
        </p:nvSpPr>
        <p:spPr>
          <a:xfrm>
            <a:off x="4245551" y="2751862"/>
            <a:ext cx="477951" cy="261313"/>
          </a:xfrm>
          <a:custGeom>
            <a:rect b="b" l="l" r="r" t="t"/>
            <a:pathLst>
              <a:path extrusionOk="0" h="25550" w="36457">
                <a:moveTo>
                  <a:pt x="21500" y="2134"/>
                </a:moveTo>
                <a:lnTo>
                  <a:pt x="24845" y="3346"/>
                </a:lnTo>
                <a:lnTo>
                  <a:pt x="8072" y="8800"/>
                </a:lnTo>
                <a:lnTo>
                  <a:pt x="4048" y="7176"/>
                </a:lnTo>
                <a:lnTo>
                  <a:pt x="21500" y="2134"/>
                </a:lnTo>
                <a:close/>
                <a:moveTo>
                  <a:pt x="27778" y="4558"/>
                </a:moveTo>
                <a:lnTo>
                  <a:pt x="32311" y="6255"/>
                </a:lnTo>
                <a:lnTo>
                  <a:pt x="15053" y="11709"/>
                </a:lnTo>
                <a:lnTo>
                  <a:pt x="11005" y="10012"/>
                </a:lnTo>
                <a:lnTo>
                  <a:pt x="27778" y="4558"/>
                </a:lnTo>
                <a:close/>
                <a:moveTo>
                  <a:pt x="2012" y="8485"/>
                </a:moveTo>
                <a:lnTo>
                  <a:pt x="13841" y="13333"/>
                </a:lnTo>
                <a:lnTo>
                  <a:pt x="13841" y="23028"/>
                </a:lnTo>
                <a:lnTo>
                  <a:pt x="2012" y="17768"/>
                </a:lnTo>
                <a:lnTo>
                  <a:pt x="2012" y="8485"/>
                </a:lnTo>
                <a:close/>
                <a:moveTo>
                  <a:pt x="34444" y="7782"/>
                </a:moveTo>
                <a:lnTo>
                  <a:pt x="34444" y="16460"/>
                </a:lnTo>
                <a:lnTo>
                  <a:pt x="15853" y="23125"/>
                </a:lnTo>
                <a:lnTo>
                  <a:pt x="15853" y="13527"/>
                </a:lnTo>
                <a:lnTo>
                  <a:pt x="34444" y="7782"/>
                </a:lnTo>
                <a:close/>
                <a:moveTo>
                  <a:pt x="21622" y="1"/>
                </a:moveTo>
                <a:cubicBezTo>
                  <a:pt x="21500" y="1"/>
                  <a:pt x="21403" y="1"/>
                  <a:pt x="21403" y="98"/>
                </a:cubicBezTo>
                <a:lnTo>
                  <a:pt x="21306" y="98"/>
                </a:lnTo>
                <a:lnTo>
                  <a:pt x="703" y="5964"/>
                </a:lnTo>
                <a:lnTo>
                  <a:pt x="606" y="6061"/>
                </a:lnTo>
                <a:lnTo>
                  <a:pt x="509" y="6061"/>
                </a:lnTo>
                <a:cubicBezTo>
                  <a:pt x="412" y="6158"/>
                  <a:pt x="412" y="6158"/>
                  <a:pt x="291" y="6158"/>
                </a:cubicBezTo>
                <a:lnTo>
                  <a:pt x="291" y="6255"/>
                </a:lnTo>
                <a:cubicBezTo>
                  <a:pt x="194" y="6255"/>
                  <a:pt x="194" y="6376"/>
                  <a:pt x="194" y="6376"/>
                </a:cubicBezTo>
                <a:lnTo>
                  <a:pt x="97" y="6473"/>
                </a:lnTo>
                <a:lnTo>
                  <a:pt x="97" y="6570"/>
                </a:lnTo>
                <a:cubicBezTo>
                  <a:pt x="0" y="6570"/>
                  <a:pt x="0" y="6667"/>
                  <a:pt x="0" y="6667"/>
                </a:cubicBezTo>
                <a:lnTo>
                  <a:pt x="0" y="6861"/>
                </a:lnTo>
                <a:lnTo>
                  <a:pt x="0" y="6982"/>
                </a:lnTo>
                <a:lnTo>
                  <a:pt x="0" y="18374"/>
                </a:lnTo>
                <a:lnTo>
                  <a:pt x="0" y="18496"/>
                </a:lnTo>
                <a:cubicBezTo>
                  <a:pt x="0" y="18593"/>
                  <a:pt x="0" y="18690"/>
                  <a:pt x="97" y="18787"/>
                </a:cubicBezTo>
                <a:cubicBezTo>
                  <a:pt x="97" y="18787"/>
                  <a:pt x="97" y="18883"/>
                  <a:pt x="194" y="18883"/>
                </a:cubicBezTo>
                <a:cubicBezTo>
                  <a:pt x="194" y="18980"/>
                  <a:pt x="194" y="19102"/>
                  <a:pt x="291" y="19102"/>
                </a:cubicBezTo>
                <a:cubicBezTo>
                  <a:pt x="291" y="19199"/>
                  <a:pt x="412" y="19199"/>
                  <a:pt x="509" y="19199"/>
                </a:cubicBezTo>
                <a:cubicBezTo>
                  <a:pt x="509" y="19296"/>
                  <a:pt x="509" y="19296"/>
                  <a:pt x="606" y="19296"/>
                </a:cubicBezTo>
                <a:lnTo>
                  <a:pt x="14350" y="25452"/>
                </a:lnTo>
                <a:lnTo>
                  <a:pt x="14447" y="25452"/>
                </a:lnTo>
                <a:lnTo>
                  <a:pt x="14447" y="25549"/>
                </a:lnTo>
                <a:lnTo>
                  <a:pt x="15150" y="25549"/>
                </a:lnTo>
                <a:lnTo>
                  <a:pt x="35753" y="18181"/>
                </a:lnTo>
                <a:cubicBezTo>
                  <a:pt x="35850" y="18084"/>
                  <a:pt x="35947" y="18084"/>
                  <a:pt x="35947" y="18084"/>
                </a:cubicBezTo>
                <a:cubicBezTo>
                  <a:pt x="36044" y="17987"/>
                  <a:pt x="36044" y="17987"/>
                  <a:pt x="36165" y="17987"/>
                </a:cubicBezTo>
                <a:cubicBezTo>
                  <a:pt x="36165" y="17890"/>
                  <a:pt x="36165" y="17890"/>
                  <a:pt x="36262" y="17768"/>
                </a:cubicBezTo>
                <a:lnTo>
                  <a:pt x="36359" y="17671"/>
                </a:lnTo>
                <a:lnTo>
                  <a:pt x="36359" y="17478"/>
                </a:lnTo>
                <a:cubicBezTo>
                  <a:pt x="36359" y="17381"/>
                  <a:pt x="36456" y="17284"/>
                  <a:pt x="36456" y="17284"/>
                </a:cubicBezTo>
                <a:lnTo>
                  <a:pt x="36456" y="17162"/>
                </a:lnTo>
                <a:lnTo>
                  <a:pt x="36456" y="6376"/>
                </a:lnTo>
                <a:cubicBezTo>
                  <a:pt x="36456" y="6255"/>
                  <a:pt x="36359" y="6255"/>
                  <a:pt x="36359" y="6158"/>
                </a:cubicBezTo>
                <a:lnTo>
                  <a:pt x="36359" y="6061"/>
                </a:lnTo>
                <a:lnTo>
                  <a:pt x="36359" y="5964"/>
                </a:lnTo>
                <a:lnTo>
                  <a:pt x="36262" y="5867"/>
                </a:lnTo>
                <a:cubicBezTo>
                  <a:pt x="36262" y="5770"/>
                  <a:pt x="36165" y="5770"/>
                  <a:pt x="36165" y="5649"/>
                </a:cubicBezTo>
                <a:cubicBezTo>
                  <a:pt x="36044" y="5649"/>
                  <a:pt x="36044" y="5552"/>
                  <a:pt x="36044" y="5552"/>
                </a:cubicBezTo>
                <a:cubicBezTo>
                  <a:pt x="35947" y="5552"/>
                  <a:pt x="35947" y="5455"/>
                  <a:pt x="35850" y="5455"/>
                </a:cubicBezTo>
                <a:lnTo>
                  <a:pt x="35753" y="5455"/>
                </a:lnTo>
                <a:lnTo>
                  <a:pt x="21912" y="98"/>
                </a:lnTo>
                <a:lnTo>
                  <a:pt x="21816" y="98"/>
                </a:lnTo>
                <a:cubicBezTo>
                  <a:pt x="21719" y="98"/>
                  <a:pt x="21622" y="1"/>
                  <a:pt x="21622"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62"/>
          <p:cNvSpPr txBox="1"/>
          <p:nvPr/>
        </p:nvSpPr>
        <p:spPr>
          <a:xfrm>
            <a:off x="523075" y="3703100"/>
            <a:ext cx="7421400" cy="762900"/>
          </a:xfrm>
          <a:prstGeom prst="rect">
            <a:avLst/>
          </a:prstGeom>
          <a:no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FE6A23"/>
              </a:buClr>
              <a:buSzPts val="1000"/>
              <a:buFont typeface="Arial"/>
              <a:buNone/>
            </a:pPr>
            <a:r>
              <a:rPr b="1" i="0" lang="en-GB" sz="1000" u="none" cap="none" strike="noStrike">
                <a:solidFill>
                  <a:srgbClr val="FE6A23"/>
                </a:solidFill>
                <a:latin typeface="Open Sans"/>
                <a:ea typeface="Open Sans"/>
                <a:cs typeface="Open Sans"/>
                <a:sym typeface="Open Sans"/>
              </a:rPr>
              <a:t>(</a:t>
            </a:r>
            <a:r>
              <a:rPr b="1" i="0" lang="en-GB" sz="1000" u="none" cap="none" strike="noStrike">
                <a:solidFill>
                  <a:srgbClr val="000000"/>
                </a:solidFill>
                <a:latin typeface="Open Sans"/>
                <a:ea typeface="Open Sans"/>
                <a:cs typeface="Open Sans"/>
                <a:sym typeface="Open Sans"/>
              </a:rPr>
              <a:t>1</a:t>
            </a:r>
            <a:r>
              <a:rPr b="1" i="0" lang="en-GB" sz="1000" u="none" cap="none" strike="noStrike">
                <a:solidFill>
                  <a:srgbClr val="FE6A23"/>
                </a:solidFill>
                <a:latin typeface="Open Sans"/>
                <a:ea typeface="Open Sans"/>
                <a:cs typeface="Open Sans"/>
                <a:sym typeface="Open Sans"/>
              </a:rPr>
              <a:t>)</a:t>
            </a:r>
            <a:r>
              <a:rPr i="0" lang="en-GB" sz="1000" u="none" cap="none" strike="noStrike">
                <a:solidFill>
                  <a:srgbClr val="000000"/>
                </a:solidFill>
                <a:latin typeface="Open Sans"/>
                <a:ea typeface="Open Sans"/>
                <a:cs typeface="Open Sans"/>
                <a:sym typeface="Open Sans"/>
              </a:rPr>
              <a:t> </a:t>
            </a:r>
            <a:r>
              <a:rPr lang="en-GB" sz="1000">
                <a:latin typeface="Open Sans"/>
                <a:ea typeface="Open Sans"/>
                <a:cs typeface="Open Sans"/>
                <a:sym typeface="Open Sans"/>
              </a:rPr>
              <a:t>O</a:t>
            </a:r>
            <a:r>
              <a:rPr i="0" lang="en-GB" sz="1000" u="none" cap="none" strike="noStrike">
                <a:solidFill>
                  <a:srgbClr val="000000"/>
                </a:solidFill>
                <a:latin typeface="Open Sans"/>
                <a:ea typeface="Open Sans"/>
                <a:cs typeface="Open Sans"/>
                <a:sym typeface="Open Sans"/>
              </a:rPr>
              <a:t>nce cus</a:t>
            </a:r>
            <a:r>
              <a:rPr lang="en-GB" sz="1000">
                <a:latin typeface="Open Sans"/>
                <a:ea typeface="Open Sans"/>
                <a:cs typeface="Open Sans"/>
                <a:sym typeface="Open Sans"/>
              </a:rPr>
              <a:t>tomer orders, the Partner</a:t>
            </a:r>
            <a:r>
              <a:rPr i="0" lang="en-GB" sz="1000" u="none" cap="none" strike="noStrike">
                <a:solidFill>
                  <a:srgbClr val="000000"/>
                </a:solidFill>
                <a:latin typeface="Open Sans"/>
                <a:ea typeface="Open Sans"/>
                <a:cs typeface="Open Sans"/>
                <a:sym typeface="Open Sans"/>
              </a:rPr>
              <a:t> fulfills an</a:t>
            </a:r>
            <a:r>
              <a:rPr lang="en-GB" sz="1000">
                <a:latin typeface="Open Sans"/>
                <a:ea typeface="Open Sans"/>
                <a:cs typeface="Open Sans"/>
                <a:sym typeface="Open Sans"/>
              </a:rPr>
              <a:t>d </a:t>
            </a:r>
            <a:r>
              <a:rPr i="0" lang="en-GB" sz="1000" u="none" cap="none" strike="noStrike">
                <a:solidFill>
                  <a:srgbClr val="000000"/>
                </a:solidFill>
                <a:latin typeface="Open Sans"/>
                <a:ea typeface="Open Sans"/>
                <a:cs typeface="Open Sans"/>
                <a:sym typeface="Open Sans"/>
              </a:rPr>
              <a:t>delivers </a:t>
            </a:r>
            <a:r>
              <a:rPr lang="en-GB" sz="1000">
                <a:latin typeface="Open Sans"/>
                <a:ea typeface="Open Sans"/>
                <a:cs typeface="Open Sans"/>
                <a:sym typeface="Open Sans"/>
              </a:rPr>
              <a:t>labeled shipments </a:t>
            </a:r>
            <a:r>
              <a:rPr i="0" lang="en-GB" sz="1000" u="none" cap="none" strike="noStrike">
                <a:solidFill>
                  <a:srgbClr val="000000"/>
                </a:solidFill>
                <a:latin typeface="Open Sans"/>
                <a:ea typeface="Open Sans"/>
                <a:cs typeface="Open Sans"/>
                <a:sym typeface="Open Sans"/>
              </a:rPr>
              <a:t>to </a:t>
            </a:r>
            <a:r>
              <a:rPr lang="en-GB" sz="1000">
                <a:latin typeface="Open Sans"/>
                <a:ea typeface="Open Sans"/>
                <a:cs typeface="Open Sans"/>
                <a:sym typeface="Open Sans"/>
              </a:rPr>
              <a:t>Zalando Hubs</a:t>
            </a:r>
            <a:endParaRPr sz="1000">
              <a:latin typeface="Open Sans"/>
              <a:ea typeface="Open Sans"/>
              <a:cs typeface="Open Sans"/>
              <a:sym typeface="Open Sans"/>
            </a:endParaRPr>
          </a:p>
          <a:p>
            <a:pPr indent="0" lvl="0" marL="0" marR="0" rtl="0" algn="l">
              <a:lnSpc>
                <a:spcPct val="100000"/>
              </a:lnSpc>
              <a:spcBef>
                <a:spcPts val="0"/>
              </a:spcBef>
              <a:spcAft>
                <a:spcPts val="0"/>
              </a:spcAft>
              <a:buClr>
                <a:srgbClr val="FE6A23"/>
              </a:buClr>
              <a:buSzPts val="1000"/>
              <a:buFont typeface="Arial"/>
              <a:buNone/>
            </a:pPr>
            <a:r>
              <a:rPr b="1" i="0" lang="en-GB" sz="1000" u="none" cap="none" strike="noStrike">
                <a:solidFill>
                  <a:srgbClr val="FE6A23"/>
                </a:solidFill>
                <a:latin typeface="Open Sans"/>
                <a:ea typeface="Open Sans"/>
                <a:cs typeface="Open Sans"/>
                <a:sym typeface="Open Sans"/>
              </a:rPr>
              <a:t>(</a:t>
            </a:r>
            <a:r>
              <a:rPr b="1" i="0" lang="en-GB" sz="1000" u="none" cap="none" strike="noStrike">
                <a:solidFill>
                  <a:srgbClr val="000000"/>
                </a:solidFill>
                <a:latin typeface="Open Sans"/>
                <a:ea typeface="Open Sans"/>
                <a:cs typeface="Open Sans"/>
                <a:sym typeface="Open Sans"/>
              </a:rPr>
              <a:t>2</a:t>
            </a:r>
            <a:r>
              <a:rPr b="1" i="0" lang="en-GB" sz="1000" u="none" cap="none" strike="noStrike">
                <a:solidFill>
                  <a:srgbClr val="FE6A23"/>
                </a:solidFill>
                <a:latin typeface="Open Sans"/>
                <a:ea typeface="Open Sans"/>
                <a:cs typeface="Open Sans"/>
                <a:sym typeface="Open Sans"/>
              </a:rPr>
              <a:t>)</a:t>
            </a:r>
            <a:r>
              <a:rPr i="0" lang="en-GB" sz="1000" u="none" cap="none" strike="noStrike">
                <a:solidFill>
                  <a:srgbClr val="000000"/>
                </a:solidFill>
                <a:latin typeface="Open Sans"/>
                <a:ea typeface="Open Sans"/>
                <a:cs typeface="Open Sans"/>
                <a:sym typeface="Open Sans"/>
              </a:rPr>
              <a:t> </a:t>
            </a:r>
            <a:r>
              <a:rPr lang="en-GB" sz="1000">
                <a:latin typeface="Open Sans"/>
                <a:ea typeface="Open Sans"/>
                <a:cs typeface="Open Sans"/>
                <a:sym typeface="Open Sans"/>
              </a:rPr>
              <a:t>Zalando sorts partner parcels and forwards them to the carrier network Hub</a:t>
            </a:r>
            <a:endParaRPr sz="1000">
              <a:latin typeface="Open Sans"/>
              <a:ea typeface="Open Sans"/>
              <a:cs typeface="Open Sans"/>
              <a:sym typeface="Open Sans"/>
            </a:endParaRPr>
          </a:p>
          <a:p>
            <a:pPr indent="0" lvl="0" marL="0" marR="0" rtl="0" algn="l">
              <a:lnSpc>
                <a:spcPct val="100000"/>
              </a:lnSpc>
              <a:spcBef>
                <a:spcPts val="0"/>
              </a:spcBef>
              <a:spcAft>
                <a:spcPts val="0"/>
              </a:spcAft>
              <a:buClr>
                <a:srgbClr val="FE6A23"/>
              </a:buClr>
              <a:buSzPts val="1000"/>
              <a:buFont typeface="Arial"/>
              <a:buNone/>
            </a:pPr>
            <a:r>
              <a:rPr b="1" i="0" lang="en-GB" sz="1000" u="none" cap="none" strike="noStrike">
                <a:solidFill>
                  <a:srgbClr val="FE6A23"/>
                </a:solidFill>
                <a:latin typeface="Open Sans"/>
                <a:ea typeface="Open Sans"/>
                <a:cs typeface="Open Sans"/>
                <a:sym typeface="Open Sans"/>
              </a:rPr>
              <a:t>(</a:t>
            </a:r>
            <a:r>
              <a:rPr b="1" i="0" lang="en-GB" sz="1000" u="none" cap="none" strike="noStrike">
                <a:solidFill>
                  <a:srgbClr val="000000"/>
                </a:solidFill>
                <a:latin typeface="Open Sans"/>
                <a:ea typeface="Open Sans"/>
                <a:cs typeface="Open Sans"/>
                <a:sym typeface="Open Sans"/>
              </a:rPr>
              <a:t>3</a:t>
            </a:r>
            <a:r>
              <a:rPr b="1" i="0" lang="en-GB" sz="1000" u="none" cap="none" strike="noStrike">
                <a:solidFill>
                  <a:srgbClr val="FE6A23"/>
                </a:solidFill>
                <a:latin typeface="Open Sans"/>
                <a:ea typeface="Open Sans"/>
                <a:cs typeface="Open Sans"/>
                <a:sym typeface="Open Sans"/>
              </a:rPr>
              <a:t>)</a:t>
            </a:r>
            <a:r>
              <a:rPr i="0" lang="en-GB" sz="1000" u="none" cap="none" strike="noStrike">
                <a:solidFill>
                  <a:srgbClr val="000000"/>
                </a:solidFill>
                <a:latin typeface="Open Sans"/>
                <a:ea typeface="Open Sans"/>
                <a:cs typeface="Open Sans"/>
                <a:sym typeface="Open Sans"/>
              </a:rPr>
              <a:t> </a:t>
            </a:r>
            <a:r>
              <a:rPr lang="en-GB" sz="1000">
                <a:latin typeface="Open Sans"/>
                <a:ea typeface="Open Sans"/>
                <a:cs typeface="Open Sans"/>
                <a:sym typeface="Open Sans"/>
              </a:rPr>
              <a:t>T</a:t>
            </a:r>
            <a:r>
              <a:rPr i="0" lang="en-GB" sz="1000" u="none" cap="none" strike="noStrike">
                <a:solidFill>
                  <a:srgbClr val="000000"/>
                </a:solidFill>
                <a:latin typeface="Open Sans"/>
                <a:ea typeface="Open Sans"/>
                <a:cs typeface="Open Sans"/>
                <a:sym typeface="Open Sans"/>
              </a:rPr>
              <a:t>he entire outbound and return </a:t>
            </a:r>
            <a:r>
              <a:rPr lang="en-GB" sz="1000">
                <a:latin typeface="Open Sans"/>
                <a:ea typeface="Open Sans"/>
                <a:cs typeface="Open Sans"/>
                <a:sym typeface="Open Sans"/>
              </a:rPr>
              <a:t>shipping is</a:t>
            </a:r>
            <a:r>
              <a:rPr i="0" lang="en-GB" sz="1000" u="none" cap="none" strike="noStrike">
                <a:solidFill>
                  <a:srgbClr val="000000"/>
                </a:solidFill>
                <a:latin typeface="Open Sans"/>
                <a:ea typeface="Open Sans"/>
                <a:cs typeface="Open Sans"/>
                <a:sym typeface="Open Sans"/>
              </a:rPr>
              <a:t> done by Zalando</a:t>
            </a:r>
            <a:endParaRPr sz="10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t/>
            </a:r>
            <a:endParaRPr sz="1000">
              <a:latin typeface="Open Sans"/>
              <a:ea typeface="Open Sans"/>
              <a:cs typeface="Open Sans"/>
              <a:sym typeface="Open Sans"/>
            </a:endParaRPr>
          </a:p>
          <a:p>
            <a:pPr indent="0" lvl="0" marL="0" marR="0" rtl="0" algn="l">
              <a:lnSpc>
                <a:spcPct val="100000"/>
              </a:lnSpc>
              <a:spcBef>
                <a:spcPts val="0"/>
              </a:spcBef>
              <a:spcAft>
                <a:spcPts val="0"/>
              </a:spcAft>
              <a:buClr>
                <a:srgbClr val="000000"/>
              </a:buClr>
              <a:buSzPts val="1000"/>
              <a:buFont typeface="Arial"/>
              <a:buNone/>
            </a:pPr>
            <a:r>
              <a:rPr lang="en-GB" sz="1000">
                <a:latin typeface="Open Sans"/>
                <a:ea typeface="Open Sans"/>
                <a:cs typeface="Open Sans"/>
                <a:sym typeface="Open Sans"/>
              </a:rPr>
              <a:t>The partner</a:t>
            </a:r>
            <a:r>
              <a:rPr i="0" lang="en-GB" sz="1000" u="none" cap="none" strike="noStrike">
                <a:solidFill>
                  <a:srgbClr val="000000"/>
                </a:solidFill>
                <a:latin typeface="Open Sans"/>
                <a:ea typeface="Open Sans"/>
                <a:cs typeface="Open Sans"/>
                <a:sym typeface="Open Sans"/>
              </a:rPr>
              <a:t> remains the owner of the goods along the entire process</a:t>
            </a:r>
            <a:r>
              <a:rPr lang="en-GB" sz="1000">
                <a:latin typeface="Open Sans"/>
                <a:ea typeface="Open Sans"/>
                <a:cs typeface="Open Sans"/>
                <a:sym typeface="Open Sans"/>
              </a:rPr>
              <a:t>.</a:t>
            </a:r>
            <a:endParaRPr sz="1000">
              <a:latin typeface="Open Sans"/>
              <a:ea typeface="Open Sans"/>
              <a:cs typeface="Open Sans"/>
              <a:sym typeface="Open Sans"/>
            </a:endParaRPr>
          </a:p>
        </p:txBody>
      </p:sp>
      <p:sp>
        <p:nvSpPr>
          <p:cNvPr id="1072" name="Google Shape;1072;p62"/>
          <p:cNvSpPr txBox="1"/>
          <p:nvPr/>
        </p:nvSpPr>
        <p:spPr>
          <a:xfrm>
            <a:off x="142600" y="782550"/>
            <a:ext cx="8785500" cy="365100"/>
          </a:xfrm>
          <a:prstGeom prst="rect">
            <a:avLst/>
          </a:prstGeom>
          <a:noFill/>
          <a:ln>
            <a:noFill/>
          </a:ln>
        </p:spPr>
        <p:txBody>
          <a:bodyPr anchorCtr="0" anchor="t" bIns="91400" lIns="91400" spcFirstLastPara="1" rIns="91400" wrap="square" tIns="91400">
            <a:noAutofit/>
          </a:bodyPr>
          <a:lstStyle/>
          <a:p>
            <a:pPr indent="0" lvl="0" marL="0" rtl="0" algn="l">
              <a:lnSpc>
                <a:spcPct val="90000"/>
              </a:lnSpc>
              <a:spcBef>
                <a:spcPts val="0"/>
              </a:spcBef>
              <a:spcAft>
                <a:spcPts val="0"/>
              </a:spcAft>
              <a:buNone/>
            </a:pPr>
            <a:r>
              <a:rPr b="1" lang="en-GB" sz="1550">
                <a:latin typeface="Open Sans"/>
                <a:ea typeface="Open Sans"/>
                <a:cs typeface="Open Sans"/>
                <a:sym typeface="Open Sans"/>
              </a:rPr>
              <a:t>Partners consolidate customer orders and ship them to a Zalando Sorting Center </a:t>
            </a:r>
            <a:endParaRPr b="1" sz="1550">
              <a:latin typeface="Open Sans"/>
              <a:ea typeface="Open Sans"/>
              <a:cs typeface="Open Sans"/>
              <a:sym typeface="Open Sans"/>
            </a:endParaRPr>
          </a:p>
        </p:txBody>
      </p:sp>
      <p:sp>
        <p:nvSpPr>
          <p:cNvPr id="1073" name="Google Shape;1073;p62"/>
          <p:cNvSpPr/>
          <p:nvPr/>
        </p:nvSpPr>
        <p:spPr>
          <a:xfrm>
            <a:off x="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PURPOSE</a:t>
            </a:r>
            <a:endParaRPr>
              <a:solidFill>
                <a:srgbClr val="B7B7B7"/>
              </a:solidFill>
              <a:latin typeface="Roboto"/>
              <a:ea typeface="Roboto"/>
              <a:cs typeface="Roboto"/>
              <a:sym typeface="Roboto"/>
            </a:endParaRPr>
          </a:p>
        </p:txBody>
      </p:sp>
      <p:sp>
        <p:nvSpPr>
          <p:cNvPr id="1074" name="Google Shape;1074;p62"/>
          <p:cNvSpPr/>
          <p:nvPr/>
        </p:nvSpPr>
        <p:spPr>
          <a:xfrm>
            <a:off x="1781100" y="0"/>
            <a:ext cx="2019600" cy="47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6900"/>
                </a:solidFill>
                <a:latin typeface="Roboto"/>
                <a:ea typeface="Roboto"/>
                <a:cs typeface="Roboto"/>
                <a:sym typeface="Roboto"/>
              </a:rPr>
              <a:t>SERVICE</a:t>
            </a:r>
            <a:endParaRPr b="1">
              <a:solidFill>
                <a:srgbClr val="FF6900"/>
              </a:solidFill>
              <a:latin typeface="Roboto"/>
              <a:ea typeface="Roboto"/>
              <a:cs typeface="Roboto"/>
              <a:sym typeface="Roboto"/>
            </a:endParaRPr>
          </a:p>
        </p:txBody>
      </p:sp>
      <p:sp>
        <p:nvSpPr>
          <p:cNvPr id="1075" name="Google Shape;1075;p62"/>
          <p:cNvSpPr/>
          <p:nvPr/>
        </p:nvSpPr>
        <p:spPr>
          <a:xfrm>
            <a:off x="380075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BENEFITS</a:t>
            </a:r>
            <a:endParaRPr>
              <a:solidFill>
                <a:srgbClr val="B7B7B7"/>
              </a:solidFill>
              <a:latin typeface="Roboto"/>
              <a:ea typeface="Roboto"/>
              <a:cs typeface="Roboto"/>
              <a:sym typeface="Roboto"/>
            </a:endParaRPr>
          </a:p>
        </p:txBody>
      </p:sp>
      <p:sp>
        <p:nvSpPr>
          <p:cNvPr id="1076" name="Google Shape;1076;p62"/>
          <p:cNvSpPr/>
          <p:nvPr/>
        </p:nvSpPr>
        <p:spPr>
          <a:xfrm>
            <a:off x="553415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INTEGRATION</a:t>
            </a:r>
            <a:endParaRPr>
              <a:solidFill>
                <a:srgbClr val="B7B7B7"/>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p63"/>
          <p:cNvSpPr txBox="1"/>
          <p:nvPr/>
        </p:nvSpPr>
        <p:spPr>
          <a:xfrm>
            <a:off x="0" y="4542443"/>
            <a:ext cx="9144000" cy="59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4600"/>
          </a:p>
        </p:txBody>
      </p:sp>
      <p:sp>
        <p:nvSpPr>
          <p:cNvPr id="1082" name="Google Shape;1082;p63"/>
          <p:cNvSpPr/>
          <p:nvPr/>
        </p:nvSpPr>
        <p:spPr>
          <a:xfrm>
            <a:off x="0" y="5025000"/>
            <a:ext cx="1125000" cy="118500"/>
          </a:xfrm>
          <a:prstGeom prst="rect">
            <a:avLst/>
          </a:pr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63"/>
          <p:cNvSpPr/>
          <p:nvPr/>
        </p:nvSpPr>
        <p:spPr>
          <a:xfrm>
            <a:off x="1125000" y="5025000"/>
            <a:ext cx="8019000" cy="118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63"/>
          <p:cNvSpPr/>
          <p:nvPr/>
        </p:nvSpPr>
        <p:spPr>
          <a:xfrm>
            <a:off x="1781100" y="0"/>
            <a:ext cx="2019600" cy="47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6900"/>
                </a:solidFill>
                <a:latin typeface="Roboto"/>
                <a:ea typeface="Roboto"/>
                <a:cs typeface="Roboto"/>
                <a:sym typeface="Roboto"/>
              </a:rPr>
              <a:t>SERVICE</a:t>
            </a:r>
            <a:endParaRPr b="1">
              <a:solidFill>
                <a:srgbClr val="FF6900"/>
              </a:solidFill>
              <a:latin typeface="Roboto"/>
              <a:ea typeface="Roboto"/>
              <a:cs typeface="Roboto"/>
              <a:sym typeface="Roboto"/>
            </a:endParaRPr>
          </a:p>
        </p:txBody>
      </p:sp>
      <p:sp>
        <p:nvSpPr>
          <p:cNvPr id="1085" name="Google Shape;1085;p63"/>
          <p:cNvSpPr/>
          <p:nvPr/>
        </p:nvSpPr>
        <p:spPr>
          <a:xfrm>
            <a:off x="553415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INTEGRATION</a:t>
            </a:r>
            <a:endParaRPr>
              <a:solidFill>
                <a:srgbClr val="B7B7B7"/>
              </a:solidFill>
              <a:latin typeface="Roboto"/>
              <a:ea typeface="Roboto"/>
              <a:cs typeface="Roboto"/>
              <a:sym typeface="Roboto"/>
            </a:endParaRPr>
          </a:p>
        </p:txBody>
      </p:sp>
      <p:sp>
        <p:nvSpPr>
          <p:cNvPr id="1086" name="Google Shape;1086;p63"/>
          <p:cNvSpPr/>
          <p:nvPr/>
        </p:nvSpPr>
        <p:spPr>
          <a:xfrm>
            <a:off x="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PURPOSE</a:t>
            </a:r>
            <a:endParaRPr>
              <a:solidFill>
                <a:srgbClr val="B7B7B7"/>
              </a:solidFill>
              <a:latin typeface="Roboto"/>
              <a:ea typeface="Roboto"/>
              <a:cs typeface="Roboto"/>
              <a:sym typeface="Roboto"/>
            </a:endParaRPr>
          </a:p>
        </p:txBody>
      </p:sp>
      <p:pic>
        <p:nvPicPr>
          <p:cNvPr descr="logo_zalando_rgb_hor_all.png" id="1087" name="Google Shape;1087;p63"/>
          <p:cNvPicPr preferRelativeResize="0"/>
          <p:nvPr/>
        </p:nvPicPr>
        <p:blipFill>
          <a:blip r:embed="rId3">
            <a:alphaModFix/>
          </a:blip>
          <a:stretch>
            <a:fillRect/>
          </a:stretch>
        </p:blipFill>
        <p:spPr>
          <a:xfrm>
            <a:off x="262925" y="4793300"/>
            <a:ext cx="599139" cy="118500"/>
          </a:xfrm>
          <a:prstGeom prst="rect">
            <a:avLst/>
          </a:prstGeom>
          <a:noFill/>
          <a:ln>
            <a:noFill/>
          </a:ln>
        </p:spPr>
      </p:pic>
      <p:grpSp>
        <p:nvGrpSpPr>
          <p:cNvPr id="1088" name="Google Shape;1088;p63"/>
          <p:cNvGrpSpPr/>
          <p:nvPr/>
        </p:nvGrpSpPr>
        <p:grpSpPr>
          <a:xfrm>
            <a:off x="2283113" y="207577"/>
            <a:ext cx="3226739" cy="4722561"/>
            <a:chOff x="2853216" y="259080"/>
            <a:chExt cx="3985104" cy="5797399"/>
          </a:xfrm>
        </p:grpSpPr>
        <p:sp>
          <p:nvSpPr>
            <p:cNvPr id="1089" name="Google Shape;1089;p63"/>
            <p:cNvSpPr/>
            <p:nvPr/>
          </p:nvSpPr>
          <p:spPr>
            <a:xfrm>
              <a:off x="3128272" y="2576498"/>
              <a:ext cx="946701" cy="1478225"/>
            </a:xfrm>
            <a:custGeom>
              <a:rect b="b" l="l" r="r" t="t"/>
              <a:pathLst>
                <a:path extrusionOk="0" h="822" w="576">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b="0" i="0" sz="1900" u="none" cap="none" strike="noStrike">
                <a:solidFill>
                  <a:srgbClr val="000000"/>
                </a:solidFill>
                <a:latin typeface="Arial"/>
                <a:ea typeface="Arial"/>
                <a:cs typeface="Arial"/>
                <a:sym typeface="Arial"/>
              </a:endParaRPr>
            </a:p>
          </p:txBody>
        </p:sp>
        <p:sp>
          <p:nvSpPr>
            <p:cNvPr id="1090" name="Google Shape;1090;p63"/>
            <p:cNvSpPr/>
            <p:nvPr/>
          </p:nvSpPr>
          <p:spPr>
            <a:xfrm>
              <a:off x="4484362" y="4339585"/>
              <a:ext cx="473349" cy="292565"/>
            </a:xfrm>
            <a:custGeom>
              <a:rect b="b" l="l" r="r" t="t"/>
              <a:pathLst>
                <a:path extrusionOk="0" h="162" w="288">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rgbClr val="F3F3F3"/>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091" name="Google Shape;1091;p63"/>
            <p:cNvSpPr/>
            <p:nvPr/>
          </p:nvSpPr>
          <p:spPr>
            <a:xfrm>
              <a:off x="5021675" y="1529419"/>
              <a:ext cx="1132202" cy="1770783"/>
            </a:xfrm>
            <a:custGeom>
              <a:rect b="b" l="l" r="r" t="t"/>
              <a:pathLst>
                <a:path extrusionOk="0" h="990" w="6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092" name="Google Shape;1092;p63"/>
            <p:cNvSpPr/>
            <p:nvPr/>
          </p:nvSpPr>
          <p:spPr>
            <a:xfrm>
              <a:off x="2853216" y="4924715"/>
              <a:ext cx="1432843" cy="1100967"/>
            </a:xfrm>
            <a:custGeom>
              <a:rect b="b" l="l" r="r" t="t"/>
              <a:pathLst>
                <a:path extrusionOk="0" h="618" w="876">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093" name="Google Shape;1093;p63"/>
            <p:cNvSpPr/>
            <p:nvPr/>
          </p:nvSpPr>
          <p:spPr>
            <a:xfrm>
              <a:off x="5309523" y="3377200"/>
              <a:ext cx="1023458" cy="800705"/>
            </a:xfrm>
            <a:custGeom>
              <a:rect b="b" l="l" r="r" t="t"/>
              <a:pathLst>
                <a:path extrusionOk="0" h="450" w="624">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094" name="Google Shape;1094;p63"/>
            <p:cNvSpPr/>
            <p:nvPr/>
          </p:nvSpPr>
          <p:spPr>
            <a:xfrm>
              <a:off x="4445980" y="259080"/>
              <a:ext cx="2226032" cy="2679278"/>
            </a:xfrm>
            <a:custGeom>
              <a:rect b="b" l="l" r="r" t="t"/>
              <a:pathLst>
                <a:path extrusionOk="0" h="1500" w="1362">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rgbClr val="F3F3F3"/>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095" name="Google Shape;1095;p63"/>
            <p:cNvSpPr/>
            <p:nvPr/>
          </p:nvSpPr>
          <p:spPr>
            <a:xfrm>
              <a:off x="4190114" y="3561977"/>
              <a:ext cx="441367" cy="377258"/>
            </a:xfrm>
            <a:custGeom>
              <a:rect b="b" l="l" r="r" t="t"/>
              <a:pathLst>
                <a:path extrusionOk="0" h="210" w="27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096" name="Google Shape;1096;p63"/>
            <p:cNvSpPr/>
            <p:nvPr/>
          </p:nvSpPr>
          <p:spPr>
            <a:xfrm>
              <a:off x="5347901" y="6010282"/>
              <a:ext cx="51175" cy="46197"/>
            </a:xfrm>
            <a:custGeom>
              <a:rect b="b" l="l" r="r" t="t"/>
              <a:pathLst>
                <a:path extrusionOk="0" h="30" w="30">
                  <a:moveTo>
                    <a:pt x="24" y="30"/>
                  </a:moveTo>
                  <a:lnTo>
                    <a:pt x="30" y="24"/>
                  </a:lnTo>
                  <a:lnTo>
                    <a:pt x="30" y="12"/>
                  </a:lnTo>
                  <a:lnTo>
                    <a:pt x="18" y="0"/>
                  </a:lnTo>
                  <a:lnTo>
                    <a:pt x="6" y="0"/>
                  </a:lnTo>
                  <a:lnTo>
                    <a:pt x="0" y="6"/>
                  </a:lnTo>
                  <a:lnTo>
                    <a:pt x="0" y="18"/>
                  </a:lnTo>
                  <a:lnTo>
                    <a:pt x="6" y="24"/>
                  </a:lnTo>
                  <a:lnTo>
                    <a:pt x="18" y="30"/>
                  </a:lnTo>
                  <a:lnTo>
                    <a:pt x="24" y="30"/>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097" name="Google Shape;1097;p63"/>
            <p:cNvSpPr/>
            <p:nvPr/>
          </p:nvSpPr>
          <p:spPr>
            <a:xfrm>
              <a:off x="4458772" y="4023920"/>
              <a:ext cx="83153" cy="76990"/>
            </a:xfrm>
            <a:custGeom>
              <a:rect b="b" l="l" r="r" t="t"/>
              <a:pathLst>
                <a:path extrusionOk="0" h="42" w="54">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098" name="Google Shape;1098;p63"/>
            <p:cNvSpPr/>
            <p:nvPr/>
          </p:nvSpPr>
          <p:spPr>
            <a:xfrm>
              <a:off x="4829779" y="4416579"/>
              <a:ext cx="25585" cy="46197"/>
            </a:xfrm>
            <a:custGeom>
              <a:rect b="b" l="l" r="r" t="t"/>
              <a:pathLst>
                <a:path extrusionOk="0" h="24" w="18">
                  <a:moveTo>
                    <a:pt x="12" y="0"/>
                  </a:moveTo>
                  <a:lnTo>
                    <a:pt x="6" y="6"/>
                  </a:lnTo>
                  <a:lnTo>
                    <a:pt x="0" y="18"/>
                  </a:lnTo>
                  <a:lnTo>
                    <a:pt x="0" y="24"/>
                  </a:lnTo>
                  <a:lnTo>
                    <a:pt x="18" y="24"/>
                  </a:lnTo>
                  <a:lnTo>
                    <a:pt x="18" y="0"/>
                  </a:lnTo>
                  <a:lnTo>
                    <a:pt x="12" y="0"/>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099" name="Google Shape;1099;p63"/>
            <p:cNvSpPr/>
            <p:nvPr/>
          </p:nvSpPr>
          <p:spPr>
            <a:xfrm>
              <a:off x="4535530" y="4447372"/>
              <a:ext cx="1272929" cy="1485918"/>
            </a:xfrm>
            <a:custGeom>
              <a:rect b="b" l="l" r="r" t="t"/>
              <a:pathLst>
                <a:path extrusionOk="0" h="828" w="780">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100" name="Google Shape;1100;p63"/>
            <p:cNvSpPr/>
            <p:nvPr/>
          </p:nvSpPr>
          <p:spPr>
            <a:xfrm>
              <a:off x="4484362" y="3361797"/>
              <a:ext cx="921111" cy="1054774"/>
            </a:xfrm>
            <a:custGeom>
              <a:rect b="b" l="l" r="r" t="t"/>
              <a:pathLst>
                <a:path extrusionOk="0" h="588" w="564">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101" name="Google Shape;1101;p63"/>
            <p:cNvSpPr/>
            <p:nvPr/>
          </p:nvSpPr>
          <p:spPr>
            <a:xfrm>
              <a:off x="3364948" y="3869939"/>
              <a:ext cx="1490421" cy="1408935"/>
            </a:xfrm>
            <a:custGeom>
              <a:rect b="b" l="l" r="r" t="t"/>
              <a:pathLst>
                <a:path extrusionOk="0" h="198" w="230">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102" name="Google Shape;1102;p63"/>
            <p:cNvSpPr/>
            <p:nvPr/>
          </p:nvSpPr>
          <p:spPr>
            <a:xfrm>
              <a:off x="4708241" y="2999947"/>
              <a:ext cx="454164" cy="415749"/>
            </a:xfrm>
            <a:custGeom>
              <a:rect b="b" l="l" r="r" t="t"/>
              <a:pathLst>
                <a:path extrusionOk="0" h="60" w="71">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103" name="Google Shape;1103;p63"/>
            <p:cNvSpPr/>
            <p:nvPr/>
          </p:nvSpPr>
          <p:spPr>
            <a:xfrm>
              <a:off x="4183716" y="3846845"/>
              <a:ext cx="364609" cy="269462"/>
            </a:xfrm>
            <a:custGeom>
              <a:rect b="b" l="l" r="r" t="t"/>
              <a:pathLst>
                <a:path extrusionOk="0" h="150" w="222">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104" name="Google Shape;1104;p63"/>
            <p:cNvSpPr/>
            <p:nvPr/>
          </p:nvSpPr>
          <p:spPr>
            <a:xfrm>
              <a:off x="4855364" y="4177910"/>
              <a:ext cx="748403" cy="369559"/>
            </a:xfrm>
            <a:custGeom>
              <a:rect b="b" l="l" r="r" t="t"/>
              <a:pathLst>
                <a:path extrusionOk="0" h="204" w="456">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105" name="Google Shape;1105;p63"/>
            <p:cNvSpPr/>
            <p:nvPr/>
          </p:nvSpPr>
          <p:spPr>
            <a:xfrm>
              <a:off x="3985418" y="5086393"/>
              <a:ext cx="51175" cy="23097"/>
            </a:xfrm>
            <a:custGeom>
              <a:rect b="b" l="l" r="r" t="t"/>
              <a:pathLst>
                <a:path extrusionOk="0" h="18" w="30">
                  <a:moveTo>
                    <a:pt x="6" y="18"/>
                  </a:moveTo>
                  <a:lnTo>
                    <a:pt x="18" y="12"/>
                  </a:lnTo>
                  <a:lnTo>
                    <a:pt x="30" y="12"/>
                  </a:lnTo>
                  <a:lnTo>
                    <a:pt x="30" y="0"/>
                  </a:lnTo>
                  <a:lnTo>
                    <a:pt x="0" y="0"/>
                  </a:lnTo>
                  <a:lnTo>
                    <a:pt x="6" y="18"/>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106" name="Google Shape;1106;p63"/>
            <p:cNvSpPr/>
            <p:nvPr/>
          </p:nvSpPr>
          <p:spPr>
            <a:xfrm>
              <a:off x="5808458" y="1406240"/>
              <a:ext cx="1029863" cy="1285746"/>
            </a:xfrm>
            <a:custGeom>
              <a:rect b="b" l="l" r="r" t="t"/>
              <a:pathLst>
                <a:path extrusionOk="0" h="714" w="630">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rgbClr val="FF6900">
                <a:alpha val="51150"/>
              </a:srgbClr>
            </a:solidFill>
            <a:ln cap="flat" cmpd="sng" w="9525">
              <a:solidFill>
                <a:srgbClr val="CCCCCC"/>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grpSp>
      <p:cxnSp>
        <p:nvCxnSpPr>
          <p:cNvPr id="1107" name="Google Shape;1107;p63"/>
          <p:cNvCxnSpPr>
            <a:stCxn id="1108" idx="7"/>
            <a:endCxn id="1109" idx="4"/>
          </p:cNvCxnSpPr>
          <p:nvPr/>
        </p:nvCxnSpPr>
        <p:spPr>
          <a:xfrm rot="-5400000">
            <a:off x="3852168" y="2872989"/>
            <a:ext cx="543300" cy="91800"/>
          </a:xfrm>
          <a:prstGeom prst="curvedConnector3">
            <a:avLst>
              <a:gd fmla="val 50829" name="adj1"/>
            </a:avLst>
          </a:prstGeom>
          <a:noFill/>
          <a:ln cap="flat" cmpd="sng" w="9525">
            <a:solidFill>
              <a:srgbClr val="FE6A23"/>
            </a:solidFill>
            <a:prstDash val="solid"/>
            <a:round/>
            <a:headEnd len="med" w="med" type="none"/>
            <a:tailEnd len="med" w="med" type="triangle"/>
          </a:ln>
        </p:spPr>
      </p:cxnSp>
      <p:sp>
        <p:nvSpPr>
          <p:cNvPr id="1110" name="Google Shape;1110;p63"/>
          <p:cNvSpPr/>
          <p:nvPr/>
        </p:nvSpPr>
        <p:spPr>
          <a:xfrm>
            <a:off x="380075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BENEFITS</a:t>
            </a:r>
            <a:endParaRPr>
              <a:solidFill>
                <a:srgbClr val="B7B7B7"/>
              </a:solidFill>
              <a:latin typeface="Roboto"/>
              <a:ea typeface="Roboto"/>
              <a:cs typeface="Roboto"/>
              <a:sym typeface="Roboto"/>
            </a:endParaRPr>
          </a:p>
        </p:txBody>
      </p:sp>
      <p:sp>
        <p:nvSpPr>
          <p:cNvPr id="1111" name="Google Shape;1111;p63"/>
          <p:cNvSpPr/>
          <p:nvPr/>
        </p:nvSpPr>
        <p:spPr>
          <a:xfrm>
            <a:off x="3965615" y="3805689"/>
            <a:ext cx="54300" cy="52800"/>
          </a:xfrm>
          <a:prstGeom prst="ellipse">
            <a:avLst/>
          </a:prstGeom>
          <a:solidFill>
            <a:srgbClr val="4A86E8"/>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2" name="Google Shape;1112;p63"/>
          <p:cNvCxnSpPr>
            <a:stCxn id="1108" idx="4"/>
            <a:endCxn id="1111" idx="0"/>
          </p:cNvCxnSpPr>
          <p:nvPr/>
        </p:nvCxnSpPr>
        <p:spPr>
          <a:xfrm rot="5400000">
            <a:off x="3742993" y="3492164"/>
            <a:ext cx="563400" cy="63600"/>
          </a:xfrm>
          <a:prstGeom prst="curvedConnector3">
            <a:avLst>
              <a:gd fmla="val 50002" name="adj1"/>
            </a:avLst>
          </a:prstGeom>
          <a:noFill/>
          <a:ln cap="flat" cmpd="sng" w="9525">
            <a:solidFill>
              <a:srgbClr val="FE6A23"/>
            </a:solidFill>
            <a:prstDash val="solid"/>
            <a:round/>
            <a:headEnd len="med" w="med" type="none"/>
            <a:tailEnd len="med" w="med" type="triangle"/>
          </a:ln>
        </p:spPr>
      </p:cxnSp>
      <p:cxnSp>
        <p:nvCxnSpPr>
          <p:cNvPr id="1113" name="Google Shape;1113;p63"/>
          <p:cNvCxnSpPr>
            <a:stCxn id="1109" idx="0"/>
          </p:cNvCxnSpPr>
          <p:nvPr/>
        </p:nvCxnSpPr>
        <p:spPr>
          <a:xfrm rot="5400000">
            <a:off x="4032228" y="2470551"/>
            <a:ext cx="13800" cy="261300"/>
          </a:xfrm>
          <a:prstGeom prst="curvedConnector4">
            <a:avLst>
              <a:gd fmla="val -1725543" name="adj1"/>
              <a:gd fmla="val 55195" name="adj2"/>
            </a:avLst>
          </a:prstGeom>
          <a:noFill/>
          <a:ln cap="flat" cmpd="sng" w="9525">
            <a:solidFill>
              <a:srgbClr val="4A86E8"/>
            </a:solidFill>
            <a:prstDash val="solid"/>
            <a:round/>
            <a:headEnd len="med" w="med" type="none"/>
            <a:tailEnd len="med" w="med" type="triangle"/>
          </a:ln>
        </p:spPr>
      </p:cxnSp>
      <p:cxnSp>
        <p:nvCxnSpPr>
          <p:cNvPr id="1114" name="Google Shape;1114;p63"/>
          <p:cNvCxnSpPr>
            <a:stCxn id="1109" idx="0"/>
          </p:cNvCxnSpPr>
          <p:nvPr/>
        </p:nvCxnSpPr>
        <p:spPr>
          <a:xfrm rot="-5400000">
            <a:off x="4297128" y="1771551"/>
            <a:ext cx="695400" cy="950100"/>
          </a:xfrm>
          <a:prstGeom prst="curvedConnector2">
            <a:avLst/>
          </a:prstGeom>
          <a:noFill/>
          <a:ln cap="flat" cmpd="sng" w="9525">
            <a:solidFill>
              <a:srgbClr val="4A86E8"/>
            </a:solidFill>
            <a:prstDash val="solid"/>
            <a:round/>
            <a:headEnd len="med" w="med" type="none"/>
            <a:tailEnd len="med" w="med" type="triangle"/>
          </a:ln>
        </p:spPr>
      </p:cxnSp>
      <p:cxnSp>
        <p:nvCxnSpPr>
          <p:cNvPr id="1115" name="Google Shape;1115;p63"/>
          <p:cNvCxnSpPr>
            <a:stCxn id="1109" idx="0"/>
          </p:cNvCxnSpPr>
          <p:nvPr/>
        </p:nvCxnSpPr>
        <p:spPr>
          <a:xfrm rot="-5400000">
            <a:off x="3896778" y="2014401"/>
            <a:ext cx="852900" cy="306900"/>
          </a:xfrm>
          <a:prstGeom prst="curvedConnector3">
            <a:avLst>
              <a:gd fmla="val 50000" name="adj1"/>
            </a:avLst>
          </a:prstGeom>
          <a:noFill/>
          <a:ln cap="flat" cmpd="sng" w="9525">
            <a:solidFill>
              <a:srgbClr val="4A86E8"/>
            </a:solidFill>
            <a:prstDash val="solid"/>
            <a:round/>
            <a:headEnd len="med" w="med" type="none"/>
            <a:tailEnd len="med" w="med" type="triangle"/>
          </a:ln>
        </p:spPr>
      </p:cxnSp>
      <p:cxnSp>
        <p:nvCxnSpPr>
          <p:cNvPr id="1116" name="Google Shape;1116;p63"/>
          <p:cNvCxnSpPr>
            <a:stCxn id="1108" idx="4"/>
            <a:endCxn id="1117" idx="6"/>
          </p:cNvCxnSpPr>
          <p:nvPr/>
        </p:nvCxnSpPr>
        <p:spPr>
          <a:xfrm rot="5400000">
            <a:off x="2981293" y="3214064"/>
            <a:ext cx="1047000" cy="1103400"/>
          </a:xfrm>
          <a:prstGeom prst="curvedConnector2">
            <a:avLst/>
          </a:prstGeom>
          <a:noFill/>
          <a:ln cap="flat" cmpd="sng" w="9525">
            <a:solidFill>
              <a:srgbClr val="FE6A23"/>
            </a:solidFill>
            <a:prstDash val="solid"/>
            <a:round/>
            <a:headEnd len="med" w="med" type="none"/>
            <a:tailEnd len="med" w="med" type="triangle"/>
          </a:ln>
        </p:spPr>
      </p:cxnSp>
      <p:cxnSp>
        <p:nvCxnSpPr>
          <p:cNvPr id="1118" name="Google Shape;1118;p63"/>
          <p:cNvCxnSpPr>
            <a:stCxn id="1111" idx="4"/>
          </p:cNvCxnSpPr>
          <p:nvPr/>
        </p:nvCxnSpPr>
        <p:spPr>
          <a:xfrm flipH="1" rot="-5400000">
            <a:off x="3947915" y="3903339"/>
            <a:ext cx="348000" cy="258300"/>
          </a:xfrm>
          <a:prstGeom prst="curvedConnector3">
            <a:avLst>
              <a:gd fmla="val 50000" name="adj1"/>
            </a:avLst>
          </a:prstGeom>
          <a:noFill/>
          <a:ln cap="flat" cmpd="sng" w="9525">
            <a:solidFill>
              <a:srgbClr val="4A86E8"/>
            </a:solidFill>
            <a:prstDash val="solid"/>
            <a:round/>
            <a:headEnd len="med" w="med" type="none"/>
            <a:tailEnd len="med" w="med" type="triangle"/>
          </a:ln>
        </p:spPr>
      </p:cxnSp>
      <p:cxnSp>
        <p:nvCxnSpPr>
          <p:cNvPr id="1119" name="Google Shape;1119;p63"/>
          <p:cNvCxnSpPr>
            <a:stCxn id="1111" idx="4"/>
          </p:cNvCxnSpPr>
          <p:nvPr/>
        </p:nvCxnSpPr>
        <p:spPr>
          <a:xfrm flipH="1" rot="-5400000">
            <a:off x="3736115" y="4115139"/>
            <a:ext cx="865800" cy="352500"/>
          </a:xfrm>
          <a:prstGeom prst="curvedConnector3">
            <a:avLst>
              <a:gd fmla="val 50000" name="adj1"/>
            </a:avLst>
          </a:prstGeom>
          <a:noFill/>
          <a:ln cap="flat" cmpd="sng" w="9525">
            <a:solidFill>
              <a:srgbClr val="4A86E8"/>
            </a:solidFill>
            <a:prstDash val="solid"/>
            <a:round/>
            <a:headEnd len="med" w="med" type="none"/>
            <a:tailEnd len="med" w="med" type="triangle"/>
          </a:ln>
        </p:spPr>
      </p:cxnSp>
      <p:cxnSp>
        <p:nvCxnSpPr>
          <p:cNvPr id="1120" name="Google Shape;1120;p63"/>
          <p:cNvCxnSpPr>
            <a:stCxn id="1121" idx="4"/>
            <a:endCxn id="1108" idx="1"/>
          </p:cNvCxnSpPr>
          <p:nvPr/>
        </p:nvCxnSpPr>
        <p:spPr>
          <a:xfrm flipH="1" rot="-5400000">
            <a:off x="3835321" y="2990834"/>
            <a:ext cx="224400" cy="174900"/>
          </a:xfrm>
          <a:prstGeom prst="curvedConnector3">
            <a:avLst>
              <a:gd fmla="val 48035" name="adj1"/>
            </a:avLst>
          </a:prstGeom>
          <a:noFill/>
          <a:ln cap="flat" cmpd="sng" w="9525">
            <a:solidFill>
              <a:srgbClr val="000000"/>
            </a:solidFill>
            <a:prstDash val="solid"/>
            <a:round/>
            <a:headEnd len="med" w="med" type="none"/>
            <a:tailEnd len="med" w="med" type="triangle"/>
          </a:ln>
        </p:spPr>
      </p:cxnSp>
      <p:sp>
        <p:nvSpPr>
          <p:cNvPr id="1122" name="Google Shape;1122;p63"/>
          <p:cNvSpPr txBox="1"/>
          <p:nvPr/>
        </p:nvSpPr>
        <p:spPr>
          <a:xfrm>
            <a:off x="-18100" y="482450"/>
            <a:ext cx="6201600" cy="438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latin typeface="Roboto"/>
                <a:ea typeface="Roboto"/>
                <a:cs typeface="Roboto"/>
                <a:sym typeface="Roboto"/>
              </a:rPr>
              <a:t>Tailored solution to help you with logistics requirements</a:t>
            </a:r>
            <a:endParaRPr b="1" sz="1800">
              <a:latin typeface="Roboto"/>
              <a:ea typeface="Roboto"/>
              <a:cs typeface="Roboto"/>
              <a:sym typeface="Roboto"/>
            </a:endParaRPr>
          </a:p>
        </p:txBody>
      </p:sp>
      <p:cxnSp>
        <p:nvCxnSpPr>
          <p:cNvPr id="1123" name="Google Shape;1123;p63"/>
          <p:cNvCxnSpPr>
            <a:stCxn id="1124" idx="2"/>
            <a:endCxn id="1108" idx="6"/>
          </p:cNvCxnSpPr>
          <p:nvPr/>
        </p:nvCxnSpPr>
        <p:spPr>
          <a:xfrm flipH="1">
            <a:off x="4086671" y="2997618"/>
            <a:ext cx="258600" cy="214200"/>
          </a:xfrm>
          <a:prstGeom prst="curvedConnector3">
            <a:avLst>
              <a:gd fmla="val 49976" name="adj1"/>
            </a:avLst>
          </a:prstGeom>
          <a:noFill/>
          <a:ln cap="flat" cmpd="sng" w="19050">
            <a:solidFill>
              <a:srgbClr val="FFD966"/>
            </a:solidFill>
            <a:prstDash val="dash"/>
            <a:round/>
            <a:headEnd len="med" w="med" type="none"/>
            <a:tailEnd len="med" w="med" type="triangle"/>
          </a:ln>
        </p:spPr>
      </p:cxnSp>
      <p:sp>
        <p:nvSpPr>
          <p:cNvPr id="1121" name="Google Shape;1121;p63"/>
          <p:cNvSpPr/>
          <p:nvPr/>
        </p:nvSpPr>
        <p:spPr>
          <a:xfrm>
            <a:off x="3830971" y="2913284"/>
            <a:ext cx="58200" cy="52800"/>
          </a:xfrm>
          <a:prstGeom prst="ellipse">
            <a:avLst/>
          </a:prstGeom>
          <a:solidFill>
            <a:srgbClr val="0000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63"/>
          <p:cNvSpPr/>
          <p:nvPr/>
        </p:nvSpPr>
        <p:spPr>
          <a:xfrm>
            <a:off x="4345271" y="2971218"/>
            <a:ext cx="58200" cy="52800"/>
          </a:xfrm>
          <a:prstGeom prst="ellipse">
            <a:avLst/>
          </a:prstGeom>
          <a:solidFill>
            <a:srgbClr val="0000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63"/>
          <p:cNvSpPr/>
          <p:nvPr/>
        </p:nvSpPr>
        <p:spPr>
          <a:xfrm>
            <a:off x="3898196" y="2689818"/>
            <a:ext cx="58200" cy="52800"/>
          </a:xfrm>
          <a:prstGeom prst="ellipse">
            <a:avLst/>
          </a:prstGeom>
          <a:solidFill>
            <a:srgbClr val="0000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26" name="Google Shape;1126;p63"/>
          <p:cNvCxnSpPr>
            <a:stCxn id="1125" idx="4"/>
            <a:endCxn id="1108" idx="0"/>
          </p:cNvCxnSpPr>
          <p:nvPr/>
        </p:nvCxnSpPr>
        <p:spPr>
          <a:xfrm flipH="1" rot="-5400000">
            <a:off x="3772496" y="2897418"/>
            <a:ext cx="438900" cy="129300"/>
          </a:xfrm>
          <a:prstGeom prst="curvedConnector3">
            <a:avLst>
              <a:gd fmla="val 50017" name="adj1"/>
            </a:avLst>
          </a:prstGeom>
          <a:noFill/>
          <a:ln cap="flat" cmpd="sng" w="9525">
            <a:solidFill>
              <a:srgbClr val="000000"/>
            </a:solidFill>
            <a:prstDash val="solid"/>
            <a:round/>
            <a:headEnd len="med" w="med" type="none"/>
            <a:tailEnd len="med" w="med" type="triangle"/>
          </a:ln>
        </p:spPr>
      </p:cxnSp>
      <p:cxnSp>
        <p:nvCxnSpPr>
          <p:cNvPr id="1127" name="Google Shape;1127;p63"/>
          <p:cNvCxnSpPr>
            <a:stCxn id="1128" idx="6"/>
            <a:endCxn id="1108" idx="2"/>
          </p:cNvCxnSpPr>
          <p:nvPr/>
        </p:nvCxnSpPr>
        <p:spPr>
          <a:xfrm>
            <a:off x="3758696" y="3186818"/>
            <a:ext cx="267600" cy="25200"/>
          </a:xfrm>
          <a:prstGeom prst="curvedConnector3">
            <a:avLst>
              <a:gd fmla="val 49981" name="adj1"/>
            </a:avLst>
          </a:prstGeom>
          <a:noFill/>
          <a:ln cap="flat" cmpd="sng" w="9525">
            <a:solidFill>
              <a:srgbClr val="000000"/>
            </a:solidFill>
            <a:prstDash val="solid"/>
            <a:round/>
            <a:headEnd len="med" w="med" type="none"/>
            <a:tailEnd len="med" w="med" type="triangle"/>
          </a:ln>
        </p:spPr>
      </p:cxnSp>
      <p:sp>
        <p:nvSpPr>
          <p:cNvPr id="1128" name="Google Shape;1128;p63"/>
          <p:cNvSpPr/>
          <p:nvPr/>
        </p:nvSpPr>
        <p:spPr>
          <a:xfrm>
            <a:off x="3700496" y="3160418"/>
            <a:ext cx="58200" cy="52800"/>
          </a:xfrm>
          <a:prstGeom prst="ellipse">
            <a:avLst/>
          </a:prstGeom>
          <a:solidFill>
            <a:srgbClr val="0000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63"/>
          <p:cNvSpPr txBox="1"/>
          <p:nvPr/>
        </p:nvSpPr>
        <p:spPr>
          <a:xfrm>
            <a:off x="4208143" y="2850982"/>
            <a:ext cx="552900" cy="13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Roboto"/>
                <a:ea typeface="Roboto"/>
                <a:cs typeface="Roboto"/>
                <a:sym typeface="Roboto"/>
              </a:rPr>
              <a:t>PARTNER</a:t>
            </a:r>
            <a:endParaRPr b="1" sz="600">
              <a:latin typeface="Roboto"/>
              <a:ea typeface="Roboto"/>
              <a:cs typeface="Roboto"/>
              <a:sym typeface="Roboto"/>
            </a:endParaRPr>
          </a:p>
        </p:txBody>
      </p:sp>
      <p:sp>
        <p:nvSpPr>
          <p:cNvPr id="1130" name="Google Shape;1130;p63"/>
          <p:cNvSpPr txBox="1"/>
          <p:nvPr/>
        </p:nvSpPr>
        <p:spPr>
          <a:xfrm>
            <a:off x="3373359" y="3060676"/>
            <a:ext cx="641700" cy="13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Roboto"/>
                <a:ea typeface="Roboto"/>
                <a:cs typeface="Roboto"/>
                <a:sym typeface="Roboto"/>
              </a:rPr>
              <a:t>ZALANDO</a:t>
            </a:r>
            <a:endParaRPr b="1" sz="600">
              <a:latin typeface="Roboto"/>
              <a:ea typeface="Roboto"/>
              <a:cs typeface="Roboto"/>
              <a:sym typeface="Roboto"/>
            </a:endParaRPr>
          </a:p>
        </p:txBody>
      </p:sp>
      <p:sp>
        <p:nvSpPr>
          <p:cNvPr id="1131" name="Google Shape;1131;p63"/>
          <p:cNvSpPr txBox="1"/>
          <p:nvPr/>
        </p:nvSpPr>
        <p:spPr>
          <a:xfrm>
            <a:off x="3284684" y="2650657"/>
            <a:ext cx="787800" cy="13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Roboto"/>
                <a:ea typeface="Roboto"/>
                <a:cs typeface="Roboto"/>
                <a:sym typeface="Roboto"/>
              </a:rPr>
              <a:t>PARTNER</a:t>
            </a:r>
            <a:endParaRPr b="1" sz="600">
              <a:latin typeface="Roboto"/>
              <a:ea typeface="Roboto"/>
              <a:cs typeface="Roboto"/>
              <a:sym typeface="Roboto"/>
            </a:endParaRPr>
          </a:p>
        </p:txBody>
      </p:sp>
      <p:sp>
        <p:nvSpPr>
          <p:cNvPr id="1132" name="Google Shape;1132;p63"/>
          <p:cNvSpPr txBox="1"/>
          <p:nvPr/>
        </p:nvSpPr>
        <p:spPr>
          <a:xfrm>
            <a:off x="3347330" y="2850652"/>
            <a:ext cx="587400" cy="13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Roboto"/>
                <a:ea typeface="Roboto"/>
                <a:cs typeface="Roboto"/>
                <a:sym typeface="Roboto"/>
              </a:rPr>
              <a:t>PARTNER</a:t>
            </a:r>
            <a:endParaRPr b="1" sz="600">
              <a:latin typeface="Roboto"/>
              <a:ea typeface="Roboto"/>
              <a:cs typeface="Roboto"/>
              <a:sym typeface="Roboto"/>
            </a:endParaRPr>
          </a:p>
        </p:txBody>
      </p:sp>
      <p:sp>
        <p:nvSpPr>
          <p:cNvPr id="1109" name="Google Shape;1109;p63"/>
          <p:cNvSpPr/>
          <p:nvPr/>
        </p:nvSpPr>
        <p:spPr>
          <a:xfrm>
            <a:off x="4142628" y="2594301"/>
            <a:ext cx="54300" cy="52800"/>
          </a:xfrm>
          <a:prstGeom prst="ellipse">
            <a:avLst/>
          </a:prstGeom>
          <a:solidFill>
            <a:srgbClr val="4A86E8"/>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3" name="Google Shape;1133;p63"/>
          <p:cNvCxnSpPr>
            <a:stCxn id="1117" idx="2"/>
          </p:cNvCxnSpPr>
          <p:nvPr/>
        </p:nvCxnSpPr>
        <p:spPr>
          <a:xfrm flipH="1">
            <a:off x="2686415" y="4289289"/>
            <a:ext cx="212400" cy="286800"/>
          </a:xfrm>
          <a:prstGeom prst="curvedConnector2">
            <a:avLst/>
          </a:prstGeom>
          <a:noFill/>
          <a:ln cap="flat" cmpd="sng" w="9525">
            <a:solidFill>
              <a:srgbClr val="4A86E8"/>
            </a:solidFill>
            <a:prstDash val="solid"/>
            <a:round/>
            <a:headEnd len="med" w="med" type="none"/>
            <a:tailEnd len="med" w="med" type="triangle"/>
          </a:ln>
        </p:spPr>
      </p:cxnSp>
      <p:sp>
        <p:nvSpPr>
          <p:cNvPr id="1117" name="Google Shape;1117;p63"/>
          <p:cNvSpPr/>
          <p:nvPr/>
        </p:nvSpPr>
        <p:spPr>
          <a:xfrm>
            <a:off x="2898815" y="4262889"/>
            <a:ext cx="54300" cy="52800"/>
          </a:xfrm>
          <a:prstGeom prst="ellipse">
            <a:avLst/>
          </a:prstGeom>
          <a:solidFill>
            <a:srgbClr val="4A86E8"/>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4" name="Google Shape;1134;p63"/>
          <p:cNvCxnSpPr>
            <a:stCxn id="1108" idx="4"/>
            <a:endCxn id="1135" idx="2"/>
          </p:cNvCxnSpPr>
          <p:nvPr/>
        </p:nvCxnSpPr>
        <p:spPr>
          <a:xfrm rot="-5400000">
            <a:off x="4240393" y="2950064"/>
            <a:ext cx="108300" cy="476100"/>
          </a:xfrm>
          <a:prstGeom prst="curvedConnector4">
            <a:avLst>
              <a:gd fmla="val -219875" name="adj1"/>
              <a:gd fmla="val 53182" name="adj2"/>
            </a:avLst>
          </a:prstGeom>
          <a:noFill/>
          <a:ln cap="flat" cmpd="sng" w="9525">
            <a:solidFill>
              <a:srgbClr val="FE6A23"/>
            </a:solidFill>
            <a:prstDash val="solid"/>
            <a:round/>
            <a:headEnd len="med" w="med" type="none"/>
            <a:tailEnd len="med" w="med" type="triangle"/>
          </a:ln>
        </p:spPr>
      </p:cxnSp>
      <p:sp>
        <p:nvSpPr>
          <p:cNvPr id="1135" name="Google Shape;1135;p63"/>
          <p:cNvSpPr/>
          <p:nvPr/>
        </p:nvSpPr>
        <p:spPr>
          <a:xfrm>
            <a:off x="4532590" y="3107614"/>
            <a:ext cx="54300" cy="52800"/>
          </a:xfrm>
          <a:prstGeom prst="ellipse">
            <a:avLst/>
          </a:prstGeom>
          <a:solidFill>
            <a:srgbClr val="4A86E8"/>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6" name="Google Shape;1136;p63"/>
          <p:cNvCxnSpPr>
            <a:stCxn id="1135" idx="6"/>
          </p:cNvCxnSpPr>
          <p:nvPr/>
        </p:nvCxnSpPr>
        <p:spPr>
          <a:xfrm>
            <a:off x="4586890" y="3134014"/>
            <a:ext cx="371100" cy="83400"/>
          </a:xfrm>
          <a:prstGeom prst="curvedConnector3">
            <a:avLst>
              <a:gd fmla="val 50000" name="adj1"/>
            </a:avLst>
          </a:prstGeom>
          <a:noFill/>
          <a:ln cap="flat" cmpd="sng" w="9525">
            <a:solidFill>
              <a:srgbClr val="4A86E8"/>
            </a:solidFill>
            <a:prstDash val="solid"/>
            <a:round/>
            <a:headEnd len="med" w="med" type="none"/>
            <a:tailEnd len="med" w="med" type="triangle"/>
          </a:ln>
        </p:spPr>
      </p:cxnSp>
      <p:cxnSp>
        <p:nvCxnSpPr>
          <p:cNvPr id="1137" name="Google Shape;1137;p63"/>
          <p:cNvCxnSpPr>
            <a:stCxn id="1108" idx="1"/>
          </p:cNvCxnSpPr>
          <p:nvPr/>
        </p:nvCxnSpPr>
        <p:spPr>
          <a:xfrm flipH="1" rot="5400000">
            <a:off x="3825217" y="2980689"/>
            <a:ext cx="149100" cy="270600"/>
          </a:xfrm>
          <a:prstGeom prst="curvedConnector2">
            <a:avLst/>
          </a:prstGeom>
          <a:noFill/>
          <a:ln cap="flat" cmpd="sng" w="9525">
            <a:solidFill>
              <a:srgbClr val="4A86E8"/>
            </a:solidFill>
            <a:prstDash val="solid"/>
            <a:round/>
            <a:headEnd len="med" w="med" type="none"/>
            <a:tailEnd len="med" w="med" type="triangle"/>
          </a:ln>
        </p:spPr>
      </p:cxnSp>
      <p:sp>
        <p:nvSpPr>
          <p:cNvPr id="1108" name="Google Shape;1108;p63"/>
          <p:cNvSpPr/>
          <p:nvPr/>
        </p:nvSpPr>
        <p:spPr>
          <a:xfrm>
            <a:off x="4026193" y="3181664"/>
            <a:ext cx="60600" cy="60600"/>
          </a:xfrm>
          <a:prstGeom prst="ellipse">
            <a:avLst/>
          </a:prstGeom>
          <a:solidFill>
            <a:srgbClr val="FFFFFF">
              <a:alpha val="94120"/>
            </a:srgbClr>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8" name="Google Shape;1138;p63"/>
          <p:cNvCxnSpPr>
            <a:stCxn id="1135" idx="6"/>
          </p:cNvCxnSpPr>
          <p:nvPr/>
        </p:nvCxnSpPr>
        <p:spPr>
          <a:xfrm flipH="1" rot="10800000">
            <a:off x="4586890" y="2924314"/>
            <a:ext cx="324900" cy="209700"/>
          </a:xfrm>
          <a:prstGeom prst="curvedConnector3">
            <a:avLst>
              <a:gd fmla="val 50000" name="adj1"/>
            </a:avLst>
          </a:prstGeom>
          <a:noFill/>
          <a:ln cap="flat" cmpd="sng" w="9525">
            <a:solidFill>
              <a:srgbClr val="4A86E8"/>
            </a:solidFill>
            <a:prstDash val="solid"/>
            <a:round/>
            <a:headEnd len="med" w="med" type="none"/>
            <a:tailEnd len="med" w="med" type="triangle"/>
          </a:ln>
        </p:spPr>
      </p:cxnSp>
      <p:sp>
        <p:nvSpPr>
          <p:cNvPr id="1139" name="Google Shape;1139;p63"/>
          <p:cNvSpPr txBox="1"/>
          <p:nvPr/>
        </p:nvSpPr>
        <p:spPr>
          <a:xfrm>
            <a:off x="1296965" y="4755664"/>
            <a:ext cx="7662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solidFill>
                  <a:srgbClr val="999999"/>
                </a:solidFill>
                <a:latin typeface="Roboto"/>
                <a:ea typeface="Roboto"/>
                <a:cs typeface="Roboto"/>
                <a:sym typeface="Roboto"/>
              </a:rPr>
              <a:t>ILLUSTRATIVE</a:t>
            </a:r>
            <a:endParaRPr i="1" sz="600">
              <a:solidFill>
                <a:srgbClr val="999999"/>
              </a:solidFill>
              <a:latin typeface="Roboto"/>
              <a:ea typeface="Roboto"/>
              <a:cs typeface="Roboto"/>
              <a:sym typeface="Roboto"/>
            </a:endParaRPr>
          </a:p>
        </p:txBody>
      </p:sp>
      <p:cxnSp>
        <p:nvCxnSpPr>
          <p:cNvPr id="1140" name="Google Shape;1140;p63"/>
          <p:cNvCxnSpPr>
            <a:stCxn id="1141" idx="6"/>
            <a:endCxn id="1108" idx="2"/>
          </p:cNvCxnSpPr>
          <p:nvPr/>
        </p:nvCxnSpPr>
        <p:spPr>
          <a:xfrm flipH="1" rot="10800000">
            <a:off x="3336671" y="3211992"/>
            <a:ext cx="689400" cy="34800"/>
          </a:xfrm>
          <a:prstGeom prst="curvedConnector3">
            <a:avLst>
              <a:gd fmla="val 50009" name="adj1"/>
            </a:avLst>
          </a:prstGeom>
          <a:noFill/>
          <a:ln cap="flat" cmpd="sng" w="19050">
            <a:solidFill>
              <a:srgbClr val="FFD966"/>
            </a:solidFill>
            <a:prstDash val="dash"/>
            <a:round/>
            <a:headEnd len="med" w="med" type="none"/>
            <a:tailEnd len="med" w="med" type="triangle"/>
          </a:ln>
        </p:spPr>
      </p:cxnSp>
      <p:sp>
        <p:nvSpPr>
          <p:cNvPr id="1142" name="Google Shape;1142;p63"/>
          <p:cNvSpPr txBox="1"/>
          <p:nvPr/>
        </p:nvSpPr>
        <p:spPr>
          <a:xfrm>
            <a:off x="2688800" y="3142909"/>
            <a:ext cx="787800" cy="13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Roboto"/>
                <a:ea typeface="Roboto"/>
                <a:cs typeface="Roboto"/>
                <a:sym typeface="Roboto"/>
              </a:rPr>
              <a:t>PARTNER</a:t>
            </a:r>
            <a:endParaRPr b="1" sz="600">
              <a:latin typeface="Roboto"/>
              <a:ea typeface="Roboto"/>
              <a:cs typeface="Roboto"/>
              <a:sym typeface="Roboto"/>
            </a:endParaRPr>
          </a:p>
        </p:txBody>
      </p:sp>
      <p:sp>
        <p:nvSpPr>
          <p:cNvPr id="1141" name="Google Shape;1141;p63"/>
          <p:cNvSpPr/>
          <p:nvPr/>
        </p:nvSpPr>
        <p:spPr>
          <a:xfrm>
            <a:off x="3278471" y="3220392"/>
            <a:ext cx="58200" cy="52800"/>
          </a:xfrm>
          <a:prstGeom prst="ellipse">
            <a:avLst/>
          </a:prstGeom>
          <a:solidFill>
            <a:srgbClr val="0000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43" name="Google Shape;1143;p63"/>
          <p:cNvCxnSpPr>
            <a:endCxn id="1108" idx="2"/>
          </p:cNvCxnSpPr>
          <p:nvPr/>
        </p:nvCxnSpPr>
        <p:spPr>
          <a:xfrm flipH="1" rot="10800000">
            <a:off x="3089293" y="3211964"/>
            <a:ext cx="936900" cy="368700"/>
          </a:xfrm>
          <a:prstGeom prst="curvedConnector3">
            <a:avLst>
              <a:gd fmla="val 50000" name="adj1"/>
            </a:avLst>
          </a:prstGeom>
          <a:noFill/>
          <a:ln cap="flat" cmpd="sng" w="19050">
            <a:solidFill>
              <a:srgbClr val="FFD966"/>
            </a:solidFill>
            <a:prstDash val="dash"/>
            <a:round/>
            <a:headEnd len="med" w="med" type="none"/>
            <a:tailEnd len="med" w="med" type="triangle"/>
          </a:ln>
        </p:spPr>
      </p:cxnSp>
      <p:sp>
        <p:nvSpPr>
          <p:cNvPr id="1144" name="Google Shape;1144;p63"/>
          <p:cNvSpPr txBox="1"/>
          <p:nvPr/>
        </p:nvSpPr>
        <p:spPr>
          <a:xfrm>
            <a:off x="2460200" y="3488857"/>
            <a:ext cx="787800" cy="13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Roboto"/>
                <a:ea typeface="Roboto"/>
                <a:cs typeface="Roboto"/>
                <a:sym typeface="Roboto"/>
              </a:rPr>
              <a:t>PARTNER</a:t>
            </a:r>
            <a:endParaRPr b="1" sz="600">
              <a:latin typeface="Roboto"/>
              <a:ea typeface="Roboto"/>
              <a:cs typeface="Roboto"/>
              <a:sym typeface="Roboto"/>
            </a:endParaRPr>
          </a:p>
        </p:txBody>
      </p:sp>
      <p:sp>
        <p:nvSpPr>
          <p:cNvPr id="1145" name="Google Shape;1145;p63"/>
          <p:cNvSpPr/>
          <p:nvPr/>
        </p:nvSpPr>
        <p:spPr>
          <a:xfrm>
            <a:off x="3049871" y="3566340"/>
            <a:ext cx="58200" cy="52800"/>
          </a:xfrm>
          <a:prstGeom prst="ellipse">
            <a:avLst/>
          </a:prstGeom>
          <a:solidFill>
            <a:srgbClr val="0000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46" name="Google Shape;1146;p63"/>
          <p:cNvCxnSpPr>
            <a:stCxn id="1108" idx="3"/>
            <a:endCxn id="1147" idx="6"/>
          </p:cNvCxnSpPr>
          <p:nvPr/>
        </p:nvCxnSpPr>
        <p:spPr>
          <a:xfrm rot="5400000">
            <a:off x="3683617" y="3161839"/>
            <a:ext cx="279900" cy="423000"/>
          </a:xfrm>
          <a:prstGeom prst="curvedConnector2">
            <a:avLst/>
          </a:prstGeom>
          <a:noFill/>
          <a:ln cap="flat" cmpd="sng" w="9525">
            <a:solidFill>
              <a:srgbClr val="FE6A23"/>
            </a:solidFill>
            <a:prstDash val="solid"/>
            <a:round/>
            <a:headEnd len="med" w="med" type="none"/>
            <a:tailEnd len="med" w="med" type="triangle"/>
          </a:ln>
        </p:spPr>
      </p:cxnSp>
      <p:sp>
        <p:nvSpPr>
          <p:cNvPr id="1147" name="Google Shape;1147;p63"/>
          <p:cNvSpPr/>
          <p:nvPr/>
        </p:nvSpPr>
        <p:spPr>
          <a:xfrm>
            <a:off x="3557742" y="3486929"/>
            <a:ext cx="54300" cy="52800"/>
          </a:xfrm>
          <a:prstGeom prst="ellipse">
            <a:avLst/>
          </a:prstGeom>
          <a:solidFill>
            <a:srgbClr val="4A86E8"/>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48" name="Google Shape;1148;p63"/>
          <p:cNvCxnSpPr>
            <a:stCxn id="1147" idx="4"/>
          </p:cNvCxnSpPr>
          <p:nvPr/>
        </p:nvCxnSpPr>
        <p:spPr>
          <a:xfrm rot="5400000">
            <a:off x="3329292" y="3474029"/>
            <a:ext cx="189900" cy="321300"/>
          </a:xfrm>
          <a:prstGeom prst="curvedConnector2">
            <a:avLst/>
          </a:prstGeom>
          <a:noFill/>
          <a:ln cap="flat" cmpd="sng" w="9525">
            <a:solidFill>
              <a:srgbClr val="4A86E8"/>
            </a:solidFill>
            <a:prstDash val="solid"/>
            <a:round/>
            <a:headEnd len="med" w="med" type="none"/>
            <a:tailEnd len="med" w="med" type="triangle"/>
          </a:ln>
        </p:spPr>
      </p:cxnSp>
      <p:cxnSp>
        <p:nvCxnSpPr>
          <p:cNvPr id="1149" name="Google Shape;1149;p63"/>
          <p:cNvCxnSpPr>
            <a:stCxn id="1147" idx="0"/>
          </p:cNvCxnSpPr>
          <p:nvPr/>
        </p:nvCxnSpPr>
        <p:spPr>
          <a:xfrm flipH="1" rot="5400000">
            <a:off x="3370692" y="3272729"/>
            <a:ext cx="100200" cy="328200"/>
          </a:xfrm>
          <a:prstGeom prst="curvedConnector2">
            <a:avLst/>
          </a:prstGeom>
          <a:noFill/>
          <a:ln cap="flat" cmpd="sng" w="9525">
            <a:solidFill>
              <a:srgbClr val="4A86E8"/>
            </a:solidFill>
            <a:prstDash val="solid"/>
            <a:round/>
            <a:headEnd len="med" w="med" type="none"/>
            <a:tailEnd len="med" w="med" type="triangle"/>
          </a:ln>
        </p:spPr>
      </p:cxnSp>
      <p:sp>
        <p:nvSpPr>
          <p:cNvPr id="1150" name="Google Shape;1150;p63"/>
          <p:cNvSpPr txBox="1"/>
          <p:nvPr/>
        </p:nvSpPr>
        <p:spPr>
          <a:xfrm>
            <a:off x="3563499" y="3505185"/>
            <a:ext cx="641700" cy="13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600">
                <a:latin typeface="Roboto"/>
                <a:ea typeface="Roboto"/>
                <a:cs typeface="Roboto"/>
                <a:sym typeface="Roboto"/>
              </a:rPr>
              <a:t>ZALANDO</a:t>
            </a:r>
            <a:endParaRPr b="1" sz="600">
              <a:latin typeface="Roboto"/>
              <a:ea typeface="Roboto"/>
              <a:cs typeface="Roboto"/>
              <a:sym typeface="Roboto"/>
            </a:endParaRPr>
          </a:p>
        </p:txBody>
      </p:sp>
      <p:sp>
        <p:nvSpPr>
          <p:cNvPr id="1151" name="Google Shape;1151;p63"/>
          <p:cNvSpPr/>
          <p:nvPr/>
        </p:nvSpPr>
        <p:spPr>
          <a:xfrm>
            <a:off x="3846161" y="3455850"/>
            <a:ext cx="58200" cy="52800"/>
          </a:xfrm>
          <a:prstGeom prst="ellipse">
            <a:avLst/>
          </a:prstGeom>
          <a:solidFill>
            <a:srgbClr val="0000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2" name="Google Shape;1152;p63"/>
          <p:cNvCxnSpPr>
            <a:stCxn id="1151" idx="6"/>
            <a:endCxn id="1108" idx="4"/>
          </p:cNvCxnSpPr>
          <p:nvPr/>
        </p:nvCxnSpPr>
        <p:spPr>
          <a:xfrm flipH="1" rot="10800000">
            <a:off x="3904361" y="3242250"/>
            <a:ext cx="152100" cy="240000"/>
          </a:xfrm>
          <a:prstGeom prst="curvedConnector2">
            <a:avLst/>
          </a:prstGeom>
          <a:noFill/>
          <a:ln cap="flat" cmpd="sng" w="9525">
            <a:solidFill>
              <a:srgbClr val="000000"/>
            </a:solidFill>
            <a:prstDash val="solid"/>
            <a:round/>
            <a:headEnd len="med" w="med" type="none"/>
            <a:tailEnd len="med" w="med" type="triangle"/>
          </a:ln>
        </p:spPr>
      </p:cxnSp>
      <p:cxnSp>
        <p:nvCxnSpPr>
          <p:cNvPr id="1153" name="Google Shape;1153;p63"/>
          <p:cNvCxnSpPr>
            <a:stCxn id="1147" idx="5"/>
          </p:cNvCxnSpPr>
          <p:nvPr/>
        </p:nvCxnSpPr>
        <p:spPr>
          <a:xfrm rot="5400000">
            <a:off x="3211540" y="3625147"/>
            <a:ext cx="485700" cy="299400"/>
          </a:xfrm>
          <a:prstGeom prst="curvedConnector3">
            <a:avLst>
              <a:gd fmla="val 50796" name="adj1"/>
            </a:avLst>
          </a:prstGeom>
          <a:noFill/>
          <a:ln cap="flat" cmpd="sng" w="9525">
            <a:solidFill>
              <a:srgbClr val="4A86E8"/>
            </a:solidFill>
            <a:prstDash val="solid"/>
            <a:round/>
            <a:headEnd len="med" w="med" type="none"/>
            <a:tailEnd len="med" w="med" type="triangle"/>
          </a:ln>
        </p:spPr>
      </p:cxnSp>
      <p:grpSp>
        <p:nvGrpSpPr>
          <p:cNvPr id="1154" name="Google Shape;1154;p63"/>
          <p:cNvGrpSpPr/>
          <p:nvPr/>
        </p:nvGrpSpPr>
        <p:grpSpPr>
          <a:xfrm>
            <a:off x="5858668" y="3621586"/>
            <a:ext cx="3106383" cy="1153500"/>
            <a:chOff x="5188792" y="3768465"/>
            <a:chExt cx="3106383" cy="1153500"/>
          </a:xfrm>
        </p:grpSpPr>
        <p:sp>
          <p:nvSpPr>
            <p:cNvPr id="1155" name="Google Shape;1155;p63"/>
            <p:cNvSpPr/>
            <p:nvPr/>
          </p:nvSpPr>
          <p:spPr>
            <a:xfrm>
              <a:off x="5194075" y="3768465"/>
              <a:ext cx="3101100" cy="1153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b="1" lang="en-GB" sz="1000">
                  <a:solidFill>
                    <a:srgbClr val="000000"/>
                  </a:solidFill>
                  <a:latin typeface="Roboto"/>
                  <a:ea typeface="Roboto"/>
                  <a:cs typeface="Roboto"/>
                  <a:sym typeface="Roboto"/>
                </a:rPr>
                <a:t>FREIGHT RATE FORWARDING</a:t>
              </a:r>
              <a:endParaRPr sz="800">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sz="600">
                <a:solidFill>
                  <a:srgbClr val="000000"/>
                </a:solidFill>
                <a:latin typeface="Roboto"/>
                <a:ea typeface="Roboto"/>
                <a:cs typeface="Roboto"/>
                <a:sym typeface="Roboto"/>
              </a:endParaRPr>
            </a:p>
            <a:p>
              <a:pPr indent="0" lvl="0" marL="0" rtl="0" algn="l">
                <a:spcBef>
                  <a:spcPts val="0"/>
                </a:spcBef>
                <a:spcAft>
                  <a:spcPts val="0"/>
                </a:spcAft>
                <a:buClr>
                  <a:srgbClr val="000000"/>
                </a:buClr>
                <a:buSzPts val="1100"/>
                <a:buFont typeface="Arial"/>
                <a:buNone/>
              </a:pPr>
              <a:r>
                <a:rPr lang="en-GB" sz="800">
                  <a:solidFill>
                    <a:srgbClr val="000000"/>
                  </a:solidFill>
                  <a:latin typeface="Roboto"/>
                  <a:ea typeface="Roboto"/>
                  <a:cs typeface="Roboto"/>
                  <a:sym typeface="Roboto"/>
                </a:rPr>
                <a:t>Partners purchase shipping labels for Last Mile Carriers from Zalando, where stable and proven business relations with transport service providers enable highly attractive conditions for local hero-players, providing highest quality services</a:t>
              </a:r>
              <a:endParaRPr sz="800">
                <a:latin typeface="Roboto"/>
                <a:ea typeface="Roboto"/>
                <a:cs typeface="Roboto"/>
                <a:sym typeface="Roboto"/>
              </a:endParaRPr>
            </a:p>
          </p:txBody>
        </p:sp>
        <p:cxnSp>
          <p:nvCxnSpPr>
            <p:cNvPr id="1156" name="Google Shape;1156;p63"/>
            <p:cNvCxnSpPr/>
            <p:nvPr/>
          </p:nvCxnSpPr>
          <p:spPr>
            <a:xfrm flipH="1" rot="10800000">
              <a:off x="5283029" y="4166781"/>
              <a:ext cx="2923200" cy="7200"/>
            </a:xfrm>
            <a:prstGeom prst="straightConnector1">
              <a:avLst/>
            </a:prstGeom>
            <a:noFill/>
            <a:ln cap="flat" cmpd="sng" w="9525">
              <a:solidFill>
                <a:srgbClr val="000000"/>
              </a:solidFill>
              <a:prstDash val="solid"/>
              <a:round/>
              <a:headEnd len="med" w="med" type="none"/>
              <a:tailEnd len="med" w="med" type="none"/>
            </a:ln>
          </p:spPr>
        </p:cxnSp>
        <p:cxnSp>
          <p:nvCxnSpPr>
            <p:cNvPr id="1157" name="Google Shape;1157;p63"/>
            <p:cNvCxnSpPr/>
            <p:nvPr/>
          </p:nvCxnSpPr>
          <p:spPr>
            <a:xfrm rot="10800000">
              <a:off x="5188792" y="4012767"/>
              <a:ext cx="56700" cy="99600"/>
            </a:xfrm>
            <a:prstGeom prst="straightConnector1">
              <a:avLst/>
            </a:prstGeom>
            <a:noFill/>
            <a:ln cap="flat" cmpd="sng" w="19050">
              <a:solidFill>
                <a:srgbClr val="4A86E8"/>
              </a:solidFill>
              <a:prstDash val="solid"/>
              <a:round/>
              <a:headEnd len="med" w="med" type="none"/>
              <a:tailEnd len="med" w="med" type="none"/>
            </a:ln>
          </p:spPr>
        </p:cxnSp>
      </p:grpSp>
      <p:grpSp>
        <p:nvGrpSpPr>
          <p:cNvPr id="1158" name="Google Shape;1158;p63"/>
          <p:cNvGrpSpPr/>
          <p:nvPr/>
        </p:nvGrpSpPr>
        <p:grpSpPr>
          <a:xfrm>
            <a:off x="5858688" y="2365262"/>
            <a:ext cx="3106363" cy="1153500"/>
            <a:chOff x="5188812" y="1823598"/>
            <a:chExt cx="3106363" cy="1153500"/>
          </a:xfrm>
        </p:grpSpPr>
        <p:sp>
          <p:nvSpPr>
            <p:cNvPr id="1159" name="Google Shape;1159;p63"/>
            <p:cNvSpPr/>
            <p:nvPr/>
          </p:nvSpPr>
          <p:spPr>
            <a:xfrm>
              <a:off x="5194075" y="1823598"/>
              <a:ext cx="3101100" cy="1153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b="1" lang="en-GB" sz="1000">
                  <a:solidFill>
                    <a:srgbClr val="000000"/>
                  </a:solidFill>
                  <a:latin typeface="Roboto"/>
                  <a:ea typeface="Roboto"/>
                  <a:cs typeface="Roboto"/>
                  <a:sym typeface="Roboto"/>
                </a:rPr>
                <a:t>INTERNATIONAL AND DOMESTIC LINEHAUL SHARING</a:t>
              </a:r>
              <a:endParaRPr sz="800">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sz="600">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rPr lang="en-GB" sz="800">
                  <a:solidFill>
                    <a:srgbClr val="000000"/>
                  </a:solidFill>
                  <a:latin typeface="Roboto"/>
                  <a:ea typeface="Roboto"/>
                  <a:cs typeface="Roboto"/>
                  <a:sym typeface="Roboto"/>
                </a:rPr>
                <a:t>Volume aggregation on linehauls ensures cost efficient transport into foreign countries and optimised injection times into multiple carriers’ networks in various end-consumer markets</a:t>
              </a:r>
              <a:endParaRPr sz="800">
                <a:latin typeface="Roboto"/>
                <a:ea typeface="Roboto"/>
                <a:cs typeface="Roboto"/>
                <a:sym typeface="Roboto"/>
              </a:endParaRPr>
            </a:p>
          </p:txBody>
        </p:sp>
        <p:cxnSp>
          <p:nvCxnSpPr>
            <p:cNvPr id="1160" name="Google Shape;1160;p63"/>
            <p:cNvCxnSpPr/>
            <p:nvPr/>
          </p:nvCxnSpPr>
          <p:spPr>
            <a:xfrm flipH="1" rot="10800000">
              <a:off x="5275267" y="2349040"/>
              <a:ext cx="2923200" cy="7200"/>
            </a:xfrm>
            <a:prstGeom prst="straightConnector1">
              <a:avLst/>
            </a:prstGeom>
            <a:noFill/>
            <a:ln cap="flat" cmpd="sng" w="9525">
              <a:solidFill>
                <a:srgbClr val="000000"/>
              </a:solidFill>
              <a:prstDash val="solid"/>
              <a:round/>
              <a:headEnd len="med" w="med" type="none"/>
              <a:tailEnd len="med" w="med" type="none"/>
            </a:ln>
          </p:spPr>
        </p:cxnSp>
        <p:cxnSp>
          <p:nvCxnSpPr>
            <p:cNvPr id="1161" name="Google Shape;1161;p63"/>
            <p:cNvCxnSpPr/>
            <p:nvPr/>
          </p:nvCxnSpPr>
          <p:spPr>
            <a:xfrm rot="10800000">
              <a:off x="5188812" y="2192710"/>
              <a:ext cx="56700" cy="99600"/>
            </a:xfrm>
            <a:prstGeom prst="straightConnector1">
              <a:avLst/>
            </a:prstGeom>
            <a:noFill/>
            <a:ln cap="flat" cmpd="sng" w="19050">
              <a:solidFill>
                <a:srgbClr val="FF6900"/>
              </a:solidFill>
              <a:prstDash val="solid"/>
              <a:round/>
              <a:headEnd len="med" w="med" type="none"/>
              <a:tailEnd len="med" w="med" type="none"/>
            </a:ln>
          </p:spPr>
        </p:cxnSp>
      </p:grpSp>
      <p:grpSp>
        <p:nvGrpSpPr>
          <p:cNvPr id="1162" name="Google Shape;1162;p63"/>
          <p:cNvGrpSpPr/>
          <p:nvPr/>
        </p:nvGrpSpPr>
        <p:grpSpPr>
          <a:xfrm>
            <a:off x="5858668" y="1108938"/>
            <a:ext cx="3106382" cy="1153500"/>
            <a:chOff x="5188793" y="1847345"/>
            <a:chExt cx="3106382" cy="1153500"/>
          </a:xfrm>
        </p:grpSpPr>
        <p:sp>
          <p:nvSpPr>
            <p:cNvPr id="1163" name="Google Shape;1163;p63"/>
            <p:cNvSpPr/>
            <p:nvPr/>
          </p:nvSpPr>
          <p:spPr>
            <a:xfrm>
              <a:off x="5194075" y="1847345"/>
              <a:ext cx="3101100" cy="11535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b="1" lang="en-GB" sz="1000">
                  <a:solidFill>
                    <a:srgbClr val="000000"/>
                  </a:solidFill>
                  <a:latin typeface="Roboto"/>
                  <a:ea typeface="Roboto"/>
                  <a:cs typeface="Roboto"/>
                  <a:sym typeface="Roboto"/>
                </a:rPr>
                <a:t>MULTIPLE INJECTION SOURCES INTO THE </a:t>
              </a:r>
              <a:r>
                <a:rPr b="1" lang="en-GB" sz="1000">
                  <a:latin typeface="Roboto"/>
                  <a:ea typeface="Roboto"/>
                  <a:cs typeface="Roboto"/>
                  <a:sym typeface="Roboto"/>
                </a:rPr>
                <a:t>ZSS</a:t>
              </a:r>
              <a:r>
                <a:rPr b="1" lang="en-GB" sz="1000">
                  <a:solidFill>
                    <a:srgbClr val="000000"/>
                  </a:solidFill>
                  <a:latin typeface="Roboto"/>
                  <a:ea typeface="Roboto"/>
                  <a:cs typeface="Roboto"/>
                  <a:sym typeface="Roboto"/>
                </a:rPr>
                <a:t> HUB</a:t>
              </a:r>
              <a:endParaRPr sz="800">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t/>
              </a:r>
              <a:endParaRPr sz="600">
                <a:solidFill>
                  <a:srgbClr val="000000"/>
                </a:solidFill>
                <a:latin typeface="Roboto"/>
                <a:ea typeface="Roboto"/>
                <a:cs typeface="Roboto"/>
                <a:sym typeface="Roboto"/>
              </a:endParaRPr>
            </a:p>
            <a:p>
              <a:pPr indent="0" lvl="0" marL="0" rtl="0" algn="l">
                <a:lnSpc>
                  <a:spcPct val="100000"/>
                </a:lnSpc>
                <a:spcBef>
                  <a:spcPts val="0"/>
                </a:spcBef>
                <a:spcAft>
                  <a:spcPts val="0"/>
                </a:spcAft>
                <a:buNone/>
              </a:pPr>
              <a:r>
                <a:rPr lang="en-GB" sz="800">
                  <a:solidFill>
                    <a:srgbClr val="000000"/>
                  </a:solidFill>
                  <a:latin typeface="Roboto"/>
                  <a:ea typeface="Roboto"/>
                  <a:cs typeface="Roboto"/>
                  <a:sym typeface="Roboto"/>
                </a:rPr>
                <a:t>Parcels can be injected into the Zalando network from several locations across Germany and other European countries from multiple partners, third-party logistics providers, and other Zalando warehouses</a:t>
              </a:r>
              <a:endParaRPr sz="800">
                <a:latin typeface="Roboto"/>
                <a:ea typeface="Roboto"/>
                <a:cs typeface="Roboto"/>
                <a:sym typeface="Roboto"/>
              </a:endParaRPr>
            </a:p>
          </p:txBody>
        </p:sp>
        <p:cxnSp>
          <p:nvCxnSpPr>
            <p:cNvPr id="1164" name="Google Shape;1164;p63"/>
            <p:cNvCxnSpPr/>
            <p:nvPr/>
          </p:nvCxnSpPr>
          <p:spPr>
            <a:xfrm flipH="1" rot="10800000">
              <a:off x="5275267" y="2303692"/>
              <a:ext cx="2923200" cy="7200"/>
            </a:xfrm>
            <a:prstGeom prst="straightConnector1">
              <a:avLst/>
            </a:prstGeom>
            <a:noFill/>
            <a:ln cap="flat" cmpd="sng" w="9525">
              <a:solidFill>
                <a:srgbClr val="000000"/>
              </a:solidFill>
              <a:prstDash val="solid"/>
              <a:round/>
              <a:headEnd len="med" w="med" type="none"/>
              <a:tailEnd len="med" w="med" type="none"/>
            </a:ln>
          </p:spPr>
        </p:cxnSp>
        <p:cxnSp>
          <p:nvCxnSpPr>
            <p:cNvPr id="1165" name="Google Shape;1165;p63"/>
            <p:cNvCxnSpPr/>
            <p:nvPr/>
          </p:nvCxnSpPr>
          <p:spPr>
            <a:xfrm rot="10800000">
              <a:off x="5188793" y="2152195"/>
              <a:ext cx="56700" cy="99600"/>
            </a:xfrm>
            <a:prstGeom prst="straightConnector1">
              <a:avLst/>
            </a:prstGeom>
            <a:noFill/>
            <a:ln cap="flat" cmpd="sng" w="19050">
              <a:solidFill>
                <a:srgbClr val="000000"/>
              </a:solidFill>
              <a:prstDash val="solid"/>
              <a:round/>
              <a:headEnd len="med" w="med" type="none"/>
              <a:tailEnd len="med" w="med" type="none"/>
            </a:ln>
          </p:spPr>
        </p:cxnSp>
      </p:grpSp>
      <p:cxnSp>
        <p:nvCxnSpPr>
          <p:cNvPr id="1166" name="Google Shape;1166;p63"/>
          <p:cNvCxnSpPr/>
          <p:nvPr/>
        </p:nvCxnSpPr>
        <p:spPr>
          <a:xfrm flipH="1" rot="10800000">
            <a:off x="1158390" y="1379591"/>
            <a:ext cx="382500" cy="2400"/>
          </a:xfrm>
          <a:prstGeom prst="straightConnector1">
            <a:avLst/>
          </a:prstGeom>
          <a:noFill/>
          <a:ln cap="flat" cmpd="sng" w="9525">
            <a:solidFill>
              <a:srgbClr val="FF6900"/>
            </a:solidFill>
            <a:prstDash val="solid"/>
            <a:round/>
            <a:headEnd len="med" w="med" type="none"/>
            <a:tailEnd len="med" w="med" type="triangle"/>
          </a:ln>
        </p:spPr>
      </p:cxnSp>
      <p:cxnSp>
        <p:nvCxnSpPr>
          <p:cNvPr id="1167" name="Google Shape;1167;p63"/>
          <p:cNvCxnSpPr/>
          <p:nvPr/>
        </p:nvCxnSpPr>
        <p:spPr>
          <a:xfrm flipH="1" rot="10800000">
            <a:off x="1158390" y="1523996"/>
            <a:ext cx="382500" cy="2400"/>
          </a:xfrm>
          <a:prstGeom prst="straightConnector1">
            <a:avLst/>
          </a:prstGeom>
          <a:noFill/>
          <a:ln cap="flat" cmpd="sng" w="9525">
            <a:solidFill>
              <a:srgbClr val="000000"/>
            </a:solidFill>
            <a:prstDash val="solid"/>
            <a:round/>
            <a:headEnd len="med" w="med" type="none"/>
            <a:tailEnd len="med" w="med" type="triangle"/>
          </a:ln>
        </p:spPr>
      </p:cxnSp>
      <p:cxnSp>
        <p:nvCxnSpPr>
          <p:cNvPr id="1168" name="Google Shape;1168;p63"/>
          <p:cNvCxnSpPr/>
          <p:nvPr/>
        </p:nvCxnSpPr>
        <p:spPr>
          <a:xfrm flipH="1" rot="10800000">
            <a:off x="1158390" y="1688975"/>
            <a:ext cx="382500" cy="2400"/>
          </a:xfrm>
          <a:prstGeom prst="straightConnector1">
            <a:avLst/>
          </a:prstGeom>
          <a:noFill/>
          <a:ln cap="flat" cmpd="sng" w="9525">
            <a:solidFill>
              <a:srgbClr val="4A86E8"/>
            </a:solidFill>
            <a:prstDash val="solid"/>
            <a:round/>
            <a:headEnd len="med" w="med" type="none"/>
            <a:tailEnd len="med" w="med" type="triangle"/>
          </a:ln>
        </p:spPr>
      </p:cxnSp>
      <p:sp>
        <p:nvSpPr>
          <p:cNvPr id="1169" name="Google Shape;1169;p63"/>
          <p:cNvSpPr/>
          <p:nvPr/>
        </p:nvSpPr>
        <p:spPr>
          <a:xfrm>
            <a:off x="1455391" y="2117556"/>
            <a:ext cx="54300" cy="52800"/>
          </a:xfrm>
          <a:prstGeom prst="ellipse">
            <a:avLst/>
          </a:prstGeom>
          <a:solidFill>
            <a:srgbClr val="0000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63"/>
          <p:cNvSpPr/>
          <p:nvPr/>
        </p:nvSpPr>
        <p:spPr>
          <a:xfrm>
            <a:off x="1420290" y="2422125"/>
            <a:ext cx="120600" cy="99300"/>
          </a:xfrm>
          <a:prstGeom prst="rect">
            <a:avLst/>
          </a:prstGeom>
          <a:solidFill>
            <a:srgbClr val="FF6900">
              <a:alpha val="51150"/>
            </a:srgbClr>
          </a:solidFill>
          <a:ln cap="flat" cmpd="sng" w="9525">
            <a:solidFill>
              <a:srgbClr val="434343"/>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63"/>
          <p:cNvSpPr txBox="1"/>
          <p:nvPr/>
        </p:nvSpPr>
        <p:spPr>
          <a:xfrm>
            <a:off x="1567172" y="1615252"/>
            <a:ext cx="11772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latin typeface="Roboto"/>
                <a:ea typeface="Roboto"/>
                <a:cs typeface="Roboto"/>
                <a:sym typeface="Roboto"/>
              </a:rPr>
              <a:t>Last Mile Network</a:t>
            </a:r>
            <a:endParaRPr i="1" sz="600">
              <a:latin typeface="Roboto"/>
              <a:ea typeface="Roboto"/>
              <a:cs typeface="Roboto"/>
              <a:sym typeface="Roboto"/>
            </a:endParaRPr>
          </a:p>
        </p:txBody>
      </p:sp>
      <p:sp>
        <p:nvSpPr>
          <p:cNvPr id="1172" name="Google Shape;1172;p63"/>
          <p:cNvSpPr txBox="1"/>
          <p:nvPr/>
        </p:nvSpPr>
        <p:spPr>
          <a:xfrm>
            <a:off x="1567172" y="1462852"/>
            <a:ext cx="11772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latin typeface="Roboto"/>
                <a:ea typeface="Roboto"/>
                <a:cs typeface="Roboto"/>
                <a:sym typeface="Roboto"/>
              </a:rPr>
              <a:t>Feed-in Linehaul</a:t>
            </a:r>
            <a:endParaRPr i="1" sz="600">
              <a:latin typeface="Roboto"/>
              <a:ea typeface="Roboto"/>
              <a:cs typeface="Roboto"/>
              <a:sym typeface="Roboto"/>
            </a:endParaRPr>
          </a:p>
        </p:txBody>
      </p:sp>
      <p:sp>
        <p:nvSpPr>
          <p:cNvPr id="1173" name="Google Shape;1173;p63"/>
          <p:cNvSpPr txBox="1"/>
          <p:nvPr/>
        </p:nvSpPr>
        <p:spPr>
          <a:xfrm>
            <a:off x="1567172" y="1310452"/>
            <a:ext cx="11772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latin typeface="Roboto"/>
                <a:ea typeface="Roboto"/>
                <a:cs typeface="Roboto"/>
                <a:sym typeface="Roboto"/>
              </a:rPr>
              <a:t>Combined Linehaul</a:t>
            </a:r>
            <a:endParaRPr i="1" sz="600">
              <a:latin typeface="Roboto"/>
              <a:ea typeface="Roboto"/>
              <a:cs typeface="Roboto"/>
              <a:sym typeface="Roboto"/>
            </a:endParaRPr>
          </a:p>
        </p:txBody>
      </p:sp>
      <p:sp>
        <p:nvSpPr>
          <p:cNvPr id="1174" name="Google Shape;1174;p63"/>
          <p:cNvSpPr txBox="1"/>
          <p:nvPr/>
        </p:nvSpPr>
        <p:spPr>
          <a:xfrm>
            <a:off x="1567165" y="1931834"/>
            <a:ext cx="12150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latin typeface="Roboto"/>
                <a:ea typeface="Roboto"/>
                <a:cs typeface="Roboto"/>
                <a:sym typeface="Roboto"/>
              </a:rPr>
              <a:t>Last Mile Carrier Feed-in Hub</a:t>
            </a:r>
            <a:endParaRPr i="1" sz="600">
              <a:latin typeface="Roboto"/>
              <a:ea typeface="Roboto"/>
              <a:cs typeface="Roboto"/>
              <a:sym typeface="Roboto"/>
            </a:endParaRPr>
          </a:p>
        </p:txBody>
      </p:sp>
      <p:sp>
        <p:nvSpPr>
          <p:cNvPr id="1175" name="Google Shape;1175;p63"/>
          <p:cNvSpPr txBox="1"/>
          <p:nvPr/>
        </p:nvSpPr>
        <p:spPr>
          <a:xfrm>
            <a:off x="1567172" y="2081622"/>
            <a:ext cx="11772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latin typeface="Roboto"/>
                <a:ea typeface="Roboto"/>
                <a:cs typeface="Roboto"/>
                <a:sym typeface="Roboto"/>
              </a:rPr>
              <a:t>Source of Goods</a:t>
            </a:r>
            <a:endParaRPr i="1" sz="600">
              <a:latin typeface="Roboto"/>
              <a:ea typeface="Roboto"/>
              <a:cs typeface="Roboto"/>
              <a:sym typeface="Roboto"/>
            </a:endParaRPr>
          </a:p>
        </p:txBody>
      </p:sp>
      <p:sp>
        <p:nvSpPr>
          <p:cNvPr id="1176" name="Google Shape;1176;p63"/>
          <p:cNvSpPr txBox="1"/>
          <p:nvPr/>
        </p:nvSpPr>
        <p:spPr>
          <a:xfrm>
            <a:off x="1570951" y="2405726"/>
            <a:ext cx="11772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latin typeface="Roboto"/>
                <a:ea typeface="Roboto"/>
                <a:cs typeface="Roboto"/>
                <a:sym typeface="Roboto"/>
              </a:rPr>
              <a:t>ZSS Markets</a:t>
            </a:r>
            <a:endParaRPr i="1" sz="600">
              <a:latin typeface="Roboto"/>
              <a:ea typeface="Roboto"/>
              <a:cs typeface="Roboto"/>
              <a:sym typeface="Roboto"/>
            </a:endParaRPr>
          </a:p>
        </p:txBody>
      </p:sp>
      <p:sp>
        <p:nvSpPr>
          <p:cNvPr id="1177" name="Google Shape;1177;p63"/>
          <p:cNvSpPr txBox="1"/>
          <p:nvPr/>
        </p:nvSpPr>
        <p:spPr>
          <a:xfrm>
            <a:off x="1570951" y="2585781"/>
            <a:ext cx="11772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solidFill>
                  <a:srgbClr val="000000"/>
                </a:solidFill>
                <a:latin typeface="Roboto"/>
                <a:ea typeface="Roboto"/>
                <a:cs typeface="Roboto"/>
                <a:sym typeface="Roboto"/>
              </a:rPr>
              <a:t>Expansion </a:t>
            </a:r>
            <a:r>
              <a:rPr i="1" lang="en-GB" sz="600">
                <a:latin typeface="Roboto"/>
                <a:ea typeface="Roboto"/>
                <a:cs typeface="Roboto"/>
                <a:sym typeface="Roboto"/>
              </a:rPr>
              <a:t>Wave I</a:t>
            </a:r>
            <a:endParaRPr i="1" sz="600">
              <a:latin typeface="Roboto"/>
              <a:ea typeface="Roboto"/>
              <a:cs typeface="Roboto"/>
              <a:sym typeface="Roboto"/>
            </a:endParaRPr>
          </a:p>
        </p:txBody>
      </p:sp>
      <p:sp>
        <p:nvSpPr>
          <p:cNvPr id="1178" name="Google Shape;1178;p63"/>
          <p:cNvSpPr/>
          <p:nvPr/>
        </p:nvSpPr>
        <p:spPr>
          <a:xfrm>
            <a:off x="1453428" y="1971085"/>
            <a:ext cx="54300" cy="52800"/>
          </a:xfrm>
          <a:prstGeom prst="ellipse">
            <a:avLst/>
          </a:prstGeom>
          <a:solidFill>
            <a:srgbClr val="4A86E8"/>
          </a:solidFill>
          <a:ln cap="flat" cmpd="sng" w="9525">
            <a:solidFill>
              <a:srgbClr val="737A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63"/>
          <p:cNvSpPr/>
          <p:nvPr/>
        </p:nvSpPr>
        <p:spPr>
          <a:xfrm>
            <a:off x="1455391" y="2269956"/>
            <a:ext cx="54300" cy="52800"/>
          </a:xfrm>
          <a:prstGeom prst="ellipse">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63"/>
          <p:cNvSpPr txBox="1"/>
          <p:nvPr/>
        </p:nvSpPr>
        <p:spPr>
          <a:xfrm>
            <a:off x="1643372" y="2310222"/>
            <a:ext cx="11772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latin typeface="Roboto"/>
                <a:ea typeface="Roboto"/>
                <a:cs typeface="Roboto"/>
                <a:sym typeface="Roboto"/>
              </a:rPr>
              <a:t>Injection Node</a:t>
            </a:r>
            <a:endParaRPr i="1" sz="600">
              <a:latin typeface="Roboto"/>
              <a:ea typeface="Roboto"/>
              <a:cs typeface="Roboto"/>
              <a:sym typeface="Roboto"/>
            </a:endParaRPr>
          </a:p>
        </p:txBody>
      </p:sp>
      <p:sp>
        <p:nvSpPr>
          <p:cNvPr id="1181" name="Google Shape;1181;p63"/>
          <p:cNvSpPr/>
          <p:nvPr/>
        </p:nvSpPr>
        <p:spPr>
          <a:xfrm>
            <a:off x="1422240" y="2620752"/>
            <a:ext cx="120600" cy="99300"/>
          </a:xfrm>
          <a:prstGeom prst="rect">
            <a:avLst/>
          </a:prstGeom>
          <a:solidFill>
            <a:srgbClr val="F3F3F3"/>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82" name="Google Shape;1182;p63"/>
          <p:cNvCxnSpPr/>
          <p:nvPr/>
        </p:nvCxnSpPr>
        <p:spPr>
          <a:xfrm flipH="1" rot="10800000">
            <a:off x="1158390" y="1840238"/>
            <a:ext cx="382500" cy="2400"/>
          </a:xfrm>
          <a:prstGeom prst="straightConnector1">
            <a:avLst/>
          </a:prstGeom>
          <a:noFill/>
          <a:ln cap="flat" cmpd="sng" w="19050">
            <a:solidFill>
              <a:srgbClr val="FFD966"/>
            </a:solidFill>
            <a:prstDash val="dash"/>
            <a:round/>
            <a:headEnd len="med" w="med" type="none"/>
            <a:tailEnd len="med" w="med" type="triangle"/>
          </a:ln>
        </p:spPr>
      </p:cxnSp>
      <p:sp>
        <p:nvSpPr>
          <p:cNvPr id="1183" name="Google Shape;1183;p63"/>
          <p:cNvSpPr txBox="1"/>
          <p:nvPr/>
        </p:nvSpPr>
        <p:spPr>
          <a:xfrm>
            <a:off x="1567165" y="1767664"/>
            <a:ext cx="1017600" cy="140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i="1" lang="en-GB" sz="600">
                <a:latin typeface="Roboto"/>
                <a:ea typeface="Roboto"/>
                <a:cs typeface="Roboto"/>
                <a:sym typeface="Roboto"/>
              </a:rPr>
              <a:t>Feed-in via Int. Linehaul</a:t>
            </a:r>
            <a:endParaRPr i="1" sz="600">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7" name="Shape 1187"/>
        <p:cNvGrpSpPr/>
        <p:nvPr/>
      </p:nvGrpSpPr>
      <p:grpSpPr>
        <a:xfrm>
          <a:off x="0" y="0"/>
          <a:ext cx="0" cy="0"/>
          <a:chOff x="0" y="0"/>
          <a:chExt cx="0" cy="0"/>
        </a:xfrm>
      </p:grpSpPr>
      <p:sp>
        <p:nvSpPr>
          <p:cNvPr id="1188" name="Google Shape;1188;p64"/>
          <p:cNvSpPr/>
          <p:nvPr/>
        </p:nvSpPr>
        <p:spPr>
          <a:xfrm>
            <a:off x="0" y="5025000"/>
            <a:ext cx="1125000" cy="118500"/>
          </a:xfrm>
          <a:prstGeom prst="rect">
            <a:avLst/>
          </a:prstGeom>
          <a:solidFill>
            <a:srgbClr val="FF6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64"/>
          <p:cNvSpPr/>
          <p:nvPr/>
        </p:nvSpPr>
        <p:spPr>
          <a:xfrm>
            <a:off x="1125000" y="5025000"/>
            <a:ext cx="8019000" cy="118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64"/>
          <p:cNvSpPr/>
          <p:nvPr/>
        </p:nvSpPr>
        <p:spPr>
          <a:xfrm>
            <a:off x="3562225" y="0"/>
            <a:ext cx="2019600" cy="47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6900"/>
                </a:solidFill>
                <a:latin typeface="Roboto"/>
                <a:ea typeface="Roboto"/>
                <a:cs typeface="Roboto"/>
                <a:sym typeface="Roboto"/>
              </a:rPr>
              <a:t>BENEFITS</a:t>
            </a:r>
            <a:endParaRPr b="1">
              <a:solidFill>
                <a:srgbClr val="FF6900"/>
              </a:solidFill>
              <a:latin typeface="Roboto"/>
              <a:ea typeface="Roboto"/>
              <a:cs typeface="Roboto"/>
              <a:sym typeface="Roboto"/>
            </a:endParaRPr>
          </a:p>
        </p:txBody>
      </p:sp>
      <p:sp>
        <p:nvSpPr>
          <p:cNvPr id="1191" name="Google Shape;1191;p64"/>
          <p:cNvSpPr/>
          <p:nvPr/>
        </p:nvSpPr>
        <p:spPr>
          <a:xfrm>
            <a:off x="530555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INTEGRATION</a:t>
            </a:r>
            <a:endParaRPr>
              <a:solidFill>
                <a:srgbClr val="B7B7B7"/>
              </a:solidFill>
              <a:latin typeface="Roboto"/>
              <a:ea typeface="Roboto"/>
              <a:cs typeface="Roboto"/>
              <a:sym typeface="Roboto"/>
            </a:endParaRPr>
          </a:p>
        </p:txBody>
      </p:sp>
      <p:sp>
        <p:nvSpPr>
          <p:cNvPr id="1192" name="Google Shape;1192;p64"/>
          <p:cNvSpPr/>
          <p:nvPr/>
        </p:nvSpPr>
        <p:spPr>
          <a:xfrm>
            <a:off x="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PURPOSE</a:t>
            </a:r>
            <a:endParaRPr>
              <a:solidFill>
                <a:srgbClr val="B7B7B7"/>
              </a:solidFill>
              <a:latin typeface="Roboto"/>
              <a:ea typeface="Roboto"/>
              <a:cs typeface="Roboto"/>
              <a:sym typeface="Roboto"/>
            </a:endParaRPr>
          </a:p>
        </p:txBody>
      </p:sp>
      <p:pic>
        <p:nvPicPr>
          <p:cNvPr descr="logo_zalando_rgb_hor_all.png" id="1193" name="Google Shape;1193;p64"/>
          <p:cNvPicPr preferRelativeResize="0"/>
          <p:nvPr/>
        </p:nvPicPr>
        <p:blipFill>
          <a:blip r:embed="rId3">
            <a:alphaModFix/>
          </a:blip>
          <a:stretch>
            <a:fillRect/>
          </a:stretch>
        </p:blipFill>
        <p:spPr>
          <a:xfrm>
            <a:off x="262925" y="4793300"/>
            <a:ext cx="599139" cy="118500"/>
          </a:xfrm>
          <a:prstGeom prst="rect">
            <a:avLst/>
          </a:prstGeom>
          <a:noFill/>
          <a:ln>
            <a:noFill/>
          </a:ln>
        </p:spPr>
      </p:pic>
      <p:sp>
        <p:nvSpPr>
          <p:cNvPr id="1194" name="Google Shape;1194;p64"/>
          <p:cNvSpPr/>
          <p:nvPr/>
        </p:nvSpPr>
        <p:spPr>
          <a:xfrm>
            <a:off x="3983945" y="4098025"/>
            <a:ext cx="3228300" cy="75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GB" sz="900">
                <a:solidFill>
                  <a:srgbClr val="000000"/>
                </a:solidFill>
                <a:latin typeface="Roboto"/>
                <a:ea typeface="Roboto"/>
                <a:cs typeface="Roboto"/>
                <a:sym typeface="Roboto"/>
              </a:rPr>
              <a:t>OFFER THE BEST SERVICE</a:t>
            </a:r>
            <a:endParaRPr b="1" sz="9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rPr lang="en-GB" sz="800">
                <a:solidFill>
                  <a:srgbClr val="000000"/>
                </a:solidFill>
                <a:latin typeface="Roboto"/>
                <a:ea typeface="Roboto"/>
                <a:cs typeface="Roboto"/>
                <a:sym typeface="Roboto"/>
              </a:rPr>
              <a:t>to end customers, utilising Zalandos market expertise and </a:t>
            </a:r>
            <a:r>
              <a:rPr b="1" lang="en-GB" sz="800">
                <a:solidFill>
                  <a:srgbClr val="FF6900"/>
                </a:solidFill>
                <a:latin typeface="Roboto"/>
                <a:ea typeface="Roboto"/>
                <a:cs typeface="Roboto"/>
                <a:sym typeface="Roboto"/>
              </a:rPr>
              <a:t>preferred providers</a:t>
            </a:r>
            <a:r>
              <a:rPr lang="en-GB" sz="800">
                <a:solidFill>
                  <a:srgbClr val="000000"/>
                </a:solidFill>
                <a:latin typeface="Roboto"/>
                <a:ea typeface="Roboto"/>
                <a:cs typeface="Roboto"/>
                <a:sym typeface="Roboto"/>
              </a:rPr>
              <a:t> in each market </a:t>
            </a:r>
            <a:endParaRPr sz="800">
              <a:latin typeface="Roboto"/>
              <a:ea typeface="Roboto"/>
              <a:cs typeface="Roboto"/>
              <a:sym typeface="Roboto"/>
            </a:endParaRPr>
          </a:p>
        </p:txBody>
      </p:sp>
      <p:sp>
        <p:nvSpPr>
          <p:cNvPr id="1195" name="Google Shape;1195;p64"/>
          <p:cNvSpPr/>
          <p:nvPr/>
        </p:nvSpPr>
        <p:spPr>
          <a:xfrm>
            <a:off x="5330820" y="2242563"/>
            <a:ext cx="3711900" cy="6486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GB" sz="900">
                <a:solidFill>
                  <a:srgbClr val="000000"/>
                </a:solidFill>
                <a:latin typeface="Roboto"/>
                <a:ea typeface="Roboto"/>
                <a:cs typeface="Roboto"/>
                <a:sym typeface="Roboto"/>
              </a:rPr>
              <a:t>AVOID PROCEDURAL COMPLEXITIES</a:t>
            </a:r>
            <a:endParaRPr b="1" sz="9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rPr lang="en-GB" sz="800">
                <a:solidFill>
                  <a:srgbClr val="000000"/>
                </a:solidFill>
                <a:latin typeface="Roboto"/>
                <a:ea typeface="Roboto"/>
                <a:cs typeface="Roboto"/>
                <a:sym typeface="Roboto"/>
              </a:rPr>
              <a:t>related to the setup of multiple service providers with just </a:t>
            </a:r>
            <a:r>
              <a:rPr b="1" lang="en-GB" sz="800">
                <a:solidFill>
                  <a:srgbClr val="FF6900"/>
                </a:solidFill>
                <a:latin typeface="Roboto"/>
                <a:ea typeface="Roboto"/>
                <a:cs typeface="Roboto"/>
                <a:sym typeface="Roboto"/>
              </a:rPr>
              <a:t>one integration</a:t>
            </a:r>
            <a:r>
              <a:rPr lang="en-GB" sz="800">
                <a:solidFill>
                  <a:srgbClr val="000000"/>
                </a:solidFill>
                <a:latin typeface="Roboto"/>
                <a:ea typeface="Roboto"/>
                <a:cs typeface="Roboto"/>
                <a:sym typeface="Roboto"/>
              </a:rPr>
              <a:t> into ZSS</a:t>
            </a:r>
            <a:endParaRPr sz="800">
              <a:latin typeface="Roboto"/>
              <a:ea typeface="Roboto"/>
              <a:cs typeface="Roboto"/>
              <a:sym typeface="Roboto"/>
            </a:endParaRPr>
          </a:p>
        </p:txBody>
      </p:sp>
      <p:sp>
        <p:nvSpPr>
          <p:cNvPr id="1196" name="Google Shape;1196;p64"/>
          <p:cNvSpPr/>
          <p:nvPr/>
        </p:nvSpPr>
        <p:spPr>
          <a:xfrm>
            <a:off x="5017420" y="3267075"/>
            <a:ext cx="3968700" cy="6903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GB" sz="900">
                <a:solidFill>
                  <a:srgbClr val="000000"/>
                </a:solidFill>
                <a:latin typeface="Roboto"/>
                <a:ea typeface="Roboto"/>
                <a:cs typeface="Roboto"/>
                <a:sym typeface="Roboto"/>
              </a:rPr>
              <a:t>BENEFIT FROM LOW COST STRUCTURES </a:t>
            </a:r>
            <a:endParaRPr sz="9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rPr lang="en-GB" sz="800">
                <a:solidFill>
                  <a:srgbClr val="000000"/>
                </a:solidFill>
                <a:latin typeface="Roboto"/>
                <a:ea typeface="Roboto"/>
                <a:cs typeface="Roboto"/>
                <a:sym typeface="Roboto"/>
              </a:rPr>
              <a:t>and high service quality by sharing linehauls and last mile delivery services with Zalando, leveraging </a:t>
            </a:r>
            <a:r>
              <a:rPr b="1" lang="en-GB" sz="800">
                <a:solidFill>
                  <a:srgbClr val="FF6900"/>
                </a:solidFill>
                <a:latin typeface="Roboto"/>
                <a:ea typeface="Roboto"/>
                <a:cs typeface="Roboto"/>
                <a:sym typeface="Roboto"/>
              </a:rPr>
              <a:t>attractive conditions</a:t>
            </a:r>
            <a:endParaRPr b="1" sz="800">
              <a:solidFill>
                <a:srgbClr val="FF6900"/>
              </a:solidFill>
              <a:latin typeface="Roboto"/>
              <a:ea typeface="Roboto"/>
              <a:cs typeface="Roboto"/>
              <a:sym typeface="Roboto"/>
            </a:endParaRPr>
          </a:p>
        </p:txBody>
      </p:sp>
      <p:sp>
        <p:nvSpPr>
          <p:cNvPr id="1197" name="Google Shape;1197;p64"/>
          <p:cNvSpPr/>
          <p:nvPr/>
        </p:nvSpPr>
        <p:spPr>
          <a:xfrm>
            <a:off x="4904270" y="1172550"/>
            <a:ext cx="3931800" cy="7518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GB" sz="900">
                <a:solidFill>
                  <a:srgbClr val="000000"/>
                </a:solidFill>
                <a:latin typeface="Roboto"/>
                <a:ea typeface="Roboto"/>
                <a:cs typeface="Roboto"/>
                <a:sym typeface="Roboto"/>
              </a:rPr>
              <a:t>BENEFIT FROM ZALANDO’S NETWORK</a:t>
            </a:r>
            <a:endParaRPr b="1" sz="9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t/>
            </a:r>
            <a:endParaRPr sz="8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rPr lang="en-GB" sz="800">
                <a:solidFill>
                  <a:srgbClr val="000000"/>
                </a:solidFill>
                <a:latin typeface="Roboto"/>
                <a:ea typeface="Roboto"/>
                <a:cs typeface="Roboto"/>
                <a:sym typeface="Roboto"/>
              </a:rPr>
              <a:t>ensuring high quality, flexibility and scalability for an </a:t>
            </a:r>
            <a:r>
              <a:rPr b="1" lang="en-GB" sz="800">
                <a:solidFill>
                  <a:srgbClr val="FF6900"/>
                </a:solidFill>
                <a:latin typeface="Roboto"/>
                <a:ea typeface="Roboto"/>
                <a:cs typeface="Roboto"/>
                <a:sym typeface="Roboto"/>
              </a:rPr>
              <a:t>unrivaled customer experience</a:t>
            </a:r>
            <a:endParaRPr b="1" sz="800">
              <a:solidFill>
                <a:srgbClr val="FF6900"/>
              </a:solidFill>
              <a:latin typeface="Roboto"/>
              <a:ea typeface="Roboto"/>
              <a:cs typeface="Roboto"/>
              <a:sym typeface="Roboto"/>
            </a:endParaRPr>
          </a:p>
        </p:txBody>
      </p:sp>
      <p:cxnSp>
        <p:nvCxnSpPr>
          <p:cNvPr id="1198" name="Google Shape;1198;p64"/>
          <p:cNvCxnSpPr/>
          <p:nvPr/>
        </p:nvCxnSpPr>
        <p:spPr>
          <a:xfrm>
            <a:off x="3539604" y="2287398"/>
            <a:ext cx="1190100" cy="9000"/>
          </a:xfrm>
          <a:prstGeom prst="straightConnector1">
            <a:avLst/>
          </a:prstGeom>
          <a:noFill/>
          <a:ln cap="flat" cmpd="sng" w="9525">
            <a:solidFill>
              <a:srgbClr val="FC5121"/>
            </a:solidFill>
            <a:prstDash val="solid"/>
            <a:round/>
            <a:headEnd len="med" w="med" type="none"/>
            <a:tailEnd len="med" w="med" type="none"/>
          </a:ln>
        </p:spPr>
      </p:cxnSp>
      <p:sp>
        <p:nvSpPr>
          <p:cNvPr id="1199" name="Google Shape;1199;p64"/>
          <p:cNvSpPr/>
          <p:nvPr/>
        </p:nvSpPr>
        <p:spPr>
          <a:xfrm>
            <a:off x="3251870" y="1851705"/>
            <a:ext cx="1765551" cy="1693083"/>
          </a:xfrm>
          <a:custGeom>
            <a:rect b="b" l="l" r="r" t="t"/>
            <a:pathLst>
              <a:path extrusionOk="0" h="19679" w="19679">
                <a:moveTo>
                  <a:pt x="2882" y="2882"/>
                </a:moveTo>
                <a:cubicBezTo>
                  <a:pt x="6724" y="-961"/>
                  <a:pt x="12954" y="-961"/>
                  <a:pt x="16796" y="2882"/>
                </a:cubicBezTo>
                <a:cubicBezTo>
                  <a:pt x="20639" y="6724"/>
                  <a:pt x="20639" y="12954"/>
                  <a:pt x="16796" y="16796"/>
                </a:cubicBezTo>
                <a:cubicBezTo>
                  <a:pt x="12954" y="20639"/>
                  <a:pt x="6724" y="20639"/>
                  <a:pt x="2882" y="16796"/>
                </a:cubicBezTo>
                <a:cubicBezTo>
                  <a:pt x="-961" y="12954"/>
                  <a:pt x="-961" y="6724"/>
                  <a:pt x="2882" y="2882"/>
                </a:cubicBezTo>
              </a:path>
            </a:pathLst>
          </a:custGeom>
          <a:noFill/>
          <a:ln cap="flat" cmpd="sng" w="9525">
            <a:solidFill>
              <a:srgbClr val="FE6A23"/>
            </a:solidFill>
            <a:prstDash val="dot"/>
            <a:round/>
            <a:headEnd len="sm" w="sm" type="none"/>
            <a:tailEnd len="sm" w="sm" type="none"/>
          </a:ln>
        </p:spPr>
        <p:txBody>
          <a:bodyPr anchorCtr="0" anchor="ctr" bIns="360000" lIns="360000" spcFirstLastPara="1" rIns="360000" wrap="square" tIns="360000">
            <a:noAutofit/>
          </a:bodyPr>
          <a:lstStyle/>
          <a:p>
            <a:pPr indent="0" lvl="0" marL="0" marR="0" rtl="0" algn="ctr">
              <a:lnSpc>
                <a:spcPct val="100000"/>
              </a:lnSpc>
              <a:spcBef>
                <a:spcPts val="0"/>
              </a:spcBef>
              <a:spcAft>
                <a:spcPts val="0"/>
              </a:spcAft>
              <a:buClr>
                <a:srgbClr val="000000"/>
              </a:buClr>
              <a:buFont typeface="Arial"/>
              <a:buNone/>
            </a:pPr>
            <a:r>
              <a:t/>
            </a:r>
            <a:endParaRPr b="1" sz="800">
              <a:solidFill>
                <a:srgbClr val="999999"/>
              </a:solidFill>
            </a:endParaRPr>
          </a:p>
        </p:txBody>
      </p:sp>
      <p:sp>
        <p:nvSpPr>
          <p:cNvPr id="1200" name="Google Shape;1200;p64"/>
          <p:cNvSpPr txBox="1"/>
          <p:nvPr/>
        </p:nvSpPr>
        <p:spPr>
          <a:xfrm>
            <a:off x="3447151" y="2107575"/>
            <a:ext cx="1530600" cy="115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800">
              <a:solidFill>
                <a:srgbClr val="FE6A23"/>
              </a:solidFill>
              <a:latin typeface="Roboto"/>
              <a:ea typeface="Roboto"/>
              <a:cs typeface="Roboto"/>
              <a:sym typeface="Roboto"/>
            </a:endParaRPr>
          </a:p>
          <a:p>
            <a:pPr indent="0" lvl="0" marL="0" rtl="0" algn="ctr">
              <a:lnSpc>
                <a:spcPct val="115000"/>
              </a:lnSpc>
              <a:spcBef>
                <a:spcPts val="0"/>
              </a:spcBef>
              <a:spcAft>
                <a:spcPts val="0"/>
              </a:spcAft>
              <a:buClr>
                <a:srgbClr val="000000"/>
              </a:buClr>
              <a:buSzPts val="1100"/>
              <a:buFont typeface="Arial"/>
              <a:buNone/>
            </a:pPr>
            <a:r>
              <a:rPr b="1" lang="en-GB" sz="1000">
                <a:solidFill>
                  <a:srgbClr val="FE6A23"/>
                </a:solidFill>
                <a:latin typeface="Roboto"/>
                <a:ea typeface="Roboto"/>
                <a:cs typeface="Roboto"/>
                <a:sym typeface="Roboto"/>
              </a:rPr>
              <a:t>Live in SE, DK, FI, DE, BE, FR, NL, AT </a:t>
            </a:r>
            <a:endParaRPr sz="1000">
              <a:solidFill>
                <a:srgbClr val="000000"/>
              </a:solidFill>
              <a:latin typeface="Roboto"/>
              <a:ea typeface="Roboto"/>
              <a:cs typeface="Roboto"/>
              <a:sym typeface="Roboto"/>
            </a:endParaRPr>
          </a:p>
          <a:p>
            <a:pPr indent="0" lvl="0" marL="0" rtl="0" algn="ctr">
              <a:lnSpc>
                <a:spcPct val="115000"/>
              </a:lnSpc>
              <a:spcBef>
                <a:spcPts val="0"/>
              </a:spcBef>
              <a:spcAft>
                <a:spcPts val="0"/>
              </a:spcAft>
              <a:buClr>
                <a:srgbClr val="000000"/>
              </a:buClr>
              <a:buSzPts val="1100"/>
              <a:buFont typeface="Arial"/>
              <a:buNone/>
            </a:pPr>
            <a:r>
              <a:rPr lang="en-GB" sz="800">
                <a:solidFill>
                  <a:srgbClr val="000000"/>
                </a:solidFill>
                <a:latin typeface="Roboto"/>
                <a:ea typeface="Roboto"/>
                <a:cs typeface="Roboto"/>
                <a:sym typeface="Roboto"/>
              </a:rPr>
              <a:t>Home Delivery &amp;</a:t>
            </a:r>
            <a:br>
              <a:rPr lang="en-GB" sz="800">
                <a:solidFill>
                  <a:srgbClr val="000000"/>
                </a:solidFill>
                <a:latin typeface="Roboto"/>
                <a:ea typeface="Roboto"/>
                <a:cs typeface="Roboto"/>
                <a:sym typeface="Roboto"/>
              </a:rPr>
            </a:br>
            <a:r>
              <a:rPr lang="en-GB" sz="800">
                <a:solidFill>
                  <a:srgbClr val="000000"/>
                </a:solidFill>
                <a:latin typeface="Roboto"/>
                <a:ea typeface="Roboto"/>
                <a:cs typeface="Roboto"/>
                <a:sym typeface="Roboto"/>
              </a:rPr>
              <a:t>Pick-up Point Delivery</a:t>
            </a:r>
            <a:endParaRPr sz="800">
              <a:solidFill>
                <a:srgbClr val="000000"/>
              </a:solidFill>
              <a:latin typeface="Roboto"/>
              <a:ea typeface="Roboto"/>
              <a:cs typeface="Roboto"/>
              <a:sym typeface="Roboto"/>
            </a:endParaRPr>
          </a:p>
          <a:p>
            <a:pPr indent="0" lvl="0" marL="0" rtl="0" algn="ctr">
              <a:lnSpc>
                <a:spcPct val="115000"/>
              </a:lnSpc>
              <a:spcBef>
                <a:spcPts val="0"/>
              </a:spcBef>
              <a:spcAft>
                <a:spcPts val="0"/>
              </a:spcAft>
              <a:buClr>
                <a:srgbClr val="000000"/>
              </a:buClr>
              <a:buSzPts val="1100"/>
              <a:buFont typeface="Arial"/>
              <a:buNone/>
            </a:pPr>
            <a:r>
              <a:rPr lang="en-GB" sz="800">
                <a:solidFill>
                  <a:srgbClr val="000000"/>
                </a:solidFill>
                <a:latin typeface="Roboto"/>
                <a:ea typeface="Roboto"/>
                <a:cs typeface="Roboto"/>
                <a:sym typeface="Roboto"/>
              </a:rPr>
              <a:t>Express Carriers </a:t>
            </a:r>
            <a:r>
              <a:rPr baseline="30000" lang="en-GB" sz="800">
                <a:solidFill>
                  <a:srgbClr val="000000"/>
                </a:solidFill>
                <a:latin typeface="Roboto"/>
                <a:ea typeface="Roboto"/>
                <a:cs typeface="Roboto"/>
                <a:sym typeface="Roboto"/>
              </a:rPr>
              <a:t>1</a:t>
            </a:r>
            <a:endParaRPr baseline="30000" sz="600">
              <a:solidFill>
                <a:srgbClr val="000000"/>
              </a:solidFill>
              <a:latin typeface="Roboto"/>
              <a:ea typeface="Roboto"/>
              <a:cs typeface="Roboto"/>
              <a:sym typeface="Roboto"/>
            </a:endParaRPr>
          </a:p>
          <a:p>
            <a:pPr indent="0" lvl="0" marL="0" rtl="0" algn="ctr">
              <a:lnSpc>
                <a:spcPct val="115000"/>
              </a:lnSpc>
              <a:spcBef>
                <a:spcPts val="0"/>
              </a:spcBef>
              <a:spcAft>
                <a:spcPts val="0"/>
              </a:spcAft>
              <a:buClr>
                <a:srgbClr val="000000"/>
              </a:buClr>
              <a:buSzPts val="1100"/>
              <a:buFont typeface="Arial"/>
              <a:buNone/>
            </a:pPr>
            <a:r>
              <a:rPr lang="en-GB" sz="800">
                <a:solidFill>
                  <a:srgbClr val="000000"/>
                </a:solidFill>
                <a:latin typeface="Roboto"/>
                <a:ea typeface="Roboto"/>
                <a:cs typeface="Roboto"/>
                <a:sym typeface="Roboto"/>
              </a:rPr>
              <a:t>Premium Services </a:t>
            </a:r>
            <a:r>
              <a:rPr baseline="30000" lang="en-GB" sz="800">
                <a:solidFill>
                  <a:srgbClr val="000000"/>
                </a:solidFill>
                <a:latin typeface="Roboto"/>
                <a:ea typeface="Roboto"/>
                <a:cs typeface="Roboto"/>
                <a:sym typeface="Roboto"/>
              </a:rPr>
              <a:t>1</a:t>
            </a:r>
            <a:endParaRPr baseline="30000" sz="800">
              <a:solidFill>
                <a:srgbClr val="000000"/>
              </a:solidFill>
              <a:latin typeface="Roboto"/>
              <a:ea typeface="Roboto"/>
              <a:cs typeface="Roboto"/>
              <a:sym typeface="Roboto"/>
            </a:endParaRPr>
          </a:p>
          <a:p>
            <a:pPr indent="0" lvl="0" marL="0" rtl="0" algn="l">
              <a:lnSpc>
                <a:spcPct val="115000"/>
              </a:lnSpc>
              <a:spcBef>
                <a:spcPts val="0"/>
              </a:spcBef>
              <a:spcAft>
                <a:spcPts val="0"/>
              </a:spcAft>
              <a:buNone/>
            </a:pPr>
            <a:r>
              <a:rPr i="1" lang="en-GB" sz="800">
                <a:solidFill>
                  <a:srgbClr val="000000"/>
                </a:solidFill>
                <a:latin typeface="Roboto"/>
                <a:ea typeface="Roboto"/>
                <a:cs typeface="Roboto"/>
                <a:sym typeface="Roboto"/>
              </a:rPr>
              <a:t>...and constantly expanding</a:t>
            </a:r>
            <a:endParaRPr>
              <a:latin typeface="Roboto"/>
              <a:ea typeface="Roboto"/>
              <a:cs typeface="Roboto"/>
              <a:sym typeface="Roboto"/>
            </a:endParaRPr>
          </a:p>
        </p:txBody>
      </p:sp>
      <p:sp>
        <p:nvSpPr>
          <p:cNvPr id="1201" name="Google Shape;1201;p64"/>
          <p:cNvSpPr txBox="1"/>
          <p:nvPr/>
        </p:nvSpPr>
        <p:spPr>
          <a:xfrm>
            <a:off x="3417495" y="2036775"/>
            <a:ext cx="1434300" cy="317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00">
                <a:solidFill>
                  <a:srgbClr val="000000"/>
                </a:solidFill>
                <a:latin typeface="Roboto"/>
                <a:ea typeface="Roboto"/>
                <a:cs typeface="Roboto"/>
                <a:sym typeface="Roboto"/>
              </a:rPr>
              <a:t>SERVICE NETWORK</a:t>
            </a:r>
            <a:endParaRPr sz="900">
              <a:latin typeface="Roboto"/>
              <a:ea typeface="Roboto"/>
              <a:cs typeface="Roboto"/>
              <a:sym typeface="Roboto"/>
            </a:endParaRPr>
          </a:p>
        </p:txBody>
      </p:sp>
      <p:cxnSp>
        <p:nvCxnSpPr>
          <p:cNvPr id="1202" name="Google Shape;1202;p64"/>
          <p:cNvCxnSpPr/>
          <p:nvPr/>
        </p:nvCxnSpPr>
        <p:spPr>
          <a:xfrm flipH="1" rot="10800000">
            <a:off x="4977787" y="1443667"/>
            <a:ext cx="2889000" cy="10500"/>
          </a:xfrm>
          <a:prstGeom prst="straightConnector1">
            <a:avLst/>
          </a:prstGeom>
          <a:noFill/>
          <a:ln cap="flat" cmpd="sng" w="9525">
            <a:solidFill>
              <a:srgbClr val="FE6A23"/>
            </a:solidFill>
            <a:prstDash val="dot"/>
            <a:round/>
            <a:headEnd len="med" w="med" type="none"/>
            <a:tailEnd len="med" w="med" type="none"/>
          </a:ln>
        </p:spPr>
      </p:cxnSp>
      <p:cxnSp>
        <p:nvCxnSpPr>
          <p:cNvPr id="1203" name="Google Shape;1203;p64"/>
          <p:cNvCxnSpPr/>
          <p:nvPr/>
        </p:nvCxnSpPr>
        <p:spPr>
          <a:xfrm flipH="1" rot="10800000">
            <a:off x="5382687" y="2425667"/>
            <a:ext cx="2889000" cy="10500"/>
          </a:xfrm>
          <a:prstGeom prst="straightConnector1">
            <a:avLst/>
          </a:prstGeom>
          <a:noFill/>
          <a:ln cap="flat" cmpd="sng" w="9525">
            <a:solidFill>
              <a:srgbClr val="FE6A23"/>
            </a:solidFill>
            <a:prstDash val="dot"/>
            <a:round/>
            <a:headEnd len="med" w="med" type="none"/>
            <a:tailEnd len="med" w="med" type="none"/>
          </a:ln>
        </p:spPr>
      </p:cxnSp>
      <p:cxnSp>
        <p:nvCxnSpPr>
          <p:cNvPr id="1204" name="Google Shape;1204;p64"/>
          <p:cNvCxnSpPr/>
          <p:nvPr/>
        </p:nvCxnSpPr>
        <p:spPr>
          <a:xfrm flipH="1" rot="10800000">
            <a:off x="5087837" y="3489342"/>
            <a:ext cx="2889000" cy="10500"/>
          </a:xfrm>
          <a:prstGeom prst="straightConnector1">
            <a:avLst/>
          </a:prstGeom>
          <a:noFill/>
          <a:ln cap="flat" cmpd="sng" w="9525">
            <a:solidFill>
              <a:srgbClr val="FE6A23"/>
            </a:solidFill>
            <a:prstDash val="dot"/>
            <a:round/>
            <a:headEnd len="med" w="med" type="none"/>
            <a:tailEnd len="med" w="med" type="none"/>
          </a:ln>
        </p:spPr>
      </p:cxnSp>
      <p:cxnSp>
        <p:nvCxnSpPr>
          <p:cNvPr id="1205" name="Google Shape;1205;p64"/>
          <p:cNvCxnSpPr/>
          <p:nvPr/>
        </p:nvCxnSpPr>
        <p:spPr>
          <a:xfrm>
            <a:off x="4035512" y="4358194"/>
            <a:ext cx="2424600" cy="0"/>
          </a:xfrm>
          <a:prstGeom prst="straightConnector1">
            <a:avLst/>
          </a:prstGeom>
          <a:noFill/>
          <a:ln cap="flat" cmpd="sng" w="9525">
            <a:solidFill>
              <a:srgbClr val="FE6A23"/>
            </a:solidFill>
            <a:prstDash val="dot"/>
            <a:round/>
            <a:headEnd len="med" w="med" type="none"/>
            <a:tailEnd len="med" w="med" type="none"/>
          </a:ln>
        </p:spPr>
      </p:cxnSp>
      <p:cxnSp>
        <p:nvCxnSpPr>
          <p:cNvPr id="1206" name="Google Shape;1206;p64"/>
          <p:cNvCxnSpPr/>
          <p:nvPr/>
        </p:nvCxnSpPr>
        <p:spPr>
          <a:xfrm>
            <a:off x="3722420" y="3470775"/>
            <a:ext cx="285000" cy="891000"/>
          </a:xfrm>
          <a:prstGeom prst="straightConnector1">
            <a:avLst/>
          </a:prstGeom>
          <a:noFill/>
          <a:ln cap="flat" cmpd="sng" w="9525">
            <a:solidFill>
              <a:srgbClr val="FE6A23"/>
            </a:solidFill>
            <a:prstDash val="dot"/>
            <a:round/>
            <a:headEnd len="med" w="med" type="none"/>
            <a:tailEnd len="med" w="med" type="none"/>
          </a:ln>
        </p:spPr>
      </p:cxnSp>
      <p:cxnSp>
        <p:nvCxnSpPr>
          <p:cNvPr id="1207" name="Google Shape;1207;p64"/>
          <p:cNvCxnSpPr/>
          <p:nvPr/>
        </p:nvCxnSpPr>
        <p:spPr>
          <a:xfrm>
            <a:off x="4732370" y="3355375"/>
            <a:ext cx="335400" cy="144300"/>
          </a:xfrm>
          <a:prstGeom prst="straightConnector1">
            <a:avLst/>
          </a:prstGeom>
          <a:noFill/>
          <a:ln cap="flat" cmpd="sng" w="9525">
            <a:solidFill>
              <a:srgbClr val="FE6A23"/>
            </a:solidFill>
            <a:prstDash val="dot"/>
            <a:round/>
            <a:headEnd len="med" w="med" type="none"/>
            <a:tailEnd len="med" w="med" type="none"/>
          </a:ln>
        </p:spPr>
      </p:cxnSp>
      <p:cxnSp>
        <p:nvCxnSpPr>
          <p:cNvPr id="1208" name="Google Shape;1208;p64"/>
          <p:cNvCxnSpPr/>
          <p:nvPr/>
        </p:nvCxnSpPr>
        <p:spPr>
          <a:xfrm flipH="1" rot="10800000">
            <a:off x="5035345" y="2439175"/>
            <a:ext cx="321000" cy="144300"/>
          </a:xfrm>
          <a:prstGeom prst="straightConnector1">
            <a:avLst/>
          </a:prstGeom>
          <a:noFill/>
          <a:ln cap="flat" cmpd="sng" w="9525">
            <a:solidFill>
              <a:srgbClr val="FE6A23"/>
            </a:solidFill>
            <a:prstDash val="dot"/>
            <a:round/>
            <a:headEnd len="med" w="med" type="none"/>
            <a:tailEnd len="med" w="med" type="none"/>
          </a:ln>
        </p:spPr>
      </p:cxnSp>
      <p:cxnSp>
        <p:nvCxnSpPr>
          <p:cNvPr id="1209" name="Google Shape;1209;p64"/>
          <p:cNvCxnSpPr/>
          <p:nvPr/>
        </p:nvCxnSpPr>
        <p:spPr>
          <a:xfrm flipH="1" rot="10800000">
            <a:off x="4469045" y="1458025"/>
            <a:ext cx="486900" cy="425700"/>
          </a:xfrm>
          <a:prstGeom prst="straightConnector1">
            <a:avLst/>
          </a:prstGeom>
          <a:noFill/>
          <a:ln cap="flat" cmpd="sng" w="9525">
            <a:solidFill>
              <a:srgbClr val="FE6A23"/>
            </a:solidFill>
            <a:prstDash val="dot"/>
            <a:round/>
            <a:headEnd len="med" w="med" type="none"/>
            <a:tailEnd len="med" w="med" type="none"/>
          </a:ln>
        </p:spPr>
      </p:cxnSp>
      <p:grpSp>
        <p:nvGrpSpPr>
          <p:cNvPr id="1210" name="Google Shape;1210;p64"/>
          <p:cNvGrpSpPr/>
          <p:nvPr/>
        </p:nvGrpSpPr>
        <p:grpSpPr>
          <a:xfrm>
            <a:off x="453684" y="275059"/>
            <a:ext cx="3101208" cy="4472114"/>
            <a:chOff x="2853216" y="259080"/>
            <a:chExt cx="3985104" cy="5797399"/>
          </a:xfrm>
        </p:grpSpPr>
        <p:sp>
          <p:nvSpPr>
            <p:cNvPr id="1211" name="Google Shape;1211;p64"/>
            <p:cNvSpPr/>
            <p:nvPr/>
          </p:nvSpPr>
          <p:spPr>
            <a:xfrm>
              <a:off x="3128272" y="2576498"/>
              <a:ext cx="946701" cy="1478225"/>
            </a:xfrm>
            <a:custGeom>
              <a:rect b="b" l="l" r="r" t="t"/>
              <a:pathLst>
                <a:path extrusionOk="0" h="822" w="576">
                  <a:moveTo>
                    <a:pt x="162" y="378"/>
                  </a:moveTo>
                  <a:lnTo>
                    <a:pt x="156" y="378"/>
                  </a:lnTo>
                  <a:lnTo>
                    <a:pt x="150" y="384"/>
                  </a:lnTo>
                  <a:lnTo>
                    <a:pt x="150" y="396"/>
                  </a:lnTo>
                  <a:lnTo>
                    <a:pt x="144" y="414"/>
                  </a:lnTo>
                  <a:lnTo>
                    <a:pt x="156" y="402"/>
                  </a:lnTo>
                  <a:lnTo>
                    <a:pt x="162" y="390"/>
                  </a:lnTo>
                  <a:lnTo>
                    <a:pt x="162" y="378"/>
                  </a:lnTo>
                  <a:close/>
                  <a:moveTo>
                    <a:pt x="132" y="312"/>
                  </a:moveTo>
                  <a:lnTo>
                    <a:pt x="126" y="312"/>
                  </a:lnTo>
                  <a:lnTo>
                    <a:pt x="126" y="336"/>
                  </a:lnTo>
                  <a:lnTo>
                    <a:pt x="132" y="336"/>
                  </a:lnTo>
                  <a:lnTo>
                    <a:pt x="138" y="330"/>
                  </a:lnTo>
                  <a:lnTo>
                    <a:pt x="150" y="330"/>
                  </a:lnTo>
                  <a:lnTo>
                    <a:pt x="144" y="318"/>
                  </a:lnTo>
                  <a:lnTo>
                    <a:pt x="138" y="312"/>
                  </a:lnTo>
                  <a:lnTo>
                    <a:pt x="132" y="312"/>
                  </a:lnTo>
                  <a:close/>
                  <a:moveTo>
                    <a:pt x="114" y="390"/>
                  </a:moveTo>
                  <a:lnTo>
                    <a:pt x="126" y="390"/>
                  </a:lnTo>
                  <a:lnTo>
                    <a:pt x="138" y="384"/>
                  </a:lnTo>
                  <a:lnTo>
                    <a:pt x="138" y="372"/>
                  </a:lnTo>
                  <a:lnTo>
                    <a:pt x="132" y="366"/>
                  </a:lnTo>
                  <a:lnTo>
                    <a:pt x="120" y="366"/>
                  </a:lnTo>
                  <a:lnTo>
                    <a:pt x="114" y="372"/>
                  </a:lnTo>
                  <a:lnTo>
                    <a:pt x="108" y="384"/>
                  </a:lnTo>
                  <a:lnTo>
                    <a:pt x="108" y="390"/>
                  </a:lnTo>
                  <a:lnTo>
                    <a:pt x="114" y="390"/>
                  </a:lnTo>
                  <a:close/>
                  <a:moveTo>
                    <a:pt x="330" y="120"/>
                  </a:moveTo>
                  <a:lnTo>
                    <a:pt x="324" y="120"/>
                  </a:lnTo>
                  <a:lnTo>
                    <a:pt x="318" y="126"/>
                  </a:lnTo>
                  <a:lnTo>
                    <a:pt x="318" y="138"/>
                  </a:lnTo>
                  <a:lnTo>
                    <a:pt x="330" y="138"/>
                  </a:lnTo>
                  <a:lnTo>
                    <a:pt x="336" y="126"/>
                  </a:lnTo>
                  <a:lnTo>
                    <a:pt x="330" y="120"/>
                  </a:lnTo>
                  <a:close/>
                  <a:moveTo>
                    <a:pt x="138" y="258"/>
                  </a:moveTo>
                  <a:lnTo>
                    <a:pt x="138" y="234"/>
                  </a:lnTo>
                  <a:lnTo>
                    <a:pt x="126" y="234"/>
                  </a:lnTo>
                  <a:lnTo>
                    <a:pt x="120" y="240"/>
                  </a:lnTo>
                  <a:lnTo>
                    <a:pt x="120" y="246"/>
                  </a:lnTo>
                  <a:lnTo>
                    <a:pt x="126" y="252"/>
                  </a:lnTo>
                  <a:lnTo>
                    <a:pt x="108" y="252"/>
                  </a:lnTo>
                  <a:lnTo>
                    <a:pt x="108" y="258"/>
                  </a:lnTo>
                  <a:lnTo>
                    <a:pt x="114" y="264"/>
                  </a:lnTo>
                  <a:lnTo>
                    <a:pt x="120" y="264"/>
                  </a:lnTo>
                  <a:lnTo>
                    <a:pt x="126" y="270"/>
                  </a:lnTo>
                  <a:lnTo>
                    <a:pt x="150" y="270"/>
                  </a:lnTo>
                  <a:lnTo>
                    <a:pt x="138" y="258"/>
                  </a:lnTo>
                  <a:close/>
                  <a:moveTo>
                    <a:pt x="474" y="0"/>
                  </a:moveTo>
                  <a:lnTo>
                    <a:pt x="468" y="0"/>
                  </a:lnTo>
                  <a:lnTo>
                    <a:pt x="456" y="12"/>
                  </a:lnTo>
                  <a:lnTo>
                    <a:pt x="474" y="12"/>
                  </a:lnTo>
                  <a:lnTo>
                    <a:pt x="474" y="6"/>
                  </a:lnTo>
                  <a:lnTo>
                    <a:pt x="480" y="0"/>
                  </a:lnTo>
                  <a:lnTo>
                    <a:pt x="474" y="0"/>
                  </a:lnTo>
                  <a:close/>
                  <a:moveTo>
                    <a:pt x="432" y="48"/>
                  </a:moveTo>
                  <a:lnTo>
                    <a:pt x="432" y="66"/>
                  </a:lnTo>
                  <a:lnTo>
                    <a:pt x="438" y="66"/>
                  </a:lnTo>
                  <a:lnTo>
                    <a:pt x="444" y="60"/>
                  </a:lnTo>
                  <a:lnTo>
                    <a:pt x="450" y="48"/>
                  </a:lnTo>
                  <a:lnTo>
                    <a:pt x="450" y="24"/>
                  </a:lnTo>
                  <a:lnTo>
                    <a:pt x="438" y="12"/>
                  </a:lnTo>
                  <a:lnTo>
                    <a:pt x="432" y="24"/>
                  </a:lnTo>
                  <a:lnTo>
                    <a:pt x="426" y="30"/>
                  </a:lnTo>
                  <a:lnTo>
                    <a:pt x="420" y="30"/>
                  </a:lnTo>
                  <a:lnTo>
                    <a:pt x="420" y="42"/>
                  </a:lnTo>
                  <a:lnTo>
                    <a:pt x="426" y="42"/>
                  </a:lnTo>
                  <a:lnTo>
                    <a:pt x="432" y="48"/>
                  </a:lnTo>
                  <a:close/>
                  <a:moveTo>
                    <a:pt x="342" y="138"/>
                  </a:moveTo>
                  <a:lnTo>
                    <a:pt x="342" y="150"/>
                  </a:lnTo>
                  <a:lnTo>
                    <a:pt x="354" y="138"/>
                  </a:lnTo>
                  <a:lnTo>
                    <a:pt x="342" y="138"/>
                  </a:lnTo>
                  <a:close/>
                  <a:moveTo>
                    <a:pt x="192" y="402"/>
                  </a:moveTo>
                  <a:lnTo>
                    <a:pt x="192" y="390"/>
                  </a:lnTo>
                  <a:lnTo>
                    <a:pt x="186" y="384"/>
                  </a:lnTo>
                  <a:lnTo>
                    <a:pt x="186" y="378"/>
                  </a:lnTo>
                  <a:lnTo>
                    <a:pt x="174" y="390"/>
                  </a:lnTo>
                  <a:lnTo>
                    <a:pt x="174" y="396"/>
                  </a:lnTo>
                  <a:lnTo>
                    <a:pt x="180" y="402"/>
                  </a:lnTo>
                  <a:lnTo>
                    <a:pt x="192" y="402"/>
                  </a:lnTo>
                  <a:close/>
                  <a:moveTo>
                    <a:pt x="504" y="588"/>
                  </a:moveTo>
                  <a:lnTo>
                    <a:pt x="498" y="594"/>
                  </a:lnTo>
                  <a:lnTo>
                    <a:pt x="498" y="600"/>
                  </a:lnTo>
                  <a:lnTo>
                    <a:pt x="480" y="600"/>
                  </a:lnTo>
                  <a:lnTo>
                    <a:pt x="480" y="588"/>
                  </a:lnTo>
                  <a:lnTo>
                    <a:pt x="486" y="576"/>
                  </a:lnTo>
                  <a:lnTo>
                    <a:pt x="498" y="564"/>
                  </a:lnTo>
                  <a:lnTo>
                    <a:pt x="492" y="558"/>
                  </a:lnTo>
                  <a:lnTo>
                    <a:pt x="456" y="540"/>
                  </a:lnTo>
                  <a:lnTo>
                    <a:pt x="450" y="540"/>
                  </a:lnTo>
                  <a:lnTo>
                    <a:pt x="444" y="534"/>
                  </a:lnTo>
                  <a:lnTo>
                    <a:pt x="450" y="534"/>
                  </a:lnTo>
                  <a:lnTo>
                    <a:pt x="456" y="528"/>
                  </a:lnTo>
                  <a:lnTo>
                    <a:pt x="480" y="528"/>
                  </a:lnTo>
                  <a:lnTo>
                    <a:pt x="468" y="516"/>
                  </a:lnTo>
                  <a:lnTo>
                    <a:pt x="468" y="510"/>
                  </a:lnTo>
                  <a:lnTo>
                    <a:pt x="456" y="498"/>
                  </a:lnTo>
                  <a:lnTo>
                    <a:pt x="450" y="486"/>
                  </a:lnTo>
                  <a:lnTo>
                    <a:pt x="432" y="468"/>
                  </a:lnTo>
                  <a:lnTo>
                    <a:pt x="420" y="468"/>
                  </a:lnTo>
                  <a:lnTo>
                    <a:pt x="414" y="456"/>
                  </a:lnTo>
                  <a:lnTo>
                    <a:pt x="402" y="450"/>
                  </a:lnTo>
                  <a:lnTo>
                    <a:pt x="390" y="438"/>
                  </a:lnTo>
                  <a:lnTo>
                    <a:pt x="390" y="414"/>
                  </a:lnTo>
                  <a:lnTo>
                    <a:pt x="396" y="402"/>
                  </a:lnTo>
                  <a:lnTo>
                    <a:pt x="396" y="390"/>
                  </a:lnTo>
                  <a:lnTo>
                    <a:pt x="384" y="390"/>
                  </a:lnTo>
                  <a:lnTo>
                    <a:pt x="378" y="384"/>
                  </a:lnTo>
                  <a:lnTo>
                    <a:pt x="372" y="372"/>
                  </a:lnTo>
                  <a:lnTo>
                    <a:pt x="360" y="360"/>
                  </a:lnTo>
                  <a:lnTo>
                    <a:pt x="342" y="354"/>
                  </a:lnTo>
                  <a:lnTo>
                    <a:pt x="324" y="354"/>
                  </a:lnTo>
                  <a:lnTo>
                    <a:pt x="306" y="360"/>
                  </a:lnTo>
                  <a:lnTo>
                    <a:pt x="294" y="366"/>
                  </a:lnTo>
                  <a:lnTo>
                    <a:pt x="288" y="366"/>
                  </a:lnTo>
                  <a:lnTo>
                    <a:pt x="270" y="348"/>
                  </a:lnTo>
                  <a:lnTo>
                    <a:pt x="282" y="348"/>
                  </a:lnTo>
                  <a:lnTo>
                    <a:pt x="294" y="354"/>
                  </a:lnTo>
                  <a:lnTo>
                    <a:pt x="306" y="354"/>
                  </a:lnTo>
                  <a:lnTo>
                    <a:pt x="330" y="342"/>
                  </a:lnTo>
                  <a:lnTo>
                    <a:pt x="336" y="336"/>
                  </a:lnTo>
                  <a:lnTo>
                    <a:pt x="330" y="336"/>
                  </a:lnTo>
                  <a:lnTo>
                    <a:pt x="324" y="330"/>
                  </a:lnTo>
                  <a:lnTo>
                    <a:pt x="306" y="330"/>
                  </a:lnTo>
                  <a:lnTo>
                    <a:pt x="330" y="324"/>
                  </a:lnTo>
                  <a:lnTo>
                    <a:pt x="336" y="318"/>
                  </a:lnTo>
                  <a:lnTo>
                    <a:pt x="348" y="312"/>
                  </a:lnTo>
                  <a:lnTo>
                    <a:pt x="360" y="300"/>
                  </a:lnTo>
                  <a:lnTo>
                    <a:pt x="360" y="288"/>
                  </a:lnTo>
                  <a:lnTo>
                    <a:pt x="366" y="276"/>
                  </a:lnTo>
                  <a:lnTo>
                    <a:pt x="372" y="270"/>
                  </a:lnTo>
                  <a:lnTo>
                    <a:pt x="378" y="258"/>
                  </a:lnTo>
                  <a:lnTo>
                    <a:pt x="384" y="252"/>
                  </a:lnTo>
                  <a:lnTo>
                    <a:pt x="396" y="246"/>
                  </a:lnTo>
                  <a:lnTo>
                    <a:pt x="402" y="246"/>
                  </a:lnTo>
                  <a:lnTo>
                    <a:pt x="402" y="240"/>
                  </a:lnTo>
                  <a:lnTo>
                    <a:pt x="396" y="234"/>
                  </a:lnTo>
                  <a:lnTo>
                    <a:pt x="318" y="234"/>
                  </a:lnTo>
                  <a:lnTo>
                    <a:pt x="318" y="228"/>
                  </a:lnTo>
                  <a:lnTo>
                    <a:pt x="288" y="228"/>
                  </a:lnTo>
                  <a:lnTo>
                    <a:pt x="276" y="234"/>
                  </a:lnTo>
                  <a:lnTo>
                    <a:pt x="264" y="234"/>
                  </a:lnTo>
                  <a:lnTo>
                    <a:pt x="258" y="240"/>
                  </a:lnTo>
                  <a:lnTo>
                    <a:pt x="252" y="240"/>
                  </a:lnTo>
                  <a:lnTo>
                    <a:pt x="264" y="228"/>
                  </a:lnTo>
                  <a:lnTo>
                    <a:pt x="252" y="216"/>
                  </a:lnTo>
                  <a:lnTo>
                    <a:pt x="270" y="210"/>
                  </a:lnTo>
                  <a:lnTo>
                    <a:pt x="300" y="192"/>
                  </a:lnTo>
                  <a:lnTo>
                    <a:pt x="312" y="186"/>
                  </a:lnTo>
                  <a:lnTo>
                    <a:pt x="324" y="162"/>
                  </a:lnTo>
                  <a:lnTo>
                    <a:pt x="318" y="156"/>
                  </a:lnTo>
                  <a:lnTo>
                    <a:pt x="288" y="156"/>
                  </a:lnTo>
                  <a:lnTo>
                    <a:pt x="276" y="162"/>
                  </a:lnTo>
                  <a:lnTo>
                    <a:pt x="258" y="168"/>
                  </a:lnTo>
                  <a:lnTo>
                    <a:pt x="240" y="168"/>
                  </a:lnTo>
                  <a:lnTo>
                    <a:pt x="228" y="162"/>
                  </a:lnTo>
                  <a:lnTo>
                    <a:pt x="216" y="162"/>
                  </a:lnTo>
                  <a:lnTo>
                    <a:pt x="210" y="168"/>
                  </a:lnTo>
                  <a:lnTo>
                    <a:pt x="210" y="174"/>
                  </a:lnTo>
                  <a:lnTo>
                    <a:pt x="216" y="180"/>
                  </a:lnTo>
                  <a:lnTo>
                    <a:pt x="204" y="180"/>
                  </a:lnTo>
                  <a:lnTo>
                    <a:pt x="192" y="192"/>
                  </a:lnTo>
                  <a:lnTo>
                    <a:pt x="192" y="210"/>
                  </a:lnTo>
                  <a:lnTo>
                    <a:pt x="198" y="216"/>
                  </a:lnTo>
                  <a:lnTo>
                    <a:pt x="156" y="222"/>
                  </a:lnTo>
                  <a:lnTo>
                    <a:pt x="156" y="234"/>
                  </a:lnTo>
                  <a:lnTo>
                    <a:pt x="168" y="240"/>
                  </a:lnTo>
                  <a:lnTo>
                    <a:pt x="180" y="264"/>
                  </a:lnTo>
                  <a:lnTo>
                    <a:pt x="162" y="282"/>
                  </a:lnTo>
                  <a:lnTo>
                    <a:pt x="162" y="294"/>
                  </a:lnTo>
                  <a:lnTo>
                    <a:pt x="144" y="300"/>
                  </a:lnTo>
                  <a:lnTo>
                    <a:pt x="156" y="312"/>
                  </a:lnTo>
                  <a:lnTo>
                    <a:pt x="168" y="312"/>
                  </a:lnTo>
                  <a:lnTo>
                    <a:pt x="180" y="306"/>
                  </a:lnTo>
                  <a:lnTo>
                    <a:pt x="186" y="300"/>
                  </a:lnTo>
                  <a:lnTo>
                    <a:pt x="186" y="318"/>
                  </a:lnTo>
                  <a:lnTo>
                    <a:pt x="180" y="318"/>
                  </a:lnTo>
                  <a:lnTo>
                    <a:pt x="168" y="330"/>
                  </a:lnTo>
                  <a:lnTo>
                    <a:pt x="156" y="336"/>
                  </a:lnTo>
                  <a:lnTo>
                    <a:pt x="156" y="360"/>
                  </a:lnTo>
                  <a:lnTo>
                    <a:pt x="162" y="372"/>
                  </a:lnTo>
                  <a:lnTo>
                    <a:pt x="168" y="366"/>
                  </a:lnTo>
                  <a:lnTo>
                    <a:pt x="198" y="366"/>
                  </a:lnTo>
                  <a:lnTo>
                    <a:pt x="210" y="360"/>
                  </a:lnTo>
                  <a:lnTo>
                    <a:pt x="216" y="354"/>
                  </a:lnTo>
                  <a:lnTo>
                    <a:pt x="198" y="372"/>
                  </a:lnTo>
                  <a:lnTo>
                    <a:pt x="210" y="402"/>
                  </a:lnTo>
                  <a:lnTo>
                    <a:pt x="204" y="408"/>
                  </a:lnTo>
                  <a:lnTo>
                    <a:pt x="198" y="420"/>
                  </a:lnTo>
                  <a:lnTo>
                    <a:pt x="186" y="426"/>
                  </a:lnTo>
                  <a:lnTo>
                    <a:pt x="180" y="438"/>
                  </a:lnTo>
                  <a:lnTo>
                    <a:pt x="180" y="450"/>
                  </a:lnTo>
                  <a:lnTo>
                    <a:pt x="186" y="456"/>
                  </a:lnTo>
                  <a:lnTo>
                    <a:pt x="204" y="456"/>
                  </a:lnTo>
                  <a:lnTo>
                    <a:pt x="216" y="450"/>
                  </a:lnTo>
                  <a:lnTo>
                    <a:pt x="240" y="450"/>
                  </a:lnTo>
                  <a:lnTo>
                    <a:pt x="252" y="444"/>
                  </a:lnTo>
                  <a:lnTo>
                    <a:pt x="258" y="438"/>
                  </a:lnTo>
                  <a:lnTo>
                    <a:pt x="270" y="432"/>
                  </a:lnTo>
                  <a:lnTo>
                    <a:pt x="300" y="438"/>
                  </a:lnTo>
                  <a:lnTo>
                    <a:pt x="288" y="444"/>
                  </a:lnTo>
                  <a:lnTo>
                    <a:pt x="264" y="468"/>
                  </a:lnTo>
                  <a:lnTo>
                    <a:pt x="264" y="474"/>
                  </a:lnTo>
                  <a:lnTo>
                    <a:pt x="282" y="492"/>
                  </a:lnTo>
                  <a:lnTo>
                    <a:pt x="294" y="492"/>
                  </a:lnTo>
                  <a:lnTo>
                    <a:pt x="300" y="498"/>
                  </a:lnTo>
                  <a:lnTo>
                    <a:pt x="306" y="498"/>
                  </a:lnTo>
                  <a:lnTo>
                    <a:pt x="312" y="516"/>
                  </a:lnTo>
                  <a:lnTo>
                    <a:pt x="294" y="534"/>
                  </a:lnTo>
                  <a:lnTo>
                    <a:pt x="294" y="564"/>
                  </a:lnTo>
                  <a:lnTo>
                    <a:pt x="222" y="564"/>
                  </a:lnTo>
                  <a:lnTo>
                    <a:pt x="216" y="558"/>
                  </a:lnTo>
                  <a:lnTo>
                    <a:pt x="198" y="558"/>
                  </a:lnTo>
                  <a:lnTo>
                    <a:pt x="192" y="564"/>
                  </a:lnTo>
                  <a:lnTo>
                    <a:pt x="210" y="582"/>
                  </a:lnTo>
                  <a:lnTo>
                    <a:pt x="186" y="600"/>
                  </a:lnTo>
                  <a:lnTo>
                    <a:pt x="228" y="594"/>
                  </a:lnTo>
                  <a:lnTo>
                    <a:pt x="228" y="618"/>
                  </a:lnTo>
                  <a:lnTo>
                    <a:pt x="216" y="642"/>
                  </a:lnTo>
                  <a:lnTo>
                    <a:pt x="210" y="648"/>
                  </a:lnTo>
                  <a:lnTo>
                    <a:pt x="198" y="654"/>
                  </a:lnTo>
                  <a:lnTo>
                    <a:pt x="180" y="660"/>
                  </a:lnTo>
                  <a:lnTo>
                    <a:pt x="168" y="666"/>
                  </a:lnTo>
                  <a:lnTo>
                    <a:pt x="162" y="666"/>
                  </a:lnTo>
                  <a:lnTo>
                    <a:pt x="162" y="690"/>
                  </a:lnTo>
                  <a:lnTo>
                    <a:pt x="168" y="696"/>
                  </a:lnTo>
                  <a:lnTo>
                    <a:pt x="174" y="696"/>
                  </a:lnTo>
                  <a:lnTo>
                    <a:pt x="180" y="690"/>
                  </a:lnTo>
                  <a:lnTo>
                    <a:pt x="192" y="684"/>
                  </a:lnTo>
                  <a:lnTo>
                    <a:pt x="198" y="678"/>
                  </a:lnTo>
                  <a:lnTo>
                    <a:pt x="204" y="684"/>
                  </a:lnTo>
                  <a:lnTo>
                    <a:pt x="204" y="690"/>
                  </a:lnTo>
                  <a:lnTo>
                    <a:pt x="210" y="696"/>
                  </a:lnTo>
                  <a:lnTo>
                    <a:pt x="234" y="696"/>
                  </a:lnTo>
                  <a:lnTo>
                    <a:pt x="240" y="702"/>
                  </a:lnTo>
                  <a:lnTo>
                    <a:pt x="252" y="708"/>
                  </a:lnTo>
                  <a:lnTo>
                    <a:pt x="258" y="708"/>
                  </a:lnTo>
                  <a:lnTo>
                    <a:pt x="276" y="702"/>
                  </a:lnTo>
                  <a:lnTo>
                    <a:pt x="288" y="696"/>
                  </a:lnTo>
                  <a:lnTo>
                    <a:pt x="294" y="690"/>
                  </a:lnTo>
                  <a:lnTo>
                    <a:pt x="318" y="690"/>
                  </a:lnTo>
                  <a:lnTo>
                    <a:pt x="312" y="696"/>
                  </a:lnTo>
                  <a:lnTo>
                    <a:pt x="300" y="702"/>
                  </a:lnTo>
                  <a:lnTo>
                    <a:pt x="294" y="714"/>
                  </a:lnTo>
                  <a:lnTo>
                    <a:pt x="282" y="720"/>
                  </a:lnTo>
                  <a:lnTo>
                    <a:pt x="276" y="726"/>
                  </a:lnTo>
                  <a:lnTo>
                    <a:pt x="210" y="726"/>
                  </a:lnTo>
                  <a:lnTo>
                    <a:pt x="210" y="738"/>
                  </a:lnTo>
                  <a:lnTo>
                    <a:pt x="198" y="738"/>
                  </a:lnTo>
                  <a:lnTo>
                    <a:pt x="186" y="744"/>
                  </a:lnTo>
                  <a:lnTo>
                    <a:pt x="180" y="750"/>
                  </a:lnTo>
                  <a:lnTo>
                    <a:pt x="180" y="768"/>
                  </a:lnTo>
                  <a:lnTo>
                    <a:pt x="174" y="774"/>
                  </a:lnTo>
                  <a:lnTo>
                    <a:pt x="144" y="774"/>
                  </a:lnTo>
                  <a:lnTo>
                    <a:pt x="144" y="780"/>
                  </a:lnTo>
                  <a:lnTo>
                    <a:pt x="138" y="786"/>
                  </a:lnTo>
                  <a:lnTo>
                    <a:pt x="138" y="792"/>
                  </a:lnTo>
                  <a:lnTo>
                    <a:pt x="126" y="804"/>
                  </a:lnTo>
                  <a:lnTo>
                    <a:pt x="114" y="810"/>
                  </a:lnTo>
                  <a:lnTo>
                    <a:pt x="108" y="810"/>
                  </a:lnTo>
                  <a:lnTo>
                    <a:pt x="108" y="816"/>
                  </a:lnTo>
                  <a:lnTo>
                    <a:pt x="114" y="816"/>
                  </a:lnTo>
                  <a:lnTo>
                    <a:pt x="120" y="822"/>
                  </a:lnTo>
                  <a:lnTo>
                    <a:pt x="150" y="822"/>
                  </a:lnTo>
                  <a:lnTo>
                    <a:pt x="156" y="810"/>
                  </a:lnTo>
                  <a:lnTo>
                    <a:pt x="174" y="792"/>
                  </a:lnTo>
                  <a:lnTo>
                    <a:pt x="210" y="792"/>
                  </a:lnTo>
                  <a:lnTo>
                    <a:pt x="216" y="798"/>
                  </a:lnTo>
                  <a:lnTo>
                    <a:pt x="228" y="804"/>
                  </a:lnTo>
                  <a:lnTo>
                    <a:pt x="240" y="804"/>
                  </a:lnTo>
                  <a:lnTo>
                    <a:pt x="246" y="792"/>
                  </a:lnTo>
                  <a:lnTo>
                    <a:pt x="252" y="786"/>
                  </a:lnTo>
                  <a:lnTo>
                    <a:pt x="258" y="774"/>
                  </a:lnTo>
                  <a:lnTo>
                    <a:pt x="270" y="762"/>
                  </a:lnTo>
                  <a:lnTo>
                    <a:pt x="288" y="762"/>
                  </a:lnTo>
                  <a:lnTo>
                    <a:pt x="300" y="774"/>
                  </a:lnTo>
                  <a:lnTo>
                    <a:pt x="330" y="774"/>
                  </a:lnTo>
                  <a:lnTo>
                    <a:pt x="354" y="762"/>
                  </a:lnTo>
                  <a:lnTo>
                    <a:pt x="360" y="762"/>
                  </a:lnTo>
                  <a:lnTo>
                    <a:pt x="366" y="768"/>
                  </a:lnTo>
                  <a:lnTo>
                    <a:pt x="378" y="768"/>
                  </a:lnTo>
                  <a:lnTo>
                    <a:pt x="390" y="774"/>
                  </a:lnTo>
                  <a:lnTo>
                    <a:pt x="396" y="774"/>
                  </a:lnTo>
                  <a:lnTo>
                    <a:pt x="396" y="768"/>
                  </a:lnTo>
                  <a:lnTo>
                    <a:pt x="390" y="762"/>
                  </a:lnTo>
                  <a:lnTo>
                    <a:pt x="390" y="750"/>
                  </a:lnTo>
                  <a:lnTo>
                    <a:pt x="396" y="750"/>
                  </a:lnTo>
                  <a:lnTo>
                    <a:pt x="408" y="756"/>
                  </a:lnTo>
                  <a:lnTo>
                    <a:pt x="414" y="762"/>
                  </a:lnTo>
                  <a:lnTo>
                    <a:pt x="426" y="756"/>
                  </a:lnTo>
                  <a:lnTo>
                    <a:pt x="498" y="756"/>
                  </a:lnTo>
                  <a:lnTo>
                    <a:pt x="522" y="750"/>
                  </a:lnTo>
                  <a:lnTo>
                    <a:pt x="534" y="744"/>
                  </a:lnTo>
                  <a:lnTo>
                    <a:pt x="540" y="732"/>
                  </a:lnTo>
                  <a:lnTo>
                    <a:pt x="546" y="726"/>
                  </a:lnTo>
                  <a:lnTo>
                    <a:pt x="552" y="714"/>
                  </a:lnTo>
                  <a:lnTo>
                    <a:pt x="498" y="708"/>
                  </a:lnTo>
                  <a:lnTo>
                    <a:pt x="522" y="702"/>
                  </a:lnTo>
                  <a:lnTo>
                    <a:pt x="516" y="684"/>
                  </a:lnTo>
                  <a:lnTo>
                    <a:pt x="528" y="672"/>
                  </a:lnTo>
                  <a:lnTo>
                    <a:pt x="540" y="666"/>
                  </a:lnTo>
                  <a:lnTo>
                    <a:pt x="546" y="666"/>
                  </a:lnTo>
                  <a:lnTo>
                    <a:pt x="558" y="660"/>
                  </a:lnTo>
                  <a:lnTo>
                    <a:pt x="564" y="654"/>
                  </a:lnTo>
                  <a:lnTo>
                    <a:pt x="576" y="618"/>
                  </a:lnTo>
                  <a:lnTo>
                    <a:pt x="570" y="606"/>
                  </a:lnTo>
                  <a:lnTo>
                    <a:pt x="564" y="600"/>
                  </a:lnTo>
                  <a:lnTo>
                    <a:pt x="552" y="594"/>
                  </a:lnTo>
                  <a:lnTo>
                    <a:pt x="540" y="594"/>
                  </a:lnTo>
                  <a:lnTo>
                    <a:pt x="528" y="588"/>
                  </a:lnTo>
                  <a:lnTo>
                    <a:pt x="504" y="588"/>
                  </a:lnTo>
                  <a:close/>
                  <a:moveTo>
                    <a:pt x="222" y="486"/>
                  </a:moveTo>
                  <a:lnTo>
                    <a:pt x="216" y="480"/>
                  </a:lnTo>
                  <a:lnTo>
                    <a:pt x="204" y="480"/>
                  </a:lnTo>
                  <a:lnTo>
                    <a:pt x="204" y="486"/>
                  </a:lnTo>
                  <a:lnTo>
                    <a:pt x="198" y="498"/>
                  </a:lnTo>
                  <a:lnTo>
                    <a:pt x="192" y="504"/>
                  </a:lnTo>
                  <a:lnTo>
                    <a:pt x="210" y="504"/>
                  </a:lnTo>
                  <a:lnTo>
                    <a:pt x="222" y="492"/>
                  </a:lnTo>
                  <a:lnTo>
                    <a:pt x="222" y="486"/>
                  </a:lnTo>
                  <a:close/>
                  <a:moveTo>
                    <a:pt x="126" y="504"/>
                  </a:moveTo>
                  <a:lnTo>
                    <a:pt x="132" y="498"/>
                  </a:lnTo>
                  <a:lnTo>
                    <a:pt x="132" y="492"/>
                  </a:lnTo>
                  <a:lnTo>
                    <a:pt x="144" y="492"/>
                  </a:lnTo>
                  <a:lnTo>
                    <a:pt x="150" y="480"/>
                  </a:lnTo>
                  <a:lnTo>
                    <a:pt x="156" y="474"/>
                  </a:lnTo>
                  <a:lnTo>
                    <a:pt x="156" y="462"/>
                  </a:lnTo>
                  <a:lnTo>
                    <a:pt x="138" y="444"/>
                  </a:lnTo>
                  <a:lnTo>
                    <a:pt x="138" y="432"/>
                  </a:lnTo>
                  <a:lnTo>
                    <a:pt x="132" y="438"/>
                  </a:lnTo>
                  <a:lnTo>
                    <a:pt x="126" y="426"/>
                  </a:lnTo>
                  <a:lnTo>
                    <a:pt x="120" y="420"/>
                  </a:lnTo>
                  <a:lnTo>
                    <a:pt x="78" y="420"/>
                  </a:lnTo>
                  <a:lnTo>
                    <a:pt x="72" y="426"/>
                  </a:lnTo>
                  <a:lnTo>
                    <a:pt x="30" y="450"/>
                  </a:lnTo>
                  <a:lnTo>
                    <a:pt x="30" y="462"/>
                  </a:lnTo>
                  <a:lnTo>
                    <a:pt x="24" y="462"/>
                  </a:lnTo>
                  <a:lnTo>
                    <a:pt x="18" y="468"/>
                  </a:lnTo>
                  <a:lnTo>
                    <a:pt x="12" y="468"/>
                  </a:lnTo>
                  <a:lnTo>
                    <a:pt x="0" y="480"/>
                  </a:lnTo>
                  <a:lnTo>
                    <a:pt x="6" y="486"/>
                  </a:lnTo>
                  <a:lnTo>
                    <a:pt x="30" y="498"/>
                  </a:lnTo>
                  <a:lnTo>
                    <a:pt x="42" y="498"/>
                  </a:lnTo>
                  <a:lnTo>
                    <a:pt x="66" y="474"/>
                  </a:lnTo>
                  <a:lnTo>
                    <a:pt x="84" y="498"/>
                  </a:lnTo>
                  <a:lnTo>
                    <a:pt x="120" y="504"/>
                  </a:lnTo>
                  <a:lnTo>
                    <a:pt x="126" y="504"/>
                  </a:lnTo>
                  <a:close/>
                  <a:moveTo>
                    <a:pt x="78" y="228"/>
                  </a:moveTo>
                  <a:lnTo>
                    <a:pt x="72" y="228"/>
                  </a:lnTo>
                  <a:lnTo>
                    <a:pt x="66" y="234"/>
                  </a:lnTo>
                  <a:lnTo>
                    <a:pt x="66" y="240"/>
                  </a:lnTo>
                  <a:lnTo>
                    <a:pt x="84" y="240"/>
                  </a:lnTo>
                  <a:lnTo>
                    <a:pt x="84" y="228"/>
                  </a:lnTo>
                  <a:lnTo>
                    <a:pt x="78" y="228"/>
                  </a:lnTo>
                  <a:close/>
                  <a:moveTo>
                    <a:pt x="108" y="210"/>
                  </a:moveTo>
                  <a:lnTo>
                    <a:pt x="126" y="210"/>
                  </a:lnTo>
                  <a:lnTo>
                    <a:pt x="132" y="204"/>
                  </a:lnTo>
                  <a:lnTo>
                    <a:pt x="132" y="198"/>
                  </a:lnTo>
                  <a:lnTo>
                    <a:pt x="138" y="186"/>
                  </a:lnTo>
                  <a:lnTo>
                    <a:pt x="150" y="174"/>
                  </a:lnTo>
                  <a:lnTo>
                    <a:pt x="150" y="168"/>
                  </a:lnTo>
                  <a:lnTo>
                    <a:pt x="138" y="174"/>
                  </a:lnTo>
                  <a:lnTo>
                    <a:pt x="132" y="174"/>
                  </a:lnTo>
                  <a:lnTo>
                    <a:pt x="114" y="192"/>
                  </a:lnTo>
                  <a:lnTo>
                    <a:pt x="108" y="186"/>
                  </a:lnTo>
                  <a:lnTo>
                    <a:pt x="96" y="186"/>
                  </a:lnTo>
                  <a:lnTo>
                    <a:pt x="90" y="192"/>
                  </a:lnTo>
                  <a:lnTo>
                    <a:pt x="90" y="210"/>
                  </a:lnTo>
                  <a:lnTo>
                    <a:pt x="96" y="216"/>
                  </a:lnTo>
                  <a:lnTo>
                    <a:pt x="96" y="228"/>
                  </a:lnTo>
                  <a:lnTo>
                    <a:pt x="108" y="210"/>
                  </a:lnTo>
                  <a:close/>
                  <a:moveTo>
                    <a:pt x="72" y="252"/>
                  </a:moveTo>
                  <a:lnTo>
                    <a:pt x="60" y="282"/>
                  </a:lnTo>
                  <a:lnTo>
                    <a:pt x="78" y="258"/>
                  </a:lnTo>
                  <a:lnTo>
                    <a:pt x="72" y="252"/>
                  </a:lnTo>
                  <a:close/>
                </a:path>
              </a:pathLst>
            </a:custGeom>
            <a:no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b="0" i="0" sz="1900" u="none" cap="none" strike="noStrike">
                <a:solidFill>
                  <a:srgbClr val="000000"/>
                </a:solidFill>
                <a:latin typeface="Arial"/>
                <a:ea typeface="Arial"/>
                <a:cs typeface="Arial"/>
                <a:sym typeface="Arial"/>
              </a:endParaRPr>
            </a:p>
          </p:txBody>
        </p:sp>
        <p:sp>
          <p:nvSpPr>
            <p:cNvPr id="1212" name="Google Shape;1212;p64"/>
            <p:cNvSpPr/>
            <p:nvPr/>
          </p:nvSpPr>
          <p:spPr>
            <a:xfrm>
              <a:off x="4484362" y="4339585"/>
              <a:ext cx="473349" cy="292565"/>
            </a:xfrm>
            <a:custGeom>
              <a:rect b="b" l="l" r="r" t="t"/>
              <a:pathLst>
                <a:path extrusionOk="0" h="162" w="288">
                  <a:moveTo>
                    <a:pt x="132" y="24"/>
                  </a:moveTo>
                  <a:lnTo>
                    <a:pt x="96" y="24"/>
                  </a:lnTo>
                  <a:lnTo>
                    <a:pt x="90" y="42"/>
                  </a:lnTo>
                  <a:lnTo>
                    <a:pt x="72" y="30"/>
                  </a:lnTo>
                  <a:lnTo>
                    <a:pt x="66" y="42"/>
                  </a:lnTo>
                  <a:lnTo>
                    <a:pt x="60" y="48"/>
                  </a:lnTo>
                  <a:lnTo>
                    <a:pt x="54" y="60"/>
                  </a:lnTo>
                  <a:lnTo>
                    <a:pt x="48" y="66"/>
                  </a:lnTo>
                  <a:lnTo>
                    <a:pt x="30" y="66"/>
                  </a:lnTo>
                  <a:lnTo>
                    <a:pt x="30" y="78"/>
                  </a:lnTo>
                  <a:lnTo>
                    <a:pt x="18" y="90"/>
                  </a:lnTo>
                  <a:lnTo>
                    <a:pt x="12" y="102"/>
                  </a:lnTo>
                  <a:lnTo>
                    <a:pt x="0" y="108"/>
                  </a:lnTo>
                  <a:lnTo>
                    <a:pt x="6" y="120"/>
                  </a:lnTo>
                  <a:lnTo>
                    <a:pt x="0" y="126"/>
                  </a:lnTo>
                  <a:lnTo>
                    <a:pt x="0" y="132"/>
                  </a:lnTo>
                  <a:lnTo>
                    <a:pt x="6" y="132"/>
                  </a:lnTo>
                  <a:lnTo>
                    <a:pt x="30" y="108"/>
                  </a:lnTo>
                  <a:lnTo>
                    <a:pt x="48" y="108"/>
                  </a:lnTo>
                  <a:lnTo>
                    <a:pt x="54" y="114"/>
                  </a:lnTo>
                  <a:lnTo>
                    <a:pt x="48" y="138"/>
                  </a:lnTo>
                  <a:lnTo>
                    <a:pt x="60" y="150"/>
                  </a:lnTo>
                  <a:lnTo>
                    <a:pt x="60" y="156"/>
                  </a:lnTo>
                  <a:lnTo>
                    <a:pt x="72" y="156"/>
                  </a:lnTo>
                  <a:lnTo>
                    <a:pt x="84" y="144"/>
                  </a:lnTo>
                  <a:lnTo>
                    <a:pt x="96" y="144"/>
                  </a:lnTo>
                  <a:lnTo>
                    <a:pt x="108" y="156"/>
                  </a:lnTo>
                  <a:lnTo>
                    <a:pt x="114" y="156"/>
                  </a:lnTo>
                  <a:lnTo>
                    <a:pt x="132" y="138"/>
                  </a:lnTo>
                  <a:lnTo>
                    <a:pt x="132" y="120"/>
                  </a:lnTo>
                  <a:lnTo>
                    <a:pt x="138" y="114"/>
                  </a:lnTo>
                  <a:lnTo>
                    <a:pt x="150" y="114"/>
                  </a:lnTo>
                  <a:lnTo>
                    <a:pt x="156" y="120"/>
                  </a:lnTo>
                  <a:lnTo>
                    <a:pt x="156" y="126"/>
                  </a:lnTo>
                  <a:lnTo>
                    <a:pt x="162" y="132"/>
                  </a:lnTo>
                  <a:lnTo>
                    <a:pt x="162" y="138"/>
                  </a:lnTo>
                  <a:lnTo>
                    <a:pt x="168" y="138"/>
                  </a:lnTo>
                  <a:lnTo>
                    <a:pt x="192" y="162"/>
                  </a:lnTo>
                  <a:lnTo>
                    <a:pt x="192" y="144"/>
                  </a:lnTo>
                  <a:lnTo>
                    <a:pt x="204" y="132"/>
                  </a:lnTo>
                  <a:lnTo>
                    <a:pt x="210" y="108"/>
                  </a:lnTo>
                  <a:lnTo>
                    <a:pt x="222" y="126"/>
                  </a:lnTo>
                  <a:lnTo>
                    <a:pt x="240" y="120"/>
                  </a:lnTo>
                  <a:lnTo>
                    <a:pt x="258" y="132"/>
                  </a:lnTo>
                  <a:lnTo>
                    <a:pt x="264" y="120"/>
                  </a:lnTo>
                  <a:lnTo>
                    <a:pt x="252" y="108"/>
                  </a:lnTo>
                  <a:lnTo>
                    <a:pt x="252" y="102"/>
                  </a:lnTo>
                  <a:lnTo>
                    <a:pt x="276" y="102"/>
                  </a:lnTo>
                  <a:lnTo>
                    <a:pt x="282" y="84"/>
                  </a:lnTo>
                  <a:lnTo>
                    <a:pt x="288" y="84"/>
                  </a:lnTo>
                  <a:lnTo>
                    <a:pt x="288" y="78"/>
                  </a:lnTo>
                  <a:lnTo>
                    <a:pt x="276" y="66"/>
                  </a:lnTo>
                  <a:lnTo>
                    <a:pt x="270" y="66"/>
                  </a:lnTo>
                  <a:lnTo>
                    <a:pt x="252" y="84"/>
                  </a:lnTo>
                  <a:lnTo>
                    <a:pt x="246" y="84"/>
                  </a:lnTo>
                  <a:lnTo>
                    <a:pt x="246" y="66"/>
                  </a:lnTo>
                  <a:lnTo>
                    <a:pt x="210" y="66"/>
                  </a:lnTo>
                  <a:lnTo>
                    <a:pt x="210" y="60"/>
                  </a:lnTo>
                  <a:lnTo>
                    <a:pt x="216" y="48"/>
                  </a:lnTo>
                  <a:lnTo>
                    <a:pt x="222" y="42"/>
                  </a:lnTo>
                  <a:lnTo>
                    <a:pt x="228" y="42"/>
                  </a:lnTo>
                  <a:lnTo>
                    <a:pt x="228" y="30"/>
                  </a:lnTo>
                  <a:lnTo>
                    <a:pt x="216" y="30"/>
                  </a:lnTo>
                  <a:lnTo>
                    <a:pt x="210" y="18"/>
                  </a:lnTo>
                  <a:lnTo>
                    <a:pt x="192" y="12"/>
                  </a:lnTo>
                  <a:lnTo>
                    <a:pt x="180" y="12"/>
                  </a:lnTo>
                  <a:lnTo>
                    <a:pt x="174" y="6"/>
                  </a:lnTo>
                  <a:lnTo>
                    <a:pt x="162" y="0"/>
                  </a:lnTo>
                  <a:lnTo>
                    <a:pt x="156" y="0"/>
                  </a:lnTo>
                  <a:lnTo>
                    <a:pt x="150" y="6"/>
                  </a:lnTo>
                  <a:lnTo>
                    <a:pt x="150" y="18"/>
                  </a:lnTo>
                  <a:lnTo>
                    <a:pt x="156" y="24"/>
                  </a:lnTo>
                  <a:lnTo>
                    <a:pt x="150" y="18"/>
                  </a:lnTo>
                  <a:lnTo>
                    <a:pt x="132" y="24"/>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13" name="Google Shape;1213;p64"/>
            <p:cNvSpPr/>
            <p:nvPr/>
          </p:nvSpPr>
          <p:spPr>
            <a:xfrm>
              <a:off x="5021675" y="1529419"/>
              <a:ext cx="1132202" cy="1770783"/>
            </a:xfrm>
            <a:custGeom>
              <a:rect b="b" l="l" r="r" t="t"/>
              <a:pathLst>
                <a:path extrusionOk="0" h="990" w="690">
                  <a:moveTo>
                    <a:pt x="678" y="204"/>
                  </a:moveTo>
                  <a:lnTo>
                    <a:pt x="672" y="198"/>
                  </a:lnTo>
                  <a:lnTo>
                    <a:pt x="660" y="192"/>
                  </a:lnTo>
                  <a:lnTo>
                    <a:pt x="648" y="180"/>
                  </a:lnTo>
                  <a:lnTo>
                    <a:pt x="648" y="174"/>
                  </a:lnTo>
                  <a:lnTo>
                    <a:pt x="654" y="162"/>
                  </a:lnTo>
                  <a:lnTo>
                    <a:pt x="660" y="156"/>
                  </a:lnTo>
                  <a:lnTo>
                    <a:pt x="666" y="144"/>
                  </a:lnTo>
                  <a:lnTo>
                    <a:pt x="642" y="132"/>
                  </a:lnTo>
                  <a:lnTo>
                    <a:pt x="648" y="108"/>
                  </a:lnTo>
                  <a:lnTo>
                    <a:pt x="636" y="102"/>
                  </a:lnTo>
                  <a:lnTo>
                    <a:pt x="636" y="96"/>
                  </a:lnTo>
                  <a:lnTo>
                    <a:pt x="642" y="90"/>
                  </a:lnTo>
                  <a:lnTo>
                    <a:pt x="642" y="66"/>
                  </a:lnTo>
                  <a:lnTo>
                    <a:pt x="636" y="66"/>
                  </a:lnTo>
                  <a:lnTo>
                    <a:pt x="630" y="60"/>
                  </a:lnTo>
                  <a:lnTo>
                    <a:pt x="618" y="60"/>
                  </a:lnTo>
                  <a:lnTo>
                    <a:pt x="588" y="42"/>
                  </a:lnTo>
                  <a:lnTo>
                    <a:pt x="552" y="42"/>
                  </a:lnTo>
                  <a:lnTo>
                    <a:pt x="540" y="30"/>
                  </a:lnTo>
                  <a:lnTo>
                    <a:pt x="534" y="30"/>
                  </a:lnTo>
                  <a:lnTo>
                    <a:pt x="528" y="24"/>
                  </a:lnTo>
                  <a:lnTo>
                    <a:pt x="516" y="24"/>
                  </a:lnTo>
                  <a:lnTo>
                    <a:pt x="504" y="18"/>
                  </a:lnTo>
                  <a:lnTo>
                    <a:pt x="498" y="12"/>
                  </a:lnTo>
                  <a:lnTo>
                    <a:pt x="486" y="6"/>
                  </a:lnTo>
                  <a:lnTo>
                    <a:pt x="456" y="0"/>
                  </a:lnTo>
                  <a:lnTo>
                    <a:pt x="456" y="24"/>
                  </a:lnTo>
                  <a:lnTo>
                    <a:pt x="444" y="24"/>
                  </a:lnTo>
                  <a:lnTo>
                    <a:pt x="444" y="30"/>
                  </a:lnTo>
                  <a:lnTo>
                    <a:pt x="456" y="42"/>
                  </a:lnTo>
                  <a:lnTo>
                    <a:pt x="462" y="42"/>
                  </a:lnTo>
                  <a:lnTo>
                    <a:pt x="456" y="48"/>
                  </a:lnTo>
                  <a:lnTo>
                    <a:pt x="444" y="48"/>
                  </a:lnTo>
                  <a:lnTo>
                    <a:pt x="438" y="42"/>
                  </a:lnTo>
                  <a:lnTo>
                    <a:pt x="414" y="42"/>
                  </a:lnTo>
                  <a:lnTo>
                    <a:pt x="390" y="36"/>
                  </a:lnTo>
                  <a:lnTo>
                    <a:pt x="366" y="42"/>
                  </a:lnTo>
                  <a:lnTo>
                    <a:pt x="366" y="30"/>
                  </a:lnTo>
                  <a:lnTo>
                    <a:pt x="360" y="24"/>
                  </a:lnTo>
                  <a:lnTo>
                    <a:pt x="348" y="36"/>
                  </a:lnTo>
                  <a:lnTo>
                    <a:pt x="348" y="66"/>
                  </a:lnTo>
                  <a:lnTo>
                    <a:pt x="342" y="72"/>
                  </a:lnTo>
                  <a:lnTo>
                    <a:pt x="324" y="72"/>
                  </a:lnTo>
                  <a:lnTo>
                    <a:pt x="282" y="78"/>
                  </a:lnTo>
                  <a:lnTo>
                    <a:pt x="264" y="96"/>
                  </a:lnTo>
                  <a:lnTo>
                    <a:pt x="252" y="102"/>
                  </a:lnTo>
                  <a:lnTo>
                    <a:pt x="246" y="102"/>
                  </a:lnTo>
                  <a:lnTo>
                    <a:pt x="246" y="114"/>
                  </a:lnTo>
                  <a:lnTo>
                    <a:pt x="258" y="120"/>
                  </a:lnTo>
                  <a:lnTo>
                    <a:pt x="264" y="126"/>
                  </a:lnTo>
                  <a:lnTo>
                    <a:pt x="258" y="144"/>
                  </a:lnTo>
                  <a:lnTo>
                    <a:pt x="252" y="144"/>
                  </a:lnTo>
                  <a:lnTo>
                    <a:pt x="240" y="150"/>
                  </a:lnTo>
                  <a:lnTo>
                    <a:pt x="234" y="156"/>
                  </a:lnTo>
                  <a:lnTo>
                    <a:pt x="234" y="162"/>
                  </a:lnTo>
                  <a:lnTo>
                    <a:pt x="228" y="168"/>
                  </a:lnTo>
                  <a:lnTo>
                    <a:pt x="210" y="168"/>
                  </a:lnTo>
                  <a:lnTo>
                    <a:pt x="216" y="174"/>
                  </a:lnTo>
                  <a:lnTo>
                    <a:pt x="216" y="180"/>
                  </a:lnTo>
                  <a:lnTo>
                    <a:pt x="222" y="186"/>
                  </a:lnTo>
                  <a:lnTo>
                    <a:pt x="222" y="192"/>
                  </a:lnTo>
                  <a:lnTo>
                    <a:pt x="216" y="192"/>
                  </a:lnTo>
                  <a:lnTo>
                    <a:pt x="210" y="198"/>
                  </a:lnTo>
                  <a:lnTo>
                    <a:pt x="204" y="198"/>
                  </a:lnTo>
                  <a:lnTo>
                    <a:pt x="192" y="204"/>
                  </a:lnTo>
                  <a:lnTo>
                    <a:pt x="174" y="192"/>
                  </a:lnTo>
                  <a:lnTo>
                    <a:pt x="174" y="228"/>
                  </a:lnTo>
                  <a:lnTo>
                    <a:pt x="168" y="270"/>
                  </a:lnTo>
                  <a:lnTo>
                    <a:pt x="138" y="300"/>
                  </a:lnTo>
                  <a:lnTo>
                    <a:pt x="132" y="300"/>
                  </a:lnTo>
                  <a:lnTo>
                    <a:pt x="120" y="306"/>
                  </a:lnTo>
                  <a:lnTo>
                    <a:pt x="132" y="312"/>
                  </a:lnTo>
                  <a:lnTo>
                    <a:pt x="150" y="330"/>
                  </a:lnTo>
                  <a:lnTo>
                    <a:pt x="150" y="336"/>
                  </a:lnTo>
                  <a:lnTo>
                    <a:pt x="144" y="342"/>
                  </a:lnTo>
                  <a:lnTo>
                    <a:pt x="102" y="342"/>
                  </a:lnTo>
                  <a:lnTo>
                    <a:pt x="90" y="348"/>
                  </a:lnTo>
                  <a:lnTo>
                    <a:pt x="84" y="354"/>
                  </a:lnTo>
                  <a:lnTo>
                    <a:pt x="72" y="360"/>
                  </a:lnTo>
                  <a:lnTo>
                    <a:pt x="30" y="402"/>
                  </a:lnTo>
                  <a:lnTo>
                    <a:pt x="36" y="408"/>
                  </a:lnTo>
                  <a:lnTo>
                    <a:pt x="42" y="408"/>
                  </a:lnTo>
                  <a:lnTo>
                    <a:pt x="48" y="414"/>
                  </a:lnTo>
                  <a:lnTo>
                    <a:pt x="48" y="420"/>
                  </a:lnTo>
                  <a:lnTo>
                    <a:pt x="42" y="426"/>
                  </a:lnTo>
                  <a:lnTo>
                    <a:pt x="36" y="426"/>
                  </a:lnTo>
                  <a:lnTo>
                    <a:pt x="30" y="432"/>
                  </a:lnTo>
                  <a:lnTo>
                    <a:pt x="30" y="444"/>
                  </a:lnTo>
                  <a:lnTo>
                    <a:pt x="54" y="468"/>
                  </a:lnTo>
                  <a:lnTo>
                    <a:pt x="54" y="480"/>
                  </a:lnTo>
                  <a:lnTo>
                    <a:pt x="48" y="492"/>
                  </a:lnTo>
                  <a:lnTo>
                    <a:pt x="48" y="510"/>
                  </a:lnTo>
                  <a:lnTo>
                    <a:pt x="60" y="522"/>
                  </a:lnTo>
                  <a:lnTo>
                    <a:pt x="66" y="522"/>
                  </a:lnTo>
                  <a:lnTo>
                    <a:pt x="84" y="540"/>
                  </a:lnTo>
                  <a:lnTo>
                    <a:pt x="84" y="552"/>
                  </a:lnTo>
                  <a:lnTo>
                    <a:pt x="72" y="564"/>
                  </a:lnTo>
                  <a:lnTo>
                    <a:pt x="48" y="570"/>
                  </a:lnTo>
                  <a:lnTo>
                    <a:pt x="54" y="576"/>
                  </a:lnTo>
                  <a:lnTo>
                    <a:pt x="60" y="588"/>
                  </a:lnTo>
                  <a:lnTo>
                    <a:pt x="60" y="594"/>
                  </a:lnTo>
                  <a:lnTo>
                    <a:pt x="66" y="600"/>
                  </a:lnTo>
                  <a:lnTo>
                    <a:pt x="66" y="606"/>
                  </a:lnTo>
                  <a:lnTo>
                    <a:pt x="72" y="618"/>
                  </a:lnTo>
                  <a:lnTo>
                    <a:pt x="66" y="618"/>
                  </a:lnTo>
                  <a:lnTo>
                    <a:pt x="66" y="642"/>
                  </a:lnTo>
                  <a:lnTo>
                    <a:pt x="60" y="648"/>
                  </a:lnTo>
                  <a:lnTo>
                    <a:pt x="24" y="648"/>
                  </a:lnTo>
                  <a:lnTo>
                    <a:pt x="30" y="660"/>
                  </a:lnTo>
                  <a:lnTo>
                    <a:pt x="30" y="666"/>
                  </a:lnTo>
                  <a:lnTo>
                    <a:pt x="24" y="666"/>
                  </a:lnTo>
                  <a:lnTo>
                    <a:pt x="18" y="672"/>
                  </a:lnTo>
                  <a:lnTo>
                    <a:pt x="18" y="678"/>
                  </a:lnTo>
                  <a:lnTo>
                    <a:pt x="30" y="690"/>
                  </a:lnTo>
                  <a:lnTo>
                    <a:pt x="30" y="708"/>
                  </a:lnTo>
                  <a:lnTo>
                    <a:pt x="24" y="714"/>
                  </a:lnTo>
                  <a:lnTo>
                    <a:pt x="18" y="726"/>
                  </a:lnTo>
                  <a:lnTo>
                    <a:pt x="0" y="708"/>
                  </a:lnTo>
                  <a:lnTo>
                    <a:pt x="0" y="768"/>
                  </a:lnTo>
                  <a:lnTo>
                    <a:pt x="6" y="762"/>
                  </a:lnTo>
                  <a:lnTo>
                    <a:pt x="24" y="762"/>
                  </a:lnTo>
                  <a:lnTo>
                    <a:pt x="36" y="774"/>
                  </a:lnTo>
                  <a:lnTo>
                    <a:pt x="36" y="780"/>
                  </a:lnTo>
                  <a:lnTo>
                    <a:pt x="30" y="780"/>
                  </a:lnTo>
                  <a:lnTo>
                    <a:pt x="30" y="774"/>
                  </a:lnTo>
                  <a:lnTo>
                    <a:pt x="24" y="774"/>
                  </a:lnTo>
                  <a:lnTo>
                    <a:pt x="24" y="834"/>
                  </a:lnTo>
                  <a:lnTo>
                    <a:pt x="30" y="840"/>
                  </a:lnTo>
                  <a:lnTo>
                    <a:pt x="36" y="840"/>
                  </a:lnTo>
                  <a:lnTo>
                    <a:pt x="48" y="846"/>
                  </a:lnTo>
                  <a:lnTo>
                    <a:pt x="54" y="858"/>
                  </a:lnTo>
                  <a:lnTo>
                    <a:pt x="60" y="864"/>
                  </a:lnTo>
                  <a:lnTo>
                    <a:pt x="66" y="876"/>
                  </a:lnTo>
                  <a:lnTo>
                    <a:pt x="90" y="900"/>
                  </a:lnTo>
                  <a:lnTo>
                    <a:pt x="96" y="900"/>
                  </a:lnTo>
                  <a:lnTo>
                    <a:pt x="96" y="912"/>
                  </a:lnTo>
                  <a:lnTo>
                    <a:pt x="78" y="912"/>
                  </a:lnTo>
                  <a:lnTo>
                    <a:pt x="78" y="942"/>
                  </a:lnTo>
                  <a:lnTo>
                    <a:pt x="90" y="954"/>
                  </a:lnTo>
                  <a:lnTo>
                    <a:pt x="102" y="960"/>
                  </a:lnTo>
                  <a:lnTo>
                    <a:pt x="96" y="966"/>
                  </a:lnTo>
                  <a:lnTo>
                    <a:pt x="96" y="984"/>
                  </a:lnTo>
                  <a:lnTo>
                    <a:pt x="102" y="984"/>
                  </a:lnTo>
                  <a:lnTo>
                    <a:pt x="108" y="990"/>
                  </a:lnTo>
                  <a:lnTo>
                    <a:pt x="174" y="990"/>
                  </a:lnTo>
                  <a:lnTo>
                    <a:pt x="180" y="984"/>
                  </a:lnTo>
                  <a:lnTo>
                    <a:pt x="180" y="948"/>
                  </a:lnTo>
                  <a:lnTo>
                    <a:pt x="198" y="942"/>
                  </a:lnTo>
                  <a:lnTo>
                    <a:pt x="198" y="924"/>
                  </a:lnTo>
                  <a:lnTo>
                    <a:pt x="264" y="930"/>
                  </a:lnTo>
                  <a:lnTo>
                    <a:pt x="276" y="936"/>
                  </a:lnTo>
                  <a:lnTo>
                    <a:pt x="300" y="876"/>
                  </a:lnTo>
                  <a:lnTo>
                    <a:pt x="300" y="864"/>
                  </a:lnTo>
                  <a:lnTo>
                    <a:pt x="306" y="852"/>
                  </a:lnTo>
                  <a:lnTo>
                    <a:pt x="306" y="816"/>
                  </a:lnTo>
                  <a:lnTo>
                    <a:pt x="300" y="810"/>
                  </a:lnTo>
                  <a:lnTo>
                    <a:pt x="294" y="798"/>
                  </a:lnTo>
                  <a:lnTo>
                    <a:pt x="312" y="798"/>
                  </a:lnTo>
                  <a:lnTo>
                    <a:pt x="324" y="786"/>
                  </a:lnTo>
                  <a:lnTo>
                    <a:pt x="324" y="780"/>
                  </a:lnTo>
                  <a:lnTo>
                    <a:pt x="306" y="762"/>
                  </a:lnTo>
                  <a:lnTo>
                    <a:pt x="294" y="762"/>
                  </a:lnTo>
                  <a:lnTo>
                    <a:pt x="312" y="756"/>
                  </a:lnTo>
                  <a:lnTo>
                    <a:pt x="300" y="750"/>
                  </a:lnTo>
                  <a:lnTo>
                    <a:pt x="324" y="750"/>
                  </a:lnTo>
                  <a:lnTo>
                    <a:pt x="336" y="744"/>
                  </a:lnTo>
                  <a:lnTo>
                    <a:pt x="348" y="744"/>
                  </a:lnTo>
                  <a:lnTo>
                    <a:pt x="354" y="738"/>
                  </a:lnTo>
                  <a:lnTo>
                    <a:pt x="360" y="726"/>
                  </a:lnTo>
                  <a:lnTo>
                    <a:pt x="360" y="714"/>
                  </a:lnTo>
                  <a:lnTo>
                    <a:pt x="366" y="708"/>
                  </a:lnTo>
                  <a:lnTo>
                    <a:pt x="384" y="726"/>
                  </a:lnTo>
                  <a:lnTo>
                    <a:pt x="390" y="726"/>
                  </a:lnTo>
                  <a:lnTo>
                    <a:pt x="396" y="720"/>
                  </a:lnTo>
                  <a:lnTo>
                    <a:pt x="408" y="696"/>
                  </a:lnTo>
                  <a:lnTo>
                    <a:pt x="402" y="690"/>
                  </a:lnTo>
                  <a:lnTo>
                    <a:pt x="402" y="684"/>
                  </a:lnTo>
                  <a:lnTo>
                    <a:pt x="414" y="684"/>
                  </a:lnTo>
                  <a:lnTo>
                    <a:pt x="420" y="678"/>
                  </a:lnTo>
                  <a:lnTo>
                    <a:pt x="432" y="672"/>
                  </a:lnTo>
                  <a:lnTo>
                    <a:pt x="432" y="660"/>
                  </a:lnTo>
                  <a:lnTo>
                    <a:pt x="420" y="636"/>
                  </a:lnTo>
                  <a:lnTo>
                    <a:pt x="408" y="630"/>
                  </a:lnTo>
                  <a:lnTo>
                    <a:pt x="408" y="618"/>
                  </a:lnTo>
                  <a:lnTo>
                    <a:pt x="372" y="600"/>
                  </a:lnTo>
                  <a:lnTo>
                    <a:pt x="360" y="606"/>
                  </a:lnTo>
                  <a:lnTo>
                    <a:pt x="354" y="606"/>
                  </a:lnTo>
                  <a:lnTo>
                    <a:pt x="342" y="600"/>
                  </a:lnTo>
                  <a:lnTo>
                    <a:pt x="330" y="576"/>
                  </a:lnTo>
                  <a:lnTo>
                    <a:pt x="330" y="558"/>
                  </a:lnTo>
                  <a:lnTo>
                    <a:pt x="324" y="546"/>
                  </a:lnTo>
                  <a:lnTo>
                    <a:pt x="324" y="528"/>
                  </a:lnTo>
                  <a:lnTo>
                    <a:pt x="336" y="516"/>
                  </a:lnTo>
                  <a:lnTo>
                    <a:pt x="342" y="504"/>
                  </a:lnTo>
                  <a:lnTo>
                    <a:pt x="342" y="486"/>
                  </a:lnTo>
                  <a:lnTo>
                    <a:pt x="336" y="474"/>
                  </a:lnTo>
                  <a:lnTo>
                    <a:pt x="330" y="468"/>
                  </a:lnTo>
                  <a:lnTo>
                    <a:pt x="330" y="462"/>
                  </a:lnTo>
                  <a:lnTo>
                    <a:pt x="348" y="462"/>
                  </a:lnTo>
                  <a:lnTo>
                    <a:pt x="354" y="456"/>
                  </a:lnTo>
                  <a:lnTo>
                    <a:pt x="354" y="438"/>
                  </a:lnTo>
                  <a:lnTo>
                    <a:pt x="348" y="426"/>
                  </a:lnTo>
                  <a:lnTo>
                    <a:pt x="354" y="432"/>
                  </a:lnTo>
                  <a:lnTo>
                    <a:pt x="378" y="432"/>
                  </a:lnTo>
                  <a:lnTo>
                    <a:pt x="384" y="426"/>
                  </a:lnTo>
                  <a:lnTo>
                    <a:pt x="396" y="420"/>
                  </a:lnTo>
                  <a:lnTo>
                    <a:pt x="408" y="408"/>
                  </a:lnTo>
                  <a:lnTo>
                    <a:pt x="438" y="414"/>
                  </a:lnTo>
                  <a:lnTo>
                    <a:pt x="450" y="390"/>
                  </a:lnTo>
                  <a:lnTo>
                    <a:pt x="480" y="390"/>
                  </a:lnTo>
                  <a:lnTo>
                    <a:pt x="498" y="384"/>
                  </a:lnTo>
                  <a:lnTo>
                    <a:pt x="510" y="378"/>
                  </a:lnTo>
                  <a:lnTo>
                    <a:pt x="522" y="354"/>
                  </a:lnTo>
                  <a:lnTo>
                    <a:pt x="540" y="336"/>
                  </a:lnTo>
                  <a:lnTo>
                    <a:pt x="546" y="324"/>
                  </a:lnTo>
                  <a:lnTo>
                    <a:pt x="528" y="300"/>
                  </a:lnTo>
                  <a:lnTo>
                    <a:pt x="558" y="264"/>
                  </a:lnTo>
                  <a:lnTo>
                    <a:pt x="540" y="246"/>
                  </a:lnTo>
                  <a:lnTo>
                    <a:pt x="576" y="234"/>
                  </a:lnTo>
                  <a:lnTo>
                    <a:pt x="594" y="216"/>
                  </a:lnTo>
                  <a:lnTo>
                    <a:pt x="672" y="222"/>
                  </a:lnTo>
                  <a:lnTo>
                    <a:pt x="684" y="240"/>
                  </a:lnTo>
                  <a:lnTo>
                    <a:pt x="690" y="240"/>
                  </a:lnTo>
                  <a:lnTo>
                    <a:pt x="678" y="204"/>
                  </a:lnTo>
                  <a:close/>
                  <a:moveTo>
                    <a:pt x="390" y="828"/>
                  </a:moveTo>
                  <a:lnTo>
                    <a:pt x="390" y="840"/>
                  </a:lnTo>
                  <a:lnTo>
                    <a:pt x="396" y="852"/>
                  </a:lnTo>
                  <a:lnTo>
                    <a:pt x="396" y="864"/>
                  </a:lnTo>
                  <a:lnTo>
                    <a:pt x="402" y="870"/>
                  </a:lnTo>
                  <a:lnTo>
                    <a:pt x="402" y="876"/>
                  </a:lnTo>
                  <a:lnTo>
                    <a:pt x="414" y="852"/>
                  </a:lnTo>
                  <a:lnTo>
                    <a:pt x="426" y="852"/>
                  </a:lnTo>
                  <a:lnTo>
                    <a:pt x="432" y="846"/>
                  </a:lnTo>
                  <a:lnTo>
                    <a:pt x="438" y="834"/>
                  </a:lnTo>
                  <a:lnTo>
                    <a:pt x="438" y="822"/>
                  </a:lnTo>
                  <a:lnTo>
                    <a:pt x="432" y="816"/>
                  </a:lnTo>
                  <a:lnTo>
                    <a:pt x="450" y="798"/>
                  </a:lnTo>
                  <a:lnTo>
                    <a:pt x="444" y="798"/>
                  </a:lnTo>
                  <a:lnTo>
                    <a:pt x="438" y="804"/>
                  </a:lnTo>
                  <a:lnTo>
                    <a:pt x="420" y="804"/>
                  </a:lnTo>
                  <a:lnTo>
                    <a:pt x="408" y="810"/>
                  </a:lnTo>
                  <a:lnTo>
                    <a:pt x="390" y="828"/>
                  </a:lnTo>
                  <a:close/>
                  <a:moveTo>
                    <a:pt x="300" y="900"/>
                  </a:moveTo>
                  <a:lnTo>
                    <a:pt x="300" y="912"/>
                  </a:lnTo>
                  <a:lnTo>
                    <a:pt x="294" y="924"/>
                  </a:lnTo>
                  <a:lnTo>
                    <a:pt x="300" y="918"/>
                  </a:lnTo>
                  <a:lnTo>
                    <a:pt x="312" y="912"/>
                  </a:lnTo>
                  <a:lnTo>
                    <a:pt x="318" y="900"/>
                  </a:lnTo>
                  <a:lnTo>
                    <a:pt x="318" y="894"/>
                  </a:lnTo>
                  <a:lnTo>
                    <a:pt x="324" y="888"/>
                  </a:lnTo>
                  <a:lnTo>
                    <a:pt x="324" y="882"/>
                  </a:lnTo>
                  <a:lnTo>
                    <a:pt x="342" y="858"/>
                  </a:lnTo>
                  <a:lnTo>
                    <a:pt x="336" y="840"/>
                  </a:lnTo>
                  <a:lnTo>
                    <a:pt x="330" y="852"/>
                  </a:lnTo>
                  <a:lnTo>
                    <a:pt x="312" y="870"/>
                  </a:lnTo>
                  <a:lnTo>
                    <a:pt x="300" y="894"/>
                  </a:lnTo>
                  <a:lnTo>
                    <a:pt x="300" y="900"/>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14" name="Google Shape;1214;p64"/>
            <p:cNvSpPr/>
            <p:nvPr/>
          </p:nvSpPr>
          <p:spPr>
            <a:xfrm>
              <a:off x="2853216" y="4924715"/>
              <a:ext cx="1432843" cy="1100967"/>
            </a:xfrm>
            <a:custGeom>
              <a:rect b="b" l="l" r="r" t="t"/>
              <a:pathLst>
                <a:path extrusionOk="0" h="618" w="876">
                  <a:moveTo>
                    <a:pt x="804" y="318"/>
                  </a:moveTo>
                  <a:lnTo>
                    <a:pt x="798" y="312"/>
                  </a:lnTo>
                  <a:lnTo>
                    <a:pt x="798" y="306"/>
                  </a:lnTo>
                  <a:lnTo>
                    <a:pt x="786" y="306"/>
                  </a:lnTo>
                  <a:lnTo>
                    <a:pt x="762" y="318"/>
                  </a:lnTo>
                  <a:lnTo>
                    <a:pt x="750" y="330"/>
                  </a:lnTo>
                  <a:lnTo>
                    <a:pt x="750" y="336"/>
                  </a:lnTo>
                  <a:lnTo>
                    <a:pt x="756" y="342"/>
                  </a:lnTo>
                  <a:lnTo>
                    <a:pt x="768" y="342"/>
                  </a:lnTo>
                  <a:lnTo>
                    <a:pt x="774" y="348"/>
                  </a:lnTo>
                  <a:lnTo>
                    <a:pt x="774" y="354"/>
                  </a:lnTo>
                  <a:lnTo>
                    <a:pt x="804" y="354"/>
                  </a:lnTo>
                  <a:lnTo>
                    <a:pt x="816" y="342"/>
                  </a:lnTo>
                  <a:lnTo>
                    <a:pt x="816" y="324"/>
                  </a:lnTo>
                  <a:lnTo>
                    <a:pt x="810" y="318"/>
                  </a:lnTo>
                  <a:lnTo>
                    <a:pt x="804" y="318"/>
                  </a:lnTo>
                  <a:close/>
                  <a:moveTo>
                    <a:pt x="672" y="390"/>
                  </a:moveTo>
                  <a:lnTo>
                    <a:pt x="678" y="396"/>
                  </a:lnTo>
                  <a:lnTo>
                    <a:pt x="684" y="396"/>
                  </a:lnTo>
                  <a:lnTo>
                    <a:pt x="690" y="390"/>
                  </a:lnTo>
                  <a:lnTo>
                    <a:pt x="690" y="372"/>
                  </a:lnTo>
                  <a:lnTo>
                    <a:pt x="684" y="372"/>
                  </a:lnTo>
                  <a:lnTo>
                    <a:pt x="672" y="384"/>
                  </a:lnTo>
                  <a:lnTo>
                    <a:pt x="672" y="390"/>
                  </a:lnTo>
                  <a:close/>
                  <a:moveTo>
                    <a:pt x="840" y="300"/>
                  </a:moveTo>
                  <a:lnTo>
                    <a:pt x="840" y="306"/>
                  </a:lnTo>
                  <a:lnTo>
                    <a:pt x="852" y="318"/>
                  </a:lnTo>
                  <a:lnTo>
                    <a:pt x="870" y="318"/>
                  </a:lnTo>
                  <a:lnTo>
                    <a:pt x="876" y="312"/>
                  </a:lnTo>
                  <a:lnTo>
                    <a:pt x="864" y="300"/>
                  </a:lnTo>
                  <a:lnTo>
                    <a:pt x="852" y="300"/>
                  </a:lnTo>
                  <a:lnTo>
                    <a:pt x="846" y="294"/>
                  </a:lnTo>
                  <a:lnTo>
                    <a:pt x="840" y="300"/>
                  </a:lnTo>
                  <a:close/>
                  <a:moveTo>
                    <a:pt x="804" y="150"/>
                  </a:moveTo>
                  <a:lnTo>
                    <a:pt x="798" y="138"/>
                  </a:lnTo>
                  <a:lnTo>
                    <a:pt x="798" y="132"/>
                  </a:lnTo>
                  <a:lnTo>
                    <a:pt x="810" y="120"/>
                  </a:lnTo>
                  <a:lnTo>
                    <a:pt x="798" y="114"/>
                  </a:lnTo>
                  <a:lnTo>
                    <a:pt x="792" y="108"/>
                  </a:lnTo>
                  <a:lnTo>
                    <a:pt x="792" y="102"/>
                  </a:lnTo>
                  <a:lnTo>
                    <a:pt x="780" y="102"/>
                  </a:lnTo>
                  <a:lnTo>
                    <a:pt x="780" y="108"/>
                  </a:lnTo>
                  <a:lnTo>
                    <a:pt x="774" y="114"/>
                  </a:lnTo>
                  <a:lnTo>
                    <a:pt x="756" y="114"/>
                  </a:lnTo>
                  <a:lnTo>
                    <a:pt x="750" y="108"/>
                  </a:lnTo>
                  <a:lnTo>
                    <a:pt x="726" y="108"/>
                  </a:lnTo>
                  <a:lnTo>
                    <a:pt x="726" y="102"/>
                  </a:lnTo>
                  <a:lnTo>
                    <a:pt x="708" y="102"/>
                  </a:lnTo>
                  <a:lnTo>
                    <a:pt x="696" y="108"/>
                  </a:lnTo>
                  <a:lnTo>
                    <a:pt x="690" y="84"/>
                  </a:lnTo>
                  <a:lnTo>
                    <a:pt x="672" y="84"/>
                  </a:lnTo>
                  <a:lnTo>
                    <a:pt x="672" y="78"/>
                  </a:lnTo>
                  <a:lnTo>
                    <a:pt x="666" y="72"/>
                  </a:lnTo>
                  <a:lnTo>
                    <a:pt x="648" y="72"/>
                  </a:lnTo>
                  <a:lnTo>
                    <a:pt x="642" y="78"/>
                  </a:lnTo>
                  <a:lnTo>
                    <a:pt x="642" y="90"/>
                  </a:lnTo>
                  <a:lnTo>
                    <a:pt x="624" y="96"/>
                  </a:lnTo>
                  <a:lnTo>
                    <a:pt x="624" y="84"/>
                  </a:lnTo>
                  <a:lnTo>
                    <a:pt x="594" y="84"/>
                  </a:lnTo>
                  <a:lnTo>
                    <a:pt x="582" y="72"/>
                  </a:lnTo>
                  <a:lnTo>
                    <a:pt x="570" y="72"/>
                  </a:lnTo>
                  <a:lnTo>
                    <a:pt x="564" y="78"/>
                  </a:lnTo>
                  <a:lnTo>
                    <a:pt x="546" y="60"/>
                  </a:lnTo>
                  <a:lnTo>
                    <a:pt x="510" y="60"/>
                  </a:lnTo>
                  <a:lnTo>
                    <a:pt x="516" y="54"/>
                  </a:lnTo>
                  <a:lnTo>
                    <a:pt x="516" y="48"/>
                  </a:lnTo>
                  <a:lnTo>
                    <a:pt x="504" y="36"/>
                  </a:lnTo>
                  <a:lnTo>
                    <a:pt x="498" y="36"/>
                  </a:lnTo>
                  <a:lnTo>
                    <a:pt x="492" y="42"/>
                  </a:lnTo>
                  <a:lnTo>
                    <a:pt x="486" y="36"/>
                  </a:lnTo>
                  <a:lnTo>
                    <a:pt x="450" y="36"/>
                  </a:lnTo>
                  <a:lnTo>
                    <a:pt x="390" y="24"/>
                  </a:lnTo>
                  <a:lnTo>
                    <a:pt x="378" y="24"/>
                  </a:lnTo>
                  <a:lnTo>
                    <a:pt x="348" y="36"/>
                  </a:lnTo>
                  <a:lnTo>
                    <a:pt x="294" y="30"/>
                  </a:lnTo>
                  <a:lnTo>
                    <a:pt x="258" y="12"/>
                  </a:lnTo>
                  <a:lnTo>
                    <a:pt x="234" y="12"/>
                  </a:lnTo>
                  <a:lnTo>
                    <a:pt x="216" y="18"/>
                  </a:lnTo>
                  <a:lnTo>
                    <a:pt x="162" y="18"/>
                  </a:lnTo>
                  <a:lnTo>
                    <a:pt x="150" y="12"/>
                  </a:lnTo>
                  <a:lnTo>
                    <a:pt x="138" y="12"/>
                  </a:lnTo>
                  <a:lnTo>
                    <a:pt x="126" y="6"/>
                  </a:lnTo>
                  <a:lnTo>
                    <a:pt x="120" y="0"/>
                  </a:lnTo>
                  <a:lnTo>
                    <a:pt x="108" y="0"/>
                  </a:lnTo>
                  <a:lnTo>
                    <a:pt x="96" y="6"/>
                  </a:lnTo>
                  <a:lnTo>
                    <a:pt x="72" y="30"/>
                  </a:lnTo>
                  <a:lnTo>
                    <a:pt x="60" y="30"/>
                  </a:lnTo>
                  <a:lnTo>
                    <a:pt x="48" y="36"/>
                  </a:lnTo>
                  <a:lnTo>
                    <a:pt x="30" y="36"/>
                  </a:lnTo>
                  <a:lnTo>
                    <a:pt x="6" y="48"/>
                  </a:lnTo>
                  <a:lnTo>
                    <a:pt x="0" y="60"/>
                  </a:lnTo>
                  <a:lnTo>
                    <a:pt x="0" y="72"/>
                  </a:lnTo>
                  <a:lnTo>
                    <a:pt x="6" y="78"/>
                  </a:lnTo>
                  <a:lnTo>
                    <a:pt x="12" y="90"/>
                  </a:lnTo>
                  <a:lnTo>
                    <a:pt x="24" y="96"/>
                  </a:lnTo>
                  <a:lnTo>
                    <a:pt x="30" y="102"/>
                  </a:lnTo>
                  <a:lnTo>
                    <a:pt x="18" y="138"/>
                  </a:lnTo>
                  <a:lnTo>
                    <a:pt x="24" y="144"/>
                  </a:lnTo>
                  <a:lnTo>
                    <a:pt x="24" y="150"/>
                  </a:lnTo>
                  <a:lnTo>
                    <a:pt x="30" y="144"/>
                  </a:lnTo>
                  <a:lnTo>
                    <a:pt x="54" y="132"/>
                  </a:lnTo>
                  <a:lnTo>
                    <a:pt x="78" y="132"/>
                  </a:lnTo>
                  <a:lnTo>
                    <a:pt x="78" y="138"/>
                  </a:lnTo>
                  <a:lnTo>
                    <a:pt x="66" y="150"/>
                  </a:lnTo>
                  <a:lnTo>
                    <a:pt x="60" y="150"/>
                  </a:lnTo>
                  <a:lnTo>
                    <a:pt x="60" y="156"/>
                  </a:lnTo>
                  <a:lnTo>
                    <a:pt x="72" y="156"/>
                  </a:lnTo>
                  <a:lnTo>
                    <a:pt x="78" y="150"/>
                  </a:lnTo>
                  <a:lnTo>
                    <a:pt x="96" y="150"/>
                  </a:lnTo>
                  <a:lnTo>
                    <a:pt x="102" y="156"/>
                  </a:lnTo>
                  <a:lnTo>
                    <a:pt x="114" y="156"/>
                  </a:lnTo>
                  <a:lnTo>
                    <a:pt x="120" y="150"/>
                  </a:lnTo>
                  <a:lnTo>
                    <a:pt x="120" y="144"/>
                  </a:lnTo>
                  <a:lnTo>
                    <a:pt x="174" y="144"/>
                  </a:lnTo>
                  <a:lnTo>
                    <a:pt x="174" y="162"/>
                  </a:lnTo>
                  <a:lnTo>
                    <a:pt x="180" y="162"/>
                  </a:lnTo>
                  <a:lnTo>
                    <a:pt x="192" y="168"/>
                  </a:lnTo>
                  <a:lnTo>
                    <a:pt x="192" y="174"/>
                  </a:lnTo>
                  <a:lnTo>
                    <a:pt x="168" y="198"/>
                  </a:lnTo>
                  <a:lnTo>
                    <a:pt x="144" y="210"/>
                  </a:lnTo>
                  <a:lnTo>
                    <a:pt x="138" y="216"/>
                  </a:lnTo>
                  <a:lnTo>
                    <a:pt x="138" y="222"/>
                  </a:lnTo>
                  <a:lnTo>
                    <a:pt x="144" y="222"/>
                  </a:lnTo>
                  <a:lnTo>
                    <a:pt x="150" y="228"/>
                  </a:lnTo>
                  <a:lnTo>
                    <a:pt x="150" y="240"/>
                  </a:lnTo>
                  <a:lnTo>
                    <a:pt x="144" y="258"/>
                  </a:lnTo>
                  <a:lnTo>
                    <a:pt x="144" y="276"/>
                  </a:lnTo>
                  <a:lnTo>
                    <a:pt x="138" y="276"/>
                  </a:lnTo>
                  <a:lnTo>
                    <a:pt x="132" y="282"/>
                  </a:lnTo>
                  <a:lnTo>
                    <a:pt x="132" y="294"/>
                  </a:lnTo>
                  <a:lnTo>
                    <a:pt x="138" y="300"/>
                  </a:lnTo>
                  <a:lnTo>
                    <a:pt x="138" y="312"/>
                  </a:lnTo>
                  <a:lnTo>
                    <a:pt x="126" y="324"/>
                  </a:lnTo>
                  <a:lnTo>
                    <a:pt x="90" y="324"/>
                  </a:lnTo>
                  <a:lnTo>
                    <a:pt x="114" y="348"/>
                  </a:lnTo>
                  <a:lnTo>
                    <a:pt x="114" y="360"/>
                  </a:lnTo>
                  <a:lnTo>
                    <a:pt x="120" y="366"/>
                  </a:lnTo>
                  <a:lnTo>
                    <a:pt x="132" y="372"/>
                  </a:lnTo>
                  <a:lnTo>
                    <a:pt x="132" y="378"/>
                  </a:lnTo>
                  <a:lnTo>
                    <a:pt x="120" y="390"/>
                  </a:lnTo>
                  <a:lnTo>
                    <a:pt x="108" y="396"/>
                  </a:lnTo>
                  <a:lnTo>
                    <a:pt x="96" y="408"/>
                  </a:lnTo>
                  <a:lnTo>
                    <a:pt x="96" y="414"/>
                  </a:lnTo>
                  <a:lnTo>
                    <a:pt x="102" y="420"/>
                  </a:lnTo>
                  <a:lnTo>
                    <a:pt x="102" y="426"/>
                  </a:lnTo>
                  <a:lnTo>
                    <a:pt x="108" y="438"/>
                  </a:lnTo>
                  <a:lnTo>
                    <a:pt x="114" y="444"/>
                  </a:lnTo>
                  <a:lnTo>
                    <a:pt x="126" y="444"/>
                  </a:lnTo>
                  <a:lnTo>
                    <a:pt x="126" y="450"/>
                  </a:lnTo>
                  <a:lnTo>
                    <a:pt x="114" y="462"/>
                  </a:lnTo>
                  <a:lnTo>
                    <a:pt x="102" y="462"/>
                  </a:lnTo>
                  <a:lnTo>
                    <a:pt x="96" y="474"/>
                  </a:lnTo>
                  <a:lnTo>
                    <a:pt x="90" y="480"/>
                  </a:lnTo>
                  <a:lnTo>
                    <a:pt x="90" y="528"/>
                  </a:lnTo>
                  <a:lnTo>
                    <a:pt x="120" y="528"/>
                  </a:lnTo>
                  <a:lnTo>
                    <a:pt x="144" y="546"/>
                  </a:lnTo>
                  <a:lnTo>
                    <a:pt x="162" y="546"/>
                  </a:lnTo>
                  <a:lnTo>
                    <a:pt x="156" y="576"/>
                  </a:lnTo>
                  <a:lnTo>
                    <a:pt x="162" y="576"/>
                  </a:lnTo>
                  <a:lnTo>
                    <a:pt x="162" y="594"/>
                  </a:lnTo>
                  <a:lnTo>
                    <a:pt x="168" y="606"/>
                  </a:lnTo>
                  <a:lnTo>
                    <a:pt x="174" y="612"/>
                  </a:lnTo>
                  <a:lnTo>
                    <a:pt x="192" y="612"/>
                  </a:lnTo>
                  <a:lnTo>
                    <a:pt x="198" y="618"/>
                  </a:lnTo>
                  <a:lnTo>
                    <a:pt x="204" y="618"/>
                  </a:lnTo>
                  <a:lnTo>
                    <a:pt x="210" y="612"/>
                  </a:lnTo>
                  <a:lnTo>
                    <a:pt x="222" y="606"/>
                  </a:lnTo>
                  <a:lnTo>
                    <a:pt x="240" y="588"/>
                  </a:lnTo>
                  <a:lnTo>
                    <a:pt x="252" y="582"/>
                  </a:lnTo>
                  <a:lnTo>
                    <a:pt x="264" y="582"/>
                  </a:lnTo>
                  <a:lnTo>
                    <a:pt x="294" y="564"/>
                  </a:lnTo>
                  <a:lnTo>
                    <a:pt x="360" y="564"/>
                  </a:lnTo>
                  <a:lnTo>
                    <a:pt x="366" y="558"/>
                  </a:lnTo>
                  <a:lnTo>
                    <a:pt x="378" y="558"/>
                  </a:lnTo>
                  <a:lnTo>
                    <a:pt x="390" y="570"/>
                  </a:lnTo>
                  <a:lnTo>
                    <a:pt x="396" y="570"/>
                  </a:lnTo>
                  <a:lnTo>
                    <a:pt x="408" y="564"/>
                  </a:lnTo>
                  <a:lnTo>
                    <a:pt x="420" y="564"/>
                  </a:lnTo>
                  <a:lnTo>
                    <a:pt x="426" y="558"/>
                  </a:lnTo>
                  <a:lnTo>
                    <a:pt x="432" y="558"/>
                  </a:lnTo>
                  <a:lnTo>
                    <a:pt x="432" y="570"/>
                  </a:lnTo>
                  <a:lnTo>
                    <a:pt x="438" y="570"/>
                  </a:lnTo>
                  <a:lnTo>
                    <a:pt x="450" y="558"/>
                  </a:lnTo>
                  <a:lnTo>
                    <a:pt x="462" y="534"/>
                  </a:lnTo>
                  <a:lnTo>
                    <a:pt x="462" y="522"/>
                  </a:lnTo>
                  <a:lnTo>
                    <a:pt x="498" y="492"/>
                  </a:lnTo>
                  <a:lnTo>
                    <a:pt x="528" y="492"/>
                  </a:lnTo>
                  <a:lnTo>
                    <a:pt x="534" y="474"/>
                  </a:lnTo>
                  <a:lnTo>
                    <a:pt x="534" y="468"/>
                  </a:lnTo>
                  <a:lnTo>
                    <a:pt x="540" y="462"/>
                  </a:lnTo>
                  <a:lnTo>
                    <a:pt x="540" y="450"/>
                  </a:lnTo>
                  <a:lnTo>
                    <a:pt x="546" y="444"/>
                  </a:lnTo>
                  <a:lnTo>
                    <a:pt x="552" y="432"/>
                  </a:lnTo>
                  <a:lnTo>
                    <a:pt x="552" y="426"/>
                  </a:lnTo>
                  <a:lnTo>
                    <a:pt x="570" y="426"/>
                  </a:lnTo>
                  <a:lnTo>
                    <a:pt x="594" y="414"/>
                  </a:lnTo>
                  <a:lnTo>
                    <a:pt x="600" y="408"/>
                  </a:lnTo>
                  <a:lnTo>
                    <a:pt x="594" y="396"/>
                  </a:lnTo>
                  <a:lnTo>
                    <a:pt x="588" y="390"/>
                  </a:lnTo>
                  <a:lnTo>
                    <a:pt x="582" y="378"/>
                  </a:lnTo>
                  <a:lnTo>
                    <a:pt x="576" y="372"/>
                  </a:lnTo>
                  <a:lnTo>
                    <a:pt x="570" y="372"/>
                  </a:lnTo>
                  <a:lnTo>
                    <a:pt x="570" y="336"/>
                  </a:lnTo>
                  <a:lnTo>
                    <a:pt x="582" y="312"/>
                  </a:lnTo>
                  <a:lnTo>
                    <a:pt x="594" y="306"/>
                  </a:lnTo>
                  <a:lnTo>
                    <a:pt x="600" y="294"/>
                  </a:lnTo>
                  <a:lnTo>
                    <a:pt x="612" y="282"/>
                  </a:lnTo>
                  <a:lnTo>
                    <a:pt x="618" y="270"/>
                  </a:lnTo>
                  <a:lnTo>
                    <a:pt x="630" y="258"/>
                  </a:lnTo>
                  <a:lnTo>
                    <a:pt x="642" y="258"/>
                  </a:lnTo>
                  <a:lnTo>
                    <a:pt x="654" y="246"/>
                  </a:lnTo>
                  <a:lnTo>
                    <a:pt x="654" y="240"/>
                  </a:lnTo>
                  <a:lnTo>
                    <a:pt x="648" y="240"/>
                  </a:lnTo>
                  <a:lnTo>
                    <a:pt x="648" y="228"/>
                  </a:lnTo>
                  <a:lnTo>
                    <a:pt x="654" y="222"/>
                  </a:lnTo>
                  <a:lnTo>
                    <a:pt x="726" y="198"/>
                  </a:lnTo>
                  <a:lnTo>
                    <a:pt x="750" y="186"/>
                  </a:lnTo>
                  <a:lnTo>
                    <a:pt x="756" y="174"/>
                  </a:lnTo>
                  <a:lnTo>
                    <a:pt x="768" y="168"/>
                  </a:lnTo>
                  <a:lnTo>
                    <a:pt x="774" y="168"/>
                  </a:lnTo>
                  <a:lnTo>
                    <a:pt x="786" y="156"/>
                  </a:lnTo>
                  <a:lnTo>
                    <a:pt x="798" y="156"/>
                  </a:lnTo>
                  <a:lnTo>
                    <a:pt x="804" y="150"/>
                  </a:lnTo>
                  <a:close/>
                </a:path>
              </a:pathLst>
            </a:custGeom>
            <a:no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15" name="Google Shape;1215;p64"/>
            <p:cNvSpPr/>
            <p:nvPr/>
          </p:nvSpPr>
          <p:spPr>
            <a:xfrm>
              <a:off x="5309523" y="3377200"/>
              <a:ext cx="1023458" cy="800705"/>
            </a:xfrm>
            <a:custGeom>
              <a:rect b="b" l="l" r="r" t="t"/>
              <a:pathLst>
                <a:path extrusionOk="0" h="450" w="624">
                  <a:moveTo>
                    <a:pt x="426" y="426"/>
                  </a:moveTo>
                  <a:lnTo>
                    <a:pt x="432" y="426"/>
                  </a:lnTo>
                  <a:lnTo>
                    <a:pt x="444" y="420"/>
                  </a:lnTo>
                  <a:lnTo>
                    <a:pt x="450" y="414"/>
                  </a:lnTo>
                  <a:lnTo>
                    <a:pt x="474" y="414"/>
                  </a:lnTo>
                  <a:lnTo>
                    <a:pt x="498" y="438"/>
                  </a:lnTo>
                  <a:lnTo>
                    <a:pt x="528" y="438"/>
                  </a:lnTo>
                  <a:lnTo>
                    <a:pt x="528" y="450"/>
                  </a:lnTo>
                  <a:lnTo>
                    <a:pt x="552" y="450"/>
                  </a:lnTo>
                  <a:lnTo>
                    <a:pt x="540" y="438"/>
                  </a:lnTo>
                  <a:lnTo>
                    <a:pt x="540" y="396"/>
                  </a:lnTo>
                  <a:lnTo>
                    <a:pt x="594" y="348"/>
                  </a:lnTo>
                  <a:lnTo>
                    <a:pt x="606" y="348"/>
                  </a:lnTo>
                  <a:lnTo>
                    <a:pt x="612" y="342"/>
                  </a:lnTo>
                  <a:lnTo>
                    <a:pt x="618" y="342"/>
                  </a:lnTo>
                  <a:lnTo>
                    <a:pt x="624" y="336"/>
                  </a:lnTo>
                  <a:lnTo>
                    <a:pt x="618" y="330"/>
                  </a:lnTo>
                  <a:lnTo>
                    <a:pt x="618" y="324"/>
                  </a:lnTo>
                  <a:lnTo>
                    <a:pt x="612" y="318"/>
                  </a:lnTo>
                  <a:lnTo>
                    <a:pt x="618" y="306"/>
                  </a:lnTo>
                  <a:lnTo>
                    <a:pt x="612" y="300"/>
                  </a:lnTo>
                  <a:lnTo>
                    <a:pt x="600" y="294"/>
                  </a:lnTo>
                  <a:lnTo>
                    <a:pt x="600" y="288"/>
                  </a:lnTo>
                  <a:lnTo>
                    <a:pt x="582" y="270"/>
                  </a:lnTo>
                  <a:lnTo>
                    <a:pt x="576" y="252"/>
                  </a:lnTo>
                  <a:lnTo>
                    <a:pt x="582" y="252"/>
                  </a:lnTo>
                  <a:lnTo>
                    <a:pt x="576" y="240"/>
                  </a:lnTo>
                  <a:lnTo>
                    <a:pt x="576" y="210"/>
                  </a:lnTo>
                  <a:lnTo>
                    <a:pt x="564" y="198"/>
                  </a:lnTo>
                  <a:lnTo>
                    <a:pt x="558" y="198"/>
                  </a:lnTo>
                  <a:lnTo>
                    <a:pt x="552" y="192"/>
                  </a:lnTo>
                  <a:lnTo>
                    <a:pt x="552" y="186"/>
                  </a:lnTo>
                  <a:lnTo>
                    <a:pt x="564" y="186"/>
                  </a:lnTo>
                  <a:lnTo>
                    <a:pt x="564" y="168"/>
                  </a:lnTo>
                  <a:lnTo>
                    <a:pt x="588" y="162"/>
                  </a:lnTo>
                  <a:lnTo>
                    <a:pt x="588" y="150"/>
                  </a:lnTo>
                  <a:lnTo>
                    <a:pt x="594" y="144"/>
                  </a:lnTo>
                  <a:lnTo>
                    <a:pt x="594" y="138"/>
                  </a:lnTo>
                  <a:lnTo>
                    <a:pt x="588" y="132"/>
                  </a:lnTo>
                  <a:lnTo>
                    <a:pt x="576" y="108"/>
                  </a:lnTo>
                  <a:lnTo>
                    <a:pt x="570" y="102"/>
                  </a:lnTo>
                  <a:lnTo>
                    <a:pt x="570" y="90"/>
                  </a:lnTo>
                  <a:lnTo>
                    <a:pt x="564" y="84"/>
                  </a:lnTo>
                  <a:lnTo>
                    <a:pt x="558" y="72"/>
                  </a:lnTo>
                  <a:lnTo>
                    <a:pt x="558" y="48"/>
                  </a:lnTo>
                  <a:lnTo>
                    <a:pt x="546" y="42"/>
                  </a:lnTo>
                  <a:lnTo>
                    <a:pt x="540" y="42"/>
                  </a:lnTo>
                  <a:lnTo>
                    <a:pt x="522" y="36"/>
                  </a:lnTo>
                  <a:lnTo>
                    <a:pt x="498" y="36"/>
                  </a:lnTo>
                  <a:lnTo>
                    <a:pt x="498" y="42"/>
                  </a:lnTo>
                  <a:lnTo>
                    <a:pt x="408" y="42"/>
                  </a:lnTo>
                  <a:lnTo>
                    <a:pt x="402" y="36"/>
                  </a:lnTo>
                  <a:lnTo>
                    <a:pt x="390" y="36"/>
                  </a:lnTo>
                  <a:lnTo>
                    <a:pt x="384" y="30"/>
                  </a:lnTo>
                  <a:lnTo>
                    <a:pt x="360" y="30"/>
                  </a:lnTo>
                  <a:lnTo>
                    <a:pt x="354" y="36"/>
                  </a:lnTo>
                  <a:lnTo>
                    <a:pt x="348" y="36"/>
                  </a:lnTo>
                  <a:lnTo>
                    <a:pt x="342" y="30"/>
                  </a:lnTo>
                  <a:lnTo>
                    <a:pt x="312" y="30"/>
                  </a:lnTo>
                  <a:lnTo>
                    <a:pt x="300" y="36"/>
                  </a:lnTo>
                  <a:lnTo>
                    <a:pt x="282" y="36"/>
                  </a:lnTo>
                  <a:lnTo>
                    <a:pt x="276" y="30"/>
                  </a:lnTo>
                  <a:lnTo>
                    <a:pt x="270" y="18"/>
                  </a:lnTo>
                  <a:lnTo>
                    <a:pt x="264" y="12"/>
                  </a:lnTo>
                  <a:lnTo>
                    <a:pt x="264" y="6"/>
                  </a:lnTo>
                  <a:lnTo>
                    <a:pt x="258" y="6"/>
                  </a:lnTo>
                  <a:lnTo>
                    <a:pt x="252" y="0"/>
                  </a:lnTo>
                  <a:lnTo>
                    <a:pt x="210" y="0"/>
                  </a:lnTo>
                  <a:lnTo>
                    <a:pt x="192" y="6"/>
                  </a:lnTo>
                  <a:lnTo>
                    <a:pt x="180" y="12"/>
                  </a:lnTo>
                  <a:lnTo>
                    <a:pt x="162" y="12"/>
                  </a:lnTo>
                  <a:lnTo>
                    <a:pt x="150" y="18"/>
                  </a:lnTo>
                  <a:lnTo>
                    <a:pt x="144" y="24"/>
                  </a:lnTo>
                  <a:lnTo>
                    <a:pt x="138" y="24"/>
                  </a:lnTo>
                  <a:lnTo>
                    <a:pt x="120" y="42"/>
                  </a:lnTo>
                  <a:lnTo>
                    <a:pt x="60" y="48"/>
                  </a:lnTo>
                  <a:lnTo>
                    <a:pt x="54" y="48"/>
                  </a:lnTo>
                  <a:lnTo>
                    <a:pt x="48" y="54"/>
                  </a:lnTo>
                  <a:lnTo>
                    <a:pt x="24" y="66"/>
                  </a:lnTo>
                  <a:lnTo>
                    <a:pt x="18" y="66"/>
                  </a:lnTo>
                  <a:lnTo>
                    <a:pt x="12" y="72"/>
                  </a:lnTo>
                  <a:lnTo>
                    <a:pt x="18" y="78"/>
                  </a:lnTo>
                  <a:lnTo>
                    <a:pt x="18" y="96"/>
                  </a:lnTo>
                  <a:lnTo>
                    <a:pt x="6" y="90"/>
                  </a:lnTo>
                  <a:lnTo>
                    <a:pt x="6" y="108"/>
                  </a:lnTo>
                  <a:lnTo>
                    <a:pt x="12" y="108"/>
                  </a:lnTo>
                  <a:lnTo>
                    <a:pt x="18" y="114"/>
                  </a:lnTo>
                  <a:lnTo>
                    <a:pt x="18" y="132"/>
                  </a:lnTo>
                  <a:lnTo>
                    <a:pt x="6" y="144"/>
                  </a:lnTo>
                  <a:lnTo>
                    <a:pt x="0" y="144"/>
                  </a:lnTo>
                  <a:lnTo>
                    <a:pt x="0" y="156"/>
                  </a:lnTo>
                  <a:lnTo>
                    <a:pt x="6" y="162"/>
                  </a:lnTo>
                  <a:lnTo>
                    <a:pt x="12" y="162"/>
                  </a:lnTo>
                  <a:lnTo>
                    <a:pt x="18" y="168"/>
                  </a:lnTo>
                  <a:lnTo>
                    <a:pt x="30" y="168"/>
                  </a:lnTo>
                  <a:lnTo>
                    <a:pt x="30" y="186"/>
                  </a:lnTo>
                  <a:lnTo>
                    <a:pt x="24" y="186"/>
                  </a:lnTo>
                  <a:lnTo>
                    <a:pt x="24" y="198"/>
                  </a:lnTo>
                  <a:lnTo>
                    <a:pt x="36" y="198"/>
                  </a:lnTo>
                  <a:lnTo>
                    <a:pt x="36" y="204"/>
                  </a:lnTo>
                  <a:lnTo>
                    <a:pt x="30" y="210"/>
                  </a:lnTo>
                  <a:lnTo>
                    <a:pt x="36" y="210"/>
                  </a:lnTo>
                  <a:lnTo>
                    <a:pt x="42" y="216"/>
                  </a:lnTo>
                  <a:lnTo>
                    <a:pt x="36" y="222"/>
                  </a:lnTo>
                  <a:lnTo>
                    <a:pt x="24" y="228"/>
                  </a:lnTo>
                  <a:lnTo>
                    <a:pt x="24" y="234"/>
                  </a:lnTo>
                  <a:lnTo>
                    <a:pt x="30" y="240"/>
                  </a:lnTo>
                  <a:lnTo>
                    <a:pt x="36" y="240"/>
                  </a:lnTo>
                  <a:lnTo>
                    <a:pt x="42" y="246"/>
                  </a:lnTo>
                  <a:lnTo>
                    <a:pt x="42" y="264"/>
                  </a:lnTo>
                  <a:lnTo>
                    <a:pt x="48" y="258"/>
                  </a:lnTo>
                  <a:lnTo>
                    <a:pt x="54" y="258"/>
                  </a:lnTo>
                  <a:lnTo>
                    <a:pt x="54" y="270"/>
                  </a:lnTo>
                  <a:lnTo>
                    <a:pt x="48" y="276"/>
                  </a:lnTo>
                  <a:lnTo>
                    <a:pt x="60" y="276"/>
                  </a:lnTo>
                  <a:lnTo>
                    <a:pt x="60" y="282"/>
                  </a:lnTo>
                  <a:lnTo>
                    <a:pt x="54" y="282"/>
                  </a:lnTo>
                  <a:lnTo>
                    <a:pt x="54" y="294"/>
                  </a:lnTo>
                  <a:lnTo>
                    <a:pt x="72" y="294"/>
                  </a:lnTo>
                  <a:lnTo>
                    <a:pt x="78" y="312"/>
                  </a:lnTo>
                  <a:lnTo>
                    <a:pt x="96" y="312"/>
                  </a:lnTo>
                  <a:lnTo>
                    <a:pt x="108" y="318"/>
                  </a:lnTo>
                  <a:lnTo>
                    <a:pt x="114" y="318"/>
                  </a:lnTo>
                  <a:lnTo>
                    <a:pt x="114" y="324"/>
                  </a:lnTo>
                  <a:lnTo>
                    <a:pt x="138" y="324"/>
                  </a:lnTo>
                  <a:lnTo>
                    <a:pt x="144" y="330"/>
                  </a:lnTo>
                  <a:lnTo>
                    <a:pt x="132" y="336"/>
                  </a:lnTo>
                  <a:lnTo>
                    <a:pt x="144" y="342"/>
                  </a:lnTo>
                  <a:lnTo>
                    <a:pt x="144" y="354"/>
                  </a:lnTo>
                  <a:lnTo>
                    <a:pt x="150" y="354"/>
                  </a:lnTo>
                  <a:lnTo>
                    <a:pt x="156" y="360"/>
                  </a:lnTo>
                  <a:lnTo>
                    <a:pt x="174" y="360"/>
                  </a:lnTo>
                  <a:lnTo>
                    <a:pt x="174" y="354"/>
                  </a:lnTo>
                  <a:lnTo>
                    <a:pt x="180" y="354"/>
                  </a:lnTo>
                  <a:lnTo>
                    <a:pt x="192" y="348"/>
                  </a:lnTo>
                  <a:lnTo>
                    <a:pt x="210" y="348"/>
                  </a:lnTo>
                  <a:lnTo>
                    <a:pt x="204" y="354"/>
                  </a:lnTo>
                  <a:lnTo>
                    <a:pt x="222" y="354"/>
                  </a:lnTo>
                  <a:lnTo>
                    <a:pt x="228" y="360"/>
                  </a:lnTo>
                  <a:lnTo>
                    <a:pt x="234" y="372"/>
                  </a:lnTo>
                  <a:lnTo>
                    <a:pt x="240" y="378"/>
                  </a:lnTo>
                  <a:lnTo>
                    <a:pt x="246" y="366"/>
                  </a:lnTo>
                  <a:lnTo>
                    <a:pt x="252" y="372"/>
                  </a:lnTo>
                  <a:lnTo>
                    <a:pt x="252" y="378"/>
                  </a:lnTo>
                  <a:lnTo>
                    <a:pt x="270" y="378"/>
                  </a:lnTo>
                  <a:lnTo>
                    <a:pt x="282" y="384"/>
                  </a:lnTo>
                  <a:lnTo>
                    <a:pt x="282" y="390"/>
                  </a:lnTo>
                  <a:lnTo>
                    <a:pt x="288" y="402"/>
                  </a:lnTo>
                  <a:lnTo>
                    <a:pt x="306" y="420"/>
                  </a:lnTo>
                  <a:lnTo>
                    <a:pt x="318" y="420"/>
                  </a:lnTo>
                  <a:lnTo>
                    <a:pt x="330" y="408"/>
                  </a:lnTo>
                  <a:lnTo>
                    <a:pt x="342" y="408"/>
                  </a:lnTo>
                  <a:lnTo>
                    <a:pt x="354" y="420"/>
                  </a:lnTo>
                  <a:lnTo>
                    <a:pt x="360" y="420"/>
                  </a:lnTo>
                  <a:lnTo>
                    <a:pt x="360" y="426"/>
                  </a:lnTo>
                  <a:lnTo>
                    <a:pt x="366" y="432"/>
                  </a:lnTo>
                  <a:lnTo>
                    <a:pt x="378" y="432"/>
                  </a:lnTo>
                  <a:lnTo>
                    <a:pt x="384" y="426"/>
                  </a:lnTo>
                  <a:lnTo>
                    <a:pt x="384" y="420"/>
                  </a:lnTo>
                  <a:lnTo>
                    <a:pt x="414" y="420"/>
                  </a:lnTo>
                  <a:lnTo>
                    <a:pt x="420" y="426"/>
                  </a:lnTo>
                  <a:lnTo>
                    <a:pt x="426" y="426"/>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16" name="Google Shape;1216;p64"/>
            <p:cNvSpPr/>
            <p:nvPr/>
          </p:nvSpPr>
          <p:spPr>
            <a:xfrm>
              <a:off x="4445980" y="259080"/>
              <a:ext cx="2226032" cy="2679278"/>
            </a:xfrm>
            <a:custGeom>
              <a:rect b="b" l="l" r="r" t="t"/>
              <a:pathLst>
                <a:path extrusionOk="0" h="1500" w="1362">
                  <a:moveTo>
                    <a:pt x="324" y="120"/>
                  </a:moveTo>
                  <a:lnTo>
                    <a:pt x="336" y="126"/>
                  </a:lnTo>
                  <a:lnTo>
                    <a:pt x="354" y="132"/>
                  </a:lnTo>
                  <a:lnTo>
                    <a:pt x="378" y="132"/>
                  </a:lnTo>
                  <a:lnTo>
                    <a:pt x="294" y="90"/>
                  </a:lnTo>
                  <a:lnTo>
                    <a:pt x="294" y="102"/>
                  </a:lnTo>
                  <a:lnTo>
                    <a:pt x="306" y="108"/>
                  </a:lnTo>
                  <a:lnTo>
                    <a:pt x="312" y="114"/>
                  </a:lnTo>
                  <a:lnTo>
                    <a:pt x="324" y="120"/>
                  </a:lnTo>
                  <a:close/>
                  <a:moveTo>
                    <a:pt x="684" y="48"/>
                  </a:moveTo>
                  <a:lnTo>
                    <a:pt x="732" y="48"/>
                  </a:lnTo>
                  <a:lnTo>
                    <a:pt x="738" y="54"/>
                  </a:lnTo>
                  <a:lnTo>
                    <a:pt x="750" y="54"/>
                  </a:lnTo>
                  <a:lnTo>
                    <a:pt x="774" y="66"/>
                  </a:lnTo>
                  <a:lnTo>
                    <a:pt x="786" y="66"/>
                  </a:lnTo>
                  <a:lnTo>
                    <a:pt x="798" y="60"/>
                  </a:lnTo>
                  <a:lnTo>
                    <a:pt x="804" y="60"/>
                  </a:lnTo>
                  <a:lnTo>
                    <a:pt x="816" y="54"/>
                  </a:lnTo>
                  <a:lnTo>
                    <a:pt x="828" y="54"/>
                  </a:lnTo>
                  <a:lnTo>
                    <a:pt x="840" y="60"/>
                  </a:lnTo>
                  <a:lnTo>
                    <a:pt x="876" y="72"/>
                  </a:lnTo>
                  <a:lnTo>
                    <a:pt x="888" y="78"/>
                  </a:lnTo>
                  <a:lnTo>
                    <a:pt x="894" y="84"/>
                  </a:lnTo>
                  <a:lnTo>
                    <a:pt x="900" y="84"/>
                  </a:lnTo>
                  <a:lnTo>
                    <a:pt x="924" y="60"/>
                  </a:lnTo>
                  <a:lnTo>
                    <a:pt x="984" y="66"/>
                  </a:lnTo>
                  <a:lnTo>
                    <a:pt x="984" y="42"/>
                  </a:lnTo>
                  <a:lnTo>
                    <a:pt x="1014" y="42"/>
                  </a:lnTo>
                  <a:lnTo>
                    <a:pt x="1026" y="36"/>
                  </a:lnTo>
                  <a:lnTo>
                    <a:pt x="1032" y="24"/>
                  </a:lnTo>
                  <a:lnTo>
                    <a:pt x="1038" y="18"/>
                  </a:lnTo>
                  <a:lnTo>
                    <a:pt x="1032" y="12"/>
                  </a:lnTo>
                  <a:lnTo>
                    <a:pt x="1002" y="12"/>
                  </a:lnTo>
                  <a:lnTo>
                    <a:pt x="990" y="18"/>
                  </a:lnTo>
                  <a:lnTo>
                    <a:pt x="984" y="18"/>
                  </a:lnTo>
                  <a:lnTo>
                    <a:pt x="972" y="6"/>
                  </a:lnTo>
                  <a:lnTo>
                    <a:pt x="960" y="0"/>
                  </a:lnTo>
                  <a:lnTo>
                    <a:pt x="918" y="0"/>
                  </a:lnTo>
                  <a:lnTo>
                    <a:pt x="900" y="6"/>
                  </a:lnTo>
                  <a:lnTo>
                    <a:pt x="882" y="18"/>
                  </a:lnTo>
                  <a:lnTo>
                    <a:pt x="870" y="18"/>
                  </a:lnTo>
                  <a:lnTo>
                    <a:pt x="864" y="12"/>
                  </a:lnTo>
                  <a:lnTo>
                    <a:pt x="864" y="6"/>
                  </a:lnTo>
                  <a:lnTo>
                    <a:pt x="858" y="6"/>
                  </a:lnTo>
                  <a:lnTo>
                    <a:pt x="852" y="0"/>
                  </a:lnTo>
                  <a:lnTo>
                    <a:pt x="822" y="0"/>
                  </a:lnTo>
                  <a:lnTo>
                    <a:pt x="804" y="18"/>
                  </a:lnTo>
                  <a:lnTo>
                    <a:pt x="738" y="0"/>
                  </a:lnTo>
                  <a:lnTo>
                    <a:pt x="726" y="0"/>
                  </a:lnTo>
                  <a:lnTo>
                    <a:pt x="708" y="6"/>
                  </a:lnTo>
                  <a:lnTo>
                    <a:pt x="690" y="6"/>
                  </a:lnTo>
                  <a:lnTo>
                    <a:pt x="672" y="12"/>
                  </a:lnTo>
                  <a:lnTo>
                    <a:pt x="660" y="12"/>
                  </a:lnTo>
                  <a:lnTo>
                    <a:pt x="660" y="6"/>
                  </a:lnTo>
                  <a:lnTo>
                    <a:pt x="666" y="0"/>
                  </a:lnTo>
                  <a:lnTo>
                    <a:pt x="630" y="12"/>
                  </a:lnTo>
                  <a:lnTo>
                    <a:pt x="648" y="36"/>
                  </a:lnTo>
                  <a:lnTo>
                    <a:pt x="684" y="48"/>
                  </a:lnTo>
                  <a:close/>
                  <a:moveTo>
                    <a:pt x="324" y="66"/>
                  </a:moveTo>
                  <a:lnTo>
                    <a:pt x="342" y="66"/>
                  </a:lnTo>
                  <a:lnTo>
                    <a:pt x="348" y="72"/>
                  </a:lnTo>
                  <a:lnTo>
                    <a:pt x="360" y="72"/>
                  </a:lnTo>
                  <a:lnTo>
                    <a:pt x="360" y="78"/>
                  </a:lnTo>
                  <a:lnTo>
                    <a:pt x="342" y="96"/>
                  </a:lnTo>
                  <a:lnTo>
                    <a:pt x="336" y="96"/>
                  </a:lnTo>
                  <a:lnTo>
                    <a:pt x="378" y="114"/>
                  </a:lnTo>
                  <a:lnTo>
                    <a:pt x="390" y="120"/>
                  </a:lnTo>
                  <a:lnTo>
                    <a:pt x="396" y="126"/>
                  </a:lnTo>
                  <a:lnTo>
                    <a:pt x="414" y="126"/>
                  </a:lnTo>
                  <a:lnTo>
                    <a:pt x="426" y="132"/>
                  </a:lnTo>
                  <a:lnTo>
                    <a:pt x="438" y="132"/>
                  </a:lnTo>
                  <a:lnTo>
                    <a:pt x="462" y="108"/>
                  </a:lnTo>
                  <a:lnTo>
                    <a:pt x="504" y="96"/>
                  </a:lnTo>
                  <a:lnTo>
                    <a:pt x="534" y="120"/>
                  </a:lnTo>
                  <a:lnTo>
                    <a:pt x="528" y="120"/>
                  </a:lnTo>
                  <a:lnTo>
                    <a:pt x="516" y="126"/>
                  </a:lnTo>
                  <a:lnTo>
                    <a:pt x="504" y="126"/>
                  </a:lnTo>
                  <a:lnTo>
                    <a:pt x="480" y="132"/>
                  </a:lnTo>
                  <a:lnTo>
                    <a:pt x="468" y="138"/>
                  </a:lnTo>
                  <a:lnTo>
                    <a:pt x="456" y="150"/>
                  </a:lnTo>
                  <a:lnTo>
                    <a:pt x="486" y="150"/>
                  </a:lnTo>
                  <a:lnTo>
                    <a:pt x="498" y="156"/>
                  </a:lnTo>
                  <a:lnTo>
                    <a:pt x="522" y="156"/>
                  </a:lnTo>
                  <a:lnTo>
                    <a:pt x="516" y="162"/>
                  </a:lnTo>
                  <a:lnTo>
                    <a:pt x="504" y="162"/>
                  </a:lnTo>
                  <a:lnTo>
                    <a:pt x="486" y="168"/>
                  </a:lnTo>
                  <a:lnTo>
                    <a:pt x="474" y="174"/>
                  </a:lnTo>
                  <a:lnTo>
                    <a:pt x="468" y="180"/>
                  </a:lnTo>
                  <a:lnTo>
                    <a:pt x="462" y="180"/>
                  </a:lnTo>
                  <a:lnTo>
                    <a:pt x="516" y="198"/>
                  </a:lnTo>
                  <a:lnTo>
                    <a:pt x="522" y="198"/>
                  </a:lnTo>
                  <a:lnTo>
                    <a:pt x="528" y="204"/>
                  </a:lnTo>
                  <a:lnTo>
                    <a:pt x="540" y="210"/>
                  </a:lnTo>
                  <a:lnTo>
                    <a:pt x="558" y="210"/>
                  </a:lnTo>
                  <a:lnTo>
                    <a:pt x="576" y="216"/>
                  </a:lnTo>
                  <a:lnTo>
                    <a:pt x="594" y="210"/>
                  </a:lnTo>
                  <a:lnTo>
                    <a:pt x="606" y="204"/>
                  </a:lnTo>
                  <a:lnTo>
                    <a:pt x="612" y="204"/>
                  </a:lnTo>
                  <a:lnTo>
                    <a:pt x="618" y="198"/>
                  </a:lnTo>
                  <a:lnTo>
                    <a:pt x="612" y="192"/>
                  </a:lnTo>
                  <a:lnTo>
                    <a:pt x="612" y="186"/>
                  </a:lnTo>
                  <a:lnTo>
                    <a:pt x="606" y="180"/>
                  </a:lnTo>
                  <a:lnTo>
                    <a:pt x="606" y="174"/>
                  </a:lnTo>
                  <a:lnTo>
                    <a:pt x="612" y="168"/>
                  </a:lnTo>
                  <a:lnTo>
                    <a:pt x="618" y="168"/>
                  </a:lnTo>
                  <a:lnTo>
                    <a:pt x="630" y="162"/>
                  </a:lnTo>
                  <a:lnTo>
                    <a:pt x="648" y="162"/>
                  </a:lnTo>
                  <a:lnTo>
                    <a:pt x="648" y="144"/>
                  </a:lnTo>
                  <a:lnTo>
                    <a:pt x="678" y="132"/>
                  </a:lnTo>
                  <a:lnTo>
                    <a:pt x="690" y="102"/>
                  </a:lnTo>
                  <a:lnTo>
                    <a:pt x="714" y="114"/>
                  </a:lnTo>
                  <a:lnTo>
                    <a:pt x="738" y="102"/>
                  </a:lnTo>
                  <a:lnTo>
                    <a:pt x="750" y="114"/>
                  </a:lnTo>
                  <a:lnTo>
                    <a:pt x="762" y="120"/>
                  </a:lnTo>
                  <a:lnTo>
                    <a:pt x="780" y="126"/>
                  </a:lnTo>
                  <a:lnTo>
                    <a:pt x="792" y="138"/>
                  </a:lnTo>
                  <a:lnTo>
                    <a:pt x="792" y="144"/>
                  </a:lnTo>
                  <a:lnTo>
                    <a:pt x="786" y="150"/>
                  </a:lnTo>
                  <a:lnTo>
                    <a:pt x="786" y="162"/>
                  </a:lnTo>
                  <a:lnTo>
                    <a:pt x="774" y="174"/>
                  </a:lnTo>
                  <a:lnTo>
                    <a:pt x="828" y="174"/>
                  </a:lnTo>
                  <a:lnTo>
                    <a:pt x="834" y="180"/>
                  </a:lnTo>
                  <a:lnTo>
                    <a:pt x="846" y="186"/>
                  </a:lnTo>
                  <a:lnTo>
                    <a:pt x="852" y="192"/>
                  </a:lnTo>
                  <a:lnTo>
                    <a:pt x="858" y="192"/>
                  </a:lnTo>
                  <a:lnTo>
                    <a:pt x="864" y="186"/>
                  </a:lnTo>
                  <a:lnTo>
                    <a:pt x="876" y="186"/>
                  </a:lnTo>
                  <a:lnTo>
                    <a:pt x="894" y="174"/>
                  </a:lnTo>
                  <a:lnTo>
                    <a:pt x="906" y="168"/>
                  </a:lnTo>
                  <a:lnTo>
                    <a:pt x="924" y="162"/>
                  </a:lnTo>
                  <a:lnTo>
                    <a:pt x="936" y="156"/>
                  </a:lnTo>
                  <a:lnTo>
                    <a:pt x="942" y="150"/>
                  </a:lnTo>
                  <a:lnTo>
                    <a:pt x="942" y="144"/>
                  </a:lnTo>
                  <a:lnTo>
                    <a:pt x="936" y="144"/>
                  </a:lnTo>
                  <a:lnTo>
                    <a:pt x="924" y="138"/>
                  </a:lnTo>
                  <a:lnTo>
                    <a:pt x="888" y="138"/>
                  </a:lnTo>
                  <a:lnTo>
                    <a:pt x="882" y="120"/>
                  </a:lnTo>
                  <a:lnTo>
                    <a:pt x="828" y="114"/>
                  </a:lnTo>
                  <a:lnTo>
                    <a:pt x="828" y="96"/>
                  </a:lnTo>
                  <a:lnTo>
                    <a:pt x="798" y="102"/>
                  </a:lnTo>
                  <a:lnTo>
                    <a:pt x="798" y="84"/>
                  </a:lnTo>
                  <a:lnTo>
                    <a:pt x="726" y="84"/>
                  </a:lnTo>
                  <a:lnTo>
                    <a:pt x="720" y="72"/>
                  </a:lnTo>
                  <a:lnTo>
                    <a:pt x="684" y="72"/>
                  </a:lnTo>
                  <a:lnTo>
                    <a:pt x="678" y="60"/>
                  </a:lnTo>
                  <a:lnTo>
                    <a:pt x="654" y="48"/>
                  </a:lnTo>
                  <a:lnTo>
                    <a:pt x="624" y="48"/>
                  </a:lnTo>
                  <a:lnTo>
                    <a:pt x="624" y="30"/>
                  </a:lnTo>
                  <a:lnTo>
                    <a:pt x="618" y="30"/>
                  </a:lnTo>
                  <a:lnTo>
                    <a:pt x="612" y="24"/>
                  </a:lnTo>
                  <a:lnTo>
                    <a:pt x="540" y="24"/>
                  </a:lnTo>
                  <a:lnTo>
                    <a:pt x="534" y="30"/>
                  </a:lnTo>
                  <a:lnTo>
                    <a:pt x="534" y="36"/>
                  </a:lnTo>
                  <a:lnTo>
                    <a:pt x="540" y="42"/>
                  </a:lnTo>
                  <a:lnTo>
                    <a:pt x="546" y="54"/>
                  </a:lnTo>
                  <a:lnTo>
                    <a:pt x="564" y="72"/>
                  </a:lnTo>
                  <a:lnTo>
                    <a:pt x="552" y="66"/>
                  </a:lnTo>
                  <a:lnTo>
                    <a:pt x="546" y="60"/>
                  </a:lnTo>
                  <a:lnTo>
                    <a:pt x="528" y="48"/>
                  </a:lnTo>
                  <a:lnTo>
                    <a:pt x="492" y="30"/>
                  </a:lnTo>
                  <a:lnTo>
                    <a:pt x="480" y="30"/>
                  </a:lnTo>
                  <a:lnTo>
                    <a:pt x="474" y="36"/>
                  </a:lnTo>
                  <a:lnTo>
                    <a:pt x="468" y="48"/>
                  </a:lnTo>
                  <a:lnTo>
                    <a:pt x="462" y="54"/>
                  </a:lnTo>
                  <a:lnTo>
                    <a:pt x="450" y="54"/>
                  </a:lnTo>
                  <a:lnTo>
                    <a:pt x="438" y="48"/>
                  </a:lnTo>
                  <a:lnTo>
                    <a:pt x="420" y="48"/>
                  </a:lnTo>
                  <a:lnTo>
                    <a:pt x="420" y="42"/>
                  </a:lnTo>
                  <a:lnTo>
                    <a:pt x="426" y="42"/>
                  </a:lnTo>
                  <a:lnTo>
                    <a:pt x="438" y="30"/>
                  </a:lnTo>
                  <a:lnTo>
                    <a:pt x="384" y="30"/>
                  </a:lnTo>
                  <a:lnTo>
                    <a:pt x="372" y="42"/>
                  </a:lnTo>
                  <a:lnTo>
                    <a:pt x="366" y="30"/>
                  </a:lnTo>
                  <a:lnTo>
                    <a:pt x="354" y="30"/>
                  </a:lnTo>
                  <a:lnTo>
                    <a:pt x="318" y="48"/>
                  </a:lnTo>
                  <a:lnTo>
                    <a:pt x="318" y="60"/>
                  </a:lnTo>
                  <a:lnTo>
                    <a:pt x="324" y="66"/>
                  </a:lnTo>
                  <a:close/>
                  <a:moveTo>
                    <a:pt x="642" y="708"/>
                  </a:moveTo>
                  <a:lnTo>
                    <a:pt x="666" y="696"/>
                  </a:lnTo>
                  <a:lnTo>
                    <a:pt x="666" y="690"/>
                  </a:lnTo>
                  <a:lnTo>
                    <a:pt x="678" y="690"/>
                  </a:lnTo>
                  <a:lnTo>
                    <a:pt x="678" y="678"/>
                  </a:lnTo>
                  <a:lnTo>
                    <a:pt x="672" y="672"/>
                  </a:lnTo>
                  <a:lnTo>
                    <a:pt x="630" y="690"/>
                  </a:lnTo>
                  <a:lnTo>
                    <a:pt x="642" y="708"/>
                  </a:lnTo>
                  <a:close/>
                  <a:moveTo>
                    <a:pt x="774" y="648"/>
                  </a:moveTo>
                  <a:lnTo>
                    <a:pt x="780" y="642"/>
                  </a:lnTo>
                  <a:lnTo>
                    <a:pt x="786" y="642"/>
                  </a:lnTo>
                  <a:lnTo>
                    <a:pt x="792" y="636"/>
                  </a:lnTo>
                  <a:lnTo>
                    <a:pt x="792" y="630"/>
                  </a:lnTo>
                  <a:lnTo>
                    <a:pt x="786" y="624"/>
                  </a:lnTo>
                  <a:lnTo>
                    <a:pt x="774" y="624"/>
                  </a:lnTo>
                  <a:lnTo>
                    <a:pt x="768" y="630"/>
                  </a:lnTo>
                  <a:lnTo>
                    <a:pt x="768" y="642"/>
                  </a:lnTo>
                  <a:lnTo>
                    <a:pt x="774" y="648"/>
                  </a:lnTo>
                  <a:close/>
                  <a:moveTo>
                    <a:pt x="594" y="696"/>
                  </a:moveTo>
                  <a:lnTo>
                    <a:pt x="576" y="696"/>
                  </a:lnTo>
                  <a:lnTo>
                    <a:pt x="552" y="708"/>
                  </a:lnTo>
                  <a:lnTo>
                    <a:pt x="546" y="714"/>
                  </a:lnTo>
                  <a:lnTo>
                    <a:pt x="570" y="720"/>
                  </a:lnTo>
                  <a:lnTo>
                    <a:pt x="576" y="714"/>
                  </a:lnTo>
                  <a:lnTo>
                    <a:pt x="588" y="714"/>
                  </a:lnTo>
                  <a:lnTo>
                    <a:pt x="600" y="702"/>
                  </a:lnTo>
                  <a:lnTo>
                    <a:pt x="594" y="696"/>
                  </a:lnTo>
                  <a:close/>
                  <a:moveTo>
                    <a:pt x="918" y="612"/>
                  </a:moveTo>
                  <a:lnTo>
                    <a:pt x="936" y="618"/>
                  </a:lnTo>
                  <a:lnTo>
                    <a:pt x="942" y="606"/>
                  </a:lnTo>
                  <a:lnTo>
                    <a:pt x="948" y="600"/>
                  </a:lnTo>
                  <a:lnTo>
                    <a:pt x="948" y="594"/>
                  </a:lnTo>
                  <a:lnTo>
                    <a:pt x="918" y="594"/>
                  </a:lnTo>
                  <a:lnTo>
                    <a:pt x="918" y="612"/>
                  </a:lnTo>
                  <a:close/>
                  <a:moveTo>
                    <a:pt x="486" y="756"/>
                  </a:moveTo>
                  <a:lnTo>
                    <a:pt x="474" y="756"/>
                  </a:lnTo>
                  <a:lnTo>
                    <a:pt x="438" y="774"/>
                  </a:lnTo>
                  <a:lnTo>
                    <a:pt x="432" y="780"/>
                  </a:lnTo>
                  <a:lnTo>
                    <a:pt x="432" y="786"/>
                  </a:lnTo>
                  <a:lnTo>
                    <a:pt x="444" y="786"/>
                  </a:lnTo>
                  <a:lnTo>
                    <a:pt x="456" y="780"/>
                  </a:lnTo>
                  <a:lnTo>
                    <a:pt x="462" y="774"/>
                  </a:lnTo>
                  <a:lnTo>
                    <a:pt x="474" y="768"/>
                  </a:lnTo>
                  <a:lnTo>
                    <a:pt x="510" y="768"/>
                  </a:lnTo>
                  <a:lnTo>
                    <a:pt x="510" y="762"/>
                  </a:lnTo>
                  <a:lnTo>
                    <a:pt x="504" y="762"/>
                  </a:lnTo>
                  <a:lnTo>
                    <a:pt x="504" y="756"/>
                  </a:lnTo>
                  <a:lnTo>
                    <a:pt x="486" y="756"/>
                  </a:lnTo>
                  <a:close/>
                  <a:moveTo>
                    <a:pt x="1356" y="660"/>
                  </a:moveTo>
                  <a:lnTo>
                    <a:pt x="1326" y="666"/>
                  </a:lnTo>
                  <a:lnTo>
                    <a:pt x="1290" y="654"/>
                  </a:lnTo>
                  <a:lnTo>
                    <a:pt x="1260" y="642"/>
                  </a:lnTo>
                  <a:lnTo>
                    <a:pt x="1302" y="642"/>
                  </a:lnTo>
                  <a:lnTo>
                    <a:pt x="1326" y="630"/>
                  </a:lnTo>
                  <a:lnTo>
                    <a:pt x="1344" y="630"/>
                  </a:lnTo>
                  <a:lnTo>
                    <a:pt x="1350" y="624"/>
                  </a:lnTo>
                  <a:lnTo>
                    <a:pt x="1356" y="624"/>
                  </a:lnTo>
                  <a:lnTo>
                    <a:pt x="1344" y="618"/>
                  </a:lnTo>
                  <a:lnTo>
                    <a:pt x="1338" y="612"/>
                  </a:lnTo>
                  <a:lnTo>
                    <a:pt x="1320" y="606"/>
                  </a:lnTo>
                  <a:lnTo>
                    <a:pt x="1308" y="600"/>
                  </a:lnTo>
                  <a:lnTo>
                    <a:pt x="1284" y="600"/>
                  </a:lnTo>
                  <a:lnTo>
                    <a:pt x="1260" y="588"/>
                  </a:lnTo>
                  <a:lnTo>
                    <a:pt x="1254" y="588"/>
                  </a:lnTo>
                  <a:lnTo>
                    <a:pt x="1242" y="582"/>
                  </a:lnTo>
                  <a:lnTo>
                    <a:pt x="1242" y="588"/>
                  </a:lnTo>
                  <a:lnTo>
                    <a:pt x="1236" y="594"/>
                  </a:lnTo>
                  <a:lnTo>
                    <a:pt x="1236" y="600"/>
                  </a:lnTo>
                  <a:lnTo>
                    <a:pt x="1218" y="618"/>
                  </a:lnTo>
                  <a:lnTo>
                    <a:pt x="1206" y="618"/>
                  </a:lnTo>
                  <a:lnTo>
                    <a:pt x="1200" y="612"/>
                  </a:lnTo>
                  <a:lnTo>
                    <a:pt x="1224" y="588"/>
                  </a:lnTo>
                  <a:lnTo>
                    <a:pt x="1158" y="564"/>
                  </a:lnTo>
                  <a:lnTo>
                    <a:pt x="1158" y="576"/>
                  </a:lnTo>
                  <a:lnTo>
                    <a:pt x="1152" y="594"/>
                  </a:lnTo>
                  <a:lnTo>
                    <a:pt x="1134" y="630"/>
                  </a:lnTo>
                  <a:lnTo>
                    <a:pt x="1128" y="630"/>
                  </a:lnTo>
                  <a:lnTo>
                    <a:pt x="1122" y="624"/>
                  </a:lnTo>
                  <a:lnTo>
                    <a:pt x="1116" y="612"/>
                  </a:lnTo>
                  <a:lnTo>
                    <a:pt x="1116" y="594"/>
                  </a:lnTo>
                  <a:lnTo>
                    <a:pt x="1122" y="582"/>
                  </a:lnTo>
                  <a:lnTo>
                    <a:pt x="1116" y="594"/>
                  </a:lnTo>
                  <a:lnTo>
                    <a:pt x="1104" y="600"/>
                  </a:lnTo>
                  <a:lnTo>
                    <a:pt x="1080" y="624"/>
                  </a:lnTo>
                  <a:lnTo>
                    <a:pt x="1056" y="636"/>
                  </a:lnTo>
                  <a:lnTo>
                    <a:pt x="1050" y="636"/>
                  </a:lnTo>
                  <a:lnTo>
                    <a:pt x="1050" y="630"/>
                  </a:lnTo>
                  <a:lnTo>
                    <a:pt x="1056" y="618"/>
                  </a:lnTo>
                  <a:lnTo>
                    <a:pt x="1086" y="588"/>
                  </a:lnTo>
                  <a:lnTo>
                    <a:pt x="1092" y="576"/>
                  </a:lnTo>
                  <a:lnTo>
                    <a:pt x="1104" y="570"/>
                  </a:lnTo>
                  <a:lnTo>
                    <a:pt x="1068" y="570"/>
                  </a:lnTo>
                  <a:lnTo>
                    <a:pt x="1050" y="582"/>
                  </a:lnTo>
                  <a:lnTo>
                    <a:pt x="1026" y="582"/>
                  </a:lnTo>
                  <a:lnTo>
                    <a:pt x="984" y="606"/>
                  </a:lnTo>
                  <a:lnTo>
                    <a:pt x="960" y="606"/>
                  </a:lnTo>
                  <a:lnTo>
                    <a:pt x="954" y="636"/>
                  </a:lnTo>
                  <a:lnTo>
                    <a:pt x="918" y="624"/>
                  </a:lnTo>
                  <a:lnTo>
                    <a:pt x="882" y="630"/>
                  </a:lnTo>
                  <a:lnTo>
                    <a:pt x="894" y="660"/>
                  </a:lnTo>
                  <a:lnTo>
                    <a:pt x="846" y="648"/>
                  </a:lnTo>
                  <a:lnTo>
                    <a:pt x="828" y="654"/>
                  </a:lnTo>
                  <a:lnTo>
                    <a:pt x="834" y="678"/>
                  </a:lnTo>
                  <a:lnTo>
                    <a:pt x="792" y="690"/>
                  </a:lnTo>
                  <a:lnTo>
                    <a:pt x="792" y="654"/>
                  </a:lnTo>
                  <a:lnTo>
                    <a:pt x="762" y="654"/>
                  </a:lnTo>
                  <a:lnTo>
                    <a:pt x="774" y="678"/>
                  </a:lnTo>
                  <a:lnTo>
                    <a:pt x="750" y="660"/>
                  </a:lnTo>
                  <a:lnTo>
                    <a:pt x="750" y="690"/>
                  </a:lnTo>
                  <a:lnTo>
                    <a:pt x="726" y="690"/>
                  </a:lnTo>
                  <a:lnTo>
                    <a:pt x="726" y="660"/>
                  </a:lnTo>
                  <a:lnTo>
                    <a:pt x="738" y="654"/>
                  </a:lnTo>
                  <a:lnTo>
                    <a:pt x="744" y="648"/>
                  </a:lnTo>
                  <a:lnTo>
                    <a:pt x="708" y="642"/>
                  </a:lnTo>
                  <a:lnTo>
                    <a:pt x="708" y="684"/>
                  </a:lnTo>
                  <a:lnTo>
                    <a:pt x="678" y="696"/>
                  </a:lnTo>
                  <a:lnTo>
                    <a:pt x="696" y="708"/>
                  </a:lnTo>
                  <a:lnTo>
                    <a:pt x="660" y="714"/>
                  </a:lnTo>
                  <a:lnTo>
                    <a:pt x="672" y="726"/>
                  </a:lnTo>
                  <a:lnTo>
                    <a:pt x="630" y="726"/>
                  </a:lnTo>
                  <a:lnTo>
                    <a:pt x="630" y="738"/>
                  </a:lnTo>
                  <a:lnTo>
                    <a:pt x="660" y="750"/>
                  </a:lnTo>
                  <a:lnTo>
                    <a:pt x="654" y="762"/>
                  </a:lnTo>
                  <a:lnTo>
                    <a:pt x="618" y="744"/>
                  </a:lnTo>
                  <a:lnTo>
                    <a:pt x="600" y="750"/>
                  </a:lnTo>
                  <a:lnTo>
                    <a:pt x="624" y="762"/>
                  </a:lnTo>
                  <a:lnTo>
                    <a:pt x="606" y="780"/>
                  </a:lnTo>
                  <a:lnTo>
                    <a:pt x="594" y="762"/>
                  </a:lnTo>
                  <a:lnTo>
                    <a:pt x="576" y="768"/>
                  </a:lnTo>
                  <a:lnTo>
                    <a:pt x="576" y="780"/>
                  </a:lnTo>
                  <a:lnTo>
                    <a:pt x="546" y="780"/>
                  </a:lnTo>
                  <a:lnTo>
                    <a:pt x="540" y="792"/>
                  </a:lnTo>
                  <a:lnTo>
                    <a:pt x="564" y="804"/>
                  </a:lnTo>
                  <a:lnTo>
                    <a:pt x="564" y="822"/>
                  </a:lnTo>
                  <a:lnTo>
                    <a:pt x="528" y="810"/>
                  </a:lnTo>
                  <a:lnTo>
                    <a:pt x="522" y="822"/>
                  </a:lnTo>
                  <a:lnTo>
                    <a:pt x="552" y="834"/>
                  </a:lnTo>
                  <a:lnTo>
                    <a:pt x="504" y="834"/>
                  </a:lnTo>
                  <a:lnTo>
                    <a:pt x="504" y="852"/>
                  </a:lnTo>
                  <a:lnTo>
                    <a:pt x="492" y="846"/>
                  </a:lnTo>
                  <a:lnTo>
                    <a:pt x="486" y="846"/>
                  </a:lnTo>
                  <a:lnTo>
                    <a:pt x="474" y="852"/>
                  </a:lnTo>
                  <a:lnTo>
                    <a:pt x="468" y="858"/>
                  </a:lnTo>
                  <a:lnTo>
                    <a:pt x="456" y="858"/>
                  </a:lnTo>
                  <a:lnTo>
                    <a:pt x="456" y="870"/>
                  </a:lnTo>
                  <a:lnTo>
                    <a:pt x="462" y="876"/>
                  </a:lnTo>
                  <a:lnTo>
                    <a:pt x="456" y="876"/>
                  </a:lnTo>
                  <a:lnTo>
                    <a:pt x="450" y="882"/>
                  </a:lnTo>
                  <a:lnTo>
                    <a:pt x="444" y="882"/>
                  </a:lnTo>
                  <a:lnTo>
                    <a:pt x="444" y="900"/>
                  </a:lnTo>
                  <a:lnTo>
                    <a:pt x="480" y="900"/>
                  </a:lnTo>
                  <a:lnTo>
                    <a:pt x="468" y="912"/>
                  </a:lnTo>
                  <a:lnTo>
                    <a:pt x="432" y="906"/>
                  </a:lnTo>
                  <a:lnTo>
                    <a:pt x="420" y="912"/>
                  </a:lnTo>
                  <a:lnTo>
                    <a:pt x="414" y="918"/>
                  </a:lnTo>
                  <a:lnTo>
                    <a:pt x="414" y="930"/>
                  </a:lnTo>
                  <a:lnTo>
                    <a:pt x="420" y="936"/>
                  </a:lnTo>
                  <a:lnTo>
                    <a:pt x="420" y="948"/>
                  </a:lnTo>
                  <a:lnTo>
                    <a:pt x="408" y="954"/>
                  </a:lnTo>
                  <a:lnTo>
                    <a:pt x="390" y="954"/>
                  </a:lnTo>
                  <a:lnTo>
                    <a:pt x="390" y="972"/>
                  </a:lnTo>
                  <a:lnTo>
                    <a:pt x="408" y="990"/>
                  </a:lnTo>
                  <a:lnTo>
                    <a:pt x="408" y="996"/>
                  </a:lnTo>
                  <a:lnTo>
                    <a:pt x="402" y="1002"/>
                  </a:lnTo>
                  <a:lnTo>
                    <a:pt x="366" y="1002"/>
                  </a:lnTo>
                  <a:lnTo>
                    <a:pt x="360" y="1008"/>
                  </a:lnTo>
                  <a:lnTo>
                    <a:pt x="360" y="1026"/>
                  </a:lnTo>
                  <a:lnTo>
                    <a:pt x="354" y="1032"/>
                  </a:lnTo>
                  <a:lnTo>
                    <a:pt x="342" y="1032"/>
                  </a:lnTo>
                  <a:lnTo>
                    <a:pt x="336" y="1026"/>
                  </a:lnTo>
                  <a:lnTo>
                    <a:pt x="318" y="1026"/>
                  </a:lnTo>
                  <a:lnTo>
                    <a:pt x="294" y="1050"/>
                  </a:lnTo>
                  <a:lnTo>
                    <a:pt x="282" y="1050"/>
                  </a:lnTo>
                  <a:lnTo>
                    <a:pt x="270" y="1062"/>
                  </a:lnTo>
                  <a:lnTo>
                    <a:pt x="270" y="1068"/>
                  </a:lnTo>
                  <a:lnTo>
                    <a:pt x="276" y="1074"/>
                  </a:lnTo>
                  <a:lnTo>
                    <a:pt x="276" y="1080"/>
                  </a:lnTo>
                  <a:lnTo>
                    <a:pt x="264" y="1092"/>
                  </a:lnTo>
                  <a:lnTo>
                    <a:pt x="252" y="1092"/>
                  </a:lnTo>
                  <a:lnTo>
                    <a:pt x="246" y="1086"/>
                  </a:lnTo>
                  <a:lnTo>
                    <a:pt x="234" y="1080"/>
                  </a:lnTo>
                  <a:lnTo>
                    <a:pt x="234" y="1074"/>
                  </a:lnTo>
                  <a:lnTo>
                    <a:pt x="228" y="1074"/>
                  </a:lnTo>
                  <a:lnTo>
                    <a:pt x="204" y="1086"/>
                  </a:lnTo>
                  <a:lnTo>
                    <a:pt x="198" y="1092"/>
                  </a:lnTo>
                  <a:lnTo>
                    <a:pt x="180" y="1092"/>
                  </a:lnTo>
                  <a:lnTo>
                    <a:pt x="180" y="1110"/>
                  </a:lnTo>
                  <a:lnTo>
                    <a:pt x="186" y="1116"/>
                  </a:lnTo>
                  <a:lnTo>
                    <a:pt x="192" y="1116"/>
                  </a:lnTo>
                  <a:lnTo>
                    <a:pt x="192" y="1128"/>
                  </a:lnTo>
                  <a:lnTo>
                    <a:pt x="186" y="1128"/>
                  </a:lnTo>
                  <a:lnTo>
                    <a:pt x="174" y="1116"/>
                  </a:lnTo>
                  <a:lnTo>
                    <a:pt x="162" y="1116"/>
                  </a:lnTo>
                  <a:lnTo>
                    <a:pt x="156" y="1122"/>
                  </a:lnTo>
                  <a:lnTo>
                    <a:pt x="156" y="1134"/>
                  </a:lnTo>
                  <a:lnTo>
                    <a:pt x="168" y="1134"/>
                  </a:lnTo>
                  <a:lnTo>
                    <a:pt x="174" y="1140"/>
                  </a:lnTo>
                  <a:lnTo>
                    <a:pt x="180" y="1140"/>
                  </a:lnTo>
                  <a:lnTo>
                    <a:pt x="180" y="1152"/>
                  </a:lnTo>
                  <a:lnTo>
                    <a:pt x="138" y="1152"/>
                  </a:lnTo>
                  <a:lnTo>
                    <a:pt x="138" y="1146"/>
                  </a:lnTo>
                  <a:lnTo>
                    <a:pt x="132" y="1146"/>
                  </a:lnTo>
                  <a:lnTo>
                    <a:pt x="126" y="1158"/>
                  </a:lnTo>
                  <a:lnTo>
                    <a:pt x="126" y="1170"/>
                  </a:lnTo>
                  <a:lnTo>
                    <a:pt x="120" y="1164"/>
                  </a:lnTo>
                  <a:lnTo>
                    <a:pt x="102" y="1164"/>
                  </a:lnTo>
                  <a:lnTo>
                    <a:pt x="96" y="1158"/>
                  </a:lnTo>
                  <a:lnTo>
                    <a:pt x="90" y="1158"/>
                  </a:lnTo>
                  <a:lnTo>
                    <a:pt x="90" y="1164"/>
                  </a:lnTo>
                  <a:lnTo>
                    <a:pt x="96" y="1170"/>
                  </a:lnTo>
                  <a:lnTo>
                    <a:pt x="120" y="1182"/>
                  </a:lnTo>
                  <a:lnTo>
                    <a:pt x="132" y="1182"/>
                  </a:lnTo>
                  <a:lnTo>
                    <a:pt x="108" y="1200"/>
                  </a:lnTo>
                  <a:lnTo>
                    <a:pt x="108" y="1188"/>
                  </a:lnTo>
                  <a:lnTo>
                    <a:pt x="90" y="1188"/>
                  </a:lnTo>
                  <a:lnTo>
                    <a:pt x="84" y="1194"/>
                  </a:lnTo>
                  <a:lnTo>
                    <a:pt x="60" y="1182"/>
                  </a:lnTo>
                  <a:lnTo>
                    <a:pt x="54" y="1194"/>
                  </a:lnTo>
                  <a:lnTo>
                    <a:pt x="66" y="1200"/>
                  </a:lnTo>
                  <a:lnTo>
                    <a:pt x="30" y="1194"/>
                  </a:lnTo>
                  <a:lnTo>
                    <a:pt x="30" y="1212"/>
                  </a:lnTo>
                  <a:lnTo>
                    <a:pt x="78" y="1212"/>
                  </a:lnTo>
                  <a:lnTo>
                    <a:pt x="54" y="1218"/>
                  </a:lnTo>
                  <a:lnTo>
                    <a:pt x="18" y="1212"/>
                  </a:lnTo>
                  <a:lnTo>
                    <a:pt x="6" y="1224"/>
                  </a:lnTo>
                  <a:lnTo>
                    <a:pt x="6" y="1230"/>
                  </a:lnTo>
                  <a:lnTo>
                    <a:pt x="18" y="1242"/>
                  </a:lnTo>
                  <a:lnTo>
                    <a:pt x="36" y="1242"/>
                  </a:lnTo>
                  <a:lnTo>
                    <a:pt x="18" y="1248"/>
                  </a:lnTo>
                  <a:lnTo>
                    <a:pt x="12" y="1254"/>
                  </a:lnTo>
                  <a:lnTo>
                    <a:pt x="12" y="1260"/>
                  </a:lnTo>
                  <a:lnTo>
                    <a:pt x="66" y="1260"/>
                  </a:lnTo>
                  <a:lnTo>
                    <a:pt x="78" y="1272"/>
                  </a:lnTo>
                  <a:lnTo>
                    <a:pt x="96" y="1260"/>
                  </a:lnTo>
                  <a:lnTo>
                    <a:pt x="108" y="1272"/>
                  </a:lnTo>
                  <a:lnTo>
                    <a:pt x="138" y="1260"/>
                  </a:lnTo>
                  <a:lnTo>
                    <a:pt x="132" y="1266"/>
                  </a:lnTo>
                  <a:lnTo>
                    <a:pt x="126" y="1278"/>
                  </a:lnTo>
                  <a:lnTo>
                    <a:pt x="60" y="1278"/>
                  </a:lnTo>
                  <a:lnTo>
                    <a:pt x="54" y="1272"/>
                  </a:lnTo>
                  <a:lnTo>
                    <a:pt x="24" y="1272"/>
                  </a:lnTo>
                  <a:lnTo>
                    <a:pt x="12" y="1278"/>
                  </a:lnTo>
                  <a:lnTo>
                    <a:pt x="0" y="1278"/>
                  </a:lnTo>
                  <a:lnTo>
                    <a:pt x="6" y="1284"/>
                  </a:lnTo>
                  <a:lnTo>
                    <a:pt x="6" y="1296"/>
                  </a:lnTo>
                  <a:lnTo>
                    <a:pt x="12" y="1296"/>
                  </a:lnTo>
                  <a:lnTo>
                    <a:pt x="18" y="1302"/>
                  </a:lnTo>
                  <a:lnTo>
                    <a:pt x="30" y="1302"/>
                  </a:lnTo>
                  <a:lnTo>
                    <a:pt x="24" y="1308"/>
                  </a:lnTo>
                  <a:lnTo>
                    <a:pt x="18" y="1320"/>
                  </a:lnTo>
                  <a:lnTo>
                    <a:pt x="36" y="1338"/>
                  </a:lnTo>
                  <a:lnTo>
                    <a:pt x="48" y="1338"/>
                  </a:lnTo>
                  <a:lnTo>
                    <a:pt x="72" y="1320"/>
                  </a:lnTo>
                  <a:lnTo>
                    <a:pt x="102" y="1314"/>
                  </a:lnTo>
                  <a:lnTo>
                    <a:pt x="90" y="1338"/>
                  </a:lnTo>
                  <a:lnTo>
                    <a:pt x="78" y="1332"/>
                  </a:lnTo>
                  <a:lnTo>
                    <a:pt x="66" y="1350"/>
                  </a:lnTo>
                  <a:lnTo>
                    <a:pt x="30" y="1350"/>
                  </a:lnTo>
                  <a:lnTo>
                    <a:pt x="48" y="1368"/>
                  </a:lnTo>
                  <a:lnTo>
                    <a:pt x="24" y="1380"/>
                  </a:lnTo>
                  <a:lnTo>
                    <a:pt x="6" y="1380"/>
                  </a:lnTo>
                  <a:lnTo>
                    <a:pt x="6" y="1398"/>
                  </a:lnTo>
                  <a:lnTo>
                    <a:pt x="66" y="1398"/>
                  </a:lnTo>
                  <a:lnTo>
                    <a:pt x="54" y="1422"/>
                  </a:lnTo>
                  <a:lnTo>
                    <a:pt x="66" y="1422"/>
                  </a:lnTo>
                  <a:lnTo>
                    <a:pt x="54" y="1440"/>
                  </a:lnTo>
                  <a:lnTo>
                    <a:pt x="42" y="1434"/>
                  </a:lnTo>
                  <a:lnTo>
                    <a:pt x="36" y="1434"/>
                  </a:lnTo>
                  <a:lnTo>
                    <a:pt x="30" y="1428"/>
                  </a:lnTo>
                  <a:lnTo>
                    <a:pt x="18" y="1428"/>
                  </a:lnTo>
                  <a:lnTo>
                    <a:pt x="18" y="1440"/>
                  </a:lnTo>
                  <a:lnTo>
                    <a:pt x="24" y="1452"/>
                  </a:lnTo>
                  <a:lnTo>
                    <a:pt x="36" y="1464"/>
                  </a:lnTo>
                  <a:lnTo>
                    <a:pt x="84" y="1482"/>
                  </a:lnTo>
                  <a:lnTo>
                    <a:pt x="78" y="1488"/>
                  </a:lnTo>
                  <a:lnTo>
                    <a:pt x="84" y="1494"/>
                  </a:lnTo>
                  <a:lnTo>
                    <a:pt x="126" y="1494"/>
                  </a:lnTo>
                  <a:lnTo>
                    <a:pt x="132" y="1500"/>
                  </a:lnTo>
                  <a:lnTo>
                    <a:pt x="144" y="1500"/>
                  </a:lnTo>
                  <a:lnTo>
                    <a:pt x="192" y="1476"/>
                  </a:lnTo>
                  <a:lnTo>
                    <a:pt x="204" y="1464"/>
                  </a:lnTo>
                  <a:lnTo>
                    <a:pt x="216" y="1458"/>
                  </a:lnTo>
                  <a:lnTo>
                    <a:pt x="222" y="1452"/>
                  </a:lnTo>
                  <a:lnTo>
                    <a:pt x="258" y="1422"/>
                  </a:lnTo>
                  <a:lnTo>
                    <a:pt x="282" y="1422"/>
                  </a:lnTo>
                  <a:lnTo>
                    <a:pt x="294" y="1416"/>
                  </a:lnTo>
                  <a:lnTo>
                    <a:pt x="300" y="1410"/>
                  </a:lnTo>
                  <a:lnTo>
                    <a:pt x="300" y="1386"/>
                  </a:lnTo>
                  <a:lnTo>
                    <a:pt x="294" y="1380"/>
                  </a:lnTo>
                  <a:lnTo>
                    <a:pt x="294" y="1374"/>
                  </a:lnTo>
                  <a:lnTo>
                    <a:pt x="312" y="1368"/>
                  </a:lnTo>
                  <a:lnTo>
                    <a:pt x="306" y="1374"/>
                  </a:lnTo>
                  <a:lnTo>
                    <a:pt x="306" y="1380"/>
                  </a:lnTo>
                  <a:lnTo>
                    <a:pt x="300" y="1386"/>
                  </a:lnTo>
                  <a:lnTo>
                    <a:pt x="300" y="1392"/>
                  </a:lnTo>
                  <a:lnTo>
                    <a:pt x="312" y="1404"/>
                  </a:lnTo>
                  <a:lnTo>
                    <a:pt x="330" y="1410"/>
                  </a:lnTo>
                  <a:lnTo>
                    <a:pt x="342" y="1410"/>
                  </a:lnTo>
                  <a:lnTo>
                    <a:pt x="348" y="1416"/>
                  </a:lnTo>
                  <a:lnTo>
                    <a:pt x="354" y="1416"/>
                  </a:lnTo>
                  <a:lnTo>
                    <a:pt x="372" y="1434"/>
                  </a:lnTo>
                  <a:lnTo>
                    <a:pt x="378" y="1422"/>
                  </a:lnTo>
                  <a:lnTo>
                    <a:pt x="384" y="1416"/>
                  </a:lnTo>
                  <a:lnTo>
                    <a:pt x="384" y="1398"/>
                  </a:lnTo>
                  <a:lnTo>
                    <a:pt x="372" y="1386"/>
                  </a:lnTo>
                  <a:lnTo>
                    <a:pt x="372" y="1380"/>
                  </a:lnTo>
                  <a:lnTo>
                    <a:pt x="378" y="1374"/>
                  </a:lnTo>
                  <a:lnTo>
                    <a:pt x="384" y="1374"/>
                  </a:lnTo>
                  <a:lnTo>
                    <a:pt x="384" y="1368"/>
                  </a:lnTo>
                  <a:lnTo>
                    <a:pt x="378" y="1356"/>
                  </a:lnTo>
                  <a:lnTo>
                    <a:pt x="414" y="1356"/>
                  </a:lnTo>
                  <a:lnTo>
                    <a:pt x="420" y="1350"/>
                  </a:lnTo>
                  <a:lnTo>
                    <a:pt x="420" y="1326"/>
                  </a:lnTo>
                  <a:lnTo>
                    <a:pt x="426" y="1326"/>
                  </a:lnTo>
                  <a:lnTo>
                    <a:pt x="420" y="1314"/>
                  </a:lnTo>
                  <a:lnTo>
                    <a:pt x="420" y="1308"/>
                  </a:lnTo>
                  <a:lnTo>
                    <a:pt x="414" y="1302"/>
                  </a:lnTo>
                  <a:lnTo>
                    <a:pt x="414" y="1296"/>
                  </a:lnTo>
                  <a:lnTo>
                    <a:pt x="408" y="1284"/>
                  </a:lnTo>
                  <a:lnTo>
                    <a:pt x="402" y="1278"/>
                  </a:lnTo>
                  <a:lnTo>
                    <a:pt x="426" y="1272"/>
                  </a:lnTo>
                  <a:lnTo>
                    <a:pt x="438" y="1260"/>
                  </a:lnTo>
                  <a:lnTo>
                    <a:pt x="438" y="1248"/>
                  </a:lnTo>
                  <a:lnTo>
                    <a:pt x="420" y="1230"/>
                  </a:lnTo>
                  <a:lnTo>
                    <a:pt x="414" y="1230"/>
                  </a:lnTo>
                  <a:lnTo>
                    <a:pt x="402" y="1218"/>
                  </a:lnTo>
                  <a:lnTo>
                    <a:pt x="402" y="1200"/>
                  </a:lnTo>
                  <a:lnTo>
                    <a:pt x="408" y="1188"/>
                  </a:lnTo>
                  <a:lnTo>
                    <a:pt x="408" y="1176"/>
                  </a:lnTo>
                  <a:lnTo>
                    <a:pt x="384" y="1152"/>
                  </a:lnTo>
                  <a:lnTo>
                    <a:pt x="384" y="1140"/>
                  </a:lnTo>
                  <a:lnTo>
                    <a:pt x="390" y="1134"/>
                  </a:lnTo>
                  <a:lnTo>
                    <a:pt x="396" y="1134"/>
                  </a:lnTo>
                  <a:lnTo>
                    <a:pt x="402" y="1128"/>
                  </a:lnTo>
                  <a:lnTo>
                    <a:pt x="402" y="1122"/>
                  </a:lnTo>
                  <a:lnTo>
                    <a:pt x="396" y="1116"/>
                  </a:lnTo>
                  <a:lnTo>
                    <a:pt x="390" y="1116"/>
                  </a:lnTo>
                  <a:lnTo>
                    <a:pt x="384" y="1110"/>
                  </a:lnTo>
                  <a:lnTo>
                    <a:pt x="426" y="1068"/>
                  </a:lnTo>
                  <a:lnTo>
                    <a:pt x="438" y="1062"/>
                  </a:lnTo>
                  <a:lnTo>
                    <a:pt x="444" y="1056"/>
                  </a:lnTo>
                  <a:lnTo>
                    <a:pt x="456" y="1050"/>
                  </a:lnTo>
                  <a:lnTo>
                    <a:pt x="498" y="1050"/>
                  </a:lnTo>
                  <a:lnTo>
                    <a:pt x="504" y="1044"/>
                  </a:lnTo>
                  <a:lnTo>
                    <a:pt x="504" y="1038"/>
                  </a:lnTo>
                  <a:lnTo>
                    <a:pt x="486" y="1020"/>
                  </a:lnTo>
                  <a:lnTo>
                    <a:pt x="474" y="1014"/>
                  </a:lnTo>
                  <a:lnTo>
                    <a:pt x="486" y="1008"/>
                  </a:lnTo>
                  <a:lnTo>
                    <a:pt x="492" y="1008"/>
                  </a:lnTo>
                  <a:lnTo>
                    <a:pt x="522" y="978"/>
                  </a:lnTo>
                  <a:lnTo>
                    <a:pt x="528" y="936"/>
                  </a:lnTo>
                  <a:lnTo>
                    <a:pt x="528" y="900"/>
                  </a:lnTo>
                  <a:lnTo>
                    <a:pt x="546" y="912"/>
                  </a:lnTo>
                  <a:lnTo>
                    <a:pt x="558" y="906"/>
                  </a:lnTo>
                  <a:lnTo>
                    <a:pt x="564" y="906"/>
                  </a:lnTo>
                  <a:lnTo>
                    <a:pt x="570" y="900"/>
                  </a:lnTo>
                  <a:lnTo>
                    <a:pt x="576" y="900"/>
                  </a:lnTo>
                  <a:lnTo>
                    <a:pt x="576" y="894"/>
                  </a:lnTo>
                  <a:lnTo>
                    <a:pt x="570" y="888"/>
                  </a:lnTo>
                  <a:lnTo>
                    <a:pt x="570" y="882"/>
                  </a:lnTo>
                  <a:lnTo>
                    <a:pt x="564" y="876"/>
                  </a:lnTo>
                  <a:lnTo>
                    <a:pt x="582" y="876"/>
                  </a:lnTo>
                  <a:lnTo>
                    <a:pt x="588" y="870"/>
                  </a:lnTo>
                  <a:lnTo>
                    <a:pt x="588" y="864"/>
                  </a:lnTo>
                  <a:lnTo>
                    <a:pt x="594" y="858"/>
                  </a:lnTo>
                  <a:lnTo>
                    <a:pt x="606" y="852"/>
                  </a:lnTo>
                  <a:lnTo>
                    <a:pt x="612" y="852"/>
                  </a:lnTo>
                  <a:lnTo>
                    <a:pt x="618" y="834"/>
                  </a:lnTo>
                  <a:lnTo>
                    <a:pt x="612" y="828"/>
                  </a:lnTo>
                  <a:lnTo>
                    <a:pt x="600" y="822"/>
                  </a:lnTo>
                  <a:lnTo>
                    <a:pt x="600" y="810"/>
                  </a:lnTo>
                  <a:lnTo>
                    <a:pt x="606" y="810"/>
                  </a:lnTo>
                  <a:lnTo>
                    <a:pt x="618" y="804"/>
                  </a:lnTo>
                  <a:lnTo>
                    <a:pt x="636" y="786"/>
                  </a:lnTo>
                  <a:lnTo>
                    <a:pt x="678" y="780"/>
                  </a:lnTo>
                  <a:lnTo>
                    <a:pt x="696" y="780"/>
                  </a:lnTo>
                  <a:lnTo>
                    <a:pt x="702" y="774"/>
                  </a:lnTo>
                  <a:lnTo>
                    <a:pt x="702" y="744"/>
                  </a:lnTo>
                  <a:lnTo>
                    <a:pt x="714" y="732"/>
                  </a:lnTo>
                  <a:lnTo>
                    <a:pt x="720" y="738"/>
                  </a:lnTo>
                  <a:lnTo>
                    <a:pt x="720" y="750"/>
                  </a:lnTo>
                  <a:lnTo>
                    <a:pt x="744" y="744"/>
                  </a:lnTo>
                  <a:lnTo>
                    <a:pt x="768" y="750"/>
                  </a:lnTo>
                  <a:lnTo>
                    <a:pt x="792" y="750"/>
                  </a:lnTo>
                  <a:lnTo>
                    <a:pt x="798" y="756"/>
                  </a:lnTo>
                  <a:lnTo>
                    <a:pt x="810" y="756"/>
                  </a:lnTo>
                  <a:lnTo>
                    <a:pt x="816" y="750"/>
                  </a:lnTo>
                  <a:lnTo>
                    <a:pt x="810" y="750"/>
                  </a:lnTo>
                  <a:lnTo>
                    <a:pt x="798" y="738"/>
                  </a:lnTo>
                  <a:lnTo>
                    <a:pt x="798" y="732"/>
                  </a:lnTo>
                  <a:lnTo>
                    <a:pt x="810" y="732"/>
                  </a:lnTo>
                  <a:lnTo>
                    <a:pt x="810" y="708"/>
                  </a:lnTo>
                  <a:lnTo>
                    <a:pt x="840" y="714"/>
                  </a:lnTo>
                  <a:lnTo>
                    <a:pt x="834" y="708"/>
                  </a:lnTo>
                  <a:lnTo>
                    <a:pt x="840" y="702"/>
                  </a:lnTo>
                  <a:lnTo>
                    <a:pt x="858" y="708"/>
                  </a:lnTo>
                  <a:lnTo>
                    <a:pt x="858" y="696"/>
                  </a:lnTo>
                  <a:lnTo>
                    <a:pt x="864" y="690"/>
                  </a:lnTo>
                  <a:lnTo>
                    <a:pt x="882" y="690"/>
                  </a:lnTo>
                  <a:lnTo>
                    <a:pt x="888" y="696"/>
                  </a:lnTo>
                  <a:lnTo>
                    <a:pt x="894" y="708"/>
                  </a:lnTo>
                  <a:lnTo>
                    <a:pt x="906" y="714"/>
                  </a:lnTo>
                  <a:lnTo>
                    <a:pt x="918" y="726"/>
                  </a:lnTo>
                  <a:lnTo>
                    <a:pt x="930" y="726"/>
                  </a:lnTo>
                  <a:lnTo>
                    <a:pt x="942" y="732"/>
                  </a:lnTo>
                  <a:lnTo>
                    <a:pt x="960" y="732"/>
                  </a:lnTo>
                  <a:lnTo>
                    <a:pt x="966" y="738"/>
                  </a:lnTo>
                  <a:lnTo>
                    <a:pt x="978" y="738"/>
                  </a:lnTo>
                  <a:lnTo>
                    <a:pt x="990" y="732"/>
                  </a:lnTo>
                  <a:lnTo>
                    <a:pt x="996" y="726"/>
                  </a:lnTo>
                  <a:lnTo>
                    <a:pt x="1026" y="726"/>
                  </a:lnTo>
                  <a:lnTo>
                    <a:pt x="1038" y="732"/>
                  </a:lnTo>
                  <a:lnTo>
                    <a:pt x="1044" y="738"/>
                  </a:lnTo>
                  <a:lnTo>
                    <a:pt x="1062" y="738"/>
                  </a:lnTo>
                  <a:lnTo>
                    <a:pt x="1062" y="726"/>
                  </a:lnTo>
                  <a:lnTo>
                    <a:pt x="1068" y="720"/>
                  </a:lnTo>
                  <a:lnTo>
                    <a:pt x="1068" y="714"/>
                  </a:lnTo>
                  <a:lnTo>
                    <a:pt x="1092" y="714"/>
                  </a:lnTo>
                  <a:lnTo>
                    <a:pt x="1092" y="678"/>
                  </a:lnTo>
                  <a:lnTo>
                    <a:pt x="1098" y="672"/>
                  </a:lnTo>
                  <a:lnTo>
                    <a:pt x="1098" y="660"/>
                  </a:lnTo>
                  <a:lnTo>
                    <a:pt x="1110" y="654"/>
                  </a:lnTo>
                  <a:lnTo>
                    <a:pt x="1116" y="654"/>
                  </a:lnTo>
                  <a:lnTo>
                    <a:pt x="1128" y="648"/>
                  </a:lnTo>
                  <a:lnTo>
                    <a:pt x="1158" y="648"/>
                  </a:lnTo>
                  <a:lnTo>
                    <a:pt x="1170" y="642"/>
                  </a:lnTo>
                  <a:lnTo>
                    <a:pt x="1206" y="642"/>
                  </a:lnTo>
                  <a:lnTo>
                    <a:pt x="1206" y="654"/>
                  </a:lnTo>
                  <a:lnTo>
                    <a:pt x="1242" y="660"/>
                  </a:lnTo>
                  <a:lnTo>
                    <a:pt x="1248" y="660"/>
                  </a:lnTo>
                  <a:lnTo>
                    <a:pt x="1260" y="672"/>
                  </a:lnTo>
                  <a:lnTo>
                    <a:pt x="1266" y="684"/>
                  </a:lnTo>
                  <a:lnTo>
                    <a:pt x="1266" y="702"/>
                  </a:lnTo>
                  <a:lnTo>
                    <a:pt x="1260" y="702"/>
                  </a:lnTo>
                  <a:lnTo>
                    <a:pt x="1260" y="696"/>
                  </a:lnTo>
                  <a:lnTo>
                    <a:pt x="1254" y="696"/>
                  </a:lnTo>
                  <a:lnTo>
                    <a:pt x="1254" y="708"/>
                  </a:lnTo>
                  <a:lnTo>
                    <a:pt x="1278" y="708"/>
                  </a:lnTo>
                  <a:lnTo>
                    <a:pt x="1284" y="696"/>
                  </a:lnTo>
                  <a:lnTo>
                    <a:pt x="1284" y="690"/>
                  </a:lnTo>
                  <a:lnTo>
                    <a:pt x="1308" y="684"/>
                  </a:lnTo>
                  <a:lnTo>
                    <a:pt x="1314" y="672"/>
                  </a:lnTo>
                  <a:lnTo>
                    <a:pt x="1350" y="672"/>
                  </a:lnTo>
                  <a:lnTo>
                    <a:pt x="1362" y="660"/>
                  </a:lnTo>
                  <a:lnTo>
                    <a:pt x="1356" y="660"/>
                  </a:lnTo>
                  <a:close/>
                  <a:moveTo>
                    <a:pt x="564" y="726"/>
                  </a:moveTo>
                  <a:lnTo>
                    <a:pt x="540" y="738"/>
                  </a:lnTo>
                  <a:lnTo>
                    <a:pt x="546" y="756"/>
                  </a:lnTo>
                  <a:lnTo>
                    <a:pt x="576" y="756"/>
                  </a:lnTo>
                  <a:lnTo>
                    <a:pt x="570" y="738"/>
                  </a:lnTo>
                  <a:lnTo>
                    <a:pt x="564" y="726"/>
                  </a:lnTo>
                  <a:close/>
                  <a:moveTo>
                    <a:pt x="522" y="714"/>
                  </a:moveTo>
                  <a:lnTo>
                    <a:pt x="516" y="720"/>
                  </a:lnTo>
                  <a:lnTo>
                    <a:pt x="510" y="732"/>
                  </a:lnTo>
                  <a:lnTo>
                    <a:pt x="510" y="750"/>
                  </a:lnTo>
                  <a:lnTo>
                    <a:pt x="528" y="768"/>
                  </a:lnTo>
                  <a:lnTo>
                    <a:pt x="528" y="756"/>
                  </a:lnTo>
                  <a:lnTo>
                    <a:pt x="534" y="744"/>
                  </a:lnTo>
                  <a:lnTo>
                    <a:pt x="534" y="720"/>
                  </a:lnTo>
                  <a:lnTo>
                    <a:pt x="528" y="714"/>
                  </a:lnTo>
                  <a:lnTo>
                    <a:pt x="522" y="714"/>
                  </a:lnTo>
                  <a:close/>
                  <a:moveTo>
                    <a:pt x="606" y="738"/>
                  </a:moveTo>
                  <a:lnTo>
                    <a:pt x="618" y="732"/>
                  </a:lnTo>
                  <a:lnTo>
                    <a:pt x="624" y="732"/>
                  </a:lnTo>
                  <a:lnTo>
                    <a:pt x="630" y="726"/>
                  </a:lnTo>
                  <a:lnTo>
                    <a:pt x="618" y="720"/>
                  </a:lnTo>
                  <a:lnTo>
                    <a:pt x="588" y="720"/>
                  </a:lnTo>
                  <a:lnTo>
                    <a:pt x="576" y="732"/>
                  </a:lnTo>
                  <a:lnTo>
                    <a:pt x="582" y="744"/>
                  </a:lnTo>
                  <a:lnTo>
                    <a:pt x="606" y="738"/>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17" name="Google Shape;1217;p64"/>
            <p:cNvSpPr/>
            <p:nvPr/>
          </p:nvSpPr>
          <p:spPr>
            <a:xfrm>
              <a:off x="4190114" y="3561977"/>
              <a:ext cx="441367" cy="377258"/>
            </a:xfrm>
            <a:custGeom>
              <a:rect b="b" l="l" r="r" t="t"/>
              <a:pathLst>
                <a:path extrusionOk="0" h="210" w="270">
                  <a:moveTo>
                    <a:pt x="18" y="156"/>
                  </a:moveTo>
                  <a:lnTo>
                    <a:pt x="0" y="174"/>
                  </a:lnTo>
                  <a:lnTo>
                    <a:pt x="12" y="162"/>
                  </a:lnTo>
                  <a:lnTo>
                    <a:pt x="24" y="162"/>
                  </a:lnTo>
                  <a:lnTo>
                    <a:pt x="30" y="168"/>
                  </a:lnTo>
                  <a:lnTo>
                    <a:pt x="54" y="168"/>
                  </a:lnTo>
                  <a:lnTo>
                    <a:pt x="60" y="174"/>
                  </a:lnTo>
                  <a:lnTo>
                    <a:pt x="66" y="162"/>
                  </a:lnTo>
                  <a:lnTo>
                    <a:pt x="84" y="168"/>
                  </a:lnTo>
                  <a:lnTo>
                    <a:pt x="84" y="156"/>
                  </a:lnTo>
                  <a:lnTo>
                    <a:pt x="96" y="162"/>
                  </a:lnTo>
                  <a:lnTo>
                    <a:pt x="96" y="156"/>
                  </a:lnTo>
                  <a:lnTo>
                    <a:pt x="132" y="156"/>
                  </a:lnTo>
                  <a:lnTo>
                    <a:pt x="132" y="168"/>
                  </a:lnTo>
                  <a:lnTo>
                    <a:pt x="138" y="174"/>
                  </a:lnTo>
                  <a:lnTo>
                    <a:pt x="150" y="174"/>
                  </a:lnTo>
                  <a:lnTo>
                    <a:pt x="162" y="168"/>
                  </a:lnTo>
                  <a:lnTo>
                    <a:pt x="168" y="168"/>
                  </a:lnTo>
                  <a:lnTo>
                    <a:pt x="174" y="174"/>
                  </a:lnTo>
                  <a:lnTo>
                    <a:pt x="174" y="192"/>
                  </a:lnTo>
                  <a:lnTo>
                    <a:pt x="168" y="198"/>
                  </a:lnTo>
                  <a:lnTo>
                    <a:pt x="168" y="210"/>
                  </a:lnTo>
                  <a:lnTo>
                    <a:pt x="180" y="210"/>
                  </a:lnTo>
                  <a:lnTo>
                    <a:pt x="180" y="198"/>
                  </a:lnTo>
                  <a:lnTo>
                    <a:pt x="186" y="192"/>
                  </a:lnTo>
                  <a:lnTo>
                    <a:pt x="186" y="180"/>
                  </a:lnTo>
                  <a:lnTo>
                    <a:pt x="180" y="174"/>
                  </a:lnTo>
                  <a:lnTo>
                    <a:pt x="186" y="168"/>
                  </a:lnTo>
                  <a:lnTo>
                    <a:pt x="198" y="162"/>
                  </a:lnTo>
                  <a:lnTo>
                    <a:pt x="198" y="156"/>
                  </a:lnTo>
                  <a:lnTo>
                    <a:pt x="192" y="150"/>
                  </a:lnTo>
                  <a:lnTo>
                    <a:pt x="192" y="144"/>
                  </a:lnTo>
                  <a:lnTo>
                    <a:pt x="186" y="120"/>
                  </a:lnTo>
                  <a:lnTo>
                    <a:pt x="192" y="120"/>
                  </a:lnTo>
                  <a:lnTo>
                    <a:pt x="198" y="126"/>
                  </a:lnTo>
                  <a:lnTo>
                    <a:pt x="222" y="126"/>
                  </a:lnTo>
                  <a:lnTo>
                    <a:pt x="222" y="120"/>
                  </a:lnTo>
                  <a:lnTo>
                    <a:pt x="228" y="114"/>
                  </a:lnTo>
                  <a:lnTo>
                    <a:pt x="234" y="114"/>
                  </a:lnTo>
                  <a:lnTo>
                    <a:pt x="240" y="102"/>
                  </a:lnTo>
                  <a:lnTo>
                    <a:pt x="246" y="96"/>
                  </a:lnTo>
                  <a:lnTo>
                    <a:pt x="252" y="96"/>
                  </a:lnTo>
                  <a:lnTo>
                    <a:pt x="252" y="90"/>
                  </a:lnTo>
                  <a:lnTo>
                    <a:pt x="240" y="78"/>
                  </a:lnTo>
                  <a:lnTo>
                    <a:pt x="234" y="78"/>
                  </a:lnTo>
                  <a:lnTo>
                    <a:pt x="228" y="72"/>
                  </a:lnTo>
                  <a:lnTo>
                    <a:pt x="228" y="66"/>
                  </a:lnTo>
                  <a:lnTo>
                    <a:pt x="234" y="66"/>
                  </a:lnTo>
                  <a:lnTo>
                    <a:pt x="246" y="60"/>
                  </a:lnTo>
                  <a:lnTo>
                    <a:pt x="258" y="60"/>
                  </a:lnTo>
                  <a:lnTo>
                    <a:pt x="252" y="54"/>
                  </a:lnTo>
                  <a:lnTo>
                    <a:pt x="252" y="36"/>
                  </a:lnTo>
                  <a:lnTo>
                    <a:pt x="258" y="36"/>
                  </a:lnTo>
                  <a:lnTo>
                    <a:pt x="270" y="30"/>
                  </a:lnTo>
                  <a:lnTo>
                    <a:pt x="264" y="18"/>
                  </a:lnTo>
                  <a:lnTo>
                    <a:pt x="270" y="12"/>
                  </a:lnTo>
                  <a:lnTo>
                    <a:pt x="264" y="12"/>
                  </a:lnTo>
                  <a:lnTo>
                    <a:pt x="252" y="6"/>
                  </a:lnTo>
                  <a:lnTo>
                    <a:pt x="246" y="6"/>
                  </a:lnTo>
                  <a:lnTo>
                    <a:pt x="234" y="0"/>
                  </a:lnTo>
                  <a:lnTo>
                    <a:pt x="180" y="0"/>
                  </a:lnTo>
                  <a:lnTo>
                    <a:pt x="168" y="12"/>
                  </a:lnTo>
                  <a:lnTo>
                    <a:pt x="156" y="18"/>
                  </a:lnTo>
                  <a:lnTo>
                    <a:pt x="156" y="30"/>
                  </a:lnTo>
                  <a:lnTo>
                    <a:pt x="162" y="36"/>
                  </a:lnTo>
                  <a:lnTo>
                    <a:pt x="162" y="54"/>
                  </a:lnTo>
                  <a:lnTo>
                    <a:pt x="168" y="60"/>
                  </a:lnTo>
                  <a:lnTo>
                    <a:pt x="174" y="60"/>
                  </a:lnTo>
                  <a:lnTo>
                    <a:pt x="180" y="66"/>
                  </a:lnTo>
                  <a:lnTo>
                    <a:pt x="180" y="78"/>
                  </a:lnTo>
                  <a:lnTo>
                    <a:pt x="168" y="84"/>
                  </a:lnTo>
                  <a:lnTo>
                    <a:pt x="162" y="90"/>
                  </a:lnTo>
                  <a:lnTo>
                    <a:pt x="144" y="90"/>
                  </a:lnTo>
                  <a:lnTo>
                    <a:pt x="138" y="84"/>
                  </a:lnTo>
                  <a:lnTo>
                    <a:pt x="138" y="66"/>
                  </a:lnTo>
                  <a:lnTo>
                    <a:pt x="150" y="54"/>
                  </a:lnTo>
                  <a:lnTo>
                    <a:pt x="150" y="36"/>
                  </a:lnTo>
                  <a:lnTo>
                    <a:pt x="144" y="30"/>
                  </a:lnTo>
                  <a:lnTo>
                    <a:pt x="144" y="24"/>
                  </a:lnTo>
                  <a:lnTo>
                    <a:pt x="132" y="36"/>
                  </a:lnTo>
                  <a:lnTo>
                    <a:pt x="120" y="42"/>
                  </a:lnTo>
                  <a:lnTo>
                    <a:pt x="114" y="48"/>
                  </a:lnTo>
                  <a:lnTo>
                    <a:pt x="102" y="54"/>
                  </a:lnTo>
                  <a:lnTo>
                    <a:pt x="96" y="66"/>
                  </a:lnTo>
                  <a:lnTo>
                    <a:pt x="96" y="84"/>
                  </a:lnTo>
                  <a:lnTo>
                    <a:pt x="90" y="90"/>
                  </a:lnTo>
                  <a:lnTo>
                    <a:pt x="90" y="102"/>
                  </a:lnTo>
                  <a:lnTo>
                    <a:pt x="60" y="132"/>
                  </a:lnTo>
                  <a:lnTo>
                    <a:pt x="72" y="144"/>
                  </a:lnTo>
                  <a:lnTo>
                    <a:pt x="42" y="144"/>
                  </a:lnTo>
                  <a:lnTo>
                    <a:pt x="18" y="156"/>
                  </a:lnTo>
                  <a:close/>
                </a:path>
              </a:pathLst>
            </a:custGeom>
            <a:no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18" name="Google Shape;1218;p64"/>
            <p:cNvSpPr/>
            <p:nvPr/>
          </p:nvSpPr>
          <p:spPr>
            <a:xfrm>
              <a:off x="5347901" y="6010282"/>
              <a:ext cx="51175" cy="46197"/>
            </a:xfrm>
            <a:custGeom>
              <a:rect b="b" l="l" r="r" t="t"/>
              <a:pathLst>
                <a:path extrusionOk="0" h="30" w="30">
                  <a:moveTo>
                    <a:pt x="24" y="30"/>
                  </a:moveTo>
                  <a:lnTo>
                    <a:pt x="30" y="24"/>
                  </a:lnTo>
                  <a:lnTo>
                    <a:pt x="30" y="12"/>
                  </a:lnTo>
                  <a:lnTo>
                    <a:pt x="18" y="0"/>
                  </a:lnTo>
                  <a:lnTo>
                    <a:pt x="6" y="0"/>
                  </a:lnTo>
                  <a:lnTo>
                    <a:pt x="0" y="6"/>
                  </a:lnTo>
                  <a:lnTo>
                    <a:pt x="0" y="18"/>
                  </a:lnTo>
                  <a:lnTo>
                    <a:pt x="6" y="24"/>
                  </a:lnTo>
                  <a:lnTo>
                    <a:pt x="18" y="30"/>
                  </a:lnTo>
                  <a:lnTo>
                    <a:pt x="24" y="30"/>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19" name="Google Shape;1219;p64"/>
            <p:cNvSpPr/>
            <p:nvPr/>
          </p:nvSpPr>
          <p:spPr>
            <a:xfrm>
              <a:off x="4458772" y="4023920"/>
              <a:ext cx="83153" cy="76990"/>
            </a:xfrm>
            <a:custGeom>
              <a:rect b="b" l="l" r="r" t="t"/>
              <a:pathLst>
                <a:path extrusionOk="0" h="42" w="54">
                  <a:moveTo>
                    <a:pt x="18" y="42"/>
                  </a:moveTo>
                  <a:lnTo>
                    <a:pt x="30" y="36"/>
                  </a:lnTo>
                  <a:lnTo>
                    <a:pt x="48" y="42"/>
                  </a:lnTo>
                  <a:lnTo>
                    <a:pt x="54" y="36"/>
                  </a:lnTo>
                  <a:lnTo>
                    <a:pt x="54" y="24"/>
                  </a:lnTo>
                  <a:lnTo>
                    <a:pt x="42" y="18"/>
                  </a:lnTo>
                  <a:lnTo>
                    <a:pt x="36" y="18"/>
                  </a:lnTo>
                  <a:lnTo>
                    <a:pt x="30" y="12"/>
                  </a:lnTo>
                  <a:lnTo>
                    <a:pt x="30" y="0"/>
                  </a:lnTo>
                  <a:lnTo>
                    <a:pt x="24" y="0"/>
                  </a:lnTo>
                  <a:lnTo>
                    <a:pt x="18" y="6"/>
                  </a:lnTo>
                  <a:lnTo>
                    <a:pt x="6" y="12"/>
                  </a:lnTo>
                  <a:lnTo>
                    <a:pt x="0" y="12"/>
                  </a:lnTo>
                  <a:lnTo>
                    <a:pt x="0" y="18"/>
                  </a:lnTo>
                  <a:lnTo>
                    <a:pt x="12" y="30"/>
                  </a:lnTo>
                  <a:lnTo>
                    <a:pt x="18" y="42"/>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20" name="Google Shape;1220;p64"/>
            <p:cNvSpPr/>
            <p:nvPr/>
          </p:nvSpPr>
          <p:spPr>
            <a:xfrm>
              <a:off x="4829779" y="4416579"/>
              <a:ext cx="25585" cy="46197"/>
            </a:xfrm>
            <a:custGeom>
              <a:rect b="b" l="l" r="r" t="t"/>
              <a:pathLst>
                <a:path extrusionOk="0" h="24" w="18">
                  <a:moveTo>
                    <a:pt x="12" y="0"/>
                  </a:moveTo>
                  <a:lnTo>
                    <a:pt x="6" y="6"/>
                  </a:lnTo>
                  <a:lnTo>
                    <a:pt x="0" y="18"/>
                  </a:lnTo>
                  <a:lnTo>
                    <a:pt x="0" y="24"/>
                  </a:lnTo>
                  <a:lnTo>
                    <a:pt x="18" y="24"/>
                  </a:lnTo>
                  <a:lnTo>
                    <a:pt x="18" y="0"/>
                  </a:lnTo>
                  <a:lnTo>
                    <a:pt x="12" y="0"/>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21" name="Google Shape;1221;p64"/>
            <p:cNvSpPr/>
            <p:nvPr/>
          </p:nvSpPr>
          <p:spPr>
            <a:xfrm>
              <a:off x="4535530" y="4447372"/>
              <a:ext cx="1272929" cy="1485918"/>
            </a:xfrm>
            <a:custGeom>
              <a:rect b="b" l="l" r="r" t="t"/>
              <a:pathLst>
                <a:path extrusionOk="0" h="828" w="780">
                  <a:moveTo>
                    <a:pt x="570" y="720"/>
                  </a:moveTo>
                  <a:lnTo>
                    <a:pt x="558" y="714"/>
                  </a:lnTo>
                  <a:lnTo>
                    <a:pt x="552" y="708"/>
                  </a:lnTo>
                  <a:lnTo>
                    <a:pt x="540" y="708"/>
                  </a:lnTo>
                  <a:lnTo>
                    <a:pt x="534" y="714"/>
                  </a:lnTo>
                  <a:lnTo>
                    <a:pt x="522" y="720"/>
                  </a:lnTo>
                  <a:lnTo>
                    <a:pt x="516" y="726"/>
                  </a:lnTo>
                  <a:lnTo>
                    <a:pt x="468" y="726"/>
                  </a:lnTo>
                  <a:lnTo>
                    <a:pt x="456" y="720"/>
                  </a:lnTo>
                  <a:lnTo>
                    <a:pt x="444" y="708"/>
                  </a:lnTo>
                  <a:lnTo>
                    <a:pt x="438" y="708"/>
                  </a:lnTo>
                  <a:lnTo>
                    <a:pt x="420" y="726"/>
                  </a:lnTo>
                  <a:lnTo>
                    <a:pt x="402" y="714"/>
                  </a:lnTo>
                  <a:lnTo>
                    <a:pt x="396" y="714"/>
                  </a:lnTo>
                  <a:lnTo>
                    <a:pt x="384" y="726"/>
                  </a:lnTo>
                  <a:lnTo>
                    <a:pt x="384" y="738"/>
                  </a:lnTo>
                  <a:lnTo>
                    <a:pt x="396" y="750"/>
                  </a:lnTo>
                  <a:lnTo>
                    <a:pt x="420" y="762"/>
                  </a:lnTo>
                  <a:lnTo>
                    <a:pt x="426" y="762"/>
                  </a:lnTo>
                  <a:lnTo>
                    <a:pt x="444" y="780"/>
                  </a:lnTo>
                  <a:lnTo>
                    <a:pt x="444" y="786"/>
                  </a:lnTo>
                  <a:lnTo>
                    <a:pt x="456" y="786"/>
                  </a:lnTo>
                  <a:lnTo>
                    <a:pt x="468" y="798"/>
                  </a:lnTo>
                  <a:lnTo>
                    <a:pt x="480" y="804"/>
                  </a:lnTo>
                  <a:lnTo>
                    <a:pt x="498" y="798"/>
                  </a:lnTo>
                  <a:lnTo>
                    <a:pt x="504" y="804"/>
                  </a:lnTo>
                  <a:lnTo>
                    <a:pt x="516" y="810"/>
                  </a:lnTo>
                  <a:lnTo>
                    <a:pt x="522" y="822"/>
                  </a:lnTo>
                  <a:lnTo>
                    <a:pt x="534" y="828"/>
                  </a:lnTo>
                  <a:lnTo>
                    <a:pt x="558" y="828"/>
                  </a:lnTo>
                  <a:lnTo>
                    <a:pt x="570" y="816"/>
                  </a:lnTo>
                  <a:lnTo>
                    <a:pt x="570" y="792"/>
                  </a:lnTo>
                  <a:lnTo>
                    <a:pt x="564" y="780"/>
                  </a:lnTo>
                  <a:lnTo>
                    <a:pt x="564" y="768"/>
                  </a:lnTo>
                  <a:lnTo>
                    <a:pt x="570" y="750"/>
                  </a:lnTo>
                  <a:lnTo>
                    <a:pt x="576" y="738"/>
                  </a:lnTo>
                  <a:lnTo>
                    <a:pt x="582" y="732"/>
                  </a:lnTo>
                  <a:lnTo>
                    <a:pt x="582" y="714"/>
                  </a:lnTo>
                  <a:lnTo>
                    <a:pt x="576" y="702"/>
                  </a:lnTo>
                  <a:lnTo>
                    <a:pt x="570" y="720"/>
                  </a:lnTo>
                  <a:close/>
                  <a:moveTo>
                    <a:pt x="180" y="468"/>
                  </a:moveTo>
                  <a:lnTo>
                    <a:pt x="156" y="480"/>
                  </a:lnTo>
                  <a:lnTo>
                    <a:pt x="150" y="486"/>
                  </a:lnTo>
                  <a:lnTo>
                    <a:pt x="138" y="492"/>
                  </a:lnTo>
                  <a:lnTo>
                    <a:pt x="132" y="498"/>
                  </a:lnTo>
                  <a:lnTo>
                    <a:pt x="126" y="498"/>
                  </a:lnTo>
                  <a:lnTo>
                    <a:pt x="114" y="492"/>
                  </a:lnTo>
                  <a:lnTo>
                    <a:pt x="102" y="480"/>
                  </a:lnTo>
                  <a:lnTo>
                    <a:pt x="96" y="498"/>
                  </a:lnTo>
                  <a:lnTo>
                    <a:pt x="102" y="504"/>
                  </a:lnTo>
                  <a:lnTo>
                    <a:pt x="114" y="510"/>
                  </a:lnTo>
                  <a:lnTo>
                    <a:pt x="120" y="522"/>
                  </a:lnTo>
                  <a:lnTo>
                    <a:pt x="120" y="540"/>
                  </a:lnTo>
                  <a:lnTo>
                    <a:pt x="114" y="558"/>
                  </a:lnTo>
                  <a:lnTo>
                    <a:pt x="114" y="570"/>
                  </a:lnTo>
                  <a:lnTo>
                    <a:pt x="126" y="582"/>
                  </a:lnTo>
                  <a:lnTo>
                    <a:pt x="114" y="588"/>
                  </a:lnTo>
                  <a:lnTo>
                    <a:pt x="120" y="636"/>
                  </a:lnTo>
                  <a:lnTo>
                    <a:pt x="108" y="636"/>
                  </a:lnTo>
                  <a:lnTo>
                    <a:pt x="126" y="654"/>
                  </a:lnTo>
                  <a:lnTo>
                    <a:pt x="138" y="654"/>
                  </a:lnTo>
                  <a:lnTo>
                    <a:pt x="144" y="642"/>
                  </a:lnTo>
                  <a:lnTo>
                    <a:pt x="156" y="630"/>
                  </a:lnTo>
                  <a:lnTo>
                    <a:pt x="156" y="618"/>
                  </a:lnTo>
                  <a:lnTo>
                    <a:pt x="168" y="630"/>
                  </a:lnTo>
                  <a:lnTo>
                    <a:pt x="180" y="636"/>
                  </a:lnTo>
                  <a:lnTo>
                    <a:pt x="186" y="636"/>
                  </a:lnTo>
                  <a:lnTo>
                    <a:pt x="192" y="630"/>
                  </a:lnTo>
                  <a:lnTo>
                    <a:pt x="198" y="618"/>
                  </a:lnTo>
                  <a:lnTo>
                    <a:pt x="198" y="594"/>
                  </a:lnTo>
                  <a:lnTo>
                    <a:pt x="204" y="582"/>
                  </a:lnTo>
                  <a:lnTo>
                    <a:pt x="204" y="558"/>
                  </a:lnTo>
                  <a:lnTo>
                    <a:pt x="198" y="552"/>
                  </a:lnTo>
                  <a:lnTo>
                    <a:pt x="192" y="552"/>
                  </a:lnTo>
                  <a:lnTo>
                    <a:pt x="192" y="546"/>
                  </a:lnTo>
                  <a:lnTo>
                    <a:pt x="198" y="540"/>
                  </a:lnTo>
                  <a:lnTo>
                    <a:pt x="204" y="540"/>
                  </a:lnTo>
                  <a:lnTo>
                    <a:pt x="210" y="534"/>
                  </a:lnTo>
                  <a:lnTo>
                    <a:pt x="210" y="522"/>
                  </a:lnTo>
                  <a:lnTo>
                    <a:pt x="204" y="510"/>
                  </a:lnTo>
                  <a:lnTo>
                    <a:pt x="204" y="492"/>
                  </a:lnTo>
                  <a:lnTo>
                    <a:pt x="198" y="480"/>
                  </a:lnTo>
                  <a:lnTo>
                    <a:pt x="186" y="474"/>
                  </a:lnTo>
                  <a:lnTo>
                    <a:pt x="180" y="468"/>
                  </a:lnTo>
                  <a:close/>
                  <a:moveTo>
                    <a:pt x="774" y="546"/>
                  </a:moveTo>
                  <a:lnTo>
                    <a:pt x="768" y="534"/>
                  </a:lnTo>
                  <a:lnTo>
                    <a:pt x="756" y="528"/>
                  </a:lnTo>
                  <a:lnTo>
                    <a:pt x="738" y="510"/>
                  </a:lnTo>
                  <a:lnTo>
                    <a:pt x="678" y="480"/>
                  </a:lnTo>
                  <a:lnTo>
                    <a:pt x="672" y="480"/>
                  </a:lnTo>
                  <a:lnTo>
                    <a:pt x="660" y="474"/>
                  </a:lnTo>
                  <a:lnTo>
                    <a:pt x="648" y="474"/>
                  </a:lnTo>
                  <a:lnTo>
                    <a:pt x="630" y="468"/>
                  </a:lnTo>
                  <a:lnTo>
                    <a:pt x="606" y="456"/>
                  </a:lnTo>
                  <a:lnTo>
                    <a:pt x="606" y="450"/>
                  </a:lnTo>
                  <a:lnTo>
                    <a:pt x="612" y="438"/>
                  </a:lnTo>
                  <a:lnTo>
                    <a:pt x="624" y="426"/>
                  </a:lnTo>
                  <a:lnTo>
                    <a:pt x="624" y="420"/>
                  </a:lnTo>
                  <a:lnTo>
                    <a:pt x="618" y="414"/>
                  </a:lnTo>
                  <a:lnTo>
                    <a:pt x="612" y="414"/>
                  </a:lnTo>
                  <a:lnTo>
                    <a:pt x="594" y="408"/>
                  </a:lnTo>
                  <a:lnTo>
                    <a:pt x="552" y="408"/>
                  </a:lnTo>
                  <a:lnTo>
                    <a:pt x="540" y="402"/>
                  </a:lnTo>
                  <a:lnTo>
                    <a:pt x="534" y="396"/>
                  </a:lnTo>
                  <a:lnTo>
                    <a:pt x="516" y="384"/>
                  </a:lnTo>
                  <a:lnTo>
                    <a:pt x="492" y="360"/>
                  </a:lnTo>
                  <a:lnTo>
                    <a:pt x="480" y="342"/>
                  </a:lnTo>
                  <a:lnTo>
                    <a:pt x="474" y="336"/>
                  </a:lnTo>
                  <a:lnTo>
                    <a:pt x="468" y="324"/>
                  </a:lnTo>
                  <a:lnTo>
                    <a:pt x="468" y="312"/>
                  </a:lnTo>
                  <a:lnTo>
                    <a:pt x="450" y="276"/>
                  </a:lnTo>
                  <a:lnTo>
                    <a:pt x="438" y="270"/>
                  </a:lnTo>
                  <a:lnTo>
                    <a:pt x="432" y="264"/>
                  </a:lnTo>
                  <a:lnTo>
                    <a:pt x="420" y="258"/>
                  </a:lnTo>
                  <a:lnTo>
                    <a:pt x="414" y="252"/>
                  </a:lnTo>
                  <a:lnTo>
                    <a:pt x="378" y="222"/>
                  </a:lnTo>
                  <a:lnTo>
                    <a:pt x="372" y="210"/>
                  </a:lnTo>
                  <a:lnTo>
                    <a:pt x="360" y="198"/>
                  </a:lnTo>
                  <a:lnTo>
                    <a:pt x="360" y="186"/>
                  </a:lnTo>
                  <a:lnTo>
                    <a:pt x="366" y="180"/>
                  </a:lnTo>
                  <a:lnTo>
                    <a:pt x="384" y="180"/>
                  </a:lnTo>
                  <a:lnTo>
                    <a:pt x="384" y="174"/>
                  </a:lnTo>
                  <a:lnTo>
                    <a:pt x="372" y="162"/>
                  </a:lnTo>
                  <a:lnTo>
                    <a:pt x="366" y="150"/>
                  </a:lnTo>
                  <a:lnTo>
                    <a:pt x="366" y="138"/>
                  </a:lnTo>
                  <a:lnTo>
                    <a:pt x="402" y="120"/>
                  </a:lnTo>
                  <a:lnTo>
                    <a:pt x="408" y="114"/>
                  </a:lnTo>
                  <a:lnTo>
                    <a:pt x="414" y="114"/>
                  </a:lnTo>
                  <a:lnTo>
                    <a:pt x="438" y="108"/>
                  </a:lnTo>
                  <a:lnTo>
                    <a:pt x="444" y="72"/>
                  </a:lnTo>
                  <a:lnTo>
                    <a:pt x="432" y="66"/>
                  </a:lnTo>
                  <a:lnTo>
                    <a:pt x="438" y="60"/>
                  </a:lnTo>
                  <a:lnTo>
                    <a:pt x="438" y="42"/>
                  </a:lnTo>
                  <a:lnTo>
                    <a:pt x="384" y="42"/>
                  </a:lnTo>
                  <a:lnTo>
                    <a:pt x="378" y="24"/>
                  </a:lnTo>
                  <a:lnTo>
                    <a:pt x="366" y="24"/>
                  </a:lnTo>
                  <a:lnTo>
                    <a:pt x="366" y="6"/>
                  </a:lnTo>
                  <a:lnTo>
                    <a:pt x="360" y="0"/>
                  </a:lnTo>
                  <a:lnTo>
                    <a:pt x="342" y="0"/>
                  </a:lnTo>
                  <a:lnTo>
                    <a:pt x="336" y="6"/>
                  </a:lnTo>
                  <a:lnTo>
                    <a:pt x="336" y="12"/>
                  </a:lnTo>
                  <a:lnTo>
                    <a:pt x="294" y="12"/>
                  </a:lnTo>
                  <a:lnTo>
                    <a:pt x="282" y="30"/>
                  </a:lnTo>
                  <a:lnTo>
                    <a:pt x="270" y="24"/>
                  </a:lnTo>
                  <a:lnTo>
                    <a:pt x="252" y="24"/>
                  </a:lnTo>
                  <a:lnTo>
                    <a:pt x="246" y="42"/>
                  </a:lnTo>
                  <a:lnTo>
                    <a:pt x="222" y="42"/>
                  </a:lnTo>
                  <a:lnTo>
                    <a:pt x="222" y="48"/>
                  </a:lnTo>
                  <a:lnTo>
                    <a:pt x="234" y="60"/>
                  </a:lnTo>
                  <a:lnTo>
                    <a:pt x="228" y="72"/>
                  </a:lnTo>
                  <a:lnTo>
                    <a:pt x="210" y="60"/>
                  </a:lnTo>
                  <a:lnTo>
                    <a:pt x="192" y="66"/>
                  </a:lnTo>
                  <a:lnTo>
                    <a:pt x="180" y="48"/>
                  </a:lnTo>
                  <a:lnTo>
                    <a:pt x="174" y="72"/>
                  </a:lnTo>
                  <a:lnTo>
                    <a:pt x="162" y="84"/>
                  </a:lnTo>
                  <a:lnTo>
                    <a:pt x="162" y="102"/>
                  </a:lnTo>
                  <a:lnTo>
                    <a:pt x="138" y="78"/>
                  </a:lnTo>
                  <a:lnTo>
                    <a:pt x="132" y="78"/>
                  </a:lnTo>
                  <a:lnTo>
                    <a:pt x="132" y="72"/>
                  </a:lnTo>
                  <a:lnTo>
                    <a:pt x="126" y="66"/>
                  </a:lnTo>
                  <a:lnTo>
                    <a:pt x="126" y="60"/>
                  </a:lnTo>
                  <a:lnTo>
                    <a:pt x="120" y="54"/>
                  </a:lnTo>
                  <a:lnTo>
                    <a:pt x="108" y="54"/>
                  </a:lnTo>
                  <a:lnTo>
                    <a:pt x="102" y="60"/>
                  </a:lnTo>
                  <a:lnTo>
                    <a:pt x="102" y="78"/>
                  </a:lnTo>
                  <a:lnTo>
                    <a:pt x="84" y="96"/>
                  </a:lnTo>
                  <a:lnTo>
                    <a:pt x="78" y="96"/>
                  </a:lnTo>
                  <a:lnTo>
                    <a:pt x="66" y="84"/>
                  </a:lnTo>
                  <a:lnTo>
                    <a:pt x="54" y="84"/>
                  </a:lnTo>
                  <a:lnTo>
                    <a:pt x="42" y="96"/>
                  </a:lnTo>
                  <a:lnTo>
                    <a:pt x="30" y="96"/>
                  </a:lnTo>
                  <a:lnTo>
                    <a:pt x="30" y="102"/>
                  </a:lnTo>
                  <a:lnTo>
                    <a:pt x="24" y="102"/>
                  </a:lnTo>
                  <a:lnTo>
                    <a:pt x="18" y="108"/>
                  </a:lnTo>
                  <a:lnTo>
                    <a:pt x="42" y="132"/>
                  </a:lnTo>
                  <a:lnTo>
                    <a:pt x="42" y="138"/>
                  </a:lnTo>
                  <a:lnTo>
                    <a:pt x="24" y="156"/>
                  </a:lnTo>
                  <a:lnTo>
                    <a:pt x="0" y="156"/>
                  </a:lnTo>
                  <a:lnTo>
                    <a:pt x="12" y="174"/>
                  </a:lnTo>
                  <a:lnTo>
                    <a:pt x="24" y="174"/>
                  </a:lnTo>
                  <a:lnTo>
                    <a:pt x="30" y="180"/>
                  </a:lnTo>
                  <a:lnTo>
                    <a:pt x="30" y="192"/>
                  </a:lnTo>
                  <a:lnTo>
                    <a:pt x="24" y="198"/>
                  </a:lnTo>
                  <a:lnTo>
                    <a:pt x="24" y="204"/>
                  </a:lnTo>
                  <a:lnTo>
                    <a:pt x="18" y="210"/>
                  </a:lnTo>
                  <a:lnTo>
                    <a:pt x="18" y="216"/>
                  </a:lnTo>
                  <a:lnTo>
                    <a:pt x="24" y="222"/>
                  </a:lnTo>
                  <a:lnTo>
                    <a:pt x="36" y="228"/>
                  </a:lnTo>
                  <a:lnTo>
                    <a:pt x="42" y="228"/>
                  </a:lnTo>
                  <a:lnTo>
                    <a:pt x="42" y="234"/>
                  </a:lnTo>
                  <a:lnTo>
                    <a:pt x="66" y="234"/>
                  </a:lnTo>
                  <a:lnTo>
                    <a:pt x="72" y="240"/>
                  </a:lnTo>
                  <a:lnTo>
                    <a:pt x="72" y="246"/>
                  </a:lnTo>
                  <a:lnTo>
                    <a:pt x="54" y="264"/>
                  </a:lnTo>
                  <a:lnTo>
                    <a:pt x="54" y="270"/>
                  </a:lnTo>
                  <a:lnTo>
                    <a:pt x="66" y="270"/>
                  </a:lnTo>
                  <a:lnTo>
                    <a:pt x="90" y="258"/>
                  </a:lnTo>
                  <a:lnTo>
                    <a:pt x="120" y="228"/>
                  </a:lnTo>
                  <a:lnTo>
                    <a:pt x="144" y="216"/>
                  </a:lnTo>
                  <a:lnTo>
                    <a:pt x="156" y="216"/>
                  </a:lnTo>
                  <a:lnTo>
                    <a:pt x="168" y="222"/>
                  </a:lnTo>
                  <a:lnTo>
                    <a:pt x="204" y="234"/>
                  </a:lnTo>
                  <a:lnTo>
                    <a:pt x="216" y="240"/>
                  </a:lnTo>
                  <a:lnTo>
                    <a:pt x="228" y="252"/>
                  </a:lnTo>
                  <a:lnTo>
                    <a:pt x="234" y="264"/>
                  </a:lnTo>
                  <a:lnTo>
                    <a:pt x="234" y="276"/>
                  </a:lnTo>
                  <a:lnTo>
                    <a:pt x="240" y="282"/>
                  </a:lnTo>
                  <a:lnTo>
                    <a:pt x="240" y="288"/>
                  </a:lnTo>
                  <a:lnTo>
                    <a:pt x="252" y="300"/>
                  </a:lnTo>
                  <a:lnTo>
                    <a:pt x="252" y="306"/>
                  </a:lnTo>
                  <a:lnTo>
                    <a:pt x="246" y="318"/>
                  </a:lnTo>
                  <a:lnTo>
                    <a:pt x="246" y="324"/>
                  </a:lnTo>
                  <a:lnTo>
                    <a:pt x="258" y="336"/>
                  </a:lnTo>
                  <a:lnTo>
                    <a:pt x="282" y="348"/>
                  </a:lnTo>
                  <a:lnTo>
                    <a:pt x="288" y="354"/>
                  </a:lnTo>
                  <a:lnTo>
                    <a:pt x="294" y="354"/>
                  </a:lnTo>
                  <a:lnTo>
                    <a:pt x="300" y="372"/>
                  </a:lnTo>
                  <a:lnTo>
                    <a:pt x="330" y="372"/>
                  </a:lnTo>
                  <a:lnTo>
                    <a:pt x="348" y="390"/>
                  </a:lnTo>
                  <a:lnTo>
                    <a:pt x="354" y="402"/>
                  </a:lnTo>
                  <a:lnTo>
                    <a:pt x="366" y="414"/>
                  </a:lnTo>
                  <a:lnTo>
                    <a:pt x="378" y="420"/>
                  </a:lnTo>
                  <a:lnTo>
                    <a:pt x="384" y="432"/>
                  </a:lnTo>
                  <a:lnTo>
                    <a:pt x="420" y="468"/>
                  </a:lnTo>
                  <a:lnTo>
                    <a:pt x="456" y="468"/>
                  </a:lnTo>
                  <a:lnTo>
                    <a:pt x="462" y="474"/>
                  </a:lnTo>
                  <a:lnTo>
                    <a:pt x="468" y="486"/>
                  </a:lnTo>
                  <a:lnTo>
                    <a:pt x="492" y="498"/>
                  </a:lnTo>
                  <a:lnTo>
                    <a:pt x="510" y="504"/>
                  </a:lnTo>
                  <a:lnTo>
                    <a:pt x="528" y="504"/>
                  </a:lnTo>
                  <a:lnTo>
                    <a:pt x="540" y="510"/>
                  </a:lnTo>
                  <a:lnTo>
                    <a:pt x="546" y="510"/>
                  </a:lnTo>
                  <a:lnTo>
                    <a:pt x="552" y="522"/>
                  </a:lnTo>
                  <a:lnTo>
                    <a:pt x="552" y="534"/>
                  </a:lnTo>
                  <a:lnTo>
                    <a:pt x="564" y="558"/>
                  </a:lnTo>
                  <a:lnTo>
                    <a:pt x="570" y="564"/>
                  </a:lnTo>
                  <a:lnTo>
                    <a:pt x="582" y="564"/>
                  </a:lnTo>
                  <a:lnTo>
                    <a:pt x="594" y="558"/>
                  </a:lnTo>
                  <a:lnTo>
                    <a:pt x="600" y="558"/>
                  </a:lnTo>
                  <a:lnTo>
                    <a:pt x="600" y="570"/>
                  </a:lnTo>
                  <a:lnTo>
                    <a:pt x="606" y="582"/>
                  </a:lnTo>
                  <a:lnTo>
                    <a:pt x="606" y="606"/>
                  </a:lnTo>
                  <a:lnTo>
                    <a:pt x="612" y="618"/>
                  </a:lnTo>
                  <a:lnTo>
                    <a:pt x="630" y="636"/>
                  </a:lnTo>
                  <a:lnTo>
                    <a:pt x="630" y="666"/>
                  </a:lnTo>
                  <a:lnTo>
                    <a:pt x="612" y="666"/>
                  </a:lnTo>
                  <a:lnTo>
                    <a:pt x="612" y="690"/>
                  </a:lnTo>
                  <a:lnTo>
                    <a:pt x="606" y="696"/>
                  </a:lnTo>
                  <a:lnTo>
                    <a:pt x="600" y="708"/>
                  </a:lnTo>
                  <a:lnTo>
                    <a:pt x="594" y="714"/>
                  </a:lnTo>
                  <a:lnTo>
                    <a:pt x="594" y="732"/>
                  </a:lnTo>
                  <a:lnTo>
                    <a:pt x="606" y="732"/>
                  </a:lnTo>
                  <a:lnTo>
                    <a:pt x="618" y="726"/>
                  </a:lnTo>
                  <a:lnTo>
                    <a:pt x="624" y="726"/>
                  </a:lnTo>
                  <a:lnTo>
                    <a:pt x="636" y="702"/>
                  </a:lnTo>
                  <a:lnTo>
                    <a:pt x="654" y="696"/>
                  </a:lnTo>
                  <a:lnTo>
                    <a:pt x="654" y="666"/>
                  </a:lnTo>
                  <a:lnTo>
                    <a:pt x="666" y="654"/>
                  </a:lnTo>
                  <a:lnTo>
                    <a:pt x="678" y="654"/>
                  </a:lnTo>
                  <a:lnTo>
                    <a:pt x="684" y="648"/>
                  </a:lnTo>
                  <a:lnTo>
                    <a:pt x="696" y="648"/>
                  </a:lnTo>
                  <a:lnTo>
                    <a:pt x="696" y="636"/>
                  </a:lnTo>
                  <a:lnTo>
                    <a:pt x="690" y="630"/>
                  </a:lnTo>
                  <a:lnTo>
                    <a:pt x="690" y="618"/>
                  </a:lnTo>
                  <a:lnTo>
                    <a:pt x="678" y="606"/>
                  </a:lnTo>
                  <a:lnTo>
                    <a:pt x="666" y="606"/>
                  </a:lnTo>
                  <a:lnTo>
                    <a:pt x="648" y="588"/>
                  </a:lnTo>
                  <a:lnTo>
                    <a:pt x="654" y="582"/>
                  </a:lnTo>
                  <a:lnTo>
                    <a:pt x="660" y="570"/>
                  </a:lnTo>
                  <a:lnTo>
                    <a:pt x="666" y="552"/>
                  </a:lnTo>
                  <a:lnTo>
                    <a:pt x="672" y="540"/>
                  </a:lnTo>
                  <a:lnTo>
                    <a:pt x="684" y="528"/>
                  </a:lnTo>
                  <a:lnTo>
                    <a:pt x="690" y="534"/>
                  </a:lnTo>
                  <a:lnTo>
                    <a:pt x="702" y="534"/>
                  </a:lnTo>
                  <a:lnTo>
                    <a:pt x="708" y="540"/>
                  </a:lnTo>
                  <a:lnTo>
                    <a:pt x="738" y="540"/>
                  </a:lnTo>
                  <a:lnTo>
                    <a:pt x="738" y="552"/>
                  </a:lnTo>
                  <a:lnTo>
                    <a:pt x="744" y="558"/>
                  </a:lnTo>
                  <a:lnTo>
                    <a:pt x="744" y="564"/>
                  </a:lnTo>
                  <a:lnTo>
                    <a:pt x="750" y="576"/>
                  </a:lnTo>
                  <a:lnTo>
                    <a:pt x="762" y="576"/>
                  </a:lnTo>
                  <a:lnTo>
                    <a:pt x="774" y="570"/>
                  </a:lnTo>
                  <a:lnTo>
                    <a:pt x="780" y="564"/>
                  </a:lnTo>
                  <a:lnTo>
                    <a:pt x="780" y="558"/>
                  </a:lnTo>
                  <a:lnTo>
                    <a:pt x="774" y="546"/>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22" name="Google Shape;1222;p64"/>
            <p:cNvSpPr/>
            <p:nvPr/>
          </p:nvSpPr>
          <p:spPr>
            <a:xfrm>
              <a:off x="4484362" y="3361797"/>
              <a:ext cx="921111" cy="1054774"/>
            </a:xfrm>
            <a:custGeom>
              <a:rect b="b" l="l" r="r" t="t"/>
              <a:pathLst>
                <a:path extrusionOk="0" h="588" w="564">
                  <a:moveTo>
                    <a:pt x="30" y="414"/>
                  </a:moveTo>
                  <a:lnTo>
                    <a:pt x="30" y="420"/>
                  </a:lnTo>
                  <a:lnTo>
                    <a:pt x="36" y="420"/>
                  </a:lnTo>
                  <a:lnTo>
                    <a:pt x="36" y="444"/>
                  </a:lnTo>
                  <a:lnTo>
                    <a:pt x="60" y="444"/>
                  </a:lnTo>
                  <a:lnTo>
                    <a:pt x="60" y="450"/>
                  </a:lnTo>
                  <a:lnTo>
                    <a:pt x="72" y="450"/>
                  </a:lnTo>
                  <a:lnTo>
                    <a:pt x="84" y="444"/>
                  </a:lnTo>
                  <a:lnTo>
                    <a:pt x="96" y="444"/>
                  </a:lnTo>
                  <a:lnTo>
                    <a:pt x="96" y="450"/>
                  </a:lnTo>
                  <a:lnTo>
                    <a:pt x="120" y="450"/>
                  </a:lnTo>
                  <a:lnTo>
                    <a:pt x="138" y="456"/>
                  </a:lnTo>
                  <a:lnTo>
                    <a:pt x="132" y="468"/>
                  </a:lnTo>
                  <a:lnTo>
                    <a:pt x="114" y="486"/>
                  </a:lnTo>
                  <a:lnTo>
                    <a:pt x="114" y="498"/>
                  </a:lnTo>
                  <a:lnTo>
                    <a:pt x="108" y="510"/>
                  </a:lnTo>
                  <a:lnTo>
                    <a:pt x="102" y="516"/>
                  </a:lnTo>
                  <a:lnTo>
                    <a:pt x="96" y="528"/>
                  </a:lnTo>
                  <a:lnTo>
                    <a:pt x="96" y="570"/>
                  </a:lnTo>
                  <a:lnTo>
                    <a:pt x="132" y="570"/>
                  </a:lnTo>
                  <a:lnTo>
                    <a:pt x="150" y="564"/>
                  </a:lnTo>
                  <a:lnTo>
                    <a:pt x="156" y="570"/>
                  </a:lnTo>
                  <a:lnTo>
                    <a:pt x="150" y="564"/>
                  </a:lnTo>
                  <a:lnTo>
                    <a:pt x="150" y="552"/>
                  </a:lnTo>
                  <a:lnTo>
                    <a:pt x="156" y="546"/>
                  </a:lnTo>
                  <a:lnTo>
                    <a:pt x="162" y="546"/>
                  </a:lnTo>
                  <a:lnTo>
                    <a:pt x="174" y="552"/>
                  </a:lnTo>
                  <a:lnTo>
                    <a:pt x="180" y="558"/>
                  </a:lnTo>
                  <a:lnTo>
                    <a:pt x="192" y="558"/>
                  </a:lnTo>
                  <a:lnTo>
                    <a:pt x="210" y="564"/>
                  </a:lnTo>
                  <a:lnTo>
                    <a:pt x="216" y="576"/>
                  </a:lnTo>
                  <a:lnTo>
                    <a:pt x="252" y="576"/>
                  </a:lnTo>
                  <a:lnTo>
                    <a:pt x="258" y="582"/>
                  </a:lnTo>
                  <a:lnTo>
                    <a:pt x="258" y="588"/>
                  </a:lnTo>
                  <a:lnTo>
                    <a:pt x="270" y="588"/>
                  </a:lnTo>
                  <a:lnTo>
                    <a:pt x="276" y="582"/>
                  </a:lnTo>
                  <a:lnTo>
                    <a:pt x="276" y="570"/>
                  </a:lnTo>
                  <a:lnTo>
                    <a:pt x="294" y="570"/>
                  </a:lnTo>
                  <a:lnTo>
                    <a:pt x="312" y="588"/>
                  </a:lnTo>
                  <a:lnTo>
                    <a:pt x="330" y="588"/>
                  </a:lnTo>
                  <a:lnTo>
                    <a:pt x="336" y="582"/>
                  </a:lnTo>
                  <a:lnTo>
                    <a:pt x="354" y="570"/>
                  </a:lnTo>
                  <a:lnTo>
                    <a:pt x="372" y="570"/>
                  </a:lnTo>
                  <a:lnTo>
                    <a:pt x="390" y="558"/>
                  </a:lnTo>
                  <a:lnTo>
                    <a:pt x="402" y="564"/>
                  </a:lnTo>
                  <a:lnTo>
                    <a:pt x="420" y="570"/>
                  </a:lnTo>
                  <a:lnTo>
                    <a:pt x="432" y="582"/>
                  </a:lnTo>
                  <a:lnTo>
                    <a:pt x="438" y="582"/>
                  </a:lnTo>
                  <a:lnTo>
                    <a:pt x="438" y="540"/>
                  </a:lnTo>
                  <a:lnTo>
                    <a:pt x="426" y="540"/>
                  </a:lnTo>
                  <a:lnTo>
                    <a:pt x="426" y="534"/>
                  </a:lnTo>
                  <a:lnTo>
                    <a:pt x="432" y="528"/>
                  </a:lnTo>
                  <a:lnTo>
                    <a:pt x="432" y="522"/>
                  </a:lnTo>
                  <a:lnTo>
                    <a:pt x="438" y="516"/>
                  </a:lnTo>
                  <a:lnTo>
                    <a:pt x="456" y="516"/>
                  </a:lnTo>
                  <a:lnTo>
                    <a:pt x="462" y="522"/>
                  </a:lnTo>
                  <a:lnTo>
                    <a:pt x="468" y="522"/>
                  </a:lnTo>
                  <a:lnTo>
                    <a:pt x="468" y="504"/>
                  </a:lnTo>
                  <a:lnTo>
                    <a:pt x="462" y="492"/>
                  </a:lnTo>
                  <a:lnTo>
                    <a:pt x="480" y="492"/>
                  </a:lnTo>
                  <a:lnTo>
                    <a:pt x="486" y="474"/>
                  </a:lnTo>
                  <a:lnTo>
                    <a:pt x="486" y="462"/>
                  </a:lnTo>
                  <a:lnTo>
                    <a:pt x="480" y="462"/>
                  </a:lnTo>
                  <a:lnTo>
                    <a:pt x="474" y="456"/>
                  </a:lnTo>
                  <a:lnTo>
                    <a:pt x="462" y="456"/>
                  </a:lnTo>
                  <a:lnTo>
                    <a:pt x="456" y="444"/>
                  </a:lnTo>
                  <a:lnTo>
                    <a:pt x="450" y="444"/>
                  </a:lnTo>
                  <a:lnTo>
                    <a:pt x="444" y="432"/>
                  </a:lnTo>
                  <a:lnTo>
                    <a:pt x="432" y="432"/>
                  </a:lnTo>
                  <a:lnTo>
                    <a:pt x="420" y="426"/>
                  </a:lnTo>
                  <a:lnTo>
                    <a:pt x="420" y="420"/>
                  </a:lnTo>
                  <a:lnTo>
                    <a:pt x="414" y="420"/>
                  </a:lnTo>
                  <a:lnTo>
                    <a:pt x="408" y="408"/>
                  </a:lnTo>
                  <a:lnTo>
                    <a:pt x="396" y="396"/>
                  </a:lnTo>
                  <a:lnTo>
                    <a:pt x="396" y="390"/>
                  </a:lnTo>
                  <a:lnTo>
                    <a:pt x="402" y="390"/>
                  </a:lnTo>
                  <a:lnTo>
                    <a:pt x="408" y="384"/>
                  </a:lnTo>
                  <a:lnTo>
                    <a:pt x="396" y="372"/>
                  </a:lnTo>
                  <a:lnTo>
                    <a:pt x="390" y="372"/>
                  </a:lnTo>
                  <a:lnTo>
                    <a:pt x="384" y="366"/>
                  </a:lnTo>
                  <a:lnTo>
                    <a:pt x="384" y="354"/>
                  </a:lnTo>
                  <a:lnTo>
                    <a:pt x="390" y="354"/>
                  </a:lnTo>
                  <a:lnTo>
                    <a:pt x="390" y="360"/>
                  </a:lnTo>
                  <a:lnTo>
                    <a:pt x="402" y="360"/>
                  </a:lnTo>
                  <a:lnTo>
                    <a:pt x="402" y="354"/>
                  </a:lnTo>
                  <a:lnTo>
                    <a:pt x="414" y="354"/>
                  </a:lnTo>
                  <a:lnTo>
                    <a:pt x="414" y="348"/>
                  </a:lnTo>
                  <a:lnTo>
                    <a:pt x="420" y="342"/>
                  </a:lnTo>
                  <a:lnTo>
                    <a:pt x="426" y="342"/>
                  </a:lnTo>
                  <a:lnTo>
                    <a:pt x="438" y="348"/>
                  </a:lnTo>
                  <a:lnTo>
                    <a:pt x="450" y="336"/>
                  </a:lnTo>
                  <a:lnTo>
                    <a:pt x="468" y="330"/>
                  </a:lnTo>
                  <a:lnTo>
                    <a:pt x="468" y="324"/>
                  </a:lnTo>
                  <a:lnTo>
                    <a:pt x="492" y="324"/>
                  </a:lnTo>
                  <a:lnTo>
                    <a:pt x="492" y="318"/>
                  </a:lnTo>
                  <a:lnTo>
                    <a:pt x="510" y="318"/>
                  </a:lnTo>
                  <a:lnTo>
                    <a:pt x="510" y="312"/>
                  </a:lnTo>
                  <a:lnTo>
                    <a:pt x="516" y="306"/>
                  </a:lnTo>
                  <a:lnTo>
                    <a:pt x="522" y="306"/>
                  </a:lnTo>
                  <a:lnTo>
                    <a:pt x="528" y="300"/>
                  </a:lnTo>
                  <a:lnTo>
                    <a:pt x="540" y="312"/>
                  </a:lnTo>
                  <a:lnTo>
                    <a:pt x="552" y="312"/>
                  </a:lnTo>
                  <a:lnTo>
                    <a:pt x="558" y="300"/>
                  </a:lnTo>
                  <a:lnTo>
                    <a:pt x="558" y="294"/>
                  </a:lnTo>
                  <a:lnTo>
                    <a:pt x="564" y="288"/>
                  </a:lnTo>
                  <a:lnTo>
                    <a:pt x="564" y="282"/>
                  </a:lnTo>
                  <a:lnTo>
                    <a:pt x="552" y="282"/>
                  </a:lnTo>
                  <a:lnTo>
                    <a:pt x="558" y="276"/>
                  </a:lnTo>
                  <a:lnTo>
                    <a:pt x="558" y="264"/>
                  </a:lnTo>
                  <a:lnTo>
                    <a:pt x="552" y="264"/>
                  </a:lnTo>
                  <a:lnTo>
                    <a:pt x="546" y="270"/>
                  </a:lnTo>
                  <a:lnTo>
                    <a:pt x="546" y="252"/>
                  </a:lnTo>
                  <a:lnTo>
                    <a:pt x="540" y="246"/>
                  </a:lnTo>
                  <a:lnTo>
                    <a:pt x="534" y="246"/>
                  </a:lnTo>
                  <a:lnTo>
                    <a:pt x="528" y="240"/>
                  </a:lnTo>
                  <a:lnTo>
                    <a:pt x="528" y="234"/>
                  </a:lnTo>
                  <a:lnTo>
                    <a:pt x="540" y="228"/>
                  </a:lnTo>
                  <a:lnTo>
                    <a:pt x="546" y="222"/>
                  </a:lnTo>
                  <a:lnTo>
                    <a:pt x="540" y="216"/>
                  </a:lnTo>
                  <a:lnTo>
                    <a:pt x="534" y="216"/>
                  </a:lnTo>
                  <a:lnTo>
                    <a:pt x="540" y="210"/>
                  </a:lnTo>
                  <a:lnTo>
                    <a:pt x="540" y="204"/>
                  </a:lnTo>
                  <a:lnTo>
                    <a:pt x="528" y="204"/>
                  </a:lnTo>
                  <a:lnTo>
                    <a:pt x="528" y="192"/>
                  </a:lnTo>
                  <a:lnTo>
                    <a:pt x="534" y="192"/>
                  </a:lnTo>
                  <a:lnTo>
                    <a:pt x="534" y="174"/>
                  </a:lnTo>
                  <a:lnTo>
                    <a:pt x="522" y="174"/>
                  </a:lnTo>
                  <a:lnTo>
                    <a:pt x="516" y="168"/>
                  </a:lnTo>
                  <a:lnTo>
                    <a:pt x="510" y="168"/>
                  </a:lnTo>
                  <a:lnTo>
                    <a:pt x="504" y="162"/>
                  </a:lnTo>
                  <a:lnTo>
                    <a:pt x="504" y="150"/>
                  </a:lnTo>
                  <a:lnTo>
                    <a:pt x="510" y="150"/>
                  </a:lnTo>
                  <a:lnTo>
                    <a:pt x="522" y="138"/>
                  </a:lnTo>
                  <a:lnTo>
                    <a:pt x="522" y="120"/>
                  </a:lnTo>
                  <a:lnTo>
                    <a:pt x="516" y="114"/>
                  </a:lnTo>
                  <a:lnTo>
                    <a:pt x="510" y="114"/>
                  </a:lnTo>
                  <a:lnTo>
                    <a:pt x="510" y="96"/>
                  </a:lnTo>
                  <a:lnTo>
                    <a:pt x="504" y="90"/>
                  </a:lnTo>
                  <a:lnTo>
                    <a:pt x="486" y="84"/>
                  </a:lnTo>
                  <a:lnTo>
                    <a:pt x="486" y="78"/>
                  </a:lnTo>
                  <a:lnTo>
                    <a:pt x="480" y="66"/>
                  </a:lnTo>
                  <a:lnTo>
                    <a:pt x="474" y="60"/>
                  </a:lnTo>
                  <a:lnTo>
                    <a:pt x="456" y="60"/>
                  </a:lnTo>
                  <a:lnTo>
                    <a:pt x="450" y="54"/>
                  </a:lnTo>
                  <a:lnTo>
                    <a:pt x="444" y="54"/>
                  </a:lnTo>
                  <a:lnTo>
                    <a:pt x="438" y="48"/>
                  </a:lnTo>
                  <a:lnTo>
                    <a:pt x="426" y="48"/>
                  </a:lnTo>
                  <a:lnTo>
                    <a:pt x="420" y="42"/>
                  </a:lnTo>
                  <a:lnTo>
                    <a:pt x="396" y="42"/>
                  </a:lnTo>
                  <a:lnTo>
                    <a:pt x="384" y="54"/>
                  </a:lnTo>
                  <a:lnTo>
                    <a:pt x="342" y="54"/>
                  </a:lnTo>
                  <a:lnTo>
                    <a:pt x="342" y="72"/>
                  </a:lnTo>
                  <a:lnTo>
                    <a:pt x="300" y="72"/>
                  </a:lnTo>
                  <a:lnTo>
                    <a:pt x="300" y="60"/>
                  </a:lnTo>
                  <a:lnTo>
                    <a:pt x="312" y="48"/>
                  </a:lnTo>
                  <a:lnTo>
                    <a:pt x="312" y="42"/>
                  </a:lnTo>
                  <a:lnTo>
                    <a:pt x="318" y="30"/>
                  </a:lnTo>
                  <a:lnTo>
                    <a:pt x="294" y="42"/>
                  </a:lnTo>
                  <a:lnTo>
                    <a:pt x="252" y="36"/>
                  </a:lnTo>
                  <a:lnTo>
                    <a:pt x="246" y="30"/>
                  </a:lnTo>
                  <a:lnTo>
                    <a:pt x="246" y="18"/>
                  </a:lnTo>
                  <a:lnTo>
                    <a:pt x="240" y="6"/>
                  </a:lnTo>
                  <a:lnTo>
                    <a:pt x="234" y="6"/>
                  </a:lnTo>
                  <a:lnTo>
                    <a:pt x="234" y="12"/>
                  </a:lnTo>
                  <a:lnTo>
                    <a:pt x="228" y="6"/>
                  </a:lnTo>
                  <a:lnTo>
                    <a:pt x="204" y="6"/>
                  </a:lnTo>
                  <a:lnTo>
                    <a:pt x="198" y="0"/>
                  </a:lnTo>
                  <a:lnTo>
                    <a:pt x="168" y="0"/>
                  </a:lnTo>
                  <a:lnTo>
                    <a:pt x="192" y="36"/>
                  </a:lnTo>
                  <a:lnTo>
                    <a:pt x="180" y="48"/>
                  </a:lnTo>
                  <a:lnTo>
                    <a:pt x="198" y="72"/>
                  </a:lnTo>
                  <a:lnTo>
                    <a:pt x="216" y="90"/>
                  </a:lnTo>
                  <a:lnTo>
                    <a:pt x="186" y="78"/>
                  </a:lnTo>
                  <a:lnTo>
                    <a:pt x="162" y="84"/>
                  </a:lnTo>
                  <a:lnTo>
                    <a:pt x="162" y="108"/>
                  </a:lnTo>
                  <a:lnTo>
                    <a:pt x="132" y="108"/>
                  </a:lnTo>
                  <a:lnTo>
                    <a:pt x="126" y="96"/>
                  </a:lnTo>
                  <a:lnTo>
                    <a:pt x="84" y="96"/>
                  </a:lnTo>
                  <a:lnTo>
                    <a:pt x="84" y="126"/>
                  </a:lnTo>
                  <a:lnTo>
                    <a:pt x="90" y="126"/>
                  </a:lnTo>
                  <a:lnTo>
                    <a:pt x="84" y="132"/>
                  </a:lnTo>
                  <a:lnTo>
                    <a:pt x="90" y="144"/>
                  </a:lnTo>
                  <a:lnTo>
                    <a:pt x="78" y="150"/>
                  </a:lnTo>
                  <a:lnTo>
                    <a:pt x="72" y="150"/>
                  </a:lnTo>
                  <a:lnTo>
                    <a:pt x="72" y="168"/>
                  </a:lnTo>
                  <a:lnTo>
                    <a:pt x="78" y="174"/>
                  </a:lnTo>
                  <a:lnTo>
                    <a:pt x="66" y="174"/>
                  </a:lnTo>
                  <a:lnTo>
                    <a:pt x="54" y="180"/>
                  </a:lnTo>
                  <a:lnTo>
                    <a:pt x="48" y="180"/>
                  </a:lnTo>
                  <a:lnTo>
                    <a:pt x="48" y="186"/>
                  </a:lnTo>
                  <a:lnTo>
                    <a:pt x="54" y="192"/>
                  </a:lnTo>
                  <a:lnTo>
                    <a:pt x="60" y="192"/>
                  </a:lnTo>
                  <a:lnTo>
                    <a:pt x="72" y="204"/>
                  </a:lnTo>
                  <a:lnTo>
                    <a:pt x="72" y="210"/>
                  </a:lnTo>
                  <a:lnTo>
                    <a:pt x="66" y="210"/>
                  </a:lnTo>
                  <a:lnTo>
                    <a:pt x="60" y="216"/>
                  </a:lnTo>
                  <a:lnTo>
                    <a:pt x="54" y="228"/>
                  </a:lnTo>
                  <a:lnTo>
                    <a:pt x="48" y="228"/>
                  </a:lnTo>
                  <a:lnTo>
                    <a:pt x="42" y="234"/>
                  </a:lnTo>
                  <a:lnTo>
                    <a:pt x="42" y="240"/>
                  </a:lnTo>
                  <a:lnTo>
                    <a:pt x="18" y="240"/>
                  </a:lnTo>
                  <a:lnTo>
                    <a:pt x="12" y="234"/>
                  </a:lnTo>
                  <a:lnTo>
                    <a:pt x="6" y="234"/>
                  </a:lnTo>
                  <a:lnTo>
                    <a:pt x="12" y="258"/>
                  </a:lnTo>
                  <a:lnTo>
                    <a:pt x="12" y="264"/>
                  </a:lnTo>
                  <a:lnTo>
                    <a:pt x="18" y="270"/>
                  </a:lnTo>
                  <a:lnTo>
                    <a:pt x="18" y="276"/>
                  </a:lnTo>
                  <a:lnTo>
                    <a:pt x="6" y="282"/>
                  </a:lnTo>
                  <a:lnTo>
                    <a:pt x="0" y="288"/>
                  </a:lnTo>
                  <a:lnTo>
                    <a:pt x="6" y="294"/>
                  </a:lnTo>
                  <a:lnTo>
                    <a:pt x="6" y="306"/>
                  </a:lnTo>
                  <a:lnTo>
                    <a:pt x="0" y="312"/>
                  </a:lnTo>
                  <a:lnTo>
                    <a:pt x="0" y="324"/>
                  </a:lnTo>
                  <a:lnTo>
                    <a:pt x="12" y="324"/>
                  </a:lnTo>
                  <a:lnTo>
                    <a:pt x="24" y="336"/>
                  </a:lnTo>
                  <a:lnTo>
                    <a:pt x="24" y="354"/>
                  </a:lnTo>
                  <a:lnTo>
                    <a:pt x="30" y="360"/>
                  </a:lnTo>
                  <a:lnTo>
                    <a:pt x="18" y="360"/>
                  </a:lnTo>
                  <a:lnTo>
                    <a:pt x="12" y="366"/>
                  </a:lnTo>
                  <a:lnTo>
                    <a:pt x="12" y="384"/>
                  </a:lnTo>
                  <a:lnTo>
                    <a:pt x="18" y="390"/>
                  </a:lnTo>
                  <a:lnTo>
                    <a:pt x="24" y="390"/>
                  </a:lnTo>
                  <a:lnTo>
                    <a:pt x="36" y="396"/>
                  </a:lnTo>
                  <a:lnTo>
                    <a:pt x="36" y="408"/>
                  </a:lnTo>
                  <a:lnTo>
                    <a:pt x="30" y="414"/>
                  </a:lnTo>
                  <a:close/>
                </a:path>
              </a:pathLst>
            </a:custGeom>
            <a:no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23" name="Google Shape;1223;p64"/>
            <p:cNvSpPr/>
            <p:nvPr/>
          </p:nvSpPr>
          <p:spPr>
            <a:xfrm>
              <a:off x="4708241" y="2999947"/>
              <a:ext cx="454164" cy="415749"/>
            </a:xfrm>
            <a:custGeom>
              <a:rect b="b" l="l" r="r" t="t"/>
              <a:pathLst>
                <a:path extrusionOk="0" h="60" w="71">
                  <a:moveTo>
                    <a:pt x="62" y="48"/>
                  </a:moveTo>
                  <a:lnTo>
                    <a:pt x="67" y="46"/>
                  </a:lnTo>
                  <a:lnTo>
                    <a:pt x="69" y="46"/>
                  </a:lnTo>
                  <a:lnTo>
                    <a:pt x="69" y="43"/>
                  </a:lnTo>
                  <a:lnTo>
                    <a:pt x="67" y="43"/>
                  </a:lnTo>
                  <a:lnTo>
                    <a:pt x="62" y="41"/>
                  </a:lnTo>
                  <a:lnTo>
                    <a:pt x="62" y="38"/>
                  </a:lnTo>
                  <a:lnTo>
                    <a:pt x="64" y="38"/>
                  </a:lnTo>
                  <a:lnTo>
                    <a:pt x="64" y="36"/>
                  </a:lnTo>
                  <a:lnTo>
                    <a:pt x="67" y="34"/>
                  </a:lnTo>
                  <a:lnTo>
                    <a:pt x="67" y="29"/>
                  </a:lnTo>
                  <a:lnTo>
                    <a:pt x="64" y="29"/>
                  </a:lnTo>
                  <a:lnTo>
                    <a:pt x="62" y="29"/>
                  </a:lnTo>
                  <a:lnTo>
                    <a:pt x="60" y="31"/>
                  </a:lnTo>
                  <a:lnTo>
                    <a:pt x="60" y="34"/>
                  </a:lnTo>
                  <a:lnTo>
                    <a:pt x="57" y="36"/>
                  </a:lnTo>
                  <a:lnTo>
                    <a:pt x="57" y="34"/>
                  </a:lnTo>
                  <a:lnTo>
                    <a:pt x="55" y="31"/>
                  </a:lnTo>
                  <a:lnTo>
                    <a:pt x="52" y="34"/>
                  </a:lnTo>
                  <a:lnTo>
                    <a:pt x="45" y="38"/>
                  </a:lnTo>
                  <a:lnTo>
                    <a:pt x="48" y="38"/>
                  </a:lnTo>
                  <a:lnTo>
                    <a:pt x="50" y="41"/>
                  </a:lnTo>
                  <a:lnTo>
                    <a:pt x="50" y="43"/>
                  </a:lnTo>
                  <a:lnTo>
                    <a:pt x="50" y="46"/>
                  </a:lnTo>
                  <a:lnTo>
                    <a:pt x="50" y="48"/>
                  </a:lnTo>
                  <a:lnTo>
                    <a:pt x="48" y="48"/>
                  </a:lnTo>
                  <a:lnTo>
                    <a:pt x="50" y="48"/>
                  </a:lnTo>
                  <a:lnTo>
                    <a:pt x="50" y="50"/>
                  </a:lnTo>
                  <a:lnTo>
                    <a:pt x="55" y="50"/>
                  </a:lnTo>
                  <a:lnTo>
                    <a:pt x="55" y="48"/>
                  </a:lnTo>
                  <a:lnTo>
                    <a:pt x="57" y="48"/>
                  </a:lnTo>
                  <a:lnTo>
                    <a:pt x="57" y="50"/>
                  </a:lnTo>
                  <a:lnTo>
                    <a:pt x="60" y="53"/>
                  </a:lnTo>
                  <a:lnTo>
                    <a:pt x="60" y="55"/>
                  </a:lnTo>
                  <a:lnTo>
                    <a:pt x="62" y="55"/>
                  </a:lnTo>
                  <a:lnTo>
                    <a:pt x="62" y="53"/>
                  </a:lnTo>
                  <a:lnTo>
                    <a:pt x="62" y="48"/>
                  </a:lnTo>
                  <a:close/>
                  <a:moveTo>
                    <a:pt x="71" y="53"/>
                  </a:moveTo>
                  <a:lnTo>
                    <a:pt x="62" y="55"/>
                  </a:lnTo>
                  <a:lnTo>
                    <a:pt x="60" y="58"/>
                  </a:lnTo>
                  <a:lnTo>
                    <a:pt x="57" y="58"/>
                  </a:lnTo>
                  <a:lnTo>
                    <a:pt x="57" y="55"/>
                  </a:lnTo>
                  <a:lnTo>
                    <a:pt x="55" y="55"/>
                  </a:lnTo>
                  <a:lnTo>
                    <a:pt x="50" y="53"/>
                  </a:lnTo>
                  <a:lnTo>
                    <a:pt x="45" y="53"/>
                  </a:lnTo>
                  <a:lnTo>
                    <a:pt x="45" y="58"/>
                  </a:lnTo>
                  <a:lnTo>
                    <a:pt x="50" y="58"/>
                  </a:lnTo>
                  <a:lnTo>
                    <a:pt x="52" y="58"/>
                  </a:lnTo>
                  <a:lnTo>
                    <a:pt x="55" y="60"/>
                  </a:lnTo>
                  <a:lnTo>
                    <a:pt x="57" y="60"/>
                  </a:lnTo>
                  <a:lnTo>
                    <a:pt x="60" y="60"/>
                  </a:lnTo>
                  <a:lnTo>
                    <a:pt x="62" y="60"/>
                  </a:lnTo>
                  <a:lnTo>
                    <a:pt x="69" y="58"/>
                  </a:lnTo>
                  <a:lnTo>
                    <a:pt x="71" y="58"/>
                  </a:lnTo>
                  <a:lnTo>
                    <a:pt x="71" y="53"/>
                  </a:lnTo>
                  <a:close/>
                  <a:moveTo>
                    <a:pt x="31" y="12"/>
                  </a:moveTo>
                  <a:lnTo>
                    <a:pt x="36" y="7"/>
                  </a:lnTo>
                  <a:lnTo>
                    <a:pt x="36" y="3"/>
                  </a:lnTo>
                  <a:lnTo>
                    <a:pt x="36" y="0"/>
                  </a:lnTo>
                  <a:lnTo>
                    <a:pt x="26" y="0"/>
                  </a:lnTo>
                  <a:lnTo>
                    <a:pt x="26" y="3"/>
                  </a:lnTo>
                  <a:lnTo>
                    <a:pt x="21" y="7"/>
                  </a:lnTo>
                  <a:lnTo>
                    <a:pt x="21" y="10"/>
                  </a:lnTo>
                  <a:lnTo>
                    <a:pt x="19" y="10"/>
                  </a:lnTo>
                  <a:lnTo>
                    <a:pt x="19" y="19"/>
                  </a:lnTo>
                  <a:lnTo>
                    <a:pt x="14" y="14"/>
                  </a:lnTo>
                  <a:lnTo>
                    <a:pt x="12" y="7"/>
                  </a:lnTo>
                  <a:lnTo>
                    <a:pt x="7" y="10"/>
                  </a:lnTo>
                  <a:lnTo>
                    <a:pt x="5" y="10"/>
                  </a:lnTo>
                  <a:lnTo>
                    <a:pt x="5" y="12"/>
                  </a:lnTo>
                  <a:lnTo>
                    <a:pt x="5" y="14"/>
                  </a:lnTo>
                  <a:lnTo>
                    <a:pt x="7" y="14"/>
                  </a:lnTo>
                  <a:lnTo>
                    <a:pt x="12" y="19"/>
                  </a:lnTo>
                  <a:lnTo>
                    <a:pt x="12" y="22"/>
                  </a:lnTo>
                  <a:lnTo>
                    <a:pt x="5" y="19"/>
                  </a:lnTo>
                  <a:lnTo>
                    <a:pt x="2" y="24"/>
                  </a:lnTo>
                  <a:lnTo>
                    <a:pt x="0" y="24"/>
                  </a:lnTo>
                  <a:lnTo>
                    <a:pt x="0" y="29"/>
                  </a:lnTo>
                  <a:lnTo>
                    <a:pt x="0" y="31"/>
                  </a:lnTo>
                  <a:lnTo>
                    <a:pt x="5" y="34"/>
                  </a:lnTo>
                  <a:lnTo>
                    <a:pt x="7" y="34"/>
                  </a:lnTo>
                  <a:lnTo>
                    <a:pt x="2" y="38"/>
                  </a:lnTo>
                  <a:lnTo>
                    <a:pt x="2" y="41"/>
                  </a:lnTo>
                  <a:lnTo>
                    <a:pt x="5" y="43"/>
                  </a:lnTo>
                  <a:lnTo>
                    <a:pt x="7" y="43"/>
                  </a:lnTo>
                  <a:lnTo>
                    <a:pt x="7" y="48"/>
                  </a:lnTo>
                  <a:lnTo>
                    <a:pt x="5" y="53"/>
                  </a:lnTo>
                  <a:lnTo>
                    <a:pt x="7" y="53"/>
                  </a:lnTo>
                  <a:lnTo>
                    <a:pt x="17" y="53"/>
                  </a:lnTo>
                  <a:lnTo>
                    <a:pt x="17" y="55"/>
                  </a:lnTo>
                  <a:lnTo>
                    <a:pt x="24" y="55"/>
                  </a:lnTo>
                  <a:lnTo>
                    <a:pt x="26" y="58"/>
                  </a:lnTo>
                  <a:lnTo>
                    <a:pt x="26" y="55"/>
                  </a:lnTo>
                  <a:lnTo>
                    <a:pt x="24" y="53"/>
                  </a:lnTo>
                  <a:lnTo>
                    <a:pt x="24" y="48"/>
                  </a:lnTo>
                  <a:lnTo>
                    <a:pt x="26" y="43"/>
                  </a:lnTo>
                  <a:lnTo>
                    <a:pt x="24" y="41"/>
                  </a:lnTo>
                  <a:lnTo>
                    <a:pt x="24" y="38"/>
                  </a:lnTo>
                  <a:lnTo>
                    <a:pt x="21" y="38"/>
                  </a:lnTo>
                  <a:lnTo>
                    <a:pt x="24" y="38"/>
                  </a:lnTo>
                  <a:lnTo>
                    <a:pt x="31" y="34"/>
                  </a:lnTo>
                  <a:lnTo>
                    <a:pt x="33" y="26"/>
                  </a:lnTo>
                  <a:lnTo>
                    <a:pt x="38" y="26"/>
                  </a:lnTo>
                  <a:lnTo>
                    <a:pt x="41" y="19"/>
                  </a:lnTo>
                  <a:lnTo>
                    <a:pt x="31" y="19"/>
                  </a:lnTo>
                  <a:lnTo>
                    <a:pt x="31" y="12"/>
                  </a:lnTo>
                  <a:close/>
                  <a:moveTo>
                    <a:pt x="29" y="38"/>
                  </a:moveTo>
                  <a:lnTo>
                    <a:pt x="31" y="48"/>
                  </a:lnTo>
                  <a:lnTo>
                    <a:pt x="36" y="53"/>
                  </a:lnTo>
                  <a:lnTo>
                    <a:pt x="38" y="46"/>
                  </a:lnTo>
                  <a:lnTo>
                    <a:pt x="33" y="41"/>
                  </a:lnTo>
                  <a:lnTo>
                    <a:pt x="29" y="38"/>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24" name="Google Shape;1224;p64"/>
            <p:cNvSpPr/>
            <p:nvPr/>
          </p:nvSpPr>
          <p:spPr>
            <a:xfrm>
              <a:off x="4183716" y="3846845"/>
              <a:ext cx="364609" cy="269462"/>
            </a:xfrm>
            <a:custGeom>
              <a:rect b="b" l="l" r="r" t="t"/>
              <a:pathLst>
                <a:path extrusionOk="0" h="150" w="222">
                  <a:moveTo>
                    <a:pt x="0" y="42"/>
                  </a:moveTo>
                  <a:lnTo>
                    <a:pt x="6" y="60"/>
                  </a:lnTo>
                  <a:lnTo>
                    <a:pt x="30" y="66"/>
                  </a:lnTo>
                  <a:lnTo>
                    <a:pt x="42" y="78"/>
                  </a:lnTo>
                  <a:lnTo>
                    <a:pt x="66" y="78"/>
                  </a:lnTo>
                  <a:lnTo>
                    <a:pt x="78" y="84"/>
                  </a:lnTo>
                  <a:lnTo>
                    <a:pt x="84" y="90"/>
                  </a:lnTo>
                  <a:lnTo>
                    <a:pt x="84" y="114"/>
                  </a:lnTo>
                  <a:lnTo>
                    <a:pt x="108" y="114"/>
                  </a:lnTo>
                  <a:lnTo>
                    <a:pt x="120" y="102"/>
                  </a:lnTo>
                  <a:lnTo>
                    <a:pt x="120" y="126"/>
                  </a:lnTo>
                  <a:lnTo>
                    <a:pt x="132" y="126"/>
                  </a:lnTo>
                  <a:lnTo>
                    <a:pt x="144" y="132"/>
                  </a:lnTo>
                  <a:lnTo>
                    <a:pt x="150" y="132"/>
                  </a:lnTo>
                  <a:lnTo>
                    <a:pt x="162" y="144"/>
                  </a:lnTo>
                  <a:lnTo>
                    <a:pt x="180" y="144"/>
                  </a:lnTo>
                  <a:lnTo>
                    <a:pt x="192" y="150"/>
                  </a:lnTo>
                  <a:lnTo>
                    <a:pt x="192" y="144"/>
                  </a:lnTo>
                  <a:lnTo>
                    <a:pt x="186" y="132"/>
                  </a:lnTo>
                  <a:lnTo>
                    <a:pt x="174" y="120"/>
                  </a:lnTo>
                  <a:lnTo>
                    <a:pt x="174" y="114"/>
                  </a:lnTo>
                  <a:lnTo>
                    <a:pt x="180" y="114"/>
                  </a:lnTo>
                  <a:lnTo>
                    <a:pt x="192" y="108"/>
                  </a:lnTo>
                  <a:lnTo>
                    <a:pt x="198" y="102"/>
                  </a:lnTo>
                  <a:lnTo>
                    <a:pt x="204" y="102"/>
                  </a:lnTo>
                  <a:lnTo>
                    <a:pt x="204" y="96"/>
                  </a:lnTo>
                  <a:lnTo>
                    <a:pt x="210" y="90"/>
                  </a:lnTo>
                  <a:lnTo>
                    <a:pt x="222" y="90"/>
                  </a:lnTo>
                  <a:lnTo>
                    <a:pt x="216" y="84"/>
                  </a:lnTo>
                  <a:lnTo>
                    <a:pt x="216" y="66"/>
                  </a:lnTo>
                  <a:lnTo>
                    <a:pt x="204" y="54"/>
                  </a:lnTo>
                  <a:lnTo>
                    <a:pt x="180" y="54"/>
                  </a:lnTo>
                  <a:lnTo>
                    <a:pt x="180" y="42"/>
                  </a:lnTo>
                  <a:lnTo>
                    <a:pt x="186" y="36"/>
                  </a:lnTo>
                  <a:lnTo>
                    <a:pt x="186" y="18"/>
                  </a:lnTo>
                  <a:lnTo>
                    <a:pt x="180" y="12"/>
                  </a:lnTo>
                  <a:lnTo>
                    <a:pt x="174" y="12"/>
                  </a:lnTo>
                  <a:lnTo>
                    <a:pt x="162" y="18"/>
                  </a:lnTo>
                  <a:lnTo>
                    <a:pt x="150" y="18"/>
                  </a:lnTo>
                  <a:lnTo>
                    <a:pt x="144" y="12"/>
                  </a:lnTo>
                  <a:lnTo>
                    <a:pt x="144" y="0"/>
                  </a:lnTo>
                  <a:lnTo>
                    <a:pt x="108" y="0"/>
                  </a:lnTo>
                  <a:lnTo>
                    <a:pt x="108" y="6"/>
                  </a:lnTo>
                  <a:lnTo>
                    <a:pt x="96" y="0"/>
                  </a:lnTo>
                  <a:lnTo>
                    <a:pt x="96" y="12"/>
                  </a:lnTo>
                  <a:lnTo>
                    <a:pt x="78" y="6"/>
                  </a:lnTo>
                  <a:lnTo>
                    <a:pt x="72" y="18"/>
                  </a:lnTo>
                  <a:lnTo>
                    <a:pt x="66" y="12"/>
                  </a:lnTo>
                  <a:lnTo>
                    <a:pt x="42" y="12"/>
                  </a:lnTo>
                  <a:lnTo>
                    <a:pt x="36" y="6"/>
                  </a:lnTo>
                  <a:lnTo>
                    <a:pt x="24" y="6"/>
                  </a:lnTo>
                  <a:lnTo>
                    <a:pt x="0" y="24"/>
                  </a:lnTo>
                  <a:lnTo>
                    <a:pt x="0" y="42"/>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25" name="Google Shape;1225;p64"/>
            <p:cNvSpPr/>
            <p:nvPr/>
          </p:nvSpPr>
          <p:spPr>
            <a:xfrm>
              <a:off x="4855364" y="4177910"/>
              <a:ext cx="748403" cy="369559"/>
            </a:xfrm>
            <a:custGeom>
              <a:rect b="b" l="l" r="r" t="t"/>
              <a:pathLst>
                <a:path extrusionOk="0" h="204" w="456">
                  <a:moveTo>
                    <a:pt x="456" y="102"/>
                  </a:moveTo>
                  <a:lnTo>
                    <a:pt x="456" y="60"/>
                  </a:lnTo>
                  <a:lnTo>
                    <a:pt x="450" y="60"/>
                  </a:lnTo>
                  <a:lnTo>
                    <a:pt x="450" y="48"/>
                  </a:lnTo>
                  <a:lnTo>
                    <a:pt x="456" y="24"/>
                  </a:lnTo>
                  <a:lnTo>
                    <a:pt x="444" y="18"/>
                  </a:lnTo>
                  <a:lnTo>
                    <a:pt x="438" y="18"/>
                  </a:lnTo>
                  <a:lnTo>
                    <a:pt x="432" y="12"/>
                  </a:lnTo>
                  <a:lnTo>
                    <a:pt x="420" y="12"/>
                  </a:lnTo>
                  <a:lnTo>
                    <a:pt x="414" y="18"/>
                  </a:lnTo>
                  <a:lnTo>
                    <a:pt x="402" y="24"/>
                  </a:lnTo>
                  <a:lnTo>
                    <a:pt x="390" y="12"/>
                  </a:lnTo>
                  <a:lnTo>
                    <a:pt x="378" y="18"/>
                  </a:lnTo>
                  <a:lnTo>
                    <a:pt x="366" y="6"/>
                  </a:lnTo>
                  <a:lnTo>
                    <a:pt x="354" y="0"/>
                  </a:lnTo>
                  <a:lnTo>
                    <a:pt x="336" y="0"/>
                  </a:lnTo>
                  <a:lnTo>
                    <a:pt x="330" y="6"/>
                  </a:lnTo>
                  <a:lnTo>
                    <a:pt x="324" y="18"/>
                  </a:lnTo>
                  <a:lnTo>
                    <a:pt x="318" y="18"/>
                  </a:lnTo>
                  <a:lnTo>
                    <a:pt x="318" y="36"/>
                  </a:lnTo>
                  <a:lnTo>
                    <a:pt x="306" y="30"/>
                  </a:lnTo>
                  <a:lnTo>
                    <a:pt x="300" y="30"/>
                  </a:lnTo>
                  <a:lnTo>
                    <a:pt x="288" y="36"/>
                  </a:lnTo>
                  <a:lnTo>
                    <a:pt x="276" y="36"/>
                  </a:lnTo>
                  <a:lnTo>
                    <a:pt x="258" y="18"/>
                  </a:lnTo>
                  <a:lnTo>
                    <a:pt x="252" y="36"/>
                  </a:lnTo>
                  <a:lnTo>
                    <a:pt x="234" y="36"/>
                  </a:lnTo>
                  <a:lnTo>
                    <a:pt x="240" y="48"/>
                  </a:lnTo>
                  <a:lnTo>
                    <a:pt x="240" y="66"/>
                  </a:lnTo>
                  <a:lnTo>
                    <a:pt x="234" y="66"/>
                  </a:lnTo>
                  <a:lnTo>
                    <a:pt x="228" y="60"/>
                  </a:lnTo>
                  <a:lnTo>
                    <a:pt x="210" y="60"/>
                  </a:lnTo>
                  <a:lnTo>
                    <a:pt x="204" y="66"/>
                  </a:lnTo>
                  <a:lnTo>
                    <a:pt x="204" y="72"/>
                  </a:lnTo>
                  <a:lnTo>
                    <a:pt x="198" y="78"/>
                  </a:lnTo>
                  <a:lnTo>
                    <a:pt x="198" y="84"/>
                  </a:lnTo>
                  <a:lnTo>
                    <a:pt x="210" y="84"/>
                  </a:lnTo>
                  <a:lnTo>
                    <a:pt x="210" y="126"/>
                  </a:lnTo>
                  <a:lnTo>
                    <a:pt x="204" y="126"/>
                  </a:lnTo>
                  <a:lnTo>
                    <a:pt x="192" y="114"/>
                  </a:lnTo>
                  <a:lnTo>
                    <a:pt x="174" y="108"/>
                  </a:lnTo>
                  <a:lnTo>
                    <a:pt x="162" y="102"/>
                  </a:lnTo>
                  <a:lnTo>
                    <a:pt x="144" y="114"/>
                  </a:lnTo>
                  <a:lnTo>
                    <a:pt x="126" y="114"/>
                  </a:lnTo>
                  <a:lnTo>
                    <a:pt x="108" y="126"/>
                  </a:lnTo>
                  <a:lnTo>
                    <a:pt x="102" y="132"/>
                  </a:lnTo>
                  <a:lnTo>
                    <a:pt x="84" y="132"/>
                  </a:lnTo>
                  <a:lnTo>
                    <a:pt x="66" y="114"/>
                  </a:lnTo>
                  <a:lnTo>
                    <a:pt x="48" y="114"/>
                  </a:lnTo>
                  <a:lnTo>
                    <a:pt x="48" y="126"/>
                  </a:lnTo>
                  <a:lnTo>
                    <a:pt x="42" y="132"/>
                  </a:lnTo>
                  <a:lnTo>
                    <a:pt x="30" y="132"/>
                  </a:lnTo>
                  <a:lnTo>
                    <a:pt x="30" y="126"/>
                  </a:lnTo>
                  <a:lnTo>
                    <a:pt x="24" y="120"/>
                  </a:lnTo>
                  <a:lnTo>
                    <a:pt x="0" y="120"/>
                  </a:lnTo>
                  <a:lnTo>
                    <a:pt x="0" y="156"/>
                  </a:lnTo>
                  <a:lnTo>
                    <a:pt x="18" y="156"/>
                  </a:lnTo>
                  <a:lnTo>
                    <a:pt x="18" y="174"/>
                  </a:lnTo>
                  <a:lnTo>
                    <a:pt x="24" y="174"/>
                  </a:lnTo>
                  <a:lnTo>
                    <a:pt x="42" y="156"/>
                  </a:lnTo>
                  <a:lnTo>
                    <a:pt x="48" y="156"/>
                  </a:lnTo>
                  <a:lnTo>
                    <a:pt x="60" y="168"/>
                  </a:lnTo>
                  <a:lnTo>
                    <a:pt x="60" y="174"/>
                  </a:lnTo>
                  <a:lnTo>
                    <a:pt x="72" y="174"/>
                  </a:lnTo>
                  <a:lnTo>
                    <a:pt x="84" y="180"/>
                  </a:lnTo>
                  <a:lnTo>
                    <a:pt x="96" y="162"/>
                  </a:lnTo>
                  <a:lnTo>
                    <a:pt x="138" y="162"/>
                  </a:lnTo>
                  <a:lnTo>
                    <a:pt x="138" y="156"/>
                  </a:lnTo>
                  <a:lnTo>
                    <a:pt x="144" y="150"/>
                  </a:lnTo>
                  <a:lnTo>
                    <a:pt x="162" y="150"/>
                  </a:lnTo>
                  <a:lnTo>
                    <a:pt x="168" y="156"/>
                  </a:lnTo>
                  <a:lnTo>
                    <a:pt x="168" y="174"/>
                  </a:lnTo>
                  <a:lnTo>
                    <a:pt x="180" y="174"/>
                  </a:lnTo>
                  <a:lnTo>
                    <a:pt x="186" y="192"/>
                  </a:lnTo>
                  <a:lnTo>
                    <a:pt x="240" y="192"/>
                  </a:lnTo>
                  <a:lnTo>
                    <a:pt x="240" y="204"/>
                  </a:lnTo>
                  <a:lnTo>
                    <a:pt x="258" y="204"/>
                  </a:lnTo>
                  <a:lnTo>
                    <a:pt x="264" y="198"/>
                  </a:lnTo>
                  <a:lnTo>
                    <a:pt x="282" y="198"/>
                  </a:lnTo>
                  <a:lnTo>
                    <a:pt x="288" y="204"/>
                  </a:lnTo>
                  <a:lnTo>
                    <a:pt x="318" y="204"/>
                  </a:lnTo>
                  <a:lnTo>
                    <a:pt x="318" y="192"/>
                  </a:lnTo>
                  <a:lnTo>
                    <a:pt x="366" y="192"/>
                  </a:lnTo>
                  <a:lnTo>
                    <a:pt x="378" y="186"/>
                  </a:lnTo>
                  <a:lnTo>
                    <a:pt x="402" y="192"/>
                  </a:lnTo>
                  <a:lnTo>
                    <a:pt x="414" y="156"/>
                  </a:lnTo>
                  <a:lnTo>
                    <a:pt x="432" y="156"/>
                  </a:lnTo>
                  <a:lnTo>
                    <a:pt x="432" y="132"/>
                  </a:lnTo>
                  <a:lnTo>
                    <a:pt x="444" y="114"/>
                  </a:lnTo>
                  <a:lnTo>
                    <a:pt x="432" y="114"/>
                  </a:lnTo>
                  <a:lnTo>
                    <a:pt x="438" y="102"/>
                  </a:lnTo>
                  <a:lnTo>
                    <a:pt x="456" y="102"/>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26" name="Google Shape;1226;p64"/>
            <p:cNvSpPr/>
            <p:nvPr/>
          </p:nvSpPr>
          <p:spPr>
            <a:xfrm>
              <a:off x="3985418" y="5086393"/>
              <a:ext cx="51175" cy="23097"/>
            </a:xfrm>
            <a:custGeom>
              <a:rect b="b" l="l" r="r" t="t"/>
              <a:pathLst>
                <a:path extrusionOk="0" h="18" w="30">
                  <a:moveTo>
                    <a:pt x="6" y="18"/>
                  </a:moveTo>
                  <a:lnTo>
                    <a:pt x="18" y="12"/>
                  </a:lnTo>
                  <a:lnTo>
                    <a:pt x="30" y="12"/>
                  </a:lnTo>
                  <a:lnTo>
                    <a:pt x="30" y="0"/>
                  </a:lnTo>
                  <a:lnTo>
                    <a:pt x="0" y="0"/>
                  </a:lnTo>
                  <a:lnTo>
                    <a:pt x="6" y="18"/>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27" name="Google Shape;1227;p64"/>
            <p:cNvSpPr/>
            <p:nvPr/>
          </p:nvSpPr>
          <p:spPr>
            <a:xfrm>
              <a:off x="5808458" y="1406240"/>
              <a:ext cx="1029863" cy="1285746"/>
            </a:xfrm>
            <a:custGeom>
              <a:rect b="b" l="l" r="r" t="t"/>
              <a:pathLst>
                <a:path extrusionOk="0" h="714" w="630">
                  <a:moveTo>
                    <a:pt x="162" y="84"/>
                  </a:moveTo>
                  <a:lnTo>
                    <a:pt x="156" y="90"/>
                  </a:lnTo>
                  <a:lnTo>
                    <a:pt x="144" y="96"/>
                  </a:lnTo>
                  <a:lnTo>
                    <a:pt x="132" y="96"/>
                  </a:lnTo>
                  <a:lnTo>
                    <a:pt x="126" y="90"/>
                  </a:lnTo>
                  <a:lnTo>
                    <a:pt x="108" y="90"/>
                  </a:lnTo>
                  <a:lnTo>
                    <a:pt x="96" y="84"/>
                  </a:lnTo>
                  <a:lnTo>
                    <a:pt x="84" y="84"/>
                  </a:lnTo>
                  <a:lnTo>
                    <a:pt x="72" y="72"/>
                  </a:lnTo>
                  <a:lnTo>
                    <a:pt x="60" y="66"/>
                  </a:lnTo>
                  <a:lnTo>
                    <a:pt x="54" y="54"/>
                  </a:lnTo>
                  <a:lnTo>
                    <a:pt x="48" y="48"/>
                  </a:lnTo>
                  <a:lnTo>
                    <a:pt x="30" y="48"/>
                  </a:lnTo>
                  <a:lnTo>
                    <a:pt x="24" y="54"/>
                  </a:lnTo>
                  <a:lnTo>
                    <a:pt x="24" y="66"/>
                  </a:lnTo>
                  <a:lnTo>
                    <a:pt x="6" y="60"/>
                  </a:lnTo>
                  <a:lnTo>
                    <a:pt x="0" y="66"/>
                  </a:lnTo>
                  <a:lnTo>
                    <a:pt x="6" y="72"/>
                  </a:lnTo>
                  <a:lnTo>
                    <a:pt x="18" y="78"/>
                  </a:lnTo>
                  <a:lnTo>
                    <a:pt x="24" y="84"/>
                  </a:lnTo>
                  <a:lnTo>
                    <a:pt x="36" y="90"/>
                  </a:lnTo>
                  <a:lnTo>
                    <a:pt x="48" y="90"/>
                  </a:lnTo>
                  <a:lnTo>
                    <a:pt x="54" y="96"/>
                  </a:lnTo>
                  <a:lnTo>
                    <a:pt x="60" y="96"/>
                  </a:lnTo>
                  <a:lnTo>
                    <a:pt x="72" y="108"/>
                  </a:lnTo>
                  <a:lnTo>
                    <a:pt x="108" y="108"/>
                  </a:lnTo>
                  <a:lnTo>
                    <a:pt x="138" y="126"/>
                  </a:lnTo>
                  <a:lnTo>
                    <a:pt x="150" y="126"/>
                  </a:lnTo>
                  <a:lnTo>
                    <a:pt x="156" y="132"/>
                  </a:lnTo>
                  <a:lnTo>
                    <a:pt x="162" y="132"/>
                  </a:lnTo>
                  <a:lnTo>
                    <a:pt x="162" y="156"/>
                  </a:lnTo>
                  <a:lnTo>
                    <a:pt x="156" y="162"/>
                  </a:lnTo>
                  <a:lnTo>
                    <a:pt x="156" y="168"/>
                  </a:lnTo>
                  <a:lnTo>
                    <a:pt x="168" y="174"/>
                  </a:lnTo>
                  <a:lnTo>
                    <a:pt x="162" y="198"/>
                  </a:lnTo>
                  <a:lnTo>
                    <a:pt x="186" y="210"/>
                  </a:lnTo>
                  <a:lnTo>
                    <a:pt x="180" y="222"/>
                  </a:lnTo>
                  <a:lnTo>
                    <a:pt x="174" y="228"/>
                  </a:lnTo>
                  <a:lnTo>
                    <a:pt x="168" y="240"/>
                  </a:lnTo>
                  <a:lnTo>
                    <a:pt x="168" y="246"/>
                  </a:lnTo>
                  <a:lnTo>
                    <a:pt x="180" y="258"/>
                  </a:lnTo>
                  <a:lnTo>
                    <a:pt x="192" y="264"/>
                  </a:lnTo>
                  <a:lnTo>
                    <a:pt x="198" y="270"/>
                  </a:lnTo>
                  <a:lnTo>
                    <a:pt x="210" y="306"/>
                  </a:lnTo>
                  <a:lnTo>
                    <a:pt x="222" y="294"/>
                  </a:lnTo>
                  <a:lnTo>
                    <a:pt x="228" y="294"/>
                  </a:lnTo>
                  <a:lnTo>
                    <a:pt x="234" y="300"/>
                  </a:lnTo>
                  <a:lnTo>
                    <a:pt x="246" y="300"/>
                  </a:lnTo>
                  <a:lnTo>
                    <a:pt x="270" y="324"/>
                  </a:lnTo>
                  <a:lnTo>
                    <a:pt x="270" y="336"/>
                  </a:lnTo>
                  <a:lnTo>
                    <a:pt x="276" y="348"/>
                  </a:lnTo>
                  <a:lnTo>
                    <a:pt x="276" y="354"/>
                  </a:lnTo>
                  <a:lnTo>
                    <a:pt x="264" y="348"/>
                  </a:lnTo>
                  <a:lnTo>
                    <a:pt x="246" y="348"/>
                  </a:lnTo>
                  <a:lnTo>
                    <a:pt x="240" y="354"/>
                  </a:lnTo>
                  <a:lnTo>
                    <a:pt x="234" y="366"/>
                  </a:lnTo>
                  <a:lnTo>
                    <a:pt x="228" y="372"/>
                  </a:lnTo>
                  <a:lnTo>
                    <a:pt x="222" y="384"/>
                  </a:lnTo>
                  <a:lnTo>
                    <a:pt x="216" y="390"/>
                  </a:lnTo>
                  <a:lnTo>
                    <a:pt x="180" y="420"/>
                  </a:lnTo>
                  <a:lnTo>
                    <a:pt x="144" y="432"/>
                  </a:lnTo>
                  <a:lnTo>
                    <a:pt x="138" y="438"/>
                  </a:lnTo>
                  <a:lnTo>
                    <a:pt x="126" y="444"/>
                  </a:lnTo>
                  <a:lnTo>
                    <a:pt x="120" y="456"/>
                  </a:lnTo>
                  <a:lnTo>
                    <a:pt x="120" y="462"/>
                  </a:lnTo>
                  <a:lnTo>
                    <a:pt x="108" y="474"/>
                  </a:lnTo>
                  <a:lnTo>
                    <a:pt x="90" y="474"/>
                  </a:lnTo>
                  <a:lnTo>
                    <a:pt x="66" y="504"/>
                  </a:lnTo>
                  <a:lnTo>
                    <a:pt x="66" y="534"/>
                  </a:lnTo>
                  <a:lnTo>
                    <a:pt x="72" y="540"/>
                  </a:lnTo>
                  <a:lnTo>
                    <a:pt x="72" y="570"/>
                  </a:lnTo>
                  <a:lnTo>
                    <a:pt x="96" y="588"/>
                  </a:lnTo>
                  <a:lnTo>
                    <a:pt x="96" y="594"/>
                  </a:lnTo>
                  <a:lnTo>
                    <a:pt x="90" y="600"/>
                  </a:lnTo>
                  <a:lnTo>
                    <a:pt x="90" y="612"/>
                  </a:lnTo>
                  <a:lnTo>
                    <a:pt x="84" y="630"/>
                  </a:lnTo>
                  <a:lnTo>
                    <a:pt x="84" y="648"/>
                  </a:lnTo>
                  <a:lnTo>
                    <a:pt x="90" y="654"/>
                  </a:lnTo>
                  <a:lnTo>
                    <a:pt x="96" y="666"/>
                  </a:lnTo>
                  <a:lnTo>
                    <a:pt x="108" y="678"/>
                  </a:lnTo>
                  <a:lnTo>
                    <a:pt x="132" y="690"/>
                  </a:lnTo>
                  <a:lnTo>
                    <a:pt x="174" y="690"/>
                  </a:lnTo>
                  <a:lnTo>
                    <a:pt x="174" y="696"/>
                  </a:lnTo>
                  <a:lnTo>
                    <a:pt x="168" y="702"/>
                  </a:lnTo>
                  <a:lnTo>
                    <a:pt x="168" y="708"/>
                  </a:lnTo>
                  <a:lnTo>
                    <a:pt x="174" y="714"/>
                  </a:lnTo>
                  <a:lnTo>
                    <a:pt x="240" y="714"/>
                  </a:lnTo>
                  <a:lnTo>
                    <a:pt x="252" y="708"/>
                  </a:lnTo>
                  <a:lnTo>
                    <a:pt x="270" y="708"/>
                  </a:lnTo>
                  <a:lnTo>
                    <a:pt x="300" y="696"/>
                  </a:lnTo>
                  <a:lnTo>
                    <a:pt x="336" y="696"/>
                  </a:lnTo>
                  <a:lnTo>
                    <a:pt x="384" y="672"/>
                  </a:lnTo>
                  <a:lnTo>
                    <a:pt x="462" y="672"/>
                  </a:lnTo>
                  <a:lnTo>
                    <a:pt x="456" y="660"/>
                  </a:lnTo>
                  <a:lnTo>
                    <a:pt x="516" y="630"/>
                  </a:lnTo>
                  <a:lnTo>
                    <a:pt x="576" y="570"/>
                  </a:lnTo>
                  <a:lnTo>
                    <a:pt x="582" y="570"/>
                  </a:lnTo>
                  <a:lnTo>
                    <a:pt x="618" y="534"/>
                  </a:lnTo>
                  <a:lnTo>
                    <a:pt x="624" y="522"/>
                  </a:lnTo>
                  <a:lnTo>
                    <a:pt x="630" y="516"/>
                  </a:lnTo>
                  <a:lnTo>
                    <a:pt x="630" y="504"/>
                  </a:lnTo>
                  <a:lnTo>
                    <a:pt x="624" y="492"/>
                  </a:lnTo>
                  <a:lnTo>
                    <a:pt x="618" y="486"/>
                  </a:lnTo>
                  <a:lnTo>
                    <a:pt x="612" y="474"/>
                  </a:lnTo>
                  <a:lnTo>
                    <a:pt x="540" y="438"/>
                  </a:lnTo>
                  <a:lnTo>
                    <a:pt x="546" y="438"/>
                  </a:lnTo>
                  <a:lnTo>
                    <a:pt x="570" y="414"/>
                  </a:lnTo>
                  <a:lnTo>
                    <a:pt x="570" y="408"/>
                  </a:lnTo>
                  <a:lnTo>
                    <a:pt x="564" y="402"/>
                  </a:lnTo>
                  <a:lnTo>
                    <a:pt x="552" y="396"/>
                  </a:lnTo>
                  <a:lnTo>
                    <a:pt x="528" y="390"/>
                  </a:lnTo>
                  <a:lnTo>
                    <a:pt x="534" y="378"/>
                  </a:lnTo>
                  <a:lnTo>
                    <a:pt x="540" y="372"/>
                  </a:lnTo>
                  <a:lnTo>
                    <a:pt x="540" y="366"/>
                  </a:lnTo>
                  <a:lnTo>
                    <a:pt x="534" y="360"/>
                  </a:lnTo>
                  <a:lnTo>
                    <a:pt x="528" y="360"/>
                  </a:lnTo>
                  <a:lnTo>
                    <a:pt x="522" y="354"/>
                  </a:lnTo>
                  <a:lnTo>
                    <a:pt x="510" y="354"/>
                  </a:lnTo>
                  <a:lnTo>
                    <a:pt x="510" y="342"/>
                  </a:lnTo>
                  <a:lnTo>
                    <a:pt x="498" y="330"/>
                  </a:lnTo>
                  <a:lnTo>
                    <a:pt x="504" y="300"/>
                  </a:lnTo>
                  <a:lnTo>
                    <a:pt x="510" y="300"/>
                  </a:lnTo>
                  <a:lnTo>
                    <a:pt x="522" y="306"/>
                  </a:lnTo>
                  <a:lnTo>
                    <a:pt x="534" y="306"/>
                  </a:lnTo>
                  <a:lnTo>
                    <a:pt x="540" y="300"/>
                  </a:lnTo>
                  <a:lnTo>
                    <a:pt x="540" y="294"/>
                  </a:lnTo>
                  <a:lnTo>
                    <a:pt x="534" y="288"/>
                  </a:lnTo>
                  <a:lnTo>
                    <a:pt x="522" y="282"/>
                  </a:lnTo>
                  <a:lnTo>
                    <a:pt x="498" y="258"/>
                  </a:lnTo>
                  <a:lnTo>
                    <a:pt x="486" y="252"/>
                  </a:lnTo>
                  <a:lnTo>
                    <a:pt x="480" y="240"/>
                  </a:lnTo>
                  <a:lnTo>
                    <a:pt x="468" y="234"/>
                  </a:lnTo>
                  <a:lnTo>
                    <a:pt x="450" y="216"/>
                  </a:lnTo>
                  <a:lnTo>
                    <a:pt x="456" y="210"/>
                  </a:lnTo>
                  <a:lnTo>
                    <a:pt x="468" y="204"/>
                  </a:lnTo>
                  <a:lnTo>
                    <a:pt x="474" y="204"/>
                  </a:lnTo>
                  <a:lnTo>
                    <a:pt x="474" y="192"/>
                  </a:lnTo>
                  <a:lnTo>
                    <a:pt x="480" y="192"/>
                  </a:lnTo>
                  <a:lnTo>
                    <a:pt x="492" y="186"/>
                  </a:lnTo>
                  <a:lnTo>
                    <a:pt x="498" y="186"/>
                  </a:lnTo>
                  <a:lnTo>
                    <a:pt x="498" y="174"/>
                  </a:lnTo>
                  <a:lnTo>
                    <a:pt x="450" y="126"/>
                  </a:lnTo>
                  <a:lnTo>
                    <a:pt x="432" y="126"/>
                  </a:lnTo>
                  <a:lnTo>
                    <a:pt x="426" y="132"/>
                  </a:lnTo>
                  <a:lnTo>
                    <a:pt x="420" y="132"/>
                  </a:lnTo>
                  <a:lnTo>
                    <a:pt x="414" y="126"/>
                  </a:lnTo>
                  <a:lnTo>
                    <a:pt x="414" y="120"/>
                  </a:lnTo>
                  <a:lnTo>
                    <a:pt x="408" y="108"/>
                  </a:lnTo>
                  <a:lnTo>
                    <a:pt x="408" y="96"/>
                  </a:lnTo>
                  <a:lnTo>
                    <a:pt x="426" y="96"/>
                  </a:lnTo>
                  <a:lnTo>
                    <a:pt x="426" y="90"/>
                  </a:lnTo>
                  <a:lnTo>
                    <a:pt x="414" y="78"/>
                  </a:lnTo>
                  <a:lnTo>
                    <a:pt x="420" y="54"/>
                  </a:lnTo>
                  <a:lnTo>
                    <a:pt x="426" y="54"/>
                  </a:lnTo>
                  <a:lnTo>
                    <a:pt x="426" y="60"/>
                  </a:lnTo>
                  <a:lnTo>
                    <a:pt x="432" y="60"/>
                  </a:lnTo>
                  <a:lnTo>
                    <a:pt x="432" y="42"/>
                  </a:lnTo>
                  <a:lnTo>
                    <a:pt x="426" y="30"/>
                  </a:lnTo>
                  <a:lnTo>
                    <a:pt x="414" y="18"/>
                  </a:lnTo>
                  <a:lnTo>
                    <a:pt x="408" y="18"/>
                  </a:lnTo>
                  <a:lnTo>
                    <a:pt x="372" y="12"/>
                  </a:lnTo>
                  <a:lnTo>
                    <a:pt x="372" y="0"/>
                  </a:lnTo>
                  <a:lnTo>
                    <a:pt x="336" y="0"/>
                  </a:lnTo>
                  <a:lnTo>
                    <a:pt x="324" y="6"/>
                  </a:lnTo>
                  <a:lnTo>
                    <a:pt x="294" y="6"/>
                  </a:lnTo>
                  <a:lnTo>
                    <a:pt x="282" y="12"/>
                  </a:lnTo>
                  <a:lnTo>
                    <a:pt x="276" y="12"/>
                  </a:lnTo>
                  <a:lnTo>
                    <a:pt x="264" y="18"/>
                  </a:lnTo>
                  <a:lnTo>
                    <a:pt x="264" y="30"/>
                  </a:lnTo>
                  <a:lnTo>
                    <a:pt x="258" y="36"/>
                  </a:lnTo>
                  <a:lnTo>
                    <a:pt x="258" y="72"/>
                  </a:lnTo>
                  <a:lnTo>
                    <a:pt x="234" y="72"/>
                  </a:lnTo>
                  <a:lnTo>
                    <a:pt x="234" y="78"/>
                  </a:lnTo>
                  <a:lnTo>
                    <a:pt x="228" y="84"/>
                  </a:lnTo>
                  <a:lnTo>
                    <a:pt x="228" y="96"/>
                  </a:lnTo>
                  <a:lnTo>
                    <a:pt x="210" y="96"/>
                  </a:lnTo>
                  <a:lnTo>
                    <a:pt x="204" y="90"/>
                  </a:lnTo>
                  <a:lnTo>
                    <a:pt x="192" y="84"/>
                  </a:lnTo>
                  <a:lnTo>
                    <a:pt x="162" y="84"/>
                  </a:lnTo>
                  <a:close/>
                </a:path>
              </a:pathLst>
            </a:custGeom>
            <a:solidFill>
              <a:srgbClr val="FFFFFF"/>
            </a:solid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sp>
          <p:nvSpPr>
            <p:cNvPr id="1228" name="Google Shape;1228;p64"/>
            <p:cNvSpPr/>
            <p:nvPr/>
          </p:nvSpPr>
          <p:spPr>
            <a:xfrm>
              <a:off x="3364948" y="3869939"/>
              <a:ext cx="1490421" cy="1408935"/>
            </a:xfrm>
            <a:custGeom>
              <a:rect b="b" l="l" r="r" t="t"/>
              <a:pathLst>
                <a:path extrusionOk="0" h="198" w="230">
                  <a:moveTo>
                    <a:pt x="230" y="172"/>
                  </a:moveTo>
                  <a:lnTo>
                    <a:pt x="230" y="172"/>
                  </a:lnTo>
                  <a:lnTo>
                    <a:pt x="230" y="166"/>
                  </a:lnTo>
                  <a:lnTo>
                    <a:pt x="228" y="166"/>
                  </a:lnTo>
                  <a:lnTo>
                    <a:pt x="224" y="168"/>
                  </a:lnTo>
                  <a:lnTo>
                    <a:pt x="224" y="170"/>
                  </a:lnTo>
                  <a:lnTo>
                    <a:pt x="220" y="172"/>
                  </a:lnTo>
                  <a:lnTo>
                    <a:pt x="218" y="174"/>
                  </a:lnTo>
                  <a:lnTo>
                    <a:pt x="216" y="178"/>
                  </a:lnTo>
                  <a:lnTo>
                    <a:pt x="216" y="182"/>
                  </a:lnTo>
                  <a:lnTo>
                    <a:pt x="218" y="186"/>
                  </a:lnTo>
                  <a:lnTo>
                    <a:pt x="218" y="190"/>
                  </a:lnTo>
                  <a:lnTo>
                    <a:pt x="218" y="192"/>
                  </a:lnTo>
                  <a:lnTo>
                    <a:pt x="218" y="194"/>
                  </a:lnTo>
                  <a:lnTo>
                    <a:pt x="222" y="196"/>
                  </a:lnTo>
                  <a:lnTo>
                    <a:pt x="224" y="198"/>
                  </a:lnTo>
                  <a:lnTo>
                    <a:pt x="230" y="192"/>
                  </a:lnTo>
                  <a:lnTo>
                    <a:pt x="230" y="186"/>
                  </a:lnTo>
                  <a:lnTo>
                    <a:pt x="228" y="186"/>
                  </a:lnTo>
                  <a:lnTo>
                    <a:pt x="230" y="184"/>
                  </a:lnTo>
                  <a:lnTo>
                    <a:pt x="230" y="172"/>
                  </a:lnTo>
                  <a:close/>
                  <a:moveTo>
                    <a:pt x="198" y="40"/>
                  </a:moveTo>
                  <a:lnTo>
                    <a:pt x="198" y="40"/>
                  </a:lnTo>
                  <a:lnTo>
                    <a:pt x="196" y="40"/>
                  </a:lnTo>
                  <a:lnTo>
                    <a:pt x="192" y="40"/>
                  </a:lnTo>
                  <a:lnTo>
                    <a:pt x="190" y="40"/>
                  </a:lnTo>
                  <a:lnTo>
                    <a:pt x="184" y="40"/>
                  </a:lnTo>
                  <a:lnTo>
                    <a:pt x="184" y="34"/>
                  </a:lnTo>
                  <a:lnTo>
                    <a:pt x="182" y="34"/>
                  </a:lnTo>
                  <a:lnTo>
                    <a:pt x="182" y="32"/>
                  </a:lnTo>
                  <a:lnTo>
                    <a:pt x="178" y="30"/>
                  </a:lnTo>
                  <a:lnTo>
                    <a:pt x="174" y="34"/>
                  </a:lnTo>
                  <a:lnTo>
                    <a:pt x="172" y="32"/>
                  </a:lnTo>
                  <a:lnTo>
                    <a:pt x="166" y="32"/>
                  </a:lnTo>
                  <a:lnTo>
                    <a:pt x="164" y="28"/>
                  </a:lnTo>
                  <a:lnTo>
                    <a:pt x="162" y="28"/>
                  </a:lnTo>
                  <a:lnTo>
                    <a:pt x="158" y="28"/>
                  </a:lnTo>
                  <a:lnTo>
                    <a:pt x="156" y="28"/>
                  </a:lnTo>
                  <a:lnTo>
                    <a:pt x="156" y="22"/>
                  </a:lnTo>
                  <a:lnTo>
                    <a:pt x="152" y="24"/>
                  </a:lnTo>
                  <a:lnTo>
                    <a:pt x="146" y="24"/>
                  </a:lnTo>
                  <a:lnTo>
                    <a:pt x="146" y="18"/>
                  </a:lnTo>
                  <a:lnTo>
                    <a:pt x="144" y="16"/>
                  </a:lnTo>
                  <a:lnTo>
                    <a:pt x="142" y="14"/>
                  </a:lnTo>
                  <a:lnTo>
                    <a:pt x="136" y="14"/>
                  </a:lnTo>
                  <a:lnTo>
                    <a:pt x="132" y="12"/>
                  </a:lnTo>
                  <a:lnTo>
                    <a:pt x="126" y="10"/>
                  </a:lnTo>
                  <a:lnTo>
                    <a:pt x="126" y="6"/>
                  </a:lnTo>
                  <a:lnTo>
                    <a:pt x="126" y="0"/>
                  </a:lnTo>
                  <a:lnTo>
                    <a:pt x="118" y="0"/>
                  </a:lnTo>
                  <a:lnTo>
                    <a:pt x="114" y="2"/>
                  </a:lnTo>
                  <a:lnTo>
                    <a:pt x="112" y="2"/>
                  </a:lnTo>
                  <a:lnTo>
                    <a:pt x="110" y="4"/>
                  </a:lnTo>
                  <a:lnTo>
                    <a:pt x="104" y="4"/>
                  </a:lnTo>
                  <a:lnTo>
                    <a:pt x="104" y="6"/>
                  </a:lnTo>
                  <a:lnTo>
                    <a:pt x="104" y="8"/>
                  </a:lnTo>
                  <a:lnTo>
                    <a:pt x="104" y="12"/>
                  </a:lnTo>
                  <a:lnTo>
                    <a:pt x="106" y="14"/>
                  </a:lnTo>
                  <a:lnTo>
                    <a:pt x="106" y="20"/>
                  </a:lnTo>
                  <a:lnTo>
                    <a:pt x="104" y="22"/>
                  </a:lnTo>
                  <a:lnTo>
                    <a:pt x="98" y="24"/>
                  </a:lnTo>
                  <a:lnTo>
                    <a:pt x="92" y="24"/>
                  </a:lnTo>
                  <a:lnTo>
                    <a:pt x="82" y="32"/>
                  </a:lnTo>
                  <a:lnTo>
                    <a:pt x="86" y="34"/>
                  </a:lnTo>
                  <a:lnTo>
                    <a:pt x="84" y="34"/>
                  </a:lnTo>
                  <a:lnTo>
                    <a:pt x="82" y="34"/>
                  </a:lnTo>
                  <a:lnTo>
                    <a:pt x="76" y="38"/>
                  </a:lnTo>
                  <a:lnTo>
                    <a:pt x="68" y="38"/>
                  </a:lnTo>
                  <a:lnTo>
                    <a:pt x="66" y="36"/>
                  </a:lnTo>
                  <a:lnTo>
                    <a:pt x="60" y="30"/>
                  </a:lnTo>
                  <a:lnTo>
                    <a:pt x="58" y="30"/>
                  </a:lnTo>
                  <a:lnTo>
                    <a:pt x="56" y="28"/>
                  </a:lnTo>
                  <a:lnTo>
                    <a:pt x="52" y="28"/>
                  </a:lnTo>
                  <a:lnTo>
                    <a:pt x="52" y="30"/>
                  </a:lnTo>
                  <a:lnTo>
                    <a:pt x="52" y="34"/>
                  </a:lnTo>
                  <a:lnTo>
                    <a:pt x="54" y="34"/>
                  </a:lnTo>
                  <a:lnTo>
                    <a:pt x="56" y="38"/>
                  </a:lnTo>
                  <a:lnTo>
                    <a:pt x="58" y="40"/>
                  </a:lnTo>
                  <a:lnTo>
                    <a:pt x="58" y="46"/>
                  </a:lnTo>
                  <a:lnTo>
                    <a:pt x="56" y="48"/>
                  </a:lnTo>
                  <a:lnTo>
                    <a:pt x="54" y="48"/>
                  </a:lnTo>
                  <a:lnTo>
                    <a:pt x="48" y="48"/>
                  </a:lnTo>
                  <a:lnTo>
                    <a:pt x="38" y="48"/>
                  </a:lnTo>
                  <a:lnTo>
                    <a:pt x="38" y="54"/>
                  </a:lnTo>
                  <a:lnTo>
                    <a:pt x="36" y="52"/>
                  </a:lnTo>
                  <a:lnTo>
                    <a:pt x="34" y="48"/>
                  </a:lnTo>
                  <a:lnTo>
                    <a:pt x="32" y="48"/>
                  </a:lnTo>
                  <a:lnTo>
                    <a:pt x="30" y="46"/>
                  </a:lnTo>
                  <a:lnTo>
                    <a:pt x="26" y="46"/>
                  </a:lnTo>
                  <a:lnTo>
                    <a:pt x="24" y="48"/>
                  </a:lnTo>
                  <a:lnTo>
                    <a:pt x="22" y="48"/>
                  </a:lnTo>
                  <a:lnTo>
                    <a:pt x="20" y="48"/>
                  </a:lnTo>
                  <a:lnTo>
                    <a:pt x="16" y="48"/>
                  </a:lnTo>
                  <a:lnTo>
                    <a:pt x="12" y="50"/>
                  </a:lnTo>
                  <a:lnTo>
                    <a:pt x="8" y="50"/>
                  </a:lnTo>
                  <a:lnTo>
                    <a:pt x="6" y="52"/>
                  </a:lnTo>
                  <a:lnTo>
                    <a:pt x="4" y="54"/>
                  </a:lnTo>
                  <a:lnTo>
                    <a:pt x="6" y="56"/>
                  </a:lnTo>
                  <a:lnTo>
                    <a:pt x="8" y="56"/>
                  </a:lnTo>
                  <a:lnTo>
                    <a:pt x="10" y="58"/>
                  </a:lnTo>
                  <a:lnTo>
                    <a:pt x="10" y="60"/>
                  </a:lnTo>
                  <a:lnTo>
                    <a:pt x="6" y="60"/>
                  </a:lnTo>
                  <a:lnTo>
                    <a:pt x="2" y="60"/>
                  </a:lnTo>
                  <a:lnTo>
                    <a:pt x="0" y="60"/>
                  </a:lnTo>
                  <a:lnTo>
                    <a:pt x="0" y="62"/>
                  </a:lnTo>
                  <a:lnTo>
                    <a:pt x="6" y="66"/>
                  </a:lnTo>
                  <a:lnTo>
                    <a:pt x="12" y="66"/>
                  </a:lnTo>
                  <a:lnTo>
                    <a:pt x="12" y="64"/>
                  </a:lnTo>
                  <a:lnTo>
                    <a:pt x="26" y="72"/>
                  </a:lnTo>
                  <a:lnTo>
                    <a:pt x="32" y="72"/>
                  </a:lnTo>
                  <a:lnTo>
                    <a:pt x="38" y="76"/>
                  </a:lnTo>
                  <a:lnTo>
                    <a:pt x="48" y="76"/>
                  </a:lnTo>
                  <a:lnTo>
                    <a:pt x="40" y="80"/>
                  </a:lnTo>
                  <a:lnTo>
                    <a:pt x="42" y="84"/>
                  </a:lnTo>
                  <a:lnTo>
                    <a:pt x="44" y="86"/>
                  </a:lnTo>
                  <a:lnTo>
                    <a:pt x="46" y="92"/>
                  </a:lnTo>
                  <a:lnTo>
                    <a:pt x="52" y="96"/>
                  </a:lnTo>
                  <a:lnTo>
                    <a:pt x="58" y="96"/>
                  </a:lnTo>
                  <a:lnTo>
                    <a:pt x="58" y="106"/>
                  </a:lnTo>
                  <a:lnTo>
                    <a:pt x="62" y="114"/>
                  </a:lnTo>
                  <a:lnTo>
                    <a:pt x="66" y="124"/>
                  </a:lnTo>
                  <a:lnTo>
                    <a:pt x="58" y="114"/>
                  </a:lnTo>
                  <a:lnTo>
                    <a:pt x="58" y="118"/>
                  </a:lnTo>
                  <a:lnTo>
                    <a:pt x="56" y="120"/>
                  </a:lnTo>
                  <a:lnTo>
                    <a:pt x="56" y="132"/>
                  </a:lnTo>
                  <a:lnTo>
                    <a:pt x="54" y="134"/>
                  </a:lnTo>
                  <a:lnTo>
                    <a:pt x="52" y="144"/>
                  </a:lnTo>
                  <a:lnTo>
                    <a:pt x="52" y="146"/>
                  </a:lnTo>
                  <a:lnTo>
                    <a:pt x="50" y="150"/>
                  </a:lnTo>
                  <a:lnTo>
                    <a:pt x="50" y="152"/>
                  </a:lnTo>
                  <a:lnTo>
                    <a:pt x="48" y="152"/>
                  </a:lnTo>
                  <a:lnTo>
                    <a:pt x="48" y="154"/>
                  </a:lnTo>
                  <a:lnTo>
                    <a:pt x="46" y="156"/>
                  </a:lnTo>
                  <a:lnTo>
                    <a:pt x="44" y="158"/>
                  </a:lnTo>
                  <a:lnTo>
                    <a:pt x="46" y="160"/>
                  </a:lnTo>
                  <a:lnTo>
                    <a:pt x="46" y="158"/>
                  </a:lnTo>
                  <a:lnTo>
                    <a:pt x="48" y="158"/>
                  </a:lnTo>
                  <a:lnTo>
                    <a:pt x="52" y="160"/>
                  </a:lnTo>
                  <a:lnTo>
                    <a:pt x="52" y="162"/>
                  </a:lnTo>
                  <a:lnTo>
                    <a:pt x="50" y="164"/>
                  </a:lnTo>
                  <a:lnTo>
                    <a:pt x="60" y="164"/>
                  </a:lnTo>
                  <a:lnTo>
                    <a:pt x="64" y="168"/>
                  </a:lnTo>
                  <a:lnTo>
                    <a:pt x="66" y="166"/>
                  </a:lnTo>
                  <a:lnTo>
                    <a:pt x="68" y="166"/>
                  </a:lnTo>
                  <a:lnTo>
                    <a:pt x="72" y="170"/>
                  </a:lnTo>
                  <a:lnTo>
                    <a:pt x="78" y="170"/>
                  </a:lnTo>
                  <a:lnTo>
                    <a:pt x="78" y="172"/>
                  </a:lnTo>
                  <a:lnTo>
                    <a:pt x="84" y="172"/>
                  </a:lnTo>
                  <a:lnTo>
                    <a:pt x="84" y="168"/>
                  </a:lnTo>
                  <a:lnTo>
                    <a:pt x="86" y="166"/>
                  </a:lnTo>
                  <a:lnTo>
                    <a:pt x="90" y="166"/>
                  </a:lnTo>
                  <a:lnTo>
                    <a:pt x="92" y="168"/>
                  </a:lnTo>
                  <a:lnTo>
                    <a:pt x="92" y="170"/>
                  </a:lnTo>
                  <a:lnTo>
                    <a:pt x="96" y="170"/>
                  </a:lnTo>
                  <a:lnTo>
                    <a:pt x="96" y="172"/>
                  </a:lnTo>
                  <a:lnTo>
                    <a:pt x="104" y="172"/>
                  </a:lnTo>
                  <a:lnTo>
                    <a:pt x="104" y="174"/>
                  </a:lnTo>
                  <a:lnTo>
                    <a:pt x="104" y="176"/>
                  </a:lnTo>
                  <a:lnTo>
                    <a:pt x="112" y="176"/>
                  </a:lnTo>
                  <a:lnTo>
                    <a:pt x="112" y="178"/>
                  </a:lnTo>
                  <a:lnTo>
                    <a:pt x="118" y="178"/>
                  </a:lnTo>
                  <a:lnTo>
                    <a:pt x="118" y="176"/>
                  </a:lnTo>
                  <a:lnTo>
                    <a:pt x="118" y="174"/>
                  </a:lnTo>
                  <a:lnTo>
                    <a:pt x="122" y="174"/>
                  </a:lnTo>
                  <a:lnTo>
                    <a:pt x="122" y="170"/>
                  </a:lnTo>
                  <a:lnTo>
                    <a:pt x="126" y="164"/>
                  </a:lnTo>
                  <a:lnTo>
                    <a:pt x="130" y="160"/>
                  </a:lnTo>
                  <a:lnTo>
                    <a:pt x="132" y="158"/>
                  </a:lnTo>
                  <a:lnTo>
                    <a:pt x="134" y="156"/>
                  </a:lnTo>
                  <a:lnTo>
                    <a:pt x="138" y="154"/>
                  </a:lnTo>
                  <a:lnTo>
                    <a:pt x="140" y="152"/>
                  </a:lnTo>
                  <a:lnTo>
                    <a:pt x="144" y="152"/>
                  </a:lnTo>
                  <a:lnTo>
                    <a:pt x="146" y="154"/>
                  </a:lnTo>
                  <a:lnTo>
                    <a:pt x="150" y="154"/>
                  </a:lnTo>
                  <a:lnTo>
                    <a:pt x="152" y="156"/>
                  </a:lnTo>
                  <a:lnTo>
                    <a:pt x="162" y="156"/>
                  </a:lnTo>
                  <a:lnTo>
                    <a:pt x="166" y="160"/>
                  </a:lnTo>
                  <a:lnTo>
                    <a:pt x="166" y="162"/>
                  </a:lnTo>
                  <a:lnTo>
                    <a:pt x="170" y="162"/>
                  </a:lnTo>
                  <a:lnTo>
                    <a:pt x="172" y="164"/>
                  </a:lnTo>
                  <a:lnTo>
                    <a:pt x="178" y="164"/>
                  </a:lnTo>
                  <a:lnTo>
                    <a:pt x="182" y="162"/>
                  </a:lnTo>
                  <a:lnTo>
                    <a:pt x="184" y="160"/>
                  </a:lnTo>
                  <a:lnTo>
                    <a:pt x="186" y="154"/>
                  </a:lnTo>
                  <a:lnTo>
                    <a:pt x="192" y="150"/>
                  </a:lnTo>
                  <a:lnTo>
                    <a:pt x="196" y="150"/>
                  </a:lnTo>
                  <a:lnTo>
                    <a:pt x="196" y="148"/>
                  </a:lnTo>
                  <a:lnTo>
                    <a:pt x="200" y="144"/>
                  </a:lnTo>
                  <a:lnTo>
                    <a:pt x="200" y="142"/>
                  </a:lnTo>
                  <a:lnTo>
                    <a:pt x="198" y="140"/>
                  </a:lnTo>
                  <a:lnTo>
                    <a:pt x="192" y="140"/>
                  </a:lnTo>
                  <a:lnTo>
                    <a:pt x="188" y="138"/>
                  </a:lnTo>
                  <a:lnTo>
                    <a:pt x="186" y="136"/>
                  </a:lnTo>
                  <a:lnTo>
                    <a:pt x="186" y="134"/>
                  </a:lnTo>
                  <a:lnTo>
                    <a:pt x="188" y="132"/>
                  </a:lnTo>
                  <a:lnTo>
                    <a:pt x="190" y="130"/>
                  </a:lnTo>
                  <a:lnTo>
                    <a:pt x="190" y="126"/>
                  </a:lnTo>
                  <a:lnTo>
                    <a:pt x="188" y="126"/>
                  </a:lnTo>
                  <a:lnTo>
                    <a:pt x="184" y="126"/>
                  </a:lnTo>
                  <a:lnTo>
                    <a:pt x="182" y="120"/>
                  </a:lnTo>
                  <a:lnTo>
                    <a:pt x="188" y="120"/>
                  </a:lnTo>
                  <a:lnTo>
                    <a:pt x="192" y="116"/>
                  </a:lnTo>
                  <a:lnTo>
                    <a:pt x="192" y="114"/>
                  </a:lnTo>
                  <a:lnTo>
                    <a:pt x="186" y="108"/>
                  </a:lnTo>
                  <a:lnTo>
                    <a:pt x="188" y="106"/>
                  </a:lnTo>
                  <a:lnTo>
                    <a:pt x="190" y="106"/>
                  </a:lnTo>
                  <a:lnTo>
                    <a:pt x="190" y="104"/>
                  </a:lnTo>
                  <a:lnTo>
                    <a:pt x="186" y="100"/>
                  </a:lnTo>
                  <a:lnTo>
                    <a:pt x="188" y="94"/>
                  </a:lnTo>
                  <a:lnTo>
                    <a:pt x="186" y="94"/>
                  </a:lnTo>
                  <a:lnTo>
                    <a:pt x="182" y="94"/>
                  </a:lnTo>
                  <a:lnTo>
                    <a:pt x="176" y="100"/>
                  </a:lnTo>
                  <a:lnTo>
                    <a:pt x="174" y="100"/>
                  </a:lnTo>
                  <a:lnTo>
                    <a:pt x="174" y="98"/>
                  </a:lnTo>
                  <a:lnTo>
                    <a:pt x="176" y="96"/>
                  </a:lnTo>
                  <a:lnTo>
                    <a:pt x="174" y="94"/>
                  </a:lnTo>
                  <a:lnTo>
                    <a:pt x="178" y="92"/>
                  </a:lnTo>
                  <a:lnTo>
                    <a:pt x="178" y="88"/>
                  </a:lnTo>
                  <a:lnTo>
                    <a:pt x="182" y="86"/>
                  </a:lnTo>
                  <a:lnTo>
                    <a:pt x="182" y="82"/>
                  </a:lnTo>
                  <a:lnTo>
                    <a:pt x="186" y="82"/>
                  </a:lnTo>
                  <a:lnTo>
                    <a:pt x="188" y="80"/>
                  </a:lnTo>
                  <a:lnTo>
                    <a:pt x="190" y="78"/>
                  </a:lnTo>
                  <a:lnTo>
                    <a:pt x="192" y="76"/>
                  </a:lnTo>
                  <a:lnTo>
                    <a:pt x="192" y="74"/>
                  </a:lnTo>
                  <a:lnTo>
                    <a:pt x="198" y="76"/>
                  </a:lnTo>
                  <a:lnTo>
                    <a:pt x="198" y="72"/>
                  </a:lnTo>
                  <a:lnTo>
                    <a:pt x="198" y="60"/>
                  </a:lnTo>
                  <a:lnTo>
                    <a:pt x="200" y="58"/>
                  </a:lnTo>
                  <a:lnTo>
                    <a:pt x="202" y="56"/>
                  </a:lnTo>
                  <a:lnTo>
                    <a:pt x="204" y="54"/>
                  </a:lnTo>
                  <a:lnTo>
                    <a:pt x="204" y="50"/>
                  </a:lnTo>
                  <a:lnTo>
                    <a:pt x="208" y="46"/>
                  </a:lnTo>
                  <a:lnTo>
                    <a:pt x="210" y="42"/>
                  </a:lnTo>
                  <a:lnTo>
                    <a:pt x="204" y="40"/>
                  </a:lnTo>
                  <a:lnTo>
                    <a:pt x="198" y="40"/>
                  </a:lnTo>
                  <a:close/>
                </a:path>
              </a:pathLst>
            </a:custGeom>
            <a:noFill/>
            <a:ln cap="flat" cmpd="sng" w="9525">
              <a:solidFill>
                <a:srgbClr val="D9D9D9"/>
              </a:solidFill>
              <a:prstDash val="solid"/>
              <a:round/>
              <a:headEnd len="sm" w="sm" type="none"/>
              <a:tailEnd len="sm" w="sm" type="none"/>
            </a:ln>
          </p:spPr>
          <p:txBody>
            <a:bodyPr anchorCtr="0" anchor="t" bIns="45675" lIns="91350" spcFirstLastPara="1" rIns="91350" wrap="square" tIns="45675">
              <a:noAutofit/>
            </a:bodyPr>
            <a:lstStyle/>
            <a:p>
              <a:pPr indent="0" lvl="0" marL="0" marR="0" rtl="0" algn="l">
                <a:lnSpc>
                  <a:spcPct val="120000"/>
                </a:lnSpc>
                <a:spcBef>
                  <a:spcPts val="0"/>
                </a:spcBef>
                <a:spcAft>
                  <a:spcPts val="0"/>
                </a:spcAft>
                <a:buNone/>
              </a:pPr>
              <a:r>
                <a:t/>
              </a:r>
              <a:endParaRPr sz="1900" cap="none">
                <a:solidFill>
                  <a:srgbClr val="000000"/>
                </a:solidFill>
                <a:latin typeface="Arial"/>
                <a:ea typeface="Arial"/>
                <a:cs typeface="Arial"/>
                <a:sym typeface="Arial"/>
              </a:endParaRPr>
            </a:p>
          </p:txBody>
        </p:sp>
      </p:grpSp>
      <p:sp>
        <p:nvSpPr>
          <p:cNvPr id="1229" name="Google Shape;1229;p64"/>
          <p:cNvSpPr/>
          <p:nvPr/>
        </p:nvSpPr>
        <p:spPr>
          <a:xfrm>
            <a:off x="17811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SERVICE</a:t>
            </a:r>
            <a:endParaRPr>
              <a:solidFill>
                <a:srgbClr val="B7B7B7"/>
              </a:solidFill>
              <a:latin typeface="Roboto"/>
              <a:ea typeface="Roboto"/>
              <a:cs typeface="Roboto"/>
              <a:sym typeface="Roboto"/>
            </a:endParaRPr>
          </a:p>
        </p:txBody>
      </p:sp>
      <p:cxnSp>
        <p:nvCxnSpPr>
          <p:cNvPr id="1230" name="Google Shape;1230;p64"/>
          <p:cNvCxnSpPr/>
          <p:nvPr/>
        </p:nvCxnSpPr>
        <p:spPr>
          <a:xfrm flipH="1" rot="10800000">
            <a:off x="2096720" y="2273750"/>
            <a:ext cx="219600" cy="635100"/>
          </a:xfrm>
          <a:prstGeom prst="straightConnector1">
            <a:avLst/>
          </a:prstGeom>
          <a:noFill/>
          <a:ln cap="flat" cmpd="sng" w="9525">
            <a:solidFill>
              <a:srgbClr val="FE6A23"/>
            </a:solidFill>
            <a:prstDash val="solid"/>
            <a:round/>
            <a:headEnd len="med" w="med" type="oval"/>
            <a:tailEnd len="med" w="med" type="oval"/>
          </a:ln>
        </p:spPr>
      </p:cxnSp>
      <p:cxnSp>
        <p:nvCxnSpPr>
          <p:cNvPr id="1231" name="Google Shape;1231;p64"/>
          <p:cNvCxnSpPr/>
          <p:nvPr/>
        </p:nvCxnSpPr>
        <p:spPr>
          <a:xfrm flipH="1" rot="10800000">
            <a:off x="2072990" y="3095293"/>
            <a:ext cx="550500" cy="63600"/>
          </a:xfrm>
          <a:prstGeom prst="straightConnector1">
            <a:avLst/>
          </a:prstGeom>
          <a:noFill/>
          <a:ln cap="flat" cmpd="sng" w="9525">
            <a:solidFill>
              <a:srgbClr val="FE6A23"/>
            </a:solidFill>
            <a:prstDash val="solid"/>
            <a:round/>
            <a:headEnd len="med" w="med" type="oval"/>
            <a:tailEnd len="med" w="med" type="oval"/>
          </a:ln>
        </p:spPr>
      </p:cxnSp>
      <p:cxnSp>
        <p:nvCxnSpPr>
          <p:cNvPr id="1232" name="Google Shape;1232;p64"/>
          <p:cNvCxnSpPr/>
          <p:nvPr/>
        </p:nvCxnSpPr>
        <p:spPr>
          <a:xfrm>
            <a:off x="2073090" y="3158935"/>
            <a:ext cx="431700" cy="216300"/>
          </a:xfrm>
          <a:prstGeom prst="straightConnector1">
            <a:avLst/>
          </a:prstGeom>
          <a:noFill/>
          <a:ln cap="flat" cmpd="sng" w="9525">
            <a:solidFill>
              <a:srgbClr val="FE6A23"/>
            </a:solidFill>
            <a:prstDash val="solid"/>
            <a:round/>
            <a:headEnd len="med" w="med" type="oval"/>
            <a:tailEnd len="med" w="med" type="oval"/>
          </a:ln>
        </p:spPr>
      </p:cxnSp>
      <p:cxnSp>
        <p:nvCxnSpPr>
          <p:cNvPr id="1233" name="Google Shape;1233;p64"/>
          <p:cNvCxnSpPr/>
          <p:nvPr/>
        </p:nvCxnSpPr>
        <p:spPr>
          <a:xfrm flipH="1" rot="10800000">
            <a:off x="1049690" y="3158893"/>
            <a:ext cx="1023300" cy="968100"/>
          </a:xfrm>
          <a:prstGeom prst="straightConnector1">
            <a:avLst/>
          </a:prstGeom>
          <a:noFill/>
          <a:ln cap="flat" cmpd="sng" w="9525">
            <a:solidFill>
              <a:srgbClr val="FE6A23"/>
            </a:solidFill>
            <a:prstDash val="solid"/>
            <a:round/>
            <a:headEnd len="med" w="med" type="oval"/>
            <a:tailEnd len="med" w="med" type="oval"/>
          </a:ln>
        </p:spPr>
      </p:cxnSp>
      <p:cxnSp>
        <p:nvCxnSpPr>
          <p:cNvPr id="1234" name="Google Shape;1234;p64"/>
          <p:cNvCxnSpPr/>
          <p:nvPr/>
        </p:nvCxnSpPr>
        <p:spPr>
          <a:xfrm flipH="1">
            <a:off x="1697090" y="3158893"/>
            <a:ext cx="375900" cy="19800"/>
          </a:xfrm>
          <a:prstGeom prst="straightConnector1">
            <a:avLst/>
          </a:prstGeom>
          <a:noFill/>
          <a:ln cap="flat" cmpd="sng" w="9525">
            <a:solidFill>
              <a:srgbClr val="FE6A23"/>
            </a:solidFill>
            <a:prstDash val="solid"/>
            <a:round/>
            <a:headEnd len="med" w="med" type="oval"/>
            <a:tailEnd len="med" w="med" type="oval"/>
          </a:ln>
        </p:spPr>
      </p:cxnSp>
      <p:cxnSp>
        <p:nvCxnSpPr>
          <p:cNvPr id="1235" name="Google Shape;1235;p64"/>
          <p:cNvCxnSpPr/>
          <p:nvPr/>
        </p:nvCxnSpPr>
        <p:spPr>
          <a:xfrm flipH="1">
            <a:off x="2072995" y="2910625"/>
            <a:ext cx="293700" cy="248100"/>
          </a:xfrm>
          <a:prstGeom prst="straightConnector1">
            <a:avLst/>
          </a:prstGeom>
          <a:noFill/>
          <a:ln cap="flat" cmpd="sng" w="9525">
            <a:solidFill>
              <a:srgbClr val="FE6A23"/>
            </a:solidFill>
            <a:prstDash val="solid"/>
            <a:round/>
            <a:headEnd len="med" w="med" type="oval"/>
            <a:tailEnd len="med" w="med" type="oval"/>
          </a:ln>
        </p:spPr>
      </p:cxnSp>
      <p:cxnSp>
        <p:nvCxnSpPr>
          <p:cNvPr id="1236" name="Google Shape;1236;p64"/>
          <p:cNvCxnSpPr/>
          <p:nvPr/>
        </p:nvCxnSpPr>
        <p:spPr>
          <a:xfrm flipH="1" rot="10800000">
            <a:off x="1477190" y="3158893"/>
            <a:ext cx="595800" cy="279900"/>
          </a:xfrm>
          <a:prstGeom prst="straightConnector1">
            <a:avLst/>
          </a:prstGeom>
          <a:noFill/>
          <a:ln cap="flat" cmpd="sng" w="9525">
            <a:solidFill>
              <a:srgbClr val="FE6A23"/>
            </a:solidFill>
            <a:prstDash val="solid"/>
            <a:round/>
            <a:headEnd len="med" w="med" type="oval"/>
            <a:tailEnd len="med" w="med" type="oval"/>
          </a:ln>
        </p:spPr>
      </p:cxnSp>
      <p:cxnSp>
        <p:nvCxnSpPr>
          <p:cNvPr id="1237" name="Google Shape;1237;p64"/>
          <p:cNvCxnSpPr/>
          <p:nvPr/>
        </p:nvCxnSpPr>
        <p:spPr>
          <a:xfrm flipH="1" rot="10800000">
            <a:off x="1849755" y="1895501"/>
            <a:ext cx="218400" cy="1199700"/>
          </a:xfrm>
          <a:prstGeom prst="straightConnector1">
            <a:avLst/>
          </a:prstGeom>
          <a:noFill/>
          <a:ln cap="flat" cmpd="sng" w="9525">
            <a:solidFill>
              <a:srgbClr val="999999"/>
            </a:solidFill>
            <a:prstDash val="solid"/>
            <a:round/>
            <a:headEnd len="med" w="med" type="oval"/>
            <a:tailEnd len="med" w="med" type="oval"/>
          </a:ln>
        </p:spPr>
      </p:cxnSp>
      <p:cxnSp>
        <p:nvCxnSpPr>
          <p:cNvPr id="1238" name="Google Shape;1238;p64"/>
          <p:cNvCxnSpPr/>
          <p:nvPr/>
        </p:nvCxnSpPr>
        <p:spPr>
          <a:xfrm rot="10800000">
            <a:off x="2323992" y="2258648"/>
            <a:ext cx="26100" cy="697200"/>
          </a:xfrm>
          <a:prstGeom prst="straightConnector1">
            <a:avLst/>
          </a:prstGeom>
          <a:noFill/>
          <a:ln cap="flat" cmpd="sng" w="9525">
            <a:solidFill>
              <a:srgbClr val="FE6A23"/>
            </a:solidFill>
            <a:prstDash val="solid"/>
            <a:round/>
            <a:headEnd len="med" w="med" type="oval"/>
            <a:tailEnd len="med" w="med" type="oval"/>
          </a:ln>
        </p:spPr>
      </p:cxnSp>
      <p:cxnSp>
        <p:nvCxnSpPr>
          <p:cNvPr id="1239" name="Google Shape;1239;p64"/>
          <p:cNvCxnSpPr/>
          <p:nvPr/>
        </p:nvCxnSpPr>
        <p:spPr>
          <a:xfrm rot="10800000">
            <a:off x="1984670" y="2545154"/>
            <a:ext cx="131700" cy="363900"/>
          </a:xfrm>
          <a:prstGeom prst="straightConnector1">
            <a:avLst/>
          </a:prstGeom>
          <a:noFill/>
          <a:ln cap="flat" cmpd="sng" w="9525">
            <a:solidFill>
              <a:srgbClr val="FE6A23"/>
            </a:solidFill>
            <a:prstDash val="solid"/>
            <a:round/>
            <a:headEnd len="med" w="med" type="oval"/>
            <a:tailEnd len="med" w="med" type="oval"/>
          </a:ln>
        </p:spPr>
      </p:cxnSp>
      <p:cxnSp>
        <p:nvCxnSpPr>
          <p:cNvPr id="1240" name="Google Shape;1240;p64"/>
          <p:cNvCxnSpPr/>
          <p:nvPr/>
        </p:nvCxnSpPr>
        <p:spPr>
          <a:xfrm flipH="1" rot="10800000">
            <a:off x="2284995" y="1895225"/>
            <a:ext cx="610800" cy="429300"/>
          </a:xfrm>
          <a:prstGeom prst="straightConnector1">
            <a:avLst/>
          </a:prstGeom>
          <a:noFill/>
          <a:ln cap="flat" cmpd="sng" w="9525">
            <a:solidFill>
              <a:srgbClr val="FE6A23"/>
            </a:solidFill>
            <a:prstDash val="solid"/>
            <a:round/>
            <a:headEnd len="med" w="med" type="oval"/>
            <a:tailEnd len="med" w="med" type="oval"/>
          </a:ln>
        </p:spPr>
      </p:cxnSp>
      <p:pic>
        <p:nvPicPr>
          <p:cNvPr id="1241" name="Google Shape;1241;p64"/>
          <p:cNvPicPr preferRelativeResize="0"/>
          <p:nvPr/>
        </p:nvPicPr>
        <p:blipFill>
          <a:blip r:embed="rId4">
            <a:alphaModFix/>
          </a:blip>
          <a:stretch>
            <a:fillRect/>
          </a:stretch>
        </p:blipFill>
        <p:spPr>
          <a:xfrm>
            <a:off x="2120711" y="1648416"/>
            <a:ext cx="668950" cy="306470"/>
          </a:xfrm>
          <a:prstGeom prst="rect">
            <a:avLst/>
          </a:prstGeom>
          <a:noFill/>
          <a:ln>
            <a:noFill/>
          </a:ln>
        </p:spPr>
      </p:pic>
      <p:pic>
        <p:nvPicPr>
          <p:cNvPr id="1242" name="Google Shape;1242;p64"/>
          <p:cNvPicPr preferRelativeResize="0"/>
          <p:nvPr/>
        </p:nvPicPr>
        <p:blipFill>
          <a:blip r:embed="rId5">
            <a:alphaModFix/>
          </a:blip>
          <a:stretch>
            <a:fillRect/>
          </a:stretch>
        </p:blipFill>
        <p:spPr>
          <a:xfrm>
            <a:off x="1812770" y="3798999"/>
            <a:ext cx="431700" cy="174407"/>
          </a:xfrm>
          <a:prstGeom prst="rect">
            <a:avLst/>
          </a:prstGeom>
          <a:noFill/>
          <a:ln>
            <a:noFill/>
          </a:ln>
        </p:spPr>
      </p:pic>
      <p:cxnSp>
        <p:nvCxnSpPr>
          <p:cNvPr id="1243" name="Google Shape;1243;p64"/>
          <p:cNvCxnSpPr/>
          <p:nvPr/>
        </p:nvCxnSpPr>
        <p:spPr>
          <a:xfrm>
            <a:off x="2072990" y="3158893"/>
            <a:ext cx="49800" cy="515100"/>
          </a:xfrm>
          <a:prstGeom prst="straightConnector1">
            <a:avLst/>
          </a:prstGeom>
          <a:noFill/>
          <a:ln cap="flat" cmpd="sng" w="9525">
            <a:solidFill>
              <a:srgbClr val="FE6A23"/>
            </a:solidFill>
            <a:prstDash val="solid"/>
            <a:round/>
            <a:headEnd len="med" w="med" type="oval"/>
            <a:tailEnd len="med" w="med" type="oval"/>
          </a:ln>
        </p:spPr>
      </p:cxnSp>
      <p:cxnSp>
        <p:nvCxnSpPr>
          <p:cNvPr id="1244" name="Google Shape;1244;p64"/>
          <p:cNvCxnSpPr/>
          <p:nvPr/>
        </p:nvCxnSpPr>
        <p:spPr>
          <a:xfrm>
            <a:off x="1746855" y="2937401"/>
            <a:ext cx="127800" cy="152700"/>
          </a:xfrm>
          <a:prstGeom prst="straightConnector1">
            <a:avLst/>
          </a:prstGeom>
          <a:noFill/>
          <a:ln cap="flat" cmpd="sng" w="9525">
            <a:solidFill>
              <a:srgbClr val="FE6A23"/>
            </a:solidFill>
            <a:prstDash val="solid"/>
            <a:round/>
            <a:headEnd len="med" w="med" type="oval"/>
            <a:tailEnd len="med" w="med" type="oval"/>
          </a:ln>
        </p:spPr>
      </p:cxnSp>
      <p:pic>
        <p:nvPicPr>
          <p:cNvPr id="1245" name="Google Shape;1245;p64"/>
          <p:cNvPicPr preferRelativeResize="0"/>
          <p:nvPr/>
        </p:nvPicPr>
        <p:blipFill>
          <a:blip r:embed="rId6">
            <a:alphaModFix/>
          </a:blip>
          <a:stretch>
            <a:fillRect/>
          </a:stretch>
        </p:blipFill>
        <p:spPr>
          <a:xfrm>
            <a:off x="638203" y="4159387"/>
            <a:ext cx="686073" cy="157800"/>
          </a:xfrm>
          <a:prstGeom prst="rect">
            <a:avLst/>
          </a:prstGeom>
          <a:noFill/>
          <a:ln>
            <a:noFill/>
          </a:ln>
        </p:spPr>
      </p:pic>
      <p:pic>
        <p:nvPicPr>
          <p:cNvPr id="1246" name="Google Shape;1246;p64"/>
          <p:cNvPicPr preferRelativeResize="0"/>
          <p:nvPr/>
        </p:nvPicPr>
        <p:blipFill>
          <a:blip r:embed="rId7">
            <a:alphaModFix/>
          </a:blip>
          <a:stretch>
            <a:fillRect/>
          </a:stretch>
        </p:blipFill>
        <p:spPr>
          <a:xfrm>
            <a:off x="1751138" y="2947702"/>
            <a:ext cx="505940" cy="93600"/>
          </a:xfrm>
          <a:prstGeom prst="rect">
            <a:avLst/>
          </a:prstGeom>
          <a:noFill/>
          <a:ln>
            <a:noFill/>
          </a:ln>
        </p:spPr>
      </p:pic>
      <p:pic>
        <p:nvPicPr>
          <p:cNvPr id="1247" name="Google Shape;1247;p64"/>
          <p:cNvPicPr preferRelativeResize="0"/>
          <p:nvPr/>
        </p:nvPicPr>
        <p:blipFill>
          <a:blip r:embed="rId8">
            <a:alphaModFix/>
          </a:blip>
          <a:stretch>
            <a:fillRect/>
          </a:stretch>
        </p:blipFill>
        <p:spPr>
          <a:xfrm>
            <a:off x="1425377" y="3114381"/>
            <a:ext cx="341398" cy="188308"/>
          </a:xfrm>
          <a:prstGeom prst="rect">
            <a:avLst/>
          </a:prstGeom>
          <a:noFill/>
          <a:ln>
            <a:noFill/>
          </a:ln>
        </p:spPr>
      </p:pic>
      <p:pic>
        <p:nvPicPr>
          <p:cNvPr id="1248" name="Google Shape;1248;p64"/>
          <p:cNvPicPr preferRelativeResize="0"/>
          <p:nvPr/>
        </p:nvPicPr>
        <p:blipFill rotWithShape="1">
          <a:blip r:embed="rId9">
            <a:alphaModFix/>
          </a:blip>
          <a:srcRect b="14021" l="0" r="0" t="27916"/>
          <a:stretch/>
        </p:blipFill>
        <p:spPr>
          <a:xfrm>
            <a:off x="983895" y="3454948"/>
            <a:ext cx="595800" cy="166730"/>
          </a:xfrm>
          <a:prstGeom prst="rect">
            <a:avLst/>
          </a:prstGeom>
          <a:noFill/>
          <a:ln>
            <a:noFill/>
          </a:ln>
        </p:spPr>
      </p:pic>
      <p:pic>
        <p:nvPicPr>
          <p:cNvPr id="1249" name="Google Shape;1249;p64"/>
          <p:cNvPicPr preferRelativeResize="0"/>
          <p:nvPr/>
        </p:nvPicPr>
        <p:blipFill>
          <a:blip r:embed="rId10">
            <a:alphaModFix/>
          </a:blip>
          <a:stretch>
            <a:fillRect/>
          </a:stretch>
        </p:blipFill>
        <p:spPr>
          <a:xfrm>
            <a:off x="906286" y="3242052"/>
            <a:ext cx="545700" cy="278915"/>
          </a:xfrm>
          <a:prstGeom prst="rect">
            <a:avLst/>
          </a:prstGeom>
          <a:noFill/>
          <a:ln>
            <a:noFill/>
          </a:ln>
        </p:spPr>
      </p:pic>
      <p:pic>
        <p:nvPicPr>
          <p:cNvPr id="1250" name="Google Shape;1250;p64"/>
          <p:cNvPicPr preferRelativeResize="0"/>
          <p:nvPr/>
        </p:nvPicPr>
        <p:blipFill>
          <a:blip r:embed="rId11">
            <a:alphaModFix/>
          </a:blip>
          <a:stretch>
            <a:fillRect/>
          </a:stretch>
        </p:blipFill>
        <p:spPr>
          <a:xfrm>
            <a:off x="2495035" y="2935183"/>
            <a:ext cx="467448" cy="67003"/>
          </a:xfrm>
          <a:prstGeom prst="rect">
            <a:avLst/>
          </a:prstGeom>
          <a:noFill/>
          <a:ln>
            <a:noFill/>
          </a:ln>
        </p:spPr>
      </p:pic>
      <p:pic>
        <p:nvPicPr>
          <p:cNvPr id="1251" name="Google Shape;1251;p64"/>
          <p:cNvPicPr preferRelativeResize="0"/>
          <p:nvPr/>
        </p:nvPicPr>
        <p:blipFill>
          <a:blip r:embed="rId12">
            <a:alphaModFix/>
          </a:blip>
          <a:stretch>
            <a:fillRect/>
          </a:stretch>
        </p:blipFill>
        <p:spPr>
          <a:xfrm>
            <a:off x="2309528" y="3451813"/>
            <a:ext cx="486899" cy="106037"/>
          </a:xfrm>
          <a:prstGeom prst="rect">
            <a:avLst/>
          </a:prstGeom>
          <a:noFill/>
          <a:ln>
            <a:noFill/>
          </a:ln>
        </p:spPr>
      </p:pic>
      <p:sp>
        <p:nvSpPr>
          <p:cNvPr id="1252" name="Google Shape;1252;p64"/>
          <p:cNvSpPr txBox="1"/>
          <p:nvPr/>
        </p:nvSpPr>
        <p:spPr>
          <a:xfrm>
            <a:off x="0" y="478212"/>
            <a:ext cx="9144000" cy="4779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latin typeface="Roboto"/>
                <a:ea typeface="Roboto"/>
                <a:cs typeface="Roboto"/>
                <a:sym typeface="Roboto"/>
              </a:rPr>
              <a:t>Resolving complexity of serving multiple markets</a:t>
            </a:r>
            <a:endParaRPr b="1" sz="1800">
              <a:latin typeface="Roboto"/>
              <a:ea typeface="Roboto"/>
              <a:cs typeface="Roboto"/>
              <a:sym typeface="Roboto"/>
            </a:endParaRPr>
          </a:p>
        </p:txBody>
      </p:sp>
      <p:pic>
        <p:nvPicPr>
          <p:cNvPr id="1253" name="Google Shape;1253;p64"/>
          <p:cNvPicPr preferRelativeResize="0"/>
          <p:nvPr/>
        </p:nvPicPr>
        <p:blipFill>
          <a:blip r:embed="rId11">
            <a:alphaModFix/>
          </a:blip>
          <a:stretch>
            <a:fillRect/>
          </a:stretch>
        </p:blipFill>
        <p:spPr>
          <a:xfrm>
            <a:off x="1471778" y="2875312"/>
            <a:ext cx="467448" cy="6700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65"/>
          <p:cNvSpPr txBox="1"/>
          <p:nvPr/>
        </p:nvSpPr>
        <p:spPr>
          <a:xfrm>
            <a:off x="20" y="4360238"/>
            <a:ext cx="9144000" cy="783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4600"/>
          </a:p>
        </p:txBody>
      </p:sp>
      <p:sp>
        <p:nvSpPr>
          <p:cNvPr id="1259" name="Google Shape;1259;p65"/>
          <p:cNvSpPr txBox="1"/>
          <p:nvPr>
            <p:ph idx="12" type="sldNum"/>
          </p:nvPr>
        </p:nvSpPr>
        <p:spPr>
          <a:xfrm>
            <a:off x="8556784" y="56071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260" name="Google Shape;1260;p65"/>
          <p:cNvSpPr/>
          <p:nvPr/>
        </p:nvSpPr>
        <p:spPr>
          <a:xfrm>
            <a:off x="0" y="5025000"/>
            <a:ext cx="1125000" cy="118500"/>
          </a:xfrm>
          <a:prstGeom prst="rect">
            <a:avLst/>
          </a:prstGeom>
          <a:solidFill>
            <a:srgbClr val="FE6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65"/>
          <p:cNvSpPr/>
          <p:nvPr/>
        </p:nvSpPr>
        <p:spPr>
          <a:xfrm>
            <a:off x="1125000" y="5025000"/>
            <a:ext cx="8019000" cy="118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65"/>
          <p:cNvSpPr/>
          <p:nvPr/>
        </p:nvSpPr>
        <p:spPr>
          <a:xfrm>
            <a:off x="5295600" y="0"/>
            <a:ext cx="2019600" cy="47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E6A23"/>
                </a:solidFill>
                <a:latin typeface="Roboto"/>
                <a:ea typeface="Roboto"/>
                <a:cs typeface="Roboto"/>
                <a:sym typeface="Roboto"/>
              </a:rPr>
              <a:t>INTEGRATION</a:t>
            </a:r>
            <a:endParaRPr b="1">
              <a:solidFill>
                <a:srgbClr val="FE6A23"/>
              </a:solidFill>
              <a:latin typeface="Roboto"/>
              <a:ea typeface="Roboto"/>
              <a:cs typeface="Roboto"/>
              <a:sym typeface="Roboto"/>
            </a:endParaRPr>
          </a:p>
        </p:txBody>
      </p:sp>
      <p:sp>
        <p:nvSpPr>
          <p:cNvPr id="1263" name="Google Shape;1263;p65"/>
          <p:cNvSpPr/>
          <p:nvPr/>
        </p:nvSpPr>
        <p:spPr>
          <a:xfrm>
            <a:off x="35622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BENEFITS</a:t>
            </a:r>
            <a:endParaRPr>
              <a:solidFill>
                <a:srgbClr val="B7B7B7"/>
              </a:solidFill>
              <a:latin typeface="Roboto"/>
              <a:ea typeface="Roboto"/>
              <a:cs typeface="Roboto"/>
              <a:sym typeface="Roboto"/>
            </a:endParaRPr>
          </a:p>
        </p:txBody>
      </p:sp>
      <p:sp>
        <p:nvSpPr>
          <p:cNvPr id="1264" name="Google Shape;1264;p65"/>
          <p:cNvSpPr/>
          <p:nvPr/>
        </p:nvSpPr>
        <p:spPr>
          <a:xfrm>
            <a:off x="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PURPOSE</a:t>
            </a:r>
            <a:endParaRPr>
              <a:solidFill>
                <a:srgbClr val="B7B7B7"/>
              </a:solidFill>
              <a:latin typeface="Roboto"/>
              <a:ea typeface="Roboto"/>
              <a:cs typeface="Roboto"/>
              <a:sym typeface="Roboto"/>
            </a:endParaRPr>
          </a:p>
        </p:txBody>
      </p:sp>
      <p:sp>
        <p:nvSpPr>
          <p:cNvPr id="1265" name="Google Shape;1265;p65"/>
          <p:cNvSpPr/>
          <p:nvPr/>
        </p:nvSpPr>
        <p:spPr>
          <a:xfrm>
            <a:off x="17811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SERVICE</a:t>
            </a:r>
            <a:endParaRPr>
              <a:solidFill>
                <a:srgbClr val="B7B7B7"/>
              </a:solidFill>
              <a:latin typeface="Roboto"/>
              <a:ea typeface="Roboto"/>
              <a:cs typeface="Roboto"/>
              <a:sym typeface="Roboto"/>
            </a:endParaRPr>
          </a:p>
        </p:txBody>
      </p:sp>
      <p:sp>
        <p:nvSpPr>
          <p:cNvPr id="1266" name="Google Shape;1266;p65"/>
          <p:cNvSpPr txBox="1"/>
          <p:nvPr/>
        </p:nvSpPr>
        <p:spPr>
          <a:xfrm>
            <a:off x="50" y="477900"/>
            <a:ext cx="9144000" cy="506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latin typeface="Roboto"/>
                <a:ea typeface="Roboto"/>
                <a:cs typeface="Roboto"/>
                <a:sym typeface="Roboto"/>
              </a:rPr>
              <a:t>Lean integration: ready to ship in just 5 weeks</a:t>
            </a:r>
            <a:endParaRPr b="1" sz="1800">
              <a:latin typeface="Roboto"/>
              <a:ea typeface="Roboto"/>
              <a:cs typeface="Roboto"/>
              <a:sym typeface="Roboto"/>
            </a:endParaRPr>
          </a:p>
        </p:txBody>
      </p:sp>
      <p:sp>
        <p:nvSpPr>
          <p:cNvPr id="1267" name="Google Shape;1267;p65"/>
          <p:cNvSpPr/>
          <p:nvPr/>
        </p:nvSpPr>
        <p:spPr>
          <a:xfrm>
            <a:off x="500525" y="1504843"/>
            <a:ext cx="1392900" cy="674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65"/>
          <p:cNvSpPr/>
          <p:nvPr/>
        </p:nvSpPr>
        <p:spPr>
          <a:xfrm>
            <a:off x="619775" y="1583118"/>
            <a:ext cx="1132200" cy="506400"/>
          </a:xfrm>
          <a:prstGeom prst="rect">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Partner’s Warehouse Management System</a:t>
            </a:r>
            <a:endParaRPr b="1" sz="800">
              <a:latin typeface="Roboto"/>
              <a:ea typeface="Roboto"/>
              <a:cs typeface="Roboto"/>
              <a:sym typeface="Roboto"/>
            </a:endParaRPr>
          </a:p>
        </p:txBody>
      </p:sp>
      <p:sp>
        <p:nvSpPr>
          <p:cNvPr id="1269" name="Google Shape;1269;p65"/>
          <p:cNvSpPr/>
          <p:nvPr/>
        </p:nvSpPr>
        <p:spPr>
          <a:xfrm>
            <a:off x="2714150" y="1504843"/>
            <a:ext cx="1187700" cy="674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65"/>
          <p:cNvSpPr/>
          <p:nvPr/>
        </p:nvSpPr>
        <p:spPr>
          <a:xfrm>
            <a:off x="2816883" y="1583118"/>
            <a:ext cx="943200" cy="506400"/>
          </a:xfrm>
          <a:prstGeom prst="rect">
            <a:avLst/>
          </a:prstGeom>
          <a:solidFill>
            <a:srgbClr val="FFFFFF"/>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ZSS Connect</a:t>
            </a:r>
            <a:endParaRPr b="1" sz="800">
              <a:latin typeface="Roboto"/>
              <a:ea typeface="Roboto"/>
              <a:cs typeface="Roboto"/>
              <a:sym typeface="Roboto"/>
            </a:endParaRPr>
          </a:p>
        </p:txBody>
      </p:sp>
      <p:sp>
        <p:nvSpPr>
          <p:cNvPr id="1271" name="Google Shape;1271;p65"/>
          <p:cNvSpPr/>
          <p:nvPr/>
        </p:nvSpPr>
        <p:spPr>
          <a:xfrm>
            <a:off x="4863145" y="1504843"/>
            <a:ext cx="1392900" cy="674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65"/>
          <p:cNvSpPr/>
          <p:nvPr/>
        </p:nvSpPr>
        <p:spPr>
          <a:xfrm>
            <a:off x="4986992" y="1583118"/>
            <a:ext cx="1132200" cy="506400"/>
          </a:xfrm>
          <a:prstGeom prst="rect">
            <a:avLst/>
          </a:prstGeom>
          <a:solidFill>
            <a:srgbClr val="FFFFFF"/>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ZSS account</a:t>
            </a:r>
            <a:endParaRPr b="1" sz="800">
              <a:latin typeface="Roboto"/>
              <a:ea typeface="Roboto"/>
              <a:cs typeface="Roboto"/>
              <a:sym typeface="Roboto"/>
            </a:endParaRPr>
          </a:p>
        </p:txBody>
      </p:sp>
      <p:cxnSp>
        <p:nvCxnSpPr>
          <p:cNvPr id="1273" name="Google Shape;1273;p65"/>
          <p:cNvCxnSpPr/>
          <p:nvPr/>
        </p:nvCxnSpPr>
        <p:spPr>
          <a:xfrm>
            <a:off x="1904050" y="2026232"/>
            <a:ext cx="916800" cy="0"/>
          </a:xfrm>
          <a:prstGeom prst="straightConnector1">
            <a:avLst/>
          </a:prstGeom>
          <a:noFill/>
          <a:ln cap="flat" cmpd="sng" w="9525">
            <a:solidFill>
              <a:srgbClr val="000000"/>
            </a:solidFill>
            <a:prstDash val="solid"/>
            <a:round/>
            <a:headEnd len="med" w="med" type="none"/>
            <a:tailEnd len="med" w="med" type="triangle"/>
          </a:ln>
        </p:spPr>
      </p:cxnSp>
      <p:sp>
        <p:nvSpPr>
          <p:cNvPr id="1274" name="Google Shape;1274;p65"/>
          <p:cNvSpPr/>
          <p:nvPr/>
        </p:nvSpPr>
        <p:spPr>
          <a:xfrm>
            <a:off x="1705962" y="1751673"/>
            <a:ext cx="1132200" cy="348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i="1" lang="en-GB" sz="700">
                <a:latin typeface="Roboto"/>
                <a:ea typeface="Roboto"/>
                <a:cs typeface="Roboto"/>
                <a:sym typeface="Roboto"/>
              </a:rPr>
              <a:t>Call label</a:t>
            </a:r>
            <a:endParaRPr i="1" sz="700">
              <a:latin typeface="Roboto"/>
              <a:ea typeface="Roboto"/>
              <a:cs typeface="Roboto"/>
              <a:sym typeface="Roboto"/>
            </a:endParaRPr>
          </a:p>
        </p:txBody>
      </p:sp>
      <p:cxnSp>
        <p:nvCxnSpPr>
          <p:cNvPr id="1275" name="Google Shape;1275;p65"/>
          <p:cNvCxnSpPr/>
          <p:nvPr/>
        </p:nvCxnSpPr>
        <p:spPr>
          <a:xfrm>
            <a:off x="1901900" y="1751993"/>
            <a:ext cx="907500" cy="0"/>
          </a:xfrm>
          <a:prstGeom prst="straightConnector1">
            <a:avLst/>
          </a:prstGeom>
          <a:noFill/>
          <a:ln cap="flat" cmpd="sng" w="9525">
            <a:solidFill>
              <a:srgbClr val="000000"/>
            </a:solidFill>
            <a:prstDash val="solid"/>
            <a:round/>
            <a:headEnd len="med" w="med" type="triangle"/>
            <a:tailEnd len="med" w="med" type="none"/>
          </a:ln>
        </p:spPr>
      </p:cxnSp>
      <p:sp>
        <p:nvSpPr>
          <p:cNvPr id="1276" name="Google Shape;1276;p65"/>
          <p:cNvSpPr/>
          <p:nvPr/>
        </p:nvSpPr>
        <p:spPr>
          <a:xfrm>
            <a:off x="1705962" y="1474079"/>
            <a:ext cx="1132200" cy="348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i="1" lang="en-GB" sz="700">
                <a:latin typeface="Roboto"/>
                <a:ea typeface="Roboto"/>
                <a:cs typeface="Roboto"/>
                <a:sym typeface="Roboto"/>
              </a:rPr>
              <a:t>Label data</a:t>
            </a:r>
            <a:endParaRPr i="1" sz="700">
              <a:latin typeface="Roboto"/>
              <a:ea typeface="Roboto"/>
              <a:cs typeface="Roboto"/>
              <a:sym typeface="Roboto"/>
            </a:endParaRPr>
          </a:p>
        </p:txBody>
      </p:sp>
      <p:sp>
        <p:nvSpPr>
          <p:cNvPr id="1277" name="Google Shape;1277;p65"/>
          <p:cNvSpPr/>
          <p:nvPr/>
        </p:nvSpPr>
        <p:spPr>
          <a:xfrm>
            <a:off x="2505400" y="1217033"/>
            <a:ext cx="1584000" cy="363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000">
                <a:solidFill>
                  <a:srgbClr val="000000"/>
                </a:solidFill>
                <a:latin typeface="Roboto"/>
                <a:ea typeface="Roboto"/>
                <a:cs typeface="Roboto"/>
                <a:sym typeface="Roboto"/>
              </a:rPr>
              <a:t>Integrator &amp; D</a:t>
            </a:r>
            <a:r>
              <a:rPr b="1" lang="en-GB" sz="1000">
                <a:latin typeface="Roboto"/>
                <a:ea typeface="Roboto"/>
                <a:cs typeface="Roboto"/>
                <a:sym typeface="Roboto"/>
              </a:rPr>
              <a:t>I</a:t>
            </a:r>
            <a:endParaRPr sz="1000">
              <a:latin typeface="Roboto"/>
              <a:ea typeface="Roboto"/>
              <a:cs typeface="Roboto"/>
              <a:sym typeface="Roboto"/>
            </a:endParaRPr>
          </a:p>
        </p:txBody>
      </p:sp>
      <p:sp>
        <p:nvSpPr>
          <p:cNvPr id="1278" name="Google Shape;1278;p65"/>
          <p:cNvSpPr/>
          <p:nvPr/>
        </p:nvSpPr>
        <p:spPr>
          <a:xfrm>
            <a:off x="4963175" y="1232208"/>
            <a:ext cx="1132200" cy="348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000">
                <a:latin typeface="Roboto"/>
                <a:ea typeface="Roboto"/>
                <a:cs typeface="Roboto"/>
                <a:sym typeface="Roboto"/>
              </a:rPr>
              <a:t>Carrier</a:t>
            </a:r>
            <a:endParaRPr b="1" sz="1000">
              <a:latin typeface="Roboto"/>
              <a:ea typeface="Roboto"/>
              <a:cs typeface="Roboto"/>
              <a:sym typeface="Roboto"/>
            </a:endParaRPr>
          </a:p>
        </p:txBody>
      </p:sp>
      <p:sp>
        <p:nvSpPr>
          <p:cNvPr id="1279" name="Google Shape;1279;p65"/>
          <p:cNvSpPr/>
          <p:nvPr/>
        </p:nvSpPr>
        <p:spPr>
          <a:xfrm>
            <a:off x="619775" y="1232208"/>
            <a:ext cx="1132200" cy="348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000">
                <a:latin typeface="Roboto"/>
                <a:ea typeface="Roboto"/>
                <a:cs typeface="Roboto"/>
                <a:sym typeface="Roboto"/>
              </a:rPr>
              <a:t>Partner</a:t>
            </a:r>
            <a:endParaRPr b="1" sz="1000">
              <a:latin typeface="Roboto"/>
              <a:ea typeface="Roboto"/>
              <a:cs typeface="Roboto"/>
              <a:sym typeface="Roboto"/>
            </a:endParaRPr>
          </a:p>
        </p:txBody>
      </p:sp>
      <p:sp>
        <p:nvSpPr>
          <p:cNvPr id="1280" name="Google Shape;1280;p65"/>
          <p:cNvSpPr/>
          <p:nvPr/>
        </p:nvSpPr>
        <p:spPr>
          <a:xfrm>
            <a:off x="7386400" y="1504843"/>
            <a:ext cx="1392900" cy="6747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65"/>
          <p:cNvSpPr/>
          <p:nvPr/>
        </p:nvSpPr>
        <p:spPr>
          <a:xfrm>
            <a:off x="7546355" y="1583118"/>
            <a:ext cx="1132200" cy="506400"/>
          </a:xfrm>
          <a:prstGeom prst="rect">
            <a:avLst/>
          </a:prstGeom>
          <a:solidFill>
            <a:srgbClr val="FFFFFF"/>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ZSS product</a:t>
            </a:r>
            <a:endParaRPr b="1" sz="800">
              <a:latin typeface="Roboto"/>
              <a:ea typeface="Roboto"/>
              <a:cs typeface="Roboto"/>
              <a:sym typeface="Roboto"/>
            </a:endParaRPr>
          </a:p>
        </p:txBody>
      </p:sp>
      <p:sp>
        <p:nvSpPr>
          <p:cNvPr id="1282" name="Google Shape;1282;p65"/>
          <p:cNvSpPr/>
          <p:nvPr/>
        </p:nvSpPr>
        <p:spPr>
          <a:xfrm>
            <a:off x="7546355" y="1232208"/>
            <a:ext cx="1132200" cy="348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GB" sz="1000">
                <a:latin typeface="Roboto"/>
                <a:ea typeface="Roboto"/>
                <a:cs typeface="Roboto"/>
                <a:sym typeface="Roboto"/>
              </a:rPr>
              <a:t>Zalando</a:t>
            </a:r>
            <a:endParaRPr b="1" sz="1000">
              <a:latin typeface="Roboto"/>
              <a:ea typeface="Roboto"/>
              <a:cs typeface="Roboto"/>
              <a:sym typeface="Roboto"/>
            </a:endParaRPr>
          </a:p>
        </p:txBody>
      </p:sp>
      <p:cxnSp>
        <p:nvCxnSpPr>
          <p:cNvPr id="1283" name="Google Shape;1283;p65"/>
          <p:cNvCxnSpPr/>
          <p:nvPr/>
        </p:nvCxnSpPr>
        <p:spPr>
          <a:xfrm flipH="1" rot="10800000">
            <a:off x="6121579" y="1962101"/>
            <a:ext cx="1424700" cy="6600"/>
          </a:xfrm>
          <a:prstGeom prst="straightConnector1">
            <a:avLst/>
          </a:prstGeom>
          <a:noFill/>
          <a:ln cap="flat" cmpd="sng" w="9525">
            <a:solidFill>
              <a:srgbClr val="000000"/>
            </a:solidFill>
            <a:prstDash val="solid"/>
            <a:round/>
            <a:headEnd len="med" w="med" type="none"/>
            <a:tailEnd len="med" w="med" type="triangle"/>
          </a:ln>
        </p:spPr>
      </p:cxnSp>
      <p:sp>
        <p:nvSpPr>
          <p:cNvPr id="1284" name="Google Shape;1284;p65"/>
          <p:cNvSpPr/>
          <p:nvPr/>
        </p:nvSpPr>
        <p:spPr>
          <a:xfrm>
            <a:off x="6056602" y="1630076"/>
            <a:ext cx="1497000" cy="420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700">
                <a:latin typeface="Roboto"/>
                <a:ea typeface="Roboto"/>
                <a:cs typeface="Roboto"/>
                <a:sym typeface="Roboto"/>
              </a:rPr>
              <a:t>Invoicing for</a:t>
            </a:r>
            <a:br>
              <a:rPr i="1" lang="en-GB" sz="700">
                <a:latin typeface="Roboto"/>
                <a:ea typeface="Roboto"/>
                <a:cs typeface="Roboto"/>
                <a:sym typeface="Roboto"/>
              </a:rPr>
            </a:br>
            <a:r>
              <a:rPr i="1" lang="en-GB" sz="700">
                <a:latin typeface="Roboto"/>
                <a:ea typeface="Roboto"/>
                <a:cs typeface="Roboto"/>
                <a:sym typeface="Roboto"/>
              </a:rPr>
              <a:t>Last Mile Delivery</a:t>
            </a:r>
            <a:endParaRPr i="1" sz="700">
              <a:latin typeface="Roboto"/>
              <a:ea typeface="Roboto"/>
              <a:cs typeface="Roboto"/>
              <a:sym typeface="Roboto"/>
            </a:endParaRPr>
          </a:p>
        </p:txBody>
      </p:sp>
      <p:cxnSp>
        <p:nvCxnSpPr>
          <p:cNvPr id="1285" name="Google Shape;1285;p65"/>
          <p:cNvCxnSpPr/>
          <p:nvPr/>
        </p:nvCxnSpPr>
        <p:spPr>
          <a:xfrm>
            <a:off x="3768050" y="2026318"/>
            <a:ext cx="1233600" cy="0"/>
          </a:xfrm>
          <a:prstGeom prst="straightConnector1">
            <a:avLst/>
          </a:prstGeom>
          <a:noFill/>
          <a:ln cap="flat" cmpd="sng" w="9525">
            <a:solidFill>
              <a:srgbClr val="000000"/>
            </a:solidFill>
            <a:prstDash val="solid"/>
            <a:round/>
            <a:headEnd len="med" w="med" type="none"/>
            <a:tailEnd len="med" w="med" type="triangle"/>
          </a:ln>
        </p:spPr>
      </p:cxnSp>
      <p:sp>
        <p:nvSpPr>
          <p:cNvPr id="1286" name="Google Shape;1286;p65"/>
          <p:cNvSpPr/>
          <p:nvPr/>
        </p:nvSpPr>
        <p:spPr>
          <a:xfrm>
            <a:off x="3611350" y="1807675"/>
            <a:ext cx="1497000" cy="196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700">
                <a:latin typeface="Roboto"/>
                <a:ea typeface="Roboto"/>
                <a:cs typeface="Roboto"/>
                <a:sym typeface="Roboto"/>
              </a:rPr>
              <a:t>Shipment</a:t>
            </a:r>
            <a:br>
              <a:rPr i="1" lang="en-GB" sz="700">
                <a:latin typeface="Roboto"/>
                <a:ea typeface="Roboto"/>
                <a:cs typeface="Roboto"/>
                <a:sym typeface="Roboto"/>
              </a:rPr>
            </a:br>
            <a:r>
              <a:rPr i="1" lang="en-GB" sz="700">
                <a:latin typeface="Roboto"/>
                <a:ea typeface="Roboto"/>
                <a:cs typeface="Roboto"/>
                <a:sym typeface="Roboto"/>
              </a:rPr>
              <a:t>announcement</a:t>
            </a:r>
            <a:endParaRPr i="1" sz="700">
              <a:latin typeface="Roboto"/>
              <a:ea typeface="Roboto"/>
              <a:cs typeface="Roboto"/>
              <a:sym typeface="Roboto"/>
            </a:endParaRPr>
          </a:p>
        </p:txBody>
      </p:sp>
      <p:cxnSp>
        <p:nvCxnSpPr>
          <p:cNvPr id="1287" name="Google Shape;1287;p65"/>
          <p:cNvCxnSpPr/>
          <p:nvPr/>
        </p:nvCxnSpPr>
        <p:spPr>
          <a:xfrm>
            <a:off x="3761142" y="1751893"/>
            <a:ext cx="1240500" cy="0"/>
          </a:xfrm>
          <a:prstGeom prst="straightConnector1">
            <a:avLst/>
          </a:prstGeom>
          <a:noFill/>
          <a:ln cap="flat" cmpd="sng" w="9525">
            <a:solidFill>
              <a:srgbClr val="000000"/>
            </a:solidFill>
            <a:prstDash val="solid"/>
            <a:round/>
            <a:headEnd len="med" w="med" type="triangle"/>
            <a:tailEnd len="med" w="med" type="none"/>
          </a:ln>
        </p:spPr>
      </p:cxnSp>
      <p:sp>
        <p:nvSpPr>
          <p:cNvPr id="1288" name="Google Shape;1288;p65"/>
          <p:cNvSpPr/>
          <p:nvPr/>
        </p:nvSpPr>
        <p:spPr>
          <a:xfrm>
            <a:off x="3611350" y="1522772"/>
            <a:ext cx="1497000" cy="24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700">
                <a:latin typeface="Roboto"/>
                <a:ea typeface="Roboto"/>
                <a:cs typeface="Roboto"/>
                <a:sym typeface="Roboto"/>
              </a:rPr>
              <a:t>Track &amp; Trace</a:t>
            </a:r>
            <a:br>
              <a:rPr i="1" lang="en-GB" sz="700">
                <a:latin typeface="Roboto"/>
                <a:ea typeface="Roboto"/>
                <a:cs typeface="Roboto"/>
                <a:sym typeface="Roboto"/>
              </a:rPr>
            </a:br>
            <a:r>
              <a:rPr i="1" lang="en-GB" sz="700">
                <a:latin typeface="Roboto"/>
                <a:ea typeface="Roboto"/>
                <a:cs typeface="Roboto"/>
                <a:sym typeface="Roboto"/>
              </a:rPr>
              <a:t>data</a:t>
            </a:r>
            <a:endParaRPr i="1" sz="700">
              <a:latin typeface="Roboto"/>
              <a:ea typeface="Roboto"/>
              <a:cs typeface="Roboto"/>
              <a:sym typeface="Roboto"/>
            </a:endParaRPr>
          </a:p>
        </p:txBody>
      </p:sp>
      <p:cxnSp>
        <p:nvCxnSpPr>
          <p:cNvPr id="1289" name="Google Shape;1289;p65"/>
          <p:cNvCxnSpPr/>
          <p:nvPr/>
        </p:nvCxnSpPr>
        <p:spPr>
          <a:xfrm flipH="1">
            <a:off x="619655" y="1836318"/>
            <a:ext cx="8058900" cy="600"/>
          </a:xfrm>
          <a:prstGeom prst="bentConnector5">
            <a:avLst>
              <a:gd fmla="val -2955" name="adj1"/>
              <a:gd fmla="val 141759448" name="adj2"/>
              <a:gd fmla="val 102953" name="adj3"/>
            </a:avLst>
          </a:prstGeom>
          <a:noFill/>
          <a:ln cap="flat" cmpd="sng" w="9525">
            <a:solidFill>
              <a:srgbClr val="000000"/>
            </a:solidFill>
            <a:prstDash val="solid"/>
            <a:round/>
            <a:headEnd len="med" w="med" type="none"/>
            <a:tailEnd len="med" w="med" type="triangle"/>
          </a:ln>
        </p:spPr>
      </p:cxnSp>
      <p:sp>
        <p:nvSpPr>
          <p:cNvPr id="1290" name="Google Shape;1290;p65"/>
          <p:cNvSpPr/>
          <p:nvPr/>
        </p:nvSpPr>
        <p:spPr>
          <a:xfrm>
            <a:off x="2789850" y="2685797"/>
            <a:ext cx="3325800" cy="165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700">
                <a:latin typeface="Roboto"/>
                <a:ea typeface="Roboto"/>
                <a:cs typeface="Roboto"/>
                <a:sym typeface="Roboto"/>
              </a:rPr>
              <a:t>Invoicing for Total ZSS Service (Linehaul + Last Mile Delivery)</a:t>
            </a:r>
            <a:endParaRPr i="1" sz="700">
              <a:latin typeface="Roboto"/>
              <a:ea typeface="Roboto"/>
              <a:cs typeface="Roboto"/>
              <a:sym typeface="Roboto"/>
            </a:endParaRPr>
          </a:p>
        </p:txBody>
      </p:sp>
      <p:cxnSp>
        <p:nvCxnSpPr>
          <p:cNvPr id="1291" name="Google Shape;1291;p65"/>
          <p:cNvCxnSpPr/>
          <p:nvPr/>
        </p:nvCxnSpPr>
        <p:spPr>
          <a:xfrm flipH="1" rot="-5400000">
            <a:off x="5700257" y="-322182"/>
            <a:ext cx="600" cy="4824000"/>
          </a:xfrm>
          <a:prstGeom prst="bentConnector3">
            <a:avLst>
              <a:gd fmla="val 47216669" name="adj1"/>
            </a:avLst>
          </a:prstGeom>
          <a:noFill/>
          <a:ln cap="flat" cmpd="sng" w="9525">
            <a:solidFill>
              <a:srgbClr val="000000"/>
            </a:solidFill>
            <a:prstDash val="solid"/>
            <a:round/>
            <a:headEnd len="med" w="med" type="none"/>
            <a:tailEnd len="med" w="med" type="triangle"/>
          </a:ln>
        </p:spPr>
      </p:cxnSp>
      <p:sp>
        <p:nvSpPr>
          <p:cNvPr id="1292" name="Google Shape;1292;p65"/>
          <p:cNvSpPr/>
          <p:nvPr/>
        </p:nvSpPr>
        <p:spPr>
          <a:xfrm>
            <a:off x="1634500" y="2373424"/>
            <a:ext cx="3325800" cy="118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i="1" lang="en-GB" sz="700">
                <a:latin typeface="Roboto"/>
                <a:ea typeface="Roboto"/>
                <a:cs typeface="Roboto"/>
                <a:sym typeface="Roboto"/>
              </a:rPr>
              <a:t>Providing Track &amp; Trace data</a:t>
            </a:r>
            <a:endParaRPr i="1" sz="700">
              <a:latin typeface="Roboto"/>
              <a:ea typeface="Roboto"/>
              <a:cs typeface="Roboto"/>
              <a:sym typeface="Roboto"/>
            </a:endParaRPr>
          </a:p>
        </p:txBody>
      </p:sp>
      <p:cxnSp>
        <p:nvCxnSpPr>
          <p:cNvPr id="1293" name="Google Shape;1293;p65"/>
          <p:cNvCxnSpPr/>
          <p:nvPr/>
        </p:nvCxnSpPr>
        <p:spPr>
          <a:xfrm rot="5400000">
            <a:off x="2236907" y="1038468"/>
            <a:ext cx="600" cy="2102700"/>
          </a:xfrm>
          <a:prstGeom prst="bentConnector3">
            <a:avLst>
              <a:gd fmla="val 47429169" name="adj1"/>
            </a:avLst>
          </a:prstGeom>
          <a:noFill/>
          <a:ln cap="flat" cmpd="sng" w="9525">
            <a:solidFill>
              <a:srgbClr val="000000"/>
            </a:solidFill>
            <a:prstDash val="solid"/>
            <a:round/>
            <a:headEnd len="med" w="med" type="none"/>
            <a:tailEnd len="med" w="med" type="triangle"/>
          </a:ln>
        </p:spPr>
      </p:cxnSp>
      <p:pic>
        <p:nvPicPr>
          <p:cNvPr descr="logo_zalando_rgb_hor_all.png" id="1294" name="Google Shape;1294;p65"/>
          <p:cNvPicPr preferRelativeResize="0"/>
          <p:nvPr/>
        </p:nvPicPr>
        <p:blipFill>
          <a:blip r:embed="rId3">
            <a:alphaModFix/>
          </a:blip>
          <a:stretch>
            <a:fillRect/>
          </a:stretch>
        </p:blipFill>
        <p:spPr>
          <a:xfrm>
            <a:off x="262925" y="4793300"/>
            <a:ext cx="599139" cy="118500"/>
          </a:xfrm>
          <a:prstGeom prst="rect">
            <a:avLst/>
          </a:prstGeom>
          <a:noFill/>
          <a:ln>
            <a:noFill/>
          </a:ln>
        </p:spPr>
      </p:pic>
      <p:sp>
        <p:nvSpPr>
          <p:cNvPr id="1295" name="Google Shape;1295;p65"/>
          <p:cNvSpPr/>
          <p:nvPr/>
        </p:nvSpPr>
        <p:spPr>
          <a:xfrm>
            <a:off x="1596750" y="3090150"/>
            <a:ext cx="6033000" cy="1543200"/>
          </a:xfrm>
          <a:prstGeom prst="rect">
            <a:avLst/>
          </a:prstGeom>
          <a:noFill/>
          <a:ln>
            <a:noFill/>
          </a:ln>
        </p:spPr>
        <p:txBody>
          <a:bodyPr anchorCtr="0" anchor="ctr" bIns="45700" lIns="91425" spcFirstLastPara="1" rIns="91425" wrap="square" tIns="45700">
            <a:noAutofit/>
          </a:bodyPr>
          <a:lstStyle/>
          <a:p>
            <a:pPr indent="0" lvl="0" marL="0" rtl="0" algn="l">
              <a:lnSpc>
                <a:spcPct val="115000"/>
              </a:lnSpc>
              <a:spcBef>
                <a:spcPts val="0"/>
              </a:spcBef>
              <a:spcAft>
                <a:spcPts val="0"/>
              </a:spcAft>
              <a:buNone/>
            </a:pPr>
            <a:r>
              <a:rPr b="1" lang="en-GB" sz="1100">
                <a:solidFill>
                  <a:schemeClr val="dk1"/>
                </a:solidFill>
                <a:latin typeface="Roboto"/>
                <a:ea typeface="Roboto"/>
                <a:cs typeface="Roboto"/>
                <a:sym typeface="Roboto"/>
              </a:rPr>
              <a:t>Automatically comply with Zalando’s requirements on carrier selection, even if they change</a:t>
            </a:r>
            <a:endParaRPr b="1"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GB" sz="1100">
                <a:solidFill>
                  <a:schemeClr val="dk1"/>
                </a:solidFill>
                <a:latin typeface="Roboto"/>
                <a:ea typeface="Roboto"/>
                <a:cs typeface="Roboto"/>
                <a:sym typeface="Roboto"/>
              </a:rPr>
              <a:t>Only one integration</a:t>
            </a:r>
            <a:endParaRPr b="1"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GB" sz="1100">
                <a:solidFill>
                  <a:schemeClr val="dk1"/>
                </a:solidFill>
                <a:latin typeface="Roboto"/>
                <a:ea typeface="Roboto"/>
                <a:cs typeface="Roboto"/>
                <a:sym typeface="Roboto"/>
              </a:rPr>
              <a:t>Invoicing for all services from one point of contact</a:t>
            </a:r>
            <a:endParaRPr b="1"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t/>
            </a:r>
            <a:endParaRPr b="1" sz="1100">
              <a:solidFill>
                <a:schemeClr val="dk1"/>
              </a:solidFill>
              <a:latin typeface="Roboto"/>
              <a:ea typeface="Roboto"/>
              <a:cs typeface="Roboto"/>
              <a:sym typeface="Roboto"/>
            </a:endParaRPr>
          </a:p>
          <a:p>
            <a:pPr indent="0" lvl="0" marL="0" rtl="0" algn="l">
              <a:lnSpc>
                <a:spcPct val="115000"/>
              </a:lnSpc>
              <a:spcBef>
                <a:spcPts val="0"/>
              </a:spcBef>
              <a:spcAft>
                <a:spcPts val="0"/>
              </a:spcAft>
              <a:buNone/>
            </a:pPr>
            <a:r>
              <a:rPr b="1" lang="en-GB" sz="1100">
                <a:solidFill>
                  <a:schemeClr val="dk1"/>
                </a:solidFill>
                <a:latin typeface="Roboto"/>
                <a:ea typeface="Roboto"/>
                <a:cs typeface="Roboto"/>
                <a:sym typeface="Roboto"/>
              </a:rPr>
              <a:t>Track and trace data is provided in standardised structure for all CEPs</a:t>
            </a:r>
            <a:endParaRPr b="1" sz="1100">
              <a:latin typeface="Roboto"/>
              <a:ea typeface="Roboto"/>
              <a:cs typeface="Roboto"/>
              <a:sym typeface="Roboto"/>
            </a:endParaRPr>
          </a:p>
        </p:txBody>
      </p:sp>
      <p:grpSp>
        <p:nvGrpSpPr>
          <p:cNvPr id="1296" name="Google Shape;1296;p65"/>
          <p:cNvGrpSpPr/>
          <p:nvPr/>
        </p:nvGrpSpPr>
        <p:grpSpPr>
          <a:xfrm>
            <a:off x="1367644" y="3590707"/>
            <a:ext cx="152909" cy="138284"/>
            <a:chOff x="2977950" y="2523275"/>
            <a:chExt cx="674500" cy="673900"/>
          </a:xfrm>
        </p:grpSpPr>
        <p:sp>
          <p:nvSpPr>
            <p:cNvPr id="1297" name="Google Shape;1297;p65"/>
            <p:cNvSpPr/>
            <p:nvPr/>
          </p:nvSpPr>
          <p:spPr>
            <a:xfrm>
              <a:off x="3134300" y="2707500"/>
              <a:ext cx="366650" cy="335750"/>
            </a:xfrm>
            <a:custGeom>
              <a:rect b="b" l="l" r="r" t="t"/>
              <a:pathLst>
                <a:path extrusionOk="0" h="13430" w="14666">
                  <a:moveTo>
                    <a:pt x="13453" y="1"/>
                  </a:moveTo>
                  <a:cubicBezTo>
                    <a:pt x="13138" y="1"/>
                    <a:pt x="12944" y="195"/>
                    <a:pt x="12726" y="413"/>
                  </a:cubicBezTo>
                  <a:lnTo>
                    <a:pt x="4558" y="10618"/>
                  </a:lnTo>
                  <a:lnTo>
                    <a:pt x="1819" y="6982"/>
                  </a:lnTo>
                  <a:cubicBezTo>
                    <a:pt x="1722" y="6764"/>
                    <a:pt x="1431" y="6667"/>
                    <a:pt x="1116" y="6570"/>
                  </a:cubicBezTo>
                  <a:cubicBezTo>
                    <a:pt x="922" y="6570"/>
                    <a:pt x="607" y="6570"/>
                    <a:pt x="413" y="6764"/>
                  </a:cubicBezTo>
                  <a:cubicBezTo>
                    <a:pt x="219" y="6982"/>
                    <a:pt x="1" y="7176"/>
                    <a:pt x="1" y="7466"/>
                  </a:cubicBezTo>
                  <a:cubicBezTo>
                    <a:pt x="1" y="7782"/>
                    <a:pt x="1" y="7976"/>
                    <a:pt x="219" y="8291"/>
                  </a:cubicBezTo>
                  <a:lnTo>
                    <a:pt x="3758" y="13042"/>
                  </a:lnTo>
                  <a:cubicBezTo>
                    <a:pt x="3855" y="13139"/>
                    <a:pt x="4145" y="13429"/>
                    <a:pt x="4558" y="13429"/>
                  </a:cubicBezTo>
                  <a:cubicBezTo>
                    <a:pt x="4848" y="13429"/>
                    <a:pt x="5164" y="13235"/>
                    <a:pt x="5357" y="13042"/>
                  </a:cubicBezTo>
                  <a:lnTo>
                    <a:pt x="14447" y="1722"/>
                  </a:lnTo>
                  <a:cubicBezTo>
                    <a:pt x="14665" y="1528"/>
                    <a:pt x="14665" y="1213"/>
                    <a:pt x="14665" y="922"/>
                  </a:cubicBezTo>
                  <a:cubicBezTo>
                    <a:pt x="14544" y="607"/>
                    <a:pt x="14447" y="413"/>
                    <a:pt x="14253" y="316"/>
                  </a:cubicBezTo>
                  <a:cubicBezTo>
                    <a:pt x="14059" y="98"/>
                    <a:pt x="13744" y="1"/>
                    <a:pt x="13453" y="1"/>
                  </a:cubicBezTo>
                  <a:close/>
                </a:path>
              </a:pathLst>
            </a:custGeom>
            <a:solidFill>
              <a:srgbClr val="FF69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65"/>
            <p:cNvSpPr/>
            <p:nvPr/>
          </p:nvSpPr>
          <p:spPr>
            <a:xfrm>
              <a:off x="2977950" y="2523275"/>
              <a:ext cx="674500" cy="673900"/>
            </a:xfrm>
            <a:custGeom>
              <a:rect b="b" l="l" r="r" t="t"/>
              <a:pathLst>
                <a:path extrusionOk="0" h="26956" w="26980">
                  <a:moveTo>
                    <a:pt x="13526" y="2110"/>
                  </a:moveTo>
                  <a:cubicBezTo>
                    <a:pt x="19804" y="2110"/>
                    <a:pt x="24846" y="7273"/>
                    <a:pt x="24846" y="13527"/>
                  </a:cubicBezTo>
                  <a:cubicBezTo>
                    <a:pt x="24846" y="19805"/>
                    <a:pt x="19804" y="24846"/>
                    <a:pt x="13526" y="24846"/>
                  </a:cubicBezTo>
                  <a:cubicBezTo>
                    <a:pt x="7176" y="24846"/>
                    <a:pt x="2134" y="19805"/>
                    <a:pt x="2134" y="13527"/>
                  </a:cubicBezTo>
                  <a:cubicBezTo>
                    <a:pt x="2134" y="7273"/>
                    <a:pt x="7176" y="2110"/>
                    <a:pt x="13526" y="2110"/>
                  </a:cubicBezTo>
                  <a:close/>
                  <a:moveTo>
                    <a:pt x="13526" y="1"/>
                  </a:moveTo>
                  <a:cubicBezTo>
                    <a:pt x="6061" y="1"/>
                    <a:pt x="1" y="6061"/>
                    <a:pt x="1" y="13527"/>
                  </a:cubicBezTo>
                  <a:cubicBezTo>
                    <a:pt x="1" y="20895"/>
                    <a:pt x="6061" y="26955"/>
                    <a:pt x="13526" y="26955"/>
                  </a:cubicBezTo>
                  <a:cubicBezTo>
                    <a:pt x="20919" y="26955"/>
                    <a:pt x="26979" y="20895"/>
                    <a:pt x="26979" y="13527"/>
                  </a:cubicBezTo>
                  <a:cubicBezTo>
                    <a:pt x="26979" y="6061"/>
                    <a:pt x="20919" y="1"/>
                    <a:pt x="13526" y="1"/>
                  </a:cubicBezTo>
                  <a:close/>
                </a:path>
              </a:pathLst>
            </a:custGeom>
            <a:solidFill>
              <a:srgbClr val="FF69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9" name="Google Shape;1299;p65"/>
          <p:cNvGrpSpPr/>
          <p:nvPr/>
        </p:nvGrpSpPr>
        <p:grpSpPr>
          <a:xfrm>
            <a:off x="1367644" y="4358731"/>
            <a:ext cx="152909" cy="138284"/>
            <a:chOff x="2977950" y="2523275"/>
            <a:chExt cx="674500" cy="673900"/>
          </a:xfrm>
        </p:grpSpPr>
        <p:sp>
          <p:nvSpPr>
            <p:cNvPr id="1300" name="Google Shape;1300;p65"/>
            <p:cNvSpPr/>
            <p:nvPr/>
          </p:nvSpPr>
          <p:spPr>
            <a:xfrm>
              <a:off x="3134300" y="2707500"/>
              <a:ext cx="366650" cy="335750"/>
            </a:xfrm>
            <a:custGeom>
              <a:rect b="b" l="l" r="r" t="t"/>
              <a:pathLst>
                <a:path extrusionOk="0" h="13430" w="14666">
                  <a:moveTo>
                    <a:pt x="13453" y="1"/>
                  </a:moveTo>
                  <a:cubicBezTo>
                    <a:pt x="13138" y="1"/>
                    <a:pt x="12944" y="195"/>
                    <a:pt x="12726" y="413"/>
                  </a:cubicBezTo>
                  <a:lnTo>
                    <a:pt x="4558" y="10618"/>
                  </a:lnTo>
                  <a:lnTo>
                    <a:pt x="1819" y="6982"/>
                  </a:lnTo>
                  <a:cubicBezTo>
                    <a:pt x="1722" y="6764"/>
                    <a:pt x="1431" y="6667"/>
                    <a:pt x="1116" y="6570"/>
                  </a:cubicBezTo>
                  <a:cubicBezTo>
                    <a:pt x="922" y="6570"/>
                    <a:pt x="607" y="6570"/>
                    <a:pt x="413" y="6764"/>
                  </a:cubicBezTo>
                  <a:cubicBezTo>
                    <a:pt x="219" y="6982"/>
                    <a:pt x="1" y="7176"/>
                    <a:pt x="1" y="7466"/>
                  </a:cubicBezTo>
                  <a:cubicBezTo>
                    <a:pt x="1" y="7782"/>
                    <a:pt x="1" y="7976"/>
                    <a:pt x="219" y="8291"/>
                  </a:cubicBezTo>
                  <a:lnTo>
                    <a:pt x="3758" y="13042"/>
                  </a:lnTo>
                  <a:cubicBezTo>
                    <a:pt x="3855" y="13139"/>
                    <a:pt x="4145" y="13429"/>
                    <a:pt x="4558" y="13429"/>
                  </a:cubicBezTo>
                  <a:cubicBezTo>
                    <a:pt x="4848" y="13429"/>
                    <a:pt x="5164" y="13235"/>
                    <a:pt x="5357" y="13042"/>
                  </a:cubicBezTo>
                  <a:lnTo>
                    <a:pt x="14447" y="1722"/>
                  </a:lnTo>
                  <a:cubicBezTo>
                    <a:pt x="14665" y="1528"/>
                    <a:pt x="14665" y="1213"/>
                    <a:pt x="14665" y="922"/>
                  </a:cubicBezTo>
                  <a:cubicBezTo>
                    <a:pt x="14544" y="607"/>
                    <a:pt x="14447" y="413"/>
                    <a:pt x="14253" y="316"/>
                  </a:cubicBezTo>
                  <a:cubicBezTo>
                    <a:pt x="14059" y="98"/>
                    <a:pt x="13744" y="1"/>
                    <a:pt x="13453" y="1"/>
                  </a:cubicBezTo>
                  <a:close/>
                </a:path>
              </a:pathLst>
            </a:custGeom>
            <a:solidFill>
              <a:srgbClr val="FF69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65"/>
            <p:cNvSpPr/>
            <p:nvPr/>
          </p:nvSpPr>
          <p:spPr>
            <a:xfrm>
              <a:off x="2977950" y="2523275"/>
              <a:ext cx="674500" cy="673900"/>
            </a:xfrm>
            <a:custGeom>
              <a:rect b="b" l="l" r="r" t="t"/>
              <a:pathLst>
                <a:path extrusionOk="0" h="26956" w="26980">
                  <a:moveTo>
                    <a:pt x="13526" y="2110"/>
                  </a:moveTo>
                  <a:cubicBezTo>
                    <a:pt x="19804" y="2110"/>
                    <a:pt x="24846" y="7273"/>
                    <a:pt x="24846" y="13527"/>
                  </a:cubicBezTo>
                  <a:cubicBezTo>
                    <a:pt x="24846" y="19805"/>
                    <a:pt x="19804" y="24846"/>
                    <a:pt x="13526" y="24846"/>
                  </a:cubicBezTo>
                  <a:cubicBezTo>
                    <a:pt x="7176" y="24846"/>
                    <a:pt x="2134" y="19805"/>
                    <a:pt x="2134" y="13527"/>
                  </a:cubicBezTo>
                  <a:cubicBezTo>
                    <a:pt x="2134" y="7273"/>
                    <a:pt x="7176" y="2110"/>
                    <a:pt x="13526" y="2110"/>
                  </a:cubicBezTo>
                  <a:close/>
                  <a:moveTo>
                    <a:pt x="13526" y="1"/>
                  </a:moveTo>
                  <a:cubicBezTo>
                    <a:pt x="6061" y="1"/>
                    <a:pt x="1" y="6061"/>
                    <a:pt x="1" y="13527"/>
                  </a:cubicBezTo>
                  <a:cubicBezTo>
                    <a:pt x="1" y="20895"/>
                    <a:pt x="6061" y="26955"/>
                    <a:pt x="13526" y="26955"/>
                  </a:cubicBezTo>
                  <a:cubicBezTo>
                    <a:pt x="20919" y="26955"/>
                    <a:pt x="26979" y="20895"/>
                    <a:pt x="26979" y="13527"/>
                  </a:cubicBezTo>
                  <a:cubicBezTo>
                    <a:pt x="26979" y="6061"/>
                    <a:pt x="20919" y="1"/>
                    <a:pt x="13526" y="1"/>
                  </a:cubicBezTo>
                  <a:close/>
                </a:path>
              </a:pathLst>
            </a:custGeom>
            <a:solidFill>
              <a:srgbClr val="FF69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2" name="Google Shape;1302;p65"/>
          <p:cNvGrpSpPr/>
          <p:nvPr/>
        </p:nvGrpSpPr>
        <p:grpSpPr>
          <a:xfrm>
            <a:off x="1367644" y="3974719"/>
            <a:ext cx="152909" cy="138284"/>
            <a:chOff x="2977950" y="2523275"/>
            <a:chExt cx="674500" cy="673900"/>
          </a:xfrm>
        </p:grpSpPr>
        <p:sp>
          <p:nvSpPr>
            <p:cNvPr id="1303" name="Google Shape;1303;p65"/>
            <p:cNvSpPr/>
            <p:nvPr/>
          </p:nvSpPr>
          <p:spPr>
            <a:xfrm>
              <a:off x="3134300" y="2707500"/>
              <a:ext cx="366650" cy="335750"/>
            </a:xfrm>
            <a:custGeom>
              <a:rect b="b" l="l" r="r" t="t"/>
              <a:pathLst>
                <a:path extrusionOk="0" h="13430" w="14666">
                  <a:moveTo>
                    <a:pt x="13453" y="1"/>
                  </a:moveTo>
                  <a:cubicBezTo>
                    <a:pt x="13138" y="1"/>
                    <a:pt x="12944" y="195"/>
                    <a:pt x="12726" y="413"/>
                  </a:cubicBezTo>
                  <a:lnTo>
                    <a:pt x="4558" y="10618"/>
                  </a:lnTo>
                  <a:lnTo>
                    <a:pt x="1819" y="6982"/>
                  </a:lnTo>
                  <a:cubicBezTo>
                    <a:pt x="1722" y="6764"/>
                    <a:pt x="1431" y="6667"/>
                    <a:pt x="1116" y="6570"/>
                  </a:cubicBezTo>
                  <a:cubicBezTo>
                    <a:pt x="922" y="6570"/>
                    <a:pt x="607" y="6570"/>
                    <a:pt x="413" y="6764"/>
                  </a:cubicBezTo>
                  <a:cubicBezTo>
                    <a:pt x="219" y="6982"/>
                    <a:pt x="1" y="7176"/>
                    <a:pt x="1" y="7466"/>
                  </a:cubicBezTo>
                  <a:cubicBezTo>
                    <a:pt x="1" y="7782"/>
                    <a:pt x="1" y="7976"/>
                    <a:pt x="219" y="8291"/>
                  </a:cubicBezTo>
                  <a:lnTo>
                    <a:pt x="3758" y="13042"/>
                  </a:lnTo>
                  <a:cubicBezTo>
                    <a:pt x="3855" y="13139"/>
                    <a:pt x="4145" y="13429"/>
                    <a:pt x="4558" y="13429"/>
                  </a:cubicBezTo>
                  <a:cubicBezTo>
                    <a:pt x="4848" y="13429"/>
                    <a:pt x="5164" y="13235"/>
                    <a:pt x="5357" y="13042"/>
                  </a:cubicBezTo>
                  <a:lnTo>
                    <a:pt x="14447" y="1722"/>
                  </a:lnTo>
                  <a:cubicBezTo>
                    <a:pt x="14665" y="1528"/>
                    <a:pt x="14665" y="1213"/>
                    <a:pt x="14665" y="922"/>
                  </a:cubicBezTo>
                  <a:cubicBezTo>
                    <a:pt x="14544" y="607"/>
                    <a:pt x="14447" y="413"/>
                    <a:pt x="14253" y="316"/>
                  </a:cubicBezTo>
                  <a:cubicBezTo>
                    <a:pt x="14059" y="98"/>
                    <a:pt x="13744" y="1"/>
                    <a:pt x="13453" y="1"/>
                  </a:cubicBezTo>
                  <a:close/>
                </a:path>
              </a:pathLst>
            </a:custGeom>
            <a:solidFill>
              <a:srgbClr val="FF69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65"/>
            <p:cNvSpPr/>
            <p:nvPr/>
          </p:nvSpPr>
          <p:spPr>
            <a:xfrm>
              <a:off x="2977950" y="2523275"/>
              <a:ext cx="674500" cy="673900"/>
            </a:xfrm>
            <a:custGeom>
              <a:rect b="b" l="l" r="r" t="t"/>
              <a:pathLst>
                <a:path extrusionOk="0" h="26956" w="26980">
                  <a:moveTo>
                    <a:pt x="13526" y="2110"/>
                  </a:moveTo>
                  <a:cubicBezTo>
                    <a:pt x="19804" y="2110"/>
                    <a:pt x="24846" y="7273"/>
                    <a:pt x="24846" y="13527"/>
                  </a:cubicBezTo>
                  <a:cubicBezTo>
                    <a:pt x="24846" y="19805"/>
                    <a:pt x="19804" y="24846"/>
                    <a:pt x="13526" y="24846"/>
                  </a:cubicBezTo>
                  <a:cubicBezTo>
                    <a:pt x="7176" y="24846"/>
                    <a:pt x="2134" y="19805"/>
                    <a:pt x="2134" y="13527"/>
                  </a:cubicBezTo>
                  <a:cubicBezTo>
                    <a:pt x="2134" y="7273"/>
                    <a:pt x="7176" y="2110"/>
                    <a:pt x="13526" y="2110"/>
                  </a:cubicBezTo>
                  <a:close/>
                  <a:moveTo>
                    <a:pt x="13526" y="1"/>
                  </a:moveTo>
                  <a:cubicBezTo>
                    <a:pt x="6061" y="1"/>
                    <a:pt x="1" y="6061"/>
                    <a:pt x="1" y="13527"/>
                  </a:cubicBezTo>
                  <a:cubicBezTo>
                    <a:pt x="1" y="20895"/>
                    <a:pt x="6061" y="26955"/>
                    <a:pt x="13526" y="26955"/>
                  </a:cubicBezTo>
                  <a:cubicBezTo>
                    <a:pt x="20919" y="26955"/>
                    <a:pt x="26979" y="20895"/>
                    <a:pt x="26979" y="13527"/>
                  </a:cubicBezTo>
                  <a:cubicBezTo>
                    <a:pt x="26979" y="6061"/>
                    <a:pt x="20919" y="1"/>
                    <a:pt x="13526" y="1"/>
                  </a:cubicBezTo>
                  <a:close/>
                </a:path>
              </a:pathLst>
            </a:custGeom>
            <a:solidFill>
              <a:srgbClr val="FF69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5" name="Google Shape;1305;p65"/>
          <p:cNvGrpSpPr/>
          <p:nvPr/>
        </p:nvGrpSpPr>
        <p:grpSpPr>
          <a:xfrm>
            <a:off x="1367644" y="3206696"/>
            <a:ext cx="152909" cy="138284"/>
            <a:chOff x="2977950" y="2523275"/>
            <a:chExt cx="674500" cy="673900"/>
          </a:xfrm>
        </p:grpSpPr>
        <p:sp>
          <p:nvSpPr>
            <p:cNvPr id="1306" name="Google Shape;1306;p65"/>
            <p:cNvSpPr/>
            <p:nvPr/>
          </p:nvSpPr>
          <p:spPr>
            <a:xfrm>
              <a:off x="3134300" y="2707500"/>
              <a:ext cx="366650" cy="335750"/>
            </a:xfrm>
            <a:custGeom>
              <a:rect b="b" l="l" r="r" t="t"/>
              <a:pathLst>
                <a:path extrusionOk="0" h="13430" w="14666">
                  <a:moveTo>
                    <a:pt x="13453" y="1"/>
                  </a:moveTo>
                  <a:cubicBezTo>
                    <a:pt x="13138" y="1"/>
                    <a:pt x="12944" y="195"/>
                    <a:pt x="12726" y="413"/>
                  </a:cubicBezTo>
                  <a:lnTo>
                    <a:pt x="4558" y="10618"/>
                  </a:lnTo>
                  <a:lnTo>
                    <a:pt x="1819" y="6982"/>
                  </a:lnTo>
                  <a:cubicBezTo>
                    <a:pt x="1722" y="6764"/>
                    <a:pt x="1431" y="6667"/>
                    <a:pt x="1116" y="6570"/>
                  </a:cubicBezTo>
                  <a:cubicBezTo>
                    <a:pt x="922" y="6570"/>
                    <a:pt x="607" y="6570"/>
                    <a:pt x="413" y="6764"/>
                  </a:cubicBezTo>
                  <a:cubicBezTo>
                    <a:pt x="219" y="6982"/>
                    <a:pt x="1" y="7176"/>
                    <a:pt x="1" y="7466"/>
                  </a:cubicBezTo>
                  <a:cubicBezTo>
                    <a:pt x="1" y="7782"/>
                    <a:pt x="1" y="7976"/>
                    <a:pt x="219" y="8291"/>
                  </a:cubicBezTo>
                  <a:lnTo>
                    <a:pt x="3758" y="13042"/>
                  </a:lnTo>
                  <a:cubicBezTo>
                    <a:pt x="3855" y="13139"/>
                    <a:pt x="4145" y="13429"/>
                    <a:pt x="4558" y="13429"/>
                  </a:cubicBezTo>
                  <a:cubicBezTo>
                    <a:pt x="4848" y="13429"/>
                    <a:pt x="5164" y="13235"/>
                    <a:pt x="5357" y="13042"/>
                  </a:cubicBezTo>
                  <a:lnTo>
                    <a:pt x="14447" y="1722"/>
                  </a:lnTo>
                  <a:cubicBezTo>
                    <a:pt x="14665" y="1528"/>
                    <a:pt x="14665" y="1213"/>
                    <a:pt x="14665" y="922"/>
                  </a:cubicBezTo>
                  <a:cubicBezTo>
                    <a:pt x="14544" y="607"/>
                    <a:pt x="14447" y="413"/>
                    <a:pt x="14253" y="316"/>
                  </a:cubicBezTo>
                  <a:cubicBezTo>
                    <a:pt x="14059" y="98"/>
                    <a:pt x="13744" y="1"/>
                    <a:pt x="13453" y="1"/>
                  </a:cubicBezTo>
                  <a:close/>
                </a:path>
              </a:pathLst>
            </a:custGeom>
            <a:solidFill>
              <a:srgbClr val="FF69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65"/>
            <p:cNvSpPr/>
            <p:nvPr/>
          </p:nvSpPr>
          <p:spPr>
            <a:xfrm>
              <a:off x="2977950" y="2523275"/>
              <a:ext cx="674500" cy="673900"/>
            </a:xfrm>
            <a:custGeom>
              <a:rect b="b" l="l" r="r" t="t"/>
              <a:pathLst>
                <a:path extrusionOk="0" h="26956" w="26980">
                  <a:moveTo>
                    <a:pt x="13526" y="2110"/>
                  </a:moveTo>
                  <a:cubicBezTo>
                    <a:pt x="19804" y="2110"/>
                    <a:pt x="24846" y="7273"/>
                    <a:pt x="24846" y="13527"/>
                  </a:cubicBezTo>
                  <a:cubicBezTo>
                    <a:pt x="24846" y="19805"/>
                    <a:pt x="19804" y="24846"/>
                    <a:pt x="13526" y="24846"/>
                  </a:cubicBezTo>
                  <a:cubicBezTo>
                    <a:pt x="7176" y="24846"/>
                    <a:pt x="2134" y="19805"/>
                    <a:pt x="2134" y="13527"/>
                  </a:cubicBezTo>
                  <a:cubicBezTo>
                    <a:pt x="2134" y="7273"/>
                    <a:pt x="7176" y="2110"/>
                    <a:pt x="13526" y="2110"/>
                  </a:cubicBezTo>
                  <a:close/>
                  <a:moveTo>
                    <a:pt x="13526" y="1"/>
                  </a:moveTo>
                  <a:cubicBezTo>
                    <a:pt x="6061" y="1"/>
                    <a:pt x="1" y="6061"/>
                    <a:pt x="1" y="13527"/>
                  </a:cubicBezTo>
                  <a:cubicBezTo>
                    <a:pt x="1" y="20895"/>
                    <a:pt x="6061" y="26955"/>
                    <a:pt x="13526" y="26955"/>
                  </a:cubicBezTo>
                  <a:cubicBezTo>
                    <a:pt x="20919" y="26955"/>
                    <a:pt x="26979" y="20895"/>
                    <a:pt x="26979" y="13527"/>
                  </a:cubicBezTo>
                  <a:cubicBezTo>
                    <a:pt x="26979" y="6061"/>
                    <a:pt x="20919" y="1"/>
                    <a:pt x="13526" y="1"/>
                  </a:cubicBezTo>
                  <a:close/>
                </a:path>
              </a:pathLst>
            </a:custGeom>
            <a:solidFill>
              <a:srgbClr val="FF6900"/>
            </a:solidFill>
            <a:ln cap="flat" cmpd="sng" w="9525">
              <a:solidFill>
                <a:srgbClr val="FF6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1" name="Shape 1311"/>
        <p:cNvGrpSpPr/>
        <p:nvPr/>
      </p:nvGrpSpPr>
      <p:grpSpPr>
        <a:xfrm>
          <a:off x="0" y="0"/>
          <a:ext cx="0" cy="0"/>
          <a:chOff x="0" y="0"/>
          <a:chExt cx="0" cy="0"/>
        </a:xfrm>
      </p:grpSpPr>
      <p:pic>
        <p:nvPicPr>
          <p:cNvPr id="1312" name="Google Shape;1312;p66"/>
          <p:cNvPicPr preferRelativeResize="0"/>
          <p:nvPr/>
        </p:nvPicPr>
        <p:blipFill rotWithShape="1">
          <a:blip r:embed="rId3">
            <a:alphaModFix/>
          </a:blip>
          <a:srcRect b="7757" l="-361" r="0" t="7740"/>
          <a:stretch/>
        </p:blipFill>
        <p:spPr>
          <a:xfrm>
            <a:off x="-33525" y="-50"/>
            <a:ext cx="9177300" cy="5143500"/>
          </a:xfrm>
          <a:prstGeom prst="rect">
            <a:avLst/>
          </a:prstGeom>
          <a:noFill/>
          <a:ln>
            <a:noFill/>
          </a:ln>
        </p:spPr>
      </p:pic>
      <p:sp>
        <p:nvSpPr>
          <p:cNvPr id="1313" name="Google Shape;1313;p66"/>
          <p:cNvSpPr txBox="1"/>
          <p:nvPr/>
        </p:nvSpPr>
        <p:spPr>
          <a:xfrm>
            <a:off x="6057675" y="-50"/>
            <a:ext cx="3086100" cy="4802400"/>
          </a:xfrm>
          <a:prstGeom prst="rect">
            <a:avLst/>
          </a:prstGeom>
          <a:solidFill>
            <a:srgbClr val="FFFFFF">
              <a:alpha val="74300"/>
            </a:srgbClr>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800"/>
              <a:buFont typeface="Arial"/>
              <a:buNone/>
            </a:pPr>
            <a:r>
              <a:rPr b="1" lang="en-GB" sz="3800">
                <a:solidFill>
                  <a:srgbClr val="FF6900"/>
                </a:solidFill>
                <a:latin typeface="Roboto"/>
                <a:ea typeface="Roboto"/>
                <a:cs typeface="Roboto"/>
                <a:sym typeface="Roboto"/>
              </a:rPr>
              <a:t>ZALANDO </a:t>
            </a:r>
            <a:endParaRPr b="1" sz="3800">
              <a:solidFill>
                <a:srgbClr val="FF6900"/>
              </a:solidFill>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rPr b="1" lang="en-GB" sz="3800">
                <a:latin typeface="Roboto"/>
                <a:ea typeface="Roboto"/>
                <a:cs typeface="Roboto"/>
                <a:sym typeface="Roboto"/>
              </a:rPr>
              <a:t>SHIPPING</a:t>
            </a:r>
            <a:endParaRPr b="1" sz="3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rPr b="1" lang="en-GB" sz="3800">
                <a:latin typeface="Roboto"/>
                <a:ea typeface="Roboto"/>
                <a:cs typeface="Roboto"/>
                <a:sym typeface="Roboto"/>
              </a:rPr>
              <a:t>SOLUTIONS</a:t>
            </a:r>
            <a:endParaRPr b="1" sz="3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t/>
            </a:r>
            <a:endParaRPr b="1" sz="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t/>
            </a:r>
            <a:endParaRPr b="1" sz="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t/>
            </a:r>
            <a:endParaRPr b="1" sz="800">
              <a:latin typeface="Roboto"/>
              <a:ea typeface="Roboto"/>
              <a:cs typeface="Roboto"/>
              <a:sym typeface="Roboto"/>
            </a:endParaRPr>
          </a:p>
          <a:p>
            <a:pPr indent="0" lvl="0" marL="0" marR="0" rtl="0" algn="ctr">
              <a:lnSpc>
                <a:spcPct val="115000"/>
              </a:lnSpc>
              <a:spcBef>
                <a:spcPts val="0"/>
              </a:spcBef>
              <a:spcAft>
                <a:spcPts val="0"/>
              </a:spcAft>
              <a:buClr>
                <a:srgbClr val="000000"/>
              </a:buClr>
              <a:buSzPts val="1800"/>
              <a:buFont typeface="Arial"/>
              <a:buNone/>
            </a:pPr>
            <a:r>
              <a:rPr b="1" i="1" lang="en-GB" sz="1300">
                <a:latin typeface="Roboto"/>
                <a:ea typeface="Roboto"/>
                <a:cs typeface="Roboto"/>
                <a:sym typeface="Roboto"/>
              </a:rPr>
              <a:t>FOR MORE DETAILS REACH OUT TO</a:t>
            </a:r>
            <a:endParaRPr b="1" i="1" sz="1200">
              <a:latin typeface="Roboto"/>
              <a:ea typeface="Roboto"/>
              <a:cs typeface="Roboto"/>
              <a:sym typeface="Roboto"/>
            </a:endParaRPr>
          </a:p>
          <a:p>
            <a:pPr indent="0" lvl="0" marL="0" rtl="0" algn="ctr">
              <a:spcBef>
                <a:spcPts val="0"/>
              </a:spcBef>
              <a:spcAft>
                <a:spcPts val="0"/>
              </a:spcAft>
              <a:buClr>
                <a:schemeClr val="dk1"/>
              </a:buClr>
              <a:buSzPts val="1800"/>
              <a:buFont typeface="Arial"/>
              <a:buNone/>
            </a:pPr>
            <a:r>
              <a:t/>
            </a:r>
            <a:endParaRPr b="1" i="1" sz="1200">
              <a:latin typeface="Roboto"/>
              <a:ea typeface="Roboto"/>
              <a:cs typeface="Roboto"/>
              <a:sym typeface="Roboto"/>
            </a:endParaRPr>
          </a:p>
          <a:p>
            <a:pPr indent="0" lvl="0" marL="0" rtl="0" algn="ctr">
              <a:spcBef>
                <a:spcPts val="0"/>
              </a:spcBef>
              <a:spcAft>
                <a:spcPts val="0"/>
              </a:spcAft>
              <a:buClr>
                <a:schemeClr val="dk1"/>
              </a:buClr>
              <a:buSzPts val="1800"/>
              <a:buFont typeface="Arial"/>
              <a:buNone/>
            </a:pPr>
            <a:r>
              <a:rPr b="1" i="1" lang="en-GB" sz="1300">
                <a:latin typeface="Roboto"/>
                <a:ea typeface="Roboto"/>
                <a:cs typeface="Roboto"/>
                <a:sym typeface="Roboto"/>
              </a:rPr>
              <a:t>Connected Network Sales Team</a:t>
            </a:r>
            <a:endParaRPr b="1" i="1" sz="1300">
              <a:latin typeface="Roboto"/>
              <a:ea typeface="Roboto"/>
              <a:cs typeface="Roboto"/>
              <a:sym typeface="Roboto"/>
            </a:endParaRPr>
          </a:p>
          <a:p>
            <a:pPr indent="0" lvl="0" marL="0" rtl="0" algn="ctr">
              <a:spcBef>
                <a:spcPts val="0"/>
              </a:spcBef>
              <a:spcAft>
                <a:spcPts val="0"/>
              </a:spcAft>
              <a:buClr>
                <a:schemeClr val="dk1"/>
              </a:buClr>
              <a:buSzPts val="1800"/>
              <a:buFont typeface="Arial"/>
              <a:buNone/>
            </a:pPr>
            <a:r>
              <a:t/>
            </a:r>
            <a:endParaRPr b="1" i="1" sz="600">
              <a:latin typeface="Roboto"/>
              <a:ea typeface="Roboto"/>
              <a:cs typeface="Roboto"/>
              <a:sym typeface="Roboto"/>
            </a:endParaRPr>
          </a:p>
          <a:p>
            <a:pPr indent="0" lvl="0" marL="0" rtl="0" algn="ctr">
              <a:spcBef>
                <a:spcPts val="0"/>
              </a:spcBef>
              <a:spcAft>
                <a:spcPts val="0"/>
              </a:spcAft>
              <a:buClr>
                <a:schemeClr val="dk1"/>
              </a:buClr>
              <a:buSzPts val="1800"/>
              <a:buFont typeface="Arial"/>
              <a:buNone/>
            </a:pPr>
            <a:r>
              <a:rPr b="1" i="1" lang="en-GB" sz="1300">
                <a:latin typeface="Roboto"/>
                <a:ea typeface="Roboto"/>
                <a:cs typeface="Roboto"/>
                <a:sym typeface="Roboto"/>
              </a:rPr>
              <a:t>logisticssolutions@zalando.de </a:t>
            </a:r>
            <a:endParaRPr b="1" sz="1300">
              <a:latin typeface="Roboto"/>
              <a:ea typeface="Roboto"/>
              <a:cs typeface="Roboto"/>
              <a:sym typeface="Roboto"/>
            </a:endParaRPr>
          </a:p>
        </p:txBody>
      </p:sp>
      <p:sp>
        <p:nvSpPr>
          <p:cNvPr id="1314" name="Google Shape;1314;p66"/>
          <p:cNvSpPr txBox="1"/>
          <p:nvPr/>
        </p:nvSpPr>
        <p:spPr>
          <a:xfrm>
            <a:off x="6057675" y="4802350"/>
            <a:ext cx="3086100" cy="341400"/>
          </a:xfrm>
          <a:prstGeom prst="rect">
            <a:avLst/>
          </a:prstGeom>
          <a:solidFill>
            <a:srgbClr val="FF69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1" sz="900">
              <a:latin typeface="Roboto"/>
              <a:ea typeface="Roboto"/>
              <a:cs typeface="Roboto"/>
              <a:sym typeface="Roboto"/>
            </a:endParaRPr>
          </a:p>
        </p:txBody>
      </p:sp>
      <p:sp>
        <p:nvSpPr>
          <p:cNvPr id="1315" name="Google Shape;1315;p66"/>
          <p:cNvSpPr txBox="1"/>
          <p:nvPr/>
        </p:nvSpPr>
        <p:spPr>
          <a:xfrm>
            <a:off x="6057675" y="4802350"/>
            <a:ext cx="3086100" cy="34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800">
                <a:solidFill>
                  <a:srgbClr val="FFFFFF"/>
                </a:solidFill>
                <a:latin typeface="Roboto"/>
                <a:ea typeface="Roboto"/>
                <a:cs typeface="Roboto"/>
                <a:sym typeface="Roboto"/>
              </a:rPr>
              <a:t>2 0 2 1</a:t>
            </a:r>
            <a:endParaRPr b="1" sz="800">
              <a:solidFill>
                <a:srgbClr val="FFFFFF"/>
              </a:solidFill>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67"/>
          <p:cNvSpPr txBox="1"/>
          <p:nvPr>
            <p:ph idx="12" type="sldNum"/>
          </p:nvPr>
        </p:nvSpPr>
        <p:spPr>
          <a:xfrm>
            <a:off x="8556784" y="56071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321" name="Google Shape;1321;p67"/>
          <p:cNvSpPr txBox="1"/>
          <p:nvPr/>
        </p:nvSpPr>
        <p:spPr>
          <a:xfrm>
            <a:off x="0" y="4543812"/>
            <a:ext cx="9144000" cy="5997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4600"/>
          </a:p>
        </p:txBody>
      </p:sp>
      <p:sp>
        <p:nvSpPr>
          <p:cNvPr id="1322" name="Google Shape;1322;p67"/>
          <p:cNvSpPr/>
          <p:nvPr/>
        </p:nvSpPr>
        <p:spPr>
          <a:xfrm>
            <a:off x="0" y="5025000"/>
            <a:ext cx="1125000" cy="118500"/>
          </a:xfrm>
          <a:prstGeom prst="rect">
            <a:avLst/>
          </a:prstGeom>
          <a:solidFill>
            <a:srgbClr val="FE6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67"/>
          <p:cNvSpPr/>
          <p:nvPr/>
        </p:nvSpPr>
        <p:spPr>
          <a:xfrm>
            <a:off x="1125000" y="5025000"/>
            <a:ext cx="8019000" cy="118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67"/>
          <p:cNvSpPr/>
          <p:nvPr/>
        </p:nvSpPr>
        <p:spPr>
          <a:xfrm>
            <a:off x="53433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RATES</a:t>
            </a:r>
            <a:endParaRPr>
              <a:solidFill>
                <a:srgbClr val="B7B7B7"/>
              </a:solidFill>
              <a:latin typeface="Roboto"/>
              <a:ea typeface="Roboto"/>
              <a:cs typeface="Roboto"/>
              <a:sym typeface="Roboto"/>
            </a:endParaRPr>
          </a:p>
        </p:txBody>
      </p:sp>
      <p:sp>
        <p:nvSpPr>
          <p:cNvPr id="1325" name="Google Shape;1325;p67"/>
          <p:cNvSpPr/>
          <p:nvPr/>
        </p:nvSpPr>
        <p:spPr>
          <a:xfrm>
            <a:off x="35622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BENEFITS</a:t>
            </a:r>
            <a:endParaRPr>
              <a:solidFill>
                <a:srgbClr val="B7B7B7"/>
              </a:solidFill>
              <a:latin typeface="Roboto"/>
              <a:ea typeface="Roboto"/>
              <a:cs typeface="Roboto"/>
              <a:sym typeface="Roboto"/>
            </a:endParaRPr>
          </a:p>
        </p:txBody>
      </p:sp>
      <p:sp>
        <p:nvSpPr>
          <p:cNvPr id="1326" name="Google Shape;1326;p67"/>
          <p:cNvSpPr/>
          <p:nvPr/>
        </p:nvSpPr>
        <p:spPr>
          <a:xfrm>
            <a:off x="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PURPOSE</a:t>
            </a:r>
            <a:endParaRPr>
              <a:solidFill>
                <a:srgbClr val="B7B7B7"/>
              </a:solidFill>
              <a:latin typeface="Roboto"/>
              <a:ea typeface="Roboto"/>
              <a:cs typeface="Roboto"/>
              <a:sym typeface="Roboto"/>
            </a:endParaRPr>
          </a:p>
        </p:txBody>
      </p:sp>
      <p:sp>
        <p:nvSpPr>
          <p:cNvPr id="1327" name="Google Shape;1327;p67"/>
          <p:cNvSpPr/>
          <p:nvPr/>
        </p:nvSpPr>
        <p:spPr>
          <a:xfrm>
            <a:off x="17811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SERVICE</a:t>
            </a:r>
            <a:endParaRPr>
              <a:solidFill>
                <a:srgbClr val="B7B7B7"/>
              </a:solidFill>
              <a:latin typeface="Roboto"/>
              <a:ea typeface="Roboto"/>
              <a:cs typeface="Roboto"/>
              <a:sym typeface="Roboto"/>
            </a:endParaRPr>
          </a:p>
        </p:txBody>
      </p:sp>
      <p:sp>
        <p:nvSpPr>
          <p:cNvPr id="1328" name="Google Shape;1328;p67"/>
          <p:cNvSpPr txBox="1"/>
          <p:nvPr/>
        </p:nvSpPr>
        <p:spPr>
          <a:xfrm>
            <a:off x="50" y="425050"/>
            <a:ext cx="9144000" cy="506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rgbClr val="1A1A1A"/>
              </a:buClr>
              <a:buSzPts val="1400"/>
              <a:buFont typeface="Arial"/>
              <a:buNone/>
            </a:pPr>
            <a:r>
              <a:rPr b="1" lang="en-GB" sz="1600">
                <a:latin typeface="Roboto"/>
                <a:ea typeface="Roboto"/>
                <a:cs typeface="Roboto"/>
                <a:sym typeface="Roboto"/>
              </a:rPr>
              <a:t>Recommended i</a:t>
            </a:r>
            <a:r>
              <a:rPr b="1" lang="en-GB" sz="1600">
                <a:latin typeface="Roboto"/>
                <a:ea typeface="Roboto"/>
                <a:cs typeface="Roboto"/>
                <a:sym typeface="Roboto"/>
              </a:rPr>
              <a:t>njection methods, determined by the total daily volume</a:t>
            </a:r>
            <a:endParaRPr b="1" sz="1600">
              <a:latin typeface="Roboto"/>
              <a:ea typeface="Roboto"/>
              <a:cs typeface="Roboto"/>
              <a:sym typeface="Roboto"/>
            </a:endParaRPr>
          </a:p>
        </p:txBody>
      </p:sp>
      <p:pic>
        <p:nvPicPr>
          <p:cNvPr descr="logo_zalando_rgb_hor_all.png" id="1329" name="Google Shape;1329;p67"/>
          <p:cNvPicPr preferRelativeResize="0"/>
          <p:nvPr/>
        </p:nvPicPr>
        <p:blipFill>
          <a:blip r:embed="rId3">
            <a:alphaModFix/>
          </a:blip>
          <a:stretch>
            <a:fillRect/>
          </a:stretch>
        </p:blipFill>
        <p:spPr>
          <a:xfrm>
            <a:off x="262925" y="4793300"/>
            <a:ext cx="599139" cy="118500"/>
          </a:xfrm>
          <a:prstGeom prst="rect">
            <a:avLst/>
          </a:prstGeom>
          <a:noFill/>
          <a:ln>
            <a:noFill/>
          </a:ln>
        </p:spPr>
      </p:pic>
      <p:sp>
        <p:nvSpPr>
          <p:cNvPr id="1330" name="Google Shape;1330;p67"/>
          <p:cNvSpPr/>
          <p:nvPr/>
        </p:nvSpPr>
        <p:spPr>
          <a:xfrm>
            <a:off x="50" y="0"/>
            <a:ext cx="9144000" cy="47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E6A23"/>
                </a:solidFill>
                <a:latin typeface="Roboto"/>
                <a:ea typeface="Roboto"/>
                <a:cs typeface="Roboto"/>
                <a:sym typeface="Roboto"/>
              </a:rPr>
              <a:t>APPENDIX A.2</a:t>
            </a:r>
            <a:endParaRPr b="1">
              <a:solidFill>
                <a:srgbClr val="FE6A23"/>
              </a:solidFill>
              <a:latin typeface="Roboto"/>
              <a:ea typeface="Roboto"/>
              <a:cs typeface="Roboto"/>
              <a:sym typeface="Roboto"/>
            </a:endParaRPr>
          </a:p>
        </p:txBody>
      </p:sp>
      <p:pic>
        <p:nvPicPr>
          <p:cNvPr id="1331" name="Google Shape;1331;p67"/>
          <p:cNvPicPr preferRelativeResize="0"/>
          <p:nvPr/>
        </p:nvPicPr>
        <p:blipFill>
          <a:blip r:embed="rId4">
            <a:alphaModFix/>
          </a:blip>
          <a:stretch>
            <a:fillRect/>
          </a:stretch>
        </p:blipFill>
        <p:spPr>
          <a:xfrm>
            <a:off x="2369722" y="1306171"/>
            <a:ext cx="495900" cy="277848"/>
          </a:xfrm>
          <a:prstGeom prst="rect">
            <a:avLst/>
          </a:prstGeom>
          <a:noFill/>
          <a:ln>
            <a:noFill/>
          </a:ln>
        </p:spPr>
      </p:pic>
      <p:pic>
        <p:nvPicPr>
          <p:cNvPr id="1332" name="Google Shape;1332;p67"/>
          <p:cNvPicPr preferRelativeResize="0"/>
          <p:nvPr/>
        </p:nvPicPr>
        <p:blipFill>
          <a:blip r:embed="rId5">
            <a:alphaModFix/>
          </a:blip>
          <a:stretch>
            <a:fillRect/>
          </a:stretch>
        </p:blipFill>
        <p:spPr>
          <a:xfrm>
            <a:off x="2283268" y="2850815"/>
            <a:ext cx="413391" cy="356759"/>
          </a:xfrm>
          <a:prstGeom prst="rect">
            <a:avLst/>
          </a:prstGeom>
          <a:noFill/>
          <a:ln>
            <a:noFill/>
          </a:ln>
        </p:spPr>
      </p:pic>
      <p:cxnSp>
        <p:nvCxnSpPr>
          <p:cNvPr id="1333" name="Google Shape;1333;p67"/>
          <p:cNvCxnSpPr>
            <a:endCxn id="1334" idx="1"/>
          </p:cNvCxnSpPr>
          <p:nvPr/>
        </p:nvCxnSpPr>
        <p:spPr>
          <a:xfrm>
            <a:off x="1494682" y="2475873"/>
            <a:ext cx="2557800" cy="10500"/>
          </a:xfrm>
          <a:prstGeom prst="straightConnector1">
            <a:avLst/>
          </a:prstGeom>
          <a:noFill/>
          <a:ln cap="flat" cmpd="sng" w="28575">
            <a:solidFill>
              <a:srgbClr val="FE6A23"/>
            </a:solidFill>
            <a:prstDash val="solid"/>
            <a:round/>
            <a:headEnd len="med" w="med" type="none"/>
            <a:tailEnd len="med" w="med" type="triangle"/>
          </a:ln>
        </p:spPr>
      </p:cxnSp>
      <p:cxnSp>
        <p:nvCxnSpPr>
          <p:cNvPr id="1335" name="Google Shape;1335;p67"/>
          <p:cNvCxnSpPr>
            <a:stCxn id="1336" idx="3"/>
          </p:cNvCxnSpPr>
          <p:nvPr/>
        </p:nvCxnSpPr>
        <p:spPr>
          <a:xfrm flipH="1" rot="10800000">
            <a:off x="1526497" y="2498322"/>
            <a:ext cx="2310900" cy="1410300"/>
          </a:xfrm>
          <a:prstGeom prst="straightConnector1">
            <a:avLst/>
          </a:prstGeom>
          <a:noFill/>
          <a:ln cap="flat" cmpd="sng" w="9525">
            <a:solidFill>
              <a:srgbClr val="FE6A23"/>
            </a:solidFill>
            <a:prstDash val="solid"/>
            <a:round/>
            <a:headEnd len="med" w="med" type="none"/>
            <a:tailEnd len="med" w="med" type="none"/>
          </a:ln>
        </p:spPr>
      </p:cxnSp>
      <p:cxnSp>
        <p:nvCxnSpPr>
          <p:cNvPr id="1337" name="Google Shape;1337;p67"/>
          <p:cNvCxnSpPr>
            <a:stCxn id="1338" idx="3"/>
          </p:cNvCxnSpPr>
          <p:nvPr/>
        </p:nvCxnSpPr>
        <p:spPr>
          <a:xfrm>
            <a:off x="1494747" y="1195454"/>
            <a:ext cx="2368500" cy="1287900"/>
          </a:xfrm>
          <a:prstGeom prst="straightConnector1">
            <a:avLst/>
          </a:prstGeom>
          <a:noFill/>
          <a:ln cap="flat" cmpd="sng" w="38100">
            <a:solidFill>
              <a:srgbClr val="FE6A23"/>
            </a:solidFill>
            <a:prstDash val="solid"/>
            <a:round/>
            <a:headEnd len="med" w="med" type="none"/>
            <a:tailEnd len="med" w="med" type="none"/>
          </a:ln>
        </p:spPr>
      </p:cxnSp>
      <p:cxnSp>
        <p:nvCxnSpPr>
          <p:cNvPr id="1339" name="Google Shape;1339;p67"/>
          <p:cNvCxnSpPr>
            <a:stCxn id="1334" idx="3"/>
            <a:endCxn id="1340" idx="1"/>
          </p:cNvCxnSpPr>
          <p:nvPr/>
        </p:nvCxnSpPr>
        <p:spPr>
          <a:xfrm>
            <a:off x="4743225" y="2486373"/>
            <a:ext cx="1791300" cy="0"/>
          </a:xfrm>
          <a:prstGeom prst="straightConnector1">
            <a:avLst/>
          </a:prstGeom>
          <a:noFill/>
          <a:ln cap="flat" cmpd="sng" w="19050">
            <a:solidFill>
              <a:srgbClr val="FE6A23"/>
            </a:solidFill>
            <a:prstDash val="solid"/>
            <a:round/>
            <a:headEnd len="med" w="med" type="none"/>
            <a:tailEnd len="med" w="med" type="triangle"/>
          </a:ln>
        </p:spPr>
      </p:cxnSp>
      <p:cxnSp>
        <p:nvCxnSpPr>
          <p:cNvPr id="1341" name="Google Shape;1341;p67"/>
          <p:cNvCxnSpPr>
            <a:stCxn id="1340" idx="3"/>
            <a:endCxn id="1342" idx="1"/>
          </p:cNvCxnSpPr>
          <p:nvPr/>
        </p:nvCxnSpPr>
        <p:spPr>
          <a:xfrm>
            <a:off x="7234540" y="2486370"/>
            <a:ext cx="495900" cy="0"/>
          </a:xfrm>
          <a:prstGeom prst="straightConnector1">
            <a:avLst/>
          </a:prstGeom>
          <a:noFill/>
          <a:ln cap="flat" cmpd="sng" w="19050">
            <a:solidFill>
              <a:srgbClr val="FE6A23"/>
            </a:solidFill>
            <a:prstDash val="solid"/>
            <a:round/>
            <a:headEnd len="med" w="med" type="none"/>
            <a:tailEnd len="med" w="med" type="triangle"/>
          </a:ln>
        </p:spPr>
      </p:cxnSp>
      <p:cxnSp>
        <p:nvCxnSpPr>
          <p:cNvPr id="1343" name="Google Shape;1343;p67"/>
          <p:cNvCxnSpPr/>
          <p:nvPr/>
        </p:nvCxnSpPr>
        <p:spPr>
          <a:xfrm>
            <a:off x="5606825" y="893708"/>
            <a:ext cx="6600" cy="2221800"/>
          </a:xfrm>
          <a:prstGeom prst="straightConnector1">
            <a:avLst/>
          </a:prstGeom>
          <a:noFill/>
          <a:ln cap="flat" cmpd="sng" w="38100">
            <a:solidFill>
              <a:srgbClr val="CCCCCC"/>
            </a:solidFill>
            <a:prstDash val="solid"/>
            <a:round/>
            <a:headEnd len="med" w="med" type="none"/>
            <a:tailEnd len="med" w="med" type="none"/>
          </a:ln>
        </p:spPr>
      </p:cxnSp>
      <p:pic>
        <p:nvPicPr>
          <p:cNvPr id="1334" name="Google Shape;1334;p67"/>
          <p:cNvPicPr preferRelativeResize="0"/>
          <p:nvPr/>
        </p:nvPicPr>
        <p:blipFill>
          <a:blip r:embed="rId6">
            <a:alphaModFix/>
          </a:blip>
          <a:stretch>
            <a:fillRect/>
          </a:stretch>
        </p:blipFill>
        <p:spPr>
          <a:xfrm>
            <a:off x="4052482" y="2145348"/>
            <a:ext cx="690743" cy="682050"/>
          </a:xfrm>
          <a:prstGeom prst="rect">
            <a:avLst/>
          </a:prstGeom>
          <a:noFill/>
          <a:ln>
            <a:noFill/>
          </a:ln>
        </p:spPr>
      </p:pic>
      <p:pic>
        <p:nvPicPr>
          <p:cNvPr id="1336" name="Google Shape;1336;p67"/>
          <p:cNvPicPr preferRelativeResize="0"/>
          <p:nvPr/>
        </p:nvPicPr>
        <p:blipFill>
          <a:blip r:embed="rId7">
            <a:alphaModFix/>
          </a:blip>
          <a:stretch>
            <a:fillRect/>
          </a:stretch>
        </p:blipFill>
        <p:spPr>
          <a:xfrm>
            <a:off x="966923" y="3606876"/>
            <a:ext cx="559575" cy="603493"/>
          </a:xfrm>
          <a:prstGeom prst="rect">
            <a:avLst/>
          </a:prstGeom>
          <a:noFill/>
          <a:ln>
            <a:noFill/>
          </a:ln>
        </p:spPr>
      </p:pic>
      <p:pic>
        <p:nvPicPr>
          <p:cNvPr id="1338" name="Google Shape;1338;p67"/>
          <p:cNvPicPr preferRelativeResize="0"/>
          <p:nvPr/>
        </p:nvPicPr>
        <p:blipFill>
          <a:blip r:embed="rId7">
            <a:alphaModFix/>
          </a:blip>
          <a:stretch>
            <a:fillRect/>
          </a:stretch>
        </p:blipFill>
        <p:spPr>
          <a:xfrm>
            <a:off x="935173" y="893708"/>
            <a:ext cx="559575" cy="603493"/>
          </a:xfrm>
          <a:prstGeom prst="rect">
            <a:avLst/>
          </a:prstGeom>
          <a:noFill/>
          <a:ln>
            <a:noFill/>
          </a:ln>
        </p:spPr>
      </p:pic>
      <p:pic>
        <p:nvPicPr>
          <p:cNvPr id="1340" name="Google Shape;1340;p67"/>
          <p:cNvPicPr preferRelativeResize="0"/>
          <p:nvPr/>
        </p:nvPicPr>
        <p:blipFill>
          <a:blip r:embed="rId8">
            <a:alphaModFix/>
          </a:blip>
          <a:stretch>
            <a:fillRect/>
          </a:stretch>
        </p:blipFill>
        <p:spPr>
          <a:xfrm>
            <a:off x="6534610" y="2145345"/>
            <a:ext cx="699930" cy="682050"/>
          </a:xfrm>
          <a:prstGeom prst="rect">
            <a:avLst/>
          </a:prstGeom>
          <a:noFill/>
          <a:ln>
            <a:noFill/>
          </a:ln>
        </p:spPr>
      </p:pic>
      <p:pic>
        <p:nvPicPr>
          <p:cNvPr id="1342" name="Google Shape;1342;p67"/>
          <p:cNvPicPr preferRelativeResize="0"/>
          <p:nvPr/>
        </p:nvPicPr>
        <p:blipFill>
          <a:blip r:embed="rId9">
            <a:alphaModFix/>
          </a:blip>
          <a:stretch>
            <a:fillRect/>
          </a:stretch>
        </p:blipFill>
        <p:spPr>
          <a:xfrm>
            <a:off x="7730494" y="2145350"/>
            <a:ext cx="579056" cy="682050"/>
          </a:xfrm>
          <a:prstGeom prst="rect">
            <a:avLst/>
          </a:prstGeom>
          <a:noFill/>
          <a:ln>
            <a:noFill/>
          </a:ln>
        </p:spPr>
      </p:pic>
      <p:pic>
        <p:nvPicPr>
          <p:cNvPr id="1344" name="Google Shape;1344;p67"/>
          <p:cNvPicPr preferRelativeResize="0"/>
          <p:nvPr/>
        </p:nvPicPr>
        <p:blipFill>
          <a:blip r:embed="rId10">
            <a:alphaModFix/>
          </a:blip>
          <a:stretch>
            <a:fillRect/>
          </a:stretch>
        </p:blipFill>
        <p:spPr>
          <a:xfrm flipH="1">
            <a:off x="5400951" y="2354848"/>
            <a:ext cx="460312" cy="264575"/>
          </a:xfrm>
          <a:prstGeom prst="rect">
            <a:avLst/>
          </a:prstGeom>
          <a:noFill/>
          <a:ln>
            <a:noFill/>
          </a:ln>
        </p:spPr>
      </p:pic>
      <p:sp>
        <p:nvSpPr>
          <p:cNvPr id="1345" name="Google Shape;1345;p67"/>
          <p:cNvSpPr txBox="1"/>
          <p:nvPr/>
        </p:nvSpPr>
        <p:spPr>
          <a:xfrm>
            <a:off x="6390775" y="2686275"/>
            <a:ext cx="987600" cy="431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latin typeface="Roboto"/>
                <a:ea typeface="Roboto"/>
                <a:cs typeface="Roboto"/>
                <a:sym typeface="Roboto"/>
              </a:rPr>
              <a:t>Domestic</a:t>
            </a:r>
            <a:br>
              <a:rPr lang="en-GB" sz="900">
                <a:latin typeface="Roboto"/>
                <a:ea typeface="Roboto"/>
                <a:cs typeface="Roboto"/>
                <a:sym typeface="Roboto"/>
              </a:rPr>
            </a:br>
            <a:r>
              <a:rPr lang="en-GB" sz="900">
                <a:latin typeface="Roboto"/>
                <a:ea typeface="Roboto"/>
                <a:cs typeface="Roboto"/>
                <a:sym typeface="Roboto"/>
              </a:rPr>
              <a:t>CEP Network</a:t>
            </a:r>
            <a:endParaRPr sz="900">
              <a:latin typeface="Roboto"/>
              <a:ea typeface="Roboto"/>
              <a:cs typeface="Roboto"/>
              <a:sym typeface="Roboto"/>
            </a:endParaRPr>
          </a:p>
        </p:txBody>
      </p:sp>
      <p:sp>
        <p:nvSpPr>
          <p:cNvPr id="1346" name="Google Shape;1346;p67"/>
          <p:cNvSpPr txBox="1"/>
          <p:nvPr/>
        </p:nvSpPr>
        <p:spPr>
          <a:xfrm>
            <a:off x="5143590" y="910754"/>
            <a:ext cx="9339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800">
                <a:highlight>
                  <a:srgbClr val="FFFFFF"/>
                </a:highlight>
                <a:latin typeface="Roboto"/>
                <a:ea typeface="Roboto"/>
                <a:cs typeface="Roboto"/>
                <a:sym typeface="Roboto"/>
              </a:rPr>
              <a:t>Border</a:t>
            </a:r>
            <a:endParaRPr sz="800">
              <a:highlight>
                <a:srgbClr val="FFFFFF"/>
              </a:highlight>
              <a:latin typeface="Roboto"/>
              <a:ea typeface="Roboto"/>
              <a:cs typeface="Roboto"/>
              <a:sym typeface="Roboto"/>
            </a:endParaRPr>
          </a:p>
        </p:txBody>
      </p:sp>
      <p:pic>
        <p:nvPicPr>
          <p:cNvPr id="1347" name="Google Shape;1347;p67"/>
          <p:cNvPicPr preferRelativeResize="0"/>
          <p:nvPr/>
        </p:nvPicPr>
        <p:blipFill>
          <a:blip r:embed="rId7">
            <a:alphaModFix/>
          </a:blip>
          <a:stretch>
            <a:fillRect/>
          </a:stretch>
        </p:blipFill>
        <p:spPr>
          <a:xfrm>
            <a:off x="935173" y="2174092"/>
            <a:ext cx="559575" cy="603493"/>
          </a:xfrm>
          <a:prstGeom prst="rect">
            <a:avLst/>
          </a:prstGeom>
          <a:noFill/>
          <a:ln>
            <a:noFill/>
          </a:ln>
        </p:spPr>
      </p:pic>
      <p:pic>
        <p:nvPicPr>
          <p:cNvPr id="1348" name="Google Shape;1348;p67"/>
          <p:cNvPicPr preferRelativeResize="0"/>
          <p:nvPr/>
        </p:nvPicPr>
        <p:blipFill>
          <a:blip r:embed="rId11">
            <a:alphaModFix/>
          </a:blip>
          <a:stretch>
            <a:fillRect/>
          </a:stretch>
        </p:blipFill>
        <p:spPr>
          <a:xfrm>
            <a:off x="2410977" y="2132741"/>
            <a:ext cx="413391" cy="323144"/>
          </a:xfrm>
          <a:prstGeom prst="rect">
            <a:avLst/>
          </a:prstGeom>
          <a:noFill/>
          <a:ln>
            <a:noFill/>
          </a:ln>
        </p:spPr>
      </p:pic>
      <p:sp>
        <p:nvSpPr>
          <p:cNvPr id="1349" name="Google Shape;1349;p67"/>
          <p:cNvSpPr txBox="1"/>
          <p:nvPr/>
        </p:nvSpPr>
        <p:spPr>
          <a:xfrm>
            <a:off x="7540625" y="2733750"/>
            <a:ext cx="987600" cy="30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latin typeface="Roboto"/>
                <a:ea typeface="Roboto"/>
                <a:cs typeface="Roboto"/>
                <a:sym typeface="Roboto"/>
              </a:rPr>
              <a:t>Customer</a:t>
            </a:r>
            <a:endParaRPr sz="900">
              <a:latin typeface="Roboto"/>
              <a:ea typeface="Roboto"/>
              <a:cs typeface="Roboto"/>
              <a:sym typeface="Roboto"/>
            </a:endParaRPr>
          </a:p>
        </p:txBody>
      </p:sp>
      <p:sp>
        <p:nvSpPr>
          <p:cNvPr id="1350" name="Google Shape;1350;p67"/>
          <p:cNvSpPr txBox="1"/>
          <p:nvPr/>
        </p:nvSpPr>
        <p:spPr>
          <a:xfrm>
            <a:off x="4984263" y="2525658"/>
            <a:ext cx="1221000" cy="26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highlight>
                  <a:srgbClr val="FFFFFF"/>
                </a:highlight>
                <a:latin typeface="Roboto"/>
                <a:ea typeface="Roboto"/>
                <a:cs typeface="Roboto"/>
                <a:sym typeface="Roboto"/>
              </a:rPr>
              <a:t>Outbound Linehaul</a:t>
            </a:r>
            <a:endParaRPr sz="900">
              <a:highlight>
                <a:srgbClr val="FFFFFF"/>
              </a:highlight>
              <a:latin typeface="Roboto"/>
              <a:ea typeface="Roboto"/>
              <a:cs typeface="Roboto"/>
              <a:sym typeface="Roboto"/>
            </a:endParaRPr>
          </a:p>
        </p:txBody>
      </p:sp>
      <p:sp>
        <p:nvSpPr>
          <p:cNvPr id="1351" name="Google Shape;1351;p67"/>
          <p:cNvSpPr txBox="1"/>
          <p:nvPr/>
        </p:nvSpPr>
        <p:spPr>
          <a:xfrm>
            <a:off x="3757000" y="2804972"/>
            <a:ext cx="1221000" cy="26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900">
                <a:latin typeface="Roboto"/>
                <a:ea typeface="Roboto"/>
                <a:cs typeface="Roboto"/>
                <a:sym typeface="Roboto"/>
              </a:rPr>
              <a:t>Zalando Sort Site</a:t>
            </a:r>
            <a:endParaRPr sz="900">
              <a:solidFill>
                <a:srgbClr val="CCCCCC"/>
              </a:solidFill>
              <a:latin typeface="Roboto"/>
              <a:ea typeface="Roboto"/>
              <a:cs typeface="Roboto"/>
              <a:sym typeface="Roboto"/>
            </a:endParaRPr>
          </a:p>
        </p:txBody>
      </p:sp>
      <p:sp>
        <p:nvSpPr>
          <p:cNvPr id="1352" name="Google Shape;1352;p67"/>
          <p:cNvSpPr/>
          <p:nvPr/>
        </p:nvSpPr>
        <p:spPr>
          <a:xfrm>
            <a:off x="1994575" y="1071161"/>
            <a:ext cx="338400" cy="310800"/>
          </a:xfrm>
          <a:prstGeom prst="ellipse">
            <a:avLst/>
          </a:prstGeom>
          <a:solidFill>
            <a:srgbClr val="FFFFFF"/>
          </a:solidFill>
          <a:ln cap="flat" cmpd="sng" w="19050">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Roboto"/>
                <a:ea typeface="Roboto"/>
                <a:cs typeface="Roboto"/>
                <a:sym typeface="Roboto"/>
              </a:rPr>
              <a:t>1</a:t>
            </a:r>
            <a:endParaRPr sz="1000">
              <a:latin typeface="Roboto"/>
              <a:ea typeface="Roboto"/>
              <a:cs typeface="Roboto"/>
              <a:sym typeface="Roboto"/>
            </a:endParaRPr>
          </a:p>
        </p:txBody>
      </p:sp>
      <p:sp>
        <p:nvSpPr>
          <p:cNvPr id="1353" name="Google Shape;1353;p67"/>
          <p:cNvSpPr/>
          <p:nvPr/>
        </p:nvSpPr>
        <p:spPr>
          <a:xfrm>
            <a:off x="1995475" y="2126856"/>
            <a:ext cx="336600" cy="307800"/>
          </a:xfrm>
          <a:prstGeom prst="ellipse">
            <a:avLst/>
          </a:prstGeom>
          <a:solidFill>
            <a:srgbClr val="FFFFFF"/>
          </a:solidFill>
          <a:ln cap="flat" cmpd="sng" w="19050">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GB" sz="1000">
                <a:latin typeface="Roboto"/>
                <a:ea typeface="Roboto"/>
                <a:cs typeface="Roboto"/>
                <a:sym typeface="Roboto"/>
              </a:rPr>
              <a:t>2</a:t>
            </a:r>
            <a:endParaRPr sz="1000">
              <a:latin typeface="Roboto"/>
              <a:ea typeface="Roboto"/>
              <a:cs typeface="Roboto"/>
              <a:sym typeface="Roboto"/>
            </a:endParaRPr>
          </a:p>
        </p:txBody>
      </p:sp>
      <p:sp>
        <p:nvSpPr>
          <p:cNvPr id="1354" name="Google Shape;1354;p67"/>
          <p:cNvSpPr/>
          <p:nvPr/>
        </p:nvSpPr>
        <p:spPr>
          <a:xfrm>
            <a:off x="1861575" y="3200890"/>
            <a:ext cx="336600" cy="307800"/>
          </a:xfrm>
          <a:prstGeom prst="ellipse">
            <a:avLst/>
          </a:prstGeom>
          <a:solidFill>
            <a:srgbClr val="FFFFFF"/>
          </a:solidFill>
          <a:ln cap="flat" cmpd="sng" w="19050">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1000">
                <a:latin typeface="Roboto"/>
                <a:ea typeface="Roboto"/>
                <a:cs typeface="Roboto"/>
                <a:sym typeface="Roboto"/>
              </a:rPr>
              <a:t>3</a:t>
            </a:r>
            <a:endParaRPr sz="1000">
              <a:latin typeface="Roboto"/>
              <a:ea typeface="Roboto"/>
              <a:cs typeface="Roboto"/>
              <a:sym typeface="Roboto"/>
            </a:endParaRPr>
          </a:p>
        </p:txBody>
      </p:sp>
      <p:graphicFrame>
        <p:nvGraphicFramePr>
          <p:cNvPr id="1355" name="Google Shape;1355;p67"/>
          <p:cNvGraphicFramePr/>
          <p:nvPr/>
        </p:nvGraphicFramePr>
        <p:xfrm>
          <a:off x="3349600" y="3176505"/>
          <a:ext cx="3000000" cy="3000000"/>
        </p:xfrm>
        <a:graphic>
          <a:graphicData uri="http://schemas.openxmlformats.org/drawingml/2006/table">
            <a:tbl>
              <a:tblPr>
                <a:noFill/>
                <a:tableStyleId>{AC653A2A-625E-41C0-A700-1729D485E6C0}</a:tableStyleId>
              </a:tblPr>
              <a:tblGrid>
                <a:gridCol w="1055725"/>
                <a:gridCol w="1055725"/>
                <a:gridCol w="3281050"/>
              </a:tblGrid>
              <a:tr h="281425">
                <a:tc>
                  <a:txBody>
                    <a:bodyPr/>
                    <a:lstStyle/>
                    <a:p>
                      <a:pPr indent="0" lvl="0" marL="0" rtl="0" algn="l">
                        <a:spcBef>
                          <a:spcPts val="0"/>
                        </a:spcBef>
                        <a:spcAft>
                          <a:spcPts val="0"/>
                        </a:spcAft>
                        <a:buNone/>
                      </a:pPr>
                      <a:r>
                        <a:rPr b="1" lang="en-GB" sz="800">
                          <a:solidFill>
                            <a:srgbClr val="FF6900"/>
                          </a:solidFill>
                          <a:latin typeface="Roboto"/>
                          <a:ea typeface="Roboto"/>
                          <a:cs typeface="Roboto"/>
                          <a:sym typeface="Roboto"/>
                        </a:rPr>
                        <a:t>Use Case</a:t>
                      </a:r>
                      <a:endParaRPr b="1" sz="800">
                        <a:solidFill>
                          <a:srgbClr val="FF6900"/>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FF69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6900"/>
                      </a:solidFill>
                      <a:prstDash val="solid"/>
                      <a:round/>
                      <a:headEnd len="sm" w="sm" type="none"/>
                      <a:tailEnd len="sm" w="sm" type="none"/>
                    </a:lnB>
                  </a:tcPr>
                </a:tc>
                <a:tc>
                  <a:txBody>
                    <a:bodyPr/>
                    <a:lstStyle/>
                    <a:p>
                      <a:pPr indent="0" lvl="0" marL="0" rtl="0" algn="l">
                        <a:spcBef>
                          <a:spcPts val="0"/>
                        </a:spcBef>
                        <a:spcAft>
                          <a:spcPts val="0"/>
                        </a:spcAft>
                        <a:buNone/>
                      </a:pPr>
                      <a:r>
                        <a:rPr b="1" lang="en-GB" sz="800">
                          <a:solidFill>
                            <a:srgbClr val="FF6900"/>
                          </a:solidFill>
                          <a:latin typeface="Roboto"/>
                          <a:ea typeface="Roboto"/>
                          <a:cs typeface="Roboto"/>
                          <a:sym typeface="Roboto"/>
                        </a:rPr>
                        <a:t>Minimum Volume*</a:t>
                      </a:r>
                      <a:endParaRPr b="1" sz="800">
                        <a:solidFill>
                          <a:srgbClr val="FF6900"/>
                        </a:solidFill>
                        <a:latin typeface="Roboto"/>
                        <a:ea typeface="Roboto"/>
                        <a:cs typeface="Roboto"/>
                        <a:sym typeface="Roboto"/>
                      </a:endParaRPr>
                    </a:p>
                  </a:txBody>
                  <a:tcPr marT="91425" marB="91425" marR="91425" marL="91425">
                    <a:lnL cap="flat" cmpd="sng" w="9525">
                      <a:solidFill>
                        <a:srgbClr val="FF6900"/>
                      </a:solidFill>
                      <a:prstDash val="solid"/>
                      <a:round/>
                      <a:headEnd len="sm" w="sm" type="none"/>
                      <a:tailEnd len="sm" w="sm" type="none"/>
                    </a:lnL>
                    <a:lnR cap="flat" cmpd="sng" w="9525">
                      <a:solidFill>
                        <a:srgbClr val="FF6900"/>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6900"/>
                      </a:solidFill>
                      <a:prstDash val="solid"/>
                      <a:round/>
                      <a:headEnd len="sm" w="sm" type="none"/>
                      <a:tailEnd len="sm" w="sm" type="none"/>
                    </a:lnB>
                  </a:tcPr>
                </a:tc>
                <a:tc>
                  <a:txBody>
                    <a:bodyPr/>
                    <a:lstStyle/>
                    <a:p>
                      <a:pPr indent="0" lvl="0" marL="0" rtl="0" algn="l">
                        <a:spcBef>
                          <a:spcPts val="0"/>
                        </a:spcBef>
                        <a:spcAft>
                          <a:spcPts val="0"/>
                        </a:spcAft>
                        <a:buNone/>
                      </a:pPr>
                      <a:r>
                        <a:rPr b="1" lang="en-GB" sz="800">
                          <a:solidFill>
                            <a:srgbClr val="FF6900"/>
                          </a:solidFill>
                          <a:latin typeface="Roboto"/>
                          <a:ea typeface="Roboto"/>
                          <a:cs typeface="Roboto"/>
                          <a:sym typeface="Roboto"/>
                        </a:rPr>
                        <a:t>First Mile Solution from Partner WH into Zalando network</a:t>
                      </a:r>
                      <a:endParaRPr b="1" sz="800">
                        <a:solidFill>
                          <a:srgbClr val="FF6900"/>
                        </a:solidFill>
                        <a:latin typeface="Roboto"/>
                        <a:ea typeface="Roboto"/>
                        <a:cs typeface="Roboto"/>
                        <a:sym typeface="Roboto"/>
                      </a:endParaRPr>
                    </a:p>
                  </a:txBody>
                  <a:tcPr marT="91425" marB="91425" marR="91425" marL="91425">
                    <a:lnL cap="flat" cmpd="sng" w="9525">
                      <a:solidFill>
                        <a:srgbClr val="FF69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FF6900"/>
                      </a:solidFill>
                      <a:prstDash val="solid"/>
                      <a:round/>
                      <a:headEnd len="sm" w="sm" type="none"/>
                      <a:tailEnd len="sm" w="sm" type="none"/>
                    </a:lnB>
                  </a:tcPr>
                </a:tc>
              </a:tr>
              <a:tr h="395050">
                <a:tc>
                  <a:txBody>
                    <a:bodyPr/>
                    <a:lstStyle/>
                    <a:p>
                      <a:pPr indent="0" lvl="0" marL="0" rtl="0" algn="l">
                        <a:spcBef>
                          <a:spcPts val="0"/>
                        </a:spcBef>
                        <a:spcAft>
                          <a:spcPts val="0"/>
                        </a:spcAft>
                        <a:buNone/>
                      </a:pPr>
                      <a:r>
                        <a:rPr lang="en-GB" sz="800">
                          <a:latin typeface="Roboto"/>
                          <a:ea typeface="Roboto"/>
                          <a:cs typeface="Roboto"/>
                          <a:sym typeface="Roboto"/>
                        </a:rPr>
                        <a:t>1 - large</a:t>
                      </a:r>
                      <a:endParaRPr sz="800">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FF6900"/>
                      </a:solidFill>
                      <a:prstDash val="solid"/>
                      <a:round/>
                      <a:headEnd len="sm" w="sm" type="none"/>
                      <a:tailEnd len="sm" w="sm" type="none"/>
                    </a:lnR>
                    <a:lnT cap="flat" cmpd="sng" w="9525">
                      <a:solidFill>
                        <a:srgbClr val="FF6900"/>
                      </a:solidFill>
                      <a:prstDash val="solid"/>
                      <a:round/>
                      <a:headEnd len="sm" w="sm" type="none"/>
                      <a:tailEnd len="sm" w="sm" type="none"/>
                    </a:lnT>
                    <a:lnB cap="flat" cmpd="sng" w="9525">
                      <a:solidFill>
                        <a:srgbClr val="FF6900"/>
                      </a:solidFill>
                      <a:prstDash val="solid"/>
                      <a:round/>
                      <a:headEnd len="sm" w="sm" type="none"/>
                      <a:tailEnd len="sm" w="sm" type="none"/>
                    </a:lnB>
                  </a:tcPr>
                </a:tc>
                <a:tc>
                  <a:txBody>
                    <a:bodyPr/>
                    <a:lstStyle/>
                    <a:p>
                      <a:pPr indent="0" lvl="0" marL="0" rtl="0" algn="l">
                        <a:spcBef>
                          <a:spcPts val="0"/>
                        </a:spcBef>
                        <a:spcAft>
                          <a:spcPts val="0"/>
                        </a:spcAft>
                        <a:buNone/>
                      </a:pPr>
                      <a:r>
                        <a:rPr lang="en-GB" sz="800">
                          <a:latin typeface="Roboto"/>
                          <a:ea typeface="Roboto"/>
                          <a:cs typeface="Roboto"/>
                          <a:sym typeface="Roboto"/>
                        </a:rPr>
                        <a:t>~250/day</a:t>
                      </a:r>
                      <a:endParaRPr sz="800">
                        <a:latin typeface="Roboto"/>
                        <a:ea typeface="Roboto"/>
                        <a:cs typeface="Roboto"/>
                        <a:sym typeface="Roboto"/>
                      </a:endParaRPr>
                    </a:p>
                  </a:txBody>
                  <a:tcPr marT="91425" marB="91425" marR="91425" marL="91425" anchor="ctr">
                    <a:lnL cap="flat" cmpd="sng" w="9525">
                      <a:solidFill>
                        <a:srgbClr val="FF6900"/>
                      </a:solidFill>
                      <a:prstDash val="solid"/>
                      <a:round/>
                      <a:headEnd len="sm" w="sm" type="none"/>
                      <a:tailEnd len="sm" w="sm" type="none"/>
                    </a:lnL>
                    <a:lnR cap="flat" cmpd="sng" w="9525">
                      <a:solidFill>
                        <a:srgbClr val="FF6900"/>
                      </a:solidFill>
                      <a:prstDash val="solid"/>
                      <a:round/>
                      <a:headEnd len="sm" w="sm" type="none"/>
                      <a:tailEnd len="sm" w="sm" type="none"/>
                    </a:lnR>
                    <a:lnT cap="flat" cmpd="sng" w="9525">
                      <a:solidFill>
                        <a:srgbClr val="FF6900"/>
                      </a:solidFill>
                      <a:prstDash val="solid"/>
                      <a:round/>
                      <a:headEnd len="sm" w="sm" type="none"/>
                      <a:tailEnd len="sm" w="sm" type="none"/>
                    </a:lnT>
                    <a:lnB cap="flat" cmpd="sng" w="9525">
                      <a:solidFill>
                        <a:srgbClr val="FF6900"/>
                      </a:solidFill>
                      <a:prstDash val="solid"/>
                      <a:round/>
                      <a:headEnd len="sm" w="sm" type="none"/>
                      <a:tailEnd len="sm" w="sm" type="none"/>
                    </a:lnB>
                  </a:tcPr>
                </a:tc>
                <a:tc>
                  <a:txBody>
                    <a:bodyPr/>
                    <a:lstStyle/>
                    <a:p>
                      <a:pPr indent="0" lvl="0" marL="0" rtl="0" algn="l">
                        <a:spcBef>
                          <a:spcPts val="0"/>
                        </a:spcBef>
                        <a:spcAft>
                          <a:spcPts val="0"/>
                        </a:spcAft>
                        <a:buNone/>
                      </a:pPr>
                      <a:r>
                        <a:rPr lang="en-GB" sz="800">
                          <a:latin typeface="Roboto"/>
                          <a:ea typeface="Roboto"/>
                          <a:cs typeface="Roboto"/>
                          <a:sym typeface="Roboto"/>
                        </a:rPr>
                        <a:t>dedicated linehaul (e.g. van for 3 to 8 pallets); injection depends mainly on drive time</a:t>
                      </a:r>
                      <a:endParaRPr sz="800">
                        <a:latin typeface="Roboto"/>
                        <a:ea typeface="Roboto"/>
                        <a:cs typeface="Roboto"/>
                        <a:sym typeface="Roboto"/>
                      </a:endParaRPr>
                    </a:p>
                  </a:txBody>
                  <a:tcPr marT="91425" marB="91425" marR="91425" marL="91425" anchor="ctr">
                    <a:lnL cap="flat" cmpd="sng" w="9525">
                      <a:solidFill>
                        <a:srgbClr val="FF69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6900"/>
                      </a:solidFill>
                      <a:prstDash val="solid"/>
                      <a:round/>
                      <a:headEnd len="sm" w="sm" type="none"/>
                      <a:tailEnd len="sm" w="sm" type="none"/>
                    </a:lnT>
                    <a:lnB cap="flat" cmpd="sng" w="9525">
                      <a:solidFill>
                        <a:srgbClr val="FF6900"/>
                      </a:solidFill>
                      <a:prstDash val="solid"/>
                      <a:round/>
                      <a:headEnd len="sm" w="sm" type="none"/>
                      <a:tailEnd len="sm" w="sm" type="none"/>
                    </a:lnB>
                  </a:tcPr>
                </a:tc>
              </a:tr>
              <a:tr h="281425">
                <a:tc>
                  <a:txBody>
                    <a:bodyPr/>
                    <a:lstStyle/>
                    <a:p>
                      <a:pPr indent="0" lvl="0" marL="0" rtl="0" algn="l">
                        <a:spcBef>
                          <a:spcPts val="0"/>
                        </a:spcBef>
                        <a:spcAft>
                          <a:spcPts val="0"/>
                        </a:spcAft>
                        <a:buNone/>
                      </a:pPr>
                      <a:r>
                        <a:rPr lang="en-GB" sz="800">
                          <a:latin typeface="Roboto"/>
                          <a:ea typeface="Roboto"/>
                          <a:cs typeface="Roboto"/>
                          <a:sym typeface="Roboto"/>
                        </a:rPr>
                        <a:t>2 - medium</a:t>
                      </a:r>
                      <a:endParaRPr sz="800">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FF6900"/>
                      </a:solidFill>
                      <a:prstDash val="solid"/>
                      <a:round/>
                      <a:headEnd len="sm" w="sm" type="none"/>
                      <a:tailEnd len="sm" w="sm" type="none"/>
                    </a:lnR>
                    <a:lnT cap="flat" cmpd="sng" w="9525">
                      <a:solidFill>
                        <a:srgbClr val="FF6900"/>
                      </a:solidFill>
                      <a:prstDash val="solid"/>
                      <a:round/>
                      <a:headEnd len="sm" w="sm" type="none"/>
                      <a:tailEnd len="sm" w="sm" type="none"/>
                    </a:lnT>
                    <a:lnB cap="flat" cmpd="sng" w="9525">
                      <a:solidFill>
                        <a:srgbClr val="FF6900"/>
                      </a:solidFill>
                      <a:prstDash val="solid"/>
                      <a:round/>
                      <a:headEnd len="sm" w="sm" type="none"/>
                      <a:tailEnd len="sm" w="sm" type="none"/>
                    </a:lnB>
                  </a:tcPr>
                </a:tc>
                <a:tc>
                  <a:txBody>
                    <a:bodyPr/>
                    <a:lstStyle/>
                    <a:p>
                      <a:pPr indent="0" lvl="0" marL="0" rtl="0" algn="l">
                        <a:spcBef>
                          <a:spcPts val="0"/>
                        </a:spcBef>
                        <a:spcAft>
                          <a:spcPts val="0"/>
                        </a:spcAft>
                        <a:buNone/>
                      </a:pPr>
                      <a:r>
                        <a:rPr lang="en-GB" sz="800">
                          <a:latin typeface="Roboto"/>
                          <a:ea typeface="Roboto"/>
                          <a:cs typeface="Roboto"/>
                          <a:sym typeface="Roboto"/>
                        </a:rPr>
                        <a:t>~70/day</a:t>
                      </a:r>
                      <a:endParaRPr sz="800">
                        <a:latin typeface="Roboto"/>
                        <a:ea typeface="Roboto"/>
                        <a:cs typeface="Roboto"/>
                        <a:sym typeface="Roboto"/>
                      </a:endParaRPr>
                    </a:p>
                  </a:txBody>
                  <a:tcPr marT="91425" marB="91425" marR="91425" marL="91425" anchor="ctr">
                    <a:lnL cap="flat" cmpd="sng" w="9525">
                      <a:solidFill>
                        <a:srgbClr val="FF6900"/>
                      </a:solidFill>
                      <a:prstDash val="solid"/>
                      <a:round/>
                      <a:headEnd len="sm" w="sm" type="none"/>
                      <a:tailEnd len="sm" w="sm" type="none"/>
                    </a:lnL>
                    <a:lnR cap="flat" cmpd="sng" w="9525">
                      <a:solidFill>
                        <a:srgbClr val="FF6900"/>
                      </a:solidFill>
                      <a:prstDash val="solid"/>
                      <a:round/>
                      <a:headEnd len="sm" w="sm" type="none"/>
                      <a:tailEnd len="sm" w="sm" type="none"/>
                    </a:lnR>
                    <a:lnT cap="flat" cmpd="sng" w="9525">
                      <a:solidFill>
                        <a:srgbClr val="FF6900"/>
                      </a:solidFill>
                      <a:prstDash val="solid"/>
                      <a:round/>
                      <a:headEnd len="sm" w="sm" type="none"/>
                      <a:tailEnd len="sm" w="sm" type="none"/>
                    </a:lnT>
                    <a:lnB cap="flat" cmpd="sng" w="9525">
                      <a:solidFill>
                        <a:srgbClr val="FF6900"/>
                      </a:solidFill>
                      <a:prstDash val="solid"/>
                      <a:round/>
                      <a:headEnd len="sm" w="sm" type="none"/>
                      <a:tailEnd len="sm" w="sm" type="none"/>
                    </a:lnB>
                  </a:tcPr>
                </a:tc>
                <a:tc>
                  <a:txBody>
                    <a:bodyPr/>
                    <a:lstStyle/>
                    <a:p>
                      <a:pPr indent="0" lvl="0" marL="0" rtl="0" algn="l">
                        <a:spcBef>
                          <a:spcPts val="0"/>
                        </a:spcBef>
                        <a:spcAft>
                          <a:spcPts val="0"/>
                        </a:spcAft>
                        <a:buNone/>
                      </a:pPr>
                      <a:r>
                        <a:rPr lang="en-GB" sz="800">
                          <a:latin typeface="Roboto"/>
                          <a:ea typeface="Roboto"/>
                          <a:cs typeface="Roboto"/>
                          <a:sym typeface="Roboto"/>
                        </a:rPr>
                        <a:t>LTL-solution; daily pick-up of 1-10 pallets; next day injection**</a:t>
                      </a:r>
                      <a:endParaRPr sz="800">
                        <a:latin typeface="Roboto"/>
                        <a:ea typeface="Roboto"/>
                        <a:cs typeface="Roboto"/>
                        <a:sym typeface="Roboto"/>
                      </a:endParaRPr>
                    </a:p>
                  </a:txBody>
                  <a:tcPr marT="91425" marB="91425" marR="91425" marL="91425" anchor="ctr">
                    <a:lnL cap="flat" cmpd="sng" w="9525">
                      <a:solidFill>
                        <a:srgbClr val="FF69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6900"/>
                      </a:solidFill>
                      <a:prstDash val="solid"/>
                      <a:round/>
                      <a:headEnd len="sm" w="sm" type="none"/>
                      <a:tailEnd len="sm" w="sm" type="none"/>
                    </a:lnT>
                    <a:lnB cap="flat" cmpd="sng" w="9525">
                      <a:solidFill>
                        <a:srgbClr val="FF6900"/>
                      </a:solidFill>
                      <a:prstDash val="solid"/>
                      <a:round/>
                      <a:headEnd len="sm" w="sm" type="none"/>
                      <a:tailEnd len="sm" w="sm" type="none"/>
                    </a:lnB>
                  </a:tcPr>
                </a:tc>
              </a:tr>
              <a:tr h="395050">
                <a:tc>
                  <a:txBody>
                    <a:bodyPr/>
                    <a:lstStyle/>
                    <a:p>
                      <a:pPr indent="0" lvl="0" marL="0" rtl="0" algn="l">
                        <a:spcBef>
                          <a:spcPts val="0"/>
                        </a:spcBef>
                        <a:spcAft>
                          <a:spcPts val="0"/>
                        </a:spcAft>
                        <a:buNone/>
                      </a:pPr>
                      <a:r>
                        <a:rPr lang="en-GB" sz="800">
                          <a:latin typeface="Roboto"/>
                          <a:ea typeface="Roboto"/>
                          <a:cs typeface="Roboto"/>
                          <a:sym typeface="Roboto"/>
                        </a:rPr>
                        <a:t>3 - small</a:t>
                      </a:r>
                      <a:endParaRPr sz="800">
                        <a:latin typeface="Roboto"/>
                        <a:ea typeface="Roboto"/>
                        <a:cs typeface="Roboto"/>
                        <a:sym typeface="Roboto"/>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FF6900"/>
                      </a:solidFill>
                      <a:prstDash val="solid"/>
                      <a:round/>
                      <a:headEnd len="sm" w="sm" type="none"/>
                      <a:tailEnd len="sm" w="sm" type="none"/>
                    </a:lnR>
                    <a:lnT cap="flat" cmpd="sng" w="9525">
                      <a:solidFill>
                        <a:srgbClr val="FF6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GB" sz="800">
                          <a:latin typeface="Roboto"/>
                          <a:ea typeface="Roboto"/>
                          <a:cs typeface="Roboto"/>
                          <a:sym typeface="Roboto"/>
                        </a:rPr>
                        <a:t>1/day</a:t>
                      </a:r>
                      <a:endParaRPr sz="800">
                        <a:latin typeface="Roboto"/>
                        <a:ea typeface="Roboto"/>
                        <a:cs typeface="Roboto"/>
                        <a:sym typeface="Roboto"/>
                      </a:endParaRPr>
                    </a:p>
                  </a:txBody>
                  <a:tcPr marT="91425" marB="91425" marR="91425" marL="91425" anchor="ctr">
                    <a:lnL cap="flat" cmpd="sng" w="9525">
                      <a:solidFill>
                        <a:srgbClr val="FF6900"/>
                      </a:solidFill>
                      <a:prstDash val="solid"/>
                      <a:round/>
                      <a:headEnd len="sm" w="sm" type="none"/>
                      <a:tailEnd len="sm" w="sm" type="none"/>
                    </a:lnL>
                    <a:lnR cap="flat" cmpd="sng" w="9525">
                      <a:solidFill>
                        <a:srgbClr val="FF6900"/>
                      </a:solidFill>
                      <a:prstDash val="solid"/>
                      <a:round/>
                      <a:headEnd len="sm" w="sm" type="none"/>
                      <a:tailEnd len="sm" w="sm" type="none"/>
                    </a:lnR>
                    <a:lnT cap="flat" cmpd="sng" w="9525">
                      <a:solidFill>
                        <a:srgbClr val="FF6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GB" sz="800">
                          <a:solidFill>
                            <a:srgbClr val="000000"/>
                          </a:solidFill>
                          <a:latin typeface="Roboto"/>
                          <a:ea typeface="Roboto"/>
                          <a:cs typeface="Roboto"/>
                          <a:sym typeface="Roboto"/>
                        </a:rPr>
                        <a:t>parcel-in-parcel-solution; daily volume of 1-5 “outer parcels”; parcel-in-parcel-factor depends on parcel sizes; next day injection**</a:t>
                      </a:r>
                      <a:endParaRPr sz="800">
                        <a:latin typeface="Roboto"/>
                        <a:ea typeface="Roboto"/>
                        <a:cs typeface="Roboto"/>
                        <a:sym typeface="Roboto"/>
                      </a:endParaRPr>
                    </a:p>
                  </a:txBody>
                  <a:tcPr marT="91425" marB="91425" marR="91425" marL="91425" anchor="ctr">
                    <a:lnL cap="flat" cmpd="sng" w="9525">
                      <a:solidFill>
                        <a:srgbClr val="FF6900"/>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FF6900"/>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1356" name="Google Shape;1356;p67"/>
          <p:cNvSpPr txBox="1"/>
          <p:nvPr/>
        </p:nvSpPr>
        <p:spPr>
          <a:xfrm>
            <a:off x="1174406" y="4683672"/>
            <a:ext cx="6795300" cy="264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i="1" lang="en-GB" sz="700">
                <a:highlight>
                  <a:srgbClr val="FFFFFF"/>
                </a:highlight>
                <a:latin typeface="Roboto"/>
                <a:ea typeface="Roboto"/>
                <a:cs typeface="Roboto"/>
                <a:sym typeface="Roboto"/>
              </a:rPr>
              <a:t>*</a:t>
            </a:r>
            <a:r>
              <a:rPr i="1" lang="en-GB" sz="700">
                <a:highlight>
                  <a:srgbClr val="FFFFFF"/>
                </a:highlight>
                <a:latin typeface="Roboto"/>
                <a:ea typeface="Roboto"/>
                <a:cs typeface="Roboto"/>
                <a:sym typeface="Roboto"/>
              </a:rPr>
              <a:t> commercially sensible minimum volume depends on parcel size, NMV per parcel, time-criticality of total setup (e.g. when including cross-border First Mile)</a:t>
            </a:r>
            <a:br>
              <a:rPr i="1" lang="en-GB" sz="700">
                <a:highlight>
                  <a:srgbClr val="FFFFFF"/>
                </a:highlight>
                <a:latin typeface="Roboto"/>
                <a:ea typeface="Roboto"/>
                <a:cs typeface="Roboto"/>
                <a:sym typeface="Roboto"/>
              </a:rPr>
            </a:br>
            <a:r>
              <a:rPr b="1" i="1" lang="en-GB" sz="700">
                <a:highlight>
                  <a:srgbClr val="FFFFFF"/>
                </a:highlight>
                <a:latin typeface="Roboto"/>
                <a:ea typeface="Roboto"/>
                <a:cs typeface="Roboto"/>
                <a:sym typeface="Roboto"/>
              </a:rPr>
              <a:t>**</a:t>
            </a:r>
            <a:r>
              <a:rPr i="1" lang="en-GB" sz="700">
                <a:highlight>
                  <a:srgbClr val="FFFFFF"/>
                </a:highlight>
                <a:latin typeface="Roboto"/>
                <a:ea typeface="Roboto"/>
                <a:cs typeface="Roboto"/>
                <a:sym typeface="Roboto"/>
              </a:rPr>
              <a:t> injection into Zalando network on next business day relies on timely departure (depending on location/distance and relevant delivery countries)</a:t>
            </a:r>
            <a:endParaRPr i="1" sz="700">
              <a:highlight>
                <a:srgbClr val="FFFFFF"/>
              </a:highlight>
              <a:latin typeface="Roboto"/>
              <a:ea typeface="Roboto"/>
              <a:cs typeface="Roboto"/>
              <a:sym typeface="Roboto"/>
            </a:endParaRPr>
          </a:p>
        </p:txBody>
      </p:sp>
      <p:grpSp>
        <p:nvGrpSpPr>
          <p:cNvPr id="1357" name="Google Shape;1357;p67"/>
          <p:cNvGrpSpPr/>
          <p:nvPr/>
        </p:nvGrpSpPr>
        <p:grpSpPr>
          <a:xfrm>
            <a:off x="2392332" y="2646792"/>
            <a:ext cx="196586" cy="173274"/>
            <a:chOff x="-291892" y="2592372"/>
            <a:chExt cx="933900" cy="805924"/>
          </a:xfrm>
        </p:grpSpPr>
        <p:pic>
          <p:nvPicPr>
            <p:cNvPr id="1358" name="Google Shape;1358;p67"/>
            <p:cNvPicPr preferRelativeResize="0"/>
            <p:nvPr/>
          </p:nvPicPr>
          <p:blipFill>
            <a:blip r:embed="rId12">
              <a:alphaModFix/>
            </a:blip>
            <a:stretch>
              <a:fillRect/>
            </a:stretch>
          </p:blipFill>
          <p:spPr>
            <a:xfrm>
              <a:off x="-291892" y="2592372"/>
              <a:ext cx="933900" cy="805924"/>
            </a:xfrm>
            <a:prstGeom prst="rect">
              <a:avLst/>
            </a:prstGeom>
            <a:noFill/>
            <a:ln>
              <a:noFill/>
            </a:ln>
          </p:spPr>
        </p:pic>
        <p:sp>
          <p:nvSpPr>
            <p:cNvPr id="1359" name="Google Shape;1359;p67"/>
            <p:cNvSpPr/>
            <p:nvPr/>
          </p:nvSpPr>
          <p:spPr>
            <a:xfrm>
              <a:off x="90475" y="2623950"/>
              <a:ext cx="250500" cy="264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0" name="Google Shape;1360;p67"/>
          <p:cNvGrpSpPr/>
          <p:nvPr/>
        </p:nvGrpSpPr>
        <p:grpSpPr>
          <a:xfrm>
            <a:off x="2593453" y="2764392"/>
            <a:ext cx="196586" cy="173274"/>
            <a:chOff x="-291892" y="2592372"/>
            <a:chExt cx="933900" cy="805924"/>
          </a:xfrm>
        </p:grpSpPr>
        <p:pic>
          <p:nvPicPr>
            <p:cNvPr id="1361" name="Google Shape;1361;p67"/>
            <p:cNvPicPr preferRelativeResize="0"/>
            <p:nvPr/>
          </p:nvPicPr>
          <p:blipFill>
            <a:blip r:embed="rId12">
              <a:alphaModFix/>
            </a:blip>
            <a:stretch>
              <a:fillRect/>
            </a:stretch>
          </p:blipFill>
          <p:spPr>
            <a:xfrm>
              <a:off x="-291892" y="2592372"/>
              <a:ext cx="933900" cy="805924"/>
            </a:xfrm>
            <a:prstGeom prst="rect">
              <a:avLst/>
            </a:prstGeom>
            <a:noFill/>
            <a:ln>
              <a:noFill/>
            </a:ln>
          </p:spPr>
        </p:pic>
        <p:sp>
          <p:nvSpPr>
            <p:cNvPr id="1362" name="Google Shape;1362;p67"/>
            <p:cNvSpPr/>
            <p:nvPr/>
          </p:nvSpPr>
          <p:spPr>
            <a:xfrm>
              <a:off x="90475" y="2623950"/>
              <a:ext cx="250500" cy="264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3" name="Google Shape;1363;p67"/>
          <p:cNvGrpSpPr/>
          <p:nvPr/>
        </p:nvGrpSpPr>
        <p:grpSpPr>
          <a:xfrm>
            <a:off x="2198172" y="2747352"/>
            <a:ext cx="196586" cy="173274"/>
            <a:chOff x="-291892" y="2592372"/>
            <a:chExt cx="933900" cy="805924"/>
          </a:xfrm>
        </p:grpSpPr>
        <p:pic>
          <p:nvPicPr>
            <p:cNvPr id="1364" name="Google Shape;1364;p67"/>
            <p:cNvPicPr preferRelativeResize="0"/>
            <p:nvPr/>
          </p:nvPicPr>
          <p:blipFill>
            <a:blip r:embed="rId12">
              <a:alphaModFix/>
            </a:blip>
            <a:stretch>
              <a:fillRect/>
            </a:stretch>
          </p:blipFill>
          <p:spPr>
            <a:xfrm>
              <a:off x="-291892" y="2592372"/>
              <a:ext cx="933900" cy="805924"/>
            </a:xfrm>
            <a:prstGeom prst="rect">
              <a:avLst/>
            </a:prstGeom>
            <a:noFill/>
            <a:ln>
              <a:noFill/>
            </a:ln>
          </p:spPr>
        </p:pic>
        <p:sp>
          <p:nvSpPr>
            <p:cNvPr id="1365" name="Google Shape;1365;p67"/>
            <p:cNvSpPr/>
            <p:nvPr/>
          </p:nvSpPr>
          <p:spPr>
            <a:xfrm>
              <a:off x="90475" y="2623950"/>
              <a:ext cx="250500" cy="264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68"/>
          <p:cNvSpPr txBox="1"/>
          <p:nvPr/>
        </p:nvSpPr>
        <p:spPr>
          <a:xfrm>
            <a:off x="20" y="4360238"/>
            <a:ext cx="9144000" cy="783900"/>
          </a:xfrm>
          <a:prstGeom prst="rect">
            <a:avLst/>
          </a:prstGeom>
          <a:solidFill>
            <a:srgbClr val="FF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sz="4600"/>
          </a:p>
        </p:txBody>
      </p:sp>
      <p:sp>
        <p:nvSpPr>
          <p:cNvPr id="1371" name="Google Shape;1371;p68"/>
          <p:cNvSpPr txBox="1"/>
          <p:nvPr>
            <p:ph idx="12" type="sldNum"/>
          </p:nvPr>
        </p:nvSpPr>
        <p:spPr>
          <a:xfrm>
            <a:off x="8556784" y="5607101"/>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GB"/>
              <a:t>‹#›</a:t>
            </a:fld>
            <a:endParaRPr/>
          </a:p>
        </p:txBody>
      </p:sp>
      <p:sp>
        <p:nvSpPr>
          <p:cNvPr id="1372" name="Google Shape;1372;p68"/>
          <p:cNvSpPr/>
          <p:nvPr/>
        </p:nvSpPr>
        <p:spPr>
          <a:xfrm>
            <a:off x="0" y="5025000"/>
            <a:ext cx="1125000" cy="118500"/>
          </a:xfrm>
          <a:prstGeom prst="rect">
            <a:avLst/>
          </a:prstGeom>
          <a:solidFill>
            <a:srgbClr val="FE6A2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8"/>
          <p:cNvSpPr/>
          <p:nvPr/>
        </p:nvSpPr>
        <p:spPr>
          <a:xfrm>
            <a:off x="1125000" y="5025000"/>
            <a:ext cx="8019000" cy="118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8"/>
          <p:cNvSpPr/>
          <p:nvPr/>
        </p:nvSpPr>
        <p:spPr>
          <a:xfrm>
            <a:off x="53433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RATES</a:t>
            </a:r>
            <a:endParaRPr>
              <a:solidFill>
                <a:srgbClr val="B7B7B7"/>
              </a:solidFill>
              <a:latin typeface="Roboto"/>
              <a:ea typeface="Roboto"/>
              <a:cs typeface="Roboto"/>
              <a:sym typeface="Roboto"/>
            </a:endParaRPr>
          </a:p>
        </p:txBody>
      </p:sp>
      <p:sp>
        <p:nvSpPr>
          <p:cNvPr id="1375" name="Google Shape;1375;p68"/>
          <p:cNvSpPr/>
          <p:nvPr/>
        </p:nvSpPr>
        <p:spPr>
          <a:xfrm>
            <a:off x="35622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BENEFITS</a:t>
            </a:r>
            <a:endParaRPr>
              <a:solidFill>
                <a:srgbClr val="B7B7B7"/>
              </a:solidFill>
              <a:latin typeface="Roboto"/>
              <a:ea typeface="Roboto"/>
              <a:cs typeface="Roboto"/>
              <a:sym typeface="Roboto"/>
            </a:endParaRPr>
          </a:p>
        </p:txBody>
      </p:sp>
      <p:sp>
        <p:nvSpPr>
          <p:cNvPr id="1376" name="Google Shape;1376;p68"/>
          <p:cNvSpPr/>
          <p:nvPr/>
        </p:nvSpPr>
        <p:spPr>
          <a:xfrm>
            <a:off x="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PURPOSE</a:t>
            </a:r>
            <a:endParaRPr>
              <a:solidFill>
                <a:srgbClr val="B7B7B7"/>
              </a:solidFill>
              <a:latin typeface="Roboto"/>
              <a:ea typeface="Roboto"/>
              <a:cs typeface="Roboto"/>
              <a:sym typeface="Roboto"/>
            </a:endParaRPr>
          </a:p>
        </p:txBody>
      </p:sp>
      <p:sp>
        <p:nvSpPr>
          <p:cNvPr id="1377" name="Google Shape;1377;p68"/>
          <p:cNvSpPr/>
          <p:nvPr/>
        </p:nvSpPr>
        <p:spPr>
          <a:xfrm>
            <a:off x="1781100" y="0"/>
            <a:ext cx="1781100" cy="477900"/>
          </a:xfrm>
          <a:prstGeom prst="rect">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B7B7B7"/>
                </a:solidFill>
                <a:latin typeface="Roboto"/>
                <a:ea typeface="Roboto"/>
                <a:cs typeface="Roboto"/>
                <a:sym typeface="Roboto"/>
              </a:rPr>
              <a:t>SERVICE</a:t>
            </a:r>
            <a:endParaRPr>
              <a:solidFill>
                <a:srgbClr val="B7B7B7"/>
              </a:solidFill>
              <a:latin typeface="Roboto"/>
              <a:ea typeface="Roboto"/>
              <a:cs typeface="Roboto"/>
              <a:sym typeface="Roboto"/>
            </a:endParaRPr>
          </a:p>
        </p:txBody>
      </p:sp>
      <p:sp>
        <p:nvSpPr>
          <p:cNvPr id="1378" name="Google Shape;1378;p68"/>
          <p:cNvSpPr/>
          <p:nvPr/>
        </p:nvSpPr>
        <p:spPr>
          <a:xfrm>
            <a:off x="0" y="0"/>
            <a:ext cx="9144000" cy="477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a:solidFill>
                  <a:srgbClr val="FE6A23"/>
                </a:solidFill>
                <a:latin typeface="Roboto"/>
                <a:ea typeface="Roboto"/>
                <a:cs typeface="Roboto"/>
                <a:sym typeface="Roboto"/>
              </a:rPr>
              <a:t>APPENDIX A.1</a:t>
            </a:r>
            <a:endParaRPr b="1">
              <a:solidFill>
                <a:srgbClr val="FE6A23"/>
              </a:solidFill>
              <a:latin typeface="Roboto"/>
              <a:ea typeface="Roboto"/>
              <a:cs typeface="Roboto"/>
              <a:sym typeface="Roboto"/>
            </a:endParaRPr>
          </a:p>
        </p:txBody>
      </p:sp>
      <p:sp>
        <p:nvSpPr>
          <p:cNvPr id="1379" name="Google Shape;1379;p68"/>
          <p:cNvSpPr/>
          <p:nvPr/>
        </p:nvSpPr>
        <p:spPr>
          <a:xfrm>
            <a:off x="486925" y="1326650"/>
            <a:ext cx="8448900" cy="2904600"/>
          </a:xfrm>
          <a:prstGeom prst="rect">
            <a:avLst/>
          </a:prstGeom>
          <a:noFill/>
          <a:ln cap="flat" cmpd="sng" w="19050">
            <a:solidFill>
              <a:srgbClr val="FE6A2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68"/>
          <p:cNvSpPr/>
          <p:nvPr/>
        </p:nvSpPr>
        <p:spPr>
          <a:xfrm>
            <a:off x="622363" y="2199408"/>
            <a:ext cx="1038000" cy="348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solidFill>
                  <a:srgbClr val="000000"/>
                </a:solidFill>
                <a:latin typeface="Roboto"/>
                <a:ea typeface="Roboto"/>
                <a:cs typeface="Roboto"/>
                <a:sym typeface="Roboto"/>
              </a:rPr>
              <a:t>Partner</a:t>
            </a:r>
            <a:r>
              <a:rPr b="1" baseline="-25000" lang="en-GB" sz="800">
                <a:solidFill>
                  <a:srgbClr val="000000"/>
                </a:solidFill>
                <a:latin typeface="Roboto"/>
                <a:ea typeface="Roboto"/>
                <a:cs typeface="Roboto"/>
                <a:sym typeface="Roboto"/>
              </a:rPr>
              <a:t>b</a:t>
            </a:r>
            <a:endParaRPr b="1" sz="800">
              <a:latin typeface="Roboto"/>
              <a:ea typeface="Roboto"/>
              <a:cs typeface="Roboto"/>
              <a:sym typeface="Roboto"/>
            </a:endParaRPr>
          </a:p>
        </p:txBody>
      </p:sp>
      <p:sp>
        <p:nvSpPr>
          <p:cNvPr id="1381" name="Google Shape;1381;p68"/>
          <p:cNvSpPr/>
          <p:nvPr/>
        </p:nvSpPr>
        <p:spPr>
          <a:xfrm>
            <a:off x="2298766" y="2400731"/>
            <a:ext cx="1038000" cy="348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Integrator &amp; DI</a:t>
            </a:r>
            <a:endParaRPr b="1" sz="800">
              <a:latin typeface="Roboto"/>
              <a:ea typeface="Roboto"/>
              <a:cs typeface="Roboto"/>
              <a:sym typeface="Roboto"/>
            </a:endParaRPr>
          </a:p>
        </p:txBody>
      </p:sp>
      <p:grpSp>
        <p:nvGrpSpPr>
          <p:cNvPr id="1382" name="Google Shape;1382;p68"/>
          <p:cNvGrpSpPr/>
          <p:nvPr/>
        </p:nvGrpSpPr>
        <p:grpSpPr>
          <a:xfrm>
            <a:off x="5194373" y="1640988"/>
            <a:ext cx="1038000" cy="1867788"/>
            <a:chOff x="5194373" y="1640988"/>
            <a:chExt cx="1038000" cy="1867788"/>
          </a:xfrm>
        </p:grpSpPr>
        <p:sp>
          <p:nvSpPr>
            <p:cNvPr id="1383" name="Google Shape;1383;p68"/>
            <p:cNvSpPr/>
            <p:nvPr/>
          </p:nvSpPr>
          <p:spPr>
            <a:xfrm>
              <a:off x="5194373" y="2400731"/>
              <a:ext cx="1038000" cy="348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Last Mile Carrier</a:t>
              </a:r>
              <a:r>
                <a:rPr b="1" baseline="-25000" lang="en-GB" sz="800">
                  <a:latin typeface="Roboto"/>
                  <a:ea typeface="Roboto"/>
                  <a:cs typeface="Roboto"/>
                  <a:sym typeface="Roboto"/>
                </a:rPr>
                <a:t>y</a:t>
              </a:r>
              <a:endParaRPr b="1" baseline="-25000" sz="800">
                <a:latin typeface="Roboto"/>
                <a:ea typeface="Roboto"/>
                <a:cs typeface="Roboto"/>
                <a:sym typeface="Roboto"/>
              </a:endParaRPr>
            </a:p>
          </p:txBody>
        </p:sp>
        <p:sp>
          <p:nvSpPr>
            <p:cNvPr id="1384" name="Google Shape;1384;p68"/>
            <p:cNvSpPr/>
            <p:nvPr/>
          </p:nvSpPr>
          <p:spPr>
            <a:xfrm>
              <a:off x="5194373" y="3160475"/>
              <a:ext cx="1038000" cy="348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Last Mile Carrier</a:t>
              </a:r>
              <a:r>
                <a:rPr b="1" baseline="-25000" lang="en-GB" sz="800">
                  <a:latin typeface="Roboto"/>
                  <a:ea typeface="Roboto"/>
                  <a:cs typeface="Roboto"/>
                  <a:sym typeface="Roboto"/>
                </a:rPr>
                <a:t>z</a:t>
              </a:r>
              <a:endParaRPr b="1" baseline="-25000" sz="800">
                <a:latin typeface="Roboto"/>
                <a:ea typeface="Roboto"/>
                <a:cs typeface="Roboto"/>
                <a:sym typeface="Roboto"/>
              </a:endParaRPr>
            </a:p>
          </p:txBody>
        </p:sp>
        <p:sp>
          <p:nvSpPr>
            <p:cNvPr id="1385" name="Google Shape;1385;p68"/>
            <p:cNvSpPr/>
            <p:nvPr/>
          </p:nvSpPr>
          <p:spPr>
            <a:xfrm>
              <a:off x="5194373" y="1640988"/>
              <a:ext cx="1038000" cy="348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Last Mile Carrier</a:t>
              </a:r>
              <a:r>
                <a:rPr b="1" baseline="-25000" lang="en-GB" sz="800">
                  <a:latin typeface="Roboto"/>
                  <a:ea typeface="Roboto"/>
                  <a:cs typeface="Roboto"/>
                  <a:sym typeface="Roboto"/>
                </a:rPr>
                <a:t>x</a:t>
              </a:r>
              <a:endParaRPr b="1" baseline="-25000" sz="800">
                <a:latin typeface="Roboto"/>
                <a:ea typeface="Roboto"/>
                <a:cs typeface="Roboto"/>
                <a:sym typeface="Roboto"/>
              </a:endParaRPr>
            </a:p>
          </p:txBody>
        </p:sp>
      </p:grpSp>
      <p:sp>
        <p:nvSpPr>
          <p:cNvPr id="1386" name="Google Shape;1386;p68"/>
          <p:cNvSpPr/>
          <p:nvPr/>
        </p:nvSpPr>
        <p:spPr>
          <a:xfrm>
            <a:off x="622363" y="2956966"/>
            <a:ext cx="1038000" cy="348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Partner</a:t>
            </a:r>
            <a:r>
              <a:rPr b="1" baseline="-25000" lang="en-GB" sz="800">
                <a:latin typeface="Roboto"/>
                <a:ea typeface="Roboto"/>
                <a:cs typeface="Roboto"/>
                <a:sym typeface="Roboto"/>
              </a:rPr>
              <a:t>c</a:t>
            </a:r>
            <a:endParaRPr b="1" baseline="-25000" sz="800">
              <a:latin typeface="Roboto"/>
              <a:ea typeface="Roboto"/>
              <a:cs typeface="Roboto"/>
              <a:sym typeface="Roboto"/>
            </a:endParaRPr>
          </a:p>
        </p:txBody>
      </p:sp>
      <p:sp>
        <p:nvSpPr>
          <p:cNvPr id="1387" name="Google Shape;1387;p68"/>
          <p:cNvSpPr/>
          <p:nvPr/>
        </p:nvSpPr>
        <p:spPr>
          <a:xfrm>
            <a:off x="622363" y="1441850"/>
            <a:ext cx="1038000" cy="348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Partner</a:t>
            </a:r>
            <a:r>
              <a:rPr b="1" baseline="-25000" lang="en-GB" sz="800">
                <a:latin typeface="Roboto"/>
                <a:ea typeface="Roboto"/>
                <a:cs typeface="Roboto"/>
                <a:sym typeface="Roboto"/>
              </a:rPr>
              <a:t>a</a:t>
            </a:r>
            <a:endParaRPr b="1" baseline="-25000" sz="800">
              <a:latin typeface="Roboto"/>
              <a:ea typeface="Roboto"/>
              <a:cs typeface="Roboto"/>
              <a:sym typeface="Roboto"/>
            </a:endParaRPr>
          </a:p>
        </p:txBody>
      </p:sp>
      <p:sp>
        <p:nvSpPr>
          <p:cNvPr id="1388" name="Google Shape;1388;p68"/>
          <p:cNvSpPr/>
          <p:nvPr/>
        </p:nvSpPr>
        <p:spPr>
          <a:xfrm>
            <a:off x="7480378" y="2965850"/>
            <a:ext cx="1320000" cy="23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Delivery Product</a:t>
            </a:r>
            <a:r>
              <a:rPr b="1" baseline="-25000" lang="en-GB" sz="800">
                <a:latin typeface="Roboto"/>
                <a:ea typeface="Roboto"/>
                <a:cs typeface="Roboto"/>
                <a:sym typeface="Roboto"/>
              </a:rPr>
              <a:t>z1</a:t>
            </a:r>
            <a:endParaRPr b="1" baseline="-25000" sz="800">
              <a:latin typeface="Roboto"/>
              <a:ea typeface="Roboto"/>
              <a:cs typeface="Roboto"/>
              <a:sym typeface="Roboto"/>
            </a:endParaRPr>
          </a:p>
        </p:txBody>
      </p:sp>
      <p:sp>
        <p:nvSpPr>
          <p:cNvPr id="1389" name="Google Shape;1389;p68"/>
          <p:cNvSpPr/>
          <p:nvPr/>
        </p:nvSpPr>
        <p:spPr>
          <a:xfrm>
            <a:off x="7480378" y="2626760"/>
            <a:ext cx="1320000" cy="23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Returns Product</a:t>
            </a:r>
            <a:r>
              <a:rPr b="1" baseline="-25000" lang="en-GB" sz="800">
                <a:latin typeface="Roboto"/>
                <a:ea typeface="Roboto"/>
                <a:cs typeface="Roboto"/>
                <a:sym typeface="Roboto"/>
              </a:rPr>
              <a:t>y3</a:t>
            </a:r>
            <a:endParaRPr b="1" baseline="-25000" sz="800">
              <a:latin typeface="Roboto"/>
              <a:ea typeface="Roboto"/>
              <a:cs typeface="Roboto"/>
              <a:sym typeface="Roboto"/>
            </a:endParaRPr>
          </a:p>
        </p:txBody>
      </p:sp>
      <p:sp>
        <p:nvSpPr>
          <p:cNvPr id="1390" name="Google Shape;1390;p68"/>
          <p:cNvSpPr/>
          <p:nvPr/>
        </p:nvSpPr>
        <p:spPr>
          <a:xfrm>
            <a:off x="7480378" y="1441850"/>
            <a:ext cx="1320000" cy="23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Delivery Product</a:t>
            </a:r>
            <a:r>
              <a:rPr b="1" baseline="-25000" lang="en-GB" sz="800">
                <a:latin typeface="Roboto"/>
                <a:ea typeface="Roboto"/>
                <a:cs typeface="Roboto"/>
                <a:sym typeface="Roboto"/>
              </a:rPr>
              <a:t>x1</a:t>
            </a:r>
            <a:endParaRPr b="1" baseline="-25000" sz="800">
              <a:latin typeface="Roboto"/>
              <a:ea typeface="Roboto"/>
              <a:cs typeface="Roboto"/>
              <a:sym typeface="Roboto"/>
            </a:endParaRPr>
          </a:p>
        </p:txBody>
      </p:sp>
      <p:sp>
        <p:nvSpPr>
          <p:cNvPr id="1391" name="Google Shape;1391;p68"/>
          <p:cNvSpPr/>
          <p:nvPr/>
        </p:nvSpPr>
        <p:spPr>
          <a:xfrm>
            <a:off x="7480378" y="1715408"/>
            <a:ext cx="1320000" cy="23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Delivery Product</a:t>
            </a:r>
            <a:r>
              <a:rPr b="1" baseline="-25000" lang="en-GB" sz="800">
                <a:latin typeface="Roboto"/>
                <a:ea typeface="Roboto"/>
                <a:cs typeface="Roboto"/>
                <a:sym typeface="Roboto"/>
              </a:rPr>
              <a:t>x2</a:t>
            </a:r>
            <a:endParaRPr b="1" baseline="-25000" sz="800">
              <a:latin typeface="Roboto"/>
              <a:ea typeface="Roboto"/>
              <a:cs typeface="Roboto"/>
              <a:sym typeface="Roboto"/>
            </a:endParaRPr>
          </a:p>
        </p:txBody>
      </p:sp>
      <p:sp>
        <p:nvSpPr>
          <p:cNvPr id="1392" name="Google Shape;1392;p68"/>
          <p:cNvSpPr/>
          <p:nvPr/>
        </p:nvSpPr>
        <p:spPr>
          <a:xfrm>
            <a:off x="7480378" y="2065166"/>
            <a:ext cx="1320000" cy="23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Delivery Product</a:t>
            </a:r>
            <a:r>
              <a:rPr b="1" baseline="-25000" lang="en-GB" sz="800">
                <a:latin typeface="Roboto"/>
                <a:ea typeface="Roboto"/>
                <a:cs typeface="Roboto"/>
                <a:sym typeface="Roboto"/>
              </a:rPr>
              <a:t>y1</a:t>
            </a:r>
            <a:endParaRPr b="1" baseline="-25000" sz="800">
              <a:latin typeface="Roboto"/>
              <a:ea typeface="Roboto"/>
              <a:cs typeface="Roboto"/>
              <a:sym typeface="Roboto"/>
            </a:endParaRPr>
          </a:p>
        </p:txBody>
      </p:sp>
      <p:cxnSp>
        <p:nvCxnSpPr>
          <p:cNvPr id="1393" name="Google Shape;1393;p68"/>
          <p:cNvCxnSpPr>
            <a:stCxn id="1387" idx="3"/>
            <a:endCxn id="1381" idx="1"/>
          </p:cNvCxnSpPr>
          <p:nvPr/>
        </p:nvCxnSpPr>
        <p:spPr>
          <a:xfrm>
            <a:off x="1660363" y="1616000"/>
            <a:ext cx="638400" cy="958800"/>
          </a:xfrm>
          <a:prstGeom prst="straightConnector1">
            <a:avLst/>
          </a:prstGeom>
          <a:noFill/>
          <a:ln cap="flat" cmpd="sng" w="9525">
            <a:solidFill>
              <a:srgbClr val="000000"/>
            </a:solidFill>
            <a:prstDash val="solid"/>
            <a:round/>
            <a:headEnd len="med" w="med" type="none"/>
            <a:tailEnd len="med" w="med" type="none"/>
          </a:ln>
        </p:spPr>
      </p:cxnSp>
      <p:cxnSp>
        <p:nvCxnSpPr>
          <p:cNvPr id="1394" name="Google Shape;1394;p68"/>
          <p:cNvCxnSpPr>
            <a:stCxn id="1380" idx="3"/>
            <a:endCxn id="1381" idx="1"/>
          </p:cNvCxnSpPr>
          <p:nvPr/>
        </p:nvCxnSpPr>
        <p:spPr>
          <a:xfrm>
            <a:off x="1660363" y="2373558"/>
            <a:ext cx="638400" cy="201300"/>
          </a:xfrm>
          <a:prstGeom prst="straightConnector1">
            <a:avLst/>
          </a:prstGeom>
          <a:noFill/>
          <a:ln cap="flat" cmpd="sng" w="9525">
            <a:solidFill>
              <a:srgbClr val="000000"/>
            </a:solidFill>
            <a:prstDash val="solid"/>
            <a:round/>
            <a:headEnd len="med" w="med" type="none"/>
            <a:tailEnd len="med" w="med" type="none"/>
          </a:ln>
        </p:spPr>
      </p:cxnSp>
      <p:cxnSp>
        <p:nvCxnSpPr>
          <p:cNvPr id="1395" name="Google Shape;1395;p68"/>
          <p:cNvCxnSpPr>
            <a:stCxn id="1386" idx="3"/>
            <a:endCxn id="1381" idx="1"/>
          </p:cNvCxnSpPr>
          <p:nvPr/>
        </p:nvCxnSpPr>
        <p:spPr>
          <a:xfrm flipH="1" rot="10800000">
            <a:off x="1660363" y="2574916"/>
            <a:ext cx="638400" cy="556200"/>
          </a:xfrm>
          <a:prstGeom prst="straightConnector1">
            <a:avLst/>
          </a:prstGeom>
          <a:noFill/>
          <a:ln cap="flat" cmpd="sng" w="9525">
            <a:solidFill>
              <a:srgbClr val="000000"/>
            </a:solidFill>
            <a:prstDash val="solid"/>
            <a:round/>
            <a:headEnd len="med" w="med" type="none"/>
            <a:tailEnd len="med" w="med" type="none"/>
          </a:ln>
        </p:spPr>
      </p:cxnSp>
      <p:cxnSp>
        <p:nvCxnSpPr>
          <p:cNvPr id="1396" name="Google Shape;1396;p68"/>
          <p:cNvCxnSpPr>
            <a:stCxn id="1397" idx="3"/>
            <a:endCxn id="1385" idx="1"/>
          </p:cNvCxnSpPr>
          <p:nvPr/>
        </p:nvCxnSpPr>
        <p:spPr>
          <a:xfrm flipH="1" rot="10800000">
            <a:off x="4708370" y="1814994"/>
            <a:ext cx="486000" cy="759900"/>
          </a:xfrm>
          <a:prstGeom prst="straightConnector1">
            <a:avLst/>
          </a:prstGeom>
          <a:noFill/>
          <a:ln cap="flat" cmpd="sng" w="9525">
            <a:solidFill>
              <a:srgbClr val="000000"/>
            </a:solidFill>
            <a:prstDash val="solid"/>
            <a:round/>
            <a:headEnd len="med" w="med" type="none"/>
            <a:tailEnd len="med" w="med" type="none"/>
          </a:ln>
        </p:spPr>
      </p:cxnSp>
      <p:cxnSp>
        <p:nvCxnSpPr>
          <p:cNvPr id="1398" name="Google Shape;1398;p68"/>
          <p:cNvCxnSpPr>
            <a:stCxn id="1397" idx="3"/>
            <a:endCxn id="1383" idx="1"/>
          </p:cNvCxnSpPr>
          <p:nvPr/>
        </p:nvCxnSpPr>
        <p:spPr>
          <a:xfrm>
            <a:off x="4708370" y="2574894"/>
            <a:ext cx="486000" cy="0"/>
          </a:xfrm>
          <a:prstGeom prst="straightConnector1">
            <a:avLst/>
          </a:prstGeom>
          <a:noFill/>
          <a:ln cap="flat" cmpd="sng" w="9525">
            <a:solidFill>
              <a:srgbClr val="000000"/>
            </a:solidFill>
            <a:prstDash val="solid"/>
            <a:round/>
            <a:headEnd len="med" w="med" type="none"/>
            <a:tailEnd len="med" w="med" type="none"/>
          </a:ln>
        </p:spPr>
      </p:cxnSp>
      <p:sp>
        <p:nvSpPr>
          <p:cNvPr id="1399" name="Google Shape;1399;p68"/>
          <p:cNvSpPr txBox="1"/>
          <p:nvPr/>
        </p:nvSpPr>
        <p:spPr>
          <a:xfrm>
            <a:off x="25" y="477902"/>
            <a:ext cx="9144000" cy="5064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Clr>
                <a:srgbClr val="1A1A1A"/>
              </a:buClr>
              <a:buSzPts val="1400"/>
              <a:buFont typeface="Arial"/>
              <a:buNone/>
            </a:pPr>
            <a:r>
              <a:rPr b="1" lang="en-GB" sz="1600">
                <a:latin typeface="Roboto"/>
                <a:ea typeface="Roboto"/>
                <a:cs typeface="Roboto"/>
                <a:sym typeface="Roboto"/>
              </a:rPr>
              <a:t>Connecting </a:t>
            </a:r>
            <a:r>
              <a:rPr b="1" lang="en-GB" sz="1600">
                <a:latin typeface="Roboto"/>
                <a:ea typeface="Roboto"/>
                <a:cs typeface="Roboto"/>
                <a:sym typeface="Roboto"/>
              </a:rPr>
              <a:t>with multiple last mile carriers with single integration</a:t>
            </a:r>
            <a:endParaRPr b="1" sz="1600">
              <a:latin typeface="Roboto"/>
              <a:ea typeface="Roboto"/>
              <a:cs typeface="Roboto"/>
              <a:sym typeface="Roboto"/>
            </a:endParaRPr>
          </a:p>
        </p:txBody>
      </p:sp>
      <p:cxnSp>
        <p:nvCxnSpPr>
          <p:cNvPr id="1400" name="Google Shape;1400;p68"/>
          <p:cNvCxnSpPr>
            <a:stCxn id="1397" idx="3"/>
            <a:endCxn id="1384" idx="1"/>
          </p:cNvCxnSpPr>
          <p:nvPr/>
        </p:nvCxnSpPr>
        <p:spPr>
          <a:xfrm>
            <a:off x="4708370" y="2574894"/>
            <a:ext cx="486000" cy="759600"/>
          </a:xfrm>
          <a:prstGeom prst="straightConnector1">
            <a:avLst/>
          </a:prstGeom>
          <a:noFill/>
          <a:ln cap="flat" cmpd="sng" w="9525">
            <a:solidFill>
              <a:srgbClr val="000000"/>
            </a:solidFill>
            <a:prstDash val="solid"/>
            <a:round/>
            <a:headEnd len="med" w="med" type="none"/>
            <a:tailEnd len="med" w="med" type="none"/>
          </a:ln>
        </p:spPr>
      </p:cxnSp>
      <p:cxnSp>
        <p:nvCxnSpPr>
          <p:cNvPr id="1401" name="Google Shape;1401;p68"/>
          <p:cNvCxnSpPr>
            <a:stCxn id="1385" idx="3"/>
            <a:endCxn id="1390" idx="1"/>
          </p:cNvCxnSpPr>
          <p:nvPr/>
        </p:nvCxnSpPr>
        <p:spPr>
          <a:xfrm flipH="1" rot="10800000">
            <a:off x="6232373" y="1561038"/>
            <a:ext cx="1248000" cy="254100"/>
          </a:xfrm>
          <a:prstGeom prst="straightConnector1">
            <a:avLst/>
          </a:prstGeom>
          <a:noFill/>
          <a:ln cap="flat" cmpd="sng" w="9525">
            <a:solidFill>
              <a:srgbClr val="000000"/>
            </a:solidFill>
            <a:prstDash val="solid"/>
            <a:round/>
            <a:headEnd len="med" w="med" type="none"/>
            <a:tailEnd len="med" w="med" type="none"/>
          </a:ln>
        </p:spPr>
      </p:cxnSp>
      <p:cxnSp>
        <p:nvCxnSpPr>
          <p:cNvPr id="1402" name="Google Shape;1402;p68"/>
          <p:cNvCxnSpPr>
            <a:stCxn id="1385" idx="3"/>
            <a:endCxn id="1391" idx="1"/>
          </p:cNvCxnSpPr>
          <p:nvPr/>
        </p:nvCxnSpPr>
        <p:spPr>
          <a:xfrm>
            <a:off x="6232373" y="1815138"/>
            <a:ext cx="1248000" cy="19500"/>
          </a:xfrm>
          <a:prstGeom prst="straightConnector1">
            <a:avLst/>
          </a:prstGeom>
          <a:noFill/>
          <a:ln cap="flat" cmpd="sng" w="9525">
            <a:solidFill>
              <a:srgbClr val="000000"/>
            </a:solidFill>
            <a:prstDash val="solid"/>
            <a:round/>
            <a:headEnd len="med" w="med" type="none"/>
            <a:tailEnd len="med" w="med" type="none"/>
          </a:ln>
        </p:spPr>
      </p:cxnSp>
      <p:sp>
        <p:nvSpPr>
          <p:cNvPr id="1403" name="Google Shape;1403;p68"/>
          <p:cNvSpPr/>
          <p:nvPr/>
        </p:nvSpPr>
        <p:spPr>
          <a:xfrm>
            <a:off x="7480378" y="2345963"/>
            <a:ext cx="1320000" cy="23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Delivery Product</a:t>
            </a:r>
            <a:r>
              <a:rPr b="1" baseline="-25000" lang="en-GB" sz="800">
                <a:latin typeface="Roboto"/>
                <a:ea typeface="Roboto"/>
                <a:cs typeface="Roboto"/>
                <a:sym typeface="Roboto"/>
              </a:rPr>
              <a:t>y2</a:t>
            </a:r>
            <a:endParaRPr b="1" baseline="-25000" sz="800">
              <a:latin typeface="Roboto"/>
              <a:ea typeface="Roboto"/>
              <a:cs typeface="Roboto"/>
              <a:sym typeface="Roboto"/>
            </a:endParaRPr>
          </a:p>
        </p:txBody>
      </p:sp>
      <p:cxnSp>
        <p:nvCxnSpPr>
          <p:cNvPr id="1404" name="Google Shape;1404;p68"/>
          <p:cNvCxnSpPr>
            <a:stCxn id="1383" idx="3"/>
            <a:endCxn id="1392" idx="1"/>
          </p:cNvCxnSpPr>
          <p:nvPr/>
        </p:nvCxnSpPr>
        <p:spPr>
          <a:xfrm flipH="1" rot="10800000">
            <a:off x="6232373" y="2184281"/>
            <a:ext cx="1248000" cy="390600"/>
          </a:xfrm>
          <a:prstGeom prst="straightConnector1">
            <a:avLst/>
          </a:prstGeom>
          <a:noFill/>
          <a:ln cap="flat" cmpd="sng" w="9525">
            <a:solidFill>
              <a:srgbClr val="000000"/>
            </a:solidFill>
            <a:prstDash val="solid"/>
            <a:round/>
            <a:headEnd len="med" w="med" type="none"/>
            <a:tailEnd len="med" w="med" type="none"/>
          </a:ln>
        </p:spPr>
      </p:cxnSp>
      <p:cxnSp>
        <p:nvCxnSpPr>
          <p:cNvPr id="1405" name="Google Shape;1405;p68"/>
          <p:cNvCxnSpPr>
            <a:stCxn id="1383" idx="3"/>
            <a:endCxn id="1403" idx="1"/>
          </p:cNvCxnSpPr>
          <p:nvPr/>
        </p:nvCxnSpPr>
        <p:spPr>
          <a:xfrm flipH="1" rot="10800000">
            <a:off x="6232373" y="2465081"/>
            <a:ext cx="1248000" cy="109800"/>
          </a:xfrm>
          <a:prstGeom prst="straightConnector1">
            <a:avLst/>
          </a:prstGeom>
          <a:noFill/>
          <a:ln cap="flat" cmpd="sng" w="9525">
            <a:solidFill>
              <a:srgbClr val="000000"/>
            </a:solidFill>
            <a:prstDash val="solid"/>
            <a:round/>
            <a:headEnd len="med" w="med" type="none"/>
            <a:tailEnd len="med" w="med" type="none"/>
          </a:ln>
        </p:spPr>
      </p:cxnSp>
      <p:cxnSp>
        <p:nvCxnSpPr>
          <p:cNvPr id="1406" name="Google Shape;1406;p68"/>
          <p:cNvCxnSpPr>
            <a:stCxn id="1383" idx="3"/>
            <a:endCxn id="1389" idx="1"/>
          </p:cNvCxnSpPr>
          <p:nvPr/>
        </p:nvCxnSpPr>
        <p:spPr>
          <a:xfrm>
            <a:off x="6232373" y="2574881"/>
            <a:ext cx="1248000" cy="171000"/>
          </a:xfrm>
          <a:prstGeom prst="straightConnector1">
            <a:avLst/>
          </a:prstGeom>
          <a:noFill/>
          <a:ln cap="flat" cmpd="sng" w="9525">
            <a:solidFill>
              <a:srgbClr val="000000"/>
            </a:solidFill>
            <a:prstDash val="solid"/>
            <a:round/>
            <a:headEnd len="med" w="med" type="none"/>
            <a:tailEnd len="med" w="med" type="none"/>
          </a:ln>
        </p:spPr>
      </p:cxnSp>
      <p:cxnSp>
        <p:nvCxnSpPr>
          <p:cNvPr id="1407" name="Google Shape;1407;p68"/>
          <p:cNvCxnSpPr>
            <a:stCxn id="1384" idx="3"/>
            <a:endCxn id="1388" idx="1"/>
          </p:cNvCxnSpPr>
          <p:nvPr/>
        </p:nvCxnSpPr>
        <p:spPr>
          <a:xfrm flipH="1" rot="10800000">
            <a:off x="6232373" y="3085025"/>
            <a:ext cx="1248000" cy="249600"/>
          </a:xfrm>
          <a:prstGeom prst="straightConnector1">
            <a:avLst/>
          </a:prstGeom>
          <a:noFill/>
          <a:ln cap="flat" cmpd="sng" w="9525">
            <a:solidFill>
              <a:srgbClr val="000000"/>
            </a:solidFill>
            <a:prstDash val="solid"/>
            <a:round/>
            <a:headEnd len="med" w="med" type="none"/>
            <a:tailEnd len="med" w="med" type="none"/>
          </a:ln>
        </p:spPr>
      </p:cxnSp>
      <p:sp>
        <p:nvSpPr>
          <p:cNvPr id="1408" name="Google Shape;1408;p68"/>
          <p:cNvSpPr/>
          <p:nvPr/>
        </p:nvSpPr>
        <p:spPr>
          <a:xfrm>
            <a:off x="622363" y="3714524"/>
            <a:ext cx="1038000" cy="348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Partner</a:t>
            </a:r>
            <a:r>
              <a:rPr b="1" baseline="-25000" lang="en-GB" sz="800">
                <a:latin typeface="Roboto"/>
                <a:ea typeface="Roboto"/>
                <a:cs typeface="Roboto"/>
                <a:sym typeface="Roboto"/>
              </a:rPr>
              <a:t>d</a:t>
            </a:r>
            <a:endParaRPr b="1" baseline="-25000" sz="800">
              <a:latin typeface="Roboto"/>
              <a:ea typeface="Roboto"/>
              <a:cs typeface="Roboto"/>
              <a:sym typeface="Roboto"/>
            </a:endParaRPr>
          </a:p>
        </p:txBody>
      </p:sp>
      <p:sp>
        <p:nvSpPr>
          <p:cNvPr id="1409" name="Google Shape;1409;p68"/>
          <p:cNvSpPr/>
          <p:nvPr/>
        </p:nvSpPr>
        <p:spPr>
          <a:xfrm>
            <a:off x="7480378" y="3824624"/>
            <a:ext cx="1320000" cy="23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Returns Product</a:t>
            </a:r>
            <a:r>
              <a:rPr b="1" baseline="-25000" lang="en-GB" sz="800">
                <a:latin typeface="Roboto"/>
                <a:ea typeface="Roboto"/>
                <a:cs typeface="Roboto"/>
                <a:sym typeface="Roboto"/>
              </a:rPr>
              <a:t>z1</a:t>
            </a:r>
            <a:endParaRPr b="1" baseline="-25000" sz="800">
              <a:latin typeface="Roboto"/>
              <a:ea typeface="Roboto"/>
              <a:cs typeface="Roboto"/>
              <a:sym typeface="Roboto"/>
            </a:endParaRPr>
          </a:p>
        </p:txBody>
      </p:sp>
      <p:sp>
        <p:nvSpPr>
          <p:cNvPr id="1410" name="Google Shape;1410;p68"/>
          <p:cNvSpPr/>
          <p:nvPr/>
        </p:nvSpPr>
        <p:spPr>
          <a:xfrm>
            <a:off x="7480378" y="3252108"/>
            <a:ext cx="1320000" cy="23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Delivery Product</a:t>
            </a:r>
            <a:r>
              <a:rPr b="1" baseline="-25000" lang="en-GB" sz="800">
                <a:latin typeface="Roboto"/>
                <a:ea typeface="Roboto"/>
                <a:cs typeface="Roboto"/>
                <a:sym typeface="Roboto"/>
              </a:rPr>
              <a:t>z2</a:t>
            </a:r>
            <a:endParaRPr b="1" baseline="-25000" sz="800">
              <a:latin typeface="Roboto"/>
              <a:ea typeface="Roboto"/>
              <a:cs typeface="Roboto"/>
              <a:sym typeface="Roboto"/>
            </a:endParaRPr>
          </a:p>
        </p:txBody>
      </p:sp>
      <p:cxnSp>
        <p:nvCxnSpPr>
          <p:cNvPr id="1411" name="Google Shape;1411;p68"/>
          <p:cNvCxnSpPr>
            <a:stCxn id="1408" idx="3"/>
            <a:endCxn id="1381" idx="1"/>
          </p:cNvCxnSpPr>
          <p:nvPr/>
        </p:nvCxnSpPr>
        <p:spPr>
          <a:xfrm flipH="1" rot="10800000">
            <a:off x="1660363" y="2574974"/>
            <a:ext cx="638400" cy="1313700"/>
          </a:xfrm>
          <a:prstGeom prst="straightConnector1">
            <a:avLst/>
          </a:prstGeom>
          <a:noFill/>
          <a:ln cap="flat" cmpd="sng" w="9525">
            <a:solidFill>
              <a:srgbClr val="000000"/>
            </a:solidFill>
            <a:prstDash val="solid"/>
            <a:round/>
            <a:headEnd len="med" w="med" type="none"/>
            <a:tailEnd len="med" w="med" type="none"/>
          </a:ln>
        </p:spPr>
      </p:cxnSp>
      <p:cxnSp>
        <p:nvCxnSpPr>
          <p:cNvPr id="1412" name="Google Shape;1412;p68"/>
          <p:cNvCxnSpPr>
            <a:stCxn id="1384" idx="3"/>
            <a:endCxn id="1409" idx="1"/>
          </p:cNvCxnSpPr>
          <p:nvPr/>
        </p:nvCxnSpPr>
        <p:spPr>
          <a:xfrm>
            <a:off x="6232373" y="3334625"/>
            <a:ext cx="1248000" cy="609000"/>
          </a:xfrm>
          <a:prstGeom prst="straightConnector1">
            <a:avLst/>
          </a:prstGeom>
          <a:noFill/>
          <a:ln cap="flat" cmpd="sng" w="9525">
            <a:solidFill>
              <a:srgbClr val="000000"/>
            </a:solidFill>
            <a:prstDash val="solid"/>
            <a:round/>
            <a:headEnd len="med" w="med" type="none"/>
            <a:tailEnd len="med" w="med" type="none"/>
          </a:ln>
        </p:spPr>
      </p:cxnSp>
      <p:sp>
        <p:nvSpPr>
          <p:cNvPr id="1413" name="Google Shape;1413;p68"/>
          <p:cNvSpPr/>
          <p:nvPr/>
        </p:nvSpPr>
        <p:spPr>
          <a:xfrm>
            <a:off x="7480378" y="3538366"/>
            <a:ext cx="1320000" cy="2382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800">
                <a:latin typeface="Roboto"/>
                <a:ea typeface="Roboto"/>
                <a:cs typeface="Roboto"/>
                <a:sym typeface="Roboto"/>
              </a:rPr>
              <a:t>Returns Product</a:t>
            </a:r>
            <a:r>
              <a:rPr b="1" baseline="-25000" lang="en-GB" sz="800">
                <a:latin typeface="Roboto"/>
                <a:ea typeface="Roboto"/>
                <a:cs typeface="Roboto"/>
                <a:sym typeface="Roboto"/>
              </a:rPr>
              <a:t>z3</a:t>
            </a:r>
            <a:endParaRPr b="1" baseline="-25000" sz="800">
              <a:latin typeface="Roboto"/>
              <a:ea typeface="Roboto"/>
              <a:cs typeface="Roboto"/>
              <a:sym typeface="Roboto"/>
            </a:endParaRPr>
          </a:p>
        </p:txBody>
      </p:sp>
      <p:cxnSp>
        <p:nvCxnSpPr>
          <p:cNvPr id="1414" name="Google Shape;1414;p68"/>
          <p:cNvCxnSpPr>
            <a:stCxn id="1384" idx="3"/>
            <a:endCxn id="1413" idx="1"/>
          </p:cNvCxnSpPr>
          <p:nvPr/>
        </p:nvCxnSpPr>
        <p:spPr>
          <a:xfrm>
            <a:off x="6232373" y="3334625"/>
            <a:ext cx="1248000" cy="322800"/>
          </a:xfrm>
          <a:prstGeom prst="straightConnector1">
            <a:avLst/>
          </a:prstGeom>
          <a:noFill/>
          <a:ln cap="flat" cmpd="sng" w="9525">
            <a:solidFill>
              <a:srgbClr val="000000"/>
            </a:solidFill>
            <a:prstDash val="solid"/>
            <a:round/>
            <a:headEnd len="med" w="med" type="none"/>
            <a:tailEnd len="med" w="med" type="none"/>
          </a:ln>
        </p:spPr>
      </p:cxnSp>
      <p:cxnSp>
        <p:nvCxnSpPr>
          <p:cNvPr id="1415" name="Google Shape;1415;p68"/>
          <p:cNvCxnSpPr>
            <a:stCxn id="1384" idx="3"/>
            <a:endCxn id="1410" idx="1"/>
          </p:cNvCxnSpPr>
          <p:nvPr/>
        </p:nvCxnSpPr>
        <p:spPr>
          <a:xfrm>
            <a:off x="6232373" y="3334625"/>
            <a:ext cx="1248000" cy="36600"/>
          </a:xfrm>
          <a:prstGeom prst="straightConnector1">
            <a:avLst/>
          </a:prstGeom>
          <a:noFill/>
          <a:ln cap="flat" cmpd="sng" w="9525">
            <a:solidFill>
              <a:srgbClr val="000000"/>
            </a:solidFill>
            <a:prstDash val="solid"/>
            <a:round/>
            <a:headEnd len="med" w="med" type="none"/>
            <a:tailEnd len="med" w="med" type="none"/>
          </a:ln>
        </p:spPr>
      </p:cxnSp>
      <p:sp>
        <p:nvSpPr>
          <p:cNvPr id="1397" name="Google Shape;1397;p68"/>
          <p:cNvSpPr/>
          <p:nvPr/>
        </p:nvSpPr>
        <p:spPr>
          <a:xfrm>
            <a:off x="3670370" y="2400744"/>
            <a:ext cx="1038000" cy="348300"/>
          </a:xfrm>
          <a:prstGeom prst="rect">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800"/>
          </a:p>
        </p:txBody>
      </p:sp>
      <p:pic>
        <p:nvPicPr>
          <p:cNvPr id="1416" name="Google Shape;1416;p68"/>
          <p:cNvPicPr preferRelativeResize="0"/>
          <p:nvPr/>
        </p:nvPicPr>
        <p:blipFill rotWithShape="1">
          <a:blip r:embed="rId3">
            <a:alphaModFix/>
          </a:blip>
          <a:srcRect b="39715" l="11162" r="11533" t="39645"/>
          <a:stretch/>
        </p:blipFill>
        <p:spPr>
          <a:xfrm>
            <a:off x="3741532" y="2485224"/>
            <a:ext cx="895676" cy="179340"/>
          </a:xfrm>
          <a:prstGeom prst="rect">
            <a:avLst/>
          </a:prstGeom>
          <a:noFill/>
          <a:ln>
            <a:noFill/>
          </a:ln>
        </p:spPr>
      </p:pic>
      <p:pic>
        <p:nvPicPr>
          <p:cNvPr descr="logo_zalando_rgb_hor_all.png" id="1417" name="Google Shape;1417;p68"/>
          <p:cNvPicPr preferRelativeResize="0"/>
          <p:nvPr/>
        </p:nvPicPr>
        <p:blipFill>
          <a:blip r:embed="rId4">
            <a:alphaModFix/>
          </a:blip>
          <a:stretch>
            <a:fillRect/>
          </a:stretch>
        </p:blipFill>
        <p:spPr>
          <a:xfrm>
            <a:off x="262925" y="4793300"/>
            <a:ext cx="599139" cy="118500"/>
          </a:xfrm>
          <a:prstGeom prst="rect">
            <a:avLst/>
          </a:prstGeom>
          <a:noFill/>
          <a:ln>
            <a:noFill/>
          </a:ln>
        </p:spPr>
      </p:pic>
      <p:cxnSp>
        <p:nvCxnSpPr>
          <p:cNvPr id="1418" name="Google Shape;1418;p68"/>
          <p:cNvCxnSpPr>
            <a:stCxn id="1381" idx="3"/>
            <a:endCxn id="1397" idx="1"/>
          </p:cNvCxnSpPr>
          <p:nvPr/>
        </p:nvCxnSpPr>
        <p:spPr>
          <a:xfrm>
            <a:off x="3336766" y="2574881"/>
            <a:ext cx="333600" cy="0"/>
          </a:xfrm>
          <a:prstGeom prst="straightConnector1">
            <a:avLst/>
          </a:prstGeom>
          <a:noFill/>
          <a:ln cap="flat" cmpd="sng" w="9525">
            <a:solidFill>
              <a:srgbClr val="000000"/>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Zalando Master">
  <a:themeElements>
    <a:clrScheme name="Simple Light">
      <a:dk1>
        <a:srgbClr val="1A1A1A"/>
      </a:dk1>
      <a:lt1>
        <a:srgbClr val="FFFFFF"/>
      </a:lt1>
      <a:dk2>
        <a:srgbClr val="1A1A1A"/>
      </a:dk2>
      <a:lt2>
        <a:srgbClr val="666666"/>
      </a:lt2>
      <a:accent1>
        <a:srgbClr val="FF6900"/>
      </a:accent1>
      <a:accent2>
        <a:srgbClr val="999999"/>
      </a:accent2>
      <a:accent3>
        <a:srgbClr val="DDDDDD"/>
      </a:accent3>
      <a:accent4>
        <a:srgbClr val="F3F3F3"/>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

<file path=ppt/theme/themeOverride2.xml><?xml version="1.0" encoding="utf-8"?>
<a:themeOverride xmlns:a="http://schemas.openxmlformats.org/drawingml/2006/main" xmlns:r="http://schemas.openxmlformats.org/officeDocument/2006/relationships">
  <a:clrScheme name="Zalando">
    <a:dk1>
      <a:srgbClr val="000000"/>
    </a:dk1>
    <a:lt1>
      <a:srgbClr val="FFFFFF"/>
    </a:lt1>
    <a:dk2>
      <a:srgbClr val="737A84"/>
    </a:dk2>
    <a:lt2>
      <a:srgbClr val="FFFFFF"/>
    </a:lt2>
    <a:accent1>
      <a:srgbClr val="FC2807"/>
    </a:accent1>
    <a:accent2>
      <a:srgbClr val="FC5121"/>
    </a:accent2>
    <a:accent3>
      <a:srgbClr val="FE6A23"/>
    </a:accent3>
    <a:accent4>
      <a:srgbClr val="FAD2B2"/>
    </a:accent4>
    <a:accent5>
      <a:srgbClr val="737A84"/>
    </a:accent5>
    <a:accent6>
      <a:srgbClr val="333333"/>
    </a:accent6>
    <a:hlink>
      <a:srgbClr val="FF6900"/>
    </a:hlink>
    <a:folHlink>
      <a:srgbClr val="FAD2B2"/>
    </a:folHlink>
  </a:clrScheme>
</a:themeOverride>
</file>