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3.png"/><Relationship Id="rId6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57200" y="22572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6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VA TUTTO BENE? PERFETTO!</a:t>
            </a:r>
            <a:br>
              <a:rPr b="0" i="0" lang="de-DE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SE COSÌ NON FOSSE, RENDERE UN PRODOTTO PARTNER È MOLTO SEMPLICE.</a:t>
            </a:r>
            <a:endParaRPr b="0" i="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370800" y="2834640"/>
            <a:ext cx="4200840" cy="11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1. PREPARA IL PACCO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Quest‘ordine ti è stato inviato da un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nostro Partner. Se vuoi fare un reso,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utilizza le etichette incluse nella scatola.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3422150" y="2762651"/>
            <a:ext cx="3892800" cy="18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2. RESO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Puoi effettuare il tuo reso entro </a:t>
            </a:r>
            <a:r>
              <a:rPr lang="de-DE" sz="900"/>
              <a:t>30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giorni, consegnando il pacco in posta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(Poste Italiane, vedi istruzioni).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</a:t>
            </a:r>
            <a:r>
              <a:rPr b="1" i="0" lang="de-DE" sz="900" u="none" cap="none" strike="noStrike">
                <a:solidFill>
                  <a:srgbClr val="000000"/>
                </a:solidFill>
              </a:rPr>
              <a:t>MPORTANTE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Rendi il tuo ordine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direttamente al partner e non a Zalando.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900">
                <a:solidFill>
                  <a:schemeClr val="dk1"/>
                </a:solidFill>
              </a:rPr>
              <a:t>Per i resi, utilizza l'etichetta di reso inclusa nella confezione originale. L’utilizzo di un’etichetta non corretta potrebbe causare errori di indirizzamento del reso e quindi ritardi nell’elaborazione del tuo rimborso.</a:t>
            </a:r>
            <a:endParaRPr b="1" sz="900"/>
          </a:p>
        </p:txBody>
      </p:sp>
      <p:sp>
        <p:nvSpPr>
          <p:cNvPr id="63" name="Google Shape;63;p14"/>
          <p:cNvSpPr/>
          <p:nvPr/>
        </p:nvSpPr>
        <p:spPr>
          <a:xfrm>
            <a:off x="6868655" y="2762640"/>
            <a:ext cx="41505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3. RIMBORSO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Quando il partner riceverà il tuo ordine,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 invierà una conferma via email.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Zalando procederà al rimborso.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459360" y="4536360"/>
            <a:ext cx="9232920" cy="858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*Hai perso le etichette di reso? Hai altre domande? Puoi trovare le risposte qui: https://www.zalando.it/aiuto.</a:t>
            </a:r>
            <a:endParaRPr b="0" i="0" sz="1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6280" y="1678680"/>
            <a:ext cx="1085040" cy="78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57600" y="1645920"/>
            <a:ext cx="1323360" cy="885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938250" y="1556980"/>
            <a:ext cx="824040" cy="97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17960" y="269000"/>
            <a:ext cx="2074314" cy="38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