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VA TUTTO BENE? PERFETTO!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COSÌ NON FOSSE, RENDERE UN PRODOTTO PARTNER È MOLTO SEMPLICE.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IL PACCO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Quest‘ordine ti è stato inviato da 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nostro Partner. Se vuoi fare un reso,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 le etichette incluse nella scatola.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2"/>
            <a:ext cx="3892800" cy="18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Puoi effettuare il tuo reso entro 30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giorni, consegnando il pacco al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900"/>
              <a:t>corriere Ups (vedi istruzioni).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IMPORTANTE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Rendi il tuo ordine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direttamente al partner e non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Per i resi, utilizza l'etichetta di reso inclusa nella confezione originale. L’utilizzo di un’etichetta non corretta potrebbe causare errori di indirizzamento del reso e quindi ritardi nell’elaborazione del tuo rimborso.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58005" y="279831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RIMBORSO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Quando il partner riceverà il tuo ordine,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 invierà una conferma via email.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procederà al rimborso.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*Hai perso le etichette di reso? Hai altre domande? Puoi trovare le risposte qui: https://www.zalando.it/aiuto.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8000" y="15544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82050" y="298150"/>
            <a:ext cx="1964750" cy="36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