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N79aYDkw19Nv0mAxvIY/l4hX7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it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784975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</a:rPr>
              <a:t>DESIDERI RESTITUIRE UN ARTICOLO? TI SPIEGHIAMO COME FARE!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784975" y="1137387"/>
            <a:ext cx="2652600" cy="21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Registra il tuo reso online: </a:t>
            </a:r>
            <a:endParaRPr b="1" sz="12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https://www.zalando.it/faq/Returns-and-Refunds</a:t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La registrazione online è necessaria per garantire la corretta evasione della richiesta. Seleziona l'articolo dell'ordine che vuoi restituire e indica il motivo del reso.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517825" y="1094175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</a:t>
            </a:r>
            <a:r>
              <a:rPr b="1" lang="en-US" sz="1200">
                <a:solidFill>
                  <a:schemeClr val="dk1"/>
                </a:solidFill>
              </a:rPr>
              <a:t>Imballa gli articoli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Inserisci gli articoli nella loro confezione originale all'interno del pacco per la spedizione. Sigilla bene il pacco e incolla l'etichetta di reso. </a:t>
            </a:r>
            <a:r>
              <a:rPr b="1" lang="en-US" sz="1000">
                <a:solidFill>
                  <a:schemeClr val="dk1"/>
                </a:solidFill>
              </a:rPr>
              <a:t>Se nel pacco non c'era l'etichetta di reso, l'hai persa e te ne serve una nuova, puoi crearla online.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784975" y="3245775"/>
            <a:ext cx="2800800" cy="14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</a:t>
            </a:r>
            <a:r>
              <a:rPr b="1" lang="en-US" sz="1200">
                <a:solidFill>
                  <a:schemeClr val="dk1"/>
                </a:solidFill>
              </a:rPr>
              <a:t>Spedisci gli articoli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Hai 30 giorni di tempo per restituire gli articoli. Spediscili tramite uno dei corrieri con cui collaboriamo utilizzando l'etichetta di reso inclusa e conserva una ricevuta. Le spese di trasporto sono a nostro carico.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784985" y="49970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Puoi trovare le risposte qui: https://www.zalando.it/aiuto</a:t>
            </a:r>
            <a:endParaRPr b="1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4586350" y="3245775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</a:t>
            </a:r>
            <a:r>
              <a:rPr b="1" lang="en-US" sz="1200">
                <a:solidFill>
                  <a:schemeClr val="dk1"/>
                </a:solidFill>
              </a:rPr>
              <a:t>Rimborso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Non appena avremo controllato il reso, riceverai una e-mail di conferma e ti rimborseremo il prezzo di acquisto.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28900" y="4769075"/>
            <a:ext cx="2432225" cy="45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