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Lst>
  <p:sldSz cy="5670550" cx="10080625"/>
  <p:notesSz cx="7772400" cy="100584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6" roundtripDataSignature="AMtx7mgb77ePX1CzK6UKYTSTQ0kodkK5s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 Id="rId6"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777225" y="4777725"/>
            <a:ext cx="6217900" cy="4526275"/>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2:notes"/>
          <p:cNvSpPr txBox="1"/>
          <p:nvPr>
            <p:ph idx="1" type="body"/>
          </p:nvPr>
        </p:nvSpPr>
        <p:spPr>
          <a:xfrm>
            <a:off x="777225" y="4777725"/>
            <a:ext cx="6217900" cy="4526275"/>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1" name="Google Shape;61;p2:notes"/>
          <p:cNvSpPr/>
          <p:nvPr>
            <p:ph idx="2" type="sldImg"/>
          </p:nvPr>
        </p:nvSpPr>
        <p:spPr>
          <a:xfrm>
            <a:off x="1295650" y="754375"/>
            <a:ext cx="5181850" cy="37719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11" name="Shape 11"/>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41" name="Shape 41"/>
        <p:cNvGrpSpPr/>
        <p:nvPr/>
      </p:nvGrpSpPr>
      <p:grpSpPr>
        <a:xfrm>
          <a:off x="0" y="0"/>
          <a:ext cx="0" cy="0"/>
          <a:chOff x="0" y="0"/>
          <a:chExt cx="0" cy="0"/>
        </a:xfrm>
      </p:grpSpPr>
      <p:sp>
        <p:nvSpPr>
          <p:cNvPr id="42" name="Google Shape;42;p13"/>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13"/>
          <p:cNvSpPr txBox="1"/>
          <p:nvPr>
            <p:ph idx="1" type="body"/>
          </p:nvPr>
        </p:nvSpPr>
        <p:spPr>
          <a:xfrm>
            <a:off x="504000" y="1326600"/>
            <a:ext cx="907164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4" name="Google Shape;44;p13"/>
          <p:cNvSpPr txBox="1"/>
          <p:nvPr>
            <p:ph idx="2" type="body"/>
          </p:nvPr>
        </p:nvSpPr>
        <p:spPr>
          <a:xfrm>
            <a:off x="504000" y="3044160"/>
            <a:ext cx="907164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45" name="Shape 45"/>
        <p:cNvGrpSpPr/>
        <p:nvPr/>
      </p:nvGrpSpPr>
      <p:grpSpPr>
        <a:xfrm>
          <a:off x="0" y="0"/>
          <a:ext cx="0" cy="0"/>
          <a:chOff x="0" y="0"/>
          <a:chExt cx="0" cy="0"/>
        </a:xfrm>
      </p:grpSpPr>
      <p:sp>
        <p:nvSpPr>
          <p:cNvPr id="46" name="Google Shape;46;p14"/>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4"/>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8" name="Google Shape;48;p14"/>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9" name="Google Shape;49;p14"/>
          <p:cNvSpPr txBox="1"/>
          <p:nvPr>
            <p:ph idx="3" type="body"/>
          </p:nvPr>
        </p:nvSpPr>
        <p:spPr>
          <a:xfrm>
            <a:off x="50400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0" name="Google Shape;50;p14"/>
          <p:cNvSpPr txBox="1"/>
          <p:nvPr>
            <p:ph idx="4" type="body"/>
          </p:nvPr>
        </p:nvSpPr>
        <p:spPr>
          <a:xfrm>
            <a:off x="515268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51" name="Shape 51"/>
        <p:cNvGrpSpPr/>
        <p:nvPr/>
      </p:nvGrpSpPr>
      <p:grpSpPr>
        <a:xfrm>
          <a:off x="0" y="0"/>
          <a:ext cx="0" cy="0"/>
          <a:chOff x="0" y="0"/>
          <a:chExt cx="0" cy="0"/>
        </a:xfrm>
      </p:grpSpPr>
      <p:sp>
        <p:nvSpPr>
          <p:cNvPr id="52" name="Google Shape;52;p15"/>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5"/>
          <p:cNvSpPr txBox="1"/>
          <p:nvPr>
            <p:ph idx="1" type="body"/>
          </p:nvPr>
        </p:nvSpPr>
        <p:spPr>
          <a:xfrm>
            <a:off x="504000" y="132660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4" name="Google Shape;54;p15"/>
          <p:cNvSpPr txBox="1"/>
          <p:nvPr>
            <p:ph idx="2" type="body"/>
          </p:nvPr>
        </p:nvSpPr>
        <p:spPr>
          <a:xfrm>
            <a:off x="3571200" y="132660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5" name="Google Shape;55;p15"/>
          <p:cNvSpPr txBox="1"/>
          <p:nvPr>
            <p:ph idx="3" type="body"/>
          </p:nvPr>
        </p:nvSpPr>
        <p:spPr>
          <a:xfrm>
            <a:off x="6638040" y="132660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6" name="Google Shape;56;p15"/>
          <p:cNvSpPr txBox="1"/>
          <p:nvPr>
            <p:ph idx="4" type="body"/>
          </p:nvPr>
        </p:nvSpPr>
        <p:spPr>
          <a:xfrm>
            <a:off x="504000" y="304416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7" name="Google Shape;57;p15"/>
          <p:cNvSpPr txBox="1"/>
          <p:nvPr>
            <p:ph idx="5" type="body"/>
          </p:nvPr>
        </p:nvSpPr>
        <p:spPr>
          <a:xfrm>
            <a:off x="3571200" y="304416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58" name="Google Shape;58;p15"/>
          <p:cNvSpPr txBox="1"/>
          <p:nvPr>
            <p:ph idx="6" type="body"/>
          </p:nvPr>
        </p:nvSpPr>
        <p:spPr>
          <a:xfrm>
            <a:off x="6638040" y="3044160"/>
            <a:ext cx="292068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12" name="Shape 12"/>
        <p:cNvGrpSpPr/>
        <p:nvPr/>
      </p:nvGrpSpPr>
      <p:grpSpPr>
        <a:xfrm>
          <a:off x="0" y="0"/>
          <a:ext cx="0" cy="0"/>
          <a:chOff x="0" y="0"/>
          <a:chExt cx="0" cy="0"/>
        </a:xfrm>
      </p:grpSpPr>
      <p:sp>
        <p:nvSpPr>
          <p:cNvPr id="13" name="Google Shape;13;p5"/>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5"/>
          <p:cNvSpPr txBox="1"/>
          <p:nvPr>
            <p:ph idx="1" type="subTitle"/>
          </p:nvPr>
        </p:nvSpPr>
        <p:spPr>
          <a:xfrm>
            <a:off x="504000" y="1326600"/>
            <a:ext cx="9071640" cy="32882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15" name="Shape 15"/>
        <p:cNvGrpSpPr/>
        <p:nvPr/>
      </p:nvGrpSpPr>
      <p:grpSpPr>
        <a:xfrm>
          <a:off x="0" y="0"/>
          <a:ext cx="0" cy="0"/>
          <a:chOff x="0" y="0"/>
          <a:chExt cx="0" cy="0"/>
        </a:xfrm>
      </p:grpSpPr>
      <p:sp>
        <p:nvSpPr>
          <p:cNvPr id="16" name="Google Shape;16;p6"/>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6"/>
          <p:cNvSpPr txBox="1"/>
          <p:nvPr>
            <p:ph idx="1" type="body"/>
          </p:nvPr>
        </p:nvSpPr>
        <p:spPr>
          <a:xfrm>
            <a:off x="504000" y="1326600"/>
            <a:ext cx="907164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18" name="Shape 18"/>
        <p:cNvGrpSpPr/>
        <p:nvPr/>
      </p:nvGrpSpPr>
      <p:grpSpPr>
        <a:xfrm>
          <a:off x="0" y="0"/>
          <a:ext cx="0" cy="0"/>
          <a:chOff x="0" y="0"/>
          <a:chExt cx="0" cy="0"/>
        </a:xfrm>
      </p:grpSpPr>
      <p:sp>
        <p:nvSpPr>
          <p:cNvPr id="19" name="Google Shape;19;p7"/>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7"/>
          <p:cNvSpPr txBox="1"/>
          <p:nvPr>
            <p:ph idx="1" type="body"/>
          </p:nvPr>
        </p:nvSpPr>
        <p:spPr>
          <a:xfrm>
            <a:off x="50400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21" name="Google Shape;21;p7"/>
          <p:cNvSpPr txBox="1"/>
          <p:nvPr>
            <p:ph idx="2" type="body"/>
          </p:nvPr>
        </p:nvSpPr>
        <p:spPr>
          <a:xfrm>
            <a:off x="515268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8"/>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24" name="Shape 24"/>
        <p:cNvGrpSpPr/>
        <p:nvPr/>
      </p:nvGrpSpPr>
      <p:grpSpPr>
        <a:xfrm>
          <a:off x="0" y="0"/>
          <a:ext cx="0" cy="0"/>
          <a:chOff x="0" y="0"/>
          <a:chExt cx="0" cy="0"/>
        </a:xfrm>
      </p:grpSpPr>
      <p:sp>
        <p:nvSpPr>
          <p:cNvPr id="25" name="Google Shape;25;p9"/>
          <p:cNvSpPr txBox="1"/>
          <p:nvPr>
            <p:ph idx="1" type="subTitle"/>
          </p:nvPr>
        </p:nvSpPr>
        <p:spPr>
          <a:xfrm>
            <a:off x="504000" y="226080"/>
            <a:ext cx="9071640" cy="438840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26" name="Shape 26"/>
        <p:cNvGrpSpPr/>
        <p:nvPr/>
      </p:nvGrpSpPr>
      <p:grpSpPr>
        <a:xfrm>
          <a:off x="0" y="0"/>
          <a:ext cx="0" cy="0"/>
          <a:chOff x="0" y="0"/>
          <a:chExt cx="0" cy="0"/>
        </a:xfrm>
      </p:grpSpPr>
      <p:sp>
        <p:nvSpPr>
          <p:cNvPr id="27" name="Google Shape;27;p10"/>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10"/>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29" name="Google Shape;29;p10"/>
          <p:cNvSpPr txBox="1"/>
          <p:nvPr>
            <p:ph idx="2" type="body"/>
          </p:nvPr>
        </p:nvSpPr>
        <p:spPr>
          <a:xfrm>
            <a:off x="515268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0" name="Google Shape;30;p10"/>
          <p:cNvSpPr txBox="1"/>
          <p:nvPr>
            <p:ph idx="3" type="body"/>
          </p:nvPr>
        </p:nvSpPr>
        <p:spPr>
          <a:xfrm>
            <a:off x="50400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31" name="Shape 31"/>
        <p:cNvGrpSpPr/>
        <p:nvPr/>
      </p:nvGrpSpPr>
      <p:grpSpPr>
        <a:xfrm>
          <a:off x="0" y="0"/>
          <a:ext cx="0" cy="0"/>
          <a:chOff x="0" y="0"/>
          <a:chExt cx="0" cy="0"/>
        </a:xfrm>
      </p:grpSpPr>
      <p:sp>
        <p:nvSpPr>
          <p:cNvPr id="32" name="Google Shape;32;p11"/>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11"/>
          <p:cNvSpPr txBox="1"/>
          <p:nvPr>
            <p:ph idx="1" type="body"/>
          </p:nvPr>
        </p:nvSpPr>
        <p:spPr>
          <a:xfrm>
            <a:off x="504000" y="1326600"/>
            <a:ext cx="4426920" cy="328824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4" name="Google Shape;34;p11"/>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5" name="Google Shape;35;p11"/>
          <p:cNvSpPr txBox="1"/>
          <p:nvPr>
            <p:ph idx="3" type="body"/>
          </p:nvPr>
        </p:nvSpPr>
        <p:spPr>
          <a:xfrm>
            <a:off x="5152680" y="304416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36" name="Shape 36"/>
        <p:cNvGrpSpPr/>
        <p:nvPr/>
      </p:nvGrpSpPr>
      <p:grpSpPr>
        <a:xfrm>
          <a:off x="0" y="0"/>
          <a:ext cx="0" cy="0"/>
          <a:chOff x="0" y="0"/>
          <a:chExt cx="0" cy="0"/>
        </a:xfrm>
      </p:grpSpPr>
      <p:sp>
        <p:nvSpPr>
          <p:cNvPr id="37" name="Google Shape;37;p12"/>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2"/>
          <p:cNvSpPr txBox="1"/>
          <p:nvPr>
            <p:ph idx="1" type="body"/>
          </p:nvPr>
        </p:nvSpPr>
        <p:spPr>
          <a:xfrm>
            <a:off x="50400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39" name="Google Shape;39;p12"/>
          <p:cNvSpPr txBox="1"/>
          <p:nvPr>
            <p:ph idx="2" type="body"/>
          </p:nvPr>
        </p:nvSpPr>
        <p:spPr>
          <a:xfrm>
            <a:off x="5152680" y="1326600"/>
            <a:ext cx="442692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
        <p:nvSpPr>
          <p:cNvPr id="40" name="Google Shape;40;p12"/>
          <p:cNvSpPr txBox="1"/>
          <p:nvPr>
            <p:ph idx="3" type="body"/>
          </p:nvPr>
        </p:nvSpPr>
        <p:spPr>
          <a:xfrm>
            <a:off x="504000" y="3044160"/>
            <a:ext cx="9071640" cy="156816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0"/>
              </a:spcBef>
              <a:spcAft>
                <a:spcPts val="0"/>
              </a:spcAft>
              <a:buSzPts val="1400"/>
              <a:buNone/>
              <a:defRPr/>
            </a:lvl1pPr>
            <a:lvl2pPr indent="-228600" lvl="1" marL="914400" algn="l">
              <a:lnSpc>
                <a:spcPct val="100000"/>
              </a:lnSpc>
              <a:spcBef>
                <a:spcPts val="0"/>
              </a:spcBef>
              <a:spcAft>
                <a:spcPts val="0"/>
              </a:spcAft>
              <a:buSzPts val="1400"/>
              <a:buNone/>
              <a:defRPr/>
            </a:lvl2pPr>
            <a:lvl3pPr indent="-228600" lvl="2" marL="1371600" algn="l">
              <a:lnSpc>
                <a:spcPct val="100000"/>
              </a:lnSpc>
              <a:spcBef>
                <a:spcPts val="0"/>
              </a:spcBef>
              <a:spcAft>
                <a:spcPts val="0"/>
              </a:spcAft>
              <a:buSzPts val="1400"/>
              <a:buNone/>
              <a:defRPr/>
            </a:lvl3pPr>
            <a:lvl4pPr indent="-228600" lvl="3" marL="1828800" algn="l">
              <a:lnSpc>
                <a:spcPct val="100000"/>
              </a:lnSpc>
              <a:spcBef>
                <a:spcPts val="0"/>
              </a:spcBef>
              <a:spcAft>
                <a:spcPts val="0"/>
              </a:spcAft>
              <a:buSzPts val="1400"/>
              <a:buNone/>
              <a:defRPr/>
            </a:lvl4pPr>
            <a:lvl5pPr indent="-228600" lvl="4" marL="2286000" algn="l">
              <a:lnSpc>
                <a:spcPct val="100000"/>
              </a:lnSpc>
              <a:spcBef>
                <a:spcPts val="0"/>
              </a:spcBef>
              <a:spcAft>
                <a:spcPts val="0"/>
              </a:spcAft>
              <a:buSzPts val="1400"/>
              <a:buNone/>
              <a:defRPr/>
            </a:lvl5pPr>
            <a:lvl6pPr indent="-228600" lvl="5" marL="2743200" algn="l">
              <a:lnSpc>
                <a:spcPct val="100000"/>
              </a:lnSpc>
              <a:spcBef>
                <a:spcPts val="0"/>
              </a:spcBef>
              <a:spcAft>
                <a:spcPts val="0"/>
              </a:spcAft>
              <a:buSzPts val="1400"/>
              <a:buNone/>
              <a:defRPr/>
            </a:lvl6pPr>
            <a:lvl7pPr indent="-228600" lvl="6" marL="3200400" algn="l">
              <a:lnSpc>
                <a:spcPct val="100000"/>
              </a:lnSpc>
              <a:spcBef>
                <a:spcPts val="0"/>
              </a:spcBef>
              <a:spcAft>
                <a:spcPts val="0"/>
              </a:spcAft>
              <a:buSzPts val="1400"/>
              <a:buNone/>
              <a:defRPr/>
            </a:lvl7pPr>
            <a:lvl8pPr indent="-228600" lvl="7" marL="3657600" algn="l">
              <a:lnSpc>
                <a:spcPct val="100000"/>
              </a:lnSpc>
              <a:spcBef>
                <a:spcPts val="0"/>
              </a:spcBef>
              <a:spcAft>
                <a:spcPts val="0"/>
              </a:spcAft>
              <a:buSzPts val="1400"/>
              <a:buNone/>
              <a:defRPr/>
            </a:lvl8pPr>
            <a:lvl9pPr indent="-228600" lvl="8" marL="4114800" algn="l">
              <a:lnSpc>
                <a:spcPct val="100000"/>
              </a:lnSpc>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 name="Shape 5"/>
        <p:cNvGrpSpPr/>
        <p:nvPr/>
      </p:nvGrpSpPr>
      <p:grpSpPr>
        <a:xfrm>
          <a:off x="0" y="0"/>
          <a:ext cx="0" cy="0"/>
          <a:chOff x="0" y="0"/>
          <a:chExt cx="0" cy="0"/>
        </a:xfrm>
      </p:grpSpPr>
      <p:sp>
        <p:nvSpPr>
          <p:cNvPr id="6" name="Google Shape;6;p3"/>
          <p:cNvSpPr txBox="1"/>
          <p:nvPr>
            <p:ph type="title"/>
          </p:nvPr>
        </p:nvSpPr>
        <p:spPr>
          <a:xfrm>
            <a:off x="504000" y="226080"/>
            <a:ext cx="9071640" cy="946440"/>
          </a:xfrm>
          <a:prstGeom prst="rect">
            <a:avLst/>
          </a:prstGeom>
          <a:noFill/>
          <a:ln>
            <a:noFill/>
          </a:ln>
        </p:spPr>
        <p:txBody>
          <a:bodyPr anchorCtr="0" anchor="ctr"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3"/>
          <p:cNvSpPr txBox="1"/>
          <p:nvPr>
            <p:ph idx="1" type="body"/>
          </p:nvPr>
        </p:nvSpPr>
        <p:spPr>
          <a:xfrm>
            <a:off x="504000" y="1326600"/>
            <a:ext cx="9071640" cy="3288240"/>
          </a:xfrm>
          <a:prstGeom prst="rect">
            <a:avLst/>
          </a:prstGeom>
          <a:noFill/>
          <a:ln>
            <a:noFill/>
          </a:ln>
        </p:spPr>
        <p:txBody>
          <a:bodyPr anchorCtr="0" anchor="t" bIns="0" lIns="0" spcFirstLastPara="1" rIns="0" wrap="square" tIns="0">
            <a:noAutofit/>
          </a:bodyPr>
          <a:lstStyle>
            <a:lvl1pPr indent="-228600" lvl="0" marL="457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8" name="Google Shape;8;p3"/>
          <p:cNvSpPr txBox="1"/>
          <p:nvPr>
            <p:ph idx="10" type="dt"/>
          </p:nvPr>
        </p:nvSpPr>
        <p:spPr>
          <a:xfrm>
            <a:off x="504000" y="5165280"/>
            <a:ext cx="2348280" cy="390600"/>
          </a:xfrm>
          <a:prstGeom prst="rect">
            <a:avLst/>
          </a:prstGeom>
          <a:noFill/>
          <a:ln>
            <a:noFill/>
          </a:ln>
        </p:spPr>
        <p:txBody>
          <a:bodyPr anchorCtr="0" anchor="t"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9" name="Google Shape;9;p3"/>
          <p:cNvSpPr txBox="1"/>
          <p:nvPr>
            <p:ph idx="11" type="ftr"/>
          </p:nvPr>
        </p:nvSpPr>
        <p:spPr>
          <a:xfrm>
            <a:off x="3447360" y="5165280"/>
            <a:ext cx="3195000" cy="390600"/>
          </a:xfrm>
          <a:prstGeom prst="rect">
            <a:avLst/>
          </a:prstGeom>
          <a:noFill/>
          <a:ln>
            <a:noFill/>
          </a:ln>
        </p:spPr>
        <p:txBody>
          <a:bodyPr anchorCtr="0" anchor="t"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0" name="Google Shape;10;p3"/>
          <p:cNvSpPr txBox="1"/>
          <p:nvPr>
            <p:ph idx="12" type="sldNum"/>
          </p:nvPr>
        </p:nvSpPr>
        <p:spPr>
          <a:xfrm>
            <a:off x="7227360" y="5165280"/>
            <a:ext cx="2348280" cy="390600"/>
          </a:xfrm>
          <a:prstGeom prst="rect">
            <a:avLst/>
          </a:prstGeom>
          <a:noFill/>
          <a:ln>
            <a:noFill/>
          </a:ln>
        </p:spPr>
        <p:txBody>
          <a:bodyPr anchorCtr="0" anchor="t" bIns="0" lIns="0" spcFirstLastPara="1" rIns="0" wrap="square" tIns="0">
            <a:noAutofit/>
          </a:bodyPr>
          <a:lstStyle>
            <a:lvl1pPr indent="0" lvl="0"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1pPr>
            <a:lvl2pPr indent="0" lvl="1"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2pPr>
            <a:lvl3pPr indent="0" lvl="2"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3pPr>
            <a:lvl4pPr indent="0" lvl="3"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4pPr>
            <a:lvl5pPr indent="0" lvl="4"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5pPr>
            <a:lvl6pPr indent="0" lvl="5"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6pPr>
            <a:lvl7pPr indent="0" lvl="6"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7pPr>
            <a:lvl8pPr indent="0" lvl="7"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8pPr>
            <a:lvl9pPr indent="0" lvl="8" marL="0" marR="0" rtl="0" algn="r">
              <a:lnSpc>
                <a:spcPct val="100000"/>
              </a:lnSpc>
              <a:spcBef>
                <a:spcPts val="0"/>
              </a:spcBef>
              <a:spcAft>
                <a:spcPts val="0"/>
              </a:spcAft>
              <a:buClr>
                <a:srgbClr val="000000"/>
              </a:buClr>
              <a:buSzPts val="1400"/>
              <a:buFont typeface="Arial"/>
              <a:buNone/>
              <a:defRPr b="0" i="0" sz="1400" u="none" cap="none" strike="noStrike">
                <a:solidFill>
                  <a:srgbClr val="000000"/>
                </a:solidFill>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www.zalando.nl/faq/Returns-and-Refunds" TargetMode="External"/><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2"/>
          <p:cNvSpPr txBox="1"/>
          <p:nvPr/>
        </p:nvSpPr>
        <p:spPr>
          <a:xfrm>
            <a:off x="784975" y="400000"/>
            <a:ext cx="8607000" cy="5856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2000"/>
              <a:buFont typeface="Arial"/>
              <a:buNone/>
            </a:pPr>
            <a:r>
              <a:rPr b="1" lang="en-US" sz="1800">
                <a:solidFill>
                  <a:srgbClr val="FF4C00"/>
                </a:solidFill>
              </a:rPr>
              <a:t>JE WILT EEN ARTIKEL RETOURNEREN? ZO WERKT HET!</a:t>
            </a:r>
            <a:endParaRPr b="1" i="0" sz="1800" u="none" cap="none" strike="noStrike">
              <a:solidFill>
                <a:srgbClr val="FF4C00"/>
              </a:solidFill>
              <a:latin typeface="Arial"/>
              <a:ea typeface="Arial"/>
              <a:cs typeface="Arial"/>
              <a:sym typeface="Arial"/>
            </a:endParaRPr>
          </a:p>
        </p:txBody>
      </p:sp>
      <p:sp>
        <p:nvSpPr>
          <p:cNvPr id="64" name="Google Shape;64;p2"/>
          <p:cNvSpPr txBox="1"/>
          <p:nvPr/>
        </p:nvSpPr>
        <p:spPr>
          <a:xfrm>
            <a:off x="784975" y="1137387"/>
            <a:ext cx="2652600" cy="21084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1400"/>
              <a:buFont typeface="Arial"/>
              <a:buNone/>
            </a:pPr>
            <a:r>
              <a:rPr b="1" lang="en-US" sz="1200">
                <a:solidFill>
                  <a:schemeClr val="dk1"/>
                </a:solidFill>
              </a:rPr>
              <a:t>1. </a:t>
            </a:r>
            <a:r>
              <a:rPr b="1" lang="en-US" sz="1200">
                <a:solidFill>
                  <a:schemeClr val="dk1"/>
                </a:solidFill>
              </a:rPr>
              <a:t>Registreer je retourzending online: </a:t>
            </a:r>
            <a:endParaRPr b="1" sz="1200">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t/>
            </a:r>
            <a:endParaRPr sz="1000">
              <a:solidFill>
                <a:srgbClr val="0000FF"/>
              </a:solidFill>
            </a:endParaRPr>
          </a:p>
          <a:p>
            <a:pPr indent="0" lvl="0" marL="0" marR="0" rtl="0" algn="l">
              <a:lnSpc>
                <a:spcPct val="100000"/>
              </a:lnSpc>
              <a:spcBef>
                <a:spcPts val="0"/>
              </a:spcBef>
              <a:spcAft>
                <a:spcPts val="0"/>
              </a:spcAft>
              <a:buClr>
                <a:srgbClr val="000000"/>
              </a:buClr>
              <a:buSzPts val="1400"/>
              <a:buFont typeface="Arial"/>
              <a:buNone/>
            </a:pPr>
            <a:r>
              <a:rPr lang="en-US" sz="1000" u="sng">
                <a:solidFill>
                  <a:schemeClr val="hlink"/>
                </a:solidFill>
                <a:hlinkClick r:id="rId3"/>
              </a:rPr>
              <a:t>https://www.zalando.nl/faq/Returns-and-Refunds</a:t>
            </a:r>
            <a:endParaRPr b="0"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lang="en-US" sz="1000">
                <a:solidFill>
                  <a:schemeClr val="dk1"/>
                </a:solidFill>
              </a:rPr>
              <a:t>Registreer je retour online voor een correcte verwerking. Selecteer de artikelen in je bestelling die je wilt retourneren en vermeld de reden van retourneren.</a:t>
            </a:r>
            <a:endParaRPr b="0" i="0" sz="900" u="none" cap="none" strike="noStrike">
              <a:solidFill>
                <a:schemeClr val="dk1"/>
              </a:solidFill>
              <a:latin typeface="Arial"/>
              <a:ea typeface="Arial"/>
              <a:cs typeface="Arial"/>
              <a:sym typeface="Arial"/>
            </a:endParaRPr>
          </a:p>
        </p:txBody>
      </p:sp>
      <p:sp>
        <p:nvSpPr>
          <p:cNvPr id="65" name="Google Shape;65;p2"/>
          <p:cNvSpPr txBox="1"/>
          <p:nvPr/>
        </p:nvSpPr>
        <p:spPr>
          <a:xfrm>
            <a:off x="4473700" y="1137375"/>
            <a:ext cx="3567900" cy="21948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1400"/>
              <a:buFont typeface="Arial"/>
              <a:buNone/>
            </a:pPr>
            <a:r>
              <a:rPr b="1" lang="en-US" sz="1200">
                <a:solidFill>
                  <a:schemeClr val="dk1"/>
                </a:solidFill>
              </a:rPr>
              <a:t>2. Artikel verpakken</a:t>
            </a:r>
            <a:endParaRPr b="1"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rPr lang="en-US" sz="1000">
                <a:solidFill>
                  <a:schemeClr val="dk1"/>
                </a:solidFill>
              </a:rPr>
              <a:t>Plaats de artikelen in hun originele verpakking in de verzenddoos. Plak het meegeleverde retourlabel op de goed afgesloten doos.</a:t>
            </a:r>
            <a:r>
              <a:rPr lang="en-US" sz="1000">
                <a:solidFill>
                  <a:srgbClr val="FF0000"/>
                </a:solidFill>
              </a:rPr>
              <a:t> </a:t>
            </a:r>
            <a:r>
              <a:rPr b="1" lang="en-US" sz="1000">
                <a:solidFill>
                  <a:schemeClr val="dk1"/>
                </a:solidFill>
              </a:rPr>
              <a:t>Maak zelf online een retourlabel aan als er geen label in de doos zat of als je het bent kwijtgeraakt en een nieuw label nodig hebt.</a:t>
            </a:r>
            <a:endParaRPr b="1" i="0" sz="900" u="none" cap="none" strike="noStrike">
              <a:solidFill>
                <a:schemeClr val="dk1"/>
              </a:solidFill>
              <a:latin typeface="Arial"/>
              <a:ea typeface="Arial"/>
              <a:cs typeface="Arial"/>
              <a:sym typeface="Arial"/>
            </a:endParaRPr>
          </a:p>
        </p:txBody>
      </p:sp>
      <p:sp>
        <p:nvSpPr>
          <p:cNvPr id="66" name="Google Shape;66;p2"/>
          <p:cNvSpPr txBox="1"/>
          <p:nvPr/>
        </p:nvSpPr>
        <p:spPr>
          <a:xfrm>
            <a:off x="784975" y="3245775"/>
            <a:ext cx="2800800" cy="1400700"/>
          </a:xfrm>
          <a:prstGeom prst="rect">
            <a:avLst/>
          </a:prstGeom>
          <a:noFill/>
          <a:ln>
            <a:noFill/>
          </a:ln>
        </p:spPr>
        <p:txBody>
          <a:bodyPr anchorCtr="0" anchor="t" bIns="45000" lIns="90000" spcFirstLastPara="1" rIns="90000" wrap="square" tIns="45000">
            <a:noAutofit/>
          </a:bodyPr>
          <a:lstStyle/>
          <a:p>
            <a:pPr indent="0" lvl="0" marL="0" marR="0" rtl="0" algn="l">
              <a:lnSpc>
                <a:spcPct val="100000"/>
              </a:lnSpc>
              <a:spcBef>
                <a:spcPts val="0"/>
              </a:spcBef>
              <a:spcAft>
                <a:spcPts val="0"/>
              </a:spcAft>
              <a:buClr>
                <a:srgbClr val="000000"/>
              </a:buClr>
              <a:buSzPts val="1400"/>
              <a:buFont typeface="Arial"/>
              <a:buNone/>
            </a:pPr>
            <a:r>
              <a:rPr b="1" lang="en-US" sz="1200">
                <a:solidFill>
                  <a:schemeClr val="dk1"/>
                </a:solidFill>
              </a:rPr>
              <a:t>3. Artikel verzenden</a:t>
            </a:r>
            <a:endParaRPr b="1"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100"/>
              <a:buFont typeface="Arial"/>
              <a:buNone/>
            </a:pPr>
            <a:r>
              <a:rPr lang="en-US" sz="1000">
                <a:solidFill>
                  <a:schemeClr val="dk1"/>
                </a:solidFill>
              </a:rPr>
              <a:t>Je kunt de items binnen 30 dagen retourneren. Stuur ze terug naar een van onze verzendpartners met behulp van het bijgesloten retourlabel en bewaar het verzendbewijs. Wij nemen de verzendkosten voor onze rekening.</a:t>
            </a:r>
            <a:endParaRPr b="0" i="0" sz="900" u="none" cap="none" strike="noStrike">
              <a:solidFill>
                <a:schemeClr val="dk1"/>
              </a:solidFill>
              <a:latin typeface="Arial"/>
              <a:ea typeface="Arial"/>
              <a:cs typeface="Arial"/>
              <a:sym typeface="Arial"/>
            </a:endParaRPr>
          </a:p>
        </p:txBody>
      </p:sp>
      <p:sp>
        <p:nvSpPr>
          <p:cNvPr id="67" name="Google Shape;67;p2"/>
          <p:cNvSpPr txBox="1"/>
          <p:nvPr/>
        </p:nvSpPr>
        <p:spPr>
          <a:xfrm>
            <a:off x="784985" y="4988520"/>
            <a:ext cx="9233400" cy="858600"/>
          </a:xfrm>
          <a:prstGeom prst="rect">
            <a:avLst/>
          </a:prstGeom>
          <a:noFill/>
          <a:ln>
            <a:noFill/>
          </a:ln>
        </p:spPr>
        <p:txBody>
          <a:bodyPr anchorCtr="0" anchor="t" bIns="45000" lIns="90000" spcFirstLastPara="1" rIns="90000" wrap="square" tIns="45000">
            <a:noAutofit/>
          </a:bodyPr>
          <a:lstStyle/>
          <a:p>
            <a:pPr indent="0" lvl="0" marL="0" rtl="0" algn="l">
              <a:spcBef>
                <a:spcPts val="0"/>
              </a:spcBef>
              <a:spcAft>
                <a:spcPts val="0"/>
              </a:spcAft>
              <a:buClr>
                <a:schemeClr val="dk1"/>
              </a:buClr>
              <a:buFont typeface="Arial"/>
              <a:buNone/>
            </a:pPr>
            <a:r>
              <a:rPr b="1" lang="en-US" sz="1000">
                <a:solidFill>
                  <a:schemeClr val="dk1"/>
                </a:solidFill>
              </a:rPr>
              <a:t>Neem eens een kijkje bij onze veelgestelde vragen: zalando.nl/faq.</a:t>
            </a:r>
            <a:endParaRPr b="1" i="0" sz="1000" u="none" cap="none" strike="noStrike">
              <a:solidFill>
                <a:srgbClr val="000000"/>
              </a:solidFill>
              <a:latin typeface="Arial"/>
              <a:ea typeface="Arial"/>
              <a:cs typeface="Arial"/>
              <a:sym typeface="Arial"/>
            </a:endParaRPr>
          </a:p>
        </p:txBody>
      </p:sp>
      <p:sp>
        <p:nvSpPr>
          <p:cNvPr id="68" name="Google Shape;68;p2"/>
          <p:cNvSpPr txBox="1"/>
          <p:nvPr/>
        </p:nvSpPr>
        <p:spPr>
          <a:xfrm>
            <a:off x="4620600" y="3245775"/>
            <a:ext cx="3000000" cy="985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lang="en-US" sz="1200">
                <a:solidFill>
                  <a:schemeClr val="dk1"/>
                </a:solidFill>
              </a:rPr>
              <a:t>4. Terugbetaling</a:t>
            </a:r>
            <a:endParaRPr b="1" i="0" sz="1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rPr lang="en-US" sz="1000">
                <a:solidFill>
                  <a:schemeClr val="dk1"/>
                </a:solidFill>
              </a:rPr>
              <a:t>Zodra de retourzending door ons is gecontroleerd, krijg je een bevestiging per e-mail en wordt je geld teruggestort.</a:t>
            </a:r>
            <a:endParaRPr b="0" i="0" sz="1000" u="none" cap="none" strike="noStrike">
              <a:solidFill>
                <a:schemeClr val="dk1"/>
              </a:solidFill>
              <a:latin typeface="Arial"/>
              <a:ea typeface="Arial"/>
              <a:cs typeface="Arial"/>
              <a:sym typeface="Arial"/>
            </a:endParaRPr>
          </a:p>
        </p:txBody>
      </p:sp>
      <p:pic>
        <p:nvPicPr>
          <p:cNvPr id="69" name="Google Shape;69;p2"/>
          <p:cNvPicPr preferRelativeResize="0"/>
          <p:nvPr/>
        </p:nvPicPr>
        <p:blipFill>
          <a:blip r:embed="rId4">
            <a:alphaModFix/>
          </a:blip>
          <a:stretch>
            <a:fillRect/>
          </a:stretch>
        </p:blipFill>
        <p:spPr>
          <a:xfrm>
            <a:off x="7189500" y="4870775"/>
            <a:ext cx="2397625" cy="4484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