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SADOL vám tovar ako uliaty? VÝBORNE!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AK NIE, VRÁTIŤ TOVAR CEZ NÁŠHO PARTNERA JE NAOZAJ JEDNODUCHÉ.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PRÍPRAVA BALÍKA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Tento balík vám poslal jeden z našich partnerov.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 chcete tovar vrátiť, použite návratku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priloženú k balíku.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1"/>
            <a:ext cx="3892800" cy="18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VRÁTENIE TOVARU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Tovar môžete vrátiť do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dní prostredníctvom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Pobočiek Slovenskej pošty alebo nám zavolajte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my zariadime vyzdvihnutie tovaru u vás doma.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Dôležité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Vráťte tovar priamo nášmu partnerovi,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nie do Zalanda.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Pri vrátení použite návratku, ktorá bola priložená v pôvodnom balíčku na doručenie. Použitie nesprávnej návratky môže viesť k nesprávnemu vráteniu tovaru a následne omeškaniu pri spracovaní vrátenia.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779480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VRÁTENIE PEŇAZÍ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Keď náš partner prevezme váš tovar, dostanete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e-mails potvrdením.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pristúpi k spracovaniu vrátenia peňazí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*Stratili ste návratku? Máte ďalšie otázky? Navštívte www.zalando.sk/faq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58000" y="15544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63845" y="225725"/>
            <a:ext cx="2074305" cy="3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