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68" r:id="rId9"/>
  </p:sldIdLst>
  <p:sldSz cx="18288000" cy="10287000"/>
  <p:notesSz cx="6858000" cy="9144000"/>
  <p:embeddedFontLst>
    <p:embeddedFont>
      <p:font typeface="Montserrat 1" panose="020B0604020202020204" charset="0"/>
      <p:regular r:id="rId10"/>
    </p:embeddedFont>
    <p:embeddedFont>
      <p:font typeface="Montserrat 2" panose="020B0604020202020204" charset="0"/>
      <p:regular r:id="rId11"/>
    </p:embeddedFont>
    <p:embeddedFont>
      <p:font typeface="Montserrat 2 Bold" panose="020B0604020202020204" charset="0"/>
      <p:regular r:id="rId12"/>
    </p:embeddedFont>
    <p:embeddedFont>
      <p:font typeface="Segoe UI Black" panose="020B0A02040204020203" pitchFamily="34" charset="0"/>
      <p:bold r:id="rId13"/>
      <p:boldItalic r:id="rId14"/>
    </p:embeddedFont>
    <p:embeddedFont>
      <p:font typeface="Segoe UI Emoji" panose="020B0502040204020203" pitchFamily="3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36E97-1BA5-4507-8431-D3C4CFB2885D}" v="18" dt="2025-11-21T14:06:16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2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Hall" userId="bad2c8d7-81de-46e7-9260-8442ec29e4f5" providerId="ADAL" clId="{14D36E97-1BA5-4507-8431-D3C4CFB2885D}"/>
    <pc:docChg chg="undo custSel delSld modSld">
      <pc:chgData name="Karen Hall" userId="bad2c8d7-81de-46e7-9260-8442ec29e4f5" providerId="ADAL" clId="{14D36E97-1BA5-4507-8431-D3C4CFB2885D}" dt="2025-11-21T14:06:51.823" v="1059" actId="207"/>
      <pc:docMkLst>
        <pc:docMk/>
      </pc:docMkLst>
      <pc:sldChg chg="addSp delSp modSp mod">
        <pc:chgData name="Karen Hall" userId="bad2c8d7-81de-46e7-9260-8442ec29e4f5" providerId="ADAL" clId="{14D36E97-1BA5-4507-8431-D3C4CFB2885D}" dt="2025-11-21T14:00:31.856" v="965" actId="1076"/>
        <pc:sldMkLst>
          <pc:docMk/>
          <pc:sldMk cId="0" sldId="256"/>
        </pc:sldMkLst>
        <pc:spChg chg="mod">
          <ac:chgData name="Karen Hall" userId="bad2c8d7-81de-46e7-9260-8442ec29e4f5" providerId="ADAL" clId="{14D36E97-1BA5-4507-8431-D3C4CFB2885D}" dt="2025-11-21T14:00:29.839" v="964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0:31.856" v="965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0:21.547" v="961" actId="20577"/>
          <ac:spMkLst>
            <pc:docMk/>
            <pc:sldMk cId="0" sldId="256"/>
            <ac:spMk id="6" creationId="{00000000-0000-0000-0000-000000000000}"/>
          </ac:spMkLst>
        </pc:spChg>
        <pc:spChg chg="add del mod">
          <ac:chgData name="Karen Hall" userId="bad2c8d7-81de-46e7-9260-8442ec29e4f5" providerId="ADAL" clId="{14D36E97-1BA5-4507-8431-D3C4CFB2885D}" dt="2025-11-21T12:57:36.257" v="878" actId="478"/>
          <ac:spMkLst>
            <pc:docMk/>
            <pc:sldMk cId="0" sldId="256"/>
            <ac:spMk id="7" creationId="{3E821031-4708-2DEC-0B45-9EB5EAC61202}"/>
          </ac:spMkLst>
        </pc:spChg>
        <pc:spChg chg="add del mod">
          <ac:chgData name="Karen Hall" userId="bad2c8d7-81de-46e7-9260-8442ec29e4f5" providerId="ADAL" clId="{14D36E97-1BA5-4507-8431-D3C4CFB2885D}" dt="2025-11-21T14:00:26.489" v="963" actId="478"/>
          <ac:spMkLst>
            <pc:docMk/>
            <pc:sldMk cId="0" sldId="256"/>
            <ac:spMk id="8" creationId="{CFB26F8D-2375-087D-0EC7-806FA370FCCA}"/>
          </ac:spMkLst>
        </pc:spChg>
      </pc:sldChg>
      <pc:sldChg chg="addSp delSp modSp mod">
        <pc:chgData name="Karen Hall" userId="bad2c8d7-81de-46e7-9260-8442ec29e4f5" providerId="ADAL" clId="{14D36E97-1BA5-4507-8431-D3C4CFB2885D}" dt="2025-11-21T14:01:16.084" v="975" actId="1076"/>
        <pc:sldMkLst>
          <pc:docMk/>
          <pc:sldMk cId="0" sldId="257"/>
        </pc:sldMkLst>
        <pc:spChg chg="add">
          <ac:chgData name="Karen Hall" userId="bad2c8d7-81de-46e7-9260-8442ec29e4f5" providerId="ADAL" clId="{14D36E97-1BA5-4507-8431-D3C4CFB2885D}" dt="2025-11-21T14:00:55.098" v="968"/>
          <ac:spMkLst>
            <pc:docMk/>
            <pc:sldMk cId="0" sldId="257"/>
            <ac:spMk id="2" creationId="{53C571DD-DFD4-9406-FD15-92033B512E95}"/>
          </ac:spMkLst>
        </pc:spChg>
        <pc:spChg chg="add mod">
          <ac:chgData name="Karen Hall" userId="bad2c8d7-81de-46e7-9260-8442ec29e4f5" providerId="ADAL" clId="{14D36E97-1BA5-4507-8431-D3C4CFB2885D}" dt="2025-11-21T14:00:44.721" v="966" actId="2711"/>
          <ac:spMkLst>
            <pc:docMk/>
            <pc:sldMk cId="0" sldId="257"/>
            <ac:spMk id="13" creationId="{79C2DD6C-D6CF-E70B-0699-AD9E8A8A6A5A}"/>
          </ac:spMkLst>
        </pc:spChg>
        <pc:spChg chg="mod ord">
          <ac:chgData name="Karen Hall" userId="bad2c8d7-81de-46e7-9260-8442ec29e4f5" providerId="ADAL" clId="{14D36E97-1BA5-4507-8431-D3C4CFB2885D}" dt="2025-11-21T13:01:46.165" v="941" actId="1076"/>
          <ac:spMkLst>
            <pc:docMk/>
            <pc:sldMk cId="0" sldId="257"/>
            <ac:spMk id="14" creationId="{AFCF8E0E-9610-AD88-FA5F-DE00F238FE87}"/>
          </ac:spMkLst>
        </pc:spChg>
        <pc:picChg chg="add mod">
          <ac:chgData name="Karen Hall" userId="bad2c8d7-81de-46e7-9260-8442ec29e4f5" providerId="ADAL" clId="{14D36E97-1BA5-4507-8431-D3C4CFB2885D}" dt="2025-11-21T14:01:16.084" v="975" actId="1076"/>
          <ac:picMkLst>
            <pc:docMk/>
            <pc:sldMk cId="0" sldId="257"/>
            <ac:picMk id="3" creationId="{32240322-1F7C-471E-2865-ACD7F66A7AA3}"/>
          </ac:picMkLst>
        </pc:picChg>
        <pc:picChg chg="add del mod">
          <ac:chgData name="Karen Hall" userId="bad2c8d7-81de-46e7-9260-8442ec29e4f5" providerId="ADAL" clId="{14D36E97-1BA5-4507-8431-D3C4CFB2885D}" dt="2025-11-21T13:00:31.471" v="924" actId="478"/>
          <ac:picMkLst>
            <pc:docMk/>
            <pc:sldMk cId="0" sldId="257"/>
            <ac:picMk id="16" creationId="{916E41D0-A815-FCC0-7F99-463353508656}"/>
          </ac:picMkLst>
        </pc:picChg>
        <pc:picChg chg="add del mod">
          <ac:chgData name="Karen Hall" userId="bad2c8d7-81de-46e7-9260-8442ec29e4f5" providerId="ADAL" clId="{14D36E97-1BA5-4507-8431-D3C4CFB2885D}" dt="2025-11-21T14:00:46.856" v="967" actId="478"/>
          <ac:picMkLst>
            <pc:docMk/>
            <pc:sldMk cId="0" sldId="257"/>
            <ac:picMk id="18" creationId="{D312BA7F-7914-65D8-A47D-93BADFFD71D7}"/>
          </ac:picMkLst>
        </pc:picChg>
      </pc:sldChg>
      <pc:sldChg chg="del">
        <pc:chgData name="Karen Hall" userId="bad2c8d7-81de-46e7-9260-8442ec29e4f5" providerId="ADAL" clId="{14D36E97-1BA5-4507-8431-D3C4CFB2885D}" dt="2025-11-21T12:37:54.267" v="0" actId="47"/>
        <pc:sldMkLst>
          <pc:docMk/>
          <pc:sldMk cId="0" sldId="258"/>
        </pc:sldMkLst>
      </pc:sldChg>
      <pc:sldChg chg="modSp mod">
        <pc:chgData name="Karen Hall" userId="bad2c8d7-81de-46e7-9260-8442ec29e4f5" providerId="ADAL" clId="{14D36E97-1BA5-4507-8431-D3C4CFB2885D}" dt="2025-11-21T14:02:00.885" v="983" actId="2711"/>
        <pc:sldMkLst>
          <pc:docMk/>
          <pc:sldMk cId="0" sldId="259"/>
        </pc:sldMkLst>
        <pc:spChg chg="mod">
          <ac:chgData name="Karen Hall" userId="bad2c8d7-81de-46e7-9260-8442ec29e4f5" providerId="ADAL" clId="{14D36E97-1BA5-4507-8431-D3C4CFB2885D}" dt="2025-11-21T14:01:50.486" v="981" actId="2711"/>
          <ac:spMkLst>
            <pc:docMk/>
            <pc:sldMk cId="0" sldId="259"/>
            <ac:spMk id="2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1:55.506" v="982" actId="2711"/>
          <ac:spMkLst>
            <pc:docMk/>
            <pc:sldMk cId="0" sldId="259"/>
            <ac:spMk id="5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2:00.885" v="983" actId="2711"/>
          <ac:spMkLst>
            <pc:docMk/>
            <pc:sldMk cId="0" sldId="259"/>
            <ac:spMk id="8" creationId="{00000000-0000-0000-0000-000000000000}"/>
          </ac:spMkLst>
        </pc:spChg>
        <pc:grpChg chg="mod">
          <ac:chgData name="Karen Hall" userId="bad2c8d7-81de-46e7-9260-8442ec29e4f5" providerId="ADAL" clId="{14D36E97-1BA5-4507-8431-D3C4CFB2885D}" dt="2025-11-21T14:01:28.728" v="977" actId="1076"/>
          <ac:grpSpMkLst>
            <pc:docMk/>
            <pc:sldMk cId="0" sldId="259"/>
            <ac:grpSpMk id="6" creationId="{00000000-0000-0000-0000-000000000000}"/>
          </ac:grpSpMkLst>
        </pc:grpChg>
      </pc:sldChg>
      <pc:sldChg chg="modSp mod">
        <pc:chgData name="Karen Hall" userId="bad2c8d7-81de-46e7-9260-8442ec29e4f5" providerId="ADAL" clId="{14D36E97-1BA5-4507-8431-D3C4CFB2885D}" dt="2025-11-21T14:03:36.933" v="991" actId="1076"/>
        <pc:sldMkLst>
          <pc:docMk/>
          <pc:sldMk cId="0" sldId="260"/>
        </pc:sldMkLst>
        <pc:spChg chg="mod">
          <ac:chgData name="Karen Hall" userId="bad2c8d7-81de-46e7-9260-8442ec29e4f5" providerId="ADAL" clId="{14D36E97-1BA5-4507-8431-D3C4CFB2885D}" dt="2025-11-21T14:02:54.947" v="986" actId="2711"/>
          <ac:spMkLst>
            <pc:docMk/>
            <pc:sldMk cId="0" sldId="260"/>
            <ac:spMk id="6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3:20.897" v="989" actId="2711"/>
          <ac:spMkLst>
            <pc:docMk/>
            <pc:sldMk cId="0" sldId="260"/>
            <ac:spMk id="7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3:36.933" v="991" actId="1076"/>
          <ac:spMkLst>
            <pc:docMk/>
            <pc:sldMk cId="0" sldId="260"/>
            <ac:spMk id="8" creationId="{00000000-0000-0000-0000-000000000000}"/>
          </ac:spMkLst>
        </pc:spChg>
      </pc:sldChg>
      <pc:sldChg chg="addSp delSp modSp mod">
        <pc:chgData name="Karen Hall" userId="bad2c8d7-81de-46e7-9260-8442ec29e4f5" providerId="ADAL" clId="{14D36E97-1BA5-4507-8431-D3C4CFB2885D}" dt="2025-11-21T14:03:58.650" v="994" actId="2711"/>
        <pc:sldMkLst>
          <pc:docMk/>
          <pc:sldMk cId="0" sldId="261"/>
        </pc:sldMkLst>
        <pc:spChg chg="mod">
          <ac:chgData name="Karen Hall" userId="bad2c8d7-81de-46e7-9260-8442ec29e4f5" providerId="ADAL" clId="{14D36E97-1BA5-4507-8431-D3C4CFB2885D}" dt="2025-11-21T14:03:58.650" v="994" actId="2711"/>
          <ac:spMkLst>
            <pc:docMk/>
            <pc:sldMk cId="0" sldId="261"/>
            <ac:spMk id="2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3:51.640" v="993" actId="2711"/>
          <ac:spMkLst>
            <pc:docMk/>
            <pc:sldMk cId="0" sldId="261"/>
            <ac:spMk id="5" creationId="{00000000-0000-0000-0000-000000000000}"/>
          </ac:spMkLst>
        </pc:spChg>
        <pc:spChg chg="del mod">
          <ac:chgData name="Karen Hall" userId="bad2c8d7-81de-46e7-9260-8442ec29e4f5" providerId="ADAL" clId="{14D36E97-1BA5-4507-8431-D3C4CFB2885D}" dt="2025-11-21T12:45:00.556" v="392"/>
          <ac:spMkLst>
            <pc:docMk/>
            <pc:sldMk cId="0" sldId="261"/>
            <ac:spMk id="8" creationId="{00000000-0000-0000-0000-000000000000}"/>
          </ac:spMkLst>
        </pc:spChg>
        <pc:spChg chg="add mod">
          <ac:chgData name="Karen Hall" userId="bad2c8d7-81de-46e7-9260-8442ec29e4f5" providerId="ADAL" clId="{14D36E97-1BA5-4507-8431-D3C4CFB2885D}" dt="2025-11-21T12:48:40.839" v="443" actId="1076"/>
          <ac:spMkLst>
            <pc:docMk/>
            <pc:sldMk cId="0" sldId="261"/>
            <ac:spMk id="10" creationId="{00000000-0000-0000-0000-000000000000}"/>
          </ac:spMkLst>
        </pc:spChg>
        <pc:spChg chg="add mod ord">
          <ac:chgData name="Karen Hall" userId="bad2c8d7-81de-46e7-9260-8442ec29e4f5" providerId="ADAL" clId="{14D36E97-1BA5-4507-8431-D3C4CFB2885D}" dt="2025-11-21T12:48:44.208" v="447" actId="1036"/>
          <ac:spMkLst>
            <pc:docMk/>
            <pc:sldMk cId="0" sldId="261"/>
            <ac:spMk id="11" creationId="{F4C53C2F-9FE3-BAAA-886E-3691E7062BF4}"/>
          </ac:spMkLst>
        </pc:spChg>
        <pc:grpChg chg="mod">
          <ac:chgData name="Karen Hall" userId="bad2c8d7-81de-46e7-9260-8442ec29e4f5" providerId="ADAL" clId="{14D36E97-1BA5-4507-8431-D3C4CFB2885D}" dt="2025-11-21T12:45:04.129" v="393" actId="14100"/>
          <ac:grpSpMkLst>
            <pc:docMk/>
            <pc:sldMk cId="0" sldId="261"/>
            <ac:grpSpMk id="3" creationId="{00000000-0000-0000-0000-000000000000}"/>
          </ac:grpSpMkLst>
        </pc:grpChg>
        <pc:grpChg chg="del">
          <ac:chgData name="Karen Hall" userId="bad2c8d7-81de-46e7-9260-8442ec29e4f5" providerId="ADAL" clId="{14D36E97-1BA5-4507-8431-D3C4CFB2885D}" dt="2025-11-21T12:45:00.550" v="390" actId="478"/>
          <ac:grpSpMkLst>
            <pc:docMk/>
            <pc:sldMk cId="0" sldId="261"/>
            <ac:grpSpMk id="6" creationId="{00000000-0000-0000-0000-000000000000}"/>
          </ac:grpSpMkLst>
        </pc:grpChg>
        <pc:picChg chg="add mod">
          <ac:chgData name="Karen Hall" userId="bad2c8d7-81de-46e7-9260-8442ec29e4f5" providerId="ADAL" clId="{14D36E97-1BA5-4507-8431-D3C4CFB2885D}" dt="2025-11-21T12:47:53.905" v="429" actId="1076"/>
          <ac:picMkLst>
            <pc:docMk/>
            <pc:sldMk cId="0" sldId="261"/>
            <ac:picMk id="9" creationId="{356BA616-1D2D-6D5D-E3BF-F83E96018043}"/>
          </ac:picMkLst>
        </pc:picChg>
      </pc:sldChg>
      <pc:sldChg chg="addSp delSp modSp del mod">
        <pc:chgData name="Karen Hall" userId="bad2c8d7-81de-46e7-9260-8442ec29e4f5" providerId="ADAL" clId="{14D36E97-1BA5-4507-8431-D3C4CFB2885D}" dt="2025-11-21T12:48:49.092" v="448" actId="47"/>
        <pc:sldMkLst>
          <pc:docMk/>
          <pc:sldMk cId="0" sldId="262"/>
        </pc:sldMkLst>
        <pc:spChg chg="del">
          <ac:chgData name="Karen Hall" userId="bad2c8d7-81de-46e7-9260-8442ec29e4f5" providerId="ADAL" clId="{14D36E97-1BA5-4507-8431-D3C4CFB2885D}" dt="2025-11-21T12:45:54.924" v="398" actId="478"/>
          <ac:spMkLst>
            <pc:docMk/>
            <pc:sldMk cId="0" sldId="262"/>
            <ac:spMk id="2" creationId="{00000000-0000-0000-0000-000000000000}"/>
          </ac:spMkLst>
        </pc:spChg>
        <pc:spChg chg="del mod">
          <ac:chgData name="Karen Hall" userId="bad2c8d7-81de-46e7-9260-8442ec29e4f5" providerId="ADAL" clId="{14D36E97-1BA5-4507-8431-D3C4CFB2885D}" dt="2025-11-21T12:47:57.722" v="430" actId="21"/>
          <ac:spMkLst>
            <pc:docMk/>
            <pc:sldMk cId="0" sldId="262"/>
            <ac:spMk id="3" creationId="{00000000-0000-0000-0000-000000000000}"/>
          </ac:spMkLst>
        </pc:spChg>
        <pc:spChg chg="del">
          <ac:chgData name="Karen Hall" userId="bad2c8d7-81de-46e7-9260-8442ec29e4f5" providerId="ADAL" clId="{14D36E97-1BA5-4507-8431-D3C4CFB2885D}" dt="2025-11-21T12:46:09.913" v="403" actId="478"/>
          <ac:spMkLst>
            <pc:docMk/>
            <pc:sldMk cId="0" sldId="262"/>
            <ac:spMk id="4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2:47:29.257" v="418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2:47:28.107" v="417" actId="1076"/>
          <ac:spMkLst>
            <pc:docMk/>
            <pc:sldMk cId="0" sldId="262"/>
            <ac:spMk id="6" creationId="{00000000-0000-0000-0000-000000000000}"/>
          </ac:spMkLst>
        </pc:spChg>
        <pc:spChg chg="del">
          <ac:chgData name="Karen Hall" userId="bad2c8d7-81de-46e7-9260-8442ec29e4f5" providerId="ADAL" clId="{14D36E97-1BA5-4507-8431-D3C4CFB2885D}" dt="2025-11-21T12:46:17.339" v="406" actId="478"/>
          <ac:spMkLst>
            <pc:docMk/>
            <pc:sldMk cId="0" sldId="262"/>
            <ac:spMk id="7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2:47:33.872" v="419" actId="1076"/>
          <ac:spMkLst>
            <pc:docMk/>
            <pc:sldMk cId="0" sldId="262"/>
            <ac:spMk id="8" creationId="{00000000-0000-0000-0000-000000000000}"/>
          </ac:spMkLst>
        </pc:spChg>
        <pc:spChg chg="del mod">
          <ac:chgData name="Karen Hall" userId="bad2c8d7-81de-46e7-9260-8442ec29e4f5" providerId="ADAL" clId="{14D36E97-1BA5-4507-8431-D3C4CFB2885D}" dt="2025-11-21T12:47:22.473" v="414" actId="478"/>
          <ac:spMkLst>
            <pc:docMk/>
            <pc:sldMk cId="0" sldId="262"/>
            <ac:spMk id="9" creationId="{00000000-0000-0000-0000-000000000000}"/>
          </ac:spMkLst>
        </pc:spChg>
        <pc:spChg chg="del">
          <ac:chgData name="Karen Hall" userId="bad2c8d7-81de-46e7-9260-8442ec29e4f5" providerId="ADAL" clId="{14D36E97-1BA5-4507-8431-D3C4CFB2885D}" dt="2025-11-21T12:46:07.281" v="402" actId="478"/>
          <ac:spMkLst>
            <pc:docMk/>
            <pc:sldMk cId="0" sldId="262"/>
            <ac:spMk id="10" creationId="{00000000-0000-0000-0000-000000000000}"/>
          </ac:spMkLst>
        </pc:spChg>
        <pc:picChg chg="add mod">
          <ac:chgData name="Karen Hall" userId="bad2c8d7-81de-46e7-9260-8442ec29e4f5" providerId="ADAL" clId="{14D36E97-1BA5-4507-8431-D3C4CFB2885D}" dt="2025-11-21T12:47:42.778" v="425" actId="1076"/>
          <ac:picMkLst>
            <pc:docMk/>
            <pc:sldMk cId="0" sldId="262"/>
            <ac:picMk id="12" creationId="{650076D4-B131-2D83-DFFA-5FEC952D956E}"/>
          </ac:picMkLst>
        </pc:picChg>
      </pc:sldChg>
      <pc:sldChg chg="delSp del mod">
        <pc:chgData name="Karen Hall" userId="bad2c8d7-81de-46e7-9260-8442ec29e4f5" providerId="ADAL" clId="{14D36E97-1BA5-4507-8431-D3C4CFB2885D}" dt="2025-11-21T12:49:10.845" v="451" actId="2696"/>
        <pc:sldMkLst>
          <pc:docMk/>
          <pc:sldMk cId="0" sldId="263"/>
        </pc:sldMkLst>
        <pc:spChg chg="del">
          <ac:chgData name="Karen Hall" userId="bad2c8d7-81de-46e7-9260-8442ec29e4f5" providerId="ADAL" clId="{14D36E97-1BA5-4507-8431-D3C4CFB2885D}" dt="2025-11-21T12:49:06.418" v="450" actId="478"/>
          <ac:spMkLst>
            <pc:docMk/>
            <pc:sldMk cId="0" sldId="263"/>
            <ac:spMk id="5" creationId="{00000000-0000-0000-0000-000000000000}"/>
          </ac:spMkLst>
        </pc:spChg>
        <pc:spChg chg="del">
          <ac:chgData name="Karen Hall" userId="bad2c8d7-81de-46e7-9260-8442ec29e4f5" providerId="ADAL" clId="{14D36E97-1BA5-4507-8431-D3C4CFB2885D}" dt="2025-11-21T12:49:03.824" v="449" actId="478"/>
          <ac:spMkLst>
            <pc:docMk/>
            <pc:sldMk cId="0" sldId="263"/>
            <ac:spMk id="6" creationId="{00000000-0000-0000-0000-000000000000}"/>
          </ac:spMkLst>
        </pc:spChg>
      </pc:sldChg>
      <pc:sldChg chg="delSp modSp del mod">
        <pc:chgData name="Karen Hall" userId="bad2c8d7-81de-46e7-9260-8442ec29e4f5" providerId="ADAL" clId="{14D36E97-1BA5-4507-8431-D3C4CFB2885D}" dt="2025-11-21T12:50:58.285" v="568" actId="47"/>
        <pc:sldMkLst>
          <pc:docMk/>
          <pc:sldMk cId="0" sldId="264"/>
        </pc:sldMkLst>
        <pc:spChg chg="del">
          <ac:chgData name="Karen Hall" userId="bad2c8d7-81de-46e7-9260-8442ec29e4f5" providerId="ADAL" clId="{14D36E97-1BA5-4507-8431-D3C4CFB2885D}" dt="2025-11-21T12:49:23.181" v="452" actId="478"/>
          <ac:spMkLst>
            <pc:docMk/>
            <pc:sldMk cId="0" sldId="264"/>
            <ac:spMk id="11" creationId="{00000000-0000-0000-0000-000000000000}"/>
          </ac:spMkLst>
        </pc:spChg>
        <pc:spChg chg="del">
          <ac:chgData name="Karen Hall" userId="bad2c8d7-81de-46e7-9260-8442ec29e4f5" providerId="ADAL" clId="{14D36E97-1BA5-4507-8431-D3C4CFB2885D}" dt="2025-11-21T12:49:25.056" v="453" actId="478"/>
          <ac:spMkLst>
            <pc:docMk/>
            <pc:sldMk cId="0" sldId="264"/>
            <ac:spMk id="12" creationId="{00000000-0000-0000-0000-000000000000}"/>
          </ac:spMkLst>
        </pc:spChg>
        <pc:spChg chg="del">
          <ac:chgData name="Karen Hall" userId="bad2c8d7-81de-46e7-9260-8442ec29e4f5" providerId="ADAL" clId="{14D36E97-1BA5-4507-8431-D3C4CFB2885D}" dt="2025-11-21T12:49:28.457" v="455" actId="478"/>
          <ac:spMkLst>
            <pc:docMk/>
            <pc:sldMk cId="0" sldId="264"/>
            <ac:spMk id="13" creationId="{00000000-0000-0000-0000-000000000000}"/>
          </ac:spMkLst>
        </pc:spChg>
        <pc:spChg chg="del">
          <ac:chgData name="Karen Hall" userId="bad2c8d7-81de-46e7-9260-8442ec29e4f5" providerId="ADAL" clId="{14D36E97-1BA5-4507-8431-D3C4CFB2885D}" dt="2025-11-21T12:49:26.718" v="454" actId="478"/>
          <ac:spMkLst>
            <pc:docMk/>
            <pc:sldMk cId="0" sldId="264"/>
            <ac:spMk id="14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2:50:38.971" v="567" actId="1076"/>
          <ac:spMkLst>
            <pc:docMk/>
            <pc:sldMk cId="0" sldId="264"/>
            <ac:spMk id="15" creationId="{00000000-0000-0000-0000-000000000000}"/>
          </ac:spMkLst>
        </pc:spChg>
        <pc:grpChg chg="mod">
          <ac:chgData name="Karen Hall" userId="bad2c8d7-81de-46e7-9260-8442ec29e4f5" providerId="ADAL" clId="{14D36E97-1BA5-4507-8431-D3C4CFB2885D}" dt="2025-11-21T12:49:40.255" v="458" actId="14100"/>
          <ac:grpSpMkLst>
            <pc:docMk/>
            <pc:sldMk cId="0" sldId="264"/>
            <ac:grpSpMk id="2" creationId="{00000000-0000-0000-0000-000000000000}"/>
          </ac:grpSpMkLst>
        </pc:grpChg>
        <pc:grpChg chg="del">
          <ac:chgData name="Karen Hall" userId="bad2c8d7-81de-46e7-9260-8442ec29e4f5" providerId="ADAL" clId="{14D36E97-1BA5-4507-8431-D3C4CFB2885D}" dt="2025-11-21T12:49:35.615" v="457" actId="478"/>
          <ac:grpSpMkLst>
            <pc:docMk/>
            <pc:sldMk cId="0" sldId="264"/>
            <ac:grpSpMk id="5" creationId="{00000000-0000-0000-0000-000000000000}"/>
          </ac:grpSpMkLst>
        </pc:grpChg>
        <pc:grpChg chg="mod">
          <ac:chgData name="Karen Hall" userId="bad2c8d7-81de-46e7-9260-8442ec29e4f5" providerId="ADAL" clId="{14D36E97-1BA5-4507-8431-D3C4CFB2885D}" dt="2025-11-21T12:49:43.205" v="459" actId="1076"/>
          <ac:grpSpMkLst>
            <pc:docMk/>
            <pc:sldMk cId="0" sldId="264"/>
            <ac:grpSpMk id="8" creationId="{00000000-0000-0000-0000-000000000000}"/>
          </ac:grpSpMkLst>
        </pc:grpChg>
      </pc:sldChg>
      <pc:sldChg chg="addSp delSp modSp mod">
        <pc:chgData name="Karen Hall" userId="bad2c8d7-81de-46e7-9260-8442ec29e4f5" providerId="ADAL" clId="{14D36E97-1BA5-4507-8431-D3C4CFB2885D}" dt="2025-11-21T14:06:46.253" v="1058" actId="207"/>
        <pc:sldMkLst>
          <pc:docMk/>
          <pc:sldMk cId="0" sldId="265"/>
        </pc:sldMkLst>
        <pc:spChg chg="mod">
          <ac:chgData name="Karen Hall" userId="bad2c8d7-81de-46e7-9260-8442ec29e4f5" providerId="ADAL" clId="{14D36E97-1BA5-4507-8431-D3C4CFB2885D}" dt="2025-11-21T14:04:14.535" v="995" actId="2711"/>
          <ac:spMkLst>
            <pc:docMk/>
            <pc:sldMk cId="0" sldId="265"/>
            <ac:spMk id="2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6:46.253" v="1058" actId="207"/>
          <ac:spMkLst>
            <pc:docMk/>
            <pc:sldMk cId="0" sldId="265"/>
            <ac:spMk id="4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4:24.246" v="996" actId="2711"/>
          <ac:spMkLst>
            <pc:docMk/>
            <pc:sldMk cId="0" sldId="265"/>
            <ac:spMk id="10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4:24.246" v="996" actId="2711"/>
          <ac:spMkLst>
            <pc:docMk/>
            <pc:sldMk cId="0" sldId="265"/>
            <ac:spMk id="11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4:24.246" v="996" actId="2711"/>
          <ac:spMkLst>
            <pc:docMk/>
            <pc:sldMk cId="0" sldId="265"/>
            <ac:spMk id="15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4:24.246" v="996" actId="2711"/>
          <ac:spMkLst>
            <pc:docMk/>
            <pc:sldMk cId="0" sldId="265"/>
            <ac:spMk id="16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2:51:48.793" v="619" actId="1076"/>
          <ac:spMkLst>
            <pc:docMk/>
            <pc:sldMk cId="0" sldId="265"/>
            <ac:spMk id="17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4:24.246" v="996" actId="2711"/>
          <ac:spMkLst>
            <pc:docMk/>
            <pc:sldMk cId="0" sldId="265"/>
            <ac:spMk id="19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2:52:24.665" v="639" actId="1076"/>
          <ac:spMkLst>
            <pc:docMk/>
            <pc:sldMk cId="0" sldId="265"/>
            <ac:spMk id="20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4:24.246" v="996" actId="2711"/>
          <ac:spMkLst>
            <pc:docMk/>
            <pc:sldMk cId="0" sldId="265"/>
            <ac:spMk id="23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4:24.246" v="996" actId="2711"/>
          <ac:spMkLst>
            <pc:docMk/>
            <pc:sldMk cId="0" sldId="265"/>
            <ac:spMk id="26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4:24.246" v="996" actId="2711"/>
          <ac:spMkLst>
            <pc:docMk/>
            <pc:sldMk cId="0" sldId="265"/>
            <ac:spMk id="28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4:24.246" v="996" actId="2711"/>
          <ac:spMkLst>
            <pc:docMk/>
            <pc:sldMk cId="0" sldId="265"/>
            <ac:spMk id="29" creationId="{00000000-0000-0000-0000-000000000000}"/>
          </ac:spMkLst>
        </pc:spChg>
        <pc:grpChg chg="mod">
          <ac:chgData name="Karen Hall" userId="bad2c8d7-81de-46e7-9260-8442ec29e4f5" providerId="ADAL" clId="{14D36E97-1BA5-4507-8431-D3C4CFB2885D}" dt="2025-11-21T14:06:46.253" v="1058" actId="207"/>
          <ac:grpSpMkLst>
            <pc:docMk/>
            <pc:sldMk cId="0" sldId="265"/>
            <ac:grpSpMk id="3" creationId="{00000000-0000-0000-0000-000000000000}"/>
          </ac:grpSpMkLst>
        </pc:grpChg>
        <pc:grpChg chg="add del mod">
          <ac:chgData name="Karen Hall" userId="bad2c8d7-81de-46e7-9260-8442ec29e4f5" providerId="ADAL" clId="{14D36E97-1BA5-4507-8431-D3C4CFB2885D}" dt="2025-11-21T12:51:12.353" v="573" actId="1076"/>
          <ac:grpSpMkLst>
            <pc:docMk/>
            <pc:sldMk cId="0" sldId="265"/>
            <ac:grpSpMk id="9" creationId="{00000000-0000-0000-0000-000000000000}"/>
          </ac:grpSpMkLst>
        </pc:grpChg>
      </pc:sldChg>
      <pc:sldChg chg="addSp delSp modSp mod">
        <pc:chgData name="Karen Hall" userId="bad2c8d7-81de-46e7-9260-8442ec29e4f5" providerId="ADAL" clId="{14D36E97-1BA5-4507-8431-D3C4CFB2885D}" dt="2025-11-21T14:06:51.823" v="1059" actId="207"/>
        <pc:sldMkLst>
          <pc:docMk/>
          <pc:sldMk cId="0" sldId="266"/>
        </pc:sldMkLst>
        <pc:spChg chg="mod">
          <ac:chgData name="Karen Hall" userId="bad2c8d7-81de-46e7-9260-8442ec29e4f5" providerId="ADAL" clId="{14D36E97-1BA5-4507-8431-D3C4CFB2885D}" dt="2025-11-21T14:04:57.745" v="997" actId="2711"/>
          <ac:spMkLst>
            <pc:docMk/>
            <pc:sldMk cId="0" sldId="266"/>
            <ac:spMk id="2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4:05:42.241" v="1008" actId="20577"/>
          <ac:spMkLst>
            <pc:docMk/>
            <pc:sldMk cId="0" sldId="266"/>
            <ac:spMk id="5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2:53:42.490" v="741" actId="20577"/>
          <ac:spMkLst>
            <pc:docMk/>
            <pc:sldMk cId="0" sldId="266"/>
            <ac:spMk id="8" creationId="{00000000-0000-0000-0000-000000000000}"/>
          </ac:spMkLst>
        </pc:spChg>
        <pc:spChg chg="add del">
          <ac:chgData name="Karen Hall" userId="bad2c8d7-81de-46e7-9260-8442ec29e4f5" providerId="ADAL" clId="{14D36E97-1BA5-4507-8431-D3C4CFB2885D}" dt="2025-11-21T14:05:27.408" v="1000" actId="478"/>
          <ac:spMkLst>
            <pc:docMk/>
            <pc:sldMk cId="0" sldId="266"/>
            <ac:spMk id="9" creationId="{CC1C59EC-322B-A991-B9C3-24AD170989BF}"/>
          </ac:spMkLst>
        </pc:spChg>
        <pc:spChg chg="mod topLvl">
          <ac:chgData name="Karen Hall" userId="bad2c8d7-81de-46e7-9260-8442ec29e4f5" providerId="ADAL" clId="{14D36E97-1BA5-4507-8431-D3C4CFB2885D}" dt="2025-11-21T12:54:42.647" v="760" actId="478"/>
          <ac:spMkLst>
            <pc:docMk/>
            <pc:sldMk cId="0" sldId="266"/>
            <ac:spMk id="10" creationId="{00000000-0000-0000-0000-000000000000}"/>
          </ac:spMkLst>
        </pc:spChg>
        <pc:spChg chg="mod">
          <ac:chgData name="Karen Hall" userId="bad2c8d7-81de-46e7-9260-8442ec29e4f5" providerId="ADAL" clId="{14D36E97-1BA5-4507-8431-D3C4CFB2885D}" dt="2025-11-21T12:53:48.409" v="750" actId="20577"/>
          <ac:spMkLst>
            <pc:docMk/>
            <pc:sldMk cId="0" sldId="266"/>
            <ac:spMk id="11" creationId="{00000000-0000-0000-0000-000000000000}"/>
          </ac:spMkLst>
        </pc:spChg>
        <pc:spChg chg="del mod">
          <ac:chgData name="Karen Hall" userId="bad2c8d7-81de-46e7-9260-8442ec29e4f5" providerId="ADAL" clId="{14D36E97-1BA5-4507-8431-D3C4CFB2885D}" dt="2025-11-21T12:54:05.107" v="754"/>
          <ac:spMkLst>
            <pc:docMk/>
            <pc:sldMk cId="0" sldId="266"/>
            <ac:spMk id="12" creationId="{00000000-0000-0000-0000-000000000000}"/>
          </ac:spMkLst>
        </pc:spChg>
        <pc:spChg chg="add mod ord">
          <ac:chgData name="Karen Hall" userId="bad2c8d7-81de-46e7-9260-8442ec29e4f5" providerId="ADAL" clId="{14D36E97-1BA5-4507-8431-D3C4CFB2885D}" dt="2025-11-21T14:06:51.823" v="1059" actId="207"/>
          <ac:spMkLst>
            <pc:docMk/>
            <pc:sldMk cId="0" sldId="266"/>
            <ac:spMk id="12" creationId="{7ABCFFC3-1242-78C7-8EB4-2B4D4DCDFA84}"/>
          </ac:spMkLst>
        </pc:spChg>
        <pc:spChg chg="mod">
          <ac:chgData name="Karen Hall" userId="bad2c8d7-81de-46e7-9260-8442ec29e4f5" providerId="ADAL" clId="{14D36E97-1BA5-4507-8431-D3C4CFB2885D}" dt="2025-11-21T12:54:12.677" v="757"/>
          <ac:spMkLst>
            <pc:docMk/>
            <pc:sldMk cId="0" sldId="266"/>
            <ac:spMk id="14" creationId="{0CBEC8E5-B246-8F60-D237-8C3006231492}"/>
          </ac:spMkLst>
        </pc:spChg>
        <pc:spChg chg="mod">
          <ac:chgData name="Karen Hall" userId="bad2c8d7-81de-46e7-9260-8442ec29e4f5" providerId="ADAL" clId="{14D36E97-1BA5-4507-8431-D3C4CFB2885D}" dt="2025-11-21T12:54:09.536" v="756"/>
          <ac:spMkLst>
            <pc:docMk/>
            <pc:sldMk cId="0" sldId="266"/>
            <ac:spMk id="16" creationId="{00000000-0000-0000-0000-000000000000}"/>
          </ac:spMkLst>
        </pc:spChg>
        <pc:spChg chg="add del mod topLvl">
          <ac:chgData name="Karen Hall" userId="bad2c8d7-81de-46e7-9260-8442ec29e4f5" providerId="ADAL" clId="{14D36E97-1BA5-4507-8431-D3C4CFB2885D}" dt="2025-11-21T12:54:42.647" v="760" actId="478"/>
          <ac:spMkLst>
            <pc:docMk/>
            <pc:sldMk cId="0" sldId="266"/>
            <ac:spMk id="17" creationId="{63B5F0B5-1AD5-338C-D04A-2C444BC67EDF}"/>
          </ac:spMkLst>
        </pc:spChg>
        <pc:spChg chg="add del mod">
          <ac:chgData name="Karen Hall" userId="bad2c8d7-81de-46e7-9260-8442ec29e4f5" providerId="ADAL" clId="{14D36E97-1BA5-4507-8431-D3C4CFB2885D}" dt="2025-11-21T14:06:13.744" v="1054" actId="478"/>
          <ac:spMkLst>
            <pc:docMk/>
            <pc:sldMk cId="0" sldId="266"/>
            <ac:spMk id="18" creationId="{DC695CE5-75AE-CD91-D07D-F4DF4EEEB17B}"/>
          </ac:spMkLst>
        </pc:spChg>
        <pc:spChg chg="add mod">
          <ac:chgData name="Karen Hall" userId="bad2c8d7-81de-46e7-9260-8442ec29e4f5" providerId="ADAL" clId="{14D36E97-1BA5-4507-8431-D3C4CFB2885D}" dt="2025-11-21T14:06:03.794" v="1053" actId="20577"/>
          <ac:spMkLst>
            <pc:docMk/>
            <pc:sldMk cId="0" sldId="266"/>
            <ac:spMk id="19" creationId="{8F2317A3-DD80-E3A9-A040-0B8C795DBCB5}"/>
          </ac:spMkLst>
        </pc:spChg>
        <pc:grpChg chg="del mod">
          <ac:chgData name="Karen Hall" userId="bad2c8d7-81de-46e7-9260-8442ec29e4f5" providerId="ADAL" clId="{14D36E97-1BA5-4507-8431-D3C4CFB2885D}" dt="2025-11-21T12:54:42.647" v="760" actId="478"/>
          <ac:grpSpMkLst>
            <pc:docMk/>
            <pc:sldMk cId="0" sldId="266"/>
            <ac:grpSpMk id="9" creationId="{00000000-0000-0000-0000-000000000000}"/>
          </ac:grpSpMkLst>
        </pc:grpChg>
        <pc:grpChg chg="add mod">
          <ac:chgData name="Karen Hall" userId="bad2c8d7-81de-46e7-9260-8442ec29e4f5" providerId="ADAL" clId="{14D36E97-1BA5-4507-8431-D3C4CFB2885D}" dt="2025-11-21T12:54:12.677" v="757"/>
          <ac:grpSpMkLst>
            <pc:docMk/>
            <pc:sldMk cId="0" sldId="266"/>
            <ac:grpSpMk id="13" creationId="{EEBE491B-9CF2-CBB1-60A2-4D2AD327485F}"/>
          </ac:grpSpMkLst>
        </pc:grpChg>
        <pc:grpChg chg="add mod">
          <ac:chgData name="Karen Hall" userId="bad2c8d7-81de-46e7-9260-8442ec29e4f5" providerId="ADAL" clId="{14D36E97-1BA5-4507-8431-D3C4CFB2885D}" dt="2025-11-21T12:54:09.536" v="756"/>
          <ac:grpSpMkLst>
            <pc:docMk/>
            <pc:sldMk cId="0" sldId="266"/>
            <ac:grpSpMk id="15" creationId="{00000000-0000-0000-0000-000000000000}"/>
          </ac:grpSpMkLst>
        </pc:grpChg>
      </pc:sldChg>
      <pc:sldChg chg="delSp modSp mod">
        <pc:chgData name="Karen Hall" userId="bad2c8d7-81de-46e7-9260-8442ec29e4f5" providerId="ADAL" clId="{14D36E97-1BA5-4507-8431-D3C4CFB2885D}" dt="2025-11-21T14:05:07.927" v="998" actId="2711"/>
        <pc:sldMkLst>
          <pc:docMk/>
          <pc:sldMk cId="523018155" sldId="268"/>
        </pc:sldMkLst>
        <pc:spChg chg="mod">
          <ac:chgData name="Karen Hall" userId="bad2c8d7-81de-46e7-9260-8442ec29e4f5" providerId="ADAL" clId="{14D36E97-1BA5-4507-8431-D3C4CFB2885D}" dt="2025-11-21T14:05:07.927" v="998" actId="2711"/>
          <ac:spMkLst>
            <pc:docMk/>
            <pc:sldMk cId="523018155" sldId="268"/>
            <ac:spMk id="4" creationId="{00000000-0000-0000-0000-000000000000}"/>
          </ac:spMkLst>
        </pc:spChg>
        <pc:spChg chg="del">
          <ac:chgData name="Karen Hall" userId="bad2c8d7-81de-46e7-9260-8442ec29e4f5" providerId="ADAL" clId="{14D36E97-1BA5-4507-8431-D3C4CFB2885D}" dt="2025-11-21T12:56:16.343" v="787" actId="478"/>
          <ac:spMkLst>
            <pc:docMk/>
            <pc:sldMk cId="523018155" sldId="268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D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8296" y="8673331"/>
            <a:ext cx="3994181" cy="813045"/>
          </a:xfrm>
          <a:custGeom>
            <a:avLst/>
            <a:gdLst/>
            <a:ahLst/>
            <a:cxnLst/>
            <a:rect l="l" t="t" r="r" b="b"/>
            <a:pathLst>
              <a:path w="3994181" h="813045">
                <a:moveTo>
                  <a:pt x="0" y="0"/>
                </a:moveTo>
                <a:lnTo>
                  <a:pt x="3994181" y="0"/>
                </a:lnTo>
                <a:lnTo>
                  <a:pt x="3994181" y="813045"/>
                </a:lnTo>
                <a:lnTo>
                  <a:pt x="0" y="8130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4191000" y="3390900"/>
            <a:ext cx="5929226" cy="4342699"/>
          </a:xfrm>
          <a:custGeom>
            <a:avLst/>
            <a:gdLst/>
            <a:ahLst/>
            <a:cxnLst/>
            <a:rect l="l" t="t" r="r" b="b"/>
            <a:pathLst>
              <a:path w="6577486" h="4535609">
                <a:moveTo>
                  <a:pt x="0" y="0"/>
                </a:moveTo>
                <a:lnTo>
                  <a:pt x="6577485" y="0"/>
                </a:lnTo>
                <a:lnTo>
                  <a:pt x="6577485" y="4535609"/>
                </a:lnTo>
                <a:lnTo>
                  <a:pt x="0" y="4535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5"/>
          <p:cNvSpPr/>
          <p:nvPr/>
        </p:nvSpPr>
        <p:spPr>
          <a:xfrm>
            <a:off x="10120226" y="2781300"/>
            <a:ext cx="3369067" cy="3036698"/>
          </a:xfrm>
          <a:custGeom>
            <a:avLst/>
            <a:gdLst/>
            <a:ahLst/>
            <a:cxnLst/>
            <a:rect l="l" t="t" r="r" b="b"/>
            <a:pathLst>
              <a:path w="6320369" h="5499769">
                <a:moveTo>
                  <a:pt x="0" y="0"/>
                </a:moveTo>
                <a:lnTo>
                  <a:pt x="6320369" y="0"/>
                </a:lnTo>
                <a:lnTo>
                  <a:pt x="6320369" y="5499769"/>
                </a:lnTo>
                <a:lnTo>
                  <a:pt x="0" y="54997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274047" y="799669"/>
            <a:ext cx="14803689" cy="761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 dirty="0">
                <a:solidFill>
                  <a:srgbClr val="1B1D3A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Launching</a:t>
            </a:r>
            <a:r>
              <a:rPr lang="en-US" sz="4599" dirty="0">
                <a:solidFill>
                  <a:srgbClr val="1B1D3A"/>
                </a:solidFill>
                <a:latin typeface="Montserrat 1 Bold"/>
              </a:rPr>
              <a:t> </a:t>
            </a:r>
            <a:r>
              <a:rPr lang="en-US" sz="4599" dirty="0">
                <a:solidFill>
                  <a:srgbClr val="1B1D3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icrosoft Sans Serif" panose="020B0604020202020204" pitchFamily="34" charset="0"/>
              </a:rPr>
              <a:t>the wellbeing campaign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D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>
            <a:extLst>
              <a:ext uri="{FF2B5EF4-FFF2-40B4-BE49-F238E27FC236}">
                <a16:creationId xmlns:a16="http://schemas.microsoft.com/office/drawing/2014/main" id="{79C2DD6C-D6CF-E70B-0699-AD9E8A8A6A5A}"/>
              </a:ext>
            </a:extLst>
          </p:cNvPr>
          <p:cNvSpPr txBox="1"/>
          <p:nvPr/>
        </p:nvSpPr>
        <p:spPr>
          <a:xfrm>
            <a:off x="848749" y="762000"/>
            <a:ext cx="18479639" cy="795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4"/>
              </a:lnSpc>
            </a:pPr>
            <a:r>
              <a:rPr lang="en-US" sz="468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Business Case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AFCF8E0E-9610-AD88-FA5F-DE00F238FE87}"/>
              </a:ext>
            </a:extLst>
          </p:cNvPr>
          <p:cNvSpPr/>
          <p:nvPr/>
        </p:nvSpPr>
        <p:spPr>
          <a:xfrm>
            <a:off x="10210800" y="6251174"/>
            <a:ext cx="2484432" cy="1833189"/>
          </a:xfrm>
          <a:custGeom>
            <a:avLst/>
            <a:gdLst/>
            <a:ahLst/>
            <a:cxnLst/>
            <a:rect l="l" t="t" r="r" b="b"/>
            <a:pathLst>
              <a:path w="6577486" h="4535609">
                <a:moveTo>
                  <a:pt x="0" y="0"/>
                </a:moveTo>
                <a:lnTo>
                  <a:pt x="6577485" y="0"/>
                </a:lnTo>
                <a:lnTo>
                  <a:pt x="6577485" y="4535609"/>
                </a:lnTo>
                <a:lnTo>
                  <a:pt x="0" y="4535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3C571DD-DFD4-9406-FD15-92033B512E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240322-1F7C-471E-2865-ACD7F66A7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943100"/>
            <a:ext cx="9990320" cy="7055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D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8749" y="762000"/>
            <a:ext cx="18479639" cy="795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4"/>
              </a:lnSpc>
            </a:pPr>
            <a:r>
              <a:rPr lang="en-US" sz="468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Our aims and objectives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38724" y="2160569"/>
            <a:ext cx="8013499" cy="6995416"/>
            <a:chOff x="0" y="0"/>
            <a:chExt cx="2609277" cy="2277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09277" cy="2277779"/>
            </a:xfrm>
            <a:custGeom>
              <a:avLst/>
              <a:gdLst/>
              <a:ahLst/>
              <a:cxnLst/>
              <a:rect l="l" t="t" r="r" b="b"/>
              <a:pathLst>
                <a:path w="2609277" h="2277779">
                  <a:moveTo>
                    <a:pt x="2484817" y="2277779"/>
                  </a:moveTo>
                  <a:lnTo>
                    <a:pt x="124460" y="2277779"/>
                  </a:lnTo>
                  <a:cubicBezTo>
                    <a:pt x="55880" y="2277779"/>
                    <a:pt x="0" y="2221899"/>
                    <a:pt x="0" y="21533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4817" y="0"/>
                  </a:lnTo>
                  <a:cubicBezTo>
                    <a:pt x="2553397" y="0"/>
                    <a:pt x="2609277" y="55880"/>
                    <a:pt x="2609277" y="124460"/>
                  </a:cubicBezTo>
                  <a:lnTo>
                    <a:pt x="2609277" y="2153319"/>
                  </a:lnTo>
                  <a:cubicBezTo>
                    <a:pt x="2609277" y="2221899"/>
                    <a:pt x="2553397" y="2277779"/>
                    <a:pt x="2484817" y="2277779"/>
                  </a:cubicBezTo>
                  <a:close/>
                </a:path>
              </a:pathLst>
            </a:custGeom>
            <a:solidFill>
              <a:srgbClr val="1B1D3A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24000" y="2781300"/>
            <a:ext cx="6088312" cy="3828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7"/>
              </a:lnSpc>
            </a:pPr>
            <a:r>
              <a:rPr lang="en-US" sz="3560" dirty="0">
                <a:solidFill>
                  <a:srgbClr val="33AD6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Aim</a:t>
            </a:r>
          </a:p>
          <a:p>
            <a:pPr>
              <a:lnSpc>
                <a:spcPts val="6087"/>
              </a:lnSpc>
            </a:pPr>
            <a:r>
              <a:rPr lang="en-US" sz="3560" dirty="0">
                <a:solidFill>
                  <a:srgbClr val="EAEBED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To increase the awareness and engagement of our staff in the 5 ways to Feel Good campaign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421227" y="2113977"/>
            <a:ext cx="7928049" cy="6995416"/>
            <a:chOff x="0" y="0"/>
            <a:chExt cx="2609277" cy="2493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09277" cy="2493848"/>
            </a:xfrm>
            <a:custGeom>
              <a:avLst/>
              <a:gdLst/>
              <a:ahLst/>
              <a:cxnLst/>
              <a:rect l="l" t="t" r="r" b="b"/>
              <a:pathLst>
                <a:path w="2609277" h="2493848">
                  <a:moveTo>
                    <a:pt x="2484817" y="2493848"/>
                  </a:moveTo>
                  <a:lnTo>
                    <a:pt x="124460" y="2493848"/>
                  </a:lnTo>
                  <a:cubicBezTo>
                    <a:pt x="55880" y="2493848"/>
                    <a:pt x="0" y="2437968"/>
                    <a:pt x="0" y="23693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4817" y="0"/>
                  </a:lnTo>
                  <a:cubicBezTo>
                    <a:pt x="2553397" y="0"/>
                    <a:pt x="2609277" y="55880"/>
                    <a:pt x="2609277" y="124460"/>
                  </a:cubicBezTo>
                  <a:lnTo>
                    <a:pt x="2609277" y="2369388"/>
                  </a:lnTo>
                  <a:cubicBezTo>
                    <a:pt x="2609277" y="2437968"/>
                    <a:pt x="2553397" y="2493848"/>
                    <a:pt x="2484817" y="2493848"/>
                  </a:cubicBezTo>
                  <a:close/>
                </a:path>
              </a:pathLst>
            </a:custGeom>
            <a:solidFill>
              <a:srgbClr val="1B1D3A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091980" y="2628900"/>
            <a:ext cx="6149917" cy="4601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7"/>
              </a:lnSpc>
            </a:pPr>
            <a:r>
              <a:rPr lang="en-US" sz="3560" dirty="0">
                <a:solidFill>
                  <a:srgbClr val="33AD6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Objective</a:t>
            </a:r>
          </a:p>
          <a:p>
            <a:pPr>
              <a:lnSpc>
                <a:spcPts val="6087"/>
              </a:lnSpc>
            </a:pPr>
            <a:r>
              <a:rPr lang="en-US" sz="3560" dirty="0">
                <a:solidFill>
                  <a:srgbClr val="EAEBED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Enhance the mental and physical wellbeing of staff, by achieving a xx%  participation in the 5WTFG campaign by the end of Q2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D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55272" y="6093735"/>
            <a:ext cx="6779559" cy="3813502"/>
          </a:xfrm>
          <a:custGeom>
            <a:avLst/>
            <a:gdLst/>
            <a:ahLst/>
            <a:cxnLst/>
            <a:rect l="l" t="t" r="r" b="b"/>
            <a:pathLst>
              <a:path w="6779559" h="3813502">
                <a:moveTo>
                  <a:pt x="0" y="0"/>
                </a:moveTo>
                <a:lnTo>
                  <a:pt x="6779559" y="0"/>
                </a:lnTo>
                <a:lnTo>
                  <a:pt x="6779559" y="3813502"/>
                </a:lnTo>
                <a:lnTo>
                  <a:pt x="0" y="3813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938724" y="2160569"/>
            <a:ext cx="8205276" cy="7387863"/>
            <a:chOff x="0" y="0"/>
            <a:chExt cx="2775612" cy="24991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5612" cy="2499104"/>
            </a:xfrm>
            <a:custGeom>
              <a:avLst/>
              <a:gdLst/>
              <a:ahLst/>
              <a:cxnLst/>
              <a:rect l="l" t="t" r="r" b="b"/>
              <a:pathLst>
                <a:path w="2775612" h="2499104">
                  <a:moveTo>
                    <a:pt x="2651152" y="2499104"/>
                  </a:moveTo>
                  <a:lnTo>
                    <a:pt x="124460" y="2499104"/>
                  </a:lnTo>
                  <a:cubicBezTo>
                    <a:pt x="55880" y="2499104"/>
                    <a:pt x="0" y="2443224"/>
                    <a:pt x="0" y="23746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51152" y="0"/>
                  </a:lnTo>
                  <a:cubicBezTo>
                    <a:pt x="2719732" y="0"/>
                    <a:pt x="2775612" y="55880"/>
                    <a:pt x="2775612" y="124460"/>
                  </a:cubicBezTo>
                  <a:lnTo>
                    <a:pt x="2775612" y="2374644"/>
                  </a:lnTo>
                  <a:cubicBezTo>
                    <a:pt x="2775612" y="2443224"/>
                    <a:pt x="2719732" y="2499104"/>
                    <a:pt x="2651152" y="2499104"/>
                  </a:cubicBezTo>
                  <a:close/>
                </a:path>
              </a:pathLst>
            </a:custGeom>
            <a:solidFill>
              <a:srgbClr val="1B1D3A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>
            <a:off x="9856308" y="1028700"/>
            <a:ext cx="6577486" cy="4535609"/>
          </a:xfrm>
          <a:custGeom>
            <a:avLst/>
            <a:gdLst/>
            <a:ahLst/>
            <a:cxnLst/>
            <a:rect l="l" t="t" r="r" b="b"/>
            <a:pathLst>
              <a:path w="6577486" h="4535609">
                <a:moveTo>
                  <a:pt x="0" y="0"/>
                </a:moveTo>
                <a:lnTo>
                  <a:pt x="6577486" y="0"/>
                </a:lnTo>
                <a:lnTo>
                  <a:pt x="6577486" y="4535609"/>
                </a:lnTo>
                <a:lnTo>
                  <a:pt x="0" y="4535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0118081" y="6233367"/>
            <a:ext cx="6053941" cy="2527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dirty="0">
                <a:solidFill>
                  <a:srgbClr val="FFFFFF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The 5 ways to Feel Good is a proven method. It also takes a positive approach to mental health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8749" y="762000"/>
            <a:ext cx="18479639" cy="795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4"/>
              </a:lnSpc>
            </a:pPr>
            <a:r>
              <a:rPr lang="en-US" sz="468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Action Plan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64328" y="2654474"/>
            <a:ext cx="6954067" cy="581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9"/>
              </a:lnSpc>
            </a:pPr>
            <a:r>
              <a:rPr lang="en-US" sz="3060" dirty="0">
                <a:solidFill>
                  <a:srgbClr val="33AD6E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Who: </a:t>
            </a:r>
          </a:p>
          <a:p>
            <a:pPr>
              <a:lnSpc>
                <a:spcPts val="5079"/>
              </a:lnSpc>
            </a:pPr>
            <a:endParaRPr lang="en-US" sz="3060" dirty="0">
              <a:solidFill>
                <a:srgbClr val="33AD6E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>
              <a:lnSpc>
                <a:spcPts val="5079"/>
              </a:lnSpc>
            </a:pPr>
            <a:r>
              <a:rPr lang="en-US" sz="3060" dirty="0">
                <a:solidFill>
                  <a:srgbClr val="33AD6E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Where:</a:t>
            </a:r>
          </a:p>
          <a:p>
            <a:pPr>
              <a:lnSpc>
                <a:spcPts val="5079"/>
              </a:lnSpc>
            </a:pPr>
            <a:endParaRPr lang="en-US" sz="3060" dirty="0">
              <a:solidFill>
                <a:srgbClr val="33AD6E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>
              <a:lnSpc>
                <a:spcPts val="5079"/>
              </a:lnSpc>
            </a:pPr>
            <a:r>
              <a:rPr lang="en-US" sz="3060" dirty="0">
                <a:solidFill>
                  <a:srgbClr val="33AD6E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When</a:t>
            </a:r>
          </a:p>
          <a:p>
            <a:pPr>
              <a:lnSpc>
                <a:spcPts val="5079"/>
              </a:lnSpc>
            </a:pPr>
            <a:endParaRPr lang="en-US" sz="3060" dirty="0">
              <a:solidFill>
                <a:srgbClr val="33AD6E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>
              <a:lnSpc>
                <a:spcPts val="5079"/>
              </a:lnSpc>
            </a:pPr>
            <a:r>
              <a:rPr lang="en-US" sz="3060" dirty="0">
                <a:solidFill>
                  <a:srgbClr val="33AD6E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What:</a:t>
            </a:r>
          </a:p>
          <a:p>
            <a:pPr>
              <a:lnSpc>
                <a:spcPts val="5079"/>
              </a:lnSpc>
            </a:pPr>
            <a:endParaRPr lang="en-US" sz="3060" dirty="0">
              <a:solidFill>
                <a:srgbClr val="33AD6E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>
              <a:lnSpc>
                <a:spcPts val="5079"/>
              </a:lnSpc>
            </a:pPr>
            <a:r>
              <a:rPr lang="en-US" sz="3060" dirty="0">
                <a:solidFill>
                  <a:srgbClr val="33AD6E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How do we measure success?</a:t>
            </a:r>
            <a:endParaRPr lang="en-US" sz="3060" dirty="0">
              <a:solidFill>
                <a:srgbClr val="FFFFFF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8749" y="762000"/>
            <a:ext cx="18479639" cy="162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4"/>
              </a:lnSpc>
            </a:pPr>
            <a:r>
              <a:rPr lang="en-US" sz="468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Online resources - </a:t>
            </a:r>
            <a:r>
              <a:rPr lang="en-US" sz="3200" dirty="0">
                <a:solidFill>
                  <a:srgbClr val="EAEBED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Everything ready to deliver to staff</a:t>
            </a:r>
            <a:endParaRPr lang="en-US" sz="4800" dirty="0">
              <a:solidFill>
                <a:srgbClr val="EAEBED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lnSpc>
                <a:spcPts val="6554"/>
              </a:lnSpc>
            </a:pPr>
            <a:endParaRPr lang="en-US" sz="4681" dirty="0">
              <a:solidFill>
                <a:srgbClr val="FFFFFF"/>
              </a:solidFill>
              <a:latin typeface="Montserrat 1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38724" y="2160569"/>
            <a:ext cx="14834676" cy="7521001"/>
            <a:chOff x="0" y="0"/>
            <a:chExt cx="2609277" cy="24603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09277" cy="2460352"/>
            </a:xfrm>
            <a:custGeom>
              <a:avLst/>
              <a:gdLst/>
              <a:ahLst/>
              <a:cxnLst/>
              <a:rect l="l" t="t" r="r" b="b"/>
              <a:pathLst>
                <a:path w="2609277" h="2460352">
                  <a:moveTo>
                    <a:pt x="2484817" y="2460351"/>
                  </a:moveTo>
                  <a:lnTo>
                    <a:pt x="124460" y="2460351"/>
                  </a:lnTo>
                  <a:cubicBezTo>
                    <a:pt x="55880" y="2460351"/>
                    <a:pt x="0" y="2404471"/>
                    <a:pt x="0" y="23358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4817" y="0"/>
                  </a:lnTo>
                  <a:cubicBezTo>
                    <a:pt x="2553397" y="0"/>
                    <a:pt x="2609277" y="55880"/>
                    <a:pt x="2609277" y="124460"/>
                  </a:cubicBezTo>
                  <a:lnTo>
                    <a:pt x="2609277" y="2335892"/>
                  </a:lnTo>
                  <a:cubicBezTo>
                    <a:pt x="2609277" y="2404471"/>
                    <a:pt x="2553397" y="2460352"/>
                    <a:pt x="2484817" y="2460352"/>
                  </a:cubicBezTo>
                  <a:close/>
                </a:path>
              </a:pathLst>
            </a:custGeom>
            <a:solidFill>
              <a:srgbClr val="33AD6E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26662" y="2442264"/>
            <a:ext cx="8458200" cy="6957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8605" lvl="1" indent="-384302">
              <a:lnSpc>
                <a:spcPts val="6087"/>
              </a:lnSpc>
              <a:buFont typeface="Arial"/>
              <a:buChar char="•"/>
            </a:pPr>
            <a:r>
              <a:rPr lang="en-US" sz="2800" dirty="0">
                <a:solidFill>
                  <a:srgbClr val="EAEBED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Toolkit</a:t>
            </a:r>
          </a:p>
          <a:p>
            <a:pPr marL="768605" lvl="1" indent="-384302">
              <a:lnSpc>
                <a:spcPts val="6087"/>
              </a:lnSpc>
              <a:buFont typeface="Arial"/>
              <a:buChar char="•"/>
            </a:pPr>
            <a:r>
              <a:rPr lang="en-US" sz="2800" dirty="0">
                <a:solidFill>
                  <a:srgbClr val="EAEBED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Templates</a:t>
            </a:r>
          </a:p>
          <a:p>
            <a:pPr marL="768605" lvl="1" indent="-384302">
              <a:lnSpc>
                <a:spcPts val="6087"/>
              </a:lnSpc>
              <a:buFont typeface="Arial"/>
              <a:buChar char="•"/>
            </a:pPr>
            <a:r>
              <a:rPr lang="en-US" sz="2800" dirty="0">
                <a:solidFill>
                  <a:srgbClr val="EAEBED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Videos</a:t>
            </a:r>
          </a:p>
          <a:p>
            <a:pPr marL="768605" lvl="1" indent="-384302">
              <a:lnSpc>
                <a:spcPts val="6087"/>
              </a:lnSpc>
              <a:buFont typeface="Arial"/>
              <a:buChar char="•"/>
            </a:pPr>
            <a:r>
              <a:rPr lang="en-US" sz="2800" dirty="0">
                <a:solidFill>
                  <a:srgbClr val="EAEBED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Digital assets</a:t>
            </a:r>
          </a:p>
          <a:p>
            <a:pPr marL="768605" lvl="1" indent="-384302">
              <a:lnSpc>
                <a:spcPts val="6087"/>
              </a:lnSpc>
              <a:buFont typeface="Arial"/>
              <a:buChar char="•"/>
            </a:pPr>
            <a:r>
              <a:rPr lang="en-US" sz="2800" dirty="0" err="1">
                <a:solidFill>
                  <a:srgbClr val="EAEBED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Customisable</a:t>
            </a:r>
            <a:r>
              <a:rPr lang="en-US" sz="2800" dirty="0">
                <a:solidFill>
                  <a:srgbClr val="EAEBED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posters, flyers and more </a:t>
            </a:r>
          </a:p>
          <a:p>
            <a:pPr marL="768605" lvl="1" indent="-384302">
              <a:lnSpc>
                <a:spcPts val="6087"/>
              </a:lnSpc>
              <a:buFont typeface="Arial"/>
              <a:buChar char="•"/>
            </a:pPr>
            <a:r>
              <a:rPr lang="en-US" sz="2800" dirty="0">
                <a:solidFill>
                  <a:srgbClr val="EAEBED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Loan pop up stall for launch event</a:t>
            </a:r>
          </a:p>
          <a:p>
            <a:pPr marL="768605" lvl="1" indent="-384302">
              <a:lnSpc>
                <a:spcPts val="6087"/>
              </a:lnSpc>
              <a:buFont typeface="Arial"/>
              <a:buChar char="•"/>
            </a:pPr>
            <a:r>
              <a:rPr lang="en-US" sz="2800" dirty="0">
                <a:solidFill>
                  <a:srgbClr val="EAEBED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Signposting to further resources for Mental Health Support</a:t>
            </a:r>
          </a:p>
          <a:p>
            <a:pPr marL="768605" lvl="1" indent="-384302">
              <a:lnSpc>
                <a:spcPts val="6087"/>
              </a:lnSpc>
              <a:buFont typeface="Arial"/>
              <a:buChar char="•"/>
            </a:pPr>
            <a:endParaRPr lang="en-US" sz="3560" dirty="0">
              <a:solidFill>
                <a:srgbClr val="EAEBED"/>
              </a:solidFill>
              <a:latin typeface="Montserrat 2 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6BA616-1D2D-6D5D-E3BF-F83E96018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1943100"/>
            <a:ext cx="3663098" cy="5040331"/>
          </a:xfrm>
          <a:prstGeom prst="rect">
            <a:avLst/>
          </a:prstGeom>
        </p:spPr>
      </p:pic>
      <p:sp>
        <p:nvSpPr>
          <p:cNvPr id="10" name="Freeform 3"/>
          <p:cNvSpPr/>
          <p:nvPr/>
        </p:nvSpPr>
        <p:spPr>
          <a:xfrm>
            <a:off x="12785015" y="6501986"/>
            <a:ext cx="4670447" cy="2618281"/>
          </a:xfrm>
          <a:custGeom>
            <a:avLst/>
            <a:gdLst/>
            <a:ahLst/>
            <a:cxnLst/>
            <a:rect l="l" t="t" r="r" b="b"/>
            <a:pathLst>
              <a:path w="4670447" h="2618281">
                <a:moveTo>
                  <a:pt x="0" y="0"/>
                </a:moveTo>
                <a:lnTo>
                  <a:pt x="4670446" y="0"/>
                </a:lnTo>
                <a:lnTo>
                  <a:pt x="4670446" y="2618280"/>
                </a:lnTo>
                <a:lnTo>
                  <a:pt x="0" y="2618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F4C53C2F-9FE3-BAAA-886E-3691E7062BF4}"/>
              </a:ext>
            </a:extLst>
          </p:cNvPr>
          <p:cNvSpPr/>
          <p:nvPr/>
        </p:nvSpPr>
        <p:spPr>
          <a:xfrm>
            <a:off x="14577055" y="2363405"/>
            <a:ext cx="3048000" cy="4151695"/>
          </a:xfrm>
          <a:custGeom>
            <a:avLst/>
            <a:gdLst/>
            <a:ahLst/>
            <a:cxnLst/>
            <a:rect l="l" t="t" r="r" b="b"/>
            <a:pathLst>
              <a:path w="4390585" h="5991626">
                <a:moveTo>
                  <a:pt x="0" y="0"/>
                </a:moveTo>
                <a:lnTo>
                  <a:pt x="4390584" y="0"/>
                </a:lnTo>
                <a:lnTo>
                  <a:pt x="4390584" y="5991625"/>
                </a:lnTo>
                <a:lnTo>
                  <a:pt x="0" y="59916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8851" y="753946"/>
            <a:ext cx="18479639" cy="795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4"/>
              </a:lnSpc>
            </a:pPr>
            <a:r>
              <a:rPr lang="en-US" sz="468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Ideas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78851" y="7961639"/>
            <a:ext cx="5785880" cy="1664148"/>
            <a:chOff x="0" y="0"/>
            <a:chExt cx="2799335" cy="805151"/>
          </a:xfrm>
          <a:solidFill>
            <a:srgbClr val="FE4815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799335" cy="805151"/>
            </a:xfrm>
            <a:custGeom>
              <a:avLst/>
              <a:gdLst/>
              <a:ahLst/>
              <a:cxnLst/>
              <a:rect l="l" t="t" r="r" b="b"/>
              <a:pathLst>
                <a:path w="2799335" h="805151">
                  <a:moveTo>
                    <a:pt x="2674875" y="805151"/>
                  </a:moveTo>
                  <a:lnTo>
                    <a:pt x="124460" y="805151"/>
                  </a:lnTo>
                  <a:cubicBezTo>
                    <a:pt x="55880" y="805151"/>
                    <a:pt x="0" y="749271"/>
                    <a:pt x="0" y="6806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74875" y="0"/>
                  </a:lnTo>
                  <a:cubicBezTo>
                    <a:pt x="2743455" y="0"/>
                    <a:pt x="2799335" y="55880"/>
                    <a:pt x="2799335" y="124460"/>
                  </a:cubicBezTo>
                  <a:lnTo>
                    <a:pt x="2799335" y="680691"/>
                  </a:lnTo>
                  <a:cubicBezTo>
                    <a:pt x="2799335" y="749271"/>
                    <a:pt x="2743455" y="805151"/>
                    <a:pt x="2674875" y="80515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>
                <a:latin typeface="Segoe UI Emoji" panose="020B0502040204020203" pitchFamily="34" charset="0"/>
                <a:ea typeface="Segoe UI Emoji" panose="020B0502040204020203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8749" y="1947303"/>
            <a:ext cx="4432893" cy="5633336"/>
            <a:chOff x="0" y="0"/>
            <a:chExt cx="2810661" cy="35717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0661" cy="3571797"/>
            </a:xfrm>
            <a:custGeom>
              <a:avLst/>
              <a:gdLst/>
              <a:ahLst/>
              <a:cxnLst/>
              <a:rect l="l" t="t" r="r" b="b"/>
              <a:pathLst>
                <a:path w="2810661" h="3571797">
                  <a:moveTo>
                    <a:pt x="2686201" y="3571797"/>
                  </a:moveTo>
                  <a:lnTo>
                    <a:pt x="124460" y="3571797"/>
                  </a:lnTo>
                  <a:cubicBezTo>
                    <a:pt x="55880" y="3571797"/>
                    <a:pt x="0" y="3515918"/>
                    <a:pt x="0" y="34473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86201" y="0"/>
                  </a:lnTo>
                  <a:cubicBezTo>
                    <a:pt x="2754781" y="0"/>
                    <a:pt x="2810661" y="55880"/>
                    <a:pt x="2810661" y="124460"/>
                  </a:cubicBezTo>
                  <a:lnTo>
                    <a:pt x="2810661" y="3447338"/>
                  </a:lnTo>
                  <a:cubicBezTo>
                    <a:pt x="2810661" y="3515918"/>
                    <a:pt x="2754781" y="3571797"/>
                    <a:pt x="2686201" y="3571797"/>
                  </a:cubicBezTo>
                  <a:close/>
                </a:path>
              </a:pathLst>
            </a:custGeom>
            <a:solidFill>
              <a:srgbClr val="6EC3BD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749965" y="1947303"/>
            <a:ext cx="3062985" cy="2620067"/>
            <a:chOff x="0" y="0"/>
            <a:chExt cx="2765705" cy="23657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65706" cy="2365775"/>
            </a:xfrm>
            <a:custGeom>
              <a:avLst/>
              <a:gdLst/>
              <a:ahLst/>
              <a:cxnLst/>
              <a:rect l="l" t="t" r="r" b="b"/>
              <a:pathLst>
                <a:path w="2765706" h="2365775">
                  <a:moveTo>
                    <a:pt x="2641245" y="2365775"/>
                  </a:moveTo>
                  <a:lnTo>
                    <a:pt x="124460" y="2365775"/>
                  </a:lnTo>
                  <a:cubicBezTo>
                    <a:pt x="55880" y="2365775"/>
                    <a:pt x="0" y="2309895"/>
                    <a:pt x="0" y="22413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41246" y="0"/>
                  </a:lnTo>
                  <a:cubicBezTo>
                    <a:pt x="2709825" y="0"/>
                    <a:pt x="2765706" y="55880"/>
                    <a:pt x="2765706" y="124460"/>
                  </a:cubicBezTo>
                  <a:lnTo>
                    <a:pt x="2765706" y="2241315"/>
                  </a:lnTo>
                  <a:cubicBezTo>
                    <a:pt x="2765706" y="2309895"/>
                    <a:pt x="2709825" y="2365775"/>
                    <a:pt x="2641246" y="2365775"/>
                  </a:cubicBezTo>
                  <a:close/>
                </a:path>
              </a:pathLst>
            </a:custGeom>
            <a:solidFill>
              <a:srgbClr val="6EC3BD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733788" y="4926813"/>
            <a:ext cx="4568502" cy="2653827"/>
            <a:chOff x="0" y="0"/>
            <a:chExt cx="2896643" cy="16826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96643" cy="1682650"/>
            </a:xfrm>
            <a:custGeom>
              <a:avLst/>
              <a:gdLst/>
              <a:ahLst/>
              <a:cxnLst/>
              <a:rect l="l" t="t" r="r" b="b"/>
              <a:pathLst>
                <a:path w="2896643" h="1682650">
                  <a:moveTo>
                    <a:pt x="2772183" y="1682650"/>
                  </a:moveTo>
                  <a:lnTo>
                    <a:pt x="124460" y="1682650"/>
                  </a:lnTo>
                  <a:cubicBezTo>
                    <a:pt x="55880" y="1682650"/>
                    <a:pt x="0" y="1626770"/>
                    <a:pt x="0" y="15581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2183" y="0"/>
                  </a:lnTo>
                  <a:cubicBezTo>
                    <a:pt x="2840763" y="0"/>
                    <a:pt x="2896643" y="55880"/>
                    <a:pt x="2896643" y="124460"/>
                  </a:cubicBezTo>
                  <a:lnTo>
                    <a:pt x="2896643" y="1558190"/>
                  </a:lnTo>
                  <a:cubicBezTo>
                    <a:pt x="2896643" y="1626770"/>
                    <a:pt x="2840763" y="1682650"/>
                    <a:pt x="2772183" y="1682650"/>
                  </a:cubicBezTo>
                  <a:close/>
                </a:path>
              </a:pathLst>
            </a:custGeom>
            <a:solidFill>
              <a:srgbClr val="33AD6E"/>
            </a:solidFill>
          </p:spPr>
          <p:txBody>
            <a:bodyPr/>
            <a:lstStyle/>
            <a:p>
              <a:endParaRPr lang="en-GB">
                <a:latin typeface="Segoe UI Emoji" panose="020B0502040204020203" pitchFamily="34" charset="0"/>
                <a:ea typeface="Segoe UI Emoji" panose="020B0502040204020203" pitchFamily="34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86756" y="2912631"/>
            <a:ext cx="3956879" cy="241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6"/>
              </a:lnSpc>
            </a:pPr>
            <a:r>
              <a:rPr lang="en-US" sz="3440" dirty="0">
                <a:solidFill>
                  <a:srgbClr val="1B1D3A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5 Ways to Feel Good launch, pop-up activities &amp; events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733788" y="1959811"/>
            <a:ext cx="4568502" cy="2607559"/>
            <a:chOff x="0" y="0"/>
            <a:chExt cx="2896643" cy="16533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96643" cy="1653314"/>
            </a:xfrm>
            <a:custGeom>
              <a:avLst/>
              <a:gdLst/>
              <a:ahLst/>
              <a:cxnLst/>
              <a:rect l="l" t="t" r="r" b="b"/>
              <a:pathLst>
                <a:path w="2896643" h="1653314">
                  <a:moveTo>
                    <a:pt x="2772183" y="1653314"/>
                  </a:moveTo>
                  <a:lnTo>
                    <a:pt x="124460" y="1653314"/>
                  </a:lnTo>
                  <a:cubicBezTo>
                    <a:pt x="55880" y="1653314"/>
                    <a:pt x="0" y="1597434"/>
                    <a:pt x="0" y="15288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2183" y="0"/>
                  </a:lnTo>
                  <a:cubicBezTo>
                    <a:pt x="2840763" y="0"/>
                    <a:pt x="2896643" y="55880"/>
                    <a:pt x="2896643" y="124460"/>
                  </a:cubicBezTo>
                  <a:lnTo>
                    <a:pt x="2896643" y="1528854"/>
                  </a:lnTo>
                  <a:cubicBezTo>
                    <a:pt x="2896643" y="1597434"/>
                    <a:pt x="2840763" y="1653314"/>
                    <a:pt x="2772183" y="1653314"/>
                  </a:cubicBezTo>
                  <a:close/>
                </a:path>
              </a:pathLst>
            </a:custGeom>
            <a:solidFill>
              <a:srgbClr val="AF50C5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97351" y="8462427"/>
            <a:ext cx="4919215" cy="561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2"/>
              </a:lnSpc>
            </a:pPr>
            <a:r>
              <a:rPr lang="en-US" sz="3444" dirty="0">
                <a:solidFill>
                  <a:srgbClr val="1B1D3A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Gratitude Wall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53052" y="2251178"/>
            <a:ext cx="4329973" cy="1801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22"/>
              </a:lnSpc>
            </a:pPr>
            <a:r>
              <a:rPr lang="en-US" sz="3444" dirty="0">
                <a:solidFill>
                  <a:srgbClr val="1B1D3A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Walking  challenge/Walking meetings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32911" y="5628567"/>
            <a:ext cx="4045129" cy="570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2"/>
              </a:lnSpc>
            </a:pPr>
            <a:r>
              <a:rPr lang="en-US" sz="3444" dirty="0">
                <a:solidFill>
                  <a:srgbClr val="1B1D3A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Pledges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86257" y="2558955"/>
            <a:ext cx="2585034" cy="118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2"/>
              </a:lnSpc>
            </a:pPr>
            <a:r>
              <a:rPr lang="en-US" sz="3444" dirty="0">
                <a:solidFill>
                  <a:srgbClr val="1B1D3A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Staff spotlights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680184" y="4957895"/>
            <a:ext cx="6579116" cy="3273531"/>
            <a:chOff x="0" y="0"/>
            <a:chExt cx="3183120" cy="158380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83120" cy="1583806"/>
            </a:xfrm>
            <a:custGeom>
              <a:avLst/>
              <a:gdLst/>
              <a:ahLst/>
              <a:cxnLst/>
              <a:rect l="l" t="t" r="r" b="b"/>
              <a:pathLst>
                <a:path w="3183120" h="1583806">
                  <a:moveTo>
                    <a:pt x="3058660" y="1583806"/>
                  </a:moveTo>
                  <a:lnTo>
                    <a:pt x="124460" y="1583806"/>
                  </a:lnTo>
                  <a:cubicBezTo>
                    <a:pt x="55880" y="1583806"/>
                    <a:pt x="0" y="1527926"/>
                    <a:pt x="0" y="14593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58660" y="0"/>
                  </a:lnTo>
                  <a:cubicBezTo>
                    <a:pt x="3127240" y="0"/>
                    <a:pt x="3183120" y="55880"/>
                    <a:pt x="3183120" y="124460"/>
                  </a:cubicBezTo>
                  <a:lnTo>
                    <a:pt x="3183120" y="1459346"/>
                  </a:lnTo>
                  <a:cubicBezTo>
                    <a:pt x="3183120" y="1527926"/>
                    <a:pt x="3127240" y="1583806"/>
                    <a:pt x="3058660" y="1583806"/>
                  </a:cubicBezTo>
                  <a:close/>
                </a:path>
              </a:pathLst>
            </a:custGeom>
            <a:solidFill>
              <a:srgbClr val="FE4815"/>
            </a:solidFill>
          </p:spPr>
          <p:txBody>
            <a:bodyPr/>
            <a:lstStyle/>
            <a:p>
              <a:endParaRPr lang="en-GB">
                <a:latin typeface="Segoe UI Emoji" panose="020B0502040204020203" pitchFamily="34" charset="0"/>
                <a:ea typeface="Segoe UI Emoji" panose="020B0502040204020203" pitchFamily="34" charset="0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142092" y="6317703"/>
            <a:ext cx="5715630" cy="570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2"/>
              </a:lnSpc>
            </a:pPr>
            <a:r>
              <a:rPr lang="en-US" sz="3444" dirty="0">
                <a:solidFill>
                  <a:srgbClr val="1B1D3A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Internal promotion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7121435" y="7954520"/>
            <a:ext cx="3180854" cy="1671267"/>
            <a:chOff x="0" y="0"/>
            <a:chExt cx="2016810" cy="105966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16810" cy="1059661"/>
            </a:xfrm>
            <a:custGeom>
              <a:avLst/>
              <a:gdLst/>
              <a:ahLst/>
              <a:cxnLst/>
              <a:rect l="l" t="t" r="r" b="b"/>
              <a:pathLst>
                <a:path w="2016810" h="1059661">
                  <a:moveTo>
                    <a:pt x="1892350" y="1059661"/>
                  </a:moveTo>
                  <a:lnTo>
                    <a:pt x="124460" y="1059661"/>
                  </a:lnTo>
                  <a:cubicBezTo>
                    <a:pt x="55880" y="1059661"/>
                    <a:pt x="0" y="1003781"/>
                    <a:pt x="0" y="9352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92350" y="0"/>
                  </a:lnTo>
                  <a:cubicBezTo>
                    <a:pt x="1960930" y="0"/>
                    <a:pt x="2016810" y="55880"/>
                    <a:pt x="2016810" y="124460"/>
                  </a:cubicBezTo>
                  <a:lnTo>
                    <a:pt x="2016810" y="935201"/>
                  </a:lnTo>
                  <a:cubicBezTo>
                    <a:pt x="2016810" y="1003781"/>
                    <a:pt x="1960930" y="1059661"/>
                    <a:pt x="1892350" y="1059661"/>
                  </a:cubicBezTo>
                  <a:close/>
                </a:path>
              </a:pathLst>
            </a:custGeom>
            <a:solidFill>
              <a:srgbClr val="AF50C5"/>
            </a:solidFill>
          </p:spPr>
          <p:txBody>
            <a:bodyPr/>
            <a:lstStyle/>
            <a:p>
              <a:endParaRPr lang="en-GB">
                <a:latin typeface="Segoe UI Emoji" panose="020B0502040204020203" pitchFamily="34" charset="0"/>
                <a:ea typeface="Segoe UI Emoji" panose="020B0502040204020203" pitchFamily="34" charset="0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082030" y="8208648"/>
            <a:ext cx="3180854" cy="118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2"/>
              </a:lnSpc>
            </a:pPr>
            <a:r>
              <a:rPr lang="en-US" sz="3444" dirty="0">
                <a:solidFill>
                  <a:srgbClr val="1B1D3A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Giveaways &amp; competitions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4181813" y="1930424"/>
            <a:ext cx="3077487" cy="2653827"/>
            <a:chOff x="0" y="0"/>
            <a:chExt cx="1951270" cy="168265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51270" cy="1682650"/>
            </a:xfrm>
            <a:custGeom>
              <a:avLst/>
              <a:gdLst/>
              <a:ahLst/>
              <a:cxnLst/>
              <a:rect l="l" t="t" r="r" b="b"/>
              <a:pathLst>
                <a:path w="1951270" h="1682650">
                  <a:moveTo>
                    <a:pt x="1826810" y="1682650"/>
                  </a:moveTo>
                  <a:lnTo>
                    <a:pt x="124460" y="1682650"/>
                  </a:lnTo>
                  <a:cubicBezTo>
                    <a:pt x="55880" y="1682650"/>
                    <a:pt x="0" y="1626770"/>
                    <a:pt x="0" y="15581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26810" y="0"/>
                  </a:lnTo>
                  <a:cubicBezTo>
                    <a:pt x="1895390" y="0"/>
                    <a:pt x="1951270" y="55880"/>
                    <a:pt x="1951270" y="124460"/>
                  </a:cubicBezTo>
                  <a:lnTo>
                    <a:pt x="1951270" y="1558190"/>
                  </a:lnTo>
                  <a:cubicBezTo>
                    <a:pt x="1951270" y="1626770"/>
                    <a:pt x="1895390" y="1682650"/>
                    <a:pt x="1826810" y="1682650"/>
                  </a:cubicBezTo>
                  <a:close/>
                </a:path>
              </a:pathLst>
            </a:custGeom>
            <a:solidFill>
              <a:srgbClr val="33AD6E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4328488" y="2326263"/>
            <a:ext cx="2784138" cy="1807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2"/>
              </a:lnSpc>
            </a:pPr>
            <a:r>
              <a:rPr lang="en-US" sz="3444" dirty="0">
                <a:solidFill>
                  <a:srgbClr val="1B1D3A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Planned PR at key milestones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0680184" y="8621952"/>
            <a:ext cx="6579116" cy="1003836"/>
            <a:chOff x="0" y="0"/>
            <a:chExt cx="5940577" cy="90640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940578" cy="906408"/>
            </a:xfrm>
            <a:custGeom>
              <a:avLst/>
              <a:gdLst/>
              <a:ahLst/>
              <a:cxnLst/>
              <a:rect l="l" t="t" r="r" b="b"/>
              <a:pathLst>
                <a:path w="5940578" h="906408">
                  <a:moveTo>
                    <a:pt x="5816117" y="906408"/>
                  </a:moveTo>
                  <a:lnTo>
                    <a:pt x="124460" y="906408"/>
                  </a:lnTo>
                  <a:cubicBezTo>
                    <a:pt x="55880" y="906408"/>
                    <a:pt x="0" y="850528"/>
                    <a:pt x="0" y="7819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16117" y="0"/>
                  </a:lnTo>
                  <a:cubicBezTo>
                    <a:pt x="5884697" y="0"/>
                    <a:pt x="5940578" y="55880"/>
                    <a:pt x="5940578" y="124460"/>
                  </a:cubicBezTo>
                  <a:lnTo>
                    <a:pt x="5940578" y="781948"/>
                  </a:lnTo>
                  <a:cubicBezTo>
                    <a:pt x="5940578" y="850528"/>
                    <a:pt x="5884697" y="906408"/>
                    <a:pt x="5816117" y="906408"/>
                  </a:cubicBezTo>
                  <a:close/>
                </a:path>
              </a:pathLst>
            </a:custGeom>
            <a:solidFill>
              <a:srgbClr val="6EC3BD"/>
            </a:solidFill>
          </p:spPr>
          <p:txBody>
            <a:bodyPr/>
            <a:lstStyle/>
            <a:p>
              <a:endParaRPr lang="en-GB">
                <a:latin typeface="Segoe UI Emoji" panose="020B0502040204020203" pitchFamily="34" charset="0"/>
                <a:ea typeface="Segoe UI Emoji" panose="020B0502040204020203" pitchFamily="34" charset="0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1016665" y="8774352"/>
            <a:ext cx="5841057" cy="561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2"/>
              </a:lnSpc>
            </a:pPr>
            <a:r>
              <a:rPr lang="en-US" sz="3444" dirty="0">
                <a:solidFill>
                  <a:srgbClr val="1B1D3A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Staff surveys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>
            <a:extLst>
              <a:ext uri="{FF2B5EF4-FFF2-40B4-BE49-F238E27FC236}">
                <a16:creationId xmlns:a16="http://schemas.microsoft.com/office/drawing/2014/main" id="{7ABCFFC3-1242-78C7-8EB4-2B4D4DCDFA84}"/>
              </a:ext>
            </a:extLst>
          </p:cNvPr>
          <p:cNvSpPr/>
          <p:nvPr/>
        </p:nvSpPr>
        <p:spPr>
          <a:xfrm>
            <a:off x="829425" y="8207062"/>
            <a:ext cx="16659012" cy="1575408"/>
          </a:xfrm>
          <a:custGeom>
            <a:avLst/>
            <a:gdLst/>
            <a:ahLst/>
            <a:cxnLst/>
            <a:rect l="l" t="t" r="r" b="b"/>
            <a:pathLst>
              <a:path w="6983340" h="660400">
                <a:moveTo>
                  <a:pt x="6858881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858881" y="0"/>
                </a:lnTo>
                <a:cubicBezTo>
                  <a:pt x="6927461" y="0"/>
                  <a:pt x="6983340" y="55880"/>
                  <a:pt x="6983340" y="124460"/>
                </a:cubicBezTo>
                <a:lnTo>
                  <a:pt x="6983340" y="535940"/>
                </a:lnTo>
                <a:cubicBezTo>
                  <a:pt x="6983340" y="604520"/>
                  <a:pt x="6927461" y="660400"/>
                  <a:pt x="6858881" y="660400"/>
                </a:cubicBezTo>
                <a:close/>
              </a:path>
            </a:pathLst>
          </a:custGeom>
          <a:solidFill>
            <a:srgbClr val="FE4815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extBox 2"/>
          <p:cNvSpPr txBox="1"/>
          <p:nvPr/>
        </p:nvSpPr>
        <p:spPr>
          <a:xfrm>
            <a:off x="848749" y="762000"/>
            <a:ext cx="18479639" cy="795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4"/>
              </a:lnSpc>
            </a:pPr>
            <a:r>
              <a:rPr lang="en-US" sz="4681" dirty="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Timeframes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63681" y="2362860"/>
            <a:ext cx="16629149" cy="1575408"/>
            <a:chOff x="0" y="0"/>
            <a:chExt cx="6970821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70822" cy="660400"/>
            </a:xfrm>
            <a:custGeom>
              <a:avLst/>
              <a:gdLst/>
              <a:ahLst/>
              <a:cxnLst/>
              <a:rect l="l" t="t" r="r" b="b"/>
              <a:pathLst>
                <a:path w="6970822" h="660400">
                  <a:moveTo>
                    <a:pt x="684636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846361" y="0"/>
                  </a:lnTo>
                  <a:cubicBezTo>
                    <a:pt x="6914941" y="0"/>
                    <a:pt x="6970822" y="55880"/>
                    <a:pt x="6970822" y="124460"/>
                  </a:cubicBezTo>
                  <a:lnTo>
                    <a:pt x="6970822" y="535940"/>
                  </a:lnTo>
                  <a:cubicBezTo>
                    <a:pt x="6970822" y="604520"/>
                    <a:pt x="6914941" y="660400"/>
                    <a:pt x="6846361" y="660400"/>
                  </a:cubicBezTo>
                  <a:close/>
                </a:path>
              </a:pathLst>
            </a:custGeom>
            <a:solidFill>
              <a:srgbClr val="33AD6E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29425" y="2786127"/>
            <a:ext cx="16693984" cy="638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6"/>
              </a:lnSpc>
            </a:pPr>
            <a:r>
              <a:rPr lang="en-US" sz="3718" dirty="0">
                <a:solidFill>
                  <a:srgbClr val="F8F5FB"/>
                </a:solidFill>
                <a:latin typeface="Montserrat 2"/>
              </a:rPr>
              <a:t>START - Jan/ Week 1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29425" y="4339498"/>
            <a:ext cx="16629149" cy="1575408"/>
            <a:chOff x="0" y="0"/>
            <a:chExt cx="6970821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70822" cy="660400"/>
            </a:xfrm>
            <a:custGeom>
              <a:avLst/>
              <a:gdLst/>
              <a:ahLst/>
              <a:cxnLst/>
              <a:rect l="l" t="t" r="r" b="b"/>
              <a:pathLst>
                <a:path w="6970822" h="660400">
                  <a:moveTo>
                    <a:pt x="684636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846361" y="0"/>
                  </a:lnTo>
                  <a:cubicBezTo>
                    <a:pt x="6914941" y="0"/>
                    <a:pt x="6970822" y="55880"/>
                    <a:pt x="6970822" y="124460"/>
                  </a:cubicBezTo>
                  <a:lnTo>
                    <a:pt x="6970822" y="535940"/>
                  </a:lnTo>
                  <a:cubicBezTo>
                    <a:pt x="6970822" y="604520"/>
                    <a:pt x="6914941" y="660400"/>
                    <a:pt x="6846361" y="660400"/>
                  </a:cubicBezTo>
                  <a:close/>
                </a:path>
              </a:pathLst>
            </a:custGeom>
            <a:solidFill>
              <a:srgbClr val="6EC3BD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94444" y="4744852"/>
            <a:ext cx="16479063" cy="63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8"/>
              </a:lnSpc>
            </a:pPr>
            <a:r>
              <a:rPr lang="en-US" sz="3720" dirty="0">
                <a:solidFill>
                  <a:srgbClr val="F8F5FB"/>
                </a:solidFill>
                <a:latin typeface="Montserrat 2"/>
              </a:rPr>
              <a:t>Feb/Week 2 </a:t>
            </a:r>
          </a:p>
        </p:txBody>
      </p:sp>
      <p:sp>
        <p:nvSpPr>
          <p:cNvPr id="10" name="Freeform 10"/>
          <p:cNvSpPr/>
          <p:nvPr/>
        </p:nvSpPr>
        <p:spPr>
          <a:xfrm>
            <a:off x="814493" y="6297461"/>
            <a:ext cx="16659012" cy="1575408"/>
          </a:xfrm>
          <a:custGeom>
            <a:avLst/>
            <a:gdLst/>
            <a:ahLst/>
            <a:cxnLst/>
            <a:rect l="l" t="t" r="r" b="b"/>
            <a:pathLst>
              <a:path w="6983340" h="660400">
                <a:moveTo>
                  <a:pt x="6858881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858881" y="0"/>
                </a:lnTo>
                <a:cubicBezTo>
                  <a:pt x="6927461" y="0"/>
                  <a:pt x="6983340" y="55880"/>
                  <a:pt x="6983340" y="124460"/>
                </a:cubicBezTo>
                <a:lnTo>
                  <a:pt x="6983340" y="535940"/>
                </a:lnTo>
                <a:cubicBezTo>
                  <a:pt x="6983340" y="604520"/>
                  <a:pt x="6927461" y="660400"/>
                  <a:pt x="6858881" y="660400"/>
                </a:cubicBezTo>
                <a:close/>
              </a:path>
            </a:pathLst>
          </a:custGeom>
          <a:solidFill>
            <a:srgbClr val="AF50C5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382347" y="6702814"/>
            <a:ext cx="15549765" cy="63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8"/>
              </a:lnSpc>
            </a:pPr>
            <a:r>
              <a:rPr lang="en-US" sz="3720" dirty="0">
                <a:solidFill>
                  <a:srgbClr val="F8F5FB"/>
                </a:solidFill>
                <a:latin typeface="Montserrat 2"/>
              </a:rPr>
              <a:t>March/ Week 3 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8F2317A3-DD80-E3A9-A040-0B8C795DBCB5}"/>
              </a:ext>
            </a:extLst>
          </p:cNvPr>
          <p:cNvSpPr txBox="1"/>
          <p:nvPr/>
        </p:nvSpPr>
        <p:spPr>
          <a:xfrm>
            <a:off x="1459092" y="8710630"/>
            <a:ext cx="15549765" cy="63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8"/>
              </a:lnSpc>
            </a:pPr>
            <a:r>
              <a:rPr lang="en-US" sz="3720" dirty="0">
                <a:solidFill>
                  <a:srgbClr val="F8F5FB"/>
                </a:solidFill>
                <a:latin typeface="Montserrat 2"/>
              </a:rPr>
              <a:t>April/ Week 4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D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445255"/>
            <a:ext cx="3994181" cy="813045"/>
          </a:xfrm>
          <a:custGeom>
            <a:avLst/>
            <a:gdLst/>
            <a:ahLst/>
            <a:cxnLst/>
            <a:rect l="l" t="t" r="r" b="b"/>
            <a:pathLst>
              <a:path w="3994181" h="813045">
                <a:moveTo>
                  <a:pt x="0" y="0"/>
                </a:moveTo>
                <a:lnTo>
                  <a:pt x="3994181" y="0"/>
                </a:lnTo>
                <a:lnTo>
                  <a:pt x="3994181" y="813045"/>
                </a:lnTo>
                <a:lnTo>
                  <a:pt x="0" y="8130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1086851"/>
            <a:ext cx="14803689" cy="778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028700" y="2274937"/>
            <a:ext cx="15977136" cy="244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20"/>
              </a:lnSpc>
            </a:pPr>
            <a:r>
              <a:rPr lang="en-US" sz="5859" dirty="0">
                <a:solidFill>
                  <a:srgbClr val="EAEBED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Questions</a:t>
            </a:r>
            <a:r>
              <a:rPr lang="en-US" sz="5859" dirty="0">
                <a:solidFill>
                  <a:srgbClr val="EAEBED"/>
                </a:solidFill>
                <a:latin typeface="Montserrat 2 Bold"/>
              </a:rPr>
              <a:t> </a:t>
            </a:r>
          </a:p>
          <a:p>
            <a:pPr>
              <a:lnSpc>
                <a:spcPts val="10020"/>
              </a:lnSpc>
            </a:pPr>
            <a:endParaRPr lang="en-US" sz="5859" dirty="0">
              <a:solidFill>
                <a:srgbClr val="EAEBED"/>
              </a:solidFill>
              <a:latin typeface="Montserrat 2 Bold"/>
            </a:endParaRPr>
          </a:p>
        </p:txBody>
      </p:sp>
    </p:spTree>
    <p:extLst>
      <p:ext uri="{BB962C8B-B14F-4D97-AF65-F5344CB8AC3E}">
        <p14:creationId xmlns:p14="http://schemas.microsoft.com/office/powerpoint/2010/main" val="52301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6B86A1F6EAA04B8D52CF6E3E2AA531" ma:contentTypeVersion="22" ma:contentTypeDescription="Create a new document." ma:contentTypeScope="" ma:versionID="400d4b4f12c73df195f6b2180ca88bbe">
  <xsd:schema xmlns:xsd="http://www.w3.org/2001/XMLSchema" xmlns:xs="http://www.w3.org/2001/XMLSchema" xmlns:p="http://schemas.microsoft.com/office/2006/metadata/properties" xmlns:ns1="http://schemas.microsoft.com/sharepoint/v3" xmlns:ns2="05c1e971-4eb3-4eca-a4b7-f17ee78aad22" xmlns:ns3="b0cc57a3-3548-4c1e-8cf5-45ed35481e7b" targetNamespace="http://schemas.microsoft.com/office/2006/metadata/properties" ma:root="true" ma:fieldsID="9bf2d672b4b676833a367be6ceb7adc9" ns1:_="" ns2:_="" ns3:_="">
    <xsd:import namespace="http://schemas.microsoft.com/sharepoint/v3"/>
    <xsd:import namespace="05c1e971-4eb3-4eca-a4b7-f17ee78aad22"/>
    <xsd:import namespace="b0cc57a3-3548-4c1e-8cf5-45ed35481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1e971-4eb3-4eca-a4b7-f17ee78aa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9803200-a5eb-4841-8eb8-d63aa78f7c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7" nillable="true" ma:displayName="Sign-off status" ma:internalName="Sign_x002d_off_x0020_status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c57a3-3548-4c1e-8cf5-45ed35481e7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7ae2dc4-7257-476d-b13a-b59f44166b07}" ma:internalName="TaxCatchAll" ma:showField="CatchAllData" ma:web="b0cc57a3-3548-4c1e-8cf5-45ed35481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05c1e971-4eb3-4eca-a4b7-f17ee78aad22" xsi:nil="true"/>
    <_ip_UnifiedCompliancePolicyProperties xmlns="http://schemas.microsoft.com/sharepoint/v3" xsi:nil="true"/>
    <TaxCatchAll xmlns="b0cc57a3-3548-4c1e-8cf5-45ed35481e7b" xsi:nil="true"/>
    <lcf76f155ced4ddcb4097134ff3c332f xmlns="05c1e971-4eb3-4eca-a4b7-f17ee78aad2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B1449F-12B6-4AC7-8755-F92DC04F5131}"/>
</file>

<file path=customXml/itemProps2.xml><?xml version="1.0" encoding="utf-8"?>
<ds:datastoreItem xmlns:ds="http://schemas.openxmlformats.org/officeDocument/2006/customXml" ds:itemID="{FAFCA74C-E84D-49A0-903C-4B716413A2DA}"/>
</file>

<file path=customXml/itemProps3.xml><?xml version="1.0" encoding="utf-8"?>
<ds:datastoreItem xmlns:ds="http://schemas.openxmlformats.org/officeDocument/2006/customXml" ds:itemID="{3F5E0744-2A4D-47D5-8856-E133291D313B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179</Words>
  <Application>Microsoft Office PowerPoint</Application>
  <PresentationFormat>Custom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Segoe UI Black</vt:lpstr>
      <vt:lpstr>Montserrat 1 Bold</vt:lpstr>
      <vt:lpstr>Montserrat 2</vt:lpstr>
      <vt:lpstr>Arial</vt:lpstr>
      <vt:lpstr>Montserrat 2 Bold</vt:lpstr>
      <vt:lpstr>Montserrat 1</vt:lpstr>
      <vt:lpstr>Calibri</vt:lpstr>
      <vt:lpstr>Segoe UI Emoji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5 Ways to Feel Good Presentation</dc:title>
  <dc:creator>Karen Hall</dc:creator>
  <cp:lastModifiedBy>Karen Hall</cp:lastModifiedBy>
  <cp:revision>3</cp:revision>
  <dcterms:created xsi:type="dcterms:W3CDTF">2006-08-16T00:00:00Z</dcterms:created>
  <dcterms:modified xsi:type="dcterms:W3CDTF">2025-11-21T14:06:56Z</dcterms:modified>
  <dc:identifier>DAFzw0xvZ3Q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0x0101002D6B86A1F6EAA04B8D52CF6E3E2AA531</vt:lpwstr>
  </property>
</Properties>
</file>