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6840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2784" y="176"/>
      </p:cViewPr>
      <p:guideLst>
        <p:guide orient="horz" pos="2160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22363"/>
            <a:ext cx="5814457" cy="2387600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602038"/>
            <a:ext cx="5130404" cy="1655762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726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751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5125"/>
            <a:ext cx="147499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5125"/>
            <a:ext cx="43394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5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41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9740"/>
            <a:ext cx="5899964" cy="285273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89465"/>
            <a:ext cx="5899964" cy="150018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813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5625"/>
            <a:ext cx="290722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5625"/>
            <a:ext cx="290722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551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5127"/>
            <a:ext cx="58999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81163"/>
            <a:ext cx="2893868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505075"/>
            <a:ext cx="289386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81163"/>
            <a:ext cx="2908120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505075"/>
            <a:ext cx="2908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19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186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9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7200"/>
            <a:ext cx="2206252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7427"/>
            <a:ext cx="3463022" cy="487362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7400"/>
            <a:ext cx="2206252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75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7200"/>
            <a:ext cx="2206252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7427"/>
            <a:ext cx="3463022" cy="487362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7400"/>
            <a:ext cx="2206252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34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5127"/>
            <a:ext cx="5899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5625"/>
            <a:ext cx="5899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56352"/>
            <a:ext cx="153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0C7E-8530-E642-96A2-CEB788A6EFD6}" type="datetimeFigureOut">
              <a:rPr lang="x-none" smtClean="0"/>
              <a:t>7/7/22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56352"/>
            <a:ext cx="2308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56352"/>
            <a:ext cx="153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A61B-9A27-DE4D-8EAD-016C82026DF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09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5C0B306-C063-DD86-DB8A-0934CB65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7758E3-7383-53A5-3F59-3D4628AB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0062805-F7E3-7618-DCCE-0BF6CA5A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4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44AE493-14EE-DC2D-FD23-F93562F8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2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0719B3-3F4E-3E82-DAE4-25ABE4BD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3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Jose Ramirez</dc:creator>
  <cp:keywords/>
  <dc:description/>
  <cp:lastModifiedBy>Eve  Kucharski</cp:lastModifiedBy>
  <cp:revision>8</cp:revision>
  <dcterms:created xsi:type="dcterms:W3CDTF">2022-06-27T22:33:41Z</dcterms:created>
  <dcterms:modified xsi:type="dcterms:W3CDTF">2022-07-07T23:25:11Z</dcterms:modified>
  <cp:category/>
</cp:coreProperties>
</file>