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6" r:id="rId3"/>
    <p:sldId id="257" r:id="rId4"/>
    <p:sldId id="261" r:id="rId5"/>
    <p:sldId id="262" r:id="rId6"/>
    <p:sldId id="264" r:id="rId7"/>
    <p:sldId id="265" r:id="rId8"/>
    <p:sldId id="267" r:id="rId9"/>
    <p:sldId id="258" r:id="rId10"/>
    <p:sldId id="268" r:id="rId11"/>
    <p:sldId id="269" r:id="rId12"/>
    <p:sldId id="260" r:id="rId13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69822" autoAdjust="0"/>
  </p:normalViewPr>
  <p:slideViewPr>
    <p:cSldViewPr snapToGrid="0">
      <p:cViewPr varScale="1">
        <p:scale>
          <a:sx n="89" d="100"/>
          <a:sy n="89" d="100"/>
        </p:scale>
        <p:origin x="14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ar Stefánsson - FST" userId="b09ebffa-8801-4050-9f44-57fc5142a171" providerId="ADAL" clId="{17F22A86-5804-45C2-BD4E-C0BF22D43E6D}"/>
    <pc:docChg chg="modSld">
      <pc:chgData name="Arnar Stefánsson - FST" userId="b09ebffa-8801-4050-9f44-57fc5142a171" providerId="ADAL" clId="{17F22A86-5804-45C2-BD4E-C0BF22D43E6D}" dt="2022-04-08T08:44:26.208" v="37" actId="6549"/>
      <pc:docMkLst>
        <pc:docMk/>
      </pc:docMkLst>
      <pc:sldChg chg="modNotesTx">
        <pc:chgData name="Arnar Stefánsson - FST" userId="b09ebffa-8801-4050-9f44-57fc5142a171" providerId="ADAL" clId="{17F22A86-5804-45C2-BD4E-C0BF22D43E6D}" dt="2022-04-08T08:43:15.827" v="12" actId="5793"/>
        <pc:sldMkLst>
          <pc:docMk/>
          <pc:sldMk cId="4102692697" sldId="256"/>
        </pc:sldMkLst>
      </pc:sldChg>
      <pc:sldChg chg="modNotesTx">
        <pc:chgData name="Arnar Stefánsson - FST" userId="b09ebffa-8801-4050-9f44-57fc5142a171" providerId="ADAL" clId="{17F22A86-5804-45C2-BD4E-C0BF22D43E6D}" dt="2022-04-08T08:43:19.566" v="13" actId="5793"/>
        <pc:sldMkLst>
          <pc:docMk/>
          <pc:sldMk cId="1262024567" sldId="257"/>
        </pc:sldMkLst>
      </pc:sldChg>
      <pc:sldChg chg="modNotesTx">
        <pc:chgData name="Arnar Stefánsson - FST" userId="b09ebffa-8801-4050-9f44-57fc5142a171" providerId="ADAL" clId="{17F22A86-5804-45C2-BD4E-C0BF22D43E6D}" dt="2022-04-08T08:43:03.226" v="10" actId="5793"/>
        <pc:sldMkLst>
          <pc:docMk/>
          <pc:sldMk cId="89099977" sldId="258"/>
        </pc:sldMkLst>
      </pc:sldChg>
      <pc:sldChg chg="modSp mod">
        <pc:chgData name="Arnar Stefánsson - FST" userId="b09ebffa-8801-4050-9f44-57fc5142a171" providerId="ADAL" clId="{17F22A86-5804-45C2-BD4E-C0BF22D43E6D}" dt="2022-04-08T08:44:26.208" v="37" actId="6549"/>
        <pc:sldMkLst>
          <pc:docMk/>
          <pc:sldMk cId="2817594096" sldId="260"/>
        </pc:sldMkLst>
        <pc:spChg chg="mod">
          <ac:chgData name="Arnar Stefánsson - FST" userId="b09ebffa-8801-4050-9f44-57fc5142a171" providerId="ADAL" clId="{17F22A86-5804-45C2-BD4E-C0BF22D43E6D}" dt="2022-04-08T08:44:26.208" v="37" actId="6549"/>
          <ac:spMkLst>
            <pc:docMk/>
            <pc:sldMk cId="2817594096" sldId="260"/>
            <ac:spMk id="2" creationId="{9DB386E5-D25C-4F3F-8E0C-C5F7ADFDD9F1}"/>
          </ac:spMkLst>
        </pc:spChg>
      </pc:sldChg>
      <pc:sldChg chg="modNotesTx">
        <pc:chgData name="Arnar Stefánsson - FST" userId="b09ebffa-8801-4050-9f44-57fc5142a171" providerId="ADAL" clId="{17F22A86-5804-45C2-BD4E-C0BF22D43E6D}" dt="2022-04-08T08:42:34.583" v="2" actId="6549"/>
        <pc:sldMkLst>
          <pc:docMk/>
          <pc:sldMk cId="3585299570" sldId="261"/>
        </pc:sldMkLst>
      </pc:sldChg>
      <pc:sldChg chg="modNotesTx">
        <pc:chgData name="Arnar Stefánsson - FST" userId="b09ebffa-8801-4050-9f44-57fc5142a171" providerId="ADAL" clId="{17F22A86-5804-45C2-BD4E-C0BF22D43E6D}" dt="2022-04-08T08:42:37.213" v="3" actId="6549"/>
        <pc:sldMkLst>
          <pc:docMk/>
          <pc:sldMk cId="2832572771" sldId="262"/>
        </pc:sldMkLst>
      </pc:sldChg>
      <pc:sldChg chg="modNotesTx">
        <pc:chgData name="Arnar Stefánsson - FST" userId="b09ebffa-8801-4050-9f44-57fc5142a171" providerId="ADAL" clId="{17F22A86-5804-45C2-BD4E-C0BF22D43E6D}" dt="2022-04-08T08:42:43.524" v="4" actId="6549"/>
        <pc:sldMkLst>
          <pc:docMk/>
          <pc:sldMk cId="358629674" sldId="264"/>
        </pc:sldMkLst>
      </pc:sldChg>
      <pc:sldChg chg="modNotesTx">
        <pc:chgData name="Arnar Stefánsson - FST" userId="b09ebffa-8801-4050-9f44-57fc5142a171" providerId="ADAL" clId="{17F22A86-5804-45C2-BD4E-C0BF22D43E6D}" dt="2022-04-08T08:42:46.119" v="5" actId="6549"/>
        <pc:sldMkLst>
          <pc:docMk/>
          <pc:sldMk cId="3499061358" sldId="265"/>
        </pc:sldMkLst>
      </pc:sldChg>
      <pc:sldChg chg="modNotesTx">
        <pc:chgData name="Arnar Stefánsson - FST" userId="b09ebffa-8801-4050-9f44-57fc5142a171" providerId="ADAL" clId="{17F22A86-5804-45C2-BD4E-C0BF22D43E6D}" dt="2022-04-08T08:43:21.394" v="14" actId="5793"/>
        <pc:sldMkLst>
          <pc:docMk/>
          <pc:sldMk cId="1121520911" sldId="266"/>
        </pc:sldMkLst>
      </pc:sldChg>
      <pc:sldChg chg="modNotesTx">
        <pc:chgData name="Arnar Stefánsson - FST" userId="b09ebffa-8801-4050-9f44-57fc5142a171" providerId="ADAL" clId="{17F22A86-5804-45C2-BD4E-C0BF22D43E6D}" dt="2022-04-08T08:42:49.556" v="6" actId="6549"/>
        <pc:sldMkLst>
          <pc:docMk/>
          <pc:sldMk cId="1634854504" sldId="267"/>
        </pc:sldMkLst>
      </pc:sldChg>
      <pc:sldChg chg="modNotesTx">
        <pc:chgData name="Arnar Stefánsson - FST" userId="b09ebffa-8801-4050-9f44-57fc5142a171" providerId="ADAL" clId="{17F22A86-5804-45C2-BD4E-C0BF22D43E6D}" dt="2022-04-08T08:42:55.726" v="9" actId="6549"/>
        <pc:sldMkLst>
          <pc:docMk/>
          <pc:sldMk cId="2259986494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36998-2AB4-4AFB-8F84-331038333F9A}" type="datetimeFigureOut">
              <a:rPr lang="is-IS" smtClean="0"/>
              <a:t>8.4.2022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0E0ED-05BF-4C24-8166-A94145BD7CF5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36134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14851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10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86739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11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524038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12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64313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006873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624644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636413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5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30386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6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48975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sz="1800"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006114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8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63333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E0ED-05BF-4C24-8166-A94145BD7CF5}" type="slidenum">
              <a:rPr lang="is-IS" smtClean="0"/>
              <a:t>9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89390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DD465-C9AF-4A6C-A363-4633D6E4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062E-47B2-4988-82AE-8C75401791B5}" type="datetimeFigureOut">
              <a:rPr lang="is-IS" smtClean="0"/>
              <a:t>8.4.2022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87CC0-EA7F-4469-9524-B594F222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B67F4-BDCF-4238-B4E0-9D14757BA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6102-3CE9-48F9-87F5-FD6FD1F278F3}" type="slidenum">
              <a:rPr lang="is-IS" smtClean="0"/>
              <a:t>‹#›</a:t>
            </a:fld>
            <a:endParaRPr lang="is-IS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1A40D78A-11DB-435C-B695-39D4070E48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2" b="15145"/>
          <a:stretch/>
        </p:blipFill>
        <p:spPr>
          <a:xfrm>
            <a:off x="4110127" y="10"/>
            <a:ext cx="8081873" cy="6857990"/>
          </a:xfrm>
          <a:custGeom>
            <a:avLst/>
            <a:gdLst/>
            <a:ahLst/>
            <a:cxnLst/>
            <a:rect l="l" t="t" r="r" b="b"/>
            <a:pathLst>
              <a:path w="8081873" h="6858000">
                <a:moveTo>
                  <a:pt x="0" y="0"/>
                </a:moveTo>
                <a:lnTo>
                  <a:pt x="8081873" y="0"/>
                </a:lnTo>
                <a:lnTo>
                  <a:pt x="8081873" y="6858000"/>
                </a:lnTo>
                <a:lnTo>
                  <a:pt x="0" y="6858000"/>
                </a:lnTo>
                <a:lnTo>
                  <a:pt x="68897" y="6734633"/>
                </a:lnTo>
                <a:cubicBezTo>
                  <a:pt x="558802" y="5812845"/>
                  <a:pt x="848920" y="4668597"/>
                  <a:pt x="848920" y="3429000"/>
                </a:cubicBezTo>
                <a:cubicBezTo>
                  <a:pt x="848920" y="2189404"/>
                  <a:pt x="558802" y="1045156"/>
                  <a:pt x="68897" y="123368"/>
                </a:cubicBezTo>
                <a:close/>
              </a:path>
            </a:pathLst>
          </a:cu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6541F4C-E9C0-4AA9-A032-557D4CD2082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23969" y="1730273"/>
            <a:ext cx="9996094" cy="2941027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D7DD1111-8A1D-45B9-B724-A7BC2B85ECF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33" y="193146"/>
            <a:ext cx="2445966" cy="6848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7538317-E489-494A-A201-D5851E941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8102" y="5860473"/>
            <a:ext cx="7362101" cy="742906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endParaRPr lang="is-IS" noProof="0" dirty="0"/>
          </a:p>
        </p:txBody>
      </p:sp>
    </p:spTree>
    <p:extLst>
      <p:ext uri="{BB962C8B-B14F-4D97-AF65-F5344CB8AC3E}">
        <p14:creationId xmlns:p14="http://schemas.microsoft.com/office/powerpoint/2010/main" val="2502757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90C0E-EC32-4E37-AE0B-9AA8E54FE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is-I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5767B-69C4-4C73-A650-0C2E9C7DE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062E-47B2-4988-82AE-8C75401791B5}" type="datetimeFigureOut">
              <a:rPr lang="is-IS" smtClean="0"/>
              <a:t>8.4.2022</a:t>
            </a:fld>
            <a:endParaRPr lang="is-I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468DF-C768-4BB7-8EEB-0206A8290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BAFEC-6D9F-4940-812F-BED21AB72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6102-3CE9-48F9-87F5-FD6FD1F278F3}" type="slidenum">
              <a:rPr lang="is-IS" smtClean="0"/>
              <a:t>‹#›</a:t>
            </a:fld>
            <a:endParaRPr lang="is-IS"/>
          </a:p>
        </p:txBody>
      </p:sp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03F87944-E253-4214-9809-3E18080A1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E2AC0755-CF49-4479-8625-0B1EE47AA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561C5C-CDD5-44F7-8104-0C3E140418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44210" y="79900"/>
            <a:ext cx="479718" cy="738514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BE9DBD7-7C0A-4B66-8AFC-2721EFF6F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4DA5E26-13AA-4C03-A317-8D9CD422314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3105" y="311780"/>
            <a:ext cx="8709863" cy="738514"/>
          </a:xfrm>
        </p:spPr>
        <p:txBody>
          <a:bodyPr/>
          <a:lstStyle/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78938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64A65E-FE19-4B03-90FE-89E9A2F37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FC211-9054-4A28-B93B-2540F41B6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E062E-47B2-4988-82AE-8C75401791B5}" type="datetimeFigureOut">
              <a:rPr lang="is-IS" smtClean="0"/>
              <a:t>8.4.2022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ADB8B-A3AE-4EBA-8A85-8A1337355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2FEC7-4FAD-43AF-871C-62CC79BD6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6102-3CE9-48F9-87F5-FD6FD1F278F3}" type="slidenum">
              <a:rPr lang="is-IS" smtClean="0"/>
              <a:t>‹#›</a:t>
            </a:fld>
            <a:endParaRPr lang="is-IS"/>
          </a:p>
        </p:txBody>
      </p:sp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BB3BFB7-1A05-41F8-828A-52EF82974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35A5641-845D-4B9B-AAAE-688D4E2B8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869694-A5FD-498A-8431-8E2FD7015C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634953" y="71022"/>
            <a:ext cx="479718" cy="738514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8A2EBF0-F7E0-489C-ADEF-F63BD54C4D3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1825625"/>
            <a:ext cx="4648200" cy="4351338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is-IS" noProof="0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E121DF3-CD05-4C2E-8820-457D5B3D40D6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944986" y="1825625"/>
            <a:ext cx="4648200" cy="4351338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is-I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6781053-0063-436B-A1B0-9DECCE6DA95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3105" y="311780"/>
            <a:ext cx="8709863" cy="738514"/>
          </a:xfrm>
        </p:spPr>
        <p:txBody>
          <a:bodyPr/>
          <a:lstStyle/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06897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637C62-C132-406B-A8F5-A36AA371A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136DE65-4281-45CE-A212-801E7EB73A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146494"/>
            <a:ext cx="12192000" cy="1711507"/>
          </a:xfrm>
          <a:custGeom>
            <a:avLst/>
            <a:gdLst>
              <a:gd name="connsiteX0" fmla="*/ 3618686 w 12192000"/>
              <a:gd name="connsiteY0" fmla="*/ 9 h 1711507"/>
              <a:gd name="connsiteX1" fmla="*/ 3615515 w 12192000"/>
              <a:gd name="connsiteY1" fmla="*/ 6781 h 1711507"/>
              <a:gd name="connsiteX2" fmla="*/ 3639273 w 12192000"/>
              <a:gd name="connsiteY2" fmla="*/ 17082 h 1711507"/>
              <a:gd name="connsiteX3" fmla="*/ 3816438 w 12192000"/>
              <a:gd name="connsiteY3" fmla="*/ 11885 h 1711507"/>
              <a:gd name="connsiteX4" fmla="*/ 3861692 w 12192000"/>
              <a:gd name="connsiteY4" fmla="*/ 15136 h 1711507"/>
              <a:gd name="connsiteX5" fmla="*/ 3901522 w 12192000"/>
              <a:gd name="connsiteY5" fmla="*/ 8648 h 1711507"/>
              <a:gd name="connsiteX6" fmla="*/ 3918041 w 12192000"/>
              <a:gd name="connsiteY6" fmla="*/ 12005 h 1711507"/>
              <a:gd name="connsiteX7" fmla="*/ 3920893 w 12192000"/>
              <a:gd name="connsiteY7" fmla="*/ 12687 h 1711507"/>
              <a:gd name="connsiteX8" fmla="*/ 3932294 w 12192000"/>
              <a:gd name="connsiteY8" fmla="*/ 13182 h 1711507"/>
              <a:gd name="connsiteX9" fmla="*/ 3935506 w 12192000"/>
              <a:gd name="connsiteY9" fmla="*/ 16111 h 1711507"/>
              <a:gd name="connsiteX10" fmla="*/ 3952666 w 12192000"/>
              <a:gd name="connsiteY10" fmla="*/ 18857 h 1711507"/>
              <a:gd name="connsiteX11" fmla="*/ 3973652 w 12192000"/>
              <a:gd name="connsiteY11" fmla="*/ 18988 h 1711507"/>
              <a:gd name="connsiteX12" fmla="*/ 4048209 w 12192000"/>
              <a:gd name="connsiteY12" fmla="*/ 19763 h 1711507"/>
              <a:gd name="connsiteX13" fmla="*/ 4060368 w 12192000"/>
              <a:gd name="connsiteY13" fmla="*/ 18179 h 1711507"/>
              <a:gd name="connsiteX14" fmla="*/ 4100056 w 12192000"/>
              <a:gd name="connsiteY14" fmla="*/ 20819 h 1711507"/>
              <a:gd name="connsiteX15" fmla="*/ 4135423 w 12192000"/>
              <a:gd name="connsiteY15" fmla="*/ 21413 h 1711507"/>
              <a:gd name="connsiteX16" fmla="*/ 4158339 w 12192000"/>
              <a:gd name="connsiteY16" fmla="*/ 20153 h 1711507"/>
              <a:gd name="connsiteX17" fmla="*/ 4164346 w 12192000"/>
              <a:gd name="connsiteY17" fmla="*/ 21197 h 1711507"/>
              <a:gd name="connsiteX18" fmla="*/ 4187422 w 12192000"/>
              <a:gd name="connsiteY18" fmla="*/ 21870 h 1711507"/>
              <a:gd name="connsiteX19" fmla="*/ 4199175 w 12192000"/>
              <a:gd name="connsiteY19" fmla="*/ 20323 h 1711507"/>
              <a:gd name="connsiteX20" fmla="*/ 4210776 w 12192000"/>
              <a:gd name="connsiteY20" fmla="*/ 23885 h 1711507"/>
              <a:gd name="connsiteX21" fmla="*/ 4213612 w 12192000"/>
              <a:gd name="connsiteY21" fmla="*/ 26494 h 1711507"/>
              <a:gd name="connsiteX22" fmla="*/ 4230032 w 12192000"/>
              <a:gd name="connsiteY22" fmla="*/ 25323 h 1711507"/>
              <a:gd name="connsiteX23" fmla="*/ 4243495 w 12192000"/>
              <a:gd name="connsiteY23" fmla="*/ 27873 h 1711507"/>
              <a:gd name="connsiteX24" fmla="*/ 4255230 w 12192000"/>
              <a:gd name="connsiteY24" fmla="*/ 26206 h 1711507"/>
              <a:gd name="connsiteX25" fmla="*/ 4260101 w 12192000"/>
              <a:gd name="connsiteY25" fmla="*/ 26581 h 1711507"/>
              <a:gd name="connsiteX26" fmla="*/ 4272208 w 12192000"/>
              <a:gd name="connsiteY26" fmla="*/ 27844 h 1711507"/>
              <a:gd name="connsiteX27" fmla="*/ 4293095 w 12192000"/>
              <a:gd name="connsiteY27" fmla="*/ 30648 h 1711507"/>
              <a:gd name="connsiteX28" fmla="*/ 4299612 w 12192000"/>
              <a:gd name="connsiteY28" fmla="*/ 31037 h 1711507"/>
              <a:gd name="connsiteX29" fmla="*/ 4313798 w 12192000"/>
              <a:gd name="connsiteY29" fmla="*/ 35326 h 1711507"/>
              <a:gd name="connsiteX30" fmla="*/ 4341261 w 12192000"/>
              <a:gd name="connsiteY30" fmla="*/ 38994 h 1711507"/>
              <a:gd name="connsiteX31" fmla="*/ 4389611 w 12192000"/>
              <a:gd name="connsiteY31" fmla="*/ 51789 h 1711507"/>
              <a:gd name="connsiteX32" fmla="*/ 4418032 w 12192000"/>
              <a:gd name="connsiteY32" fmla="*/ 57895 h 1711507"/>
              <a:gd name="connsiteX33" fmla="*/ 4437261 w 12192000"/>
              <a:gd name="connsiteY33" fmla="*/ 63523 h 1711507"/>
              <a:gd name="connsiteX34" fmla="*/ 4494016 w 12192000"/>
              <a:gd name="connsiteY34" fmla="*/ 71471 h 1711507"/>
              <a:gd name="connsiteX35" fmla="*/ 4591359 w 12192000"/>
              <a:gd name="connsiteY35" fmla="*/ 81979 h 1711507"/>
              <a:gd name="connsiteX36" fmla="*/ 4611294 w 12192000"/>
              <a:gd name="connsiteY36" fmla="*/ 84803 h 1711507"/>
              <a:gd name="connsiteX37" fmla="*/ 4625301 w 12192000"/>
              <a:gd name="connsiteY37" fmla="*/ 89562 h 1711507"/>
              <a:gd name="connsiteX38" fmla="*/ 4625823 w 12192000"/>
              <a:gd name="connsiteY38" fmla="*/ 92698 h 1711507"/>
              <a:gd name="connsiteX39" fmla="*/ 4636285 w 12192000"/>
              <a:gd name="connsiteY39" fmla="*/ 94625 h 1711507"/>
              <a:gd name="connsiteX40" fmla="*/ 4638414 w 12192000"/>
              <a:gd name="connsiteY40" fmla="*/ 95624 h 1711507"/>
              <a:gd name="connsiteX41" fmla="*/ 4651277 w 12192000"/>
              <a:gd name="connsiteY41" fmla="*/ 100870 h 1711507"/>
              <a:gd name="connsiteX42" fmla="*/ 4694983 w 12192000"/>
              <a:gd name="connsiteY42" fmla="*/ 99969 h 1711507"/>
              <a:gd name="connsiteX43" fmla="*/ 4735393 w 12192000"/>
              <a:gd name="connsiteY43" fmla="*/ 108813 h 1711507"/>
              <a:gd name="connsiteX44" fmla="*/ 4909198 w 12192000"/>
              <a:gd name="connsiteY44" fmla="*/ 126784 h 1711507"/>
              <a:gd name="connsiteX45" fmla="*/ 4922930 w 12192000"/>
              <a:gd name="connsiteY45" fmla="*/ 139415 h 1711507"/>
              <a:gd name="connsiteX46" fmla="*/ 4989481 w 12192000"/>
              <a:gd name="connsiteY46" fmla="*/ 150288 h 1711507"/>
              <a:gd name="connsiteX47" fmla="*/ 5113087 w 12192000"/>
              <a:gd name="connsiteY47" fmla="*/ 148610 h 1711507"/>
              <a:gd name="connsiteX48" fmla="*/ 5236517 w 12192000"/>
              <a:gd name="connsiteY48" fmla="*/ 167781 h 1711507"/>
              <a:gd name="connsiteX49" fmla="*/ 5250370 w 12192000"/>
              <a:gd name="connsiteY49" fmla="*/ 165256 h 1711507"/>
              <a:gd name="connsiteX50" fmla="*/ 5264562 w 12192000"/>
              <a:gd name="connsiteY50" fmla="*/ 164745 h 1711507"/>
              <a:gd name="connsiteX51" fmla="*/ 5265875 w 12192000"/>
              <a:gd name="connsiteY51" fmla="*/ 165382 h 1711507"/>
              <a:gd name="connsiteX52" fmla="*/ 5281111 w 12192000"/>
              <a:gd name="connsiteY52" fmla="*/ 166865 h 1711507"/>
              <a:gd name="connsiteX53" fmla="*/ 5285296 w 12192000"/>
              <a:gd name="connsiteY53" fmla="*/ 165793 h 1711507"/>
              <a:gd name="connsiteX54" fmla="*/ 5296016 w 12192000"/>
              <a:gd name="connsiteY54" fmla="*/ 166373 h 1711507"/>
              <a:gd name="connsiteX55" fmla="*/ 5317851 w 12192000"/>
              <a:gd name="connsiteY55" fmla="*/ 166333 h 1711507"/>
              <a:gd name="connsiteX56" fmla="*/ 5321263 w 12192000"/>
              <a:gd name="connsiteY56" fmla="*/ 167432 h 1711507"/>
              <a:gd name="connsiteX57" fmla="*/ 5353150 w 12192000"/>
              <a:gd name="connsiteY57" fmla="*/ 169097 h 1711507"/>
              <a:gd name="connsiteX58" fmla="*/ 5353271 w 12192000"/>
              <a:gd name="connsiteY58" fmla="*/ 169646 h 1711507"/>
              <a:gd name="connsiteX59" fmla="*/ 5360865 w 12192000"/>
              <a:gd name="connsiteY59" fmla="*/ 172409 h 1711507"/>
              <a:gd name="connsiteX60" fmla="*/ 5376106 w 12192000"/>
              <a:gd name="connsiteY60" fmla="*/ 176493 h 1711507"/>
              <a:gd name="connsiteX61" fmla="*/ 5407296 w 12192000"/>
              <a:gd name="connsiteY61" fmla="*/ 192407 h 1711507"/>
              <a:gd name="connsiteX62" fmla="*/ 5440501 w 12192000"/>
              <a:gd name="connsiteY62" fmla="*/ 194200 h 1711507"/>
              <a:gd name="connsiteX63" fmla="*/ 5447027 w 12192000"/>
              <a:gd name="connsiteY63" fmla="*/ 194849 h 1711507"/>
              <a:gd name="connsiteX64" fmla="*/ 5447092 w 12192000"/>
              <a:gd name="connsiteY64" fmla="*/ 194981 h 1711507"/>
              <a:gd name="connsiteX65" fmla="*/ 5453843 w 12192000"/>
              <a:gd name="connsiteY65" fmla="*/ 195901 h 1711507"/>
              <a:gd name="connsiteX66" fmla="*/ 5458922 w 12192000"/>
              <a:gd name="connsiteY66" fmla="*/ 196031 h 1711507"/>
              <a:gd name="connsiteX67" fmla="*/ 5471578 w 12192000"/>
              <a:gd name="connsiteY67" fmla="*/ 197289 h 1711507"/>
              <a:gd name="connsiteX68" fmla="*/ 5475501 w 12192000"/>
              <a:gd name="connsiteY68" fmla="*/ 198511 h 1711507"/>
              <a:gd name="connsiteX69" fmla="*/ 5476431 w 12192000"/>
              <a:gd name="connsiteY69" fmla="*/ 200133 h 1711507"/>
              <a:gd name="connsiteX70" fmla="*/ 5477673 w 12192000"/>
              <a:gd name="connsiteY70" fmla="*/ 200086 h 1711507"/>
              <a:gd name="connsiteX71" fmla="*/ 5499107 w 12192000"/>
              <a:gd name="connsiteY71" fmla="*/ 206450 h 1711507"/>
              <a:gd name="connsiteX72" fmla="*/ 5549773 w 12192000"/>
              <a:gd name="connsiteY72" fmla="*/ 216212 h 1711507"/>
              <a:gd name="connsiteX73" fmla="*/ 5579798 w 12192000"/>
              <a:gd name="connsiteY73" fmla="*/ 219974 h 1711507"/>
              <a:gd name="connsiteX74" fmla="*/ 5660945 w 12192000"/>
              <a:gd name="connsiteY74" fmla="*/ 232281 h 1711507"/>
              <a:gd name="connsiteX75" fmla="*/ 5741550 w 12192000"/>
              <a:gd name="connsiteY75" fmla="*/ 246153 h 1711507"/>
              <a:gd name="connsiteX76" fmla="*/ 5777092 w 12192000"/>
              <a:gd name="connsiteY76" fmla="*/ 261598 h 1711507"/>
              <a:gd name="connsiteX77" fmla="*/ 5781696 w 12192000"/>
              <a:gd name="connsiteY77" fmla="*/ 262413 h 1711507"/>
              <a:gd name="connsiteX78" fmla="*/ 5794572 w 12192000"/>
              <a:gd name="connsiteY78" fmla="*/ 262404 h 1711507"/>
              <a:gd name="connsiteX79" fmla="*/ 5799466 w 12192000"/>
              <a:gd name="connsiteY79" fmla="*/ 262032 h 1711507"/>
              <a:gd name="connsiteX80" fmla="*/ 5806515 w 12192000"/>
              <a:gd name="connsiteY80" fmla="*/ 262272 h 1711507"/>
              <a:gd name="connsiteX81" fmla="*/ 5806675 w 12192000"/>
              <a:gd name="connsiteY81" fmla="*/ 262396 h 1711507"/>
              <a:gd name="connsiteX82" fmla="*/ 5813312 w 12192000"/>
              <a:gd name="connsiteY82" fmla="*/ 262391 h 1711507"/>
              <a:gd name="connsiteX83" fmla="*/ 5845991 w 12192000"/>
              <a:gd name="connsiteY83" fmla="*/ 260887 h 1711507"/>
              <a:gd name="connsiteX84" fmla="*/ 5887151 w 12192000"/>
              <a:gd name="connsiteY84" fmla="*/ 273454 h 1711507"/>
              <a:gd name="connsiteX85" fmla="*/ 5904546 w 12192000"/>
              <a:gd name="connsiteY85" fmla="*/ 275966 h 1711507"/>
              <a:gd name="connsiteX86" fmla="*/ 5913749 w 12192000"/>
              <a:gd name="connsiteY86" fmla="*/ 277935 h 1711507"/>
              <a:gd name="connsiteX87" fmla="*/ 5914266 w 12192000"/>
              <a:gd name="connsiteY87" fmla="*/ 278461 h 1711507"/>
              <a:gd name="connsiteX88" fmla="*/ 5945601 w 12192000"/>
              <a:gd name="connsiteY88" fmla="*/ 276962 h 1711507"/>
              <a:gd name="connsiteX89" fmla="*/ 5949632 w 12192000"/>
              <a:gd name="connsiteY89" fmla="*/ 277705 h 1711507"/>
              <a:gd name="connsiteX90" fmla="*/ 5970223 w 12192000"/>
              <a:gd name="connsiteY90" fmla="*/ 275521 h 1711507"/>
              <a:gd name="connsiteX91" fmla="*/ 5980773 w 12192000"/>
              <a:gd name="connsiteY91" fmla="*/ 275035 h 1711507"/>
              <a:gd name="connsiteX92" fmla="*/ 5983935 w 12192000"/>
              <a:gd name="connsiteY92" fmla="*/ 273570 h 1711507"/>
              <a:gd name="connsiteX93" fmla="*/ 5999415 w 12192000"/>
              <a:gd name="connsiteY93" fmla="*/ 273529 h 1711507"/>
              <a:gd name="connsiteX94" fmla="*/ 6001125 w 12192000"/>
              <a:gd name="connsiteY94" fmla="*/ 274024 h 1711507"/>
              <a:gd name="connsiteX95" fmla="*/ 6014148 w 12192000"/>
              <a:gd name="connsiteY95" fmla="*/ 272127 h 1711507"/>
              <a:gd name="connsiteX96" fmla="*/ 6025373 w 12192000"/>
              <a:gd name="connsiteY96" fmla="*/ 268284 h 1711507"/>
              <a:gd name="connsiteX97" fmla="*/ 6156029 w 12192000"/>
              <a:gd name="connsiteY97" fmla="*/ 274980 h 1711507"/>
              <a:gd name="connsiteX98" fmla="*/ 6280339 w 12192000"/>
              <a:gd name="connsiteY98" fmla="*/ 272818 h 1711507"/>
              <a:gd name="connsiteX99" fmla="*/ 6405968 w 12192000"/>
              <a:gd name="connsiteY99" fmla="*/ 276370 h 1711507"/>
              <a:gd name="connsiteX100" fmla="*/ 6541963 w 12192000"/>
              <a:gd name="connsiteY100" fmla="*/ 276934 h 1711507"/>
              <a:gd name="connsiteX101" fmla="*/ 6586627 w 12192000"/>
              <a:gd name="connsiteY101" fmla="*/ 281649 h 1711507"/>
              <a:gd name="connsiteX102" fmla="*/ 6627238 w 12192000"/>
              <a:gd name="connsiteY102" fmla="*/ 276465 h 1711507"/>
              <a:gd name="connsiteX103" fmla="*/ 6643243 w 12192000"/>
              <a:gd name="connsiteY103" fmla="*/ 280354 h 1711507"/>
              <a:gd name="connsiteX104" fmla="*/ 6645989 w 12192000"/>
              <a:gd name="connsiteY104" fmla="*/ 281125 h 1711507"/>
              <a:gd name="connsiteX105" fmla="*/ 6657286 w 12192000"/>
              <a:gd name="connsiteY105" fmla="*/ 281990 h 1711507"/>
              <a:gd name="connsiteX106" fmla="*/ 6660086 w 12192000"/>
              <a:gd name="connsiteY106" fmla="*/ 285020 h 1711507"/>
              <a:gd name="connsiteX107" fmla="*/ 6797366 w 12192000"/>
              <a:gd name="connsiteY107" fmla="*/ 289881 h 1711507"/>
              <a:gd name="connsiteX108" fmla="*/ 6856808 w 12192000"/>
              <a:gd name="connsiteY108" fmla="*/ 292107 h 1711507"/>
              <a:gd name="connsiteX109" fmla="*/ 6879107 w 12192000"/>
              <a:gd name="connsiteY109" fmla="*/ 295746 h 1711507"/>
              <a:gd name="connsiteX110" fmla="*/ 6965507 w 12192000"/>
              <a:gd name="connsiteY110" fmla="*/ 306764 h 1711507"/>
              <a:gd name="connsiteX111" fmla="*/ 7039877 w 12192000"/>
              <a:gd name="connsiteY111" fmla="*/ 313504 h 1711507"/>
              <a:gd name="connsiteX112" fmla="*/ 7095242 w 12192000"/>
              <a:gd name="connsiteY112" fmla="*/ 306489 h 1711507"/>
              <a:gd name="connsiteX113" fmla="*/ 7099839 w 12192000"/>
              <a:gd name="connsiteY113" fmla="*/ 308775 h 1711507"/>
              <a:gd name="connsiteX114" fmla="*/ 7137466 w 12192000"/>
              <a:gd name="connsiteY114" fmla="*/ 309750 h 1711507"/>
              <a:gd name="connsiteX115" fmla="*/ 7270499 w 12192000"/>
              <a:gd name="connsiteY115" fmla="*/ 298777 h 1711507"/>
              <a:gd name="connsiteX116" fmla="*/ 7343995 w 12192000"/>
              <a:gd name="connsiteY116" fmla="*/ 301078 h 1711507"/>
              <a:gd name="connsiteX117" fmla="*/ 7369884 w 12192000"/>
              <a:gd name="connsiteY117" fmla="*/ 304215 h 1711507"/>
              <a:gd name="connsiteX118" fmla="*/ 7413269 w 12192000"/>
              <a:gd name="connsiteY118" fmla="*/ 309326 h 1711507"/>
              <a:gd name="connsiteX119" fmla="*/ 7445210 w 12192000"/>
              <a:gd name="connsiteY119" fmla="*/ 318858 h 1711507"/>
              <a:gd name="connsiteX120" fmla="*/ 7481682 w 12192000"/>
              <a:gd name="connsiteY120" fmla="*/ 320869 h 1711507"/>
              <a:gd name="connsiteX121" fmla="*/ 7490783 w 12192000"/>
              <a:gd name="connsiteY121" fmla="*/ 313947 h 1711507"/>
              <a:gd name="connsiteX122" fmla="*/ 7529590 w 12192000"/>
              <a:gd name="connsiteY122" fmla="*/ 318495 h 1711507"/>
              <a:gd name="connsiteX123" fmla="*/ 7588393 w 12192000"/>
              <a:gd name="connsiteY123" fmla="*/ 326205 h 1711507"/>
              <a:gd name="connsiteX124" fmla="*/ 7622470 w 12192000"/>
              <a:gd name="connsiteY124" fmla="*/ 328743 h 1711507"/>
              <a:gd name="connsiteX125" fmla="*/ 7715372 w 12192000"/>
              <a:gd name="connsiteY125" fmla="*/ 337749 h 1711507"/>
              <a:gd name="connsiteX126" fmla="*/ 7808289 w 12192000"/>
              <a:gd name="connsiteY126" fmla="*/ 348348 h 1711507"/>
              <a:gd name="connsiteX127" fmla="*/ 7862569 w 12192000"/>
              <a:gd name="connsiteY127" fmla="*/ 363542 h 1711507"/>
              <a:gd name="connsiteX128" fmla="*/ 7939030 w 12192000"/>
              <a:gd name="connsiteY128" fmla="*/ 371291 h 1711507"/>
              <a:gd name="connsiteX129" fmla="*/ 7951716 w 12192000"/>
              <a:gd name="connsiteY129" fmla="*/ 373895 h 1711507"/>
              <a:gd name="connsiteX130" fmla="*/ 8041855 w 12192000"/>
              <a:gd name="connsiteY130" fmla="*/ 385867 h 1711507"/>
              <a:gd name="connsiteX131" fmla="*/ 8049093 w 12192000"/>
              <a:gd name="connsiteY131" fmla="*/ 386199 h 1711507"/>
              <a:gd name="connsiteX132" fmla="*/ 8055948 w 12192000"/>
              <a:gd name="connsiteY132" fmla="*/ 382442 h 1711507"/>
              <a:gd name="connsiteX133" fmla="*/ 8071087 w 12192000"/>
              <a:gd name="connsiteY133" fmla="*/ 384679 h 1711507"/>
              <a:gd name="connsiteX134" fmla="*/ 8132179 w 12192000"/>
              <a:gd name="connsiteY134" fmla="*/ 387665 h 1711507"/>
              <a:gd name="connsiteX135" fmla="*/ 8221961 w 12192000"/>
              <a:gd name="connsiteY135" fmla="*/ 397778 h 1711507"/>
              <a:gd name="connsiteX136" fmla="*/ 8272781 w 12192000"/>
              <a:gd name="connsiteY136" fmla="*/ 397667 h 1711507"/>
              <a:gd name="connsiteX137" fmla="*/ 8412641 w 12192000"/>
              <a:gd name="connsiteY137" fmla="*/ 403819 h 1711507"/>
              <a:gd name="connsiteX138" fmla="*/ 8536583 w 12192000"/>
              <a:gd name="connsiteY138" fmla="*/ 422661 h 1711507"/>
              <a:gd name="connsiteX139" fmla="*/ 8756784 w 12192000"/>
              <a:gd name="connsiteY139" fmla="*/ 455352 h 1711507"/>
              <a:gd name="connsiteX140" fmla="*/ 8776743 w 12192000"/>
              <a:gd name="connsiteY140" fmla="*/ 460443 h 1711507"/>
              <a:gd name="connsiteX141" fmla="*/ 8802402 w 12192000"/>
              <a:gd name="connsiteY141" fmla="*/ 454614 h 1711507"/>
              <a:gd name="connsiteX142" fmla="*/ 8905057 w 12192000"/>
              <a:gd name="connsiteY142" fmla="*/ 429955 h 1711507"/>
              <a:gd name="connsiteX143" fmla="*/ 8983190 w 12192000"/>
              <a:gd name="connsiteY143" fmla="*/ 416520 h 1711507"/>
              <a:gd name="connsiteX144" fmla="*/ 9089879 w 12192000"/>
              <a:gd name="connsiteY144" fmla="*/ 408821 h 1711507"/>
              <a:gd name="connsiteX145" fmla="*/ 9151944 w 12192000"/>
              <a:gd name="connsiteY145" fmla="*/ 398641 h 1711507"/>
              <a:gd name="connsiteX146" fmla="*/ 9265240 w 12192000"/>
              <a:gd name="connsiteY146" fmla="*/ 380170 h 1711507"/>
              <a:gd name="connsiteX147" fmla="*/ 9387162 w 12192000"/>
              <a:gd name="connsiteY147" fmla="*/ 357390 h 1711507"/>
              <a:gd name="connsiteX148" fmla="*/ 9469688 w 12192000"/>
              <a:gd name="connsiteY148" fmla="*/ 358349 h 1711507"/>
              <a:gd name="connsiteX149" fmla="*/ 9632016 w 12192000"/>
              <a:gd name="connsiteY149" fmla="*/ 317808 h 1711507"/>
              <a:gd name="connsiteX150" fmla="*/ 9728860 w 12192000"/>
              <a:gd name="connsiteY150" fmla="*/ 281003 h 1711507"/>
              <a:gd name="connsiteX151" fmla="*/ 9756036 w 12192000"/>
              <a:gd name="connsiteY151" fmla="*/ 274380 h 1711507"/>
              <a:gd name="connsiteX152" fmla="*/ 10047102 w 12192000"/>
              <a:gd name="connsiteY152" fmla="*/ 253749 h 1711507"/>
              <a:gd name="connsiteX153" fmla="*/ 10194455 w 12192000"/>
              <a:gd name="connsiteY153" fmla="*/ 229045 h 1711507"/>
              <a:gd name="connsiteX154" fmla="*/ 10334082 w 12192000"/>
              <a:gd name="connsiteY154" fmla="*/ 214808 h 1711507"/>
              <a:gd name="connsiteX155" fmla="*/ 10428552 w 12192000"/>
              <a:gd name="connsiteY155" fmla="*/ 193667 h 1711507"/>
              <a:gd name="connsiteX156" fmla="*/ 10456642 w 12192000"/>
              <a:gd name="connsiteY156" fmla="*/ 192465 h 1711507"/>
              <a:gd name="connsiteX157" fmla="*/ 10503257 w 12192000"/>
              <a:gd name="connsiteY157" fmla="*/ 193504 h 1711507"/>
              <a:gd name="connsiteX158" fmla="*/ 10572019 w 12192000"/>
              <a:gd name="connsiteY158" fmla="*/ 175637 h 1711507"/>
              <a:gd name="connsiteX159" fmla="*/ 10753815 w 12192000"/>
              <a:gd name="connsiteY159" fmla="*/ 153380 h 1711507"/>
              <a:gd name="connsiteX160" fmla="*/ 10945651 w 12192000"/>
              <a:gd name="connsiteY160" fmla="*/ 98004 h 1711507"/>
              <a:gd name="connsiteX161" fmla="*/ 11140131 w 12192000"/>
              <a:gd name="connsiteY161" fmla="*/ 99231 h 1711507"/>
              <a:gd name="connsiteX162" fmla="*/ 11254060 w 12192000"/>
              <a:gd name="connsiteY162" fmla="*/ 110060 h 1711507"/>
              <a:gd name="connsiteX163" fmla="*/ 11368451 w 12192000"/>
              <a:gd name="connsiteY163" fmla="*/ 132281 h 1711507"/>
              <a:gd name="connsiteX164" fmla="*/ 11528203 w 12192000"/>
              <a:gd name="connsiteY164" fmla="*/ 134254 h 1711507"/>
              <a:gd name="connsiteX165" fmla="*/ 11671811 w 12192000"/>
              <a:gd name="connsiteY165" fmla="*/ 116325 h 1711507"/>
              <a:gd name="connsiteX166" fmla="*/ 11706787 w 12192000"/>
              <a:gd name="connsiteY166" fmla="*/ 120897 h 1711507"/>
              <a:gd name="connsiteX167" fmla="*/ 11754751 w 12192000"/>
              <a:gd name="connsiteY167" fmla="*/ 132799 h 1711507"/>
              <a:gd name="connsiteX168" fmla="*/ 11917396 w 12192000"/>
              <a:gd name="connsiteY168" fmla="*/ 115212 h 1711507"/>
              <a:gd name="connsiteX169" fmla="*/ 12072164 w 12192000"/>
              <a:gd name="connsiteY169" fmla="*/ 83291 h 1711507"/>
              <a:gd name="connsiteX170" fmla="*/ 12103507 w 12192000"/>
              <a:gd name="connsiteY170" fmla="*/ 98946 h 1711507"/>
              <a:gd name="connsiteX171" fmla="*/ 12181097 w 12192000"/>
              <a:gd name="connsiteY171" fmla="*/ 101695 h 1711507"/>
              <a:gd name="connsiteX172" fmla="*/ 12192000 w 12192000"/>
              <a:gd name="connsiteY172" fmla="*/ 94466 h 1711507"/>
              <a:gd name="connsiteX173" fmla="*/ 12183005 w 12192000"/>
              <a:gd name="connsiteY173" fmla="*/ 1711507 h 1711507"/>
              <a:gd name="connsiteX174" fmla="*/ 0 w 12192000"/>
              <a:gd name="connsiteY174" fmla="*/ 1711507 h 1711507"/>
              <a:gd name="connsiteX175" fmla="*/ 0 w 12192000"/>
              <a:gd name="connsiteY175" fmla="*/ 255071 h 1711507"/>
              <a:gd name="connsiteX176" fmla="*/ 3420 w 12192000"/>
              <a:gd name="connsiteY176" fmla="*/ 254580 h 1711507"/>
              <a:gd name="connsiteX177" fmla="*/ 69321 w 12192000"/>
              <a:gd name="connsiteY177" fmla="*/ 248222 h 1711507"/>
              <a:gd name="connsiteX178" fmla="*/ 150147 w 12192000"/>
              <a:gd name="connsiteY178" fmla="*/ 225345 h 1711507"/>
              <a:gd name="connsiteX179" fmla="*/ 179293 w 12192000"/>
              <a:gd name="connsiteY179" fmla="*/ 223202 h 1711507"/>
              <a:gd name="connsiteX180" fmla="*/ 178234 w 12192000"/>
              <a:gd name="connsiteY180" fmla="*/ 219154 h 1711507"/>
              <a:gd name="connsiteX181" fmla="*/ 189061 w 12192000"/>
              <a:gd name="connsiteY181" fmla="*/ 218856 h 1711507"/>
              <a:gd name="connsiteX182" fmla="*/ 213227 w 12192000"/>
              <a:gd name="connsiteY182" fmla="*/ 218757 h 1711507"/>
              <a:gd name="connsiteX183" fmla="*/ 285592 w 12192000"/>
              <a:gd name="connsiteY183" fmla="*/ 217634 h 1711507"/>
              <a:gd name="connsiteX184" fmla="*/ 305337 w 12192000"/>
              <a:gd name="connsiteY184" fmla="*/ 209871 h 1711507"/>
              <a:gd name="connsiteX185" fmla="*/ 324014 w 12192000"/>
              <a:gd name="connsiteY185" fmla="*/ 209750 h 1711507"/>
              <a:gd name="connsiteX186" fmla="*/ 432328 w 12192000"/>
              <a:gd name="connsiteY186" fmla="*/ 199346 h 1711507"/>
              <a:gd name="connsiteX187" fmla="*/ 447220 w 12192000"/>
              <a:gd name="connsiteY187" fmla="*/ 198569 h 1711507"/>
              <a:gd name="connsiteX188" fmla="*/ 455286 w 12192000"/>
              <a:gd name="connsiteY188" fmla="*/ 195079 h 1711507"/>
              <a:gd name="connsiteX189" fmla="*/ 484167 w 12192000"/>
              <a:gd name="connsiteY189" fmla="*/ 194386 h 1711507"/>
              <a:gd name="connsiteX190" fmla="*/ 485503 w 12192000"/>
              <a:gd name="connsiteY190" fmla="*/ 192401 h 1711507"/>
              <a:gd name="connsiteX191" fmla="*/ 580435 w 12192000"/>
              <a:gd name="connsiteY191" fmla="*/ 175350 h 1711507"/>
              <a:gd name="connsiteX192" fmla="*/ 596700 w 12192000"/>
              <a:gd name="connsiteY192" fmla="*/ 172535 h 1711507"/>
              <a:gd name="connsiteX193" fmla="*/ 610753 w 12192000"/>
              <a:gd name="connsiteY193" fmla="*/ 173388 h 1711507"/>
              <a:gd name="connsiteX194" fmla="*/ 688558 w 12192000"/>
              <a:gd name="connsiteY194" fmla="*/ 170954 h 1711507"/>
              <a:gd name="connsiteX195" fmla="*/ 707065 w 12192000"/>
              <a:gd name="connsiteY195" fmla="*/ 172449 h 1711507"/>
              <a:gd name="connsiteX196" fmla="*/ 714847 w 12192000"/>
              <a:gd name="connsiteY196" fmla="*/ 175603 h 1711507"/>
              <a:gd name="connsiteX197" fmla="*/ 744973 w 12192000"/>
              <a:gd name="connsiteY197" fmla="*/ 169641 h 1711507"/>
              <a:gd name="connsiteX198" fmla="*/ 791456 w 12192000"/>
              <a:gd name="connsiteY198" fmla="*/ 165556 h 1711507"/>
              <a:gd name="connsiteX199" fmla="*/ 813549 w 12192000"/>
              <a:gd name="connsiteY199" fmla="*/ 162607 h 1711507"/>
              <a:gd name="connsiteX200" fmla="*/ 831374 w 12192000"/>
              <a:gd name="connsiteY200" fmla="*/ 164398 h 1711507"/>
              <a:gd name="connsiteX201" fmla="*/ 932814 w 12192000"/>
              <a:gd name="connsiteY201" fmla="*/ 164851 h 1711507"/>
              <a:gd name="connsiteX202" fmla="*/ 956140 w 12192000"/>
              <a:gd name="connsiteY202" fmla="*/ 167695 h 1711507"/>
              <a:gd name="connsiteX203" fmla="*/ 967195 w 12192000"/>
              <a:gd name="connsiteY203" fmla="*/ 173365 h 1711507"/>
              <a:gd name="connsiteX204" fmla="*/ 975858 w 12192000"/>
              <a:gd name="connsiteY204" fmla="*/ 171344 h 1711507"/>
              <a:gd name="connsiteX205" fmla="*/ 1037215 w 12192000"/>
              <a:gd name="connsiteY205" fmla="*/ 171142 h 1711507"/>
              <a:gd name="connsiteX206" fmla="*/ 1077240 w 12192000"/>
              <a:gd name="connsiteY206" fmla="*/ 170494 h 1711507"/>
              <a:gd name="connsiteX207" fmla="*/ 1079673 w 12192000"/>
              <a:gd name="connsiteY207" fmla="*/ 162709 h 1711507"/>
              <a:gd name="connsiteX208" fmla="*/ 1115314 w 12192000"/>
              <a:gd name="connsiteY208" fmla="*/ 159936 h 1711507"/>
              <a:gd name="connsiteX209" fmla="*/ 1153296 w 12192000"/>
              <a:gd name="connsiteY209" fmla="*/ 164932 h 1711507"/>
              <a:gd name="connsiteX210" fmla="*/ 1198064 w 12192000"/>
              <a:gd name="connsiteY210" fmla="*/ 164232 h 1711507"/>
              <a:gd name="connsiteX211" fmla="*/ 1224852 w 12192000"/>
              <a:gd name="connsiteY211" fmla="*/ 163898 h 1711507"/>
              <a:gd name="connsiteX212" fmla="*/ 1295159 w 12192000"/>
              <a:gd name="connsiteY212" fmla="*/ 156638 h 1711507"/>
              <a:gd name="connsiteX213" fmla="*/ 1409235 w 12192000"/>
              <a:gd name="connsiteY213" fmla="*/ 129033 h 1711507"/>
              <a:gd name="connsiteX214" fmla="*/ 1445051 w 12192000"/>
              <a:gd name="connsiteY214" fmla="*/ 125121 h 1711507"/>
              <a:gd name="connsiteX215" fmla="*/ 1451312 w 12192000"/>
              <a:gd name="connsiteY215" fmla="*/ 126712 h 1711507"/>
              <a:gd name="connsiteX216" fmla="*/ 1629619 w 12192000"/>
              <a:gd name="connsiteY216" fmla="*/ 110134 h 1711507"/>
              <a:gd name="connsiteX217" fmla="*/ 1661522 w 12192000"/>
              <a:gd name="connsiteY217" fmla="*/ 109162 h 1711507"/>
              <a:gd name="connsiteX218" fmla="*/ 1685412 w 12192000"/>
              <a:gd name="connsiteY218" fmla="*/ 109769 h 1711507"/>
              <a:gd name="connsiteX219" fmla="*/ 1742589 w 12192000"/>
              <a:gd name="connsiteY219" fmla="*/ 104247 h 1711507"/>
              <a:gd name="connsiteX220" fmla="*/ 1835848 w 12192000"/>
              <a:gd name="connsiteY220" fmla="*/ 92140 h 1711507"/>
              <a:gd name="connsiteX221" fmla="*/ 1855984 w 12192000"/>
              <a:gd name="connsiteY221" fmla="*/ 90226 h 1711507"/>
              <a:gd name="connsiteX222" fmla="*/ 1874399 w 12192000"/>
              <a:gd name="connsiteY222" fmla="*/ 91225 h 1711507"/>
              <a:gd name="connsiteX223" fmla="*/ 1879635 w 12192000"/>
              <a:gd name="connsiteY223" fmla="*/ 93758 h 1711507"/>
              <a:gd name="connsiteX224" fmla="*/ 1890889 w 12192000"/>
              <a:gd name="connsiteY224" fmla="*/ 93131 h 1711507"/>
              <a:gd name="connsiteX225" fmla="*/ 1894113 w 12192000"/>
              <a:gd name="connsiteY225" fmla="*/ 93516 h 1711507"/>
              <a:gd name="connsiteX226" fmla="*/ 1912372 w 12192000"/>
              <a:gd name="connsiteY226" fmla="*/ 95171 h 1711507"/>
              <a:gd name="connsiteX227" fmla="*/ 1945597 w 12192000"/>
              <a:gd name="connsiteY227" fmla="*/ 84991 h 1711507"/>
              <a:gd name="connsiteX228" fmla="*/ 1991209 w 12192000"/>
              <a:gd name="connsiteY228" fmla="*/ 83748 h 1711507"/>
              <a:gd name="connsiteX229" fmla="*/ 2156507 w 12192000"/>
              <a:gd name="connsiteY229" fmla="*/ 61462 h 1711507"/>
              <a:gd name="connsiteX230" fmla="*/ 2186821 w 12192000"/>
              <a:gd name="connsiteY230" fmla="*/ 69164 h 1711507"/>
              <a:gd name="connsiteX231" fmla="*/ 2256258 w 12192000"/>
              <a:gd name="connsiteY231" fmla="*/ 63999 h 1711507"/>
              <a:gd name="connsiteX232" fmla="*/ 2351561 w 12192000"/>
              <a:gd name="connsiteY232" fmla="*/ 35946 h 1711507"/>
              <a:gd name="connsiteX233" fmla="*/ 2478810 w 12192000"/>
              <a:gd name="connsiteY233" fmla="*/ 25528 h 1711507"/>
              <a:gd name="connsiteX234" fmla="*/ 2485897 w 12192000"/>
              <a:gd name="connsiteY234" fmla="*/ 20412 h 1711507"/>
              <a:gd name="connsiteX235" fmla="*/ 2496348 w 12192000"/>
              <a:gd name="connsiteY235" fmla="*/ 16923 h 1711507"/>
              <a:gd name="connsiteX236" fmla="*/ 2498368 w 12192000"/>
              <a:gd name="connsiteY236" fmla="*/ 17177 h 1711507"/>
              <a:gd name="connsiteX237" fmla="*/ 2512719 w 12192000"/>
              <a:gd name="connsiteY237" fmla="*/ 15144 h 1711507"/>
              <a:gd name="connsiteX238" fmla="*/ 2514380 w 12192000"/>
              <a:gd name="connsiteY238" fmla="*/ 13338 h 1711507"/>
              <a:gd name="connsiteX239" fmla="*/ 2523761 w 12192000"/>
              <a:gd name="connsiteY239" fmla="*/ 11517 h 1711507"/>
              <a:gd name="connsiteX240" fmla="*/ 2540995 w 12192000"/>
              <a:gd name="connsiteY240" fmla="*/ 6780 h 1711507"/>
              <a:gd name="connsiteX241" fmla="*/ 2545390 w 12192000"/>
              <a:gd name="connsiteY241" fmla="*/ 6972 h 1711507"/>
              <a:gd name="connsiteX242" fmla="*/ 2573204 w 12192000"/>
              <a:gd name="connsiteY242" fmla="*/ 1504 h 1711507"/>
              <a:gd name="connsiteX243" fmla="*/ 2574142 w 12192000"/>
              <a:gd name="connsiteY243" fmla="*/ 1942 h 1711507"/>
              <a:gd name="connsiteX244" fmla="*/ 2584407 w 12192000"/>
              <a:gd name="connsiteY244" fmla="*/ 2638 h 1711507"/>
              <a:gd name="connsiteX245" fmla="*/ 2602759 w 12192000"/>
              <a:gd name="connsiteY245" fmla="*/ 2800 h 1711507"/>
              <a:gd name="connsiteX246" fmla="*/ 2651951 w 12192000"/>
              <a:gd name="connsiteY246" fmla="*/ 9510 h 1711507"/>
              <a:gd name="connsiteX247" fmla="*/ 2681011 w 12192000"/>
              <a:gd name="connsiteY247" fmla="*/ 3867 h 1711507"/>
              <a:gd name="connsiteX248" fmla="*/ 2762980 w 12192000"/>
              <a:gd name="connsiteY248" fmla="*/ 3009 h 1711507"/>
              <a:gd name="connsiteX249" fmla="*/ 2848823 w 12192000"/>
              <a:gd name="connsiteY249" fmla="*/ 13028 h 1711507"/>
              <a:gd name="connsiteX250" fmla="*/ 2934945 w 12192000"/>
              <a:gd name="connsiteY250" fmla="*/ 14344 h 1711507"/>
              <a:gd name="connsiteX251" fmla="*/ 2966127 w 12192000"/>
              <a:gd name="connsiteY251" fmla="*/ 14075 h 1711507"/>
              <a:gd name="connsiteX252" fmla="*/ 3021708 w 12192000"/>
              <a:gd name="connsiteY252" fmla="*/ 16882 h 1711507"/>
              <a:gd name="connsiteX253" fmla="*/ 3047165 w 12192000"/>
              <a:gd name="connsiteY253" fmla="*/ 20204 h 1711507"/>
              <a:gd name="connsiteX254" fmla="*/ 3048281 w 12192000"/>
              <a:gd name="connsiteY254" fmla="*/ 19999 h 1711507"/>
              <a:gd name="connsiteX255" fmla="*/ 3050556 w 12192000"/>
              <a:gd name="connsiteY255" fmla="*/ 21430 h 1711507"/>
              <a:gd name="connsiteX256" fmla="*/ 3055266 w 12192000"/>
              <a:gd name="connsiteY256" fmla="*/ 22091 h 1711507"/>
              <a:gd name="connsiteX257" fmla="*/ 3068122 w 12192000"/>
              <a:gd name="connsiteY257" fmla="*/ 21666 h 1711507"/>
              <a:gd name="connsiteX258" fmla="*/ 3072957 w 12192000"/>
              <a:gd name="connsiteY258" fmla="*/ 21137 h 1711507"/>
              <a:gd name="connsiteX259" fmla="*/ 3080031 w 12192000"/>
              <a:gd name="connsiteY259" fmla="*/ 21146 h 1711507"/>
              <a:gd name="connsiteX260" fmla="*/ 3080208 w 12192000"/>
              <a:gd name="connsiteY260" fmla="*/ 21264 h 1711507"/>
              <a:gd name="connsiteX261" fmla="*/ 3086834 w 12192000"/>
              <a:gd name="connsiteY261" fmla="*/ 21045 h 1711507"/>
              <a:gd name="connsiteX262" fmla="*/ 3119255 w 12192000"/>
              <a:gd name="connsiteY262" fmla="*/ 18484 h 1711507"/>
              <a:gd name="connsiteX263" fmla="*/ 3162097 w 12192000"/>
              <a:gd name="connsiteY263" fmla="*/ 29675 h 1711507"/>
              <a:gd name="connsiteX264" fmla="*/ 3179814 w 12192000"/>
              <a:gd name="connsiteY264" fmla="*/ 31616 h 1711507"/>
              <a:gd name="connsiteX265" fmla="*/ 3189277 w 12192000"/>
              <a:gd name="connsiteY265" fmla="*/ 33278 h 1711507"/>
              <a:gd name="connsiteX266" fmla="*/ 3189864 w 12192000"/>
              <a:gd name="connsiteY266" fmla="*/ 33787 h 1711507"/>
              <a:gd name="connsiteX267" fmla="*/ 3220947 w 12192000"/>
              <a:gd name="connsiteY267" fmla="*/ 31275 h 1711507"/>
              <a:gd name="connsiteX268" fmla="*/ 3225074 w 12192000"/>
              <a:gd name="connsiteY268" fmla="*/ 31886 h 1711507"/>
              <a:gd name="connsiteX269" fmla="*/ 3245333 w 12192000"/>
              <a:gd name="connsiteY269" fmla="*/ 29038 h 1711507"/>
              <a:gd name="connsiteX270" fmla="*/ 3255801 w 12192000"/>
              <a:gd name="connsiteY270" fmla="*/ 28213 h 1711507"/>
              <a:gd name="connsiteX271" fmla="*/ 3258758 w 12192000"/>
              <a:gd name="connsiteY271" fmla="*/ 26649 h 1711507"/>
              <a:gd name="connsiteX272" fmla="*/ 3274206 w 12192000"/>
              <a:gd name="connsiteY272" fmla="*/ 26105 h 1711507"/>
              <a:gd name="connsiteX273" fmla="*/ 3275983 w 12192000"/>
              <a:gd name="connsiteY273" fmla="*/ 26544 h 1711507"/>
              <a:gd name="connsiteX274" fmla="*/ 3288723 w 12192000"/>
              <a:gd name="connsiteY274" fmla="*/ 24230 h 1711507"/>
              <a:gd name="connsiteX275" fmla="*/ 3299399 w 12192000"/>
              <a:gd name="connsiteY275" fmla="*/ 20035 h 1711507"/>
              <a:gd name="connsiteX276" fmla="*/ 3430794 w 12192000"/>
              <a:gd name="connsiteY276" fmla="*/ 22468 h 1711507"/>
              <a:gd name="connsiteX277" fmla="*/ 3544201 w 12192000"/>
              <a:gd name="connsiteY277" fmla="*/ 4956 h 1711507"/>
              <a:gd name="connsiteX278" fmla="*/ 3618686 w 12192000"/>
              <a:gd name="connsiteY278" fmla="*/ 9 h 1711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</a:cxnLst>
            <a:rect l="l" t="t" r="r" b="b"/>
            <a:pathLst>
              <a:path w="12192000" h="1711507">
                <a:moveTo>
                  <a:pt x="3618686" y="9"/>
                </a:moveTo>
                <a:cubicBezTo>
                  <a:pt x="3623760" y="-137"/>
                  <a:pt x="3623969" y="1552"/>
                  <a:pt x="3615515" y="6781"/>
                </a:cubicBezTo>
                <a:cubicBezTo>
                  <a:pt x="3631688" y="5325"/>
                  <a:pt x="3648382" y="11801"/>
                  <a:pt x="3639273" y="17082"/>
                </a:cubicBezTo>
                <a:cubicBezTo>
                  <a:pt x="3688405" y="5781"/>
                  <a:pt x="3760920" y="17017"/>
                  <a:pt x="3816438" y="11885"/>
                </a:cubicBezTo>
                <a:cubicBezTo>
                  <a:pt x="3846705" y="24302"/>
                  <a:pt x="3830297" y="12814"/>
                  <a:pt x="3861692" y="15136"/>
                </a:cubicBezTo>
                <a:cubicBezTo>
                  <a:pt x="3853105" y="3705"/>
                  <a:pt x="3899805" y="21549"/>
                  <a:pt x="3901522" y="8648"/>
                </a:cubicBezTo>
                <a:cubicBezTo>
                  <a:pt x="3907181" y="9480"/>
                  <a:pt x="3912609" y="10692"/>
                  <a:pt x="3918041" y="12005"/>
                </a:cubicBezTo>
                <a:lnTo>
                  <a:pt x="3920893" y="12687"/>
                </a:lnTo>
                <a:lnTo>
                  <a:pt x="3932294" y="13182"/>
                </a:lnTo>
                <a:lnTo>
                  <a:pt x="3935506" y="16111"/>
                </a:lnTo>
                <a:lnTo>
                  <a:pt x="3952666" y="18857"/>
                </a:lnTo>
                <a:cubicBezTo>
                  <a:pt x="3959094" y="19452"/>
                  <a:pt x="3966010" y="19590"/>
                  <a:pt x="3973652" y="18988"/>
                </a:cubicBezTo>
                <a:cubicBezTo>
                  <a:pt x="3992454" y="13876"/>
                  <a:pt x="4021730" y="20141"/>
                  <a:pt x="4048209" y="19763"/>
                </a:cubicBezTo>
                <a:lnTo>
                  <a:pt x="4060368" y="18179"/>
                </a:lnTo>
                <a:lnTo>
                  <a:pt x="4100056" y="20819"/>
                </a:lnTo>
                <a:cubicBezTo>
                  <a:pt x="4111353" y="21331"/>
                  <a:pt x="4123078" y="21601"/>
                  <a:pt x="4135423" y="21413"/>
                </a:cubicBezTo>
                <a:lnTo>
                  <a:pt x="4158339" y="20153"/>
                </a:lnTo>
                <a:lnTo>
                  <a:pt x="4164346" y="21197"/>
                </a:lnTo>
                <a:cubicBezTo>
                  <a:pt x="4174808" y="21081"/>
                  <a:pt x="4188655" y="17407"/>
                  <a:pt x="4187422" y="21870"/>
                </a:cubicBezTo>
                <a:lnTo>
                  <a:pt x="4199175" y="20323"/>
                </a:lnTo>
                <a:lnTo>
                  <a:pt x="4210776" y="23885"/>
                </a:lnTo>
                <a:cubicBezTo>
                  <a:pt x="4212046" y="24712"/>
                  <a:pt x="4213002" y="25593"/>
                  <a:pt x="4213612" y="26494"/>
                </a:cubicBezTo>
                <a:lnTo>
                  <a:pt x="4230032" y="25323"/>
                </a:lnTo>
                <a:lnTo>
                  <a:pt x="4243495" y="27873"/>
                </a:lnTo>
                <a:lnTo>
                  <a:pt x="4255230" y="26206"/>
                </a:lnTo>
                <a:lnTo>
                  <a:pt x="4260101" y="26581"/>
                </a:lnTo>
                <a:lnTo>
                  <a:pt x="4272208" y="27844"/>
                </a:lnTo>
                <a:cubicBezTo>
                  <a:pt x="4278415" y="28728"/>
                  <a:pt x="4285361" y="29795"/>
                  <a:pt x="4293095" y="30648"/>
                </a:cubicBezTo>
                <a:lnTo>
                  <a:pt x="4299612" y="31037"/>
                </a:lnTo>
                <a:lnTo>
                  <a:pt x="4313798" y="35326"/>
                </a:lnTo>
                <a:cubicBezTo>
                  <a:pt x="4324120" y="38568"/>
                  <a:pt x="4332245" y="40753"/>
                  <a:pt x="4341261" y="38994"/>
                </a:cubicBezTo>
                <a:cubicBezTo>
                  <a:pt x="4356629" y="43182"/>
                  <a:pt x="4367366" y="54921"/>
                  <a:pt x="4389611" y="51789"/>
                </a:cubicBezTo>
                <a:cubicBezTo>
                  <a:pt x="4382860" y="57107"/>
                  <a:pt x="4414316" y="52432"/>
                  <a:pt x="4418032" y="57895"/>
                </a:cubicBezTo>
                <a:cubicBezTo>
                  <a:pt x="4419748" y="62294"/>
                  <a:pt x="4429690" y="61901"/>
                  <a:pt x="4437261" y="63523"/>
                </a:cubicBezTo>
                <a:cubicBezTo>
                  <a:pt x="4442657" y="68015"/>
                  <a:pt x="4480753" y="72118"/>
                  <a:pt x="4494016" y="71471"/>
                </a:cubicBezTo>
                <a:cubicBezTo>
                  <a:pt x="4531399" y="67001"/>
                  <a:pt x="4561470" y="85088"/>
                  <a:pt x="4591359" y="81979"/>
                </a:cubicBezTo>
                <a:cubicBezTo>
                  <a:pt x="4599185" y="82403"/>
                  <a:pt x="4605674" y="83421"/>
                  <a:pt x="4611294" y="84803"/>
                </a:cubicBezTo>
                <a:lnTo>
                  <a:pt x="4625301" y="89562"/>
                </a:lnTo>
                <a:cubicBezTo>
                  <a:pt x="4625475" y="90607"/>
                  <a:pt x="4625649" y="91652"/>
                  <a:pt x="4625823" y="92698"/>
                </a:cubicBezTo>
                <a:lnTo>
                  <a:pt x="4636285" y="94625"/>
                </a:lnTo>
                <a:lnTo>
                  <a:pt x="4638414" y="95624"/>
                </a:lnTo>
                <a:cubicBezTo>
                  <a:pt x="4642464" y="97544"/>
                  <a:pt x="4646594" y="99370"/>
                  <a:pt x="4651277" y="100870"/>
                </a:cubicBezTo>
                <a:cubicBezTo>
                  <a:pt x="4664151" y="89103"/>
                  <a:pt x="4693235" y="111696"/>
                  <a:pt x="4694983" y="99969"/>
                </a:cubicBezTo>
                <a:cubicBezTo>
                  <a:pt x="4722958" y="106167"/>
                  <a:pt x="4717284" y="93379"/>
                  <a:pt x="4735393" y="108813"/>
                </a:cubicBezTo>
                <a:cubicBezTo>
                  <a:pt x="4792909" y="111189"/>
                  <a:pt x="4852415" y="130962"/>
                  <a:pt x="4909198" y="126784"/>
                </a:cubicBezTo>
                <a:cubicBezTo>
                  <a:pt x="4895896" y="130518"/>
                  <a:pt x="4906211" y="138685"/>
                  <a:pt x="4922930" y="139415"/>
                </a:cubicBezTo>
                <a:cubicBezTo>
                  <a:pt x="4872417" y="154499"/>
                  <a:pt x="5003611" y="134802"/>
                  <a:pt x="4989481" y="150288"/>
                </a:cubicBezTo>
                <a:cubicBezTo>
                  <a:pt x="5013030" y="138576"/>
                  <a:pt x="5106406" y="132359"/>
                  <a:pt x="5113087" y="148610"/>
                </a:cubicBezTo>
                <a:cubicBezTo>
                  <a:pt x="5156659" y="156185"/>
                  <a:pt x="5203278" y="153437"/>
                  <a:pt x="5236517" y="167781"/>
                </a:cubicBezTo>
                <a:cubicBezTo>
                  <a:pt x="5240864" y="166520"/>
                  <a:pt x="5245520" y="165723"/>
                  <a:pt x="5250370" y="165256"/>
                </a:cubicBezTo>
                <a:lnTo>
                  <a:pt x="5264562" y="164745"/>
                </a:lnTo>
                <a:lnTo>
                  <a:pt x="5265875" y="165382"/>
                </a:lnTo>
                <a:cubicBezTo>
                  <a:pt x="5272502" y="167127"/>
                  <a:pt x="5277231" y="167336"/>
                  <a:pt x="5281111" y="166865"/>
                </a:cubicBezTo>
                <a:lnTo>
                  <a:pt x="5285296" y="165793"/>
                </a:lnTo>
                <a:lnTo>
                  <a:pt x="5296016" y="166373"/>
                </a:lnTo>
                <a:lnTo>
                  <a:pt x="5317851" y="166333"/>
                </a:lnTo>
                <a:lnTo>
                  <a:pt x="5321263" y="167432"/>
                </a:lnTo>
                <a:lnTo>
                  <a:pt x="5353150" y="169097"/>
                </a:lnTo>
                <a:cubicBezTo>
                  <a:pt x="5353191" y="169280"/>
                  <a:pt x="5353231" y="169463"/>
                  <a:pt x="5353271" y="169646"/>
                </a:cubicBezTo>
                <a:cubicBezTo>
                  <a:pt x="5354268" y="170912"/>
                  <a:pt x="5356376" y="171919"/>
                  <a:pt x="5360865" y="172409"/>
                </a:cubicBezTo>
                <a:cubicBezTo>
                  <a:pt x="5349299" y="179352"/>
                  <a:pt x="5361845" y="175659"/>
                  <a:pt x="5376106" y="176493"/>
                </a:cubicBezTo>
                <a:cubicBezTo>
                  <a:pt x="5361324" y="187460"/>
                  <a:pt x="5404648" y="185176"/>
                  <a:pt x="5407296" y="192407"/>
                </a:cubicBezTo>
                <a:cubicBezTo>
                  <a:pt x="5418101" y="192771"/>
                  <a:pt x="5429262" y="193356"/>
                  <a:pt x="5440501" y="194200"/>
                </a:cubicBezTo>
                <a:lnTo>
                  <a:pt x="5447027" y="194849"/>
                </a:lnTo>
                <a:cubicBezTo>
                  <a:pt x="5447048" y="194893"/>
                  <a:pt x="5447071" y="194937"/>
                  <a:pt x="5447092" y="194981"/>
                </a:cubicBezTo>
                <a:cubicBezTo>
                  <a:pt x="5448369" y="195375"/>
                  <a:pt x="5450462" y="195683"/>
                  <a:pt x="5453843" y="195901"/>
                </a:cubicBezTo>
                <a:lnTo>
                  <a:pt x="5458922" y="196031"/>
                </a:lnTo>
                <a:lnTo>
                  <a:pt x="5471578" y="197289"/>
                </a:lnTo>
                <a:lnTo>
                  <a:pt x="5475501" y="198511"/>
                </a:lnTo>
                <a:lnTo>
                  <a:pt x="5476431" y="200133"/>
                </a:lnTo>
                <a:lnTo>
                  <a:pt x="5477673" y="200086"/>
                </a:lnTo>
                <a:cubicBezTo>
                  <a:pt x="5487646" y="198430"/>
                  <a:pt x="5491911" y="195008"/>
                  <a:pt x="5499107" y="206450"/>
                </a:cubicBezTo>
                <a:cubicBezTo>
                  <a:pt x="5521249" y="204381"/>
                  <a:pt x="5522717" y="211055"/>
                  <a:pt x="5549773" y="216212"/>
                </a:cubicBezTo>
                <a:cubicBezTo>
                  <a:pt x="5563075" y="213470"/>
                  <a:pt x="5571891" y="215880"/>
                  <a:pt x="5579798" y="219974"/>
                </a:cubicBezTo>
                <a:cubicBezTo>
                  <a:pt x="5607762" y="220995"/>
                  <a:pt x="5630793" y="227992"/>
                  <a:pt x="5660945" y="232281"/>
                </a:cubicBezTo>
                <a:cubicBezTo>
                  <a:pt x="5696119" y="230605"/>
                  <a:pt x="5709313" y="241608"/>
                  <a:pt x="5741550" y="246153"/>
                </a:cubicBezTo>
                <a:cubicBezTo>
                  <a:pt x="5773481" y="240240"/>
                  <a:pt x="5761761" y="256343"/>
                  <a:pt x="5777092" y="261598"/>
                </a:cubicBezTo>
                <a:lnTo>
                  <a:pt x="5781696" y="262413"/>
                </a:lnTo>
                <a:lnTo>
                  <a:pt x="5794572" y="262404"/>
                </a:lnTo>
                <a:lnTo>
                  <a:pt x="5799466" y="262032"/>
                </a:lnTo>
                <a:cubicBezTo>
                  <a:pt x="5802815" y="261914"/>
                  <a:pt x="5805020" y="262011"/>
                  <a:pt x="5806515" y="262272"/>
                </a:cubicBezTo>
                <a:lnTo>
                  <a:pt x="5806675" y="262396"/>
                </a:lnTo>
                <a:lnTo>
                  <a:pt x="5813312" y="262391"/>
                </a:lnTo>
                <a:cubicBezTo>
                  <a:pt x="5824550" y="262115"/>
                  <a:pt x="5835517" y="261593"/>
                  <a:pt x="5845991" y="260887"/>
                </a:cubicBezTo>
                <a:cubicBezTo>
                  <a:pt x="5853809" y="267730"/>
                  <a:pt x="5893041" y="261226"/>
                  <a:pt x="5887151" y="273454"/>
                </a:cubicBezTo>
                <a:cubicBezTo>
                  <a:pt x="5901226" y="272869"/>
                  <a:pt x="5910361" y="268010"/>
                  <a:pt x="5904546" y="275966"/>
                </a:cubicBezTo>
                <a:cubicBezTo>
                  <a:pt x="5909147" y="276006"/>
                  <a:pt x="5911875" y="276789"/>
                  <a:pt x="5913749" y="277935"/>
                </a:cubicBezTo>
                <a:lnTo>
                  <a:pt x="5914266" y="278461"/>
                </a:lnTo>
                <a:lnTo>
                  <a:pt x="5945601" y="276962"/>
                </a:lnTo>
                <a:lnTo>
                  <a:pt x="5949632" y="277705"/>
                </a:lnTo>
                <a:lnTo>
                  <a:pt x="5970223" y="275521"/>
                </a:lnTo>
                <a:lnTo>
                  <a:pt x="5980773" y="275035"/>
                </a:lnTo>
                <a:lnTo>
                  <a:pt x="5983935" y="273570"/>
                </a:lnTo>
                <a:cubicBezTo>
                  <a:pt x="5987251" y="272725"/>
                  <a:pt x="5991873" y="272466"/>
                  <a:pt x="5999415" y="273529"/>
                </a:cubicBezTo>
                <a:lnTo>
                  <a:pt x="6001125" y="274024"/>
                </a:lnTo>
                <a:lnTo>
                  <a:pt x="6014148" y="272127"/>
                </a:lnTo>
                <a:cubicBezTo>
                  <a:pt x="6018385" y="271191"/>
                  <a:pt x="6022196" y="269952"/>
                  <a:pt x="6025373" y="268284"/>
                </a:cubicBezTo>
                <a:cubicBezTo>
                  <a:pt x="6067313" y="279108"/>
                  <a:pt x="6109314" y="271823"/>
                  <a:pt x="6156029" y="274980"/>
                </a:cubicBezTo>
                <a:cubicBezTo>
                  <a:pt x="6208860" y="274485"/>
                  <a:pt x="6245574" y="272587"/>
                  <a:pt x="6280339" y="272818"/>
                </a:cubicBezTo>
                <a:cubicBezTo>
                  <a:pt x="6296663" y="271891"/>
                  <a:pt x="6415779" y="271393"/>
                  <a:pt x="6405968" y="276370"/>
                </a:cubicBezTo>
                <a:cubicBezTo>
                  <a:pt x="6456511" y="266682"/>
                  <a:pt x="6485905" y="280257"/>
                  <a:pt x="6541963" y="276934"/>
                </a:cubicBezTo>
                <a:cubicBezTo>
                  <a:pt x="6570420" y="290316"/>
                  <a:pt x="6555653" y="278310"/>
                  <a:pt x="6586627" y="281649"/>
                </a:cubicBezTo>
                <a:cubicBezTo>
                  <a:pt x="6579650" y="269956"/>
                  <a:pt x="6623738" y="289290"/>
                  <a:pt x="6627238" y="276465"/>
                </a:cubicBezTo>
                <a:cubicBezTo>
                  <a:pt x="6632765" y="277477"/>
                  <a:pt x="6638005" y="278865"/>
                  <a:pt x="6643243" y="280354"/>
                </a:cubicBezTo>
                <a:lnTo>
                  <a:pt x="6645989" y="281125"/>
                </a:lnTo>
                <a:lnTo>
                  <a:pt x="6657286" y="281990"/>
                </a:lnTo>
                <a:lnTo>
                  <a:pt x="6660086" y="285020"/>
                </a:lnTo>
                <a:lnTo>
                  <a:pt x="6797366" y="289881"/>
                </a:lnTo>
                <a:cubicBezTo>
                  <a:pt x="6809416" y="287942"/>
                  <a:pt x="6848406" y="288225"/>
                  <a:pt x="6856808" y="292107"/>
                </a:cubicBezTo>
                <a:cubicBezTo>
                  <a:pt x="6865149" y="292956"/>
                  <a:pt x="6874251" y="291592"/>
                  <a:pt x="6879107" y="295746"/>
                </a:cubicBezTo>
                <a:cubicBezTo>
                  <a:pt x="6897223" y="298188"/>
                  <a:pt x="6938712" y="303804"/>
                  <a:pt x="6965507" y="306764"/>
                </a:cubicBezTo>
                <a:cubicBezTo>
                  <a:pt x="6979948" y="301536"/>
                  <a:pt x="7002622" y="312151"/>
                  <a:pt x="7039877" y="313504"/>
                </a:cubicBezTo>
                <a:cubicBezTo>
                  <a:pt x="7055680" y="307458"/>
                  <a:pt x="7064986" y="314500"/>
                  <a:pt x="7095242" y="306489"/>
                </a:cubicBezTo>
                <a:cubicBezTo>
                  <a:pt x="7096482" y="307318"/>
                  <a:pt x="7098030" y="308086"/>
                  <a:pt x="7099839" y="308775"/>
                </a:cubicBezTo>
                <a:cubicBezTo>
                  <a:pt x="7110349" y="312772"/>
                  <a:pt x="7127195" y="313208"/>
                  <a:pt x="7137466" y="309750"/>
                </a:cubicBezTo>
                <a:cubicBezTo>
                  <a:pt x="7185680" y="299155"/>
                  <a:pt x="7229391" y="300398"/>
                  <a:pt x="7270499" y="298777"/>
                </a:cubicBezTo>
                <a:cubicBezTo>
                  <a:pt x="7316962" y="298228"/>
                  <a:pt x="7285675" y="310922"/>
                  <a:pt x="7343995" y="301078"/>
                </a:cubicBezTo>
                <a:cubicBezTo>
                  <a:pt x="7350049" y="305805"/>
                  <a:pt x="7357393" y="306169"/>
                  <a:pt x="7369884" y="304215"/>
                </a:cubicBezTo>
                <a:cubicBezTo>
                  <a:pt x="7392444" y="304292"/>
                  <a:pt x="7390182" y="315825"/>
                  <a:pt x="7413269" y="309326"/>
                </a:cubicBezTo>
                <a:cubicBezTo>
                  <a:pt x="7408905" y="315459"/>
                  <a:pt x="7455926" y="312609"/>
                  <a:pt x="7445210" y="318858"/>
                </a:cubicBezTo>
                <a:cubicBezTo>
                  <a:pt x="7459637" y="324823"/>
                  <a:pt x="7467328" y="315647"/>
                  <a:pt x="7481682" y="320869"/>
                </a:cubicBezTo>
                <a:cubicBezTo>
                  <a:pt x="7498076" y="322354"/>
                  <a:pt x="7472551" y="314032"/>
                  <a:pt x="7490783" y="313947"/>
                </a:cubicBezTo>
                <a:cubicBezTo>
                  <a:pt x="7512832" y="314969"/>
                  <a:pt x="7513326" y="303570"/>
                  <a:pt x="7529590" y="318495"/>
                </a:cubicBezTo>
                <a:lnTo>
                  <a:pt x="7588393" y="326205"/>
                </a:lnTo>
                <a:cubicBezTo>
                  <a:pt x="7601800" y="322902"/>
                  <a:pt x="7612304" y="324957"/>
                  <a:pt x="7622470" y="328743"/>
                </a:cubicBezTo>
                <a:cubicBezTo>
                  <a:pt x="7653251" y="328613"/>
                  <a:pt x="7680961" y="334687"/>
                  <a:pt x="7715372" y="337749"/>
                </a:cubicBezTo>
                <a:cubicBezTo>
                  <a:pt x="7752962" y="334613"/>
                  <a:pt x="7771514" y="345116"/>
                  <a:pt x="7808289" y="348348"/>
                </a:cubicBezTo>
                <a:cubicBezTo>
                  <a:pt x="7845364" y="340055"/>
                  <a:pt x="7831482" y="362995"/>
                  <a:pt x="7862569" y="363542"/>
                </a:cubicBezTo>
                <a:cubicBezTo>
                  <a:pt x="7913649" y="356680"/>
                  <a:pt x="7860835" y="371257"/>
                  <a:pt x="7939030" y="371291"/>
                </a:cubicBezTo>
                <a:cubicBezTo>
                  <a:pt x="7943539" y="369986"/>
                  <a:pt x="7952871" y="371899"/>
                  <a:pt x="7951716" y="373895"/>
                </a:cubicBezTo>
                <a:cubicBezTo>
                  <a:pt x="7968853" y="373823"/>
                  <a:pt x="8017302" y="387319"/>
                  <a:pt x="8041855" y="385867"/>
                </a:cubicBezTo>
                <a:lnTo>
                  <a:pt x="8049093" y="386199"/>
                </a:lnTo>
                <a:lnTo>
                  <a:pt x="8055948" y="382442"/>
                </a:lnTo>
                <a:cubicBezTo>
                  <a:pt x="8060232" y="381237"/>
                  <a:pt x="8065083" y="381477"/>
                  <a:pt x="8071087" y="384679"/>
                </a:cubicBezTo>
                <a:cubicBezTo>
                  <a:pt x="8090297" y="384063"/>
                  <a:pt x="8105929" y="389071"/>
                  <a:pt x="8132179" y="387665"/>
                </a:cubicBezTo>
                <a:cubicBezTo>
                  <a:pt x="8163925" y="372958"/>
                  <a:pt x="8174085" y="392546"/>
                  <a:pt x="8221961" y="397778"/>
                </a:cubicBezTo>
                <a:cubicBezTo>
                  <a:pt x="8239260" y="384418"/>
                  <a:pt x="8255724" y="388325"/>
                  <a:pt x="8272781" y="397667"/>
                </a:cubicBezTo>
                <a:cubicBezTo>
                  <a:pt x="8317170" y="390065"/>
                  <a:pt x="8361010" y="402387"/>
                  <a:pt x="8412641" y="403819"/>
                </a:cubicBezTo>
                <a:cubicBezTo>
                  <a:pt x="8464978" y="385318"/>
                  <a:pt x="8481427" y="421259"/>
                  <a:pt x="8536583" y="422661"/>
                </a:cubicBezTo>
                <a:lnTo>
                  <a:pt x="8756784" y="455352"/>
                </a:lnTo>
                <a:cubicBezTo>
                  <a:pt x="8762479" y="450253"/>
                  <a:pt x="8777160" y="453994"/>
                  <a:pt x="8776743" y="460443"/>
                </a:cubicBezTo>
                <a:cubicBezTo>
                  <a:pt x="8783686" y="457962"/>
                  <a:pt x="8799059" y="444562"/>
                  <a:pt x="8802402" y="454614"/>
                </a:cubicBezTo>
                <a:cubicBezTo>
                  <a:pt x="8839089" y="453250"/>
                  <a:pt x="8874444" y="444758"/>
                  <a:pt x="8905057" y="429955"/>
                </a:cubicBezTo>
                <a:cubicBezTo>
                  <a:pt x="8978107" y="442485"/>
                  <a:pt x="8931572" y="415210"/>
                  <a:pt x="8983190" y="416520"/>
                </a:cubicBezTo>
                <a:cubicBezTo>
                  <a:pt x="9027080" y="433694"/>
                  <a:pt x="9040676" y="398791"/>
                  <a:pt x="9089879" y="408821"/>
                </a:cubicBezTo>
                <a:cubicBezTo>
                  <a:pt x="9101224" y="374721"/>
                  <a:pt x="9134821" y="409204"/>
                  <a:pt x="9151944" y="398641"/>
                </a:cubicBezTo>
                <a:cubicBezTo>
                  <a:pt x="9186724" y="435136"/>
                  <a:pt x="9234435" y="381489"/>
                  <a:pt x="9265240" y="380170"/>
                </a:cubicBezTo>
                <a:cubicBezTo>
                  <a:pt x="9307611" y="370085"/>
                  <a:pt x="9369419" y="397425"/>
                  <a:pt x="9387162" y="357390"/>
                </a:cubicBezTo>
                <a:cubicBezTo>
                  <a:pt x="9423795" y="357562"/>
                  <a:pt x="9437246" y="365703"/>
                  <a:pt x="9469688" y="358349"/>
                </a:cubicBezTo>
                <a:cubicBezTo>
                  <a:pt x="9511602" y="348162"/>
                  <a:pt x="9588820" y="330698"/>
                  <a:pt x="9632016" y="317808"/>
                </a:cubicBezTo>
                <a:cubicBezTo>
                  <a:pt x="9654932" y="335272"/>
                  <a:pt x="9694784" y="281732"/>
                  <a:pt x="9728860" y="281003"/>
                </a:cubicBezTo>
                <a:cubicBezTo>
                  <a:pt x="9733829" y="267805"/>
                  <a:pt x="9741717" y="268075"/>
                  <a:pt x="9756036" y="274380"/>
                </a:cubicBezTo>
                <a:cubicBezTo>
                  <a:pt x="9865721" y="275875"/>
                  <a:pt x="9984102" y="257276"/>
                  <a:pt x="10047102" y="253749"/>
                </a:cubicBezTo>
                <a:cubicBezTo>
                  <a:pt x="10072943" y="253978"/>
                  <a:pt x="10132654" y="241640"/>
                  <a:pt x="10194455" y="229045"/>
                </a:cubicBezTo>
                <a:cubicBezTo>
                  <a:pt x="10218951" y="197903"/>
                  <a:pt x="10303769" y="217683"/>
                  <a:pt x="10334082" y="214808"/>
                </a:cubicBezTo>
                <a:cubicBezTo>
                  <a:pt x="10404928" y="207613"/>
                  <a:pt x="10433530" y="223063"/>
                  <a:pt x="10428552" y="193667"/>
                </a:cubicBezTo>
                <a:cubicBezTo>
                  <a:pt x="10434570" y="181275"/>
                  <a:pt x="10449494" y="181364"/>
                  <a:pt x="10456642" y="192465"/>
                </a:cubicBezTo>
                <a:cubicBezTo>
                  <a:pt x="10474477" y="189882"/>
                  <a:pt x="10485222" y="175225"/>
                  <a:pt x="10503257" y="193504"/>
                </a:cubicBezTo>
                <a:cubicBezTo>
                  <a:pt x="10527799" y="190634"/>
                  <a:pt x="10551916" y="147251"/>
                  <a:pt x="10572019" y="175637"/>
                </a:cubicBezTo>
                <a:cubicBezTo>
                  <a:pt x="10645346" y="169847"/>
                  <a:pt x="10704612" y="160946"/>
                  <a:pt x="10753815" y="153380"/>
                </a:cubicBezTo>
                <a:cubicBezTo>
                  <a:pt x="10828330" y="139563"/>
                  <a:pt x="10880543" y="129897"/>
                  <a:pt x="10945651" y="98004"/>
                </a:cubicBezTo>
                <a:cubicBezTo>
                  <a:pt x="11016245" y="95021"/>
                  <a:pt x="11072458" y="102127"/>
                  <a:pt x="11140131" y="99231"/>
                </a:cubicBezTo>
                <a:cubicBezTo>
                  <a:pt x="11171167" y="89773"/>
                  <a:pt x="11227015" y="135488"/>
                  <a:pt x="11254060" y="110060"/>
                </a:cubicBezTo>
                <a:cubicBezTo>
                  <a:pt x="11277300" y="139282"/>
                  <a:pt x="11327162" y="124629"/>
                  <a:pt x="11368451" y="132281"/>
                </a:cubicBezTo>
                <a:cubicBezTo>
                  <a:pt x="11415670" y="142255"/>
                  <a:pt x="11471232" y="136531"/>
                  <a:pt x="11528203" y="134254"/>
                </a:cubicBezTo>
                <a:cubicBezTo>
                  <a:pt x="11565615" y="99525"/>
                  <a:pt x="11635268" y="161939"/>
                  <a:pt x="11671811" y="116325"/>
                </a:cubicBezTo>
                <a:cubicBezTo>
                  <a:pt x="11682520" y="129215"/>
                  <a:pt x="11690984" y="123027"/>
                  <a:pt x="11706787" y="120897"/>
                </a:cubicBezTo>
                <a:cubicBezTo>
                  <a:pt x="11718593" y="143812"/>
                  <a:pt x="11740316" y="119581"/>
                  <a:pt x="11754751" y="132799"/>
                </a:cubicBezTo>
                <a:cubicBezTo>
                  <a:pt x="11800593" y="119431"/>
                  <a:pt x="11880315" y="116312"/>
                  <a:pt x="11917396" y="115212"/>
                </a:cubicBezTo>
                <a:cubicBezTo>
                  <a:pt x="11970298" y="106961"/>
                  <a:pt x="12039200" y="88079"/>
                  <a:pt x="12072164" y="83291"/>
                </a:cubicBezTo>
                <a:cubicBezTo>
                  <a:pt x="12079369" y="82778"/>
                  <a:pt x="12088979" y="86704"/>
                  <a:pt x="12103507" y="98946"/>
                </a:cubicBezTo>
                <a:cubicBezTo>
                  <a:pt x="12116282" y="105801"/>
                  <a:pt x="12148529" y="97142"/>
                  <a:pt x="12181097" y="101695"/>
                </a:cubicBezTo>
                <a:lnTo>
                  <a:pt x="12192000" y="94466"/>
                </a:lnTo>
                <a:lnTo>
                  <a:pt x="12183005" y="1711507"/>
                </a:lnTo>
                <a:lnTo>
                  <a:pt x="0" y="1711507"/>
                </a:lnTo>
                <a:lnTo>
                  <a:pt x="0" y="255071"/>
                </a:lnTo>
                <a:lnTo>
                  <a:pt x="3420" y="254580"/>
                </a:lnTo>
                <a:cubicBezTo>
                  <a:pt x="33798" y="250869"/>
                  <a:pt x="50563" y="250688"/>
                  <a:pt x="69321" y="248222"/>
                </a:cubicBezTo>
                <a:cubicBezTo>
                  <a:pt x="99691" y="242498"/>
                  <a:pt x="131819" y="229515"/>
                  <a:pt x="150147" y="225345"/>
                </a:cubicBezTo>
                <a:lnTo>
                  <a:pt x="179293" y="223202"/>
                </a:lnTo>
                <a:lnTo>
                  <a:pt x="178234" y="219154"/>
                </a:lnTo>
                <a:lnTo>
                  <a:pt x="189061" y="218856"/>
                </a:lnTo>
                <a:lnTo>
                  <a:pt x="213227" y="218757"/>
                </a:lnTo>
                <a:cubicBezTo>
                  <a:pt x="228307" y="218145"/>
                  <a:pt x="270240" y="219115"/>
                  <a:pt x="285592" y="217634"/>
                </a:cubicBezTo>
                <a:cubicBezTo>
                  <a:pt x="290021" y="213316"/>
                  <a:pt x="296857" y="210963"/>
                  <a:pt x="305337" y="209871"/>
                </a:cubicBezTo>
                <a:lnTo>
                  <a:pt x="324014" y="209750"/>
                </a:lnTo>
                <a:lnTo>
                  <a:pt x="432328" y="199346"/>
                </a:lnTo>
                <a:lnTo>
                  <a:pt x="447220" y="198569"/>
                </a:lnTo>
                <a:lnTo>
                  <a:pt x="455286" y="195079"/>
                </a:lnTo>
                <a:cubicBezTo>
                  <a:pt x="461442" y="194384"/>
                  <a:pt x="479129" y="194834"/>
                  <a:pt x="484167" y="194386"/>
                </a:cubicBezTo>
                <a:lnTo>
                  <a:pt x="485503" y="192401"/>
                </a:lnTo>
                <a:cubicBezTo>
                  <a:pt x="501549" y="189228"/>
                  <a:pt x="561902" y="178662"/>
                  <a:pt x="580435" y="175350"/>
                </a:cubicBezTo>
                <a:cubicBezTo>
                  <a:pt x="584137" y="178403"/>
                  <a:pt x="592428" y="173582"/>
                  <a:pt x="596700" y="172535"/>
                </a:cubicBezTo>
                <a:cubicBezTo>
                  <a:pt x="597361" y="174590"/>
                  <a:pt x="607702" y="175217"/>
                  <a:pt x="610753" y="173388"/>
                </a:cubicBezTo>
                <a:cubicBezTo>
                  <a:pt x="683451" y="163358"/>
                  <a:pt x="647061" y="184084"/>
                  <a:pt x="688558" y="170954"/>
                </a:cubicBezTo>
                <a:cubicBezTo>
                  <a:pt x="695899" y="170084"/>
                  <a:pt x="701847" y="170913"/>
                  <a:pt x="707065" y="172449"/>
                </a:cubicBezTo>
                <a:lnTo>
                  <a:pt x="714847" y="175603"/>
                </a:lnTo>
                <a:lnTo>
                  <a:pt x="744973" y="169641"/>
                </a:lnTo>
                <a:cubicBezTo>
                  <a:pt x="759812" y="167563"/>
                  <a:pt x="775431" y="166186"/>
                  <a:pt x="791456" y="165556"/>
                </a:cubicBezTo>
                <a:cubicBezTo>
                  <a:pt x="795052" y="169757"/>
                  <a:pt x="807631" y="163789"/>
                  <a:pt x="813549" y="162607"/>
                </a:cubicBezTo>
                <a:cubicBezTo>
                  <a:pt x="813610" y="165351"/>
                  <a:pt x="826721" y="166666"/>
                  <a:pt x="831374" y="164398"/>
                </a:cubicBezTo>
                <a:cubicBezTo>
                  <a:pt x="929156" y="154591"/>
                  <a:pt x="874135" y="180218"/>
                  <a:pt x="932814" y="164851"/>
                </a:cubicBezTo>
                <a:cubicBezTo>
                  <a:pt x="942630" y="164050"/>
                  <a:pt x="949995" y="165425"/>
                  <a:pt x="956140" y="167695"/>
                </a:cubicBezTo>
                <a:lnTo>
                  <a:pt x="967195" y="173365"/>
                </a:lnTo>
                <a:lnTo>
                  <a:pt x="975858" y="171344"/>
                </a:lnTo>
                <a:cubicBezTo>
                  <a:pt x="1008553" y="171185"/>
                  <a:pt x="1018193" y="176996"/>
                  <a:pt x="1037215" y="171142"/>
                </a:cubicBezTo>
                <a:cubicBezTo>
                  <a:pt x="1065325" y="183310"/>
                  <a:pt x="1055859" y="172355"/>
                  <a:pt x="1077240" y="170494"/>
                </a:cubicBezTo>
                <a:cubicBezTo>
                  <a:pt x="1094107" y="168067"/>
                  <a:pt x="1063141" y="163398"/>
                  <a:pt x="1079673" y="162709"/>
                </a:cubicBezTo>
                <a:cubicBezTo>
                  <a:pt x="1097557" y="165851"/>
                  <a:pt x="1096716" y="156094"/>
                  <a:pt x="1115314" y="159936"/>
                </a:cubicBezTo>
                <a:cubicBezTo>
                  <a:pt x="1110796" y="167286"/>
                  <a:pt x="1152014" y="158512"/>
                  <a:pt x="1153296" y="164932"/>
                </a:cubicBezTo>
                <a:cubicBezTo>
                  <a:pt x="1169093" y="155750"/>
                  <a:pt x="1177030" y="167062"/>
                  <a:pt x="1198064" y="164232"/>
                </a:cubicBezTo>
                <a:cubicBezTo>
                  <a:pt x="1207969" y="160758"/>
                  <a:pt x="1215116" y="160162"/>
                  <a:pt x="1224852" y="163898"/>
                </a:cubicBezTo>
                <a:cubicBezTo>
                  <a:pt x="1270482" y="146986"/>
                  <a:pt x="1252457" y="163142"/>
                  <a:pt x="1295159" y="156638"/>
                </a:cubicBezTo>
                <a:cubicBezTo>
                  <a:pt x="1331949" y="149798"/>
                  <a:pt x="1373653" y="145361"/>
                  <a:pt x="1409235" y="129033"/>
                </a:cubicBezTo>
                <a:cubicBezTo>
                  <a:pt x="1415767" y="124407"/>
                  <a:pt x="1431804" y="122656"/>
                  <a:pt x="1445051" y="125121"/>
                </a:cubicBezTo>
                <a:cubicBezTo>
                  <a:pt x="1447327" y="125546"/>
                  <a:pt x="1449439" y="126083"/>
                  <a:pt x="1451312" y="126712"/>
                </a:cubicBezTo>
                <a:cubicBezTo>
                  <a:pt x="1482072" y="124215"/>
                  <a:pt x="1594584" y="113058"/>
                  <a:pt x="1629619" y="110134"/>
                </a:cubicBezTo>
                <a:cubicBezTo>
                  <a:pt x="1632456" y="116077"/>
                  <a:pt x="1650172" y="105353"/>
                  <a:pt x="1661522" y="109162"/>
                </a:cubicBezTo>
                <a:cubicBezTo>
                  <a:pt x="1669650" y="112506"/>
                  <a:pt x="1676921" y="110032"/>
                  <a:pt x="1685412" y="109769"/>
                </a:cubicBezTo>
                <a:cubicBezTo>
                  <a:pt x="1696598" y="112397"/>
                  <a:pt x="1733078" y="107651"/>
                  <a:pt x="1742589" y="104247"/>
                </a:cubicBezTo>
                <a:cubicBezTo>
                  <a:pt x="1765318" y="92418"/>
                  <a:pt x="1816964" y="101202"/>
                  <a:pt x="1835848" y="92140"/>
                </a:cubicBezTo>
                <a:cubicBezTo>
                  <a:pt x="1842700" y="90809"/>
                  <a:pt x="1849404" y="90272"/>
                  <a:pt x="1855984" y="90226"/>
                </a:cubicBezTo>
                <a:lnTo>
                  <a:pt x="1874399" y="91225"/>
                </a:lnTo>
                <a:lnTo>
                  <a:pt x="1879635" y="93758"/>
                </a:lnTo>
                <a:lnTo>
                  <a:pt x="1890889" y="93131"/>
                </a:lnTo>
                <a:lnTo>
                  <a:pt x="1894113" y="93516"/>
                </a:lnTo>
                <a:cubicBezTo>
                  <a:pt x="1900274" y="94263"/>
                  <a:pt x="1906354" y="94915"/>
                  <a:pt x="1912372" y="95171"/>
                </a:cubicBezTo>
                <a:cubicBezTo>
                  <a:pt x="1904458" y="82466"/>
                  <a:pt x="1962258" y="95265"/>
                  <a:pt x="1945597" y="84991"/>
                </a:cubicBezTo>
                <a:cubicBezTo>
                  <a:pt x="1977288" y="84194"/>
                  <a:pt x="1953115" y="74625"/>
                  <a:pt x="1991209" y="83748"/>
                </a:cubicBezTo>
                <a:cubicBezTo>
                  <a:pt x="2040411" y="73360"/>
                  <a:pt x="2117969" y="77226"/>
                  <a:pt x="2156507" y="61462"/>
                </a:cubicBezTo>
                <a:cubicBezTo>
                  <a:pt x="2151720" y="67481"/>
                  <a:pt x="2172457" y="72150"/>
                  <a:pt x="2186821" y="69164"/>
                </a:cubicBezTo>
                <a:cubicBezTo>
                  <a:pt x="2170029" y="92779"/>
                  <a:pt x="2243615" y="47884"/>
                  <a:pt x="2256258" y="63999"/>
                </a:cubicBezTo>
                <a:cubicBezTo>
                  <a:pt x="2256882" y="49039"/>
                  <a:pt x="2321261" y="23672"/>
                  <a:pt x="2351561" y="35946"/>
                </a:cubicBezTo>
                <a:cubicBezTo>
                  <a:pt x="2397724" y="32950"/>
                  <a:pt x="2430412" y="20584"/>
                  <a:pt x="2478810" y="25528"/>
                </a:cubicBezTo>
                <a:cubicBezTo>
                  <a:pt x="2480312" y="23526"/>
                  <a:pt x="2482773" y="21851"/>
                  <a:pt x="2485897" y="20412"/>
                </a:cubicBezTo>
                <a:lnTo>
                  <a:pt x="2496348" y="16923"/>
                </a:lnTo>
                <a:lnTo>
                  <a:pt x="2498368" y="17177"/>
                </a:lnTo>
                <a:cubicBezTo>
                  <a:pt x="2506305" y="17222"/>
                  <a:pt x="2510369" y="16378"/>
                  <a:pt x="2512719" y="15144"/>
                </a:cubicBezTo>
                <a:lnTo>
                  <a:pt x="2514380" y="13338"/>
                </a:lnTo>
                <a:lnTo>
                  <a:pt x="2523761" y="11517"/>
                </a:lnTo>
                <a:lnTo>
                  <a:pt x="2540995" y="6780"/>
                </a:lnTo>
                <a:lnTo>
                  <a:pt x="2545390" y="6972"/>
                </a:lnTo>
                <a:lnTo>
                  <a:pt x="2573204" y="1504"/>
                </a:lnTo>
                <a:lnTo>
                  <a:pt x="2574142" y="1942"/>
                </a:lnTo>
                <a:cubicBezTo>
                  <a:pt x="2576879" y="2796"/>
                  <a:pt x="2580101" y="3191"/>
                  <a:pt x="2584407" y="2638"/>
                </a:cubicBezTo>
                <a:cubicBezTo>
                  <a:pt x="2585931" y="10988"/>
                  <a:pt x="2590190" y="5171"/>
                  <a:pt x="2602759" y="2800"/>
                </a:cubicBezTo>
                <a:cubicBezTo>
                  <a:pt x="2607932" y="15242"/>
                  <a:pt x="2638729" y="3977"/>
                  <a:pt x="2651951" y="9510"/>
                </a:cubicBezTo>
                <a:cubicBezTo>
                  <a:pt x="2661071" y="7488"/>
                  <a:pt x="2670809" y="5577"/>
                  <a:pt x="2681011" y="3867"/>
                </a:cubicBezTo>
                <a:lnTo>
                  <a:pt x="2762980" y="3009"/>
                </a:lnTo>
                <a:lnTo>
                  <a:pt x="2848823" y="13028"/>
                </a:lnTo>
                <a:cubicBezTo>
                  <a:pt x="2880576" y="13247"/>
                  <a:pt x="2908071" y="16967"/>
                  <a:pt x="2934945" y="14344"/>
                </a:cubicBezTo>
                <a:cubicBezTo>
                  <a:pt x="2945861" y="17238"/>
                  <a:pt x="2956151" y="18407"/>
                  <a:pt x="2966127" y="14075"/>
                </a:cubicBezTo>
                <a:cubicBezTo>
                  <a:pt x="2995758" y="15520"/>
                  <a:pt x="3002932" y="21707"/>
                  <a:pt x="3021708" y="16882"/>
                </a:cubicBezTo>
                <a:cubicBezTo>
                  <a:pt x="3038356" y="26888"/>
                  <a:pt x="3039342" y="23069"/>
                  <a:pt x="3047165" y="20204"/>
                </a:cubicBezTo>
                <a:lnTo>
                  <a:pt x="3048281" y="19999"/>
                </a:lnTo>
                <a:lnTo>
                  <a:pt x="3050556" y="21430"/>
                </a:lnTo>
                <a:lnTo>
                  <a:pt x="3055266" y="22091"/>
                </a:lnTo>
                <a:lnTo>
                  <a:pt x="3068122" y="21666"/>
                </a:lnTo>
                <a:lnTo>
                  <a:pt x="3072957" y="21137"/>
                </a:lnTo>
                <a:cubicBezTo>
                  <a:pt x="3076287" y="20908"/>
                  <a:pt x="3078500" y="20935"/>
                  <a:pt x="3080031" y="21146"/>
                </a:cubicBezTo>
                <a:lnTo>
                  <a:pt x="3080208" y="21264"/>
                </a:lnTo>
                <a:lnTo>
                  <a:pt x="3086834" y="21045"/>
                </a:lnTo>
                <a:cubicBezTo>
                  <a:pt x="3098016" y="20404"/>
                  <a:pt x="3108897" y="19526"/>
                  <a:pt x="3119255" y="18484"/>
                </a:cubicBezTo>
                <a:cubicBezTo>
                  <a:pt x="3128014" y="25052"/>
                  <a:pt x="3166285" y="17294"/>
                  <a:pt x="3162097" y="29675"/>
                </a:cubicBezTo>
                <a:cubicBezTo>
                  <a:pt x="3176068" y="28635"/>
                  <a:pt x="3184519" y="23495"/>
                  <a:pt x="3179814" y="31616"/>
                </a:cubicBezTo>
                <a:cubicBezTo>
                  <a:pt x="3184413" y="31507"/>
                  <a:pt x="3187247" y="32197"/>
                  <a:pt x="3189277" y="33278"/>
                </a:cubicBezTo>
                <a:lnTo>
                  <a:pt x="3189864" y="33787"/>
                </a:lnTo>
                <a:lnTo>
                  <a:pt x="3220947" y="31275"/>
                </a:lnTo>
                <a:lnTo>
                  <a:pt x="3225074" y="31886"/>
                </a:lnTo>
                <a:lnTo>
                  <a:pt x="3245333" y="29038"/>
                </a:lnTo>
                <a:lnTo>
                  <a:pt x="3255801" y="28213"/>
                </a:lnTo>
                <a:lnTo>
                  <a:pt x="3258758" y="26649"/>
                </a:lnTo>
                <a:cubicBezTo>
                  <a:pt x="3261951" y="25700"/>
                  <a:pt x="3266527" y="25290"/>
                  <a:pt x="3274206" y="26105"/>
                </a:cubicBezTo>
                <a:lnTo>
                  <a:pt x="3275983" y="26544"/>
                </a:lnTo>
                <a:lnTo>
                  <a:pt x="3288723" y="24230"/>
                </a:lnTo>
                <a:cubicBezTo>
                  <a:pt x="3292826" y="23160"/>
                  <a:pt x="3296458" y="21799"/>
                  <a:pt x="3299399" y="20035"/>
                </a:cubicBezTo>
                <a:cubicBezTo>
                  <a:pt x="3342779" y="29462"/>
                  <a:pt x="3383709" y="20837"/>
                  <a:pt x="3430794" y="22468"/>
                </a:cubicBezTo>
                <a:cubicBezTo>
                  <a:pt x="3451149" y="37134"/>
                  <a:pt x="3532512" y="19177"/>
                  <a:pt x="3544201" y="4956"/>
                </a:cubicBezTo>
                <a:cubicBezTo>
                  <a:pt x="3544465" y="17417"/>
                  <a:pt x="3603467" y="450"/>
                  <a:pt x="3618686" y="9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68201A8-6559-41FB-8B2C-E8A5C527F0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6051" r="72161"/>
          <a:stretch/>
        </p:blipFill>
        <p:spPr>
          <a:xfrm>
            <a:off x="581891" y="1362074"/>
            <a:ext cx="2177935" cy="2941027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00013DB6-D850-44A2-BF52-0C0ADB61A70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341717" y="2606093"/>
            <a:ext cx="8412479" cy="738514"/>
          </a:xfrm>
        </p:spPr>
        <p:txBody>
          <a:bodyPr/>
          <a:lstStyle/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407408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>
            <a:extLst>
              <a:ext uri="{FF2B5EF4-FFF2-40B4-BE49-F238E27FC236}">
                <a16:creationId xmlns:a16="http://schemas.microsoft.com/office/drawing/2014/main" id="{50C013F3-E828-497C-9190-F5BDC3EC0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2" b="15145"/>
          <a:stretch/>
        </p:blipFill>
        <p:spPr>
          <a:xfrm>
            <a:off x="4110127" y="10"/>
            <a:ext cx="8081873" cy="6857990"/>
          </a:xfrm>
          <a:custGeom>
            <a:avLst/>
            <a:gdLst/>
            <a:ahLst/>
            <a:cxnLst/>
            <a:rect l="l" t="t" r="r" b="b"/>
            <a:pathLst>
              <a:path w="8081873" h="6858000">
                <a:moveTo>
                  <a:pt x="0" y="0"/>
                </a:moveTo>
                <a:lnTo>
                  <a:pt x="8081873" y="0"/>
                </a:lnTo>
                <a:lnTo>
                  <a:pt x="8081873" y="6858000"/>
                </a:lnTo>
                <a:lnTo>
                  <a:pt x="0" y="6858000"/>
                </a:lnTo>
                <a:lnTo>
                  <a:pt x="68897" y="6734633"/>
                </a:lnTo>
                <a:cubicBezTo>
                  <a:pt x="558802" y="5812845"/>
                  <a:pt x="848920" y="4668597"/>
                  <a:pt x="848920" y="3429000"/>
                </a:cubicBezTo>
                <a:cubicBezTo>
                  <a:pt x="848920" y="2189404"/>
                  <a:pt x="558802" y="1045156"/>
                  <a:pt x="68897" y="123368"/>
                </a:cubicBezTo>
                <a:close/>
              </a:path>
            </a:pathLst>
          </a:custGeom>
        </p:spPr>
      </p:pic>
      <p:pic>
        <p:nvPicPr>
          <p:cNvPr id="16" name="Picture 15" descr="A picture containing text&#10;&#10;Description automatically generated">
            <a:extLst>
              <a:ext uri="{FF2B5EF4-FFF2-40B4-BE49-F238E27FC236}">
                <a16:creationId xmlns:a16="http://schemas.microsoft.com/office/drawing/2014/main" id="{65F3282F-5D4C-417E-8366-416C5C4CE9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33" y="193146"/>
            <a:ext cx="2445966" cy="68487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6DDC875-EEBF-4E1F-8046-2F149AC9FAF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23969" y="1730273"/>
            <a:ext cx="9996094" cy="2941027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F1CF64D3-657C-4F83-8327-AFDD82D321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8102" y="5495212"/>
            <a:ext cx="7362101" cy="1108167"/>
          </a:xfrm>
        </p:spPr>
        <p:txBody>
          <a:bodyPr anchor="b">
            <a:normAutofit/>
          </a:bodyPr>
          <a:lstStyle>
            <a:lvl1pPr algn="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s-IS" noProof="0" dirty="0"/>
              <a:t>Nafn</a:t>
            </a:r>
            <a:br>
              <a:rPr lang="is-IS" noProof="0" dirty="0"/>
            </a:br>
            <a:r>
              <a:rPr lang="is-IS" noProof="0" dirty="0"/>
              <a:t>netfang</a:t>
            </a:r>
            <a:br>
              <a:rPr lang="is-IS" noProof="0" dirty="0"/>
            </a:br>
            <a:r>
              <a:rPr lang="is-IS" noProof="0" dirty="0"/>
              <a:t>www.fjarskiptastofa.is</a:t>
            </a:r>
          </a:p>
        </p:txBody>
      </p:sp>
    </p:spTree>
    <p:extLst>
      <p:ext uri="{BB962C8B-B14F-4D97-AF65-F5344CB8AC3E}">
        <p14:creationId xmlns:p14="http://schemas.microsoft.com/office/powerpoint/2010/main" val="359870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9ED829-8B6E-4085-AD1D-A62D2ADBC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11268-71E9-4E23-A67D-B96D2E6F9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C6AC0-71EC-466E-814B-22F6DA1369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E062E-47B2-4988-82AE-8C75401791B5}" type="datetimeFigureOut">
              <a:rPr lang="is-IS" smtClean="0"/>
              <a:t>8.4.2022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8412B-32B6-469D-ACEC-9F2997DBB6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272DD-EED8-42CB-ADCD-B4B79AA2DF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A6102-3CE9-48F9-87F5-FD6FD1F278F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71437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eoplemattersglobal.com/article/culturefordigital/communication-is-the-key-to-bringing-about-transformation-2275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ebiaonoldcomputers.blogspot.com/2012/11/leggere-sms-in-android.html" TargetMode="External"/><Relationship Id="rId5" Type="http://schemas.openxmlformats.org/officeDocument/2006/relationships/image" Target="../media/image7.png"/><Relationship Id="rId4" Type="http://schemas.openxmlformats.org/officeDocument/2006/relationships/hyperlink" Target="http://www.pngall.com/email-marketing-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ixabay.com/en/book-phone-telephone-communication-159880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E23EF-CA85-4B6E-91DE-9C5F614C2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8447" y="5018567"/>
            <a:ext cx="7343553" cy="1285414"/>
          </a:xfrm>
        </p:spPr>
        <p:txBody>
          <a:bodyPr>
            <a:normAutofit fontScale="90000"/>
          </a:bodyPr>
          <a:lstStyle/>
          <a:p>
            <a:pPr algn="ctr"/>
            <a:r>
              <a:rPr lang="is-IS" dirty="0">
                <a:latin typeface="+mn-lt"/>
              </a:rPr>
              <a:t>Óumbeðin fjarskipti í aðdraganda kosninga</a:t>
            </a:r>
            <a:br>
              <a:rPr lang="is-IS" dirty="0">
                <a:latin typeface="+mn-lt"/>
              </a:rPr>
            </a:br>
            <a:r>
              <a:rPr lang="is-IS" sz="2200" dirty="0">
                <a:latin typeface="+mn-lt"/>
              </a:rPr>
              <a:t>Opinn rafrænn fundur 7. apríl 2022</a:t>
            </a:r>
            <a:endParaRPr lang="is-I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2692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11FF3-BE64-43C6-BC3D-E8CD3354B4A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199" y="1825624"/>
            <a:ext cx="10091570" cy="4166385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/>
              <a:t>Tryggja að þeir sem kjósa að fá fjarskiptasendingar hafi veitt skýrt samþykki sitt og þeir upplýstir um að slíkar sendingar geti borist.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/>
              <a:t>Uppfæra útsendingarlista og yfirfara reglulega.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/>
              <a:t>Athuga bannmerkingar í Þjóðskrá.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/>
              <a:t>Athuga bannmerkingar í símaskrá. (upplýsingaþjónustuveitur)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/>
              <a:t>Virða andmælarétt einstaklinga og fjarlægja þá af listum ef þess er óskað.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/>
              <a:t>Varðveita samþykki eða skráningargögn.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/>
              <a:t>Hafa samband við Fjarskiptastofu eða kíkja leiðbeiningar á heimasíðu. </a:t>
            </a:r>
          </a:p>
          <a:p>
            <a:endParaRPr lang="is-IS" i="1" dirty="0"/>
          </a:p>
          <a:p>
            <a:endParaRPr lang="is-IS" sz="2000" i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267352-81D8-4B09-9DF6-4B125810E7CA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is-IS" sz="4000" b="1" dirty="0">
                <a:latin typeface="+mn-lt"/>
              </a:rPr>
              <a:t>Nokkur heilræði...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04093A-6056-4846-AAC5-3DA148D4B1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8979" y="5855693"/>
            <a:ext cx="6573167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986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AB068C0-A4A3-454D-9CC3-609DCF56ED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045C84-4FAF-4BC9-9EE6-6B9A146781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85378" y="768350"/>
            <a:ext cx="8709863" cy="738514"/>
          </a:xfrm>
        </p:spPr>
        <p:txBody>
          <a:bodyPr>
            <a:normAutofit/>
          </a:bodyPr>
          <a:lstStyle/>
          <a:p>
            <a:r>
              <a:rPr lang="is-IS" dirty="0"/>
              <a:t>Ákvarðanir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2DB8D6B-8A6D-4CF3-9B70-B6F4984EBE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91" y="1979407"/>
            <a:ext cx="11620733" cy="465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577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386E5-D25C-4F3F-8E0C-C5F7ADFDD9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is-IS" dirty="0"/>
            </a:br>
            <a:r>
              <a:rPr lang="is-IS" dirty="0"/>
              <a:t>fjarskiptastofa@fjarskiptastofa.is</a:t>
            </a:r>
            <a:br>
              <a:rPr lang="is-IS" dirty="0"/>
            </a:br>
            <a:r>
              <a:rPr lang="is-IS" dirty="0"/>
              <a:t>www.fjarskiptastofa.is </a:t>
            </a:r>
          </a:p>
        </p:txBody>
      </p:sp>
    </p:spTree>
    <p:extLst>
      <p:ext uri="{BB962C8B-B14F-4D97-AF65-F5344CB8AC3E}">
        <p14:creationId xmlns:p14="http://schemas.microsoft.com/office/powerpoint/2010/main" val="2817594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E416E5-695F-4ED4-8621-9FB7387B5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34330" cy="5032375"/>
          </a:xfrm>
        </p:spPr>
        <p:txBody>
          <a:bodyPr>
            <a:normAutofit/>
          </a:bodyPr>
          <a:lstStyle/>
          <a:p>
            <a:r>
              <a:rPr lang="is-IS" b="1" dirty="0"/>
              <a:t>2. gr. b.</a:t>
            </a:r>
            <a:r>
              <a:rPr lang="is-IS" dirty="0"/>
              <a:t> </a:t>
            </a:r>
            <a:r>
              <a:rPr lang="is-IS" i="1" dirty="0"/>
              <a:t>Vinnsla persónuupplýsinga um almenning.</a:t>
            </a:r>
            <a:endParaRPr lang="is-IS" b="1" dirty="0"/>
          </a:p>
          <a:p>
            <a:r>
              <a:rPr lang="is-IS" dirty="0"/>
              <a:t>„ [...] Að öðru leyti er stjórnmálasamtökum heimilt að beina efni og auglýsingum í tengslum við stjórnmálabaráttu til almennings að gættum eftirtöldum skilyrðum:</a:t>
            </a:r>
          </a:p>
          <a:p>
            <a:r>
              <a:rPr lang="is-IS" dirty="0"/>
              <a:t> </a:t>
            </a:r>
            <a:r>
              <a:rPr lang="is-IS" sz="2600" dirty="0"/>
              <a:t>    1.      Skilyrðum laga um skráningu einstaklinga um notkun úrtaks úr þjóðskrá til markaðssetningar.</a:t>
            </a:r>
          </a:p>
          <a:p>
            <a:r>
              <a:rPr lang="is-IS" sz="2600" dirty="0"/>
              <a:t>     2.      Skilyrðum laga um fjarskipti um óumbeðin fjarskipti með notkun sjálfvirkra uppkallskerfa, </a:t>
            </a:r>
            <a:r>
              <a:rPr lang="is-IS" sz="2600" dirty="0" err="1"/>
              <a:t>símbréfa</a:t>
            </a:r>
            <a:r>
              <a:rPr lang="is-IS" sz="2600" dirty="0"/>
              <a:t> eða tölvupósts, þ.m.t. hvers konar rafrænna skilaboða.</a:t>
            </a:r>
          </a:p>
          <a:p>
            <a:r>
              <a:rPr lang="is-IS" sz="2600" dirty="0"/>
              <a:t>     3.      Skilyrðum laga um persónuvernd og vinnslu persónuupplýsinga. [...]“</a:t>
            </a:r>
            <a:endParaRPr lang="is-IS" sz="26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DC12E1-9BC5-40B1-B553-A28267144957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is-IS" sz="4000" b="1" dirty="0">
                <a:latin typeface="+mn-lt"/>
              </a:rPr>
              <a:t>Lög um starfsemi stjórnmálasamtaka nr. 162/2006</a:t>
            </a:r>
            <a:endParaRPr lang="is-I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1520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E416E5-695F-4ED4-8621-9FB7387B5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n-NO" dirty="0"/>
              <a:t>Lög nr. 81/2003 um fjarskipti (fjarskiptalög) gilda um fjarskipti, fjarskiptaþjónustu og fjarskiptanet.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n-NO" dirty="0"/>
              <a:t>Ný fjarskiptalög væntanleg (2018/1972 EECC-tilskipunin eða Kóðinn).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n-NO" dirty="0"/>
              <a:t>IX. kafli - Vernd persónuupplýsinga og friðhelgi einkalífs.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dirty="0"/>
              <a:t>Í 46. gr. fjarskiptalaga er fjallað um óumbeðin fjarskipti.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s-IS" dirty="0"/>
              <a:t>Byggir á tilskipun nr. 2002/58/EB um persónuvernd í fjarskiptum.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s-IS" dirty="0"/>
              <a:t>Efnislega samhljóða 13. gr. tilskipunarinnar.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dirty="0"/>
              <a:t>Tilgangur er að takmarka ónæði.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dirty="0"/>
              <a:t>Óumbeðin fjarskipti ekki sérstaklega skilgreind.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DC12E1-9BC5-40B1-B553-A2826714495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is-IS" b="1" dirty="0">
                <a:latin typeface="+mn-lt"/>
              </a:rPr>
              <a:t>Óumbeðin fjarskipti </a:t>
            </a:r>
          </a:p>
        </p:txBody>
      </p:sp>
    </p:spTree>
    <p:extLst>
      <p:ext uri="{BB962C8B-B14F-4D97-AF65-F5344CB8AC3E}">
        <p14:creationId xmlns:p14="http://schemas.microsoft.com/office/powerpoint/2010/main" val="126202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E416E5-695F-4ED4-8621-9FB7387B5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1751196"/>
            <a:ext cx="11085021" cy="5106803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</a:pPr>
            <a:r>
              <a:rPr lang="is-IS" sz="2000" kern="300" dirty="0"/>
              <a:t>„Notkun sjálfvirkra uppkallskerfa, </a:t>
            </a:r>
            <a:r>
              <a:rPr lang="is-IS" sz="2000" kern="300" dirty="0" err="1"/>
              <a:t>símbréfa</a:t>
            </a:r>
            <a:r>
              <a:rPr lang="is-IS" sz="2000" kern="300" dirty="0"/>
              <a:t> eða tölvupósts, [þ.m.t. hvers konar rafrænna skilaboða (SMS og MMS)], fyrir beina markaðssetningu er einungis heimil þegar áskrifandi hefur veitt samþykki sitt fyrir fram. </a:t>
            </a:r>
          </a:p>
          <a:p>
            <a:pPr algn="just">
              <a:spcBef>
                <a:spcPts val="1200"/>
              </a:spcBef>
            </a:pPr>
            <a:r>
              <a:rPr lang="is-IS" sz="2000" kern="300" dirty="0"/>
              <a:t>Þrátt fyrir ákvæði 1. mgr. er heimilt að nota tölvupóstfang við sölu á vörum eða þjónustu fyrir beina markaðssetningu á eigin vörum eða þjónustu ef viðskiptavinum er gefinn kostur á að andmæla slíkri notkun tölvupóstfanga þeim að kostnaðarlausu þegar skráning á sér stað og sömuleiðis í hvert sinn sem skilaboð eru send hafi viðskiptavinurinn ekki þegar í upphafi hafnað slíkri notkun. </a:t>
            </a:r>
          </a:p>
          <a:p>
            <a:pPr algn="just">
              <a:spcBef>
                <a:spcPts val="1200"/>
              </a:spcBef>
            </a:pPr>
            <a:r>
              <a:rPr lang="is-IS" sz="2000" kern="300" dirty="0"/>
              <a:t>Að öðru leyti en mælt er fyrir í 1. og 2. mgr. eru óumbeðin fjarskipti í formi beinnar markaðssetningar óheimil til þeirra áskrifenda sem óska ekki eftir að taka á móti þeim. </a:t>
            </a:r>
          </a:p>
          <a:p>
            <a:pPr algn="just">
              <a:spcBef>
                <a:spcPts val="1200"/>
              </a:spcBef>
            </a:pPr>
            <a:r>
              <a:rPr lang="is-IS" sz="2000" kern="300" dirty="0"/>
              <a:t>Óheimilt er að senda tölvupóst sem þátt í beinni markaðssetningu þar sem nafn og heimilisfang þess sem stendur að markaðssetningu kemur ekki skýrt fram. </a:t>
            </a:r>
          </a:p>
          <a:p>
            <a:pPr algn="just">
              <a:spcBef>
                <a:spcPts val="1200"/>
              </a:spcBef>
            </a:pPr>
            <a:r>
              <a:rPr lang="is-IS" sz="2000" kern="300" dirty="0"/>
              <a:t>Þeir sem nota almenna tal- og farsímaþjónustu sem lið í markaðssetningu skulu virða merkingu í símaskrá sem gefur til kynna að viðkomandi áskrifandi vilji ekki slíkar símhringingar í símanúmer sitt. Áskrifandi á rétt á að fá vitneskju um hvaðan þær upplýsingar koma sem liggja úthringingu til grundvallar.“ </a:t>
            </a:r>
            <a:endParaRPr lang="is-IS" sz="2000" kern="3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DC12E1-9BC5-40B1-B553-A2826714495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01930" y="500062"/>
            <a:ext cx="10515600" cy="1325563"/>
          </a:xfrm>
        </p:spPr>
        <p:txBody>
          <a:bodyPr/>
          <a:lstStyle/>
          <a:p>
            <a:r>
              <a:rPr lang="is-IS" b="1" dirty="0">
                <a:latin typeface="+mn-lt"/>
              </a:rPr>
              <a:t>46. gr. fjarskiptalaga</a:t>
            </a:r>
          </a:p>
        </p:txBody>
      </p:sp>
    </p:spTree>
    <p:extLst>
      <p:ext uri="{BB962C8B-B14F-4D97-AF65-F5344CB8AC3E}">
        <p14:creationId xmlns:p14="http://schemas.microsoft.com/office/powerpoint/2010/main" val="3585299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E416E5-695F-4ED4-8621-9FB7387B5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698" y="1628552"/>
            <a:ext cx="7714586" cy="5229448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sz="3200" dirty="0"/>
              <a:t>Í öllum málsgreinum 46. gr. fjarskiptalaga.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sz="3200" dirty="0"/>
              <a:t>Er hins vegar ekki skilgreint í fjarskiptalögum né öðrum íslenskum lögum.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sz="3200" dirty="0"/>
              <a:t>Afmarkar gildissvið ákvæðisins.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s-IS" dirty="0"/>
              <a:t>Sjá t.d. ákvörðun PFS nr. 22/2009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sz="3200" dirty="0"/>
              <a:t>Túlkað rúmt af FST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sz="3200" dirty="0"/>
              <a:t>Þarf ekki að vera í hagnaðarskyni og nær yfir hvers kyns markaðsátak.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s-I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DC12E1-9BC5-40B1-B553-A28267144957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is-IS" b="1" dirty="0">
                <a:latin typeface="+mn-lt"/>
              </a:rPr>
              <a:t>Hvað er „bein markaðssetning“ </a:t>
            </a:r>
          </a:p>
        </p:txBody>
      </p:sp>
      <p:pic>
        <p:nvPicPr>
          <p:cNvPr id="4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CDAD0D9E-368F-4AEE-8B9F-13BFF6F78A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453256" y="2665606"/>
            <a:ext cx="4344046" cy="244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7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E416E5-695F-4ED4-8621-9FB7387B5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39" y="1615579"/>
            <a:ext cx="10242588" cy="5242421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/>
              <a:t>Sjálfvirk uppkallskerfi, </a:t>
            </a:r>
            <a:r>
              <a:rPr lang="is-IS" dirty="0" err="1"/>
              <a:t>símbréf</a:t>
            </a:r>
            <a:r>
              <a:rPr lang="is-IS" dirty="0"/>
              <a:t> og rafræn skilaboð.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dirty="0"/>
              <a:t>3. mgr. 46. gr. fjarskiptalaga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s-IS" sz="2600" dirty="0">
                <a:solidFill>
                  <a:srgbClr val="0070C0"/>
                </a:solidFill>
              </a:rPr>
              <a:t>„Að öðru leyti en mælt er fyrir í 1. og 2. mgr. eru óumbeðin fjarskipti í formi beinnar markaðssetningar óheimil til þeirra áskrifenda sem óska ekki eftir að taka á móti þeim.“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dirty="0">
                <a:solidFill>
                  <a:srgbClr val="242424"/>
                </a:solidFill>
                <a:latin typeface="Droid Serif"/>
              </a:rPr>
              <a:t>1. mgr. Heimilt </a:t>
            </a:r>
            <a:r>
              <a:rPr lang="is-IS" b="0" i="0" dirty="0">
                <a:solidFill>
                  <a:srgbClr val="242424"/>
                </a:solidFill>
                <a:effectLst/>
                <a:latin typeface="Droid Serif"/>
              </a:rPr>
              <a:t>þegar áskrifandi hefur veitt samþykki sitt fyrir fram.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dirty="0">
                <a:solidFill>
                  <a:srgbClr val="242424"/>
                </a:solidFill>
                <a:latin typeface="Droid Serif"/>
              </a:rPr>
              <a:t>2. mgr.  Heimilt að nota tölvupóstfang við sölu á vörum eða þjónustu: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s-IS" sz="2200" dirty="0">
                <a:solidFill>
                  <a:srgbClr val="242424"/>
                </a:solidFill>
                <a:latin typeface="Droid Serif"/>
              </a:rPr>
              <a:t>Ef um viðskiptavin er að ræða.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s-IS" sz="2200" dirty="0">
                <a:solidFill>
                  <a:srgbClr val="242424"/>
                </a:solidFill>
                <a:latin typeface="Droid Serif"/>
              </a:rPr>
              <a:t>Samskonar vörur eða þjónusta.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s-IS" sz="2200" dirty="0">
                <a:solidFill>
                  <a:srgbClr val="242424"/>
                </a:solidFill>
                <a:latin typeface="Droid Serif"/>
              </a:rPr>
              <a:t>Viðskiptavinur upplýstur og getur andmælt við skráningu.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s-IS" sz="2200" dirty="0">
                <a:solidFill>
                  <a:srgbClr val="242424"/>
                </a:solidFill>
                <a:latin typeface="Droid Serif"/>
              </a:rPr>
              <a:t>Viðskiptavinur getur andmælt í hvert sinn sem skilaboð eru send.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dirty="0">
                <a:solidFill>
                  <a:srgbClr val="242424"/>
                </a:solidFill>
                <a:latin typeface="Droid Serif"/>
              </a:rPr>
              <a:t>Fjarskiptastofa getur ekki veitt undanþágu.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s-IS" dirty="0">
                <a:solidFill>
                  <a:srgbClr val="242424"/>
                </a:solidFill>
                <a:latin typeface="Droid Serif"/>
              </a:rPr>
              <a:t>Ákvörðun PFS nr. 7/2018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s-IS" b="0" i="0" dirty="0">
              <a:solidFill>
                <a:srgbClr val="242424"/>
              </a:solidFill>
              <a:effectLst/>
              <a:latin typeface="Droid Serif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DC12E1-9BC5-40B1-B553-A2826714495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495934"/>
            <a:ext cx="10515600" cy="1325563"/>
          </a:xfrm>
        </p:spPr>
        <p:txBody>
          <a:bodyPr>
            <a:normAutofit/>
          </a:bodyPr>
          <a:lstStyle/>
          <a:p>
            <a:r>
              <a:rPr lang="is-IS" b="1" dirty="0">
                <a:latin typeface="+mn-lt"/>
              </a:rPr>
              <a:t>Rafræn skilaboð 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BF9D7D21-5E9C-4933-A763-0B0CBAC843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464122" y="4684664"/>
            <a:ext cx="1516756" cy="1472145"/>
          </a:xfrm>
          <a:prstGeom prst="rect">
            <a:avLst/>
          </a:prstGeom>
        </p:spPr>
      </p:pic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B2A52CC4-CFA2-4339-BF4D-9BCD2CB6C8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0486427" y="1615579"/>
            <a:ext cx="1472145" cy="147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2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E416E5-695F-4ED4-8621-9FB7387B5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88770"/>
            <a:ext cx="5652977" cy="433356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dirty="0"/>
              <a:t>Er ekki í tengslum við 1.-3. mgr. 46. gr. fjarskiptalaga.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dirty="0"/>
              <a:t>Skilyrði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s-IS" dirty="0"/>
              <a:t>Bein markaðssetning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s-IS" dirty="0"/>
              <a:t>Símanúmer bannmerkt í símaskrá.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s-IS" dirty="0"/>
              <a:t>Reglan </a:t>
            </a:r>
            <a:r>
              <a:rPr lang="is-IS" dirty="0" err="1"/>
              <a:t>óundanþæg</a:t>
            </a:r>
            <a:r>
              <a:rPr lang="is-IS" dirty="0"/>
              <a:t>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is-IS" dirty="0"/>
              <a:t>Ákvörðun nr. 13/2015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s-I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DC12E1-9BC5-40B1-B553-A28267144957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is-IS" b="1" dirty="0">
                <a:latin typeface="+mn-lt"/>
              </a:rPr>
              <a:t>Bannmerking í símaskrá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EF9B13-4C73-4E5B-9BA7-804B6C38B10A}"/>
              </a:ext>
            </a:extLst>
          </p:cNvPr>
          <p:cNvSpPr txBox="1"/>
          <p:nvPr/>
        </p:nvSpPr>
        <p:spPr>
          <a:xfrm>
            <a:off x="6942270" y="1563893"/>
            <a:ext cx="48418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2400" b="1" dirty="0"/>
              <a:t>5. mgr. 46. gr. fjarskiptalaga </a:t>
            </a:r>
          </a:p>
          <a:p>
            <a:r>
              <a:rPr lang="is-IS" sz="2400" dirty="0"/>
              <a:t>„ </a:t>
            </a:r>
            <a:r>
              <a:rPr lang="is-IS" sz="2400" i="1" dirty="0"/>
              <a:t>Þeir sem nota almenna tal- og farsímaþjónustu sem lið í markaðssetningu skulu virða merkingu í símaskrá sem gefur til kynna að viðkomandi áskrifandi vilji ekki slíkar símhringingar í símanúmer sitt. Áskrifandi á rétt á að fá vitneskju um hvaðan þær upplýsingar koma sem liggja úthringingu til grundvallar</a:t>
            </a:r>
            <a:r>
              <a:rPr lang="is-IS" sz="2400" dirty="0"/>
              <a:t>.“ </a:t>
            </a:r>
          </a:p>
          <a:p>
            <a:endParaRPr lang="is-IS" sz="2400" dirty="0"/>
          </a:p>
        </p:txBody>
      </p:sp>
      <p:pic>
        <p:nvPicPr>
          <p:cNvPr id="6" name="Picture 5" descr="A picture containing indoor, black&#10;&#10;Description automatically generated">
            <a:extLst>
              <a:ext uri="{FF2B5EF4-FFF2-40B4-BE49-F238E27FC236}">
                <a16:creationId xmlns:a16="http://schemas.microsoft.com/office/drawing/2014/main" id="{6357E187-36DE-460A-B828-8C71423C31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66429" y="4883972"/>
            <a:ext cx="2643050" cy="1974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61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B4105DA-28F6-415C-BD8B-80925F9DC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21387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s-IS" sz="3200" dirty="0"/>
              <a:t>Hver ber ábyrgðina á fjarskiptunum?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s-IS" sz="3200" dirty="0"/>
              <a:t>Oft þriðja aðili sem hringir/sendir skilaboð.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s-IS" sz="3200" dirty="0"/>
              <a:t>Aðilinn sem kaupir þjónustuna ber ábyrgðina. 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is-IS" sz="2800" dirty="0"/>
              <a:t>Ákvörðun PFS nr. 28/2017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s-IS" sz="3200" dirty="0"/>
              <a:t>Sönnunarbyrði fyrir samþykki hvílir á ábyrgðaraðila. </a:t>
            </a:r>
          </a:p>
          <a:p>
            <a:pPr marL="914400" lvl="1" indent="-45720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s-IS" sz="2800" dirty="0"/>
              <a:t>Ákvörðun PFS nr.   9/2018 </a:t>
            </a:r>
          </a:p>
          <a:p>
            <a:endParaRPr lang="is-IS" dirty="0"/>
          </a:p>
          <a:p>
            <a:endParaRPr lang="is-IS" dirty="0"/>
          </a:p>
          <a:p>
            <a:endParaRPr lang="is-IS" dirty="0"/>
          </a:p>
          <a:p>
            <a:endParaRPr lang="is-IS" dirty="0"/>
          </a:p>
          <a:p>
            <a:endParaRPr lang="is-I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803314-1199-45AA-8504-C5ACB036539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681037"/>
            <a:ext cx="8709863" cy="738514"/>
          </a:xfrm>
        </p:spPr>
        <p:txBody>
          <a:bodyPr/>
          <a:lstStyle/>
          <a:p>
            <a:r>
              <a:rPr lang="is-IS" b="1" dirty="0">
                <a:latin typeface="+mn-lt"/>
              </a:rPr>
              <a:t>Hver ber ábyrgð?</a:t>
            </a:r>
          </a:p>
        </p:txBody>
      </p:sp>
    </p:spTree>
    <p:extLst>
      <p:ext uri="{BB962C8B-B14F-4D97-AF65-F5344CB8AC3E}">
        <p14:creationId xmlns:p14="http://schemas.microsoft.com/office/powerpoint/2010/main" val="1634854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11FF3-BE64-43C6-BC3D-E8CD3354B4A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is-IS" sz="2000" b="1" i="1" dirty="0">
                <a:solidFill>
                  <a:srgbClr val="242424"/>
                </a:solidFill>
                <a:effectLst/>
                <a:latin typeface="Droid Serif"/>
              </a:rPr>
              <a:t>74 . gr. b. fjarskiptalaga </a:t>
            </a:r>
          </a:p>
          <a:p>
            <a:r>
              <a:rPr lang="is-IS" sz="2000" b="0" i="1" dirty="0">
                <a:effectLst/>
              </a:rPr>
              <a:t>“Ef brotið er gegn ákvæðum 46. gr. gilda ákvæði 20. gr. a, 20. gr. b, 2. mgr. 21. gr. c, 22.–25. gr., 25. gr. a og 27. gr. laga um eftirlit með viðskiptaháttum og markaðssetningu, nr. 57/2005, um málsmeðferð og heimildir Fjarskiptastofu til að </a:t>
            </a:r>
            <a:r>
              <a:rPr lang="is-IS" sz="2000" b="0" i="1" u="sng" dirty="0">
                <a:effectLst/>
              </a:rPr>
              <a:t>framkvæma vettvangskönnun og prufukaup, grípa til aðgerða, leggja á sektir og dagsektir og krefjast lögbanns.</a:t>
            </a:r>
          </a:p>
          <a:p>
            <a:r>
              <a:rPr lang="is-IS" sz="2000" b="0" i="1" dirty="0">
                <a:effectLst/>
              </a:rPr>
              <a:t> Ákvörðunum Fjarskiptastofu skv. 1. mgr. verður skotið til úrskurðarnefndar fjarskipta- og póstmála“ </a:t>
            </a:r>
            <a:endParaRPr lang="is-IS" sz="2000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0B24E8-C171-4AF4-BBE7-4055FE89F774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sz="2400" dirty="0"/>
              <a:t>Nýmæli sem á rætur að rekja til ESB reglugerðar 2017/2394 um samvinnu milli landsyfirvalda sem bera ábyrgð á að framfylgja lögum um neytendavernd o.fl.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sz="2400" dirty="0"/>
              <a:t>Samkvæmt reglugerðinni fellur ákvæði 13. gr. tilskipunar (ESB) 2002/58 um persónuvernd í fjarskiptum undir reglugerðina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s-IS" sz="2400" dirty="0"/>
              <a:t>Ákvörðun PFS nr. 7/2021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267352-81D8-4B09-9DF6-4B125810E7CA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is-IS" sz="4000" b="1" dirty="0">
                <a:latin typeface="+mn-lt"/>
              </a:rPr>
              <a:t>Framfylgdarheimildir </a:t>
            </a:r>
            <a:br>
              <a:rPr lang="is-IS" sz="4000" b="1" dirty="0">
                <a:latin typeface="+mn-lt"/>
              </a:rPr>
            </a:br>
            <a:r>
              <a:rPr lang="is-IS" sz="4000" b="1" dirty="0">
                <a:latin typeface="+mn-lt"/>
              </a:rPr>
              <a:t>vegna óumbeðinna fjarskipta</a:t>
            </a:r>
          </a:p>
        </p:txBody>
      </p:sp>
    </p:spTree>
    <p:extLst>
      <p:ext uri="{BB962C8B-B14F-4D97-AF65-F5344CB8AC3E}">
        <p14:creationId xmlns:p14="http://schemas.microsoft.com/office/powerpoint/2010/main" val="89099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5408</TotalTime>
  <Words>1001</Words>
  <Application>Microsoft Office PowerPoint</Application>
  <PresentationFormat>Widescreen</PresentationFormat>
  <Paragraphs>89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Droid Serif</vt:lpstr>
      <vt:lpstr>Times New Roman</vt:lpstr>
      <vt:lpstr>Office Theme</vt:lpstr>
      <vt:lpstr>Óumbeðin fjarskipti í aðdraganda kosninga Opinn rafrænn fundur 7. apríl 2022</vt:lpstr>
      <vt:lpstr>Lög um starfsemi stjórnmálasamtaka nr. 162/2006</vt:lpstr>
      <vt:lpstr>Óumbeðin fjarskipti </vt:lpstr>
      <vt:lpstr>46. gr. fjarskiptalaga</vt:lpstr>
      <vt:lpstr>Hvað er „bein markaðssetning“ </vt:lpstr>
      <vt:lpstr>Rafræn skilaboð </vt:lpstr>
      <vt:lpstr>Bannmerking í símaskrá</vt:lpstr>
      <vt:lpstr>Hver ber ábyrgð?</vt:lpstr>
      <vt:lpstr>Framfylgdarheimildir  vegna óumbeðinna fjarskipta</vt:lpstr>
      <vt:lpstr>Nokkur heilræði... </vt:lpstr>
      <vt:lpstr>Ákvarðanir </vt:lpstr>
      <vt:lpstr> fjarskiptastofa@fjarskiptastofa.is www.fjarskiptastofa.is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Birna Guðrún Magnadóttir - FST</dc:creator>
  <cp:lastModifiedBy>Arnar Stefánsson - FST</cp:lastModifiedBy>
  <cp:revision>2</cp:revision>
  <dcterms:created xsi:type="dcterms:W3CDTF">2021-09-14T08:39:24Z</dcterms:created>
  <dcterms:modified xsi:type="dcterms:W3CDTF">2022-04-08T08:44:30Z</dcterms:modified>
</cp:coreProperties>
</file>