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17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52" d="100"/>
          <a:sy n="52" d="100"/>
        </p:scale>
        <p:origin x="14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5EA19-F3E5-E943-AB29-A4FD2F07DEDB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A5DCD-66AD-754C-AE4C-0480A09DE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20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9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3BD555-FC70-A44F-9554-C707C4C912A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12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DD5B3-E7E3-00F3-0F32-E8D19A1D5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1D7719-CB98-C634-7A4F-26F9F0337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3ADBE-1816-D137-A769-AED79E5C7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D28A3-AEC2-1AC4-3112-101B4A116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11846-D8E2-27DF-1DC1-E84F2B241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40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2FBDE-4358-50B3-502D-FE83C1C8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E27DC-68F1-EFA4-9DA5-545EC0896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EEE1F-8F94-09E6-FD24-3267670BB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E59B7-86E9-3133-4CC0-5DDF07C2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B8A5B-E31A-4ED6-6639-B5DE722C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376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36C76A-1907-851A-E527-3FBEC1BD4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F6B22D-82C5-59DF-2C20-7FBF2AC97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45AD1-400B-BA30-C965-7B5BDE1AB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C8767-28C8-F2C0-2184-A30A969CF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E469C-9144-BBFA-7D10-2AEAB19F6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37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32649-4AF7-D62C-67C7-FC18DE9A2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1DA6A-B25C-839D-79C2-A00CAB98B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38A57-F596-B0B5-FE4A-4055FFB2D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1F0CE-3585-8DEC-D68D-8D1BB1532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624D5-AAE2-51F4-21FF-F2FB1028C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71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CF742-9512-0292-92B2-0A3F33A11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A971F-BBCD-2D79-55BD-DF3CAEE51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D62C1-0176-E867-9E76-8B9FF1C2E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837E4-B7DC-ECF2-0FF6-14EE81744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E178C-2E67-F382-C12C-13BDCB0D9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4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F4E2E-1F88-7B7D-3AFF-C7BF3A5BB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ADE17-457C-615E-4ACF-FD58295E0E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87B82F-3A5F-4B00-6FDA-466389AA6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65B4F-6697-EBE9-EF6E-9D3B4E8DA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DBEEF-9D0E-3EBB-BB70-D6CE2CB01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03E31-F97C-B242-A67F-87D63C1A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61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F50CE-AA55-ABD8-3638-8E24801F8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67EC66-3182-D717-E52D-EFD708E9C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6EF267-200B-007B-7F0C-F4A2712F3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585FEF-1070-1F9F-880E-2DF3A2F157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F998FA-A252-0E3A-73DE-4F3F3245D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4D0617-A8D1-5D9E-4BBC-654C27AF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1CA50A-7D84-9858-0FEE-F43FA4EB0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72E972-4BE7-D614-2C2C-3BA15FA94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76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F7919-73A8-EC3E-DFED-13969738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8C3206-C5E2-061E-4D32-C700C2674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E93753-5238-C32B-2DEA-1A50B3B6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6A2D9-E341-83FD-FA76-AA9B128DB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94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2BE92D-A4B8-EB79-8DFD-BD51EAF65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681261-158A-E5C9-EF3E-B95452DB7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B3822-F042-E0FD-5E30-82F910D6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39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3FA8A-85A8-73C8-97A3-2E840707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D6A64-9556-D70F-F6C9-1A08DC9B7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D6FB9E-34F0-1896-2BA1-83BB33473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679D1C-2233-A26D-E276-1E190FF0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1F5AF-ECE7-375F-9586-E4024897A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104B54-4583-008C-77B5-282028976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89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6A4E-8334-1D73-BA02-E0160254B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EEDB90-E774-3B20-77ED-BC90A637B1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BD509-5CA4-53D6-C90E-E8752DF15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CE57E-35B2-BD64-DDD8-2AB5F90C5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FCF78-31D1-F103-1435-4DE818A25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71C3E-9DA6-9CAD-D924-4594BD83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69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CCC029-44D0-3DC8-784D-561C8E10E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3F58B3-38EE-7ED5-0995-327D96C2F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EAAFF-8882-BD2C-6957-55DC3F3906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42E7A5-94EF-444E-A98B-45CFC9EF33F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BEB95-50D6-D4D8-4142-E1C4D4135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19E50-E9CF-0B9F-0898-45F742FC63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3E48B3-DA47-5B47-8C85-187DFDDF23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82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-3276427" y="5672640"/>
            <a:ext cx="1841455" cy="471369"/>
          </a:xfrm>
          <a:prstGeom prst="rect">
            <a:avLst/>
          </a:prstGeom>
          <a:noFill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i="1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Reunification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388372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120901" y="2214761"/>
            <a:ext cx="16819" cy="4470247"/>
          </a:xfrm>
          <a:prstGeom prst="line">
            <a:avLst/>
          </a:prstGeom>
          <a:ln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682568" y="2214761"/>
            <a:ext cx="16589" cy="4470247"/>
          </a:xfrm>
          <a:prstGeom prst="line">
            <a:avLst/>
          </a:prstGeom>
          <a:ln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661763" y="220121"/>
            <a:ext cx="6754082" cy="471369"/>
          </a:xfrm>
          <a:prstGeom prst="rect">
            <a:avLst/>
          </a:prstGeom>
          <a:noFill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b="1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Safety Planning Timeline, Meetings and Monitoring</a:t>
            </a:r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 flipH="1">
            <a:off x="245533" y="2796841"/>
            <a:ext cx="11785600" cy="0"/>
          </a:xfrm>
          <a:prstGeom prst="line">
            <a:avLst/>
          </a:prstGeom>
          <a:noFill/>
          <a:ln w="9525">
            <a:solidFill>
              <a:srgbClr val="0000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1055" tIns="50525" rIns="101055" bIns="50525" anchor="ctr"/>
          <a:lstStyle/>
          <a:p>
            <a:endParaRPr lang="en-US" sz="2400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263241" y="2285909"/>
            <a:ext cx="1786889" cy="47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b="1">
                <a:solidFill>
                  <a:srgbClr val="000090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Date/Weeks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094819" y="2214761"/>
            <a:ext cx="8524" cy="4470247"/>
          </a:xfrm>
          <a:prstGeom prst="line">
            <a:avLst/>
          </a:prstGeom>
          <a:ln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2356175" y="2285909"/>
            <a:ext cx="1702250" cy="47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b="1">
                <a:solidFill>
                  <a:srgbClr val="000090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Steps/Tasks</a:t>
            </a: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5246878" y="2285909"/>
            <a:ext cx="2972149" cy="47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b="1">
                <a:solidFill>
                  <a:srgbClr val="000090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Meetings/Monitoring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8802401" y="2285909"/>
            <a:ext cx="2874174" cy="47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b="1" dirty="0">
                <a:solidFill>
                  <a:srgbClr val="000090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Family Time Changes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45533" y="2214761"/>
            <a:ext cx="11785600" cy="4470247"/>
          </a:xfrm>
          <a:prstGeom prst="rect">
            <a:avLst/>
          </a:prstGeom>
          <a:noFill/>
          <a:ln w="19050" cmpd="sng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08" tIns="60953" rIns="121908" bIns="60953" anchor="ctr"/>
          <a:lstStyle/>
          <a:p>
            <a:pPr algn="ctr" defTabSz="609427">
              <a:defRPr/>
            </a:pPr>
            <a:endParaRPr lang="en-US" sz="2400">
              <a:cs typeface="Candara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354977" y="567196"/>
            <a:ext cx="11566712" cy="1582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08" tIns="60953" rIns="121908" bIns="60953">
            <a:spAutoFit/>
          </a:bodyPr>
          <a:lstStyle/>
          <a:p>
            <a:pPr>
              <a:spcAft>
                <a:spcPts val="533"/>
              </a:spcAft>
            </a:pPr>
            <a:r>
              <a:rPr lang="en-AU" sz="2400" b="1" dirty="0">
                <a:solidFill>
                  <a:srgbClr val="000090"/>
                </a:solidFill>
              </a:rPr>
              <a:t>Timeframe: </a:t>
            </a:r>
            <a:r>
              <a:rPr lang="en-AU" sz="2133" dirty="0">
                <a:solidFill>
                  <a:srgbClr val="000090"/>
                </a:solidFill>
                <a:latin typeface="NexusSans-Regular" pitchFamily="2" charset="77"/>
              </a:rPr>
              <a:t>How long (in weeks) should this process take to achieve case closure? If child is out of home how long to achieve reunification? </a:t>
            </a:r>
            <a:r>
              <a:rPr lang="en-AU" sz="2133" dirty="0">
                <a:solidFill>
                  <a:srgbClr val="244598"/>
                </a:solidFill>
                <a:latin typeface="NexusSans-Regular" pitchFamily="2" charset="77"/>
              </a:rPr>
              <a:t>How long need to see the plan maintained to close?</a:t>
            </a:r>
            <a:endParaRPr lang="en-GB" sz="2133" dirty="0">
              <a:solidFill>
                <a:srgbClr val="244598"/>
              </a:solidFill>
              <a:latin typeface="NexusSans-Regular" pitchFamily="2" charset="77"/>
            </a:endParaRPr>
          </a:p>
          <a:p>
            <a:pPr>
              <a:spcAft>
                <a:spcPts val="533"/>
              </a:spcAft>
            </a:pPr>
            <a:r>
              <a:rPr lang="en-AU" sz="2133" b="1" dirty="0">
                <a:solidFill>
                  <a:srgbClr val="000090"/>
                </a:solidFill>
              </a:rPr>
              <a:t>Current Contact: </a:t>
            </a:r>
            <a:r>
              <a:rPr lang="en-AU" sz="2133" dirty="0">
                <a:solidFill>
                  <a:srgbClr val="000090"/>
                </a:solidFill>
              </a:rPr>
              <a:t>What the current contact arrangements? This is your starting point for contact so put these at the top of the Contact Changes column</a:t>
            </a:r>
            <a:r>
              <a:rPr lang="en-AU" sz="2400" dirty="0">
                <a:solidFill>
                  <a:srgbClr val="000090"/>
                </a:solidFill>
              </a:rPr>
              <a:t>.</a:t>
            </a:r>
          </a:p>
        </p:txBody>
      </p:sp>
      <p:sp>
        <p:nvSpPr>
          <p:cNvPr id="42" name="Line 11"/>
          <p:cNvSpPr>
            <a:spLocks noChangeShapeType="1"/>
          </p:cNvSpPr>
          <p:nvPr/>
        </p:nvSpPr>
        <p:spPr bwMode="auto">
          <a:xfrm flipH="1">
            <a:off x="245533" y="4246700"/>
            <a:ext cx="11785600" cy="0"/>
          </a:xfrm>
          <a:prstGeom prst="line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1055" tIns="50525" rIns="101055" bIns="50525" anchor="ctr"/>
          <a:lstStyle/>
          <a:p>
            <a:endParaRPr lang="en-US" sz="2400"/>
          </a:p>
        </p:txBody>
      </p:sp>
      <p:sp>
        <p:nvSpPr>
          <p:cNvPr id="43" name="Line 11"/>
          <p:cNvSpPr>
            <a:spLocks noChangeShapeType="1"/>
          </p:cNvSpPr>
          <p:nvPr/>
        </p:nvSpPr>
        <p:spPr bwMode="auto">
          <a:xfrm flipH="1">
            <a:off x="245533" y="4695663"/>
            <a:ext cx="11785600" cy="0"/>
          </a:xfrm>
          <a:prstGeom prst="line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1055" tIns="50525" rIns="101055" bIns="50525" anchor="ctr"/>
          <a:lstStyle/>
          <a:p>
            <a:endParaRPr lang="en-US" sz="2400"/>
          </a:p>
        </p:txBody>
      </p:sp>
      <p:sp>
        <p:nvSpPr>
          <p:cNvPr id="44" name="Line 11"/>
          <p:cNvSpPr>
            <a:spLocks noChangeShapeType="1"/>
          </p:cNvSpPr>
          <p:nvPr/>
        </p:nvSpPr>
        <p:spPr bwMode="auto">
          <a:xfrm flipH="1">
            <a:off x="245533" y="6227897"/>
            <a:ext cx="11785600" cy="0"/>
          </a:xfrm>
          <a:prstGeom prst="line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1055" tIns="50525" rIns="101055" bIns="50525" anchor="ctr"/>
          <a:lstStyle/>
          <a:p>
            <a:endParaRPr lang="en-US" sz="2400"/>
          </a:p>
        </p:txBody>
      </p:sp>
      <p:sp>
        <p:nvSpPr>
          <p:cNvPr id="45" name="Line 11"/>
          <p:cNvSpPr>
            <a:spLocks noChangeShapeType="1"/>
          </p:cNvSpPr>
          <p:nvPr/>
        </p:nvSpPr>
        <p:spPr bwMode="auto">
          <a:xfrm flipH="1">
            <a:off x="245533" y="6676859"/>
            <a:ext cx="11785600" cy="0"/>
          </a:xfrm>
          <a:prstGeom prst="line">
            <a:avLst/>
          </a:prstGeom>
          <a:noFill/>
          <a:ln w="9525">
            <a:solidFill>
              <a:srgbClr val="0000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1055" tIns="50525" rIns="101055" bIns="50525" anchor="ctr"/>
          <a:lstStyle/>
          <a:p>
            <a:endParaRPr lang="en-US" sz="2400"/>
          </a:p>
        </p:txBody>
      </p:sp>
      <p:cxnSp>
        <p:nvCxnSpPr>
          <p:cNvPr id="46" name="Straight Connector 45"/>
          <p:cNvCxnSpPr/>
          <p:nvPr/>
        </p:nvCxnSpPr>
        <p:spPr>
          <a:xfrm>
            <a:off x="8699157" y="3274543"/>
            <a:ext cx="3331976" cy="12356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52081" y="2793876"/>
            <a:ext cx="2174816" cy="840701"/>
          </a:xfrm>
          <a:prstGeom prst="rect">
            <a:avLst/>
          </a:prstGeom>
          <a:noFill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Existing Family </a:t>
            </a:r>
          </a:p>
          <a:p>
            <a:pPr algn="ctr" defTabSz="609427">
              <a:defRPr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Time Level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71370" y="4233259"/>
            <a:ext cx="1888327" cy="471369"/>
          </a:xfrm>
          <a:prstGeom prst="rect">
            <a:avLst/>
          </a:prstGeom>
          <a:noFill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b="1" i="1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Reunification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75592" y="6193087"/>
            <a:ext cx="1808689" cy="471369"/>
          </a:xfrm>
          <a:prstGeom prst="rect">
            <a:avLst/>
          </a:prstGeom>
          <a:noFill/>
        </p:spPr>
        <p:txBody>
          <a:bodyPr wrap="none" lIns="101055" tIns="50525" rIns="101055" bIns="50525">
            <a:spAutoFit/>
          </a:bodyPr>
          <a:lstStyle/>
          <a:p>
            <a:pPr algn="ctr" defTabSz="609427">
              <a:defRPr/>
            </a:pPr>
            <a:r>
              <a:rPr lang="en-US" sz="2400" b="1" i="1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ea typeface="ＭＳ Ｐゴシック" pitchFamily="-110" charset="-128"/>
                <a:cs typeface="Candara"/>
              </a:rPr>
              <a:t>Case Closure</a:t>
            </a:r>
          </a:p>
        </p:txBody>
      </p:sp>
    </p:spTree>
    <p:extLst>
      <p:ext uri="{BB962C8B-B14F-4D97-AF65-F5344CB8AC3E}">
        <p14:creationId xmlns:p14="http://schemas.microsoft.com/office/powerpoint/2010/main" val="29610059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0" grpId="0" animBg="1"/>
      <p:bldP spid="41" grpId="0" build="p"/>
      <p:bldP spid="42" grpId="0" animBg="1"/>
      <p:bldP spid="43" grpId="0" animBg="1"/>
      <p:bldP spid="44" grpId="0" animBg="1"/>
      <p:bldP spid="45" grpId="0" animBg="1"/>
      <p:bldP spid="47" grpId="0"/>
      <p:bldP spid="48" grpId="0"/>
      <p:bldP spid="4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083D555D56C34599FA93335D80720B" ma:contentTypeVersion="16" ma:contentTypeDescription="Create a new document." ma:contentTypeScope="" ma:versionID="1f16d896b0596e75ddbc8955f61b28e3">
  <xsd:schema xmlns:xsd="http://www.w3.org/2001/XMLSchema" xmlns:xs="http://www.w3.org/2001/XMLSchema" xmlns:p="http://schemas.microsoft.com/office/2006/metadata/properties" xmlns:ns2="28c34ae4-b166-4369-956b-403761369548" xmlns:ns3="005bab69-599a-460f-959d-41680e6b5d17" targetNamespace="http://schemas.microsoft.com/office/2006/metadata/properties" ma:root="true" ma:fieldsID="37591dcc168b9973ec5675a4e309cbc7" ns2:_="" ns3:_="">
    <xsd:import namespace="28c34ae4-b166-4369-956b-403761369548"/>
    <xsd:import namespace="005bab69-599a-460f-959d-41680e6b5d1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Athugasemdir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c34ae4-b166-4369-956b-4037613695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356457b-0323-40e2-ac82-6e4af89fe3e2}" ma:internalName="TaxCatchAll" ma:showField="CatchAllData" ma:web="28c34ae4-b166-4369-956b-4037613695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5bab69-599a-460f-959d-41680e6b5d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Athugasemdir" ma:index="18" nillable="true" ma:displayName="Athugasemdir" ma:format="Dropdown" ma:internalName="Athugasemdir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4970455-bdf1-4299-8c3c-b3ce243de7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8c34ae4-b166-4369-956b-403761369548" xsi:nil="true"/>
    <lcf76f155ced4ddcb4097134ff3c332f xmlns="005bab69-599a-460f-959d-41680e6b5d17">
      <Terms xmlns="http://schemas.microsoft.com/office/infopath/2007/PartnerControls"/>
    </lcf76f155ced4ddcb4097134ff3c332f>
    <Athugasemdir xmlns="005bab69-599a-460f-959d-41680e6b5d17" xsi:nil="true"/>
  </documentManagement>
</p:properties>
</file>

<file path=customXml/itemProps1.xml><?xml version="1.0" encoding="utf-8"?>
<ds:datastoreItem xmlns:ds="http://schemas.openxmlformats.org/officeDocument/2006/customXml" ds:itemID="{8C02FC32-535E-422E-8E41-3A8BBD23DF04}"/>
</file>

<file path=customXml/itemProps2.xml><?xml version="1.0" encoding="utf-8"?>
<ds:datastoreItem xmlns:ds="http://schemas.openxmlformats.org/officeDocument/2006/customXml" ds:itemID="{6E4ADC06-6E88-4E32-A913-8F17333DB410}"/>
</file>

<file path=customXml/itemProps3.xml><?xml version="1.0" encoding="utf-8"?>
<ds:datastoreItem xmlns:ds="http://schemas.openxmlformats.org/officeDocument/2006/customXml" ds:itemID="{CD57369C-116C-4CBF-9D35-ADB687D7F2F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Víðskjár</PresentationFormat>
  <Paragraphs>13</Paragraphs>
  <Slides>1</Slides>
  <Notes>1</Notes>
  <HiddenSlides>0</HiddenSlides>
  <MMClips>0</MMClips>
  <ScaleCrop>false</ScaleCrop>
  <HeadingPairs>
    <vt:vector size="6" baseType="variant">
      <vt:variant>
        <vt:lpstr>Notaðar leturgerðir</vt:lpstr>
      </vt:variant>
      <vt:variant>
        <vt:i4>7</vt:i4>
      </vt:variant>
      <vt:variant>
        <vt:lpstr>Þema</vt:lpstr>
      </vt:variant>
      <vt:variant>
        <vt:i4>1</vt:i4>
      </vt:variant>
      <vt:variant>
        <vt:lpstr>Skyggnutitlar</vt:lpstr>
      </vt:variant>
      <vt:variant>
        <vt:i4>1</vt:i4>
      </vt:variant>
    </vt:vector>
  </HeadingPairs>
  <TitlesOfParts>
    <vt:vector size="9" baseType="lpstr">
      <vt:lpstr>ＭＳ Ｐゴシック</vt:lpstr>
      <vt:lpstr>Aptos</vt:lpstr>
      <vt:lpstr>Aptos Display</vt:lpstr>
      <vt:lpstr>Arial</vt:lpstr>
      <vt:lpstr>Calibri</vt:lpstr>
      <vt:lpstr>Candara</vt:lpstr>
      <vt:lpstr>NexusSans-Regular</vt:lpstr>
      <vt:lpstr>Office Theme</vt:lpstr>
      <vt:lpstr>PowerPoint-kynning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Haley Muir</dc:creator>
  <cp:lastModifiedBy>Stefanía Dögg Jóhannesdóttir - BOFS</cp:lastModifiedBy>
  <cp:revision>1</cp:revision>
  <dcterms:created xsi:type="dcterms:W3CDTF">2026-01-19T13:20:17Z</dcterms:created>
  <dcterms:modified xsi:type="dcterms:W3CDTF">2026-02-25T11:18:21Z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0x0101006A083D555D56C34599FA93335D80720B</vt:lpwstr>
  </property>
</Properties>
</file>