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93" r:id="rId3"/>
    <p:sldId id="259" r:id="rId4"/>
    <p:sldId id="301" r:id="rId5"/>
    <p:sldId id="294" r:id="rId6"/>
    <p:sldId id="336" r:id="rId7"/>
    <p:sldId id="304" r:id="rId8"/>
    <p:sldId id="324" r:id="rId9"/>
    <p:sldId id="303" r:id="rId10"/>
    <p:sldId id="319" r:id="rId11"/>
    <p:sldId id="302" r:id="rId12"/>
    <p:sldId id="326" r:id="rId13"/>
    <p:sldId id="260" r:id="rId14"/>
    <p:sldId id="316" r:id="rId15"/>
    <p:sldId id="262" r:id="rId16"/>
    <p:sldId id="287" r:id="rId17"/>
    <p:sldId id="315" r:id="rId18"/>
    <p:sldId id="309" r:id="rId19"/>
    <p:sldId id="323" r:id="rId20"/>
    <p:sldId id="297" r:id="rId21"/>
    <p:sldId id="317" r:id="rId22"/>
    <p:sldId id="330" r:id="rId23"/>
    <p:sldId id="325" r:id="rId24"/>
    <p:sldId id="332" r:id="rId25"/>
    <p:sldId id="328" r:id="rId26"/>
    <p:sldId id="331" r:id="rId27"/>
    <p:sldId id="329" r:id="rId28"/>
    <p:sldId id="333" r:id="rId29"/>
    <p:sldId id="300" r:id="rId30"/>
    <p:sldId id="334" r:id="rId31"/>
    <p:sldId id="335" r:id="rId32"/>
    <p:sldId id="327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6C4D4-C94B-4ED1-9973-8262B936A1B9}" v="13" dt="2022-04-07T13:27:53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Rún Bjarnadóttir" userId="f14b6c4c-b275-494f-9b61-42b3878d23c5" providerId="ADAL" clId="{06F6C4D4-C94B-4ED1-9973-8262B936A1B9}"/>
    <pc:docChg chg="undo custSel addSld delSld modSld sldOrd">
      <pc:chgData name="María Rún Bjarnadóttir" userId="f14b6c4c-b275-494f-9b61-42b3878d23c5" providerId="ADAL" clId="{06F6C4D4-C94B-4ED1-9973-8262B936A1B9}" dt="2022-04-07T13:59:16.554" v="8005" actId="20577"/>
      <pc:docMkLst>
        <pc:docMk/>
      </pc:docMkLst>
      <pc:sldChg chg="modSp mod">
        <pc:chgData name="María Rún Bjarnadóttir" userId="f14b6c4c-b275-494f-9b61-42b3878d23c5" providerId="ADAL" clId="{06F6C4D4-C94B-4ED1-9973-8262B936A1B9}" dt="2022-04-06T20:08:10.982" v="205" actId="20577"/>
        <pc:sldMkLst>
          <pc:docMk/>
          <pc:sldMk cId="1566722798" sldId="257"/>
        </pc:sldMkLst>
        <pc:spChg chg="mod">
          <ac:chgData name="María Rún Bjarnadóttir" userId="f14b6c4c-b275-494f-9b61-42b3878d23c5" providerId="ADAL" clId="{06F6C4D4-C94B-4ED1-9973-8262B936A1B9}" dt="2022-04-06T20:06:34.356" v="15" actId="20577"/>
          <ac:spMkLst>
            <pc:docMk/>
            <pc:sldMk cId="1566722798" sldId="257"/>
            <ac:spMk id="2" creationId="{618CBF13-4428-4692-A09D-C1B7D597DEB0}"/>
          </ac:spMkLst>
        </pc:spChg>
        <pc:spChg chg="mod">
          <ac:chgData name="María Rún Bjarnadóttir" userId="f14b6c4c-b275-494f-9b61-42b3878d23c5" providerId="ADAL" clId="{06F6C4D4-C94B-4ED1-9973-8262B936A1B9}" dt="2022-04-06T20:08:10.982" v="205" actId="20577"/>
          <ac:spMkLst>
            <pc:docMk/>
            <pc:sldMk cId="1566722798" sldId="257"/>
            <ac:spMk id="3" creationId="{37554F29-159D-4604-B1CB-EB2DA6105EF5}"/>
          </ac:spMkLst>
        </pc:spChg>
      </pc:sldChg>
      <pc:sldChg chg="modSp mod">
        <pc:chgData name="María Rún Bjarnadóttir" userId="f14b6c4c-b275-494f-9b61-42b3878d23c5" providerId="ADAL" clId="{06F6C4D4-C94B-4ED1-9973-8262B936A1B9}" dt="2022-04-07T10:42:29.894" v="2772" actId="20577"/>
        <pc:sldMkLst>
          <pc:docMk/>
          <pc:sldMk cId="1114212225" sldId="259"/>
        </pc:sldMkLst>
        <pc:spChg chg="mod">
          <ac:chgData name="María Rún Bjarnadóttir" userId="f14b6c4c-b275-494f-9b61-42b3878d23c5" providerId="ADAL" clId="{06F6C4D4-C94B-4ED1-9973-8262B936A1B9}" dt="2022-04-07T10:42:29.894" v="2772" actId="20577"/>
          <ac:spMkLst>
            <pc:docMk/>
            <pc:sldMk cId="1114212225" sldId="259"/>
            <ac:spMk id="2" creationId="{00000000-0000-0000-0000-000000000000}"/>
          </ac:spMkLst>
        </pc:spChg>
      </pc:sldChg>
      <pc:sldChg chg="modNotesTx">
        <pc:chgData name="María Rún Bjarnadóttir" userId="f14b6c4c-b275-494f-9b61-42b3878d23c5" providerId="ADAL" clId="{06F6C4D4-C94B-4ED1-9973-8262B936A1B9}" dt="2022-04-07T13:57:02.216" v="7920" actId="6549"/>
        <pc:sldMkLst>
          <pc:docMk/>
          <pc:sldMk cId="929312049" sldId="260"/>
        </pc:sldMkLst>
      </pc:sldChg>
      <pc:sldChg chg="del modNotesTx">
        <pc:chgData name="María Rún Bjarnadóttir" userId="f14b6c4c-b275-494f-9b61-42b3878d23c5" providerId="ADAL" clId="{06F6C4D4-C94B-4ED1-9973-8262B936A1B9}" dt="2022-04-07T10:55:47.826" v="3078" actId="47"/>
        <pc:sldMkLst>
          <pc:docMk/>
          <pc:sldMk cId="3511967786" sldId="261"/>
        </pc:sldMkLst>
      </pc:sldChg>
      <pc:sldChg chg="delSp modSp mod ord modClrScheme chgLayout modNotesTx">
        <pc:chgData name="María Rún Bjarnadóttir" userId="f14b6c4c-b275-494f-9b61-42b3878d23c5" providerId="ADAL" clId="{06F6C4D4-C94B-4ED1-9973-8262B936A1B9}" dt="2022-04-07T13:56:48.581" v="7919" actId="6549"/>
        <pc:sldMkLst>
          <pc:docMk/>
          <pc:sldMk cId="150247140" sldId="262"/>
        </pc:sldMkLst>
        <pc:spChg chg="mod ord">
          <ac:chgData name="María Rún Bjarnadóttir" userId="f14b6c4c-b275-494f-9b61-42b3878d23c5" providerId="ADAL" clId="{06F6C4D4-C94B-4ED1-9973-8262B936A1B9}" dt="2022-04-07T10:54:40.556" v="2997" actId="700"/>
          <ac:spMkLst>
            <pc:docMk/>
            <pc:sldMk cId="150247140" sldId="262"/>
            <ac:spMk id="2" creationId="{16390D23-BA53-4220-A174-636081F8CF6E}"/>
          </ac:spMkLst>
        </pc:spChg>
        <pc:spChg chg="mod ord">
          <ac:chgData name="María Rún Bjarnadóttir" userId="f14b6c4c-b275-494f-9b61-42b3878d23c5" providerId="ADAL" clId="{06F6C4D4-C94B-4ED1-9973-8262B936A1B9}" dt="2022-04-07T10:54:40.556" v="2997" actId="700"/>
          <ac:spMkLst>
            <pc:docMk/>
            <pc:sldMk cId="150247140" sldId="262"/>
            <ac:spMk id="4" creationId="{A39C8984-A8BB-4D7A-940C-224F2E7E51B1}"/>
          </ac:spMkLst>
        </pc:spChg>
        <pc:spChg chg="del">
          <ac:chgData name="María Rún Bjarnadóttir" userId="f14b6c4c-b275-494f-9b61-42b3878d23c5" providerId="ADAL" clId="{06F6C4D4-C94B-4ED1-9973-8262B936A1B9}" dt="2022-04-07T10:54:44.996" v="2999" actId="21"/>
          <ac:spMkLst>
            <pc:docMk/>
            <pc:sldMk cId="150247140" sldId="262"/>
            <ac:spMk id="5" creationId="{00000000-0000-0000-0000-000000000000}"/>
          </ac:spMkLst>
        </pc:spChg>
        <pc:spChg chg="del">
          <ac:chgData name="María Rún Bjarnadóttir" userId="f14b6c4c-b275-494f-9b61-42b3878d23c5" providerId="ADAL" clId="{06F6C4D4-C94B-4ED1-9973-8262B936A1B9}" dt="2022-04-07T10:54:43.401" v="2998" actId="21"/>
          <ac:spMkLst>
            <pc:docMk/>
            <pc:sldMk cId="150247140" sldId="262"/>
            <ac:spMk id="6" creationId="{00000000-0000-0000-0000-000000000000}"/>
          </ac:spMkLst>
        </pc:spChg>
        <pc:spChg chg="mod ord">
          <ac:chgData name="María Rún Bjarnadóttir" userId="f14b6c4c-b275-494f-9b61-42b3878d23c5" providerId="ADAL" clId="{06F6C4D4-C94B-4ED1-9973-8262B936A1B9}" dt="2022-04-07T11:15:46.974" v="3335" actId="255"/>
          <ac:spMkLst>
            <pc:docMk/>
            <pc:sldMk cId="150247140" sldId="262"/>
            <ac:spMk id="12291" creationId="{D8ED56D6-CAFB-4C68-AFBA-C4F36B7A6EBA}"/>
          </ac:spMkLst>
        </pc:spChg>
      </pc:sldChg>
      <pc:sldChg chg="del">
        <pc:chgData name="María Rún Bjarnadóttir" userId="f14b6c4c-b275-494f-9b61-42b3878d23c5" providerId="ADAL" clId="{06F6C4D4-C94B-4ED1-9973-8262B936A1B9}" dt="2022-04-06T20:11:33.805" v="420" actId="47"/>
        <pc:sldMkLst>
          <pc:docMk/>
          <pc:sldMk cId="1906438805" sldId="265"/>
        </pc:sldMkLst>
      </pc:sldChg>
      <pc:sldChg chg="del">
        <pc:chgData name="María Rún Bjarnadóttir" userId="f14b6c4c-b275-494f-9b61-42b3878d23c5" providerId="ADAL" clId="{06F6C4D4-C94B-4ED1-9973-8262B936A1B9}" dt="2022-04-06T20:11:23.201" v="419" actId="47"/>
        <pc:sldMkLst>
          <pc:docMk/>
          <pc:sldMk cId="968567970" sldId="266"/>
        </pc:sldMkLst>
      </pc:sldChg>
      <pc:sldChg chg="del">
        <pc:chgData name="María Rún Bjarnadóttir" userId="f14b6c4c-b275-494f-9b61-42b3878d23c5" providerId="ADAL" clId="{06F6C4D4-C94B-4ED1-9973-8262B936A1B9}" dt="2022-04-06T20:13:26.742" v="491" actId="47"/>
        <pc:sldMkLst>
          <pc:docMk/>
          <pc:sldMk cId="1011890658" sldId="267"/>
        </pc:sldMkLst>
      </pc:sldChg>
      <pc:sldChg chg="del">
        <pc:chgData name="María Rún Bjarnadóttir" userId="f14b6c4c-b275-494f-9b61-42b3878d23c5" providerId="ADAL" clId="{06F6C4D4-C94B-4ED1-9973-8262B936A1B9}" dt="2022-04-06T20:11:35.069" v="421" actId="47"/>
        <pc:sldMkLst>
          <pc:docMk/>
          <pc:sldMk cId="3166719450" sldId="268"/>
        </pc:sldMkLst>
      </pc:sldChg>
      <pc:sldChg chg="del">
        <pc:chgData name="María Rún Bjarnadóttir" userId="f14b6c4c-b275-494f-9b61-42b3878d23c5" providerId="ADAL" clId="{06F6C4D4-C94B-4ED1-9973-8262B936A1B9}" dt="2022-04-06T20:11:35.953" v="422" actId="47"/>
        <pc:sldMkLst>
          <pc:docMk/>
          <pc:sldMk cId="1695303377" sldId="272"/>
        </pc:sldMkLst>
      </pc:sldChg>
      <pc:sldChg chg="del">
        <pc:chgData name="María Rún Bjarnadóttir" userId="f14b6c4c-b275-494f-9b61-42b3878d23c5" providerId="ADAL" clId="{06F6C4D4-C94B-4ED1-9973-8262B936A1B9}" dt="2022-04-06T20:13:27.440" v="492" actId="47"/>
        <pc:sldMkLst>
          <pc:docMk/>
          <pc:sldMk cId="4242417949" sldId="275"/>
        </pc:sldMkLst>
      </pc:sldChg>
      <pc:sldChg chg="del">
        <pc:chgData name="María Rún Bjarnadóttir" userId="f14b6c4c-b275-494f-9b61-42b3878d23c5" providerId="ADAL" clId="{06F6C4D4-C94B-4ED1-9973-8262B936A1B9}" dt="2022-04-06T20:12:26.082" v="484" actId="47"/>
        <pc:sldMkLst>
          <pc:docMk/>
          <pc:sldMk cId="3415742710" sldId="280"/>
        </pc:sldMkLst>
      </pc:sldChg>
      <pc:sldChg chg="del">
        <pc:chgData name="María Rún Bjarnadóttir" userId="f14b6c4c-b275-494f-9b61-42b3878d23c5" providerId="ADAL" clId="{06F6C4D4-C94B-4ED1-9973-8262B936A1B9}" dt="2022-04-06T20:12:31.613" v="486" actId="47"/>
        <pc:sldMkLst>
          <pc:docMk/>
          <pc:sldMk cId="1529812774" sldId="286"/>
        </pc:sldMkLst>
      </pc:sldChg>
      <pc:sldChg chg="del modNotesTx">
        <pc:chgData name="María Rún Bjarnadóttir" userId="f14b6c4c-b275-494f-9b61-42b3878d23c5" providerId="ADAL" clId="{06F6C4D4-C94B-4ED1-9973-8262B936A1B9}" dt="2022-04-06T20:08:26.436" v="207" actId="47"/>
        <pc:sldMkLst>
          <pc:docMk/>
          <pc:sldMk cId="624377189" sldId="287"/>
        </pc:sldMkLst>
      </pc:sldChg>
      <pc:sldChg chg="modSp add mod ord modClrScheme chgLayout">
        <pc:chgData name="María Rún Bjarnadóttir" userId="f14b6c4c-b275-494f-9b61-42b3878d23c5" providerId="ADAL" clId="{06F6C4D4-C94B-4ED1-9973-8262B936A1B9}" dt="2022-04-07T11:16:12.892" v="3358" actId="20577"/>
        <pc:sldMkLst>
          <pc:docMk/>
          <pc:sldMk cId="3532109700" sldId="287"/>
        </pc:sldMkLst>
        <pc:spChg chg="mod ord">
          <ac:chgData name="María Rún Bjarnadóttir" userId="f14b6c4c-b275-494f-9b61-42b3878d23c5" providerId="ADAL" clId="{06F6C4D4-C94B-4ED1-9973-8262B936A1B9}" dt="2022-04-07T10:57:07.166" v="3100" actId="20577"/>
          <ac:spMkLst>
            <pc:docMk/>
            <pc:sldMk cId="3532109700" sldId="287"/>
            <ac:spMk id="2" creationId="{00000000-0000-0000-0000-000000000000}"/>
          </ac:spMkLst>
        </pc:spChg>
        <pc:spChg chg="mod ord">
          <ac:chgData name="María Rún Bjarnadóttir" userId="f14b6c4c-b275-494f-9b61-42b3878d23c5" providerId="ADAL" clId="{06F6C4D4-C94B-4ED1-9973-8262B936A1B9}" dt="2022-04-07T11:16:12.892" v="3358" actId="20577"/>
          <ac:spMkLst>
            <pc:docMk/>
            <pc:sldMk cId="3532109700" sldId="287"/>
            <ac:spMk id="3" creationId="{00000000-0000-0000-0000-000000000000}"/>
          </ac:spMkLst>
        </pc:spChg>
      </pc:sldChg>
      <pc:sldChg chg="del">
        <pc:chgData name="María Rún Bjarnadóttir" userId="f14b6c4c-b275-494f-9b61-42b3878d23c5" providerId="ADAL" clId="{06F6C4D4-C94B-4ED1-9973-8262B936A1B9}" dt="2022-04-06T20:13:24.767" v="490" actId="47"/>
        <pc:sldMkLst>
          <pc:docMk/>
          <pc:sldMk cId="2885687369" sldId="288"/>
        </pc:sldMkLst>
      </pc:sldChg>
      <pc:sldChg chg="modSp mod">
        <pc:chgData name="María Rún Bjarnadóttir" userId="f14b6c4c-b275-494f-9b61-42b3878d23c5" providerId="ADAL" clId="{06F6C4D4-C94B-4ED1-9973-8262B936A1B9}" dt="2022-04-07T11:33:07.078" v="3841" actId="20577"/>
        <pc:sldMkLst>
          <pc:docMk/>
          <pc:sldMk cId="2183920479" sldId="289"/>
        </pc:sldMkLst>
        <pc:spChg chg="mod">
          <ac:chgData name="María Rún Bjarnadóttir" userId="f14b6c4c-b275-494f-9b61-42b3878d23c5" providerId="ADAL" clId="{06F6C4D4-C94B-4ED1-9973-8262B936A1B9}" dt="2022-04-07T11:33:07.078" v="3841" actId="20577"/>
          <ac:spMkLst>
            <pc:docMk/>
            <pc:sldMk cId="2183920479" sldId="289"/>
            <ac:spMk id="3" creationId="{00000000-0000-0000-0000-000000000000}"/>
          </ac:spMkLst>
        </pc:spChg>
        <pc:picChg chg="mod">
          <ac:chgData name="María Rún Bjarnadóttir" userId="f14b6c4c-b275-494f-9b61-42b3878d23c5" providerId="ADAL" clId="{06F6C4D4-C94B-4ED1-9973-8262B936A1B9}" dt="2022-04-06T20:12:07.120" v="458" actId="1076"/>
          <ac:picMkLst>
            <pc:docMk/>
            <pc:sldMk cId="2183920479" sldId="289"/>
            <ac:picMk id="4" creationId="{00000000-0000-0000-0000-000000000000}"/>
          </ac:picMkLst>
        </pc:picChg>
      </pc:sldChg>
      <pc:sldChg chg="del">
        <pc:chgData name="María Rún Bjarnadóttir" userId="f14b6c4c-b275-494f-9b61-42b3878d23c5" providerId="ADAL" clId="{06F6C4D4-C94B-4ED1-9973-8262B936A1B9}" dt="2022-04-06T20:12:28.805" v="485" actId="47"/>
        <pc:sldMkLst>
          <pc:docMk/>
          <pc:sldMk cId="3784254115" sldId="292"/>
        </pc:sldMkLst>
      </pc:sldChg>
      <pc:sldChg chg="modSp mod">
        <pc:chgData name="María Rún Bjarnadóttir" userId="f14b6c4c-b275-494f-9b61-42b3878d23c5" providerId="ADAL" clId="{06F6C4D4-C94B-4ED1-9973-8262B936A1B9}" dt="2022-04-07T12:37:00.483" v="5503" actId="20577"/>
        <pc:sldMkLst>
          <pc:docMk/>
          <pc:sldMk cId="3763408393" sldId="293"/>
        </pc:sldMkLst>
        <pc:spChg chg="mod">
          <ac:chgData name="María Rún Bjarnadóttir" userId="f14b6c4c-b275-494f-9b61-42b3878d23c5" providerId="ADAL" clId="{06F6C4D4-C94B-4ED1-9973-8262B936A1B9}" dt="2022-04-07T12:37:00.483" v="5503" actId="20577"/>
          <ac:spMkLst>
            <pc:docMk/>
            <pc:sldMk cId="3763408393" sldId="293"/>
            <ac:spMk id="2" creationId="{00000000-0000-0000-0000-000000000000}"/>
          </ac:spMkLst>
        </pc:spChg>
      </pc:sldChg>
      <pc:sldChg chg="modSp mod ord">
        <pc:chgData name="María Rún Bjarnadóttir" userId="f14b6c4c-b275-494f-9b61-42b3878d23c5" providerId="ADAL" clId="{06F6C4D4-C94B-4ED1-9973-8262B936A1B9}" dt="2022-04-07T11:36:59.050" v="3922" actId="20577"/>
        <pc:sldMkLst>
          <pc:docMk/>
          <pc:sldMk cId="1956305489" sldId="294"/>
        </pc:sldMkLst>
        <pc:spChg chg="mod">
          <ac:chgData name="María Rún Bjarnadóttir" userId="f14b6c4c-b275-494f-9b61-42b3878d23c5" providerId="ADAL" clId="{06F6C4D4-C94B-4ED1-9973-8262B936A1B9}" dt="2022-04-07T11:36:59.050" v="3922" actId="20577"/>
          <ac:spMkLst>
            <pc:docMk/>
            <pc:sldMk cId="1956305489" sldId="294"/>
            <ac:spMk id="2" creationId="{00000000-0000-0000-0000-000000000000}"/>
          </ac:spMkLst>
        </pc:spChg>
      </pc:sldChg>
      <pc:sldChg chg="del">
        <pc:chgData name="María Rún Bjarnadóttir" userId="f14b6c4c-b275-494f-9b61-42b3878d23c5" providerId="ADAL" clId="{06F6C4D4-C94B-4ED1-9973-8262B936A1B9}" dt="2022-04-06T20:11:38.520" v="424" actId="47"/>
        <pc:sldMkLst>
          <pc:docMk/>
          <pc:sldMk cId="214946026" sldId="296"/>
        </pc:sldMkLst>
      </pc:sldChg>
      <pc:sldChg chg="modSp mod ord modShow">
        <pc:chgData name="María Rún Bjarnadóttir" userId="f14b6c4c-b275-494f-9b61-42b3878d23c5" providerId="ADAL" clId="{06F6C4D4-C94B-4ED1-9973-8262B936A1B9}" dt="2022-04-07T13:24:13.693" v="7873" actId="729"/>
        <pc:sldMkLst>
          <pc:docMk/>
          <pc:sldMk cId="2712952010" sldId="297"/>
        </pc:sldMkLst>
        <pc:spChg chg="mod">
          <ac:chgData name="María Rún Bjarnadóttir" userId="f14b6c4c-b275-494f-9b61-42b3878d23c5" providerId="ADAL" clId="{06F6C4D4-C94B-4ED1-9973-8262B936A1B9}" dt="2022-04-07T12:39:17.821" v="5590" actId="20577"/>
          <ac:spMkLst>
            <pc:docMk/>
            <pc:sldMk cId="2712952010" sldId="297"/>
            <ac:spMk id="3" creationId="{E6B2D580-388A-4711-9896-0486D5E4C5AD}"/>
          </ac:spMkLst>
        </pc:spChg>
      </pc:sldChg>
      <pc:sldChg chg="modSp del mod">
        <pc:chgData name="María Rún Bjarnadóttir" userId="f14b6c4c-b275-494f-9b61-42b3878d23c5" providerId="ADAL" clId="{06F6C4D4-C94B-4ED1-9973-8262B936A1B9}" dt="2022-04-06T20:13:06.725" v="489" actId="47"/>
        <pc:sldMkLst>
          <pc:docMk/>
          <pc:sldMk cId="354184368" sldId="298"/>
        </pc:sldMkLst>
        <pc:spChg chg="mod">
          <ac:chgData name="María Rún Bjarnadóttir" userId="f14b6c4c-b275-494f-9b61-42b3878d23c5" providerId="ADAL" clId="{06F6C4D4-C94B-4ED1-9973-8262B936A1B9}" dt="2022-04-06T20:13:02.053" v="488" actId="27636"/>
          <ac:spMkLst>
            <pc:docMk/>
            <pc:sldMk cId="354184368" sldId="298"/>
            <ac:spMk id="3" creationId="{9101047E-9448-4344-9264-73CC78073C43}"/>
          </ac:spMkLst>
        </pc:spChg>
      </pc:sldChg>
      <pc:sldChg chg="modSp new del mod ord">
        <pc:chgData name="María Rún Bjarnadóttir" userId="f14b6c4c-b275-494f-9b61-42b3878d23c5" providerId="ADAL" clId="{06F6C4D4-C94B-4ED1-9973-8262B936A1B9}" dt="2022-04-07T10:42:51.203" v="2773" actId="47"/>
        <pc:sldMkLst>
          <pc:docMk/>
          <pc:sldMk cId="2571867513" sldId="298"/>
        </pc:sldMkLst>
        <pc:spChg chg="mod">
          <ac:chgData name="María Rún Bjarnadóttir" userId="f14b6c4c-b275-494f-9b61-42b3878d23c5" providerId="ADAL" clId="{06F6C4D4-C94B-4ED1-9973-8262B936A1B9}" dt="2022-04-06T20:36:06.626" v="651" actId="20577"/>
          <ac:spMkLst>
            <pc:docMk/>
            <pc:sldMk cId="2571867513" sldId="298"/>
            <ac:spMk id="2" creationId="{0D6C5001-ACD3-4C62-BA67-2FC0802B697B}"/>
          </ac:spMkLst>
        </pc:spChg>
      </pc:sldChg>
      <pc:sldChg chg="modSp new add del mod">
        <pc:chgData name="María Rún Bjarnadóttir" userId="f14b6c4c-b275-494f-9b61-42b3878d23c5" providerId="ADAL" clId="{06F6C4D4-C94B-4ED1-9973-8262B936A1B9}" dt="2022-04-07T12:36:06.239" v="5498" actId="47"/>
        <pc:sldMkLst>
          <pc:docMk/>
          <pc:sldMk cId="3157991907" sldId="299"/>
        </pc:sldMkLst>
        <pc:spChg chg="mod">
          <ac:chgData name="María Rún Bjarnadóttir" userId="f14b6c4c-b275-494f-9b61-42b3878d23c5" providerId="ADAL" clId="{06F6C4D4-C94B-4ED1-9973-8262B936A1B9}" dt="2022-04-06T20:36:26.634" v="699" actId="20577"/>
          <ac:spMkLst>
            <pc:docMk/>
            <pc:sldMk cId="3157991907" sldId="299"/>
            <ac:spMk id="2" creationId="{DA95B868-3948-4CCF-ABF5-12D9FEDF9B27}"/>
          </ac:spMkLst>
        </pc:spChg>
      </pc:sldChg>
      <pc:sldChg chg="modSp new mod">
        <pc:chgData name="María Rún Bjarnadóttir" userId="f14b6c4c-b275-494f-9b61-42b3878d23c5" providerId="ADAL" clId="{06F6C4D4-C94B-4ED1-9973-8262B936A1B9}" dt="2022-04-06T20:36:41.750" v="730" actId="20577"/>
        <pc:sldMkLst>
          <pc:docMk/>
          <pc:sldMk cId="1137174978" sldId="300"/>
        </pc:sldMkLst>
        <pc:spChg chg="mod">
          <ac:chgData name="María Rún Bjarnadóttir" userId="f14b6c4c-b275-494f-9b61-42b3878d23c5" providerId="ADAL" clId="{06F6C4D4-C94B-4ED1-9973-8262B936A1B9}" dt="2022-04-06T20:36:41.750" v="730" actId="20577"/>
          <ac:spMkLst>
            <pc:docMk/>
            <pc:sldMk cId="1137174978" sldId="300"/>
            <ac:spMk id="2" creationId="{892C5ACB-EA5B-410E-A83D-3AD19CE941B3}"/>
          </ac:spMkLst>
        </pc:spChg>
      </pc:sldChg>
      <pc:sldChg chg="del">
        <pc:chgData name="María Rún Bjarnadóttir" userId="f14b6c4c-b275-494f-9b61-42b3878d23c5" providerId="ADAL" clId="{06F6C4D4-C94B-4ED1-9973-8262B936A1B9}" dt="2022-04-06T20:11:39.141" v="425" actId="47"/>
        <pc:sldMkLst>
          <pc:docMk/>
          <pc:sldMk cId="4068354064" sldId="300"/>
        </pc:sldMkLst>
      </pc:sldChg>
      <pc:sldChg chg="modSp new mod ord">
        <pc:chgData name="María Rún Bjarnadóttir" userId="f14b6c4c-b275-494f-9b61-42b3878d23c5" providerId="ADAL" clId="{06F6C4D4-C94B-4ED1-9973-8262B936A1B9}" dt="2022-04-07T11:42:59.175" v="4103" actId="6549"/>
        <pc:sldMkLst>
          <pc:docMk/>
          <pc:sldMk cId="811364969" sldId="301"/>
        </pc:sldMkLst>
        <pc:spChg chg="mod">
          <ac:chgData name="María Rún Bjarnadóttir" userId="f14b6c4c-b275-494f-9b61-42b3878d23c5" providerId="ADAL" clId="{06F6C4D4-C94B-4ED1-9973-8262B936A1B9}" dt="2022-04-06T20:39:40.124" v="760" actId="20577"/>
          <ac:spMkLst>
            <pc:docMk/>
            <pc:sldMk cId="811364969" sldId="301"/>
            <ac:spMk id="2" creationId="{82E027D7-EB9C-4A84-88BA-D94179B51478}"/>
          </ac:spMkLst>
        </pc:spChg>
        <pc:spChg chg="mod">
          <ac:chgData name="María Rún Bjarnadóttir" userId="f14b6c4c-b275-494f-9b61-42b3878d23c5" providerId="ADAL" clId="{06F6C4D4-C94B-4ED1-9973-8262B936A1B9}" dt="2022-04-07T11:42:59.175" v="4103" actId="6549"/>
          <ac:spMkLst>
            <pc:docMk/>
            <pc:sldMk cId="811364969" sldId="301"/>
            <ac:spMk id="3" creationId="{8EDD5D83-D48C-40FD-AB61-F1A75F37FF45}"/>
          </ac:spMkLst>
        </pc:spChg>
      </pc:sldChg>
      <pc:sldChg chg="del">
        <pc:chgData name="María Rún Bjarnadóttir" userId="f14b6c4c-b275-494f-9b61-42b3878d23c5" providerId="ADAL" clId="{06F6C4D4-C94B-4ED1-9973-8262B936A1B9}" dt="2022-04-06T20:11:37.387" v="423" actId="47"/>
        <pc:sldMkLst>
          <pc:docMk/>
          <pc:sldMk cId="1803464325" sldId="301"/>
        </pc:sldMkLst>
      </pc:sldChg>
      <pc:sldChg chg="addSp modSp new mod ord">
        <pc:chgData name="María Rún Bjarnadóttir" userId="f14b6c4c-b275-494f-9b61-42b3878d23c5" providerId="ADAL" clId="{06F6C4D4-C94B-4ED1-9973-8262B936A1B9}" dt="2022-04-07T12:49:01.776" v="5978" actId="1076"/>
        <pc:sldMkLst>
          <pc:docMk/>
          <pc:sldMk cId="1674566844" sldId="302"/>
        </pc:sldMkLst>
        <pc:spChg chg="mod">
          <ac:chgData name="María Rún Bjarnadóttir" userId="f14b6c4c-b275-494f-9b61-42b3878d23c5" providerId="ADAL" clId="{06F6C4D4-C94B-4ED1-9973-8262B936A1B9}" dt="2022-04-07T10:23:19.755" v="1233" actId="20577"/>
          <ac:spMkLst>
            <pc:docMk/>
            <pc:sldMk cId="1674566844" sldId="302"/>
            <ac:spMk id="2" creationId="{8E359106-B5D0-4B33-A230-5DE13A116A4D}"/>
          </ac:spMkLst>
        </pc:spChg>
        <pc:spChg chg="mod">
          <ac:chgData name="María Rún Bjarnadóttir" userId="f14b6c4c-b275-494f-9b61-42b3878d23c5" providerId="ADAL" clId="{06F6C4D4-C94B-4ED1-9973-8262B936A1B9}" dt="2022-04-07T12:48:53.824" v="5975" actId="14100"/>
          <ac:spMkLst>
            <pc:docMk/>
            <pc:sldMk cId="1674566844" sldId="302"/>
            <ac:spMk id="3" creationId="{5D70B420-F75D-415D-A135-509B8803CF47}"/>
          </ac:spMkLst>
        </pc:spChg>
        <pc:picChg chg="add mod">
          <ac:chgData name="María Rún Bjarnadóttir" userId="f14b6c4c-b275-494f-9b61-42b3878d23c5" providerId="ADAL" clId="{06F6C4D4-C94B-4ED1-9973-8262B936A1B9}" dt="2022-04-07T12:49:01.776" v="5978" actId="1076"/>
          <ac:picMkLst>
            <pc:docMk/>
            <pc:sldMk cId="1674566844" sldId="302"/>
            <ac:picMk id="4" creationId="{1A942CA0-9777-44F9-BB94-D3636752BFF2}"/>
          </ac:picMkLst>
        </pc:picChg>
      </pc:sldChg>
      <pc:sldChg chg="del">
        <pc:chgData name="María Rún Bjarnadóttir" userId="f14b6c4c-b275-494f-9b61-42b3878d23c5" providerId="ADAL" clId="{06F6C4D4-C94B-4ED1-9973-8262B936A1B9}" dt="2022-04-06T20:12:22.430" v="483" actId="47"/>
        <pc:sldMkLst>
          <pc:docMk/>
          <pc:sldMk cId="3736877804" sldId="302"/>
        </pc:sldMkLst>
      </pc:sldChg>
      <pc:sldChg chg="modSp new mod ord modNotesTx">
        <pc:chgData name="María Rún Bjarnadóttir" userId="f14b6c4c-b275-494f-9b61-42b3878d23c5" providerId="ADAL" clId="{06F6C4D4-C94B-4ED1-9973-8262B936A1B9}" dt="2022-04-07T13:57:16.908" v="7921" actId="6549"/>
        <pc:sldMkLst>
          <pc:docMk/>
          <pc:sldMk cId="2566127543" sldId="303"/>
        </pc:sldMkLst>
        <pc:spChg chg="mod">
          <ac:chgData name="María Rún Bjarnadóttir" userId="f14b6c4c-b275-494f-9b61-42b3878d23c5" providerId="ADAL" clId="{06F6C4D4-C94B-4ED1-9973-8262B936A1B9}" dt="2022-04-07T10:34:26.657" v="2501" actId="20577"/>
          <ac:spMkLst>
            <pc:docMk/>
            <pc:sldMk cId="2566127543" sldId="303"/>
            <ac:spMk id="2" creationId="{A931BF4C-3441-4466-9A59-4A9E3312F57F}"/>
          </ac:spMkLst>
        </pc:spChg>
        <pc:spChg chg="mod">
          <ac:chgData name="María Rún Bjarnadóttir" userId="f14b6c4c-b275-494f-9b61-42b3878d23c5" providerId="ADAL" clId="{06F6C4D4-C94B-4ED1-9973-8262B936A1B9}" dt="2022-04-07T10:34:12.428" v="2451" actId="20577"/>
          <ac:spMkLst>
            <pc:docMk/>
            <pc:sldMk cId="2566127543" sldId="303"/>
            <ac:spMk id="3" creationId="{258841C4-7B6D-4DED-8E79-B431FCCF2839}"/>
          </ac:spMkLst>
        </pc:spChg>
      </pc:sldChg>
      <pc:sldChg chg="addSp delSp modSp new mod ord setBg modShow chgLayout">
        <pc:chgData name="María Rún Bjarnadóttir" userId="f14b6c4c-b275-494f-9b61-42b3878d23c5" providerId="ADAL" clId="{06F6C4D4-C94B-4ED1-9973-8262B936A1B9}" dt="2022-04-07T12:47:51.428" v="5969" actId="729"/>
        <pc:sldMkLst>
          <pc:docMk/>
          <pc:sldMk cId="1682450839" sldId="304"/>
        </pc:sldMkLst>
        <pc:spChg chg="del">
          <ac:chgData name="María Rún Bjarnadóttir" userId="f14b6c4c-b275-494f-9b61-42b3878d23c5" providerId="ADAL" clId="{06F6C4D4-C94B-4ED1-9973-8262B936A1B9}" dt="2022-04-07T10:39:33.708" v="2599" actId="26606"/>
          <ac:spMkLst>
            <pc:docMk/>
            <pc:sldMk cId="1682450839" sldId="304"/>
            <ac:spMk id="2" creationId="{C40FCBA7-396C-49CC-9121-89D8FABA6F5B}"/>
          </ac:spMkLst>
        </pc:spChg>
        <pc:spChg chg="del">
          <ac:chgData name="María Rún Bjarnadóttir" userId="f14b6c4c-b275-494f-9b61-42b3878d23c5" providerId="ADAL" clId="{06F6C4D4-C94B-4ED1-9973-8262B936A1B9}" dt="2022-04-07T10:39:28.372" v="2598" actId="22"/>
          <ac:spMkLst>
            <pc:docMk/>
            <pc:sldMk cId="1682450839" sldId="304"/>
            <ac:spMk id="3" creationId="{42C99771-238A-41E3-A461-F11F6F431C6C}"/>
          </ac:spMkLst>
        </pc:spChg>
        <pc:spChg chg="add mod ord">
          <ac:chgData name="María Rún Bjarnadóttir" userId="f14b6c4c-b275-494f-9b61-42b3878d23c5" providerId="ADAL" clId="{06F6C4D4-C94B-4ED1-9973-8262B936A1B9}" dt="2022-04-07T10:39:55.654" v="2621" actId="20577"/>
          <ac:spMkLst>
            <pc:docMk/>
            <pc:sldMk cId="1682450839" sldId="304"/>
            <ac:spMk id="6" creationId="{9D2189CB-55B8-4D67-A5A4-3AEC510BB109}"/>
          </ac:spMkLst>
        </pc:spChg>
        <pc:picChg chg="add mod ord">
          <ac:chgData name="María Rún Bjarnadóttir" userId="f14b6c4c-b275-494f-9b61-42b3878d23c5" providerId="ADAL" clId="{06F6C4D4-C94B-4ED1-9973-8262B936A1B9}" dt="2022-04-07T10:39:49.847" v="2604" actId="14100"/>
          <ac:picMkLst>
            <pc:docMk/>
            <pc:sldMk cId="1682450839" sldId="304"/>
            <ac:picMk id="5" creationId="{A0542960-9DD6-42A3-ACE6-61A06144AEBA}"/>
          </ac:picMkLst>
        </pc:picChg>
      </pc:sldChg>
      <pc:sldChg chg="delSp add del setBg delDesignElem">
        <pc:chgData name="María Rún Bjarnadóttir" userId="f14b6c4c-b275-494f-9b61-42b3878d23c5" providerId="ADAL" clId="{06F6C4D4-C94B-4ED1-9973-8262B936A1B9}" dt="2022-04-07T10:56:26.188" v="3080" actId="47"/>
        <pc:sldMkLst>
          <pc:docMk/>
          <pc:sldMk cId="597308913" sldId="305"/>
        </pc:sldMkLst>
        <pc:spChg chg="del">
          <ac:chgData name="María Rún Bjarnadóttir" userId="f14b6c4c-b275-494f-9b61-42b3878d23c5" providerId="ADAL" clId="{06F6C4D4-C94B-4ED1-9973-8262B936A1B9}" dt="2022-04-07T10:45:08.978" v="2783"/>
          <ac:spMkLst>
            <pc:docMk/>
            <pc:sldMk cId="597308913" sldId="305"/>
            <ac:spMk id="136" creationId="{907EF6B7-1338-4443-8C46-6A318D952DFD}"/>
          </ac:spMkLst>
        </pc:spChg>
        <pc:spChg chg="del">
          <ac:chgData name="María Rún Bjarnadóttir" userId="f14b6c4c-b275-494f-9b61-42b3878d23c5" providerId="ADAL" clId="{06F6C4D4-C94B-4ED1-9973-8262B936A1B9}" dt="2022-04-07T10:45:08.978" v="2783"/>
          <ac:spMkLst>
            <pc:docMk/>
            <pc:sldMk cId="597308913" sldId="305"/>
            <ac:spMk id="138" creationId="{DAAE4CDD-124C-4DCF-9584-B6033B545DD5}"/>
          </ac:spMkLst>
        </pc:spChg>
        <pc:spChg chg="del">
          <ac:chgData name="María Rún Bjarnadóttir" userId="f14b6c4c-b275-494f-9b61-42b3878d23c5" providerId="ADAL" clId="{06F6C4D4-C94B-4ED1-9973-8262B936A1B9}" dt="2022-04-07T10:45:08.978" v="2783"/>
          <ac:spMkLst>
            <pc:docMk/>
            <pc:sldMk cId="597308913" sldId="305"/>
            <ac:spMk id="140" creationId="{081E4A58-353D-44AE-B2FC-2A74E2E400F7}"/>
          </ac:spMkLst>
        </pc:spChg>
      </pc:sldChg>
      <pc:sldChg chg="addSp delSp modSp add mod ord setBg modClrScheme delDesignElem modShow chgLayout">
        <pc:chgData name="María Rún Bjarnadóttir" userId="f14b6c4c-b275-494f-9b61-42b3878d23c5" providerId="ADAL" clId="{06F6C4D4-C94B-4ED1-9973-8262B936A1B9}" dt="2022-04-07T12:38:29.283" v="5506" actId="729"/>
        <pc:sldMkLst>
          <pc:docMk/>
          <pc:sldMk cId="2319564413" sldId="309"/>
        </pc:sldMkLst>
        <pc:spChg chg="mod ord">
          <ac:chgData name="María Rún Bjarnadóttir" userId="f14b6c4c-b275-494f-9b61-42b3878d23c5" providerId="ADAL" clId="{06F6C4D4-C94B-4ED1-9973-8262B936A1B9}" dt="2022-04-07T10:59:06.352" v="3208" actId="20577"/>
          <ac:spMkLst>
            <pc:docMk/>
            <pc:sldMk cId="2319564413" sldId="309"/>
            <ac:spMk id="2" creationId="{0C0C77DE-16C1-41E9-A2CE-FDF989891551}"/>
          </ac:spMkLst>
        </pc:spChg>
        <pc:spChg chg="mod ord">
          <ac:chgData name="María Rún Bjarnadóttir" userId="f14b6c4c-b275-494f-9b61-42b3878d23c5" providerId="ADAL" clId="{06F6C4D4-C94B-4ED1-9973-8262B936A1B9}" dt="2022-04-07T10:44:16.130" v="2778" actId="26606"/>
          <ac:spMkLst>
            <pc:docMk/>
            <pc:sldMk cId="2319564413" sldId="309"/>
            <ac:spMk id="3" creationId="{33E71C68-89BC-4BF1-93B2-598F8EAD9248}"/>
          </ac:spMkLst>
        </pc:spChg>
        <pc:spChg chg="del">
          <ac:chgData name="María Rún Bjarnadóttir" userId="f14b6c4c-b275-494f-9b61-42b3878d23c5" providerId="ADAL" clId="{06F6C4D4-C94B-4ED1-9973-8262B936A1B9}" dt="2022-04-07T10:44:02.386" v="2775"/>
          <ac:spMkLst>
            <pc:docMk/>
            <pc:sldMk cId="2319564413" sldId="309"/>
            <ac:spMk id="14" creationId="{F13C74B1-5B17-4795-BED0-7140497B445A}"/>
          </ac:spMkLst>
        </pc:spChg>
        <pc:spChg chg="del">
          <ac:chgData name="María Rún Bjarnadóttir" userId="f14b6c4c-b275-494f-9b61-42b3878d23c5" providerId="ADAL" clId="{06F6C4D4-C94B-4ED1-9973-8262B936A1B9}" dt="2022-04-07T10:44:02.386" v="2775"/>
          <ac:spMkLst>
            <pc:docMk/>
            <pc:sldMk cId="2319564413" sldId="309"/>
            <ac:spMk id="16" creationId="{D4974D33-8DC5-464E-8C6D-BE58F0669C17}"/>
          </ac:spMkLst>
        </pc:spChg>
        <pc:picChg chg="mod">
          <ac:chgData name="María Rún Bjarnadóttir" userId="f14b6c4c-b275-494f-9b61-42b3878d23c5" providerId="ADAL" clId="{06F6C4D4-C94B-4ED1-9973-8262B936A1B9}" dt="2022-04-07T10:44:16.130" v="2778" actId="26606"/>
          <ac:picMkLst>
            <pc:docMk/>
            <pc:sldMk cId="2319564413" sldId="309"/>
            <ac:picMk id="5" creationId="{9F8BAEBB-FD91-455A-8963-3FD67E5C2B58}"/>
          </ac:picMkLst>
        </pc:picChg>
        <pc:cxnChg chg="add">
          <ac:chgData name="María Rún Bjarnadóttir" userId="f14b6c4c-b275-494f-9b61-42b3878d23c5" providerId="ADAL" clId="{06F6C4D4-C94B-4ED1-9973-8262B936A1B9}" dt="2022-04-07T10:44:16.130" v="2778" actId="26606"/>
          <ac:cxnSpMkLst>
            <pc:docMk/>
            <pc:sldMk cId="2319564413" sldId="309"/>
            <ac:cxnSpMk id="10" creationId="{A7F400EE-A8A5-48AF-B4D6-291B52C6F0B0}"/>
          </ac:cxnSpMkLst>
        </pc:cxnChg>
      </pc:sldChg>
      <pc:sldChg chg="delSp modSp add del mod setBg modClrScheme delDesignElem chgLayout">
        <pc:chgData name="María Rún Bjarnadóttir" userId="f14b6c4c-b275-494f-9b61-42b3878d23c5" providerId="ADAL" clId="{06F6C4D4-C94B-4ED1-9973-8262B936A1B9}" dt="2022-04-07T10:56:24.039" v="3079" actId="47"/>
        <pc:sldMkLst>
          <pc:docMk/>
          <pc:sldMk cId="3316862906" sldId="314"/>
        </pc:sldMkLst>
        <pc:spChg chg="mod ord">
          <ac:chgData name="María Rún Bjarnadóttir" userId="f14b6c4c-b275-494f-9b61-42b3878d23c5" providerId="ADAL" clId="{06F6C4D4-C94B-4ED1-9973-8262B936A1B9}" dt="2022-04-07T10:44:41.470" v="2781" actId="700"/>
          <ac:spMkLst>
            <pc:docMk/>
            <pc:sldMk cId="3316862906" sldId="314"/>
            <ac:spMk id="2" creationId="{EBE5D6BD-2B02-403B-A207-F866BDAE2A7F}"/>
          </ac:spMkLst>
        </pc:spChg>
        <pc:spChg chg="del">
          <ac:chgData name="María Rún Bjarnadóttir" userId="f14b6c4c-b275-494f-9b61-42b3878d23c5" providerId="ADAL" clId="{06F6C4D4-C94B-4ED1-9973-8262B936A1B9}" dt="2022-04-07T10:44:35.175" v="2780"/>
          <ac:spMkLst>
            <pc:docMk/>
            <pc:sldMk cId="3316862906" sldId="314"/>
            <ac:spMk id="11" creationId="{1CD81A2A-6ED4-4EF4-A14C-912D31E14800}"/>
          </ac:spMkLst>
        </pc:spChg>
        <pc:spChg chg="del">
          <ac:chgData name="María Rún Bjarnadóttir" userId="f14b6c4c-b275-494f-9b61-42b3878d23c5" providerId="ADAL" clId="{06F6C4D4-C94B-4ED1-9973-8262B936A1B9}" dt="2022-04-07T10:44:35.175" v="2780"/>
          <ac:spMkLst>
            <pc:docMk/>
            <pc:sldMk cId="3316862906" sldId="314"/>
            <ac:spMk id="13" creationId="{1661932C-CA15-4E17-B115-FAE7CBEE4789}"/>
          </ac:spMkLst>
        </pc:spChg>
        <pc:spChg chg="del">
          <ac:chgData name="María Rún Bjarnadóttir" userId="f14b6c4c-b275-494f-9b61-42b3878d23c5" providerId="ADAL" clId="{06F6C4D4-C94B-4ED1-9973-8262B936A1B9}" dt="2022-04-07T10:44:35.175" v="2780"/>
          <ac:spMkLst>
            <pc:docMk/>
            <pc:sldMk cId="3316862906" sldId="314"/>
            <ac:spMk id="15" creationId="{8590ADD5-9383-4D3D-9047-3DA2593CCB5D}"/>
          </ac:spMkLst>
        </pc:spChg>
        <pc:spChg chg="del">
          <ac:chgData name="María Rún Bjarnadóttir" userId="f14b6c4c-b275-494f-9b61-42b3878d23c5" providerId="ADAL" clId="{06F6C4D4-C94B-4ED1-9973-8262B936A1B9}" dt="2022-04-07T10:44:35.175" v="2780"/>
          <ac:spMkLst>
            <pc:docMk/>
            <pc:sldMk cId="3316862906" sldId="314"/>
            <ac:spMk id="17" creationId="{DABE3E45-88CF-45D8-8D40-C773324D93F6}"/>
          </ac:spMkLst>
        </pc:spChg>
        <pc:spChg chg="del">
          <ac:chgData name="María Rún Bjarnadóttir" userId="f14b6c4c-b275-494f-9b61-42b3878d23c5" providerId="ADAL" clId="{06F6C4D4-C94B-4ED1-9973-8262B936A1B9}" dt="2022-04-07T10:44:35.175" v="2780"/>
          <ac:spMkLst>
            <pc:docMk/>
            <pc:sldMk cId="3316862906" sldId="314"/>
            <ac:spMk id="21" creationId="{B91ECDA9-56DC-4270-8F33-01C5637B8CEB}"/>
          </ac:spMkLst>
        </pc:spChg>
        <pc:spChg chg="del">
          <ac:chgData name="María Rún Bjarnadóttir" userId="f14b6c4c-b275-494f-9b61-42b3878d23c5" providerId="ADAL" clId="{06F6C4D4-C94B-4ED1-9973-8262B936A1B9}" dt="2022-04-07T10:44:35.175" v="2780"/>
          <ac:spMkLst>
            <pc:docMk/>
            <pc:sldMk cId="3316862906" sldId="314"/>
            <ac:spMk id="23" creationId="{75F47824-961D-465D-84F9-EAE11BC6173B}"/>
          </ac:spMkLst>
        </pc:spChg>
        <pc:spChg chg="del">
          <ac:chgData name="María Rún Bjarnadóttir" userId="f14b6c4c-b275-494f-9b61-42b3878d23c5" providerId="ADAL" clId="{06F6C4D4-C94B-4ED1-9973-8262B936A1B9}" dt="2022-04-07T10:44:35.175" v="2780"/>
          <ac:spMkLst>
            <pc:docMk/>
            <pc:sldMk cId="3316862906" sldId="314"/>
            <ac:spMk id="25" creationId="{FEC9DA3E-C1D7-472D-B7C0-F71AE41FBA23}"/>
          </ac:spMkLst>
        </pc:spChg>
        <pc:picChg chg="mod ord">
          <ac:chgData name="María Rún Bjarnadóttir" userId="f14b6c4c-b275-494f-9b61-42b3878d23c5" providerId="ADAL" clId="{06F6C4D4-C94B-4ED1-9973-8262B936A1B9}" dt="2022-04-07T10:44:41.470" v="2781" actId="700"/>
          <ac:picMkLst>
            <pc:docMk/>
            <pc:sldMk cId="3316862906" sldId="314"/>
            <ac:picMk id="4" creationId="{513A089C-D025-442D-AA88-03AA5BFF24CA}"/>
          </ac:picMkLst>
        </pc:picChg>
        <pc:cxnChg chg="del">
          <ac:chgData name="María Rún Bjarnadóttir" userId="f14b6c4c-b275-494f-9b61-42b3878d23c5" providerId="ADAL" clId="{06F6C4D4-C94B-4ED1-9973-8262B936A1B9}" dt="2022-04-07T10:44:35.175" v="2780"/>
          <ac:cxnSpMkLst>
            <pc:docMk/>
            <pc:sldMk cId="3316862906" sldId="314"/>
            <ac:cxnSpMk id="19" creationId="{49CD1692-827B-4C8D-B4A1-134FD04CF45C}"/>
          </ac:cxnSpMkLst>
        </pc:cxnChg>
      </pc:sldChg>
      <pc:sldChg chg="delSp modSp mod modClrScheme modShow chgLayout">
        <pc:chgData name="María Rún Bjarnadóttir" userId="f14b6c4c-b275-494f-9b61-42b3878d23c5" providerId="ADAL" clId="{06F6C4D4-C94B-4ED1-9973-8262B936A1B9}" dt="2022-04-07T12:38:21.727" v="5505" actId="729"/>
        <pc:sldMkLst>
          <pc:docMk/>
          <pc:sldMk cId="2454531299" sldId="315"/>
        </pc:sldMkLst>
        <pc:spChg chg="mod ord">
          <ac:chgData name="María Rún Bjarnadóttir" userId="f14b6c4c-b275-494f-9b61-42b3878d23c5" providerId="ADAL" clId="{06F6C4D4-C94B-4ED1-9973-8262B936A1B9}" dt="2022-04-07T10:55:29.861" v="3077" actId="20577"/>
          <ac:spMkLst>
            <pc:docMk/>
            <pc:sldMk cId="2454531299" sldId="315"/>
            <ac:spMk id="2" creationId="{8421F6C4-153D-42CC-8843-F5F007617030}"/>
          </ac:spMkLst>
        </pc:spChg>
        <pc:spChg chg="mod ord">
          <ac:chgData name="María Rún Bjarnadóttir" userId="f14b6c4c-b275-494f-9b61-42b3878d23c5" providerId="ADAL" clId="{06F6C4D4-C94B-4ED1-9973-8262B936A1B9}" dt="2022-04-07T10:52:58.196" v="2966" actId="27636"/>
          <ac:spMkLst>
            <pc:docMk/>
            <pc:sldMk cId="2454531299" sldId="315"/>
            <ac:spMk id="3" creationId="{00000000-0000-0000-0000-000000000000}"/>
          </ac:spMkLst>
        </pc:spChg>
        <pc:spChg chg="mod ord">
          <ac:chgData name="María Rún Bjarnadóttir" userId="f14b6c4c-b275-494f-9b61-42b3878d23c5" providerId="ADAL" clId="{06F6C4D4-C94B-4ED1-9973-8262B936A1B9}" dt="2022-04-07T10:52:36.134" v="2963" actId="700"/>
          <ac:spMkLst>
            <pc:docMk/>
            <pc:sldMk cId="2454531299" sldId="315"/>
            <ac:spMk id="4" creationId="{9E60F03C-C761-49CA-B928-1C6BB93DF5AD}"/>
          </ac:spMkLst>
        </pc:spChg>
        <pc:spChg chg="del">
          <ac:chgData name="María Rún Bjarnadóttir" userId="f14b6c4c-b275-494f-9b61-42b3878d23c5" providerId="ADAL" clId="{06F6C4D4-C94B-4ED1-9973-8262B936A1B9}" dt="2022-04-07T10:53:29.375" v="2973" actId="21"/>
          <ac:spMkLst>
            <pc:docMk/>
            <pc:sldMk cId="2454531299" sldId="315"/>
            <ac:spMk id="5" creationId="{00000000-0000-0000-0000-000000000000}"/>
          </ac:spMkLst>
        </pc:spChg>
        <pc:spChg chg="mod ord">
          <ac:chgData name="María Rún Bjarnadóttir" userId="f14b6c4c-b275-494f-9b61-42b3878d23c5" providerId="ADAL" clId="{06F6C4D4-C94B-4ED1-9973-8262B936A1B9}" dt="2022-04-07T10:54:08.037" v="2994" actId="27636"/>
          <ac:spMkLst>
            <pc:docMk/>
            <pc:sldMk cId="2454531299" sldId="315"/>
            <ac:spMk id="26627" creationId="{64D765DC-0FEB-4136-A52D-EE3A534C2136}"/>
          </ac:spMkLst>
        </pc:spChg>
      </pc:sldChg>
      <pc:sldChg chg="modSp mod modClrScheme chgLayout">
        <pc:chgData name="María Rún Bjarnadóttir" userId="f14b6c4c-b275-494f-9b61-42b3878d23c5" providerId="ADAL" clId="{06F6C4D4-C94B-4ED1-9973-8262B936A1B9}" dt="2022-04-07T10:52:12.118" v="2962" actId="27636"/>
        <pc:sldMkLst>
          <pc:docMk/>
          <pc:sldMk cId="3729932068" sldId="316"/>
        </pc:sldMkLst>
        <pc:spChg chg="mod ord">
          <ac:chgData name="María Rún Bjarnadóttir" userId="f14b6c4c-b275-494f-9b61-42b3878d23c5" providerId="ADAL" clId="{06F6C4D4-C94B-4ED1-9973-8262B936A1B9}" dt="2022-04-07T10:51:48.992" v="2941" actId="20577"/>
          <ac:spMkLst>
            <pc:docMk/>
            <pc:sldMk cId="3729932068" sldId="316"/>
            <ac:spMk id="2" creationId="{6F7FB0CA-FEEC-4A10-B4F2-E8794D87B836}"/>
          </ac:spMkLst>
        </pc:spChg>
        <pc:spChg chg="mod ord">
          <ac:chgData name="María Rún Bjarnadóttir" userId="f14b6c4c-b275-494f-9b61-42b3878d23c5" providerId="ADAL" clId="{06F6C4D4-C94B-4ED1-9973-8262B936A1B9}" dt="2022-04-07T10:52:12.118" v="2962" actId="27636"/>
          <ac:spMkLst>
            <pc:docMk/>
            <pc:sldMk cId="3729932068" sldId="316"/>
            <ac:spMk id="3" creationId="{00000000-0000-0000-0000-000000000000}"/>
          </ac:spMkLst>
        </pc:spChg>
        <pc:spChg chg="mod ord">
          <ac:chgData name="María Rún Bjarnadóttir" userId="f14b6c4c-b275-494f-9b61-42b3878d23c5" providerId="ADAL" clId="{06F6C4D4-C94B-4ED1-9973-8262B936A1B9}" dt="2022-04-07T10:50:31.597" v="2908" actId="700"/>
          <ac:spMkLst>
            <pc:docMk/>
            <pc:sldMk cId="3729932068" sldId="316"/>
            <ac:spMk id="4" creationId="{236F3D88-6AEE-4FCC-9D4A-97711927E5A6}"/>
          </ac:spMkLst>
        </pc:spChg>
        <pc:spChg chg="mod ord">
          <ac:chgData name="María Rún Bjarnadóttir" userId="f14b6c4c-b275-494f-9b61-42b3878d23c5" providerId="ADAL" clId="{06F6C4D4-C94B-4ED1-9973-8262B936A1B9}" dt="2022-04-07T10:51:41.405" v="2926" actId="27636"/>
          <ac:spMkLst>
            <pc:docMk/>
            <pc:sldMk cId="3729932068" sldId="316"/>
            <ac:spMk id="24579" creationId="{55950FD1-9101-4095-90EA-77265C155B98}"/>
          </ac:spMkLst>
        </pc:spChg>
      </pc:sldChg>
      <pc:sldChg chg="modSp new mod">
        <pc:chgData name="María Rún Bjarnadóttir" userId="f14b6c4c-b275-494f-9b61-42b3878d23c5" providerId="ADAL" clId="{06F6C4D4-C94B-4ED1-9973-8262B936A1B9}" dt="2022-04-07T13:24:57.322" v="7879" actId="6549"/>
        <pc:sldMkLst>
          <pc:docMk/>
          <pc:sldMk cId="2670679195" sldId="317"/>
        </pc:sldMkLst>
        <pc:spChg chg="mod">
          <ac:chgData name="María Rún Bjarnadóttir" userId="f14b6c4c-b275-494f-9b61-42b3878d23c5" providerId="ADAL" clId="{06F6C4D4-C94B-4ED1-9973-8262B936A1B9}" dt="2022-04-07T13:24:57.322" v="7879" actId="6549"/>
          <ac:spMkLst>
            <pc:docMk/>
            <pc:sldMk cId="2670679195" sldId="317"/>
            <ac:spMk id="2" creationId="{20B48A2F-755A-45E5-A6CC-AA78F3466D17}"/>
          </ac:spMkLst>
        </pc:spChg>
      </pc:sldChg>
      <pc:sldChg chg="addSp delSp modSp new del mod setBg delDesignElem chgLayout">
        <pc:chgData name="María Rún Bjarnadóttir" userId="f14b6c4c-b275-494f-9b61-42b3878d23c5" providerId="ADAL" clId="{06F6C4D4-C94B-4ED1-9973-8262B936A1B9}" dt="2022-04-07T11:24:48.933" v="3447" actId="47"/>
        <pc:sldMkLst>
          <pc:docMk/>
          <pc:sldMk cId="3457935008" sldId="318"/>
        </pc:sldMkLst>
        <pc:spChg chg="mod ord">
          <ac:chgData name="María Rún Bjarnadóttir" userId="f14b6c4c-b275-494f-9b61-42b3878d23c5" providerId="ADAL" clId="{06F6C4D4-C94B-4ED1-9973-8262B936A1B9}" dt="2022-04-07T11:24:44.007" v="3446" actId="700"/>
          <ac:spMkLst>
            <pc:docMk/>
            <pc:sldMk cId="3457935008" sldId="318"/>
            <ac:spMk id="2" creationId="{A9980BE9-87E7-40D8-98F9-DD9DE2025005}"/>
          </ac:spMkLst>
        </pc:spChg>
        <pc:spChg chg="del mod">
          <ac:chgData name="María Rún Bjarnadóttir" userId="f14b6c4c-b275-494f-9b61-42b3878d23c5" providerId="ADAL" clId="{06F6C4D4-C94B-4ED1-9973-8262B936A1B9}" dt="2022-04-07T11:23:13.351" v="3368" actId="26606"/>
          <ac:spMkLst>
            <pc:docMk/>
            <pc:sldMk cId="3457935008" sldId="318"/>
            <ac:spMk id="3" creationId="{916EE2D6-F88A-41E1-996D-EB51B3DD4BAC}"/>
          </ac:spMkLst>
        </pc:spChg>
        <pc:spChg chg="add del">
          <ac:chgData name="María Rún Bjarnadóttir" userId="f14b6c4c-b275-494f-9b61-42b3878d23c5" providerId="ADAL" clId="{06F6C4D4-C94B-4ED1-9973-8262B936A1B9}" dt="2022-04-07T11:23:44.404" v="3444" actId="26606"/>
          <ac:spMkLst>
            <pc:docMk/>
            <pc:sldMk cId="3457935008" sldId="318"/>
            <ac:spMk id="9" creationId="{B819A166-7571-4003-A6B8-B62034C3ED30}"/>
          </ac:spMkLst>
        </pc:spChg>
        <pc:spChg chg="add del">
          <ac:chgData name="María Rún Bjarnadóttir" userId="f14b6c4c-b275-494f-9b61-42b3878d23c5" providerId="ADAL" clId="{06F6C4D4-C94B-4ED1-9973-8262B936A1B9}" dt="2022-04-07T11:24:44.007" v="3446" actId="700"/>
          <ac:spMkLst>
            <pc:docMk/>
            <pc:sldMk cId="3457935008" sldId="318"/>
            <ac:spMk id="14" creationId="{B819A166-7571-4003-A6B8-B62034C3ED30}"/>
          </ac:spMkLst>
        </pc:spChg>
        <pc:graphicFrameChg chg="add mod ord modGraphic">
          <ac:chgData name="María Rún Bjarnadóttir" userId="f14b6c4c-b275-494f-9b61-42b3878d23c5" providerId="ADAL" clId="{06F6C4D4-C94B-4ED1-9973-8262B936A1B9}" dt="2022-04-07T11:24:44.007" v="3446" actId="700"/>
          <ac:graphicFrameMkLst>
            <pc:docMk/>
            <pc:sldMk cId="3457935008" sldId="318"/>
            <ac:graphicFrameMk id="5" creationId="{8AC1352C-6150-3D67-60EE-A00AC3257212}"/>
          </ac:graphicFrameMkLst>
        </pc:graphicFrameChg>
      </pc:sldChg>
      <pc:sldChg chg="addSp delSp modSp new mod ord setBg">
        <pc:chgData name="María Rún Bjarnadóttir" userId="f14b6c4c-b275-494f-9b61-42b3878d23c5" providerId="ADAL" clId="{06F6C4D4-C94B-4ED1-9973-8262B936A1B9}" dt="2022-04-07T11:43:56.174" v="4107"/>
        <pc:sldMkLst>
          <pc:docMk/>
          <pc:sldMk cId="1810465365" sldId="319"/>
        </pc:sldMkLst>
        <pc:spChg chg="del">
          <ac:chgData name="María Rún Bjarnadóttir" userId="f14b6c4c-b275-494f-9b61-42b3878d23c5" providerId="ADAL" clId="{06F6C4D4-C94B-4ED1-9973-8262B936A1B9}" dt="2022-04-07T11:21:16.698" v="3363" actId="26606"/>
          <ac:spMkLst>
            <pc:docMk/>
            <pc:sldMk cId="1810465365" sldId="319"/>
            <ac:spMk id="2" creationId="{E0A70F8A-ABC2-4500-8A47-27ED216D86B9}"/>
          </ac:spMkLst>
        </pc:spChg>
        <pc:spChg chg="del">
          <ac:chgData name="María Rún Bjarnadóttir" userId="f14b6c4c-b275-494f-9b61-42b3878d23c5" providerId="ADAL" clId="{06F6C4D4-C94B-4ED1-9973-8262B936A1B9}" dt="2022-04-07T11:21:13.345" v="3362" actId="22"/>
          <ac:spMkLst>
            <pc:docMk/>
            <pc:sldMk cId="1810465365" sldId="319"/>
            <ac:spMk id="3" creationId="{CDBC7089-C0BF-4EAD-A493-4BF8D84F7BF0}"/>
          </ac:spMkLst>
        </pc:spChg>
        <pc:picChg chg="add mod ord">
          <ac:chgData name="María Rún Bjarnadóttir" userId="f14b6c4c-b275-494f-9b61-42b3878d23c5" providerId="ADAL" clId="{06F6C4D4-C94B-4ED1-9973-8262B936A1B9}" dt="2022-04-07T11:21:16.698" v="3363" actId="26606"/>
          <ac:picMkLst>
            <pc:docMk/>
            <pc:sldMk cId="1810465365" sldId="319"/>
            <ac:picMk id="5" creationId="{B9FA2453-6863-4BD3-AADC-F37A6EE4D832}"/>
          </ac:picMkLst>
        </pc:picChg>
        <pc:picChg chg="add mod">
          <ac:chgData name="María Rún Bjarnadóttir" userId="f14b6c4c-b275-494f-9b61-42b3878d23c5" providerId="ADAL" clId="{06F6C4D4-C94B-4ED1-9973-8262B936A1B9}" dt="2022-04-07T11:22:43.823" v="3367" actId="1076"/>
          <ac:picMkLst>
            <pc:docMk/>
            <pc:sldMk cId="1810465365" sldId="319"/>
            <ac:picMk id="7" creationId="{5BE04351-9DD0-441D-BEBB-6A5E3AE8771F}"/>
          </ac:picMkLst>
        </pc:picChg>
      </pc:sldChg>
      <pc:sldChg chg="modSp new add del mod ord">
        <pc:chgData name="María Rún Bjarnadóttir" userId="f14b6c4c-b275-494f-9b61-42b3878d23c5" providerId="ADAL" clId="{06F6C4D4-C94B-4ED1-9973-8262B936A1B9}" dt="2022-04-07T12:50:59.725" v="5997" actId="47"/>
        <pc:sldMkLst>
          <pc:docMk/>
          <pc:sldMk cId="3583439891" sldId="320"/>
        </pc:sldMkLst>
        <pc:spChg chg="mod">
          <ac:chgData name="María Rún Bjarnadóttir" userId="f14b6c4c-b275-494f-9b61-42b3878d23c5" providerId="ADAL" clId="{06F6C4D4-C94B-4ED1-9973-8262B936A1B9}" dt="2022-04-07T11:26:28.885" v="3575" actId="20577"/>
          <ac:spMkLst>
            <pc:docMk/>
            <pc:sldMk cId="3583439891" sldId="320"/>
            <ac:spMk id="2" creationId="{19432678-9131-43BB-84E4-BA0E9F50F370}"/>
          </ac:spMkLst>
        </pc:spChg>
        <pc:spChg chg="mod">
          <ac:chgData name="María Rún Bjarnadóttir" userId="f14b6c4c-b275-494f-9b61-42b3878d23c5" providerId="ADAL" clId="{06F6C4D4-C94B-4ED1-9973-8262B936A1B9}" dt="2022-04-07T12:45:16.984" v="5935" actId="21"/>
          <ac:spMkLst>
            <pc:docMk/>
            <pc:sldMk cId="3583439891" sldId="320"/>
            <ac:spMk id="3" creationId="{707BADC0-04FC-4658-8E9C-B4C5228E2387}"/>
          </ac:spMkLst>
        </pc:spChg>
      </pc:sldChg>
      <pc:sldChg chg="addSp delSp modSp new del mod">
        <pc:chgData name="María Rún Bjarnadóttir" userId="f14b6c4c-b275-494f-9b61-42b3878d23c5" providerId="ADAL" clId="{06F6C4D4-C94B-4ED1-9973-8262B936A1B9}" dt="2022-04-07T12:45:01.212" v="5934" actId="47"/>
        <pc:sldMkLst>
          <pc:docMk/>
          <pc:sldMk cId="870337910" sldId="321"/>
        </pc:sldMkLst>
        <pc:spChg chg="mod">
          <ac:chgData name="María Rún Bjarnadóttir" userId="f14b6c4c-b275-494f-9b61-42b3878d23c5" providerId="ADAL" clId="{06F6C4D4-C94B-4ED1-9973-8262B936A1B9}" dt="2022-04-07T11:30:39.345" v="3828" actId="6549"/>
          <ac:spMkLst>
            <pc:docMk/>
            <pc:sldMk cId="870337910" sldId="321"/>
            <ac:spMk id="2" creationId="{1CC143EB-7910-4E85-A6B6-2F6B225203AC}"/>
          </ac:spMkLst>
        </pc:spChg>
        <pc:spChg chg="mod">
          <ac:chgData name="María Rún Bjarnadóttir" userId="f14b6c4c-b275-494f-9b61-42b3878d23c5" providerId="ADAL" clId="{06F6C4D4-C94B-4ED1-9973-8262B936A1B9}" dt="2022-04-07T11:30:35.758" v="3825" actId="21"/>
          <ac:spMkLst>
            <pc:docMk/>
            <pc:sldMk cId="870337910" sldId="321"/>
            <ac:spMk id="3" creationId="{A87FC421-DF60-4612-AE98-CC0628CED5B2}"/>
          </ac:spMkLst>
        </pc:spChg>
        <pc:picChg chg="add del mod">
          <ac:chgData name="María Rún Bjarnadóttir" userId="f14b6c4c-b275-494f-9b61-42b3878d23c5" providerId="ADAL" clId="{06F6C4D4-C94B-4ED1-9973-8262B936A1B9}" dt="2022-04-07T12:44:36.490" v="5928" actId="21"/>
          <ac:picMkLst>
            <pc:docMk/>
            <pc:sldMk cId="870337910" sldId="321"/>
            <ac:picMk id="5" creationId="{AC950210-92F8-4B47-862E-9FC288EBE211}"/>
          </ac:picMkLst>
        </pc:picChg>
      </pc:sldChg>
      <pc:sldChg chg="addSp delSp modSp new del mod modClrScheme chgLayout">
        <pc:chgData name="María Rún Bjarnadóttir" userId="f14b6c4c-b275-494f-9b61-42b3878d23c5" providerId="ADAL" clId="{06F6C4D4-C94B-4ED1-9973-8262B936A1B9}" dt="2022-04-07T12:44:17.343" v="5923" actId="47"/>
        <pc:sldMkLst>
          <pc:docMk/>
          <pc:sldMk cId="3740176073" sldId="322"/>
        </pc:sldMkLst>
        <pc:spChg chg="del mod ord">
          <ac:chgData name="María Rún Bjarnadóttir" userId="f14b6c4c-b275-494f-9b61-42b3878d23c5" providerId="ADAL" clId="{06F6C4D4-C94B-4ED1-9973-8262B936A1B9}" dt="2022-04-07T11:32:30.583" v="3836" actId="700"/>
          <ac:spMkLst>
            <pc:docMk/>
            <pc:sldMk cId="3740176073" sldId="322"/>
            <ac:spMk id="2" creationId="{CE0E2C28-713B-4DD2-BB0A-0F370F251746}"/>
          </ac:spMkLst>
        </pc:spChg>
        <pc:spChg chg="del">
          <ac:chgData name="María Rún Bjarnadóttir" userId="f14b6c4c-b275-494f-9b61-42b3878d23c5" providerId="ADAL" clId="{06F6C4D4-C94B-4ED1-9973-8262B936A1B9}" dt="2022-04-07T11:32:30.583" v="3836" actId="700"/>
          <ac:spMkLst>
            <pc:docMk/>
            <pc:sldMk cId="3740176073" sldId="322"/>
            <ac:spMk id="3" creationId="{F9452E2C-E7BA-4DDF-BAE5-C73B7B594C95}"/>
          </ac:spMkLst>
        </pc:spChg>
        <pc:spChg chg="add mod ord">
          <ac:chgData name="María Rún Bjarnadóttir" userId="f14b6c4c-b275-494f-9b61-42b3878d23c5" providerId="ADAL" clId="{06F6C4D4-C94B-4ED1-9973-8262B936A1B9}" dt="2022-04-07T11:32:30.583" v="3836" actId="700"/>
          <ac:spMkLst>
            <pc:docMk/>
            <pc:sldMk cId="3740176073" sldId="322"/>
            <ac:spMk id="6" creationId="{DEC51252-A144-4B31-802C-90DB5A0C8F23}"/>
          </ac:spMkLst>
        </pc:spChg>
        <pc:picChg chg="add del mod">
          <ac:chgData name="María Rún Bjarnadóttir" userId="f14b6c4c-b275-494f-9b61-42b3878d23c5" providerId="ADAL" clId="{06F6C4D4-C94B-4ED1-9973-8262B936A1B9}" dt="2022-04-07T12:44:00.015" v="5903" actId="21"/>
          <ac:picMkLst>
            <pc:docMk/>
            <pc:sldMk cId="3740176073" sldId="322"/>
            <ac:picMk id="5" creationId="{CFD9C0A2-66E0-4A6F-A908-13B5B22B4D80}"/>
          </ac:picMkLst>
        </pc:picChg>
      </pc:sldChg>
      <pc:sldChg chg="modSp new mod">
        <pc:chgData name="María Rún Bjarnadóttir" userId="f14b6c4c-b275-494f-9b61-42b3878d23c5" providerId="ADAL" clId="{06F6C4D4-C94B-4ED1-9973-8262B936A1B9}" dt="2022-04-07T12:50:45.038" v="5996" actId="20577"/>
        <pc:sldMkLst>
          <pc:docMk/>
          <pc:sldMk cId="3968983646" sldId="323"/>
        </pc:sldMkLst>
        <pc:spChg chg="mod">
          <ac:chgData name="María Rún Bjarnadóttir" userId="f14b6c4c-b275-494f-9b61-42b3878d23c5" providerId="ADAL" clId="{06F6C4D4-C94B-4ED1-9973-8262B936A1B9}" dt="2022-04-07T12:50:45.038" v="5996" actId="20577"/>
          <ac:spMkLst>
            <pc:docMk/>
            <pc:sldMk cId="3968983646" sldId="323"/>
            <ac:spMk id="2" creationId="{86479F2B-0CAD-4E6C-8901-F6A2038CCF9E}"/>
          </ac:spMkLst>
        </pc:spChg>
        <pc:spChg chg="mod">
          <ac:chgData name="María Rún Bjarnadóttir" userId="f14b6c4c-b275-494f-9b61-42b3878d23c5" providerId="ADAL" clId="{06F6C4D4-C94B-4ED1-9973-8262B936A1B9}" dt="2022-04-07T12:02:35.529" v="4949" actId="20577"/>
          <ac:spMkLst>
            <pc:docMk/>
            <pc:sldMk cId="3968983646" sldId="323"/>
            <ac:spMk id="3" creationId="{A6C52EB7-DB6A-492D-972F-4393088FD3E4}"/>
          </ac:spMkLst>
        </pc:spChg>
      </pc:sldChg>
      <pc:sldChg chg="modSp new mod modShow">
        <pc:chgData name="María Rún Bjarnadóttir" userId="f14b6c4c-b275-494f-9b61-42b3878d23c5" providerId="ADAL" clId="{06F6C4D4-C94B-4ED1-9973-8262B936A1B9}" dt="2022-04-07T12:37:49.432" v="5504" actId="729"/>
        <pc:sldMkLst>
          <pc:docMk/>
          <pc:sldMk cId="1313494762" sldId="324"/>
        </pc:sldMkLst>
        <pc:spChg chg="mod">
          <ac:chgData name="María Rún Bjarnadóttir" userId="f14b6c4c-b275-494f-9b61-42b3878d23c5" providerId="ADAL" clId="{06F6C4D4-C94B-4ED1-9973-8262B936A1B9}" dt="2022-04-07T11:50:37.723" v="4869" actId="20577"/>
          <ac:spMkLst>
            <pc:docMk/>
            <pc:sldMk cId="1313494762" sldId="324"/>
            <ac:spMk id="2" creationId="{FB744FA3-2A0D-4195-A60E-A5EC7A594582}"/>
          </ac:spMkLst>
        </pc:spChg>
        <pc:spChg chg="mod">
          <ac:chgData name="María Rún Bjarnadóttir" userId="f14b6c4c-b275-494f-9b61-42b3878d23c5" providerId="ADAL" clId="{06F6C4D4-C94B-4ED1-9973-8262B936A1B9}" dt="2022-04-07T11:50:43.531" v="4872" actId="5793"/>
          <ac:spMkLst>
            <pc:docMk/>
            <pc:sldMk cId="1313494762" sldId="324"/>
            <ac:spMk id="3" creationId="{678EE0AF-B215-42A8-871A-C9B1E8E2CDA1}"/>
          </ac:spMkLst>
        </pc:spChg>
      </pc:sldChg>
      <pc:sldChg chg="addSp modSp new mod">
        <pc:chgData name="María Rún Bjarnadóttir" userId="f14b6c4c-b275-494f-9b61-42b3878d23c5" providerId="ADAL" clId="{06F6C4D4-C94B-4ED1-9973-8262B936A1B9}" dt="2022-04-07T13:25:46.756" v="7880" actId="1076"/>
        <pc:sldMkLst>
          <pc:docMk/>
          <pc:sldMk cId="3683966221" sldId="325"/>
        </pc:sldMkLst>
        <pc:spChg chg="mod">
          <ac:chgData name="María Rún Bjarnadóttir" userId="f14b6c4c-b275-494f-9b61-42b3878d23c5" providerId="ADAL" clId="{06F6C4D4-C94B-4ED1-9973-8262B936A1B9}" dt="2022-04-07T11:52:40.195" v="4916" actId="20577"/>
          <ac:spMkLst>
            <pc:docMk/>
            <pc:sldMk cId="3683966221" sldId="325"/>
            <ac:spMk id="2" creationId="{0B6E094C-123B-4BDD-BECE-50BF87D10442}"/>
          </ac:spMkLst>
        </pc:spChg>
        <pc:spChg chg="mod">
          <ac:chgData name="María Rún Bjarnadóttir" userId="f14b6c4c-b275-494f-9b61-42b3878d23c5" providerId="ADAL" clId="{06F6C4D4-C94B-4ED1-9973-8262B936A1B9}" dt="2022-04-07T11:53:15.469" v="4931" actId="5793"/>
          <ac:spMkLst>
            <pc:docMk/>
            <pc:sldMk cId="3683966221" sldId="325"/>
            <ac:spMk id="3" creationId="{26BD57D9-F7C1-438C-AC6A-D1C7A5F76D73}"/>
          </ac:spMkLst>
        </pc:spChg>
        <pc:picChg chg="add mod">
          <ac:chgData name="María Rún Bjarnadóttir" userId="f14b6c4c-b275-494f-9b61-42b3878d23c5" providerId="ADAL" clId="{06F6C4D4-C94B-4ED1-9973-8262B936A1B9}" dt="2022-04-07T13:25:46.756" v="7880" actId="1076"/>
          <ac:picMkLst>
            <pc:docMk/>
            <pc:sldMk cId="3683966221" sldId="325"/>
            <ac:picMk id="4" creationId="{525D976D-0E85-4DEE-BCCE-7EE32C020C59}"/>
          </ac:picMkLst>
        </pc:picChg>
      </pc:sldChg>
      <pc:sldChg chg="addSp delSp modSp new mod modShow">
        <pc:chgData name="María Rún Bjarnadóttir" userId="f14b6c4c-b275-494f-9b61-42b3878d23c5" providerId="ADAL" clId="{06F6C4D4-C94B-4ED1-9973-8262B936A1B9}" dt="2022-04-07T12:49:06.742" v="5979" actId="729"/>
        <pc:sldMkLst>
          <pc:docMk/>
          <pc:sldMk cId="2921559499" sldId="326"/>
        </pc:sldMkLst>
        <pc:spChg chg="mod">
          <ac:chgData name="María Rún Bjarnadóttir" userId="f14b6c4c-b275-494f-9b61-42b3878d23c5" providerId="ADAL" clId="{06F6C4D4-C94B-4ED1-9973-8262B936A1B9}" dt="2022-04-07T12:15:05.946" v="5008" actId="20577"/>
          <ac:spMkLst>
            <pc:docMk/>
            <pc:sldMk cId="2921559499" sldId="326"/>
            <ac:spMk id="2" creationId="{7318E8F6-7FFD-497F-A981-13EA65CAD193}"/>
          </ac:spMkLst>
        </pc:spChg>
        <pc:spChg chg="del">
          <ac:chgData name="María Rún Bjarnadóttir" userId="f14b6c4c-b275-494f-9b61-42b3878d23c5" providerId="ADAL" clId="{06F6C4D4-C94B-4ED1-9973-8262B936A1B9}" dt="2022-04-07T12:14:03.595" v="4951" actId="22"/>
          <ac:spMkLst>
            <pc:docMk/>
            <pc:sldMk cId="2921559499" sldId="326"/>
            <ac:spMk id="3" creationId="{7917EE2F-C918-4E2B-91F0-35DCE4BACF51}"/>
          </ac:spMkLst>
        </pc:spChg>
        <pc:spChg chg="add mod">
          <ac:chgData name="María Rún Bjarnadóttir" userId="f14b6c4c-b275-494f-9b61-42b3878d23c5" providerId="ADAL" clId="{06F6C4D4-C94B-4ED1-9973-8262B936A1B9}" dt="2022-04-07T12:48:31.069" v="5970" actId="21"/>
          <ac:spMkLst>
            <pc:docMk/>
            <pc:sldMk cId="2921559499" sldId="326"/>
            <ac:spMk id="9" creationId="{0C405B95-4E96-4232-A556-E0B2FDD00F62}"/>
          </ac:spMkLst>
        </pc:spChg>
        <pc:picChg chg="add del mod ord">
          <ac:chgData name="María Rún Bjarnadóttir" userId="f14b6c4c-b275-494f-9b61-42b3878d23c5" providerId="ADAL" clId="{06F6C4D4-C94B-4ED1-9973-8262B936A1B9}" dt="2022-04-07T12:48:31.069" v="5970" actId="21"/>
          <ac:picMkLst>
            <pc:docMk/>
            <pc:sldMk cId="2921559499" sldId="326"/>
            <ac:picMk id="5" creationId="{84472BDC-FC59-4E64-9E4C-4060B69DD59B}"/>
          </ac:picMkLst>
        </pc:picChg>
        <pc:picChg chg="add mod">
          <ac:chgData name="María Rún Bjarnadóttir" userId="f14b6c4c-b275-494f-9b61-42b3878d23c5" providerId="ADAL" clId="{06F6C4D4-C94B-4ED1-9973-8262B936A1B9}" dt="2022-04-07T12:14:50.902" v="4955" actId="1076"/>
          <ac:picMkLst>
            <pc:docMk/>
            <pc:sldMk cId="2921559499" sldId="326"/>
            <ac:picMk id="7" creationId="{6954F8A8-3691-44B6-A455-272AC57CE616}"/>
          </ac:picMkLst>
        </pc:picChg>
      </pc:sldChg>
      <pc:sldChg chg="addSp delSp modSp new mod modShow">
        <pc:chgData name="María Rún Bjarnadóttir" userId="f14b6c4c-b275-494f-9b61-42b3878d23c5" providerId="ADAL" clId="{06F6C4D4-C94B-4ED1-9973-8262B936A1B9}" dt="2022-04-07T13:59:16.554" v="8005" actId="20577"/>
        <pc:sldMkLst>
          <pc:docMk/>
          <pc:sldMk cId="3575835177" sldId="327"/>
        </pc:sldMkLst>
        <pc:spChg chg="mod">
          <ac:chgData name="María Rún Bjarnadóttir" userId="f14b6c4c-b275-494f-9b61-42b3878d23c5" providerId="ADAL" clId="{06F6C4D4-C94B-4ED1-9973-8262B936A1B9}" dt="2022-04-07T13:59:16.554" v="8005" actId="20577"/>
          <ac:spMkLst>
            <pc:docMk/>
            <pc:sldMk cId="3575835177" sldId="327"/>
            <ac:spMk id="2" creationId="{0D721421-CF3D-46F3-8FE0-99C5D60F18DA}"/>
          </ac:spMkLst>
        </pc:spChg>
        <pc:spChg chg="del">
          <ac:chgData name="María Rún Bjarnadóttir" userId="f14b6c4c-b275-494f-9b61-42b3878d23c5" providerId="ADAL" clId="{06F6C4D4-C94B-4ED1-9973-8262B936A1B9}" dt="2022-04-07T12:16:38.002" v="5010" actId="22"/>
          <ac:spMkLst>
            <pc:docMk/>
            <pc:sldMk cId="3575835177" sldId="327"/>
            <ac:spMk id="3" creationId="{D7F982A3-21AF-40C0-85B9-F54C31D1A412}"/>
          </ac:spMkLst>
        </pc:spChg>
        <pc:picChg chg="add mod ord">
          <ac:chgData name="María Rún Bjarnadóttir" userId="f14b6c4c-b275-494f-9b61-42b3878d23c5" providerId="ADAL" clId="{06F6C4D4-C94B-4ED1-9973-8262B936A1B9}" dt="2022-04-07T13:58:57.033" v="7922" actId="1076"/>
          <ac:picMkLst>
            <pc:docMk/>
            <pc:sldMk cId="3575835177" sldId="327"/>
            <ac:picMk id="5" creationId="{5207C024-E6AC-42EF-AA36-1AB4DC0E450E}"/>
          </ac:picMkLst>
        </pc:picChg>
        <pc:picChg chg="add mod">
          <ac:chgData name="María Rún Bjarnadóttir" userId="f14b6c4c-b275-494f-9b61-42b3878d23c5" providerId="ADAL" clId="{06F6C4D4-C94B-4ED1-9973-8262B936A1B9}" dt="2022-04-07T13:58:59.034" v="7923" actId="1076"/>
          <ac:picMkLst>
            <pc:docMk/>
            <pc:sldMk cId="3575835177" sldId="327"/>
            <ac:picMk id="7" creationId="{B8A06230-58C1-4EED-A446-3278D55D4D13}"/>
          </ac:picMkLst>
        </pc:picChg>
      </pc:sldChg>
      <pc:sldChg chg="addSp delSp modSp new mod">
        <pc:chgData name="María Rún Bjarnadóttir" userId="f14b6c4c-b275-494f-9b61-42b3878d23c5" providerId="ADAL" clId="{06F6C4D4-C94B-4ED1-9973-8262B936A1B9}" dt="2022-04-07T12:52:46.874" v="6095" actId="20577"/>
        <pc:sldMkLst>
          <pc:docMk/>
          <pc:sldMk cId="3641232331" sldId="328"/>
        </pc:sldMkLst>
        <pc:spChg chg="mod">
          <ac:chgData name="María Rún Bjarnadóttir" userId="f14b6c4c-b275-494f-9b61-42b3878d23c5" providerId="ADAL" clId="{06F6C4D4-C94B-4ED1-9973-8262B936A1B9}" dt="2022-04-07T12:52:46.874" v="6095" actId="20577"/>
          <ac:spMkLst>
            <pc:docMk/>
            <pc:sldMk cId="3641232331" sldId="328"/>
            <ac:spMk id="2" creationId="{AF5F8572-C05B-4D12-A56B-80853535E44B}"/>
          </ac:spMkLst>
        </pc:spChg>
        <pc:spChg chg="del">
          <ac:chgData name="María Rún Bjarnadóttir" userId="f14b6c4c-b275-494f-9b61-42b3878d23c5" providerId="ADAL" clId="{06F6C4D4-C94B-4ED1-9973-8262B936A1B9}" dt="2022-04-07T12:18:32.672" v="5052" actId="22"/>
          <ac:spMkLst>
            <pc:docMk/>
            <pc:sldMk cId="3641232331" sldId="328"/>
            <ac:spMk id="3" creationId="{14B20901-74A8-4657-9572-71FBDFB2D42E}"/>
          </ac:spMkLst>
        </pc:spChg>
        <pc:picChg chg="add mod ord">
          <ac:chgData name="María Rún Bjarnadóttir" userId="f14b6c4c-b275-494f-9b61-42b3878d23c5" providerId="ADAL" clId="{06F6C4D4-C94B-4ED1-9973-8262B936A1B9}" dt="2022-04-07T12:19:35.952" v="5064" actId="1076"/>
          <ac:picMkLst>
            <pc:docMk/>
            <pc:sldMk cId="3641232331" sldId="328"/>
            <ac:picMk id="5" creationId="{3937CE48-0CAD-4782-9A87-179128AD54DA}"/>
          </ac:picMkLst>
        </pc:picChg>
        <pc:picChg chg="add mod">
          <ac:chgData name="María Rún Bjarnadóttir" userId="f14b6c4c-b275-494f-9b61-42b3878d23c5" providerId="ADAL" clId="{06F6C4D4-C94B-4ED1-9973-8262B936A1B9}" dt="2022-04-07T12:19:30.454" v="5062" actId="1076"/>
          <ac:picMkLst>
            <pc:docMk/>
            <pc:sldMk cId="3641232331" sldId="328"/>
            <ac:picMk id="7" creationId="{21B14B2F-E660-4C04-9C89-0C2FC5FF6959}"/>
          </ac:picMkLst>
        </pc:picChg>
      </pc:sldChg>
      <pc:sldChg chg="addSp delSp modSp new mod">
        <pc:chgData name="María Rún Bjarnadóttir" userId="f14b6c4c-b275-494f-9b61-42b3878d23c5" providerId="ADAL" clId="{06F6C4D4-C94B-4ED1-9973-8262B936A1B9}" dt="2022-04-07T12:44:52.191" v="5933" actId="1076"/>
        <pc:sldMkLst>
          <pc:docMk/>
          <pc:sldMk cId="920278460" sldId="329"/>
        </pc:sldMkLst>
        <pc:spChg chg="mod">
          <ac:chgData name="María Rún Bjarnadóttir" userId="f14b6c4c-b275-494f-9b61-42b3878d23c5" providerId="ADAL" clId="{06F6C4D4-C94B-4ED1-9973-8262B936A1B9}" dt="2022-04-07T12:44:14.734" v="5922" actId="20577"/>
          <ac:spMkLst>
            <pc:docMk/>
            <pc:sldMk cId="920278460" sldId="329"/>
            <ac:spMk id="2" creationId="{9D3E6F62-349D-4FF0-825C-EBF6AC09D59F}"/>
          </ac:spMkLst>
        </pc:spChg>
        <pc:spChg chg="del">
          <ac:chgData name="María Rún Bjarnadóttir" userId="f14b6c4c-b275-494f-9b61-42b3878d23c5" providerId="ADAL" clId="{06F6C4D4-C94B-4ED1-9973-8262B936A1B9}" dt="2022-04-07T12:20:56.347" v="5066" actId="22"/>
          <ac:spMkLst>
            <pc:docMk/>
            <pc:sldMk cId="920278460" sldId="329"/>
            <ac:spMk id="3" creationId="{1BA61FFD-DDCE-4DB4-B7D0-BBDB87C430F0}"/>
          </ac:spMkLst>
        </pc:spChg>
        <pc:picChg chg="add mod ord">
          <ac:chgData name="María Rún Bjarnadóttir" userId="f14b6c4c-b275-494f-9b61-42b3878d23c5" providerId="ADAL" clId="{06F6C4D4-C94B-4ED1-9973-8262B936A1B9}" dt="2022-04-07T12:44:28.763" v="5926" actId="1076"/>
          <ac:picMkLst>
            <pc:docMk/>
            <pc:sldMk cId="920278460" sldId="329"/>
            <ac:picMk id="5" creationId="{D45028D5-F1A7-4D4B-AAEC-B336F0C0E77A}"/>
          </ac:picMkLst>
        </pc:picChg>
        <pc:picChg chg="add mod">
          <ac:chgData name="María Rún Bjarnadóttir" userId="f14b6c4c-b275-494f-9b61-42b3878d23c5" providerId="ADAL" clId="{06F6C4D4-C94B-4ED1-9973-8262B936A1B9}" dt="2022-04-07T12:44:32.522" v="5927" actId="14100"/>
          <ac:picMkLst>
            <pc:docMk/>
            <pc:sldMk cId="920278460" sldId="329"/>
            <ac:picMk id="6" creationId="{B7FCD33C-FB1A-4EBF-B20E-6F873C54ED8B}"/>
          </ac:picMkLst>
        </pc:picChg>
        <pc:picChg chg="add mod">
          <ac:chgData name="María Rún Bjarnadóttir" userId="f14b6c4c-b275-494f-9b61-42b3878d23c5" providerId="ADAL" clId="{06F6C4D4-C94B-4ED1-9973-8262B936A1B9}" dt="2022-04-07T12:44:52.191" v="5933" actId="1076"/>
          <ac:picMkLst>
            <pc:docMk/>
            <pc:sldMk cId="920278460" sldId="329"/>
            <ac:picMk id="7" creationId="{9A99833E-04A5-493E-8F2F-27EE60FB0F04}"/>
          </ac:picMkLst>
        </pc:picChg>
      </pc:sldChg>
      <pc:sldChg chg="addSp delSp modSp new mod">
        <pc:chgData name="María Rún Bjarnadóttir" userId="f14b6c4c-b275-494f-9b61-42b3878d23c5" providerId="ADAL" clId="{06F6C4D4-C94B-4ED1-9973-8262B936A1B9}" dt="2022-04-07T12:28:39.187" v="5395" actId="1076"/>
        <pc:sldMkLst>
          <pc:docMk/>
          <pc:sldMk cId="3053365227" sldId="330"/>
        </pc:sldMkLst>
        <pc:spChg chg="mod">
          <ac:chgData name="María Rún Bjarnadóttir" userId="f14b6c4c-b275-494f-9b61-42b3878d23c5" providerId="ADAL" clId="{06F6C4D4-C94B-4ED1-9973-8262B936A1B9}" dt="2022-04-07T12:28:13.426" v="5388" actId="20577"/>
          <ac:spMkLst>
            <pc:docMk/>
            <pc:sldMk cId="3053365227" sldId="330"/>
            <ac:spMk id="2" creationId="{3129CD6D-D86B-43E0-BAF9-CB6272E6488A}"/>
          </ac:spMkLst>
        </pc:spChg>
        <pc:spChg chg="del">
          <ac:chgData name="María Rún Bjarnadóttir" userId="f14b6c4c-b275-494f-9b61-42b3878d23c5" providerId="ADAL" clId="{06F6C4D4-C94B-4ED1-9973-8262B936A1B9}" dt="2022-04-07T12:28:20.320" v="5389" actId="22"/>
          <ac:spMkLst>
            <pc:docMk/>
            <pc:sldMk cId="3053365227" sldId="330"/>
            <ac:spMk id="3" creationId="{9CBA9859-C3C7-46A7-9FF7-7BDBF21B38EE}"/>
          </ac:spMkLst>
        </pc:spChg>
        <pc:picChg chg="add mod ord">
          <ac:chgData name="María Rún Bjarnadóttir" userId="f14b6c4c-b275-494f-9b61-42b3878d23c5" providerId="ADAL" clId="{06F6C4D4-C94B-4ED1-9973-8262B936A1B9}" dt="2022-04-07T12:28:39.187" v="5395" actId="1076"/>
          <ac:picMkLst>
            <pc:docMk/>
            <pc:sldMk cId="3053365227" sldId="330"/>
            <ac:picMk id="5" creationId="{E1DF298B-B7B7-4354-857A-15BDE7B00BED}"/>
          </ac:picMkLst>
        </pc:picChg>
      </pc:sldChg>
      <pc:sldChg chg="addSp delSp modSp new mod">
        <pc:chgData name="María Rún Bjarnadóttir" userId="f14b6c4c-b275-494f-9b61-42b3878d23c5" providerId="ADAL" clId="{06F6C4D4-C94B-4ED1-9973-8262B936A1B9}" dt="2022-04-07T12:32:53.327" v="5462" actId="1076"/>
        <pc:sldMkLst>
          <pc:docMk/>
          <pc:sldMk cId="3004483194" sldId="331"/>
        </pc:sldMkLst>
        <pc:spChg chg="mod">
          <ac:chgData name="María Rún Bjarnadóttir" userId="f14b6c4c-b275-494f-9b61-42b3878d23c5" providerId="ADAL" clId="{06F6C4D4-C94B-4ED1-9973-8262B936A1B9}" dt="2022-04-07T12:31:15.947" v="5450" actId="20577"/>
          <ac:spMkLst>
            <pc:docMk/>
            <pc:sldMk cId="3004483194" sldId="331"/>
            <ac:spMk id="2" creationId="{A0D6E71D-373F-42C5-9E2D-3A6A91C1E068}"/>
          </ac:spMkLst>
        </pc:spChg>
        <pc:spChg chg="mod">
          <ac:chgData name="María Rún Bjarnadóttir" userId="f14b6c4c-b275-494f-9b61-42b3878d23c5" providerId="ADAL" clId="{06F6C4D4-C94B-4ED1-9973-8262B936A1B9}" dt="2022-04-07T12:32:46.270" v="5461" actId="27636"/>
          <ac:spMkLst>
            <pc:docMk/>
            <pc:sldMk cId="3004483194" sldId="331"/>
            <ac:spMk id="3" creationId="{AC9876F8-2029-41EF-9DC5-8A804C488C47}"/>
          </ac:spMkLst>
        </pc:spChg>
        <pc:spChg chg="add del">
          <ac:chgData name="María Rún Bjarnadóttir" userId="f14b6c4c-b275-494f-9b61-42b3878d23c5" providerId="ADAL" clId="{06F6C4D4-C94B-4ED1-9973-8262B936A1B9}" dt="2022-04-07T12:31:22.423" v="5452" actId="22"/>
          <ac:spMkLst>
            <pc:docMk/>
            <pc:sldMk cId="3004483194" sldId="331"/>
            <ac:spMk id="5" creationId="{BC93120E-0602-48EE-8F32-BD92BB24729A}"/>
          </ac:spMkLst>
        </pc:spChg>
        <pc:picChg chg="add mod">
          <ac:chgData name="María Rún Bjarnadóttir" userId="f14b6c4c-b275-494f-9b61-42b3878d23c5" providerId="ADAL" clId="{06F6C4D4-C94B-4ED1-9973-8262B936A1B9}" dt="2022-04-07T12:32:53.327" v="5462" actId="1076"/>
          <ac:picMkLst>
            <pc:docMk/>
            <pc:sldMk cId="3004483194" sldId="331"/>
            <ac:picMk id="7" creationId="{433124A8-7349-4212-A5F8-E6D26B7ECAB0}"/>
          </ac:picMkLst>
        </pc:picChg>
      </pc:sldChg>
      <pc:sldChg chg="modSp new mod ord">
        <pc:chgData name="María Rún Bjarnadóttir" userId="f14b6c4c-b275-494f-9b61-42b3878d23c5" providerId="ADAL" clId="{06F6C4D4-C94B-4ED1-9973-8262B936A1B9}" dt="2022-04-07T13:01:09.107" v="6364" actId="20577"/>
        <pc:sldMkLst>
          <pc:docMk/>
          <pc:sldMk cId="3956062248" sldId="332"/>
        </pc:sldMkLst>
        <pc:spChg chg="mod">
          <ac:chgData name="María Rún Bjarnadóttir" userId="f14b6c4c-b275-494f-9b61-42b3878d23c5" providerId="ADAL" clId="{06F6C4D4-C94B-4ED1-9973-8262B936A1B9}" dt="2022-04-07T12:33:08.200" v="5470" actId="20577"/>
          <ac:spMkLst>
            <pc:docMk/>
            <pc:sldMk cId="3956062248" sldId="332"/>
            <ac:spMk id="2" creationId="{309FF348-447A-4F40-A20F-A3897011090A}"/>
          </ac:spMkLst>
        </pc:spChg>
        <pc:spChg chg="mod">
          <ac:chgData name="María Rún Bjarnadóttir" userId="f14b6c4c-b275-494f-9b61-42b3878d23c5" providerId="ADAL" clId="{06F6C4D4-C94B-4ED1-9973-8262B936A1B9}" dt="2022-04-07T13:01:09.107" v="6364" actId="20577"/>
          <ac:spMkLst>
            <pc:docMk/>
            <pc:sldMk cId="3956062248" sldId="332"/>
            <ac:spMk id="3" creationId="{608BD613-FDAB-44FE-A783-CA55B2C0522C}"/>
          </ac:spMkLst>
        </pc:spChg>
      </pc:sldChg>
      <pc:sldChg chg="modSp new mod">
        <pc:chgData name="María Rún Bjarnadóttir" userId="f14b6c4c-b275-494f-9b61-42b3878d23c5" providerId="ADAL" clId="{06F6C4D4-C94B-4ED1-9973-8262B936A1B9}" dt="2022-04-07T12:43:39.805" v="5901" actId="6549"/>
        <pc:sldMkLst>
          <pc:docMk/>
          <pc:sldMk cId="1435111849" sldId="333"/>
        </pc:sldMkLst>
        <pc:spChg chg="mod">
          <ac:chgData name="María Rún Bjarnadóttir" userId="f14b6c4c-b275-494f-9b61-42b3878d23c5" providerId="ADAL" clId="{06F6C4D4-C94B-4ED1-9973-8262B936A1B9}" dt="2022-04-07T12:42:26.620" v="5821" actId="20577"/>
          <ac:spMkLst>
            <pc:docMk/>
            <pc:sldMk cId="1435111849" sldId="333"/>
            <ac:spMk id="2" creationId="{BC4E0E2D-BD51-4830-AC16-1545FC022509}"/>
          </ac:spMkLst>
        </pc:spChg>
        <pc:spChg chg="mod">
          <ac:chgData name="María Rún Bjarnadóttir" userId="f14b6c4c-b275-494f-9b61-42b3878d23c5" providerId="ADAL" clId="{06F6C4D4-C94B-4ED1-9973-8262B936A1B9}" dt="2022-04-07T12:43:39.805" v="5901" actId="6549"/>
          <ac:spMkLst>
            <pc:docMk/>
            <pc:sldMk cId="1435111849" sldId="333"/>
            <ac:spMk id="3" creationId="{7488E7AA-3896-4747-A96B-89990A33DBC3}"/>
          </ac:spMkLst>
        </pc:spChg>
      </pc:sldChg>
      <pc:sldChg chg="modSp new mod">
        <pc:chgData name="María Rún Bjarnadóttir" userId="f14b6c4c-b275-494f-9b61-42b3878d23c5" providerId="ADAL" clId="{06F6C4D4-C94B-4ED1-9973-8262B936A1B9}" dt="2022-04-07T13:16:30.150" v="7349" actId="20577"/>
        <pc:sldMkLst>
          <pc:docMk/>
          <pc:sldMk cId="706351206" sldId="334"/>
        </pc:sldMkLst>
        <pc:spChg chg="mod">
          <ac:chgData name="María Rún Bjarnadóttir" userId="f14b6c4c-b275-494f-9b61-42b3878d23c5" providerId="ADAL" clId="{06F6C4D4-C94B-4ED1-9973-8262B936A1B9}" dt="2022-04-07T13:11:20.882" v="6620" actId="6549"/>
          <ac:spMkLst>
            <pc:docMk/>
            <pc:sldMk cId="706351206" sldId="334"/>
            <ac:spMk id="2" creationId="{9DBE0A8F-DC39-422C-9725-26E1D125DB29}"/>
          </ac:spMkLst>
        </pc:spChg>
        <pc:spChg chg="mod">
          <ac:chgData name="María Rún Bjarnadóttir" userId="f14b6c4c-b275-494f-9b61-42b3878d23c5" providerId="ADAL" clId="{06F6C4D4-C94B-4ED1-9973-8262B936A1B9}" dt="2022-04-07T13:16:30.150" v="7349" actId="20577"/>
          <ac:spMkLst>
            <pc:docMk/>
            <pc:sldMk cId="706351206" sldId="334"/>
            <ac:spMk id="3" creationId="{5964707B-318C-4979-90C5-705E6F7551B1}"/>
          </ac:spMkLst>
        </pc:spChg>
      </pc:sldChg>
      <pc:sldChg chg="modSp new mod">
        <pc:chgData name="María Rún Bjarnadóttir" userId="f14b6c4c-b275-494f-9b61-42b3878d23c5" providerId="ADAL" clId="{06F6C4D4-C94B-4ED1-9973-8262B936A1B9}" dt="2022-04-07T13:21:10.307" v="7872" actId="20577"/>
        <pc:sldMkLst>
          <pc:docMk/>
          <pc:sldMk cId="96497731" sldId="335"/>
        </pc:sldMkLst>
        <pc:spChg chg="mod">
          <ac:chgData name="María Rún Bjarnadóttir" userId="f14b6c4c-b275-494f-9b61-42b3878d23c5" providerId="ADAL" clId="{06F6C4D4-C94B-4ED1-9973-8262B936A1B9}" dt="2022-04-07T13:17:32.558" v="7402" actId="20577"/>
          <ac:spMkLst>
            <pc:docMk/>
            <pc:sldMk cId="96497731" sldId="335"/>
            <ac:spMk id="2" creationId="{7F55B9EF-FDDC-4009-8F14-6D39CB2A9D6D}"/>
          </ac:spMkLst>
        </pc:spChg>
        <pc:spChg chg="mod">
          <ac:chgData name="María Rún Bjarnadóttir" userId="f14b6c4c-b275-494f-9b61-42b3878d23c5" providerId="ADAL" clId="{06F6C4D4-C94B-4ED1-9973-8262B936A1B9}" dt="2022-04-07T13:21:10.307" v="7872" actId="20577"/>
          <ac:spMkLst>
            <pc:docMk/>
            <pc:sldMk cId="96497731" sldId="335"/>
            <ac:spMk id="3" creationId="{C4550EB1-0AC9-4082-8191-0A4C836357B7}"/>
          </ac:spMkLst>
        </pc:spChg>
      </pc:sldChg>
      <pc:sldChg chg="new del ord">
        <pc:chgData name="María Rún Bjarnadóttir" userId="f14b6c4c-b275-494f-9b61-42b3878d23c5" providerId="ADAL" clId="{06F6C4D4-C94B-4ED1-9973-8262B936A1B9}" dt="2022-04-07T13:11:00.176" v="6591" actId="2696"/>
        <pc:sldMkLst>
          <pc:docMk/>
          <pc:sldMk cId="4033896010" sldId="335"/>
        </pc:sldMkLst>
      </pc:sldChg>
      <pc:sldChg chg="addSp delSp modSp new mod modClrScheme chgLayout">
        <pc:chgData name="María Rún Bjarnadóttir" userId="f14b6c4c-b275-494f-9b61-42b3878d23c5" providerId="ADAL" clId="{06F6C4D4-C94B-4ED1-9973-8262B936A1B9}" dt="2022-04-07T13:27:59.940" v="7918" actId="700"/>
        <pc:sldMkLst>
          <pc:docMk/>
          <pc:sldMk cId="1805900830" sldId="336"/>
        </pc:sldMkLst>
        <pc:spChg chg="del mod ord">
          <ac:chgData name="María Rún Bjarnadóttir" userId="f14b6c4c-b275-494f-9b61-42b3878d23c5" providerId="ADAL" clId="{06F6C4D4-C94B-4ED1-9973-8262B936A1B9}" dt="2022-04-07T13:27:59.940" v="7918" actId="700"/>
          <ac:spMkLst>
            <pc:docMk/>
            <pc:sldMk cId="1805900830" sldId="336"/>
            <ac:spMk id="2" creationId="{54F0AD92-3D3D-40AC-A323-89390B0FB269}"/>
          </ac:spMkLst>
        </pc:spChg>
        <pc:spChg chg="del mod">
          <ac:chgData name="María Rún Bjarnadóttir" userId="f14b6c4c-b275-494f-9b61-42b3878d23c5" providerId="ADAL" clId="{06F6C4D4-C94B-4ED1-9973-8262B936A1B9}" dt="2022-04-07T13:27:53.482" v="7917" actId="12084"/>
          <ac:spMkLst>
            <pc:docMk/>
            <pc:sldMk cId="1805900830" sldId="336"/>
            <ac:spMk id="3" creationId="{EDB8AB33-7A51-4774-8BF3-591576AE2771}"/>
          </ac:spMkLst>
        </pc:spChg>
        <pc:spChg chg="add mod ord">
          <ac:chgData name="María Rún Bjarnadóttir" userId="f14b6c4c-b275-494f-9b61-42b3878d23c5" providerId="ADAL" clId="{06F6C4D4-C94B-4ED1-9973-8262B936A1B9}" dt="2022-04-07T13:27:59.940" v="7918" actId="700"/>
          <ac:spMkLst>
            <pc:docMk/>
            <pc:sldMk cId="1805900830" sldId="336"/>
            <ac:spMk id="5" creationId="{8F1DE90D-F502-42BC-AC06-80FC148E28DC}"/>
          </ac:spMkLst>
        </pc:spChg>
        <pc:graphicFrameChg chg="add mod ord">
          <ac:chgData name="María Rún Bjarnadóttir" userId="f14b6c4c-b275-494f-9b61-42b3878d23c5" providerId="ADAL" clId="{06F6C4D4-C94B-4ED1-9973-8262B936A1B9}" dt="2022-04-07T13:27:59.940" v="7918" actId="700"/>
          <ac:graphicFrameMkLst>
            <pc:docMk/>
            <pc:sldMk cId="1805900830" sldId="336"/>
            <ac:graphicFrameMk id="4" creationId="{1B89E2DC-7076-4CB9-A0FC-C2F9DA60DE46}"/>
          </ac:graphicFrameMkLst>
        </pc:graphicFrameChg>
      </pc:sldChg>
      <pc:sldMasterChg chg="delSldLayout">
        <pc:chgData name="María Rún Bjarnadóttir" userId="f14b6c4c-b275-494f-9b61-42b3878d23c5" providerId="ADAL" clId="{06F6C4D4-C94B-4ED1-9973-8262B936A1B9}" dt="2022-04-06T20:12:28.805" v="485" actId="47"/>
        <pc:sldMasterMkLst>
          <pc:docMk/>
          <pc:sldMasterMk cId="2747109705" sldId="2147483648"/>
        </pc:sldMasterMkLst>
        <pc:sldLayoutChg chg="del">
          <pc:chgData name="María Rún Bjarnadóttir" userId="f14b6c4c-b275-494f-9b61-42b3878d23c5" providerId="ADAL" clId="{06F6C4D4-C94B-4ED1-9973-8262B936A1B9}" dt="2022-04-06T20:12:28.805" v="485" actId="47"/>
          <pc:sldLayoutMkLst>
            <pc:docMk/>
            <pc:sldMasterMk cId="2747109705" sldId="2147483648"/>
            <pc:sldLayoutMk cId="400848711" sldId="214748366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55508-DA61-4236-A6AE-2C52543F86E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s-IS"/>
        </a:p>
      </dgm:t>
    </dgm:pt>
    <dgm:pt modelId="{65D2C96D-14C8-476B-B8C6-776A0C52CF15}">
      <dgm:prSet/>
      <dgm:spPr/>
      <dgm:t>
        <a:bodyPr/>
        <a:lstStyle/>
        <a:p>
          <a:r>
            <a:rPr lang="is-IS" b="0"/>
            <a:t>Netöryggi</a:t>
          </a:r>
          <a:endParaRPr lang="is-IS"/>
        </a:p>
      </dgm:t>
    </dgm:pt>
    <dgm:pt modelId="{4F5BABBF-2F5D-453F-B727-8496313406AF}" type="parTrans" cxnId="{CF6CDA60-0203-488A-A4BF-DC70B097836C}">
      <dgm:prSet/>
      <dgm:spPr/>
      <dgm:t>
        <a:bodyPr/>
        <a:lstStyle/>
        <a:p>
          <a:endParaRPr lang="is-IS"/>
        </a:p>
      </dgm:t>
    </dgm:pt>
    <dgm:pt modelId="{6A834FE9-09EF-404B-9EDC-2926926FCCC6}" type="sibTrans" cxnId="{CF6CDA60-0203-488A-A4BF-DC70B097836C}">
      <dgm:prSet/>
      <dgm:spPr/>
      <dgm:t>
        <a:bodyPr/>
        <a:lstStyle/>
        <a:p>
          <a:endParaRPr lang="is-IS"/>
        </a:p>
      </dgm:t>
    </dgm:pt>
    <dgm:pt modelId="{8F2D1943-9F7F-4434-AC62-92B80F98EE40}">
      <dgm:prSet/>
      <dgm:spPr/>
      <dgm:t>
        <a:bodyPr/>
        <a:lstStyle/>
        <a:p>
          <a:r>
            <a:rPr lang="is-IS" b="0"/>
            <a:t>Netbrot</a:t>
          </a:r>
          <a:endParaRPr lang="is-IS"/>
        </a:p>
      </dgm:t>
    </dgm:pt>
    <dgm:pt modelId="{7797954A-FC84-475A-BCA1-1B4859D36413}" type="parTrans" cxnId="{9627A9A6-008F-4624-A82D-6B48DBCB7485}">
      <dgm:prSet/>
      <dgm:spPr/>
      <dgm:t>
        <a:bodyPr/>
        <a:lstStyle/>
        <a:p>
          <a:endParaRPr lang="is-IS"/>
        </a:p>
      </dgm:t>
    </dgm:pt>
    <dgm:pt modelId="{FF146B1F-0A82-46DB-B961-A11A8F323D39}" type="sibTrans" cxnId="{9627A9A6-008F-4624-A82D-6B48DBCB7485}">
      <dgm:prSet/>
      <dgm:spPr/>
      <dgm:t>
        <a:bodyPr/>
        <a:lstStyle/>
        <a:p>
          <a:endParaRPr lang="is-IS"/>
        </a:p>
      </dgm:t>
    </dgm:pt>
    <dgm:pt modelId="{F4A795F2-1771-4554-987C-5424A7EC7DC7}">
      <dgm:prSet/>
      <dgm:spPr/>
      <dgm:t>
        <a:bodyPr/>
        <a:lstStyle/>
        <a:p>
          <a:r>
            <a:rPr lang="is-IS" b="0"/>
            <a:t>Nethernaður</a:t>
          </a:r>
          <a:endParaRPr lang="is-IS"/>
        </a:p>
      </dgm:t>
    </dgm:pt>
    <dgm:pt modelId="{08E9DE5D-9A8B-4377-B9B9-8BD421C2236A}" type="parTrans" cxnId="{2009F186-555B-4E6A-B28D-BD2ABEE42BCB}">
      <dgm:prSet/>
      <dgm:spPr/>
      <dgm:t>
        <a:bodyPr/>
        <a:lstStyle/>
        <a:p>
          <a:endParaRPr lang="is-IS"/>
        </a:p>
      </dgm:t>
    </dgm:pt>
    <dgm:pt modelId="{CEFA136F-4C29-4E36-8809-A633D7790902}" type="sibTrans" cxnId="{2009F186-555B-4E6A-B28D-BD2ABEE42BCB}">
      <dgm:prSet/>
      <dgm:spPr/>
      <dgm:t>
        <a:bodyPr/>
        <a:lstStyle/>
        <a:p>
          <a:endParaRPr lang="is-IS"/>
        </a:p>
      </dgm:t>
    </dgm:pt>
    <dgm:pt modelId="{78BD3F5A-72F9-49CE-96EB-E07CBF70D613}" type="pres">
      <dgm:prSet presAssocID="{FB955508-DA61-4236-A6AE-2C52543F86ED}" presName="Name0" presStyleCnt="0">
        <dgm:presLayoutVars>
          <dgm:dir/>
          <dgm:resizeHandles val="exact"/>
        </dgm:presLayoutVars>
      </dgm:prSet>
      <dgm:spPr/>
    </dgm:pt>
    <dgm:pt modelId="{EC9FB4E0-36EF-48EB-9D59-0D7A9715F952}" type="pres">
      <dgm:prSet presAssocID="{FB955508-DA61-4236-A6AE-2C52543F86ED}" presName="fgShape" presStyleLbl="fgShp" presStyleIdx="0" presStyleCnt="1"/>
      <dgm:spPr/>
    </dgm:pt>
    <dgm:pt modelId="{F13780AF-FA03-4822-AAC2-33304905B725}" type="pres">
      <dgm:prSet presAssocID="{FB955508-DA61-4236-A6AE-2C52543F86ED}" presName="linComp" presStyleCnt="0"/>
      <dgm:spPr/>
    </dgm:pt>
    <dgm:pt modelId="{9A2DF044-8810-4BE6-812F-DFA4538B2642}" type="pres">
      <dgm:prSet presAssocID="{65D2C96D-14C8-476B-B8C6-776A0C52CF15}" presName="compNode" presStyleCnt="0"/>
      <dgm:spPr/>
    </dgm:pt>
    <dgm:pt modelId="{A372610D-FA21-4809-A05E-19A4E0016F9A}" type="pres">
      <dgm:prSet presAssocID="{65D2C96D-14C8-476B-B8C6-776A0C52CF15}" presName="bkgdShape" presStyleLbl="node1" presStyleIdx="0" presStyleCnt="3"/>
      <dgm:spPr/>
    </dgm:pt>
    <dgm:pt modelId="{B2A5F2A7-4EFC-474A-BCDD-8685DBEA6E5E}" type="pres">
      <dgm:prSet presAssocID="{65D2C96D-14C8-476B-B8C6-776A0C52CF15}" presName="nodeTx" presStyleLbl="node1" presStyleIdx="0" presStyleCnt="3">
        <dgm:presLayoutVars>
          <dgm:bulletEnabled val="1"/>
        </dgm:presLayoutVars>
      </dgm:prSet>
      <dgm:spPr/>
    </dgm:pt>
    <dgm:pt modelId="{DEE86899-7373-4138-BF57-11F2068F9786}" type="pres">
      <dgm:prSet presAssocID="{65D2C96D-14C8-476B-B8C6-776A0C52CF15}" presName="invisiNode" presStyleLbl="node1" presStyleIdx="0" presStyleCnt="3"/>
      <dgm:spPr/>
    </dgm:pt>
    <dgm:pt modelId="{86DF30D2-F799-4AC6-9CFA-5F9E1D64F29F}" type="pres">
      <dgm:prSet presAssocID="{65D2C96D-14C8-476B-B8C6-776A0C52CF15}" presName="imagNode" presStyleLbl="fgImgPlace1" presStyleIdx="0" presStyleCnt="3"/>
      <dgm:spPr/>
    </dgm:pt>
    <dgm:pt modelId="{0CDDD08B-8212-45FD-AC2A-CB1CCE816FFC}" type="pres">
      <dgm:prSet presAssocID="{6A834FE9-09EF-404B-9EDC-2926926FCCC6}" presName="sibTrans" presStyleLbl="sibTrans2D1" presStyleIdx="0" presStyleCnt="0"/>
      <dgm:spPr/>
    </dgm:pt>
    <dgm:pt modelId="{442217CC-5ACC-4DAD-82C6-A036429994CF}" type="pres">
      <dgm:prSet presAssocID="{8F2D1943-9F7F-4434-AC62-92B80F98EE40}" presName="compNode" presStyleCnt="0"/>
      <dgm:spPr/>
    </dgm:pt>
    <dgm:pt modelId="{35464BD9-4998-49D2-9261-986BD5373D9A}" type="pres">
      <dgm:prSet presAssocID="{8F2D1943-9F7F-4434-AC62-92B80F98EE40}" presName="bkgdShape" presStyleLbl="node1" presStyleIdx="1" presStyleCnt="3"/>
      <dgm:spPr/>
    </dgm:pt>
    <dgm:pt modelId="{4A466E49-DA46-43B4-B41C-18658113420A}" type="pres">
      <dgm:prSet presAssocID="{8F2D1943-9F7F-4434-AC62-92B80F98EE40}" presName="nodeTx" presStyleLbl="node1" presStyleIdx="1" presStyleCnt="3">
        <dgm:presLayoutVars>
          <dgm:bulletEnabled val="1"/>
        </dgm:presLayoutVars>
      </dgm:prSet>
      <dgm:spPr/>
    </dgm:pt>
    <dgm:pt modelId="{4656550A-200C-4E76-8ACA-C8C94BE30821}" type="pres">
      <dgm:prSet presAssocID="{8F2D1943-9F7F-4434-AC62-92B80F98EE40}" presName="invisiNode" presStyleLbl="node1" presStyleIdx="1" presStyleCnt="3"/>
      <dgm:spPr/>
    </dgm:pt>
    <dgm:pt modelId="{C2447262-D2F0-4794-AC96-AF123FBBBF6B}" type="pres">
      <dgm:prSet presAssocID="{8F2D1943-9F7F-4434-AC62-92B80F98EE40}" presName="imagNode" presStyleLbl="fgImgPlace1" presStyleIdx="1" presStyleCnt="3"/>
      <dgm:spPr/>
    </dgm:pt>
    <dgm:pt modelId="{A5B9ECCF-6D07-46F2-B2B1-5D4FD5C08ADF}" type="pres">
      <dgm:prSet presAssocID="{FF146B1F-0A82-46DB-B961-A11A8F323D39}" presName="sibTrans" presStyleLbl="sibTrans2D1" presStyleIdx="0" presStyleCnt="0"/>
      <dgm:spPr/>
    </dgm:pt>
    <dgm:pt modelId="{A85554FA-39B7-4FF0-B3A8-A1CA73272386}" type="pres">
      <dgm:prSet presAssocID="{F4A795F2-1771-4554-987C-5424A7EC7DC7}" presName="compNode" presStyleCnt="0"/>
      <dgm:spPr/>
    </dgm:pt>
    <dgm:pt modelId="{D4990A6D-64ED-4C73-BA6D-FC0EAEF7FD96}" type="pres">
      <dgm:prSet presAssocID="{F4A795F2-1771-4554-987C-5424A7EC7DC7}" presName="bkgdShape" presStyleLbl="node1" presStyleIdx="2" presStyleCnt="3"/>
      <dgm:spPr/>
    </dgm:pt>
    <dgm:pt modelId="{61DD4715-E5DC-4AA5-9F70-01F8F95BE028}" type="pres">
      <dgm:prSet presAssocID="{F4A795F2-1771-4554-987C-5424A7EC7DC7}" presName="nodeTx" presStyleLbl="node1" presStyleIdx="2" presStyleCnt="3">
        <dgm:presLayoutVars>
          <dgm:bulletEnabled val="1"/>
        </dgm:presLayoutVars>
      </dgm:prSet>
      <dgm:spPr/>
    </dgm:pt>
    <dgm:pt modelId="{B2CD0037-2E59-4EF5-B86E-9CA9B9CC228B}" type="pres">
      <dgm:prSet presAssocID="{F4A795F2-1771-4554-987C-5424A7EC7DC7}" presName="invisiNode" presStyleLbl="node1" presStyleIdx="2" presStyleCnt="3"/>
      <dgm:spPr/>
    </dgm:pt>
    <dgm:pt modelId="{762E62BC-852C-41D3-9A49-8818BC83005A}" type="pres">
      <dgm:prSet presAssocID="{F4A795F2-1771-4554-987C-5424A7EC7DC7}" presName="imagNode" presStyleLbl="fgImgPlace1" presStyleIdx="2" presStyleCnt="3"/>
      <dgm:spPr/>
    </dgm:pt>
  </dgm:ptLst>
  <dgm:cxnLst>
    <dgm:cxn modelId="{0230A10C-DC14-4ECE-97CD-255D6FB85317}" type="presOf" srcId="{8F2D1943-9F7F-4434-AC62-92B80F98EE40}" destId="{4A466E49-DA46-43B4-B41C-18658113420A}" srcOrd="1" destOrd="0" presId="urn:microsoft.com/office/officeart/2005/8/layout/hList7"/>
    <dgm:cxn modelId="{5AAAAB0D-E7E7-41FE-8998-03EDF803A678}" type="presOf" srcId="{8F2D1943-9F7F-4434-AC62-92B80F98EE40}" destId="{35464BD9-4998-49D2-9261-986BD5373D9A}" srcOrd="0" destOrd="0" presId="urn:microsoft.com/office/officeart/2005/8/layout/hList7"/>
    <dgm:cxn modelId="{1FC56926-A4B1-4876-ABD2-EEDAF25EA774}" type="presOf" srcId="{F4A795F2-1771-4554-987C-5424A7EC7DC7}" destId="{61DD4715-E5DC-4AA5-9F70-01F8F95BE028}" srcOrd="1" destOrd="0" presId="urn:microsoft.com/office/officeart/2005/8/layout/hList7"/>
    <dgm:cxn modelId="{CF6CDA60-0203-488A-A4BF-DC70B097836C}" srcId="{FB955508-DA61-4236-A6AE-2C52543F86ED}" destId="{65D2C96D-14C8-476B-B8C6-776A0C52CF15}" srcOrd="0" destOrd="0" parTransId="{4F5BABBF-2F5D-453F-B727-8496313406AF}" sibTransId="{6A834FE9-09EF-404B-9EDC-2926926FCCC6}"/>
    <dgm:cxn modelId="{571C7F6C-0526-4764-8D73-BFCA62570F4F}" type="presOf" srcId="{65D2C96D-14C8-476B-B8C6-776A0C52CF15}" destId="{B2A5F2A7-4EFC-474A-BCDD-8685DBEA6E5E}" srcOrd="1" destOrd="0" presId="urn:microsoft.com/office/officeart/2005/8/layout/hList7"/>
    <dgm:cxn modelId="{D830F271-9162-47FB-B43D-6474E8CD4DE5}" type="presOf" srcId="{F4A795F2-1771-4554-987C-5424A7EC7DC7}" destId="{D4990A6D-64ED-4C73-BA6D-FC0EAEF7FD96}" srcOrd="0" destOrd="0" presId="urn:microsoft.com/office/officeart/2005/8/layout/hList7"/>
    <dgm:cxn modelId="{A343D278-D6AB-476D-A003-D1D5FF894B9A}" type="presOf" srcId="{65D2C96D-14C8-476B-B8C6-776A0C52CF15}" destId="{A372610D-FA21-4809-A05E-19A4E0016F9A}" srcOrd="0" destOrd="0" presId="urn:microsoft.com/office/officeart/2005/8/layout/hList7"/>
    <dgm:cxn modelId="{2009F186-555B-4E6A-B28D-BD2ABEE42BCB}" srcId="{FB955508-DA61-4236-A6AE-2C52543F86ED}" destId="{F4A795F2-1771-4554-987C-5424A7EC7DC7}" srcOrd="2" destOrd="0" parTransId="{08E9DE5D-9A8B-4377-B9B9-8BD421C2236A}" sibTransId="{CEFA136F-4C29-4E36-8809-A633D7790902}"/>
    <dgm:cxn modelId="{E30AD789-5D56-4F21-941D-50D6B9F61712}" type="presOf" srcId="{FF146B1F-0A82-46DB-B961-A11A8F323D39}" destId="{A5B9ECCF-6D07-46F2-B2B1-5D4FD5C08ADF}" srcOrd="0" destOrd="0" presId="urn:microsoft.com/office/officeart/2005/8/layout/hList7"/>
    <dgm:cxn modelId="{8F61988A-0148-4609-9B1E-F754B7BE9FD1}" type="presOf" srcId="{6A834FE9-09EF-404B-9EDC-2926926FCCC6}" destId="{0CDDD08B-8212-45FD-AC2A-CB1CCE816FFC}" srcOrd="0" destOrd="0" presId="urn:microsoft.com/office/officeart/2005/8/layout/hList7"/>
    <dgm:cxn modelId="{A770D597-9D86-4A1F-89DD-DE4DE24F04E2}" type="presOf" srcId="{FB955508-DA61-4236-A6AE-2C52543F86ED}" destId="{78BD3F5A-72F9-49CE-96EB-E07CBF70D613}" srcOrd="0" destOrd="0" presId="urn:microsoft.com/office/officeart/2005/8/layout/hList7"/>
    <dgm:cxn modelId="{9627A9A6-008F-4624-A82D-6B48DBCB7485}" srcId="{FB955508-DA61-4236-A6AE-2C52543F86ED}" destId="{8F2D1943-9F7F-4434-AC62-92B80F98EE40}" srcOrd="1" destOrd="0" parTransId="{7797954A-FC84-475A-BCA1-1B4859D36413}" sibTransId="{FF146B1F-0A82-46DB-B961-A11A8F323D39}"/>
    <dgm:cxn modelId="{0AD182CF-6D8C-459E-81BE-53EA09955782}" type="presParOf" srcId="{78BD3F5A-72F9-49CE-96EB-E07CBF70D613}" destId="{EC9FB4E0-36EF-48EB-9D59-0D7A9715F952}" srcOrd="0" destOrd="0" presId="urn:microsoft.com/office/officeart/2005/8/layout/hList7"/>
    <dgm:cxn modelId="{B54DCE90-B506-4454-A00C-AAC1568264B2}" type="presParOf" srcId="{78BD3F5A-72F9-49CE-96EB-E07CBF70D613}" destId="{F13780AF-FA03-4822-AAC2-33304905B725}" srcOrd="1" destOrd="0" presId="urn:microsoft.com/office/officeart/2005/8/layout/hList7"/>
    <dgm:cxn modelId="{73B50EC4-8B09-4D3F-84A9-509885DEC22D}" type="presParOf" srcId="{F13780AF-FA03-4822-AAC2-33304905B725}" destId="{9A2DF044-8810-4BE6-812F-DFA4538B2642}" srcOrd="0" destOrd="0" presId="urn:microsoft.com/office/officeart/2005/8/layout/hList7"/>
    <dgm:cxn modelId="{9472BD17-B193-4591-93AF-7053D3BD8012}" type="presParOf" srcId="{9A2DF044-8810-4BE6-812F-DFA4538B2642}" destId="{A372610D-FA21-4809-A05E-19A4E0016F9A}" srcOrd="0" destOrd="0" presId="urn:microsoft.com/office/officeart/2005/8/layout/hList7"/>
    <dgm:cxn modelId="{947FD1DA-E1FE-4E11-A851-01640D9E1C72}" type="presParOf" srcId="{9A2DF044-8810-4BE6-812F-DFA4538B2642}" destId="{B2A5F2A7-4EFC-474A-BCDD-8685DBEA6E5E}" srcOrd="1" destOrd="0" presId="urn:microsoft.com/office/officeart/2005/8/layout/hList7"/>
    <dgm:cxn modelId="{2A68B795-1687-45A5-BF6A-C5A27B5370C6}" type="presParOf" srcId="{9A2DF044-8810-4BE6-812F-DFA4538B2642}" destId="{DEE86899-7373-4138-BF57-11F2068F9786}" srcOrd="2" destOrd="0" presId="urn:microsoft.com/office/officeart/2005/8/layout/hList7"/>
    <dgm:cxn modelId="{EFADB757-B2D3-43F3-96DB-C8FDC738569B}" type="presParOf" srcId="{9A2DF044-8810-4BE6-812F-DFA4538B2642}" destId="{86DF30D2-F799-4AC6-9CFA-5F9E1D64F29F}" srcOrd="3" destOrd="0" presId="urn:microsoft.com/office/officeart/2005/8/layout/hList7"/>
    <dgm:cxn modelId="{477194D3-17F3-48EE-8AB6-C4434EE3FD76}" type="presParOf" srcId="{F13780AF-FA03-4822-AAC2-33304905B725}" destId="{0CDDD08B-8212-45FD-AC2A-CB1CCE816FFC}" srcOrd="1" destOrd="0" presId="urn:microsoft.com/office/officeart/2005/8/layout/hList7"/>
    <dgm:cxn modelId="{FDB03860-59ED-4720-99F0-4F38F4D6C993}" type="presParOf" srcId="{F13780AF-FA03-4822-AAC2-33304905B725}" destId="{442217CC-5ACC-4DAD-82C6-A036429994CF}" srcOrd="2" destOrd="0" presId="urn:microsoft.com/office/officeart/2005/8/layout/hList7"/>
    <dgm:cxn modelId="{23F1E24B-B1CC-4ABE-8BB6-55EEF7DF332D}" type="presParOf" srcId="{442217CC-5ACC-4DAD-82C6-A036429994CF}" destId="{35464BD9-4998-49D2-9261-986BD5373D9A}" srcOrd="0" destOrd="0" presId="urn:microsoft.com/office/officeart/2005/8/layout/hList7"/>
    <dgm:cxn modelId="{E733221B-6A1D-461B-A1F7-40AAC7184F3E}" type="presParOf" srcId="{442217CC-5ACC-4DAD-82C6-A036429994CF}" destId="{4A466E49-DA46-43B4-B41C-18658113420A}" srcOrd="1" destOrd="0" presId="urn:microsoft.com/office/officeart/2005/8/layout/hList7"/>
    <dgm:cxn modelId="{C2D43319-AC5C-4EEF-B0A8-8D11B395BEF8}" type="presParOf" srcId="{442217CC-5ACC-4DAD-82C6-A036429994CF}" destId="{4656550A-200C-4E76-8ACA-C8C94BE30821}" srcOrd="2" destOrd="0" presId="urn:microsoft.com/office/officeart/2005/8/layout/hList7"/>
    <dgm:cxn modelId="{FCA93228-32F1-47F3-98B8-FF5AE86A4185}" type="presParOf" srcId="{442217CC-5ACC-4DAD-82C6-A036429994CF}" destId="{C2447262-D2F0-4794-AC96-AF123FBBBF6B}" srcOrd="3" destOrd="0" presId="urn:microsoft.com/office/officeart/2005/8/layout/hList7"/>
    <dgm:cxn modelId="{8D34CEAF-EFB7-48C5-B58F-28378352F294}" type="presParOf" srcId="{F13780AF-FA03-4822-AAC2-33304905B725}" destId="{A5B9ECCF-6D07-46F2-B2B1-5D4FD5C08ADF}" srcOrd="3" destOrd="0" presId="urn:microsoft.com/office/officeart/2005/8/layout/hList7"/>
    <dgm:cxn modelId="{9986A7AC-7530-4C15-AF32-BD7245024E57}" type="presParOf" srcId="{F13780AF-FA03-4822-AAC2-33304905B725}" destId="{A85554FA-39B7-4FF0-B3A8-A1CA73272386}" srcOrd="4" destOrd="0" presId="urn:microsoft.com/office/officeart/2005/8/layout/hList7"/>
    <dgm:cxn modelId="{EB027FBE-6562-4A26-9556-863FEB8CB6C2}" type="presParOf" srcId="{A85554FA-39B7-4FF0-B3A8-A1CA73272386}" destId="{D4990A6D-64ED-4C73-BA6D-FC0EAEF7FD96}" srcOrd="0" destOrd="0" presId="urn:microsoft.com/office/officeart/2005/8/layout/hList7"/>
    <dgm:cxn modelId="{CCB33269-C5D2-4750-829C-B1F12F3E2D95}" type="presParOf" srcId="{A85554FA-39B7-4FF0-B3A8-A1CA73272386}" destId="{61DD4715-E5DC-4AA5-9F70-01F8F95BE028}" srcOrd="1" destOrd="0" presId="urn:microsoft.com/office/officeart/2005/8/layout/hList7"/>
    <dgm:cxn modelId="{528BD06A-8F2A-471F-8B9F-97AAE1098A8B}" type="presParOf" srcId="{A85554FA-39B7-4FF0-B3A8-A1CA73272386}" destId="{B2CD0037-2E59-4EF5-B86E-9CA9B9CC228B}" srcOrd="2" destOrd="0" presId="urn:microsoft.com/office/officeart/2005/8/layout/hList7"/>
    <dgm:cxn modelId="{0CFB30DF-643E-4161-A265-742FC9F33153}" type="presParOf" srcId="{A85554FA-39B7-4FF0-B3A8-A1CA73272386}" destId="{762E62BC-852C-41D3-9A49-8818BC83005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2610D-FA21-4809-A05E-19A4E0016F9A}">
      <dsp:nvSpPr>
        <dsp:cNvPr id="0" name=""/>
        <dsp:cNvSpPr/>
      </dsp:nvSpPr>
      <dsp:spPr>
        <a:xfrm>
          <a:off x="1797" y="0"/>
          <a:ext cx="2796145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400" b="0" kern="1200"/>
            <a:t>Netöryggi</a:t>
          </a:r>
          <a:endParaRPr lang="is-IS" sz="3400" kern="1200"/>
        </a:p>
      </dsp:txBody>
      <dsp:txXfrm>
        <a:off x="1797" y="1740535"/>
        <a:ext cx="2796145" cy="1740535"/>
      </dsp:txXfrm>
    </dsp:sp>
    <dsp:sp modelId="{86DF30D2-F799-4AC6-9CFA-5F9E1D64F29F}">
      <dsp:nvSpPr>
        <dsp:cNvPr id="0" name=""/>
        <dsp:cNvSpPr/>
      </dsp:nvSpPr>
      <dsp:spPr>
        <a:xfrm>
          <a:off x="675372" y="261080"/>
          <a:ext cx="1448995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64BD9-4998-49D2-9261-986BD5373D9A}">
      <dsp:nvSpPr>
        <dsp:cNvPr id="0" name=""/>
        <dsp:cNvSpPr/>
      </dsp:nvSpPr>
      <dsp:spPr>
        <a:xfrm>
          <a:off x="2881827" y="0"/>
          <a:ext cx="2796145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400" b="0" kern="1200"/>
            <a:t>Netbrot</a:t>
          </a:r>
          <a:endParaRPr lang="is-IS" sz="3400" kern="1200"/>
        </a:p>
      </dsp:txBody>
      <dsp:txXfrm>
        <a:off x="2881827" y="1740535"/>
        <a:ext cx="2796145" cy="1740535"/>
      </dsp:txXfrm>
    </dsp:sp>
    <dsp:sp modelId="{C2447262-D2F0-4794-AC96-AF123FBBBF6B}">
      <dsp:nvSpPr>
        <dsp:cNvPr id="0" name=""/>
        <dsp:cNvSpPr/>
      </dsp:nvSpPr>
      <dsp:spPr>
        <a:xfrm>
          <a:off x="3555402" y="261080"/>
          <a:ext cx="1448995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90A6D-64ED-4C73-BA6D-FC0EAEF7FD96}">
      <dsp:nvSpPr>
        <dsp:cNvPr id="0" name=""/>
        <dsp:cNvSpPr/>
      </dsp:nvSpPr>
      <dsp:spPr>
        <a:xfrm>
          <a:off x="5761857" y="0"/>
          <a:ext cx="2796145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400" b="0" kern="1200"/>
            <a:t>Nethernaður</a:t>
          </a:r>
          <a:endParaRPr lang="is-IS" sz="3400" kern="1200"/>
        </a:p>
      </dsp:txBody>
      <dsp:txXfrm>
        <a:off x="5761857" y="1740535"/>
        <a:ext cx="2796145" cy="1740535"/>
      </dsp:txXfrm>
    </dsp:sp>
    <dsp:sp modelId="{762E62BC-852C-41D3-9A49-8818BC83005A}">
      <dsp:nvSpPr>
        <dsp:cNvPr id="0" name=""/>
        <dsp:cNvSpPr/>
      </dsp:nvSpPr>
      <dsp:spPr>
        <a:xfrm>
          <a:off x="6435432" y="261080"/>
          <a:ext cx="1448995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FB4E0-36EF-48EB-9D59-0D7A9715F952}">
      <dsp:nvSpPr>
        <dsp:cNvPr id="0" name=""/>
        <dsp:cNvSpPr/>
      </dsp:nvSpPr>
      <dsp:spPr>
        <a:xfrm>
          <a:off x="342391" y="3481070"/>
          <a:ext cx="7875016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E90DE-9CC5-42BE-94FE-2BE1B1838A58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4B2E5-D339-4956-A7B0-48C744CBC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63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4B2E5-D339-4956-A7B0-48C744CBCD2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07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4B2E5-D339-4956-A7B0-48C744CBCD2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64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Er </a:t>
            </a:r>
            <a:r>
              <a:rPr lang="en-US" dirty="0" err="1">
                <a:cs typeface="Calibri"/>
              </a:rPr>
              <a:t>þessi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aðlagaða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mynd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af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þarfapýramída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Maslows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rétt</a:t>
            </a:r>
            <a:r>
              <a:rPr lang="en-US" dirty="0">
                <a:cs typeface="Calibri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A5315-1E4C-4D5F-8411-E3BAE8DD9CB9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96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D3877F1F-B65F-48F4-8345-0BEB617D4B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7A3F525-10CA-4283-9A84-E3C201B9E6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dirty="0"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88BC9-10C6-4826-914D-2AF943117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9FD54A-4350-4CE9-9361-B17B12BC1D7E}" type="slidenum">
              <a:rPr lang="en-US" altLang="is-IS" smtClean="0"/>
              <a:pPr>
                <a:defRPr/>
              </a:pPr>
              <a:t>15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53538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Tilkynna til okkar og tilkynna líka til miðilsins sem dreifingin á sér stað á. GRÍÐARLEGA MIKILVÆGT AÐ TILKYNNA TIL OKKAR! ÞAÐ ER EKKI HÆGT AÐ HJÁLPA EF VIÐ VITUM EKKI AF BROTAÞOLUM!!!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4B2E5-D339-4956-A7B0-48C744CBCD2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70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A93D-5C0C-40A2-8027-A38D7986B916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79F-1242-4AE1-A3FC-03AA253F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A93D-5C0C-40A2-8027-A38D7986B916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79F-1242-4AE1-A3FC-03AA253F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75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A93D-5C0C-40A2-8027-A38D7986B916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79F-1242-4AE1-A3FC-03AA253F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05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8003-DEA1-4F46-8CC9-15CC325C1C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198" y="1502681"/>
            <a:ext cx="9144000" cy="2387600"/>
          </a:xfrm>
        </p:spPr>
        <p:txBody>
          <a:bodyPr anchor="b"/>
          <a:lstStyle>
            <a:lvl1pPr algn="l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Titill</a:t>
            </a:r>
            <a:r>
              <a:rPr lang="en-US" dirty="0"/>
              <a:t> – </a:t>
            </a:r>
            <a:r>
              <a:rPr lang="en-US" dirty="0" err="1"/>
              <a:t>Forsíða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CB664-6552-4F36-A9D9-DE07EC8177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7197" y="4010637"/>
            <a:ext cx="9217507" cy="574036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rgbClr val="004185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Titill</a:t>
            </a:r>
            <a:r>
              <a:rPr lang="en-US" dirty="0"/>
              <a:t> - </a:t>
            </a:r>
            <a:r>
              <a:rPr lang="en-US" dirty="0" err="1"/>
              <a:t>nánar</a:t>
            </a:r>
            <a:endParaRPr lang="en-US" dirty="0"/>
          </a:p>
          <a:p>
            <a:endParaRPr 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24D84-D048-47BD-8FE3-05B9CAA1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91B58-C18A-4999-BD6F-7F920A23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3C4FB9-4397-4666-9333-0094BBA4FF0E}" type="slidenum">
              <a:rPr lang="is-IS" smtClean="0"/>
              <a:t>‹#›</a:t>
            </a:fld>
            <a:endParaRPr lang="is-I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53FB47-9E7B-4A15-A993-F6B0F5E9A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600" y="4703763"/>
            <a:ext cx="8208963" cy="65087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err="1">
                <a:latin typeface="+mn-lt"/>
              </a:rPr>
              <a:t>Nafn</a:t>
            </a:r>
            <a:r>
              <a:rPr lang="en-US" dirty="0">
                <a:latin typeface="+mn-lt"/>
              </a:rPr>
              <a:t> - </a:t>
            </a:r>
            <a:r>
              <a:rPr lang="en-US" dirty="0" err="1">
                <a:latin typeface="+mn-lt"/>
              </a:rPr>
              <a:t>starfstitill</a:t>
            </a:r>
            <a:endParaRPr lang="en-US" dirty="0">
              <a:latin typeface="+mn-lt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B7E7AD4-14E5-4ED1-863A-761A51C62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533" y="4703763"/>
            <a:ext cx="2229467" cy="233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63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fli - milli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B1CEDB-16A8-4884-B535-FC87E3D19BF0}"/>
              </a:ext>
            </a:extLst>
          </p:cNvPr>
          <p:cNvSpPr/>
          <p:nvPr userDrawn="1"/>
        </p:nvSpPr>
        <p:spPr>
          <a:xfrm>
            <a:off x="0" y="10160"/>
            <a:ext cx="8280400" cy="6847840"/>
          </a:xfrm>
          <a:prstGeom prst="rect">
            <a:avLst/>
          </a:prstGeom>
          <a:solidFill>
            <a:srgbClr val="00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3EB6E-B96D-4625-9302-A2FB09009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956559"/>
            <a:ext cx="7092950" cy="133286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/>
              <a:t>Millisíða</a:t>
            </a:r>
            <a:endParaRPr 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FF904-2CF5-4FCD-921E-2B76F90C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63998-B75E-484D-98DC-12FB8909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3C4FB9-4397-4666-9333-0094BBA4FF0E}" type="slidenum">
              <a:rPr lang="is-IS" smtClean="0"/>
              <a:t>‹#›</a:t>
            </a:fld>
            <a:endParaRPr lang="is-I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A35354F-7B7A-4CBD-9714-6AF8495D66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533" y="4703763"/>
            <a:ext cx="2229467" cy="233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22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66F6-06A8-4D95-81F1-3DDFF1C34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41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Fyrirsögn</a:t>
            </a:r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396E6-AA9A-40F6-83CF-3956CE42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F0976-52E2-49EF-BE2B-AF87B117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9C344-AAD7-4633-B88D-5D143B78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3C4FB9-4397-4666-9333-0094BBA4FF0E}" type="slidenum">
              <a:rPr lang="is-IS" smtClean="0"/>
              <a:t>‹#›</a:t>
            </a:fld>
            <a:endParaRPr lang="is-I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C78241-975B-4491-B49C-1D01F5D8A44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66900"/>
            <a:ext cx="8559800" cy="4351338"/>
          </a:xfrm>
        </p:spPr>
        <p:txBody>
          <a:bodyPr/>
          <a:lstStyle>
            <a:lvl1pPr>
              <a:defRPr b="0">
                <a:solidFill>
                  <a:srgbClr val="004185"/>
                </a:solidFill>
              </a:defRPr>
            </a:lvl1pPr>
            <a:lvl2pPr marL="800100" indent="-342900">
              <a:buClr>
                <a:srgbClr val="FDB827"/>
              </a:buClr>
              <a:buFont typeface="Arial Narrow" panose="020B0606020202030204" pitchFamily="34" charset="0"/>
              <a:buChar char="•"/>
              <a:defRPr>
                <a:solidFill>
                  <a:srgbClr val="004185"/>
                </a:solidFill>
              </a:defRPr>
            </a:lvl2pPr>
            <a:lvl3pPr>
              <a:defRPr>
                <a:solidFill>
                  <a:srgbClr val="004185"/>
                </a:solidFill>
              </a:defRPr>
            </a:lvl3pPr>
          </a:lstStyle>
          <a:p>
            <a:pPr lvl="0"/>
            <a:r>
              <a:rPr lang="en-US" dirty="0" err="1"/>
              <a:t>Texti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BB852AA-DF49-404A-8832-BF4C74F516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533" y="4703763"/>
            <a:ext cx="2229467" cy="233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9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A93D-5C0C-40A2-8027-A38D7986B916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79F-1242-4AE1-A3FC-03AA253F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9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A93D-5C0C-40A2-8027-A38D7986B916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79F-1242-4AE1-A3FC-03AA253F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3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A93D-5C0C-40A2-8027-A38D7986B916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79F-1242-4AE1-A3FC-03AA253F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9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A93D-5C0C-40A2-8027-A38D7986B916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79F-1242-4AE1-A3FC-03AA253F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0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A93D-5C0C-40A2-8027-A38D7986B916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79F-1242-4AE1-A3FC-03AA253F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A93D-5C0C-40A2-8027-A38D7986B916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79F-1242-4AE1-A3FC-03AA253F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21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A93D-5C0C-40A2-8027-A38D7986B916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79F-1242-4AE1-A3FC-03AA253F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3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A93D-5C0C-40A2-8027-A38D7986B916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79F-1242-4AE1-A3FC-03AA253F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23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DA93D-5C0C-40A2-8027-A38D7986B916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4E79F-1242-4AE1-A3FC-03AA253F6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10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BF13-4428-4692-A09D-C1B7D597DE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Stafræn brot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54F29-159D-4604-B1CB-EB2DA6105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197" y="4010636"/>
            <a:ext cx="9217507" cy="1849837"/>
          </a:xfrm>
        </p:spPr>
        <p:txBody>
          <a:bodyPr>
            <a:normAutofit lnSpcReduction="10000"/>
          </a:bodyPr>
          <a:lstStyle/>
          <a:p>
            <a:r>
              <a:rPr lang="is-IS" dirty="0"/>
              <a:t>Kynning fyrir frambjóðendur til sveitarstjórnakosninga</a:t>
            </a:r>
          </a:p>
          <a:p>
            <a:r>
              <a:rPr lang="is-IS" dirty="0"/>
              <a:t>Dr. María Rún Bjarnadóttir, verkefnisstjóri stafræns ofbeldis hjá embætti Ríkislögreglustjóra</a:t>
            </a:r>
          </a:p>
          <a:p>
            <a:r>
              <a:rPr lang="is-IS" dirty="0"/>
              <a:t> 7. apríl 2022</a:t>
            </a:r>
          </a:p>
        </p:txBody>
      </p:sp>
    </p:spTree>
    <p:extLst>
      <p:ext uri="{BB962C8B-B14F-4D97-AF65-F5344CB8AC3E}">
        <p14:creationId xmlns:p14="http://schemas.microsoft.com/office/powerpoint/2010/main" val="156672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FA2453-6863-4BD3-AADC-F37A6EE4D832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3467" y="961728"/>
            <a:ext cx="10905066" cy="4934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E04351-9DD0-441D-BEBB-6A5E3AE87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382555"/>
            <a:ext cx="5219700" cy="4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65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9106-B5D0-4B33-A230-5DE13A116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Umfang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0B420-F75D-415D-A135-509B8803CF4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446245"/>
            <a:ext cx="5086739" cy="4771993"/>
          </a:xfrm>
        </p:spPr>
        <p:txBody>
          <a:bodyPr>
            <a:normAutofit lnSpcReduction="10000"/>
          </a:bodyPr>
          <a:lstStyle/>
          <a:p>
            <a:r>
              <a:rPr lang="is-IS" dirty="0"/>
              <a:t>„Á Íslandi skortir upplýsingar um umfang tölvu- og netglæpa. Lögregla telur fullvíst að fjöldi brota sé ekki tilkynntur. Skoðun á málaskrá leiðir í ljós að bæta þarf skráningar lögreglu og tilkynningaskyldu lögaðila. Fyrirliggjandi upplýsingar teljast af þeim sökum brotakenndar“. (GRD RLS 2019).</a:t>
            </a:r>
          </a:p>
          <a:p>
            <a:r>
              <a:rPr lang="en-GB" sz="2800" dirty="0" err="1"/>
              <a:t>Allt</a:t>
            </a:r>
            <a:r>
              <a:rPr lang="en-GB" sz="2800" dirty="0"/>
              <a:t> </a:t>
            </a:r>
            <a:r>
              <a:rPr lang="en-GB" sz="2800" dirty="0" err="1"/>
              <a:t>að</a:t>
            </a:r>
            <a:r>
              <a:rPr lang="en-GB" sz="2800" dirty="0"/>
              <a:t> 80% </a:t>
            </a:r>
            <a:r>
              <a:rPr lang="en-GB" sz="2800" dirty="0" err="1"/>
              <a:t>tölvubrota</a:t>
            </a:r>
            <a:r>
              <a:rPr lang="en-GB" sz="2800" dirty="0"/>
              <a:t> ekki </a:t>
            </a:r>
            <a:r>
              <a:rPr lang="en-GB" sz="2800" dirty="0" err="1"/>
              <a:t>kærð</a:t>
            </a:r>
            <a:r>
              <a:rPr lang="en-GB" sz="2800" dirty="0"/>
              <a:t> </a:t>
            </a:r>
            <a:r>
              <a:rPr lang="en-GB" sz="2800" dirty="0" err="1"/>
              <a:t>til</a:t>
            </a:r>
            <a:r>
              <a:rPr lang="en-GB" sz="2800" dirty="0"/>
              <a:t> </a:t>
            </a:r>
            <a:r>
              <a:rPr lang="en-GB" sz="2800" dirty="0" err="1"/>
              <a:t>lögreglu</a:t>
            </a:r>
            <a:r>
              <a:rPr lang="en-GB" sz="2800" dirty="0"/>
              <a:t>. </a:t>
            </a:r>
            <a:r>
              <a:rPr lang="en-GB" dirty="0"/>
              <a:t>(S</a:t>
            </a:r>
            <a:r>
              <a:rPr lang="en-GB" sz="2800" dirty="0"/>
              <a:t>Þ 2013)</a:t>
            </a:r>
          </a:p>
          <a:p>
            <a:endParaRPr lang="is-I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A942CA0-9777-44F9-BB94-D3636752B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5" y="2067298"/>
            <a:ext cx="5834321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6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E8F6-7FFD-497F-A981-13EA65CA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Fjölmiðlanefnd (2022)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54F8A8-3691-44B6-A455-272AC57CE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807" y="4520876"/>
            <a:ext cx="5572125" cy="180975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405B95-4E96-4232-A556-E0B2FDD00F6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1559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8D75665-6A13-4E51-B46C-58DC92A7D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36181" y="1334130"/>
            <a:ext cx="5462546" cy="42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1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FB0CA-FEEC-4A10-B4F2-E8794D87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Áhrif</a:t>
            </a:r>
            <a:r>
              <a:rPr lang="en-GB" dirty="0"/>
              <a:t> </a:t>
            </a:r>
            <a:r>
              <a:rPr lang="en-GB" dirty="0" err="1"/>
              <a:t>netsins</a:t>
            </a:r>
            <a:r>
              <a:rPr lang="en-GB" dirty="0"/>
              <a:t> og </a:t>
            </a:r>
            <a:r>
              <a:rPr lang="en-GB" dirty="0" err="1"/>
              <a:t>stafrænnar</a:t>
            </a:r>
            <a:r>
              <a:rPr lang="en-GB" dirty="0"/>
              <a:t> </a:t>
            </a:r>
            <a:r>
              <a:rPr lang="en-GB" dirty="0" err="1"/>
              <a:t>tækni</a:t>
            </a:r>
            <a:r>
              <a:rPr lang="en-GB" dirty="0"/>
              <a:t> á </a:t>
            </a:r>
            <a:r>
              <a:rPr lang="en-GB" dirty="0" err="1"/>
              <a:t>afbrot</a:t>
            </a:r>
            <a:r>
              <a:rPr lang="en-GB" dirty="0"/>
              <a:t> (Wall, 2017)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F3D88-6AEE-4FCC-9D4A-97711927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C976F-7782-4566-B6B3-F9A6A13D1B8B}" type="slidenum">
              <a:rPr lang="en-US" altLang="is-IS" smtClean="0"/>
              <a:pPr>
                <a:defRPr/>
              </a:pPr>
              <a:t>14</a:t>
            </a:fld>
            <a:endParaRPr lang="en-US" altLang="is-I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55950FD1-9101-4095-90EA-77265C155B9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4800" y="1866900"/>
            <a:ext cx="6599583" cy="4351338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Breytingar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félagslegri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hegðun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Glocalizing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Alþjóðleg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áhrif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staðbundna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löggæslu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Ný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samskiptaform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einn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einstaklingur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getur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brotið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gegn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mörgum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mismunandi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stað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mismunandi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tíma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Margir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einstaklingar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hópast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gegn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einum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einstaklingi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Nýjar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tegundir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hópamyndunar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félagslegra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samskipta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þess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samskipti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eigi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sér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stað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í “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raunveruleikanum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/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Búa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svigrúm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fyrir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nýjar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útgáfur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eldri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brotum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nýjar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tegundir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brotum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904384" y="1086678"/>
            <a:ext cx="3233530" cy="5499652"/>
          </a:xfrm>
        </p:spPr>
        <p:txBody>
          <a:bodyPr>
            <a:normAutofit/>
          </a:bodyPr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Hraði</a:t>
            </a:r>
            <a:endParaRPr lang="en-GB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Fjarlægð</a:t>
            </a:r>
            <a:endParaRPr lang="en-GB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GB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alt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Umfang</a:t>
            </a:r>
            <a:endParaRPr lang="en-GB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Tilkostnaður</a:t>
            </a:r>
            <a:endParaRPr lang="en-GB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Þekking</a:t>
            </a:r>
            <a:endParaRPr lang="en-GB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Aðgengi</a:t>
            </a:r>
            <a:r>
              <a:rPr lang="en-GB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þjónusta</a:t>
            </a:r>
            <a:r>
              <a:rPr lang="en-GB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alt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Lýðræðisvæðing</a:t>
            </a:r>
            <a:r>
              <a:rPr lang="en-GB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afbrotastarfsemi</a:t>
            </a:r>
            <a:r>
              <a:rPr lang="en-GB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93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0D23-BA53-4220-A174-636081F8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Áhrif</a:t>
            </a:r>
            <a:r>
              <a:rPr lang="en-GB" dirty="0"/>
              <a:t> </a:t>
            </a:r>
            <a:r>
              <a:rPr lang="en-GB" dirty="0" err="1"/>
              <a:t>netsins</a:t>
            </a:r>
            <a:r>
              <a:rPr lang="en-GB" dirty="0"/>
              <a:t> á </a:t>
            </a:r>
            <a:r>
              <a:rPr lang="en-GB" dirty="0" err="1"/>
              <a:t>brotastarfsemi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– </a:t>
            </a:r>
            <a:r>
              <a:rPr lang="en-GB" dirty="0" err="1"/>
              <a:t>bæði</a:t>
            </a:r>
            <a:r>
              <a:rPr lang="en-GB" dirty="0"/>
              <a:t> á </a:t>
            </a:r>
            <a:r>
              <a:rPr lang="en-GB" dirty="0" err="1"/>
              <a:t>inntak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C8984-A8BB-4D7A-940C-224F2E7E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B5795-D13F-44E1-94F5-1F29F3339197}" type="slidenum">
              <a:rPr lang="en-US" altLang="is-IS" smtClean="0"/>
              <a:pPr>
                <a:defRPr/>
              </a:pPr>
              <a:t>15</a:t>
            </a:fld>
            <a:endParaRPr lang="en-US" altLang="is-I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D8ED56D6-CAFB-4C68-AFBA-C4F36B7A6EB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826" y="1690689"/>
            <a:ext cx="9912626" cy="5030786"/>
          </a:xfrm>
        </p:spPr>
        <p:txBody>
          <a:bodyPr/>
          <a:lstStyle/>
          <a:p>
            <a:pPr marL="0" indent="0">
              <a:buNone/>
            </a:pPr>
            <a:endParaRPr lang="en-GB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Áhrif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internetsins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fíkniefnamarkaðinn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fara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stöðugt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vaxandi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bæði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hvað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varðar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framboð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markaðssetningu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sölu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dreifingu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Sömuleiðis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stuðlar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internetið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hraðari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útbreiðslu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nýrra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strauma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tísku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veitir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afbrotamönnum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aukna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færni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þekkingu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hvað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varðar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ræktun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framleiðslu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Ríkislögreglustjóri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2017). </a:t>
            </a:r>
          </a:p>
          <a:p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Net- og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tölvubrot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framin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hafa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verið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Íslandi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hin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síðustu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ár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hafa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m.a.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snúið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misnotkun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aðgangs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tölvukerfum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, „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heimabanka-svindli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“ (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t.d.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netveiðum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“) auk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þess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gíslataka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gagna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færist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í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vöxt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Í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afbrotum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þar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samskiptamiðlar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internetið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koma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við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sögu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eru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helstu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áskoranir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sviði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fíkniefna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og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kynferðisbrota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jafnframt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fjölgar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tilvikum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þar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fyrirtæki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einstaklingar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eru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blekkt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láta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hendi</a:t>
            </a:r>
            <a:r>
              <a:rPr lang="en-GB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fjármuni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Ríkislögreglustjóri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2017). </a:t>
            </a:r>
          </a:p>
        </p:txBody>
      </p:sp>
    </p:spTree>
    <p:extLst>
      <p:ext uri="{BB962C8B-B14F-4D97-AF65-F5344CB8AC3E}">
        <p14:creationId xmlns:p14="http://schemas.microsoft.com/office/powerpoint/2010/main" val="150247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Víxlverkun</a:t>
            </a:r>
            <a:r>
              <a:rPr lang="en-GB" dirty="0"/>
              <a:t> </a:t>
            </a:r>
            <a:r>
              <a:rPr lang="en-GB" dirty="0" err="1"/>
              <a:t>tækniþróunar</a:t>
            </a:r>
            <a:r>
              <a:rPr lang="en-GB" dirty="0"/>
              <a:t> og </a:t>
            </a:r>
            <a:r>
              <a:rPr lang="en-GB" dirty="0" err="1"/>
              <a:t>fjármunabrota</a:t>
            </a:r>
            <a:r>
              <a:rPr lang="en-GB" dirty="0"/>
              <a:t> (IOCTA 2019)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err="1"/>
              <a:t>Aukning</a:t>
            </a:r>
            <a:r>
              <a:rPr lang="en-GB" dirty="0"/>
              <a:t> í CNP </a:t>
            </a:r>
            <a:r>
              <a:rPr lang="en-GB" dirty="0" err="1"/>
              <a:t>svindli</a:t>
            </a:r>
            <a:endParaRPr lang="en-GB" dirty="0"/>
          </a:p>
          <a:p>
            <a:pPr lvl="1"/>
            <a:r>
              <a:rPr lang="en-GB" dirty="0" err="1"/>
              <a:t>Breytingar</a:t>
            </a:r>
            <a:r>
              <a:rPr lang="en-GB" dirty="0"/>
              <a:t> á </a:t>
            </a:r>
            <a:r>
              <a:rPr lang="en-GB" dirty="0" err="1"/>
              <a:t>greiðsluháttum</a:t>
            </a:r>
            <a:r>
              <a:rPr lang="en-GB" dirty="0"/>
              <a:t> í </a:t>
            </a:r>
            <a:r>
              <a:rPr lang="en-GB" dirty="0" err="1"/>
              <a:t>netviðskiptum</a:t>
            </a:r>
            <a:endParaRPr lang="en-GB" dirty="0"/>
          </a:p>
          <a:p>
            <a:pPr lvl="1"/>
            <a:r>
              <a:rPr lang="en-GB" dirty="0" err="1"/>
              <a:t>Veruleg</a:t>
            </a:r>
            <a:r>
              <a:rPr lang="en-GB" dirty="0"/>
              <a:t> </a:t>
            </a:r>
            <a:r>
              <a:rPr lang="en-GB" dirty="0" err="1"/>
              <a:t>aukning</a:t>
            </a:r>
            <a:r>
              <a:rPr lang="en-GB" dirty="0"/>
              <a:t> í </a:t>
            </a:r>
            <a:r>
              <a:rPr lang="en-GB" dirty="0" err="1"/>
              <a:t>netviðskiptum</a:t>
            </a:r>
            <a:endParaRPr lang="en-GB" dirty="0"/>
          </a:p>
          <a:p>
            <a:pPr lvl="1"/>
            <a:r>
              <a:rPr lang="en-GB" dirty="0" err="1"/>
              <a:t>ApplePay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sambærilegar</a:t>
            </a:r>
            <a:r>
              <a:rPr lang="en-GB" dirty="0"/>
              <a:t> </a:t>
            </a:r>
            <a:r>
              <a:rPr lang="en-GB" dirty="0" err="1"/>
              <a:t>lausnir</a:t>
            </a:r>
            <a:endParaRPr lang="en-GB" dirty="0"/>
          </a:p>
          <a:p>
            <a:r>
              <a:rPr lang="en-GB" dirty="0"/>
              <a:t>Nota CNP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fremja</a:t>
            </a:r>
            <a:r>
              <a:rPr lang="en-GB" dirty="0"/>
              <a:t> </a:t>
            </a:r>
            <a:r>
              <a:rPr lang="en-GB" dirty="0" err="1"/>
              <a:t>annars</a:t>
            </a:r>
            <a:r>
              <a:rPr lang="en-GB" dirty="0"/>
              <a:t> </a:t>
            </a:r>
            <a:r>
              <a:rPr lang="en-GB" dirty="0" err="1"/>
              <a:t>konar</a:t>
            </a:r>
            <a:r>
              <a:rPr lang="en-GB" dirty="0"/>
              <a:t> </a:t>
            </a:r>
            <a:r>
              <a:rPr lang="en-GB" dirty="0" err="1"/>
              <a:t>brot</a:t>
            </a:r>
            <a:endParaRPr lang="en-GB" dirty="0"/>
          </a:p>
          <a:p>
            <a:pPr lvl="1"/>
            <a:r>
              <a:rPr lang="en-GB" dirty="0" err="1"/>
              <a:t>Tengsl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mansal</a:t>
            </a:r>
            <a:r>
              <a:rPr lang="en-GB" dirty="0"/>
              <a:t> – nota </a:t>
            </a:r>
            <a:r>
              <a:rPr lang="en-GB" dirty="0" err="1"/>
              <a:t>stolin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bóka</a:t>
            </a:r>
            <a:r>
              <a:rPr lang="en-GB" dirty="0"/>
              <a:t> hotel/</a:t>
            </a:r>
            <a:r>
              <a:rPr lang="en-GB" dirty="0" err="1"/>
              <a:t>flug</a:t>
            </a:r>
            <a:endParaRPr lang="en-GB" dirty="0"/>
          </a:p>
          <a:p>
            <a:r>
              <a:rPr lang="en-GB" dirty="0" err="1"/>
              <a:t>Glæpir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þjónusta</a:t>
            </a:r>
            <a:r>
              <a:rPr lang="en-GB" dirty="0"/>
              <a:t> – </a:t>
            </a:r>
            <a:r>
              <a:rPr lang="en-GB" dirty="0" err="1"/>
              <a:t>aukið</a:t>
            </a:r>
            <a:r>
              <a:rPr lang="en-GB" dirty="0"/>
              <a:t> </a:t>
            </a:r>
            <a:r>
              <a:rPr lang="en-GB" dirty="0" err="1"/>
              <a:t>magn</a:t>
            </a:r>
            <a:r>
              <a:rPr lang="en-GB" dirty="0"/>
              <a:t> </a:t>
            </a:r>
            <a:r>
              <a:rPr lang="en-GB" dirty="0" err="1"/>
              <a:t>persónuupplýsinga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sölu</a:t>
            </a:r>
            <a:endParaRPr lang="en-GB" dirty="0"/>
          </a:p>
          <a:p>
            <a:pPr lvl="1"/>
            <a:r>
              <a:rPr lang="en-GB" dirty="0" err="1"/>
              <a:t>Pakkatilboð</a:t>
            </a:r>
            <a:r>
              <a:rPr lang="en-GB" dirty="0"/>
              <a:t> á </a:t>
            </a:r>
            <a:r>
              <a:rPr lang="en-GB" dirty="0" err="1"/>
              <a:t>fingrafari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lykilorði</a:t>
            </a:r>
            <a:endParaRPr lang="en-GB" dirty="0"/>
          </a:p>
          <a:p>
            <a:r>
              <a:rPr lang="en-GB" dirty="0"/>
              <a:t>Jackpotting</a:t>
            </a:r>
          </a:p>
          <a:p>
            <a:pPr lvl="1"/>
            <a:r>
              <a:rPr lang="en-GB" dirty="0" err="1"/>
              <a:t>Tæma</a:t>
            </a:r>
            <a:r>
              <a:rPr lang="en-GB" dirty="0"/>
              <a:t> </a:t>
            </a:r>
            <a:r>
              <a:rPr lang="en-GB" dirty="0" err="1"/>
              <a:t>hraðbanka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því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tengja</a:t>
            </a:r>
            <a:r>
              <a:rPr lang="en-GB" dirty="0"/>
              <a:t> </a:t>
            </a:r>
            <a:r>
              <a:rPr lang="en-GB" dirty="0" err="1"/>
              <a:t>eigin</a:t>
            </a:r>
            <a:r>
              <a:rPr lang="en-GB" dirty="0"/>
              <a:t> </a:t>
            </a:r>
            <a:r>
              <a:rPr lang="en-GB" dirty="0" err="1"/>
              <a:t>tæki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eða</a:t>
            </a:r>
            <a:r>
              <a:rPr lang="en-GB" dirty="0"/>
              <a:t> </a:t>
            </a:r>
            <a:r>
              <a:rPr lang="en-GB" dirty="0" err="1"/>
              <a:t>sýkja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spilliforriti</a:t>
            </a:r>
            <a:endParaRPr lang="en-GB" dirty="0"/>
          </a:p>
          <a:p>
            <a:r>
              <a:rPr lang="en-GB" dirty="0"/>
              <a:t>BEC</a:t>
            </a:r>
          </a:p>
          <a:p>
            <a:pPr lvl="1"/>
            <a:r>
              <a:rPr lang="en-GB" dirty="0" err="1"/>
              <a:t>Innri</a:t>
            </a:r>
            <a:r>
              <a:rPr lang="en-GB" dirty="0"/>
              <a:t> </a:t>
            </a:r>
            <a:r>
              <a:rPr lang="en-GB" dirty="0" err="1"/>
              <a:t>starfsemi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ytri</a:t>
            </a:r>
            <a:r>
              <a:rPr lang="en-GB" dirty="0"/>
              <a:t> </a:t>
            </a:r>
            <a:r>
              <a:rPr lang="en-GB" dirty="0" err="1"/>
              <a:t>starfsemi</a:t>
            </a:r>
            <a:endParaRPr lang="en-GB" dirty="0"/>
          </a:p>
          <a:p>
            <a:r>
              <a:rPr lang="en-GB" dirty="0"/>
              <a:t>Skimming – </a:t>
            </a:r>
            <a:r>
              <a:rPr lang="en-GB" dirty="0" err="1"/>
              <a:t>dæmi</a:t>
            </a:r>
            <a:r>
              <a:rPr lang="en-GB" dirty="0"/>
              <a:t> um </a:t>
            </a:r>
            <a:r>
              <a:rPr lang="en-GB" dirty="0" err="1"/>
              <a:t>staðbundnar</a:t>
            </a:r>
            <a:r>
              <a:rPr lang="en-GB" dirty="0"/>
              <a:t> </a:t>
            </a:r>
            <a:r>
              <a:rPr lang="en-GB" dirty="0" err="1"/>
              <a:t>tískur</a:t>
            </a:r>
            <a:endParaRPr lang="en-GB" dirty="0"/>
          </a:p>
          <a:p>
            <a:pPr lvl="1"/>
            <a:r>
              <a:rPr lang="en-GB" dirty="0" err="1"/>
              <a:t>Ná</a:t>
            </a:r>
            <a:r>
              <a:rPr lang="en-GB" dirty="0"/>
              <a:t> í </a:t>
            </a:r>
            <a:r>
              <a:rPr lang="en-GB" dirty="0" err="1"/>
              <a:t>greiðslukortaupplýsingar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afritun</a:t>
            </a:r>
            <a:r>
              <a:rPr lang="en-GB" dirty="0"/>
              <a:t> </a:t>
            </a:r>
            <a:r>
              <a:rPr lang="en-GB" dirty="0" err="1"/>
              <a:t>segulrandar</a:t>
            </a:r>
            <a:endParaRPr lang="en-GB" dirty="0"/>
          </a:p>
          <a:p>
            <a:pPr lvl="1"/>
            <a:r>
              <a:rPr lang="en-GB" dirty="0"/>
              <a:t>Ber </a:t>
            </a:r>
            <a:r>
              <a:rPr lang="en-GB" dirty="0" err="1"/>
              <a:t>mikið</a:t>
            </a:r>
            <a:r>
              <a:rPr lang="en-GB" dirty="0"/>
              <a:t> á í </a:t>
            </a:r>
            <a:r>
              <a:rPr lang="en-GB" dirty="0" err="1"/>
              <a:t>balkanríkjum</a:t>
            </a:r>
            <a:r>
              <a:rPr lang="en-GB" dirty="0"/>
              <a:t> og </a:t>
            </a:r>
            <a:r>
              <a:rPr lang="en-GB" dirty="0" err="1"/>
              <a:t>annar</a:t>
            </a:r>
            <a:r>
              <a:rPr lang="en-GB" dirty="0"/>
              <a:t> </a:t>
            </a:r>
            <a:r>
              <a:rPr lang="en-GB" dirty="0" err="1"/>
              <a:t>staðar</a:t>
            </a:r>
            <a:r>
              <a:rPr lang="en-GB" dirty="0"/>
              <a:t> </a:t>
            </a:r>
            <a:r>
              <a:rPr lang="en-GB" dirty="0" err="1"/>
              <a:t>þar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hraðbankar</a:t>
            </a:r>
            <a:r>
              <a:rPr lang="en-GB" dirty="0"/>
              <a:t> og </a:t>
            </a:r>
            <a:r>
              <a:rPr lang="en-GB" dirty="0" err="1"/>
              <a:t>greiðsluvélar</a:t>
            </a:r>
            <a:r>
              <a:rPr lang="en-GB" dirty="0"/>
              <a:t> </a:t>
            </a:r>
            <a:r>
              <a:rPr lang="en-GB" dirty="0" err="1"/>
              <a:t>eru</a:t>
            </a:r>
            <a:r>
              <a:rPr lang="en-GB" dirty="0"/>
              <a:t> ekki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fullnægjandi</a:t>
            </a:r>
            <a:r>
              <a:rPr lang="en-GB" dirty="0"/>
              <a:t> </a:t>
            </a:r>
            <a:r>
              <a:rPr lang="en-GB" dirty="0" err="1"/>
              <a:t>varnir</a:t>
            </a:r>
            <a:endParaRPr lang="en-GB" dirty="0"/>
          </a:p>
          <a:p>
            <a:pPr lvl="1"/>
            <a:r>
              <a:rPr lang="en-GB" dirty="0" err="1"/>
              <a:t>Minnkaði</a:t>
            </a:r>
            <a:r>
              <a:rPr lang="en-GB" dirty="0"/>
              <a:t> </a:t>
            </a:r>
            <a:r>
              <a:rPr lang="en-GB" dirty="0" err="1"/>
              <a:t>mikið</a:t>
            </a:r>
            <a:r>
              <a:rPr lang="en-GB" dirty="0"/>
              <a:t> í Covid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303477" y="1724689"/>
            <a:ext cx="3991447" cy="2585323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Pakkatilboð</a:t>
            </a:r>
            <a:r>
              <a:rPr lang="en-GB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á </a:t>
            </a:r>
            <a:r>
              <a:rPr lang="en-GB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fingrafari</a:t>
            </a:r>
            <a:r>
              <a:rPr lang="en-GB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og</a:t>
            </a:r>
            <a:r>
              <a:rPr lang="en-GB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lykilorði</a:t>
            </a:r>
            <a:endParaRPr lang="en-GB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10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F6C4-153D-42CC-8843-F5F00761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Áskoranir</a:t>
            </a:r>
            <a:r>
              <a:rPr lang="en-GB" dirty="0"/>
              <a:t> (GRD RLS 2016)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0F03C-C761-49CA-B928-1C6BB93D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099B4-DADF-4E31-97EF-A0F82C7F9A22}" type="slidenum">
              <a:rPr lang="en-US" altLang="is-IS" smtClean="0"/>
              <a:pPr>
                <a:defRPr/>
              </a:pPr>
              <a:t>17</a:t>
            </a:fld>
            <a:endParaRPr lang="en-US" altLang="is-IS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64D765DC-0FEB-4136-A52D-EE3A534C213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1548" y="1484243"/>
            <a:ext cx="11781181" cy="5237232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Brotavettvangurinn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iðulega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óljós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margvíslegur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ekki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síður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sjálft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viðfang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afbrotsins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Lögsöguvandi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Lægri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þröskuldur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fremja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brot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Þarf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ekki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mikla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þekkingu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búnað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eða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fjárfestingu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miðað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við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áður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Nýjar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útfærslur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á ,,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gömlum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brotum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Kynferðisbrot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gegn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börnum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,,í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beinni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80000"/>
              </a:lnSpc>
            </a:pPr>
            <a:r>
              <a:rPr lang="en-GB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Glæpir</a:t>
            </a:r>
            <a:r>
              <a:rPr lang="en-GB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GB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þjónusta</a:t>
            </a:r>
            <a:r>
              <a:rPr lang="en-GB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varningur</a:t>
            </a:r>
            <a:r>
              <a:rPr lang="en-GB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(e. Crime-as-</a:t>
            </a:r>
            <a:r>
              <a:rPr lang="en-GB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aService</a:t>
            </a:r>
            <a:r>
              <a:rPr lang="en-GB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CaaS).</a:t>
            </a:r>
          </a:p>
          <a:p>
            <a:pPr>
              <a:lnSpc>
                <a:spcPct val="80000"/>
              </a:lnSpc>
            </a:pPr>
            <a:r>
              <a:rPr lang="en-GB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Aukin</a:t>
            </a:r>
            <a:r>
              <a:rPr lang="en-GB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snjallsímavæðing</a:t>
            </a:r>
            <a:endParaRPr lang="en-GB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Aukið</a:t>
            </a:r>
            <a:r>
              <a:rPr lang="en-GB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GB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upplýsinga</a:t>
            </a:r>
            <a:r>
              <a:rPr lang="en-GB" altLang="ru-RU" dirty="0"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GB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tækninu</a:t>
            </a:r>
            <a:endParaRPr lang="en-GB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Skýlausnir</a:t>
            </a:r>
            <a:endParaRPr lang="en-GB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Samfélagsmiðlar</a:t>
            </a:r>
            <a:endParaRPr lang="en-GB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Persónuvernd</a:t>
            </a:r>
            <a:endParaRPr lang="en-GB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Nýting</a:t>
            </a:r>
            <a:r>
              <a:rPr lang="en-GB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tækja</a:t>
            </a:r>
            <a:r>
              <a:rPr lang="en-GB" altLang="ru-RU" dirty="0">
                <a:latin typeface="Arial" panose="020B0604020202020204" pitchFamily="34" charset="0"/>
                <a:cs typeface="Arial" panose="020B0604020202020204" pitchFamily="34" charset="0"/>
              </a:rPr>
              <a:t> í </a:t>
            </a:r>
            <a:r>
              <a:rPr lang="en-GB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Ddos</a:t>
            </a:r>
            <a:r>
              <a:rPr lang="en-GB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árásir</a:t>
            </a:r>
            <a:endParaRPr lang="en-GB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80000"/>
              </a:lnSpc>
            </a:pPr>
            <a:r>
              <a:rPr lang="en-GB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Árás</a:t>
            </a:r>
            <a:r>
              <a:rPr lang="en-GB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ísskápanna</a:t>
            </a:r>
            <a:r>
              <a:rPr lang="en-GB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80000"/>
              </a:lnSpc>
            </a:pPr>
            <a:r>
              <a:rPr lang="en-GB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Aukið</a:t>
            </a:r>
            <a:r>
              <a:rPr lang="en-GB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umfang</a:t>
            </a:r>
            <a:r>
              <a:rPr lang="en-GB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glæpa</a:t>
            </a:r>
            <a:endParaRPr lang="en-GB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Stærri</a:t>
            </a:r>
            <a:r>
              <a:rPr lang="en-GB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árásir</a:t>
            </a:r>
            <a:r>
              <a:rPr lang="en-GB" alt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minna</a:t>
            </a:r>
            <a:r>
              <a:rPr lang="en-GB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phising</a:t>
            </a:r>
            <a:endParaRPr lang="en-GB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altLang="ru-RU" dirty="0">
                <a:latin typeface="Arial" panose="020B0604020202020204" pitchFamily="34" charset="0"/>
                <a:cs typeface="Arial" panose="020B0604020202020204" pitchFamily="34" charset="0"/>
              </a:rPr>
              <a:t>Botnet</a:t>
            </a:r>
          </a:p>
          <a:p>
            <a:pPr>
              <a:lnSpc>
                <a:spcPct val="80000"/>
              </a:lnSpc>
            </a:pPr>
            <a:r>
              <a:rPr lang="en-GB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Persónuupplýsingar</a:t>
            </a:r>
            <a:endParaRPr lang="en-GB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Sálrænni</a:t>
            </a:r>
            <a:r>
              <a:rPr lang="en-GB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aðferðir</a:t>
            </a:r>
            <a:r>
              <a:rPr lang="en-GB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(e. social engineering)</a:t>
            </a:r>
          </a:p>
          <a:p>
            <a:pPr lvl="1"/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>
            <a:normAutofit/>
          </a:bodyPr>
          <a:lstStyle/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54531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77DE-16C1-41E9-A2CE-FDF98989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dirty="0" err="1">
                <a:solidFill>
                  <a:schemeClr val="tx1"/>
                </a:solidFill>
                <a:latin typeface="+mj-lt"/>
                <a:cs typeface="+mj-cs"/>
              </a:rPr>
              <a:t>Hvers</a:t>
            </a:r>
            <a:r>
              <a:rPr lang="en-US" sz="370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+mj-lt"/>
                <a:cs typeface="+mj-cs"/>
              </a:rPr>
              <a:t>vegna</a:t>
            </a:r>
            <a:r>
              <a:rPr lang="en-US" sz="370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+mj-lt"/>
                <a:cs typeface="+mj-cs"/>
              </a:rPr>
              <a:t>skiptir</a:t>
            </a:r>
            <a:r>
              <a:rPr lang="en-US" sz="370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+mj-lt"/>
                <a:cs typeface="+mj-cs"/>
              </a:rPr>
              <a:t>máli</a:t>
            </a:r>
            <a:r>
              <a:rPr lang="en-US" sz="370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+mj-lt"/>
                <a:cs typeface="+mj-cs"/>
              </a:rPr>
              <a:t>hvað</a:t>
            </a:r>
            <a:r>
              <a:rPr lang="en-US" sz="3700" dirty="0">
                <a:solidFill>
                  <a:schemeClr val="tx1"/>
                </a:solidFill>
                <a:latin typeface="+mj-lt"/>
                <a:cs typeface="+mj-cs"/>
              </a:rPr>
              <a:t> er </a:t>
            </a:r>
            <a:r>
              <a:rPr lang="en-US" sz="3700" dirty="0" err="1">
                <a:solidFill>
                  <a:schemeClr val="tx1"/>
                </a:solidFill>
                <a:latin typeface="+mj-lt"/>
                <a:cs typeface="+mj-cs"/>
              </a:rPr>
              <a:t>hvar</a:t>
            </a:r>
            <a:r>
              <a:rPr lang="en-US" sz="3700" dirty="0">
                <a:solidFill>
                  <a:schemeClr val="tx1"/>
                </a:solidFill>
                <a:latin typeface="+mj-lt"/>
                <a:cs typeface="+mj-cs"/>
              </a:rPr>
              <a:t> og </a:t>
            </a:r>
            <a:r>
              <a:rPr lang="en-US" sz="3700" dirty="0" err="1">
                <a:solidFill>
                  <a:schemeClr val="tx1"/>
                </a:solidFill>
                <a:latin typeface="+mj-lt"/>
                <a:cs typeface="+mj-cs"/>
              </a:rPr>
              <a:t>hvaða</a:t>
            </a:r>
            <a:r>
              <a:rPr lang="en-US" sz="370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+mj-lt"/>
                <a:cs typeface="+mj-cs"/>
              </a:rPr>
              <a:t>áhrif</a:t>
            </a:r>
            <a:r>
              <a:rPr lang="en-US" sz="370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+mj-lt"/>
                <a:cs typeface="+mj-cs"/>
              </a:rPr>
              <a:t>hefur</a:t>
            </a:r>
            <a:r>
              <a:rPr lang="en-US" sz="370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+mj-lt"/>
                <a:cs typeface="+mj-cs"/>
              </a:rPr>
              <a:t>það</a:t>
            </a:r>
            <a:r>
              <a:rPr lang="en-US" sz="3700" dirty="0">
                <a:solidFill>
                  <a:schemeClr val="tx1"/>
                </a:solidFill>
                <a:latin typeface="+mj-lt"/>
                <a:cs typeface="+mj-cs"/>
              </a:rPr>
              <a:t>? </a:t>
            </a:r>
            <a:br>
              <a:rPr lang="en-US" sz="37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3700" dirty="0" err="1">
                <a:solidFill>
                  <a:schemeClr val="tx1"/>
                </a:solidFill>
                <a:latin typeface="+mj-lt"/>
                <a:cs typeface="+mj-cs"/>
              </a:rPr>
              <a:t>Lögsöguvandinn</a:t>
            </a:r>
            <a:r>
              <a:rPr lang="en-US" sz="3700" dirty="0">
                <a:solidFill>
                  <a:schemeClr val="tx1"/>
                </a:solidFill>
                <a:latin typeface="+mj-lt"/>
                <a:cs typeface="+mj-cs"/>
              </a:rPr>
              <a:t> og net- og </a:t>
            </a:r>
            <a:r>
              <a:rPr lang="en-US" sz="3700" dirty="0" err="1">
                <a:solidFill>
                  <a:schemeClr val="tx1"/>
                </a:solidFill>
                <a:latin typeface="+mj-lt"/>
                <a:cs typeface="+mj-cs"/>
              </a:rPr>
              <a:t>tölvubrot</a:t>
            </a:r>
            <a:endParaRPr lang="en-US" sz="37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71C68-89BC-4BF1-93B2-598F8EAD924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Megineinkenni á fullveldi 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forræði á ríkisvaldi (framkvæmdavald, dómsvald, löggjafarvald) </a:t>
            </a:r>
            <a:r>
              <a:rPr lang="en-US" sz="1700" b="1">
                <a:solidFill>
                  <a:schemeClr val="tx1"/>
                </a:solidFill>
              </a:rPr>
              <a:t>innan landamæra</a:t>
            </a:r>
            <a:endParaRPr lang="en-US" sz="1700">
              <a:solidFill>
                <a:schemeClr val="tx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chemeClr val="tx1"/>
                </a:solidFill>
              </a:rPr>
              <a:t>Forræði á alþjóðlegum samskiptum</a:t>
            </a:r>
          </a:p>
          <a:p>
            <a:r>
              <a:rPr lang="en-US" sz="1700">
                <a:solidFill>
                  <a:schemeClr val="tx1"/>
                </a:solidFill>
              </a:rPr>
              <a:t>Valdheimildir lögreglu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Bundar við landslög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"Einkaréttur" á </a:t>
            </a:r>
            <a:r>
              <a:rPr lang="en-US" sz="1700" b="1">
                <a:solidFill>
                  <a:schemeClr val="tx1"/>
                </a:solidFill>
              </a:rPr>
              <a:t> valdbeitingu, þvingunum, löggæslu, yfirráðum, löggjöf</a:t>
            </a:r>
            <a:endParaRPr lang="en-US" sz="1700">
              <a:solidFill>
                <a:schemeClr val="tx1"/>
              </a:solidFill>
            </a:endParaRPr>
          </a:p>
          <a:p>
            <a:r>
              <a:rPr lang="en-US" sz="1700">
                <a:solidFill>
                  <a:schemeClr val="tx1"/>
                </a:solidFill>
              </a:rPr>
              <a:t>Alþjóðlegt samstarf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Ríki, stofnanir, einkaaðilar</a:t>
            </a:r>
          </a:p>
          <a:p>
            <a:r>
              <a:rPr lang="en-US" sz="1700">
                <a:solidFill>
                  <a:schemeClr val="tx1"/>
                </a:solidFill>
              </a:rPr>
              <a:t>Einkaaðilar í lykilhlutverki 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Aðrar tæknibyltingar?</a:t>
            </a:r>
          </a:p>
          <a:p>
            <a:endParaRPr lang="en-US" sz="17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BAEBB-FD91-455A-8963-3FD67E5C2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7" r="4553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28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6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9F2B-0CAD-4E6C-8901-F6A2038C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Brotamenn (</a:t>
            </a:r>
            <a:r>
              <a:rPr lang="is-IS" dirty="0" err="1"/>
              <a:t>Walden</a:t>
            </a:r>
            <a:r>
              <a:rPr lang="is-IS" dirty="0"/>
              <a:t>,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52EB7-DB6A-492D-972F-4393088FD3E4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err="1"/>
              <a:t>Einstaklingar</a:t>
            </a:r>
            <a:endParaRPr lang="en-GB" dirty="0"/>
          </a:p>
          <a:p>
            <a:pPr lvl="1"/>
            <a:r>
              <a:rPr lang="en-GB" dirty="0" err="1"/>
              <a:t>Hvaða</a:t>
            </a:r>
            <a:r>
              <a:rPr lang="en-GB" dirty="0"/>
              <a:t> notanda net/</a:t>
            </a:r>
            <a:r>
              <a:rPr lang="en-GB" dirty="0" err="1"/>
              <a:t>tölvu</a:t>
            </a:r>
            <a:r>
              <a:rPr lang="en-GB" dirty="0"/>
              <a:t>/</a:t>
            </a:r>
            <a:r>
              <a:rPr lang="en-GB" dirty="0" err="1"/>
              <a:t>síma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er</a:t>
            </a:r>
          </a:p>
          <a:p>
            <a:pPr lvl="1"/>
            <a:r>
              <a:rPr lang="en-GB" dirty="0" err="1"/>
              <a:t>Hakkarar</a:t>
            </a:r>
            <a:r>
              <a:rPr lang="en-GB" dirty="0"/>
              <a:t> (</a:t>
            </a:r>
            <a:r>
              <a:rPr lang="en-GB" dirty="0" err="1"/>
              <a:t>hvítir</a:t>
            </a:r>
            <a:r>
              <a:rPr lang="en-GB" dirty="0"/>
              <a:t> og </a:t>
            </a:r>
            <a:r>
              <a:rPr lang="en-GB" dirty="0" err="1"/>
              <a:t>svartir</a:t>
            </a:r>
            <a:r>
              <a:rPr lang="en-GB" dirty="0"/>
              <a:t> </a:t>
            </a:r>
            <a:r>
              <a:rPr lang="en-GB" dirty="0" err="1"/>
              <a:t>hattar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Fagfólk</a:t>
            </a:r>
            <a:endParaRPr lang="en-GB" dirty="0"/>
          </a:p>
          <a:p>
            <a:r>
              <a:rPr lang="en-GB" dirty="0" err="1"/>
              <a:t>Lögaðilar</a:t>
            </a:r>
            <a:endParaRPr lang="en-GB" dirty="0"/>
          </a:p>
          <a:p>
            <a:r>
              <a:rPr lang="en-GB" dirty="0" err="1"/>
              <a:t>Skipulögð</a:t>
            </a:r>
            <a:r>
              <a:rPr lang="en-GB" dirty="0"/>
              <a:t> </a:t>
            </a:r>
            <a:r>
              <a:rPr lang="en-GB" dirty="0" err="1"/>
              <a:t>glæpasamtök</a:t>
            </a:r>
            <a:endParaRPr lang="en-GB" dirty="0"/>
          </a:p>
          <a:p>
            <a:pPr lvl="1"/>
            <a:r>
              <a:rPr lang="en-GB" dirty="0" err="1"/>
              <a:t>Kúgun</a:t>
            </a:r>
            <a:r>
              <a:rPr lang="en-GB" dirty="0"/>
              <a:t> (DDOS),</a:t>
            </a:r>
          </a:p>
          <a:p>
            <a:pPr lvl="1"/>
            <a:r>
              <a:rPr lang="en-GB" dirty="0" err="1"/>
              <a:t>Svik</a:t>
            </a:r>
            <a:r>
              <a:rPr lang="en-GB" dirty="0"/>
              <a:t> (</a:t>
            </a:r>
            <a:r>
              <a:rPr lang="en-GB" dirty="0" err="1"/>
              <a:t>dreifa</a:t>
            </a:r>
            <a:r>
              <a:rPr lang="en-GB" dirty="0"/>
              <a:t> </a:t>
            </a:r>
            <a:r>
              <a:rPr lang="en-GB" dirty="0" err="1"/>
              <a:t>fölsum</a:t>
            </a:r>
            <a:r>
              <a:rPr lang="en-GB" dirty="0"/>
              <a:t> </a:t>
            </a:r>
            <a:r>
              <a:rPr lang="en-GB" dirty="0" err="1"/>
              <a:t>upplýsingum</a:t>
            </a:r>
            <a:r>
              <a:rPr lang="en-GB" dirty="0"/>
              <a:t> um </a:t>
            </a:r>
            <a:r>
              <a:rPr lang="en-GB" dirty="0" err="1"/>
              <a:t>hlutabréf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hafa</a:t>
            </a:r>
            <a:r>
              <a:rPr lang="en-GB" dirty="0"/>
              <a:t> </a:t>
            </a:r>
            <a:r>
              <a:rPr lang="en-GB" dirty="0" err="1"/>
              <a:t>áhrif</a:t>
            </a:r>
            <a:r>
              <a:rPr lang="en-GB" dirty="0"/>
              <a:t> á </a:t>
            </a:r>
            <a:r>
              <a:rPr lang="en-GB" dirty="0" err="1"/>
              <a:t>söluverð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Upplýsingamiðlun</a:t>
            </a:r>
            <a:r>
              <a:rPr lang="en-GB" dirty="0"/>
              <a:t> (</a:t>
            </a:r>
            <a:r>
              <a:rPr lang="en-GB" dirty="0" err="1"/>
              <a:t>sala</a:t>
            </a:r>
            <a:r>
              <a:rPr lang="en-GB" dirty="0"/>
              <a:t> </a:t>
            </a:r>
            <a:r>
              <a:rPr lang="en-GB" dirty="0" err="1"/>
              <a:t>ólögmæts</a:t>
            </a:r>
            <a:r>
              <a:rPr lang="en-GB" dirty="0"/>
              <a:t> </a:t>
            </a:r>
            <a:r>
              <a:rPr lang="en-GB" dirty="0" err="1"/>
              <a:t>efnis</a:t>
            </a:r>
            <a:endParaRPr lang="en-GB" dirty="0"/>
          </a:p>
          <a:p>
            <a:pPr lvl="1"/>
            <a:r>
              <a:rPr lang="en-GB" dirty="0" err="1"/>
              <a:t>Peningaþvætti</a:t>
            </a:r>
            <a:r>
              <a:rPr lang="en-GB" dirty="0"/>
              <a:t> (</a:t>
            </a:r>
            <a:r>
              <a:rPr lang="en-GB" dirty="0" err="1"/>
              <a:t>netbankaþjónusta</a:t>
            </a:r>
            <a:r>
              <a:rPr lang="en-GB" dirty="0"/>
              <a:t>, </a:t>
            </a:r>
            <a:r>
              <a:rPr lang="en-GB" dirty="0" err="1"/>
              <a:t>sala</a:t>
            </a:r>
            <a:r>
              <a:rPr lang="en-GB" dirty="0"/>
              <a:t> á </a:t>
            </a:r>
            <a:r>
              <a:rPr lang="en-GB" dirty="0" err="1"/>
              <a:t>þýfi</a:t>
            </a:r>
            <a:r>
              <a:rPr lang="en-GB" dirty="0"/>
              <a:t> á </a:t>
            </a:r>
            <a:r>
              <a:rPr lang="en-GB" dirty="0" err="1"/>
              <a:t>netinu</a:t>
            </a:r>
            <a:r>
              <a:rPr lang="en-GB" dirty="0"/>
              <a:t>)</a:t>
            </a:r>
          </a:p>
          <a:p>
            <a:r>
              <a:rPr lang="en-GB" dirty="0" err="1"/>
              <a:t>Ríki</a:t>
            </a:r>
            <a:endParaRPr lang="en-GB" dirty="0"/>
          </a:p>
          <a:p>
            <a:pPr lvl="1"/>
            <a:r>
              <a:rPr lang="en-GB" dirty="0" err="1"/>
              <a:t>Nethernaður</a:t>
            </a:r>
            <a:endParaRPr lang="en-GB" dirty="0"/>
          </a:p>
          <a:p>
            <a:pPr lvl="1"/>
            <a:r>
              <a:rPr lang="en-GB" dirty="0" err="1"/>
              <a:t>Upplýsingaóreiða</a:t>
            </a:r>
            <a:endParaRPr lang="en-GB" dirty="0"/>
          </a:p>
          <a:p>
            <a:pPr lvl="1"/>
            <a:r>
              <a:rPr lang="en-GB" dirty="0" err="1"/>
              <a:t>Samstarf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misskipulagða</a:t>
            </a:r>
            <a:r>
              <a:rPr lang="en-GB" dirty="0"/>
              <a:t> </a:t>
            </a:r>
            <a:r>
              <a:rPr lang="en-GB" dirty="0" err="1"/>
              <a:t>hópa</a:t>
            </a:r>
            <a:r>
              <a:rPr lang="en-GB" dirty="0"/>
              <a:t> (td.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refsileysi</a:t>
            </a:r>
            <a:r>
              <a:rPr lang="en-GB" dirty="0"/>
              <a:t> í </a:t>
            </a:r>
            <a:r>
              <a:rPr lang="en-GB" dirty="0" err="1"/>
              <a:t>verki</a:t>
            </a:r>
            <a:r>
              <a:rPr lang="en-GB" dirty="0"/>
              <a:t>)</a:t>
            </a:r>
          </a:p>
          <a:p>
            <a:r>
              <a:rPr lang="en-GB" dirty="0" err="1"/>
              <a:t>Internetþjónustuaðilar</a:t>
            </a:r>
            <a:r>
              <a:rPr lang="en-GB" dirty="0"/>
              <a:t>?</a:t>
            </a:r>
          </a:p>
          <a:p>
            <a:pPr lvl="1"/>
            <a:r>
              <a:rPr lang="en-GB" dirty="0" err="1"/>
              <a:t>Aðgerða</a:t>
            </a:r>
            <a:r>
              <a:rPr lang="en-GB" dirty="0"/>
              <a:t>- </a:t>
            </a:r>
            <a:r>
              <a:rPr lang="en-GB" dirty="0" err="1"/>
              <a:t>frekar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ábyrgðargrundvöllur</a:t>
            </a:r>
            <a:endParaRPr lang="en-GB" dirty="0"/>
          </a:p>
          <a:p>
            <a:pPr lvl="1"/>
            <a:r>
              <a:rPr lang="en-GB" dirty="0" err="1"/>
              <a:t>Veita</a:t>
            </a:r>
            <a:r>
              <a:rPr lang="en-GB" dirty="0"/>
              <a:t> </a:t>
            </a:r>
            <a:r>
              <a:rPr lang="en-GB" dirty="0" err="1"/>
              <a:t>aðgang</a:t>
            </a:r>
            <a:r>
              <a:rPr lang="en-GB" dirty="0"/>
              <a:t>, </a:t>
            </a:r>
            <a:r>
              <a:rPr lang="en-GB" dirty="0" err="1"/>
              <a:t>fjarlægja</a:t>
            </a:r>
            <a:r>
              <a:rPr lang="en-GB" dirty="0"/>
              <a:t> </a:t>
            </a:r>
            <a:r>
              <a:rPr lang="en-GB" dirty="0" err="1"/>
              <a:t>efni</a:t>
            </a:r>
            <a:r>
              <a:rPr lang="en-GB" dirty="0"/>
              <a:t>, </a:t>
            </a:r>
            <a:r>
              <a:rPr lang="en-GB" dirty="0" err="1"/>
              <a:t>takmarka</a:t>
            </a:r>
            <a:r>
              <a:rPr lang="en-GB" dirty="0"/>
              <a:t> </a:t>
            </a:r>
            <a:r>
              <a:rPr lang="en-GB" dirty="0" err="1"/>
              <a:t>dreifingu</a:t>
            </a:r>
            <a:endParaRPr lang="en-GB" dirty="0"/>
          </a:p>
          <a:p>
            <a:pPr lvl="1"/>
            <a:r>
              <a:rPr lang="en-GB" dirty="0" err="1"/>
              <a:t>Viðskiptalegar</a:t>
            </a:r>
            <a:r>
              <a:rPr lang="en-GB" dirty="0"/>
              <a:t> </a:t>
            </a:r>
            <a:r>
              <a:rPr lang="en-GB" dirty="0" err="1"/>
              <a:t>forsendur</a:t>
            </a:r>
            <a:r>
              <a:rPr lang="en-GB" dirty="0"/>
              <a:t> </a:t>
            </a:r>
            <a:r>
              <a:rPr lang="en-GB" dirty="0" err="1"/>
              <a:t>ráðandi</a:t>
            </a:r>
            <a:endParaRPr lang="en-GB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6898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497150"/>
            <a:ext cx="7564582" cy="6024948"/>
          </a:xfrm>
        </p:spPr>
        <p:txBody>
          <a:bodyPr>
            <a:normAutofit fontScale="90000"/>
          </a:bodyPr>
          <a:lstStyle/>
          <a:p>
            <a:r>
              <a:rPr lang="en-GB" dirty="0"/>
              <a:t>Í dag:</a:t>
            </a:r>
            <a:br>
              <a:rPr lang="en-GB" dirty="0"/>
            </a:br>
            <a:r>
              <a:rPr lang="en-GB" dirty="0"/>
              <a:t>Net- og </a:t>
            </a:r>
            <a:r>
              <a:rPr lang="en-GB" dirty="0" err="1"/>
              <a:t>tölvubrot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Brot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umfjöllunar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friðhelgi</a:t>
            </a:r>
            <a:r>
              <a:rPr lang="en-GB" dirty="0"/>
              <a:t> </a:t>
            </a:r>
            <a:r>
              <a:rPr lang="en-GB" dirty="0" err="1"/>
              <a:t>einkalífs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auðkennisþjófnaður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hótanir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haturstjáning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eltihrelling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Úrræði</a:t>
            </a:r>
            <a:r>
              <a:rPr lang="en-GB" dirty="0"/>
              <a:t> og </a:t>
            </a:r>
            <a:r>
              <a:rPr lang="en-GB" dirty="0" err="1"/>
              <a:t>viðbrögð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408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C55D-4391-4E30-8494-C4E35FDD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Samfélagsmiðlar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2D580-388A-4711-9896-0486D5E4C5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470991"/>
            <a:ext cx="8559800" cy="5387009"/>
          </a:xfrm>
        </p:spPr>
        <p:txBody>
          <a:bodyPr>
            <a:normAutofit lnSpcReduction="10000"/>
          </a:bodyPr>
          <a:lstStyle/>
          <a:p>
            <a:r>
              <a:rPr lang="is-IS" dirty="0"/>
              <a:t>Samfélagsmiðlar eru ekki allir eins. </a:t>
            </a:r>
          </a:p>
          <a:p>
            <a:r>
              <a:rPr lang="is-IS" dirty="0"/>
              <a:t>Þeir setja oft sínar eigin reglur og hvernig megi nota miðilinn.</a:t>
            </a:r>
          </a:p>
          <a:p>
            <a:pPr lvl="1"/>
            <a:r>
              <a:rPr lang="is-IS" dirty="0"/>
              <a:t>Þetta getur haft áhrif á hvernig efni er metið </a:t>
            </a:r>
          </a:p>
          <a:p>
            <a:r>
              <a:rPr lang="is-IS" dirty="0"/>
              <a:t>Samfélagsmiðlar þróast og breytast eins og samfélagið og mismunandi miðlar eru vinsælir hjá mismunandi hópum.</a:t>
            </a:r>
          </a:p>
          <a:p>
            <a:r>
              <a:rPr lang="is-IS" b="1" dirty="0"/>
              <a:t>Þó að miðill sé í útlöndum gilda samt íslensk lög um íslensk samskipti. </a:t>
            </a:r>
          </a:p>
          <a:p>
            <a:r>
              <a:rPr lang="is-IS" dirty="0"/>
              <a:t>Samkvæmt íslenskum lögum þarf einstaklingur að vera að minnsta kosti </a:t>
            </a:r>
            <a:r>
              <a:rPr lang="is-IS" b="1" dirty="0"/>
              <a:t>13 ára </a:t>
            </a:r>
            <a:r>
              <a:rPr lang="is-IS" dirty="0"/>
              <a:t>til þess að nota samfélagsmiðla. Þó það sé erfitt að framfylgja þeim reglum, gilda þær.  </a:t>
            </a:r>
          </a:p>
          <a:p>
            <a:pPr lvl="1"/>
            <a:r>
              <a:rPr lang="is-IS" dirty="0"/>
              <a:t>Samfélagsmiðlar mega vera með hærra aldurstakmark vegna þess hvernig efni eða þjónusta er í boði þar.</a:t>
            </a:r>
          </a:p>
        </p:txBody>
      </p:sp>
    </p:spTree>
    <p:extLst>
      <p:ext uri="{BB962C8B-B14F-4D97-AF65-F5344CB8AC3E}">
        <p14:creationId xmlns:p14="http://schemas.microsoft.com/office/powerpoint/2010/main" val="2712952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8A2F-755A-45E5-A6CC-AA78F346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0" y="408373"/>
            <a:ext cx="7809390" cy="6449627"/>
          </a:xfrm>
        </p:spPr>
        <p:txBody>
          <a:bodyPr>
            <a:normAutofit fontScale="90000"/>
          </a:bodyPr>
          <a:lstStyle/>
          <a:p>
            <a:br>
              <a:rPr lang="is-IS" dirty="0"/>
            </a:br>
            <a:br>
              <a:rPr lang="is-IS" dirty="0"/>
            </a:br>
            <a:br>
              <a:rPr lang="is-IS" dirty="0"/>
            </a:br>
            <a:br>
              <a:rPr lang="is-IS" dirty="0"/>
            </a:br>
            <a:br>
              <a:rPr lang="is-IS" dirty="0"/>
            </a:br>
            <a:r>
              <a:rPr lang="is-IS" sz="4000" dirty="0"/>
              <a:t>Brot til umfjöllunar í dag</a:t>
            </a:r>
            <a:br>
              <a:rPr lang="is-IS" sz="4000" dirty="0"/>
            </a:br>
            <a:br>
              <a:rPr lang="is-IS" sz="4000" dirty="0"/>
            </a:br>
            <a:r>
              <a:rPr lang="is-IS" sz="4000" dirty="0"/>
              <a:t>Brot gegn friðhelgi einkalífs (228. og 229. gr)</a:t>
            </a:r>
            <a:br>
              <a:rPr lang="is-IS" sz="4000" dirty="0"/>
            </a:br>
            <a:r>
              <a:rPr lang="is-IS" sz="4000" dirty="0"/>
              <a:t>Auðkennisþjófnaður (228/229 gr. og aðrar eftir atvikum)</a:t>
            </a:r>
            <a:br>
              <a:rPr lang="is-IS" sz="4000" dirty="0"/>
            </a:br>
            <a:r>
              <a:rPr lang="is-IS" sz="4000" dirty="0"/>
              <a:t>Hótanir (233. gr)</a:t>
            </a:r>
            <a:br>
              <a:rPr lang="is-IS" sz="4000" dirty="0"/>
            </a:br>
            <a:r>
              <a:rPr lang="is-IS" sz="4000" dirty="0"/>
              <a:t>Haturstjáning (233. gr. a)</a:t>
            </a:r>
            <a:br>
              <a:rPr lang="is-IS" sz="4000" dirty="0"/>
            </a:br>
            <a:r>
              <a:rPr lang="is-IS" sz="4000" dirty="0"/>
              <a:t>Eltihrelling (232. gr. a)</a:t>
            </a:r>
            <a:br>
              <a:rPr lang="is-IS" dirty="0"/>
            </a:b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7067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CD6D-D86B-43E0-BAF9-CB6272E6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Brot gegn friðhelgi einkalífs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DF298B-B7B7-4354-857A-15BDE7B00BE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034074" y="1404156"/>
            <a:ext cx="6951306" cy="5528489"/>
          </a:xfrm>
        </p:spPr>
      </p:pic>
    </p:spTree>
    <p:extLst>
      <p:ext uri="{BB962C8B-B14F-4D97-AF65-F5344CB8AC3E}">
        <p14:creationId xmlns:p14="http://schemas.microsoft.com/office/powerpoint/2010/main" val="3053365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E094C-123B-4BDD-BECE-50BF87D1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Kenni-auðkennis-reikningaþjófnaður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D57D9-F7C1-438C-AC6A-D1C7A5F76D7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88435" y="1866900"/>
            <a:ext cx="5253949" cy="48044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látast</a:t>
            </a:r>
            <a:r>
              <a:rPr lang="en-GB" sz="2000" dirty="0"/>
              <a:t> vera </a:t>
            </a:r>
            <a:r>
              <a:rPr lang="en-GB" sz="2000" dirty="0" err="1"/>
              <a:t>einhver</a:t>
            </a:r>
            <a:r>
              <a:rPr lang="en-GB" sz="2000" dirty="0"/>
              <a:t> </a:t>
            </a:r>
            <a:r>
              <a:rPr lang="en-GB" sz="2000" dirty="0" err="1"/>
              <a:t>annar</a:t>
            </a:r>
            <a:r>
              <a:rPr lang="en-GB" sz="2000" dirty="0"/>
              <a:t> ekki </a:t>
            </a:r>
            <a:r>
              <a:rPr lang="en-GB" sz="2000" dirty="0" err="1"/>
              <a:t>endilega</a:t>
            </a:r>
            <a:r>
              <a:rPr lang="en-GB" sz="2000" dirty="0"/>
              <a:t> </a:t>
            </a:r>
            <a:r>
              <a:rPr lang="en-GB" sz="2000" dirty="0" err="1"/>
              <a:t>refsivert</a:t>
            </a:r>
            <a:r>
              <a:rPr lang="en-GB" sz="2000" dirty="0"/>
              <a:t> í </a:t>
            </a:r>
            <a:r>
              <a:rPr lang="en-GB" sz="2000" dirty="0" err="1"/>
              <a:t>sjálfu</a:t>
            </a:r>
            <a:r>
              <a:rPr lang="en-GB" sz="2000" dirty="0"/>
              <a:t> </a:t>
            </a:r>
            <a:r>
              <a:rPr lang="en-GB" sz="2000" dirty="0" err="1"/>
              <a:t>sér</a:t>
            </a:r>
            <a:endParaRPr lang="en-GB" sz="2000" dirty="0"/>
          </a:p>
          <a:p>
            <a:pPr lvl="1">
              <a:defRPr/>
            </a:pPr>
            <a:r>
              <a:rPr lang="en-GB" sz="2000" dirty="0" err="1"/>
              <a:t>Athuga</a:t>
            </a:r>
            <a:r>
              <a:rPr lang="en-GB" sz="2000" dirty="0"/>
              <a:t> </a:t>
            </a:r>
            <a:r>
              <a:rPr lang="en-GB" sz="2000" dirty="0" err="1"/>
              <a:t>þó</a:t>
            </a:r>
            <a:r>
              <a:rPr lang="en-GB" sz="2000" dirty="0"/>
              <a:t> </a:t>
            </a: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framvísa</a:t>
            </a:r>
            <a:r>
              <a:rPr lang="en-GB" sz="2000" dirty="0"/>
              <a:t> </a:t>
            </a:r>
            <a:r>
              <a:rPr lang="en-GB" sz="2000" dirty="0" err="1"/>
              <a:t>skilríkjum</a:t>
            </a:r>
            <a:r>
              <a:rPr lang="en-GB" sz="2000" dirty="0"/>
              <a:t> og </a:t>
            </a:r>
            <a:r>
              <a:rPr lang="en-GB" sz="2000" dirty="0" err="1"/>
              <a:t>þykjast</a:t>
            </a:r>
            <a:r>
              <a:rPr lang="en-GB" sz="2000" dirty="0"/>
              <a:t> vera </a:t>
            </a:r>
            <a:r>
              <a:rPr lang="en-GB" sz="2000" dirty="0" err="1"/>
              <a:t>annar</a:t>
            </a:r>
            <a:r>
              <a:rPr lang="en-GB" sz="2000" dirty="0"/>
              <a:t> í </a:t>
            </a:r>
            <a:r>
              <a:rPr lang="en-GB" sz="2000" dirty="0" err="1"/>
              <a:t>samskiptum</a:t>
            </a:r>
            <a:r>
              <a:rPr lang="en-GB" sz="2000" dirty="0"/>
              <a:t> </a:t>
            </a:r>
            <a:r>
              <a:rPr lang="en-GB" sz="2000" dirty="0" err="1"/>
              <a:t>við</a:t>
            </a:r>
            <a:r>
              <a:rPr lang="en-GB" sz="2000" dirty="0"/>
              <a:t> </a:t>
            </a:r>
            <a:r>
              <a:rPr lang="en-GB" sz="2000" dirty="0" err="1"/>
              <a:t>stjórnvöld</a:t>
            </a:r>
            <a:endParaRPr lang="en-GB" sz="2000" dirty="0"/>
          </a:p>
          <a:p>
            <a:pPr lvl="1">
              <a:defRPr/>
            </a:pPr>
            <a:r>
              <a:rPr lang="en-GB" sz="2000" dirty="0" err="1"/>
              <a:t>Skiptir</a:t>
            </a:r>
            <a:r>
              <a:rPr lang="en-GB" sz="2000" dirty="0"/>
              <a:t> </a:t>
            </a:r>
            <a:r>
              <a:rPr lang="en-GB" sz="2000" dirty="0" err="1"/>
              <a:t>samhengið</a:t>
            </a:r>
            <a:r>
              <a:rPr lang="en-GB" sz="2000" dirty="0"/>
              <a:t> </a:t>
            </a:r>
            <a:r>
              <a:rPr lang="en-GB" sz="2000" dirty="0" err="1"/>
              <a:t>máli</a:t>
            </a:r>
            <a:r>
              <a:rPr lang="en-GB" sz="2000" dirty="0"/>
              <a:t>?</a:t>
            </a:r>
          </a:p>
          <a:p>
            <a:pPr>
              <a:defRPr/>
            </a:pPr>
            <a:r>
              <a:rPr lang="en-GB" sz="2000" dirty="0" err="1"/>
              <a:t>Meginatriði</a:t>
            </a:r>
            <a:r>
              <a:rPr lang="en-GB" sz="2000" dirty="0"/>
              <a:t>:</a:t>
            </a:r>
          </a:p>
          <a:p>
            <a:pPr lvl="1">
              <a:defRPr/>
            </a:pPr>
            <a:r>
              <a:rPr lang="en-GB" sz="2000" dirty="0" err="1"/>
              <a:t>Hver</a:t>
            </a:r>
            <a:r>
              <a:rPr lang="en-GB" sz="2000" dirty="0"/>
              <a:t> er </a:t>
            </a:r>
            <a:r>
              <a:rPr lang="en-GB" sz="2000" dirty="0" err="1"/>
              <a:t>verið</a:t>
            </a:r>
            <a:r>
              <a:rPr lang="en-GB" sz="2000" dirty="0"/>
              <a:t> </a:t>
            </a: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þykjast</a:t>
            </a:r>
            <a:r>
              <a:rPr lang="en-GB" sz="2000" dirty="0"/>
              <a:t> </a:t>
            </a:r>
            <a:r>
              <a:rPr lang="en-GB" sz="2000" dirty="0" err="1"/>
              <a:t>að</a:t>
            </a:r>
            <a:r>
              <a:rPr lang="en-GB" sz="2000" dirty="0"/>
              <a:t> vera?</a:t>
            </a:r>
          </a:p>
          <a:p>
            <a:pPr marL="828675" lvl="1" indent="-257175">
              <a:defRPr/>
            </a:pPr>
            <a:r>
              <a:rPr lang="en-GB" sz="2000" dirty="0" err="1"/>
              <a:t>Meðferð</a:t>
            </a:r>
            <a:r>
              <a:rPr lang="en-GB" sz="2000" dirty="0"/>
              <a:t> </a:t>
            </a:r>
            <a:r>
              <a:rPr lang="en-GB" sz="2000" dirty="0" err="1"/>
              <a:t>valds</a:t>
            </a:r>
            <a:endParaRPr lang="en-GB" sz="2000" dirty="0"/>
          </a:p>
          <a:p>
            <a:pPr lvl="1">
              <a:defRPr/>
            </a:pPr>
            <a:r>
              <a:rPr lang="en-GB" sz="2000" dirty="0" err="1"/>
              <a:t>Hvað</a:t>
            </a:r>
            <a:r>
              <a:rPr lang="en-GB" sz="2000" dirty="0"/>
              <a:t> er </a:t>
            </a:r>
            <a:r>
              <a:rPr lang="en-GB" sz="2000" dirty="0" err="1"/>
              <a:t>gert</a:t>
            </a:r>
            <a:r>
              <a:rPr lang="en-GB" sz="2000" dirty="0"/>
              <a:t> í </a:t>
            </a:r>
            <a:r>
              <a:rPr lang="en-GB" sz="2000" dirty="0" err="1"/>
              <a:t>nafni</a:t>
            </a:r>
            <a:r>
              <a:rPr lang="en-GB" sz="2000" dirty="0"/>
              <a:t> </a:t>
            </a:r>
            <a:r>
              <a:rPr lang="en-GB" sz="2000" dirty="0" err="1"/>
              <a:t>viðkomandi</a:t>
            </a:r>
            <a:r>
              <a:rPr lang="en-GB" sz="2000" dirty="0"/>
              <a:t>?</a:t>
            </a:r>
          </a:p>
          <a:p>
            <a:pPr marL="0" indent="0">
              <a:buNone/>
              <a:defRPr/>
            </a:pPr>
            <a:endParaRPr lang="en-GB" sz="1600" dirty="0"/>
          </a:p>
          <a:p>
            <a:pPr marL="257175" indent="-257175">
              <a:defRPr/>
            </a:pPr>
            <a:r>
              <a:rPr lang="en-GB" sz="1600" dirty="0" err="1"/>
              <a:t>Ærumeiðingar</a:t>
            </a:r>
            <a:r>
              <a:rPr lang="en-GB" sz="1600" dirty="0"/>
              <a:t>? </a:t>
            </a:r>
            <a:r>
              <a:rPr lang="en-GB" sz="1600" dirty="0" err="1"/>
              <a:t>Blygðunarsemi</a:t>
            </a:r>
            <a:r>
              <a:rPr lang="en-GB" sz="1600" dirty="0"/>
              <a:t>? </a:t>
            </a:r>
            <a:r>
              <a:rPr lang="en-GB" sz="1600" dirty="0" err="1"/>
              <a:t>Hagnýting</a:t>
            </a:r>
            <a:r>
              <a:rPr lang="en-GB" sz="1600" dirty="0"/>
              <a:t> </a:t>
            </a:r>
            <a:r>
              <a:rPr lang="en-GB" sz="1600" dirty="0" err="1"/>
              <a:t>villu</a:t>
            </a:r>
            <a:r>
              <a:rPr lang="en-GB" sz="1600" dirty="0"/>
              <a:t>?</a:t>
            </a:r>
            <a:endParaRPr lang="en-GB" sz="1600" b="1" dirty="0"/>
          </a:p>
          <a:p>
            <a:pPr>
              <a:defRPr/>
            </a:pPr>
            <a:r>
              <a:rPr lang="en-GB" sz="1600" b="1" dirty="0"/>
              <a:t>242. gr. </a:t>
            </a:r>
            <a:r>
              <a:rPr lang="en-GB" sz="1600" b="1" dirty="0" err="1"/>
              <a:t>Hafi</a:t>
            </a:r>
            <a:r>
              <a:rPr lang="en-GB" sz="1600" b="1" dirty="0"/>
              <a:t> </a:t>
            </a:r>
            <a:r>
              <a:rPr lang="en-GB" sz="1600" b="1" dirty="0" err="1"/>
              <a:t>ærumeiðandi</a:t>
            </a:r>
            <a:r>
              <a:rPr lang="en-GB" sz="1600" b="1" dirty="0"/>
              <a:t> </a:t>
            </a:r>
            <a:r>
              <a:rPr lang="en-GB" sz="1600" b="1" dirty="0" err="1"/>
              <a:t>aðdróttun</a:t>
            </a:r>
            <a:r>
              <a:rPr lang="en-GB" sz="1600" b="1" dirty="0"/>
              <a:t> </a:t>
            </a:r>
            <a:r>
              <a:rPr lang="en-GB" sz="1600" b="1" dirty="0" err="1"/>
              <a:t>verið</a:t>
            </a:r>
            <a:r>
              <a:rPr lang="en-GB" sz="1600" b="1" dirty="0"/>
              <a:t> </a:t>
            </a:r>
            <a:r>
              <a:rPr lang="en-GB" sz="1600" b="1" dirty="0" err="1"/>
              <a:t>borin</a:t>
            </a:r>
            <a:r>
              <a:rPr lang="en-GB" sz="1600" b="1" dirty="0"/>
              <a:t> </a:t>
            </a:r>
            <a:r>
              <a:rPr lang="en-GB" sz="1600" b="1" dirty="0" err="1"/>
              <a:t>fram</a:t>
            </a:r>
            <a:r>
              <a:rPr lang="en-GB" sz="1600" b="1" dirty="0"/>
              <a:t> </a:t>
            </a:r>
            <a:r>
              <a:rPr lang="en-GB" sz="1600" b="1" dirty="0" err="1"/>
              <a:t>skriflega</a:t>
            </a:r>
            <a:r>
              <a:rPr lang="en-GB" sz="1600" b="1" dirty="0"/>
              <a:t>, </a:t>
            </a:r>
            <a:r>
              <a:rPr lang="en-GB" sz="1600" b="1" dirty="0" err="1"/>
              <a:t>en</a:t>
            </a:r>
            <a:r>
              <a:rPr lang="en-GB" sz="1600" b="1" dirty="0"/>
              <a:t> </a:t>
            </a:r>
            <a:r>
              <a:rPr lang="en-GB" sz="1600" b="1" dirty="0" err="1"/>
              <a:t>annaðhvort</a:t>
            </a:r>
            <a:r>
              <a:rPr lang="en-GB" sz="1600" b="1" dirty="0"/>
              <a:t> </a:t>
            </a:r>
            <a:r>
              <a:rPr lang="en-GB" sz="1600" b="1" dirty="0" err="1"/>
              <a:t>nafnlaust</a:t>
            </a:r>
            <a:r>
              <a:rPr lang="en-GB" sz="1600" b="1" dirty="0"/>
              <a:t> </a:t>
            </a:r>
            <a:r>
              <a:rPr lang="en-GB" sz="1600" b="1" dirty="0" err="1"/>
              <a:t>eða</a:t>
            </a:r>
            <a:r>
              <a:rPr lang="en-GB" sz="1600" b="1" dirty="0"/>
              <a:t> </a:t>
            </a:r>
            <a:r>
              <a:rPr lang="en-GB" sz="1600" b="1" dirty="0" err="1"/>
              <a:t>með</a:t>
            </a:r>
            <a:r>
              <a:rPr lang="en-GB" sz="1600" b="1" dirty="0"/>
              <a:t> </a:t>
            </a:r>
            <a:r>
              <a:rPr lang="en-GB" sz="1600" b="1" dirty="0" err="1"/>
              <a:t>rangri</a:t>
            </a:r>
            <a:r>
              <a:rPr lang="en-GB" sz="1600" b="1" dirty="0"/>
              <a:t> </a:t>
            </a:r>
            <a:r>
              <a:rPr lang="en-GB" sz="1600" b="1" dirty="0" err="1"/>
              <a:t>eða</a:t>
            </a:r>
            <a:r>
              <a:rPr lang="en-GB" sz="1600" b="1" dirty="0"/>
              <a:t> </a:t>
            </a:r>
            <a:r>
              <a:rPr lang="en-GB" sz="1600" b="1" dirty="0" err="1"/>
              <a:t>tilbúinni</a:t>
            </a:r>
            <a:r>
              <a:rPr lang="en-GB" sz="1600" b="1" dirty="0"/>
              <a:t> </a:t>
            </a:r>
            <a:r>
              <a:rPr lang="en-GB" sz="1600" b="1" dirty="0" err="1"/>
              <a:t>undirskrift</a:t>
            </a:r>
            <a:r>
              <a:rPr lang="en-GB" sz="1600" b="1" dirty="0"/>
              <a:t>, </a:t>
            </a:r>
            <a:r>
              <a:rPr lang="en-GB" sz="1600" b="1" dirty="0" err="1"/>
              <a:t>skal</a:t>
            </a:r>
            <a:r>
              <a:rPr lang="en-GB" sz="1600" b="1" dirty="0"/>
              <a:t> </a:t>
            </a:r>
            <a:r>
              <a:rPr lang="en-GB" sz="1600" b="1" dirty="0" err="1"/>
              <a:t>brotið</a:t>
            </a:r>
            <a:r>
              <a:rPr lang="en-GB" sz="1600" b="1" dirty="0"/>
              <a:t> </a:t>
            </a:r>
            <a:r>
              <a:rPr lang="en-GB" sz="1600" b="1" dirty="0" err="1"/>
              <a:t>sæta</a:t>
            </a:r>
            <a:r>
              <a:rPr lang="en-GB" sz="1600" b="1" dirty="0"/>
              <a:t> … </a:t>
            </a:r>
            <a:r>
              <a:rPr lang="en-GB" sz="1600" b="1" baseline="30000" dirty="0"/>
              <a:t>1)</a:t>
            </a:r>
            <a:r>
              <a:rPr lang="en-GB" sz="1600" b="1" dirty="0"/>
              <a:t> </a:t>
            </a:r>
            <a:r>
              <a:rPr lang="en-GB" sz="1600" b="1" dirty="0" err="1"/>
              <a:t>ákæru</a:t>
            </a:r>
            <a:r>
              <a:rPr lang="en-GB" sz="1600" b="1" dirty="0"/>
              <a:t>, </a:t>
            </a:r>
            <a:r>
              <a:rPr lang="en-GB" sz="1600" b="1" dirty="0" err="1"/>
              <a:t>ef</a:t>
            </a:r>
            <a:r>
              <a:rPr lang="en-GB" sz="1600" b="1" dirty="0"/>
              <a:t> </a:t>
            </a:r>
            <a:r>
              <a:rPr lang="en-GB" sz="1600" b="1" dirty="0" err="1"/>
              <a:t>sá</a:t>
            </a:r>
            <a:r>
              <a:rPr lang="en-GB" sz="1600" b="1" dirty="0"/>
              <a:t> </a:t>
            </a:r>
            <a:r>
              <a:rPr lang="en-GB" sz="1600" b="1" dirty="0" err="1"/>
              <a:t>krefst</a:t>
            </a:r>
            <a:r>
              <a:rPr lang="en-GB" sz="1600" b="1" dirty="0"/>
              <a:t> </a:t>
            </a:r>
            <a:r>
              <a:rPr lang="en-GB" sz="1600" b="1" dirty="0" err="1"/>
              <a:t>þess</a:t>
            </a:r>
            <a:r>
              <a:rPr lang="en-GB" sz="1600" b="1" dirty="0"/>
              <a:t>, </a:t>
            </a:r>
            <a:r>
              <a:rPr lang="en-GB" sz="1600" b="1" dirty="0" err="1"/>
              <a:t>sem</a:t>
            </a:r>
            <a:r>
              <a:rPr lang="en-GB" sz="1600" b="1" dirty="0"/>
              <a:t> </a:t>
            </a:r>
            <a:r>
              <a:rPr lang="en-GB" sz="1600" b="1" dirty="0" err="1"/>
              <a:t>misgert</a:t>
            </a:r>
            <a:r>
              <a:rPr lang="en-GB" sz="1600" b="1" dirty="0"/>
              <a:t> var </a:t>
            </a:r>
            <a:r>
              <a:rPr lang="en-GB" sz="1600" b="1" dirty="0" err="1"/>
              <a:t>við</a:t>
            </a:r>
            <a:endParaRPr lang="en-GB" sz="1600" b="1" dirty="0"/>
          </a:p>
          <a:p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D976D-0E85-4DEE-BCCE-7EE32C02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384" y="2772422"/>
            <a:ext cx="5931973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66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FF348-447A-4F40-A20F-A389701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Hótanir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BD613-FDAB-44FE-A783-CA55B2C0522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is-IS" b="0" i="0" dirty="0">
                <a:solidFill>
                  <a:srgbClr val="242424"/>
                </a:solidFill>
                <a:effectLst/>
                <a:latin typeface="Droid Serif" panose="02020600060500020200" pitchFamily="18" charset="0"/>
              </a:rPr>
              <a:t>Hver, sem hefur í frammi </a:t>
            </a:r>
            <a:r>
              <a:rPr lang="is-IS" b="1" i="0" u="sng" dirty="0">
                <a:solidFill>
                  <a:srgbClr val="242424"/>
                </a:solidFill>
                <a:effectLst/>
                <a:latin typeface="Droid Serif" panose="02020600060500020200" pitchFamily="18" charset="0"/>
              </a:rPr>
              <a:t>hótun um að fremja refsiverðan verknað</a:t>
            </a:r>
            <a:r>
              <a:rPr lang="is-IS" b="0" i="0" dirty="0">
                <a:solidFill>
                  <a:srgbClr val="242424"/>
                </a:solidFill>
                <a:effectLst/>
                <a:latin typeface="Droid Serif" panose="02020600060500020200" pitchFamily="18" charset="0"/>
              </a:rPr>
              <a:t>, og hótunin er </a:t>
            </a:r>
            <a:r>
              <a:rPr lang="is-IS" b="1" i="0" u="sng" dirty="0">
                <a:solidFill>
                  <a:srgbClr val="242424"/>
                </a:solidFill>
                <a:effectLst/>
                <a:latin typeface="Droid Serif" panose="02020600060500020200" pitchFamily="18" charset="0"/>
              </a:rPr>
              <a:t>til þess fallin </a:t>
            </a:r>
            <a:r>
              <a:rPr lang="is-IS" b="0" i="0" dirty="0">
                <a:solidFill>
                  <a:srgbClr val="242424"/>
                </a:solidFill>
                <a:effectLst/>
                <a:latin typeface="Droid Serif" panose="02020600060500020200" pitchFamily="18" charset="0"/>
              </a:rPr>
              <a:t>að vekja hjá öðrum manni ótta um líf, heilbrigði eða velferð sína eða annarra, þá varðar það sektum … </a:t>
            </a:r>
            <a:r>
              <a:rPr lang="is-IS" b="0" i="0" baseline="30000" dirty="0">
                <a:solidFill>
                  <a:srgbClr val="242424"/>
                </a:solidFill>
                <a:effectLst/>
                <a:latin typeface="Droid Serif" panose="02020600060500020200" pitchFamily="18" charset="0"/>
              </a:rPr>
              <a:t>1)</a:t>
            </a:r>
            <a:r>
              <a:rPr lang="is-IS" b="0" i="0" dirty="0">
                <a:solidFill>
                  <a:srgbClr val="242424"/>
                </a:solidFill>
                <a:effectLst/>
                <a:latin typeface="Droid Serif" panose="02020600060500020200" pitchFamily="18" charset="0"/>
              </a:rPr>
              <a:t> eða fangelsi allt að 2 árum.</a:t>
            </a:r>
            <a:r>
              <a:rPr lang="is-IS" dirty="0"/>
              <a:t> </a:t>
            </a:r>
          </a:p>
          <a:p>
            <a:endParaRPr lang="is-IS" dirty="0"/>
          </a:p>
          <a:p>
            <a:r>
              <a:rPr lang="is-IS" dirty="0"/>
              <a:t>Vettvangur er ekki skilgreiningaratriði</a:t>
            </a:r>
          </a:p>
          <a:p>
            <a:r>
              <a:rPr lang="is-IS" dirty="0" err="1"/>
              <a:t>Samhverft</a:t>
            </a:r>
            <a:r>
              <a:rPr lang="is-IS" dirty="0"/>
              <a:t> brot skv. verknaðarlýsingu</a:t>
            </a:r>
          </a:p>
          <a:p>
            <a:pPr lvl="1"/>
            <a:r>
              <a:rPr lang="is-IS" dirty="0"/>
              <a:t>Tjón þarf ekki að verða</a:t>
            </a:r>
          </a:p>
        </p:txBody>
      </p:sp>
    </p:spTree>
    <p:extLst>
      <p:ext uri="{BB962C8B-B14F-4D97-AF65-F5344CB8AC3E}">
        <p14:creationId xmlns:p14="http://schemas.microsoft.com/office/powerpoint/2010/main" val="3956062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8572-C05B-4D12-A56B-80853535E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Haturstjáning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37CE48-0CAD-4782-9A87-179128AD54D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182049" y="1543519"/>
            <a:ext cx="5171751" cy="2667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B14B2F-E660-4C04-9C89-0C2FC5FF6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17" y="2877019"/>
            <a:ext cx="5778856" cy="378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32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E71D-373F-42C5-9E2D-3A6A91C1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Haturstjáning í dómaframkvæmd MDE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876F8-2029-41EF-9DC5-8A804C488C4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3184" y="1866900"/>
            <a:ext cx="5085183" cy="4776496"/>
          </a:xfrm>
        </p:spPr>
        <p:txBody>
          <a:bodyPr>
            <a:normAutofit fontScale="92500" lnSpcReduction="20000"/>
          </a:bodyPr>
          <a:lstStyle/>
          <a:p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Það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undirliggjandi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forsenda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sáttmálans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lýðræðið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pólítískt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fyrirkomulag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uppruna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löggjafarvaldsins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hjá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borgurunum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best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þess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fallið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stuðla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virðingu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fyrir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mannréttindum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.” (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Spanó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, 2015). 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Hins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vegar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með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vísan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nauðsynjar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umburðarlyndis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í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fjölmenningarsamfélögunum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byggja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lýðræðisfyrirkomulagi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geti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verið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nauðsynlegt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tiltekin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tjáning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refsiverð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eða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jafnvel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komið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í veg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fyrir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hana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GB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Gunduz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v Turkey 2003 para 40.) </a:t>
            </a:r>
          </a:p>
          <a:p>
            <a:endParaRPr lang="is-I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3124A8-7349-4212-A5F8-E6D26B7EC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563" y="1527058"/>
            <a:ext cx="57626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83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6F62-349D-4FF0-825C-EBF6AC09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Konur og hatur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5028D5-F1A7-4D4B-AAEC-B336F0C0E77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334346" y="1258145"/>
            <a:ext cx="4358951" cy="341649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FCD33C-FB1A-4EBF-B20E-6F873C54E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342" y="223664"/>
            <a:ext cx="3456911" cy="3577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9833E-04A5-493E-8F2F-27EE60FB0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100" y="3801467"/>
            <a:ext cx="4824062" cy="28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78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E0E2D-BD51-4830-AC16-1545FC02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Eltihrelling - </a:t>
            </a:r>
            <a:r>
              <a:rPr lang="is-IS" dirty="0" err="1"/>
              <a:t>umsáturseinelti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8E7AA-3896-4747-A96B-89990A33DBC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r>
              <a:rPr lang="is-IS" b="0" i="0" dirty="0">
                <a:solidFill>
                  <a:srgbClr val="242424"/>
                </a:solidFill>
                <a:effectLst/>
                <a:latin typeface="Droid Serif" panose="02020600060500020200" pitchFamily="18" charset="0"/>
              </a:rPr>
              <a:t>Hver sem endurtekið hótar, eltir, fylgist með, setur sig í samband við eða með öðrum sambærilegum hætti situr um annan mann og háttsemin er til þess fallin að valda hræðslu eða kvíða skal sæta sektum eða fangelsi allt að 4 árum.</a:t>
            </a:r>
          </a:p>
          <a:p>
            <a:endParaRPr lang="is-IS" b="0" i="0" dirty="0">
              <a:solidFill>
                <a:srgbClr val="242424"/>
              </a:solidFill>
              <a:effectLst/>
              <a:latin typeface="Droid Serif" panose="02020600060500020200" pitchFamily="18" charset="0"/>
            </a:endParaRPr>
          </a:p>
          <a:p>
            <a:r>
              <a:rPr lang="is-IS" dirty="0">
                <a:solidFill>
                  <a:srgbClr val="242424"/>
                </a:solidFill>
                <a:latin typeface="Droid Serif" panose="02020600060500020200" pitchFamily="18" charset="0"/>
              </a:rPr>
              <a:t>34. gr. Istanbúl samnings Evrópuráðsins </a:t>
            </a:r>
          </a:p>
          <a:p>
            <a:r>
              <a:rPr lang="is-IS" dirty="0">
                <a:solidFill>
                  <a:srgbClr val="242424"/>
                </a:solidFill>
                <a:latin typeface="Droid Serif" panose="02020600060500020200" pitchFamily="18" charset="0"/>
              </a:rPr>
              <a:t>Hvert atvik þarf ekki að vera sjálfstæð hótun í skilningi 233. gr., heldur er hin refsiverða háttsemi fyrst og fremst falin í síbylju.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35111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C5ACB-EA5B-410E-A83D-3AD19CE9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Úrræði og viðbrögð</a:t>
            </a:r>
          </a:p>
        </p:txBody>
      </p:sp>
    </p:spTree>
    <p:extLst>
      <p:ext uri="{BB962C8B-B14F-4D97-AF65-F5344CB8AC3E}">
        <p14:creationId xmlns:p14="http://schemas.microsoft.com/office/powerpoint/2010/main" val="113717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73383"/>
            <a:ext cx="7092950" cy="2516042"/>
          </a:xfrm>
        </p:spPr>
        <p:txBody>
          <a:bodyPr/>
          <a:lstStyle/>
          <a:p>
            <a:r>
              <a:rPr lang="en-GB" dirty="0"/>
              <a:t>Net- og </a:t>
            </a:r>
            <a:r>
              <a:rPr lang="en-GB" dirty="0" err="1"/>
              <a:t>tölvubrot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212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0A8F-DC39-422C-9725-26E1D125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Löggæsla og stafræn brot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4707B-318C-4979-90C5-705E6F7551B1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Hlutverk lögreglu varðandi netbrot</a:t>
            </a:r>
          </a:p>
          <a:p>
            <a:pPr lvl="1"/>
            <a:r>
              <a:rPr lang="is-IS" dirty="0"/>
              <a:t>Viðbúnaður lögreglu (</a:t>
            </a:r>
            <a:r>
              <a:rPr lang="is-IS" dirty="0" err="1"/>
              <a:t>mönnun</a:t>
            </a:r>
            <a:r>
              <a:rPr lang="is-IS" dirty="0"/>
              <a:t>, þekking, aðföng)</a:t>
            </a:r>
          </a:p>
          <a:p>
            <a:pPr lvl="1"/>
            <a:r>
              <a:rPr lang="is-IS" dirty="0"/>
              <a:t>Lögsöguvandi í framkvæmd felur ekki í sér lögsöguvanda í reynd</a:t>
            </a:r>
          </a:p>
          <a:p>
            <a:r>
              <a:rPr lang="is-IS" dirty="0"/>
              <a:t>Tæknin býr til nýjar leiðir til afbrota, en einnig til afbrotavarna</a:t>
            </a:r>
          </a:p>
          <a:p>
            <a:r>
              <a:rPr lang="is-IS" dirty="0"/>
              <a:t>Sérstaða stafrænna sönnunargagna</a:t>
            </a:r>
          </a:p>
          <a:p>
            <a:pPr lvl="1"/>
            <a:r>
              <a:rPr lang="is-IS" dirty="0"/>
              <a:t>Umfang og aukning</a:t>
            </a:r>
          </a:p>
          <a:p>
            <a:pPr lvl="1"/>
            <a:r>
              <a:rPr lang="is-IS" dirty="0"/>
              <a:t>Verður aflað af fleiri aðilum en lögreglu</a:t>
            </a:r>
          </a:p>
          <a:p>
            <a:pPr lvl="2"/>
            <a:r>
              <a:rPr lang="is-IS" dirty="0"/>
              <a:t>Þriðji aðili</a:t>
            </a:r>
          </a:p>
          <a:p>
            <a:pPr lvl="2"/>
            <a:r>
              <a:rPr lang="is-IS" dirty="0"/>
              <a:t>Einstaklingar</a:t>
            </a:r>
          </a:p>
          <a:p>
            <a:pPr lvl="2"/>
            <a:r>
              <a:rPr lang="is-IS" dirty="0"/>
              <a:t>Samfélagsmiðlar og sambærilegir aðilar á netinu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06351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B9EF-FDDC-4009-8F14-6D39CB2A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Mikilvægi öryggismenningar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50EB1-0AC9-4082-8191-0A4C836357B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/>
              <a:t>Almennt netöryggi </a:t>
            </a:r>
          </a:p>
          <a:p>
            <a:pPr lvl="1"/>
            <a:r>
              <a:rPr lang="is-IS" dirty="0"/>
              <a:t>112</a:t>
            </a:r>
          </a:p>
          <a:p>
            <a:r>
              <a:rPr lang="is-IS" dirty="0"/>
              <a:t>Mat á mörkum einkalífs og almannarýmis á stafrænum miðlum </a:t>
            </a:r>
          </a:p>
          <a:p>
            <a:pPr lvl="1"/>
            <a:r>
              <a:rPr lang="is-IS" dirty="0"/>
              <a:t>Samhæft á vegum framboða eða einstaklingur hver fyrir sig</a:t>
            </a:r>
          </a:p>
          <a:p>
            <a:r>
              <a:rPr lang="is-IS" dirty="0"/>
              <a:t>Viðnámsþol</a:t>
            </a:r>
          </a:p>
          <a:p>
            <a:r>
              <a:rPr lang="is-IS" dirty="0"/>
              <a:t>Stuðningur</a:t>
            </a:r>
          </a:p>
          <a:p>
            <a:pPr lvl="1"/>
            <a:r>
              <a:rPr lang="is-IS" dirty="0"/>
              <a:t>Félagslegur (vinir, fjölskylda), faglegur (framboðsfélagar), stafrænn (hópar á netinu)</a:t>
            </a:r>
          </a:p>
          <a:p>
            <a:r>
              <a:rPr lang="is-IS" dirty="0"/>
              <a:t>Tilkynning til viðeigandi aðila</a:t>
            </a:r>
          </a:p>
          <a:p>
            <a:pPr lvl="1"/>
            <a:r>
              <a:rPr lang="is-IS" dirty="0"/>
              <a:t>Viðkomandi miðill, lögregla, félagslegt samhengi</a:t>
            </a:r>
          </a:p>
        </p:txBody>
      </p:sp>
    </p:spTree>
    <p:extLst>
      <p:ext uri="{BB962C8B-B14F-4D97-AF65-F5344CB8AC3E}">
        <p14:creationId xmlns:p14="http://schemas.microsoft.com/office/powerpoint/2010/main" val="96497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1421-CF3D-46F3-8FE0-99C5D60F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Það þarf að tilkynna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07C024-E6AC-42EF-AA36-1AB4DC0E450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44420" y="2130295"/>
            <a:ext cx="6219825" cy="29146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A06230-58C1-4EED-A446-3278D55D4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38" y="1704975"/>
            <a:ext cx="55530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35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Hvað</a:t>
            </a:r>
            <a:r>
              <a:rPr lang="en-GB" dirty="0"/>
              <a:t> á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gera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GB" dirty="0" err="1"/>
              <a:t>Tilkynna</a:t>
            </a:r>
            <a:r>
              <a:rPr lang="en-GB" dirty="0"/>
              <a:t>!!</a:t>
            </a:r>
          </a:p>
          <a:p>
            <a:endParaRPr lang="en-GB" dirty="0"/>
          </a:p>
          <a:p>
            <a:r>
              <a:rPr lang="en-GB" dirty="0"/>
              <a:t>112</a:t>
            </a:r>
          </a:p>
          <a:p>
            <a:r>
              <a:rPr lang="en-GB" dirty="0"/>
              <a:t>cybercrime@lrh.is</a:t>
            </a:r>
          </a:p>
          <a:p>
            <a:r>
              <a:rPr lang="en-GB" dirty="0" err="1"/>
              <a:t>Platformið</a:t>
            </a:r>
            <a:endParaRPr lang="en-GB" dirty="0"/>
          </a:p>
          <a:p>
            <a:pPr lvl="1"/>
            <a:r>
              <a:rPr lang="en-GB" dirty="0" err="1"/>
              <a:t>Mismunandi</a:t>
            </a:r>
            <a:r>
              <a:rPr lang="en-GB" dirty="0"/>
              <a:t> </a:t>
            </a:r>
            <a:r>
              <a:rPr lang="en-GB" dirty="0" err="1"/>
              <a:t>eftir</a:t>
            </a:r>
            <a:r>
              <a:rPr lang="en-GB" dirty="0"/>
              <a:t> </a:t>
            </a:r>
            <a:r>
              <a:rPr lang="en-GB" dirty="0" err="1"/>
              <a:t>miðli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163" y="1690688"/>
            <a:ext cx="5878946" cy="340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2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27D7-EB9C-4A84-88BA-D94179B5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Net- og tölvubrot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D5D83-D48C-40FD-AB61-F1A75F37FF4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Engin alþjóðleg skilgreining</a:t>
            </a:r>
          </a:p>
          <a:p>
            <a:r>
              <a:rPr lang="is-IS" dirty="0"/>
              <a:t>Búdapest-samningur Evrópuráðsins</a:t>
            </a:r>
          </a:p>
          <a:p>
            <a:r>
              <a:rPr lang="is-IS" dirty="0"/>
              <a:t>Lögin</a:t>
            </a:r>
          </a:p>
          <a:p>
            <a:pPr lvl="1"/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Hugtakið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tölvubrot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hefur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ekki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verið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skilgreint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fræðilega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í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íslenskum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refsirétti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. Er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hugtakið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hér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notað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samheiti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yfir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ýmsa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óréttmæta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ólögmæta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háttsemi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framin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með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því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nota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tölvu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eða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beinist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tölvum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hugbúnaði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forritum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eða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gögnum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upplýsingum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varðveittar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eru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í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tölvum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eða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tölvutæku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formi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Grg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lög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nr. 30/1998).</a:t>
            </a:r>
          </a:p>
          <a:p>
            <a:r>
              <a:rPr lang="is-IS" dirty="0"/>
              <a:t>„</a:t>
            </a:r>
            <a:r>
              <a:rPr lang="is-IS" dirty="0" err="1"/>
              <a:t>Cyber-enabled</a:t>
            </a:r>
            <a:r>
              <a:rPr lang="is-IS" dirty="0"/>
              <a:t>“ og „</a:t>
            </a:r>
            <a:r>
              <a:rPr lang="is-IS" dirty="0" err="1"/>
              <a:t>cyber-dependent</a:t>
            </a:r>
            <a:r>
              <a:rPr lang="is-IS" dirty="0"/>
              <a:t>“ brot</a:t>
            </a:r>
          </a:p>
        </p:txBody>
      </p:sp>
    </p:spTree>
    <p:extLst>
      <p:ext uri="{BB962C8B-B14F-4D97-AF65-F5344CB8AC3E}">
        <p14:creationId xmlns:p14="http://schemas.microsoft.com/office/powerpoint/2010/main" val="81136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40327"/>
            <a:ext cx="7092950" cy="57773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“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hugtakinu</a:t>
            </a:r>
            <a:r>
              <a:rPr lang="en-GB" dirty="0"/>
              <a:t> „</a:t>
            </a:r>
            <a:r>
              <a:rPr lang="en-GB" dirty="0" err="1"/>
              <a:t>tölvu</a:t>
            </a:r>
            <a:r>
              <a:rPr lang="en-GB" dirty="0"/>
              <a:t>- og </a:t>
            </a:r>
            <a:r>
              <a:rPr lang="en-GB" dirty="0" err="1"/>
              <a:t>netglæpir</a:t>
            </a:r>
            <a:r>
              <a:rPr lang="en-GB" dirty="0"/>
              <a:t>“ er </a:t>
            </a:r>
            <a:r>
              <a:rPr lang="en-GB" dirty="0" err="1"/>
              <a:t>átt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afbrot</a:t>
            </a:r>
            <a:r>
              <a:rPr lang="en-GB" dirty="0"/>
              <a:t> </a:t>
            </a:r>
            <a:r>
              <a:rPr lang="en-GB" dirty="0" err="1"/>
              <a:t>einstaklinga</a:t>
            </a:r>
            <a:r>
              <a:rPr lang="en-GB" dirty="0"/>
              <a:t> </a:t>
            </a:r>
            <a:r>
              <a:rPr lang="en-GB" dirty="0" err="1"/>
              <a:t>eða</a:t>
            </a:r>
            <a:r>
              <a:rPr lang="en-GB" dirty="0"/>
              <a:t> </a:t>
            </a:r>
            <a:r>
              <a:rPr lang="en-GB" dirty="0" err="1"/>
              <a:t>skipulagða</a:t>
            </a:r>
            <a:r>
              <a:rPr lang="en-GB" dirty="0"/>
              <a:t> </a:t>
            </a:r>
            <a:r>
              <a:rPr lang="en-GB" dirty="0" err="1"/>
              <a:t>brotastarfsemi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ýmist</a:t>
            </a:r>
            <a:r>
              <a:rPr lang="en-GB" dirty="0"/>
              <a:t> </a:t>
            </a:r>
            <a:r>
              <a:rPr lang="en-GB" dirty="0" err="1"/>
              <a:t>beinist</a:t>
            </a:r>
            <a:r>
              <a:rPr lang="en-GB" dirty="0"/>
              <a:t> </a:t>
            </a:r>
            <a:r>
              <a:rPr lang="en-GB" dirty="0" err="1"/>
              <a:t>gegn</a:t>
            </a:r>
            <a:r>
              <a:rPr lang="en-GB" dirty="0"/>
              <a:t> </a:t>
            </a:r>
            <a:r>
              <a:rPr lang="en-GB" dirty="0" err="1"/>
              <a:t>stafrænum</a:t>
            </a:r>
            <a:r>
              <a:rPr lang="en-GB" dirty="0"/>
              <a:t> </a:t>
            </a:r>
            <a:r>
              <a:rPr lang="en-GB" dirty="0" err="1"/>
              <a:t>upplýsinga</a:t>
            </a:r>
            <a:r>
              <a:rPr lang="en-GB" dirty="0"/>
              <a:t>- og </a:t>
            </a:r>
            <a:r>
              <a:rPr lang="en-GB" dirty="0" err="1"/>
              <a:t>miðlunarkerfum</a:t>
            </a:r>
            <a:r>
              <a:rPr lang="en-GB" dirty="0"/>
              <a:t> </a:t>
            </a:r>
            <a:r>
              <a:rPr lang="en-GB" dirty="0" err="1"/>
              <a:t>eða</a:t>
            </a:r>
            <a:r>
              <a:rPr lang="en-GB" dirty="0"/>
              <a:t> fer </a:t>
            </a:r>
            <a:r>
              <a:rPr lang="en-GB" dirty="0" err="1"/>
              <a:t>fram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því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nýta</a:t>
            </a:r>
            <a:r>
              <a:rPr lang="en-GB" dirty="0"/>
              <a:t> </a:t>
            </a:r>
            <a:r>
              <a:rPr lang="en-GB" dirty="0" err="1"/>
              <a:t>þau</a:t>
            </a:r>
            <a:r>
              <a:rPr lang="en-GB" dirty="0"/>
              <a:t> </a:t>
            </a:r>
            <a:r>
              <a:rPr lang="en-GB" dirty="0" err="1"/>
              <a:t>sömu</a:t>
            </a:r>
            <a:r>
              <a:rPr lang="en-GB" dirty="0"/>
              <a:t> </a:t>
            </a:r>
            <a:r>
              <a:rPr lang="en-GB" dirty="0" err="1"/>
              <a:t>kerfi</a:t>
            </a:r>
            <a:r>
              <a:rPr lang="en-GB" dirty="0"/>
              <a:t>” (GRD RLS 2016).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30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1DE90D-F502-42BC-AC06-80FC148E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89E2DC-7076-4CB9-A0FC-C2F9DA60DE46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56436657"/>
              </p:ext>
            </p:extLst>
          </p:nvPr>
        </p:nvGraphicFramePr>
        <p:xfrm>
          <a:off x="0" y="1866900"/>
          <a:ext cx="8559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90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2189CB-55B8-4D67-A5A4-3AEC510B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Einkenni netbrota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542960-9DD6-42A3-ACE6-61A06144AEB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728870" y="1834449"/>
            <a:ext cx="9303026" cy="46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5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4FA3-2A0D-4195-A60E-A5EC7A59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Sameiginleg einkenni netbrota (IOCTA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EE0AF-B215-42A8-871A-C9B1E8E2CDA1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Social engineering </a:t>
            </a:r>
            <a:r>
              <a:rPr lang="en-GB" dirty="0" err="1"/>
              <a:t>stærsti</a:t>
            </a:r>
            <a:r>
              <a:rPr lang="en-GB" dirty="0"/>
              <a:t> </a:t>
            </a:r>
            <a:r>
              <a:rPr lang="en-GB" dirty="0" err="1"/>
              <a:t>þátturinn</a:t>
            </a:r>
            <a:endParaRPr lang="en-GB" dirty="0"/>
          </a:p>
          <a:p>
            <a:pPr lvl="1"/>
            <a:r>
              <a:rPr lang="en-GB" dirty="0" err="1"/>
              <a:t>Phising</a:t>
            </a:r>
            <a:r>
              <a:rPr lang="en-GB" dirty="0"/>
              <a:t> </a:t>
            </a:r>
            <a:r>
              <a:rPr lang="en-GB" dirty="0" err="1"/>
              <a:t>mikilvægt</a:t>
            </a:r>
            <a:r>
              <a:rPr lang="en-GB" dirty="0"/>
              <a:t> </a:t>
            </a:r>
            <a:r>
              <a:rPr lang="en-GB" dirty="0" err="1"/>
              <a:t>tæki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allar</a:t>
            </a:r>
            <a:r>
              <a:rPr lang="en-GB" dirty="0"/>
              <a:t> </a:t>
            </a:r>
            <a:r>
              <a:rPr lang="en-GB" dirty="0" err="1"/>
              <a:t>tegundir</a:t>
            </a:r>
            <a:r>
              <a:rPr lang="en-GB" dirty="0"/>
              <a:t> </a:t>
            </a:r>
            <a:r>
              <a:rPr lang="en-GB" dirty="0" err="1"/>
              <a:t>netbrota</a:t>
            </a:r>
            <a:endParaRPr lang="en-GB" dirty="0"/>
          </a:p>
          <a:p>
            <a:pPr lvl="2"/>
            <a:r>
              <a:rPr lang="en-GB" dirty="0" err="1"/>
              <a:t>Verknaðaraðferð</a:t>
            </a:r>
            <a:r>
              <a:rPr lang="en-GB" dirty="0"/>
              <a:t>, </a:t>
            </a:r>
            <a:r>
              <a:rPr lang="en-GB" dirty="0" err="1"/>
              <a:t>brotategund</a:t>
            </a:r>
            <a:r>
              <a:rPr lang="en-GB" dirty="0"/>
              <a:t>, </a:t>
            </a:r>
            <a:r>
              <a:rPr lang="en-GB" dirty="0" err="1"/>
              <a:t>grundvöllur</a:t>
            </a:r>
            <a:r>
              <a:rPr lang="en-GB" dirty="0"/>
              <a:t> </a:t>
            </a:r>
            <a:r>
              <a:rPr lang="en-GB" dirty="0" err="1"/>
              <a:t>kúgana</a:t>
            </a:r>
            <a:endParaRPr lang="en-GB" dirty="0"/>
          </a:p>
          <a:p>
            <a:pPr lvl="2"/>
            <a:r>
              <a:rPr lang="en-GB" dirty="0" err="1"/>
              <a:t>Krefst</a:t>
            </a:r>
            <a:r>
              <a:rPr lang="en-GB" dirty="0"/>
              <a:t> </a:t>
            </a:r>
            <a:r>
              <a:rPr lang="en-GB" dirty="0" err="1"/>
              <a:t>aðgerða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hálfu</a:t>
            </a:r>
            <a:r>
              <a:rPr lang="en-GB" dirty="0"/>
              <a:t> </a:t>
            </a:r>
            <a:r>
              <a:rPr lang="en-GB" dirty="0" err="1"/>
              <a:t>fyrirtækja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takmarka</a:t>
            </a:r>
            <a:r>
              <a:rPr lang="en-GB" dirty="0"/>
              <a:t> </a:t>
            </a:r>
            <a:r>
              <a:rPr lang="en-GB" dirty="0" err="1"/>
              <a:t>áhættu</a:t>
            </a:r>
            <a:r>
              <a:rPr lang="en-GB" dirty="0"/>
              <a:t> (</a:t>
            </a:r>
            <a:r>
              <a:rPr lang="en-GB" dirty="0" err="1"/>
              <a:t>tamk</a:t>
            </a:r>
            <a:r>
              <a:rPr lang="en-GB" dirty="0"/>
              <a:t> DMARC protocol </a:t>
            </a:r>
            <a:r>
              <a:rPr lang="en-GB" dirty="0" err="1"/>
              <a:t>fyrir</a:t>
            </a:r>
            <a:r>
              <a:rPr lang="en-GB" dirty="0"/>
              <a:t> email)</a:t>
            </a:r>
          </a:p>
          <a:p>
            <a:r>
              <a:rPr lang="en-GB" dirty="0" err="1"/>
              <a:t>Peningaburðardýr</a:t>
            </a:r>
            <a:endParaRPr lang="en-GB" dirty="0"/>
          </a:p>
          <a:p>
            <a:pPr lvl="1"/>
            <a:r>
              <a:rPr lang="en-GB" dirty="0" err="1"/>
              <a:t>Kjarni</a:t>
            </a:r>
            <a:r>
              <a:rPr lang="en-GB" dirty="0"/>
              <a:t> í </a:t>
            </a:r>
            <a:r>
              <a:rPr lang="en-GB" dirty="0" err="1"/>
              <a:t>þvætti</a:t>
            </a:r>
            <a:r>
              <a:rPr lang="en-GB" dirty="0"/>
              <a:t> </a:t>
            </a:r>
            <a:r>
              <a:rPr lang="en-GB" dirty="0" err="1"/>
              <a:t>ágóða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netbrotum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Meðferð</a:t>
            </a:r>
            <a:r>
              <a:rPr lang="en-GB" dirty="0"/>
              <a:t> </a:t>
            </a:r>
            <a:r>
              <a:rPr lang="en-GB" dirty="0" err="1"/>
              <a:t>rafeyris</a:t>
            </a:r>
            <a:r>
              <a:rPr lang="en-GB" dirty="0"/>
              <a:t> í </a:t>
            </a:r>
            <a:r>
              <a:rPr lang="en-GB" dirty="0" err="1"/>
              <a:t>ólögmætum</a:t>
            </a:r>
            <a:r>
              <a:rPr lang="en-GB" dirty="0"/>
              <a:t> </a:t>
            </a:r>
            <a:r>
              <a:rPr lang="en-GB" dirty="0" err="1"/>
              <a:t>tilgangi</a:t>
            </a:r>
            <a:endParaRPr lang="en-GB" dirty="0"/>
          </a:p>
          <a:p>
            <a:pPr lvl="1"/>
            <a:r>
              <a:rPr lang="en-GB" dirty="0" err="1"/>
              <a:t>Verulegar</a:t>
            </a:r>
            <a:r>
              <a:rPr lang="en-GB" dirty="0"/>
              <a:t> </a:t>
            </a:r>
            <a:r>
              <a:rPr lang="en-GB" dirty="0" err="1"/>
              <a:t>áskoranir</a:t>
            </a:r>
            <a:r>
              <a:rPr lang="en-GB" dirty="0"/>
              <a:t> í </a:t>
            </a:r>
            <a:r>
              <a:rPr lang="en-GB" dirty="0" err="1"/>
              <a:t>löggæslu</a:t>
            </a:r>
            <a:r>
              <a:rPr lang="en-GB" dirty="0"/>
              <a:t> </a:t>
            </a:r>
            <a:r>
              <a:rPr lang="en-GB" dirty="0" err="1"/>
              <a:t>vegna</a:t>
            </a:r>
            <a:r>
              <a:rPr lang="en-GB" dirty="0"/>
              <a:t> </a:t>
            </a:r>
            <a:r>
              <a:rPr lang="en-GB" dirty="0" err="1"/>
              <a:t>nafnleysis</a:t>
            </a:r>
            <a:endParaRPr lang="en-GB" dirty="0"/>
          </a:p>
          <a:p>
            <a:pPr lvl="1"/>
            <a:r>
              <a:rPr lang="en-GB" dirty="0" err="1"/>
              <a:t>Gjaldmiðill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greiðsla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netbrot</a:t>
            </a:r>
            <a:endParaRPr lang="en-GB" dirty="0"/>
          </a:p>
          <a:p>
            <a:pPr lvl="1"/>
            <a:r>
              <a:rPr lang="en-GB" dirty="0" err="1"/>
              <a:t>Andlag</a:t>
            </a:r>
            <a:r>
              <a:rPr lang="en-GB" dirty="0"/>
              <a:t> </a:t>
            </a:r>
            <a:r>
              <a:rPr lang="en-GB" dirty="0" err="1"/>
              <a:t>netbrota</a:t>
            </a:r>
            <a:r>
              <a:rPr lang="en-GB" dirty="0"/>
              <a:t> – </a:t>
            </a:r>
            <a:r>
              <a:rPr lang="en-GB" dirty="0" err="1"/>
              <a:t>þjófnaður</a:t>
            </a:r>
            <a:r>
              <a:rPr lang="en-GB" dirty="0"/>
              <a:t> á </a:t>
            </a:r>
            <a:r>
              <a:rPr lang="en-GB" dirty="0" err="1"/>
              <a:t>rafmynt</a:t>
            </a:r>
            <a:endParaRPr lang="en-GB" dirty="0"/>
          </a:p>
          <a:p>
            <a:pPr lvl="1"/>
            <a:r>
              <a:rPr lang="en-GB" dirty="0" err="1"/>
              <a:t>Áhætta</a:t>
            </a:r>
            <a:r>
              <a:rPr lang="en-GB" dirty="0"/>
              <a:t> </a:t>
            </a:r>
            <a:r>
              <a:rPr lang="en-GB" dirty="0" err="1"/>
              <a:t>fólgin</a:t>
            </a:r>
            <a:r>
              <a:rPr lang="en-GB" dirty="0"/>
              <a:t> í </a:t>
            </a:r>
            <a:r>
              <a:rPr lang="en-GB" dirty="0" err="1"/>
              <a:t>skilningsleysi</a:t>
            </a:r>
            <a:r>
              <a:rPr lang="en-GB" dirty="0"/>
              <a:t> </a:t>
            </a:r>
            <a:r>
              <a:rPr lang="en-GB" dirty="0" err="1"/>
              <a:t>notenda</a:t>
            </a:r>
            <a:r>
              <a:rPr lang="en-GB" dirty="0"/>
              <a:t> á </a:t>
            </a:r>
            <a:r>
              <a:rPr lang="en-GB" dirty="0" err="1"/>
              <a:t>innviðum</a:t>
            </a:r>
            <a:r>
              <a:rPr lang="en-GB" dirty="0"/>
              <a:t> og </a:t>
            </a:r>
            <a:r>
              <a:rPr lang="en-GB" dirty="0" err="1"/>
              <a:t>gangverki</a:t>
            </a:r>
            <a:r>
              <a:rPr lang="en-GB" dirty="0"/>
              <a:t> – </a:t>
            </a:r>
            <a:r>
              <a:rPr lang="en-GB" dirty="0" err="1"/>
              <a:t>OneCoin</a:t>
            </a:r>
            <a:r>
              <a:rPr lang="en-GB" dirty="0"/>
              <a:t>?</a:t>
            </a:r>
          </a:p>
          <a:p>
            <a:r>
              <a:rPr lang="en-GB" dirty="0" err="1"/>
              <a:t>Áskoranir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löggæslu</a:t>
            </a:r>
            <a:endParaRPr lang="en-GB" dirty="0"/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1349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1BF4C-3441-4466-9A59-4A9E3312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Flokkar tölvubrota – Búdapest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841C4-7B6D-4DED-8E79-B431FCCF28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457739"/>
            <a:ext cx="8559800" cy="5400261"/>
          </a:xfrm>
        </p:spPr>
        <p:txBody>
          <a:bodyPr>
            <a:normAutofit fontScale="70000" lnSpcReduction="20000"/>
          </a:bodyPr>
          <a:lstStyle/>
          <a:p>
            <a:r>
              <a:rPr lang="is-IS" dirty="0"/>
              <a:t>Stuldur á persónuauðkennum</a:t>
            </a:r>
          </a:p>
          <a:p>
            <a:pPr lvl="1"/>
            <a:r>
              <a:rPr lang="is-IS" dirty="0"/>
              <a:t>Ólöglegur aðgangur (2. gr)</a:t>
            </a:r>
          </a:p>
          <a:p>
            <a:r>
              <a:rPr lang="is-IS" dirty="0"/>
              <a:t>Fjársvik og tilraunir til blekkinga í hagnaðarskyni</a:t>
            </a:r>
          </a:p>
          <a:p>
            <a:pPr lvl="1"/>
            <a:r>
              <a:rPr lang="is-IS" dirty="0"/>
              <a:t>Fölsun tengd tölvum (7. gr), svik tengd tölvum (8. gr). </a:t>
            </a:r>
          </a:p>
          <a:p>
            <a:r>
              <a:rPr lang="is-IS" dirty="0"/>
              <a:t>Ofbeldi gegn börnum á internetinu</a:t>
            </a:r>
          </a:p>
          <a:p>
            <a:pPr lvl="1"/>
            <a:r>
              <a:rPr lang="is-IS" dirty="0"/>
              <a:t>Brot gegn börnum (9. gr)</a:t>
            </a:r>
          </a:p>
          <a:p>
            <a:pPr lvl="1"/>
            <a:r>
              <a:rPr lang="is-IS" dirty="0"/>
              <a:t>18 ára, en ríkjum heimild að miða við undir 16 ára</a:t>
            </a:r>
          </a:p>
          <a:p>
            <a:r>
              <a:rPr lang="is-IS" dirty="0"/>
              <a:t>Tölvuinnbrot</a:t>
            </a:r>
          </a:p>
          <a:p>
            <a:pPr lvl="1"/>
            <a:r>
              <a:rPr lang="is-IS" dirty="0"/>
              <a:t>„Hakkarar“, aðgerðarhópar, </a:t>
            </a:r>
            <a:r>
              <a:rPr lang="is-IS" dirty="0" err="1"/>
              <a:t>dulkóðun</a:t>
            </a:r>
            <a:r>
              <a:rPr lang="is-IS" dirty="0"/>
              <a:t> á gögnum </a:t>
            </a:r>
          </a:p>
          <a:p>
            <a:pPr lvl="1"/>
            <a:r>
              <a:rPr lang="is-IS" dirty="0"/>
              <a:t>Gagnaröskun (4. gr), kerfisröskun (5. gr) </a:t>
            </a:r>
          </a:p>
          <a:p>
            <a:r>
              <a:rPr lang="is-IS" dirty="0"/>
              <a:t>Tölvuárásir</a:t>
            </a:r>
          </a:p>
          <a:p>
            <a:pPr lvl="1"/>
            <a:r>
              <a:rPr lang="is-IS" dirty="0"/>
              <a:t>Dreifðar netárásir/neitun á þjónustu, ruslpóstur, skemmdarverk á gögnum eða kerfum</a:t>
            </a:r>
          </a:p>
          <a:p>
            <a:pPr lvl="1"/>
            <a:r>
              <a:rPr lang="is-IS" dirty="0"/>
              <a:t>Gagnaröskun (4. gr), kerfisröskun (5. gr), misnotkun búnaðar (6. gr). </a:t>
            </a:r>
          </a:p>
          <a:p>
            <a:r>
              <a:rPr lang="is-IS" dirty="0"/>
              <a:t>Njósnir og/eða stuldur á hugverkaréttindum</a:t>
            </a:r>
          </a:p>
          <a:p>
            <a:pPr lvl="1"/>
            <a:r>
              <a:rPr lang="is-IS" dirty="0"/>
              <a:t>Ólöglegur aðgangur, ólögleg hlerun og afbrot tengd höfundarrétti og skyldum réttindum (10. gr) </a:t>
            </a:r>
          </a:p>
          <a:p>
            <a:r>
              <a:rPr lang="is-IS" dirty="0"/>
              <a:t>Árásir á samfélagsminni og mikilvægustu stofnanir með spilliforritum/vírusum</a:t>
            </a:r>
          </a:p>
          <a:p>
            <a:pPr lvl="1"/>
            <a:r>
              <a:rPr lang="is-IS" dirty="0"/>
              <a:t>Gagnaröskun (4. gr), kerfisröskun (5. gr), misnotkun búnaðar (6. gr). </a:t>
            </a:r>
          </a:p>
        </p:txBody>
      </p:sp>
    </p:spTree>
    <p:extLst>
      <p:ext uri="{BB962C8B-B14F-4D97-AF65-F5344CB8AC3E}">
        <p14:creationId xmlns:p14="http://schemas.microsoft.com/office/powerpoint/2010/main" val="2566127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1801</Words>
  <Application>Microsoft Office PowerPoint</Application>
  <PresentationFormat>Widescreen</PresentationFormat>
  <Paragraphs>218</Paragraphs>
  <Slides>33</Slides>
  <Notes>5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Droid Serif</vt:lpstr>
      <vt:lpstr>Office Theme</vt:lpstr>
      <vt:lpstr>Stafræn brot </vt:lpstr>
      <vt:lpstr>Í dag: Net- og tölvubrot  Brot til umfjöllunar  - friðhelgi einkalífs - auðkennisþjófnaður - hótanir  - haturstjáning - eltihrelling  Úrræði og viðbrögð  </vt:lpstr>
      <vt:lpstr>Net- og tölvubrot</vt:lpstr>
      <vt:lpstr>Net- og tölvubrot</vt:lpstr>
      <vt:lpstr>“Með hugtakinu „tölvu- og netglæpir“ er átt við afbrot einstaklinga eða skipulagða brotastarfsemi sem ýmist beinist gegn stafrænum upplýsinga- og miðlunarkerfum eða fer fram með því að nýta þau sömu kerfi” (GRD RLS 2016). </vt:lpstr>
      <vt:lpstr>PowerPoint Presentation</vt:lpstr>
      <vt:lpstr>Einkenni netbrota</vt:lpstr>
      <vt:lpstr>Sameiginleg einkenni netbrota (IOCTA 2019)</vt:lpstr>
      <vt:lpstr>Flokkar tölvubrota – Búdapest </vt:lpstr>
      <vt:lpstr>PowerPoint Presentation</vt:lpstr>
      <vt:lpstr>Umfang</vt:lpstr>
      <vt:lpstr>Fjölmiðlanefnd (2022)</vt:lpstr>
      <vt:lpstr>PowerPoint Presentation</vt:lpstr>
      <vt:lpstr>Áhrif netsins og stafrænnar tækni á afbrot (Wall, 2017)</vt:lpstr>
      <vt:lpstr>Áhrif netsins á brotastarfsemi  – bæði á inntak og form</vt:lpstr>
      <vt:lpstr>Víxlverkun tækniþróunar og fjármunabrota (IOCTA 2019)</vt:lpstr>
      <vt:lpstr>Áskoranir (GRD RLS 2016)</vt:lpstr>
      <vt:lpstr>Hvers vegna skiptir máli hvað er hvar og hvaða áhrif hefur það?  Lögsöguvandinn og net- og tölvubrot</vt:lpstr>
      <vt:lpstr>Brotamenn (Walden, 2020)</vt:lpstr>
      <vt:lpstr>Samfélagsmiðlar</vt:lpstr>
      <vt:lpstr>     Brot til umfjöllunar í dag  Brot gegn friðhelgi einkalífs (228. og 229. gr) Auðkennisþjófnaður (228/229 gr. og aðrar eftir atvikum) Hótanir (233. gr) Haturstjáning (233. gr. a) Eltihrelling (232. gr. a) </vt:lpstr>
      <vt:lpstr>Brot gegn friðhelgi einkalífs</vt:lpstr>
      <vt:lpstr>Kenni-auðkennis-reikningaþjófnaður</vt:lpstr>
      <vt:lpstr>Hótanir</vt:lpstr>
      <vt:lpstr>Haturstjáning</vt:lpstr>
      <vt:lpstr>Haturstjáning í dómaframkvæmd MDE</vt:lpstr>
      <vt:lpstr>Konur og hatur</vt:lpstr>
      <vt:lpstr>Eltihrelling - umsáturseinelti</vt:lpstr>
      <vt:lpstr>Úrræði og viðbrögð</vt:lpstr>
      <vt:lpstr>Löggæsla og stafræn brot</vt:lpstr>
      <vt:lpstr>Mikilvægi öryggismenningar</vt:lpstr>
      <vt:lpstr>Það þarf að tilkynna</vt:lpstr>
      <vt:lpstr>Hvað á að gera?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Stafrænt ofbeldi</dc:title>
  <dc:creator>Maria</dc:creator>
  <cp:lastModifiedBy>María Rún Bjarnadóttir</cp:lastModifiedBy>
  <cp:revision>16</cp:revision>
  <dcterms:created xsi:type="dcterms:W3CDTF">2022-03-09T10:14:21Z</dcterms:created>
  <dcterms:modified xsi:type="dcterms:W3CDTF">2022-04-07T13:59:24Z</dcterms:modified>
</cp:coreProperties>
</file>