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7" r:id="rId6"/>
    <p:sldId id="259" r:id="rId7"/>
    <p:sldId id="311" r:id="rId8"/>
    <p:sldId id="301" r:id="rId9"/>
    <p:sldId id="302" r:id="rId10"/>
    <p:sldId id="310" r:id="rId11"/>
    <p:sldId id="305" r:id="rId12"/>
    <p:sldId id="306" r:id="rId13"/>
    <p:sldId id="307" r:id="rId14"/>
    <p:sldId id="308" r:id="rId15"/>
    <p:sldId id="272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B238CC-528A-CAA1-2EBA-20A66A2C428A}" name="ROLLS, Gemma" initials="GR" userId="S::Gemma.ROLLS@EDUCATION.GOV.UK::efb7277d-4a46-46bb-9a10-84bace3dc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0CC"/>
    <a:srgbClr val="156082"/>
    <a:srgbClr val="A02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27D19-FC7D-4174-ACA7-FE79C91A2160}" v="8" dt="2024-09-09T14:44:25.965"/>
    <p1510:client id="{73956ADB-2EAA-881B-8E9B-C7F3311F020A}" v="4" dt="2024-09-09T14:36:44.328"/>
    <p1510:client id="{C16F56E3-1DB1-BADC-7801-EFDB088FC447}" v="12" vWet="14" dt="2024-09-09T14:42:16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AKLEY, Eve" userId="233d6968-171d-465e-a27b-ab13b59394e6" providerId="ADAL" clId="{642773EA-FBCF-4E7F-A77B-9C6765AF7F71}"/>
    <pc:docChg chg="undo custSel modSld">
      <pc:chgData name="OAKLEY, Eve" userId="233d6968-171d-465e-a27b-ab13b59394e6" providerId="ADAL" clId="{642773EA-FBCF-4E7F-A77B-9C6765AF7F71}" dt="2024-07-22T14:06:59.831" v="833" actId="13244"/>
      <pc:docMkLst>
        <pc:docMk/>
      </pc:docMkLst>
      <pc:sldChg chg="delSp modSp mod">
        <pc:chgData name="OAKLEY, Eve" userId="233d6968-171d-465e-a27b-ab13b59394e6" providerId="ADAL" clId="{642773EA-FBCF-4E7F-A77B-9C6765AF7F71}" dt="2024-07-22T14:04:15.055" v="806" actId="962"/>
        <pc:sldMkLst>
          <pc:docMk/>
          <pc:sldMk cId="2361677875" sldId="257"/>
        </pc:sldMkLst>
        <pc:spChg chg="mod">
          <ac:chgData name="OAKLEY, Eve" userId="233d6968-171d-465e-a27b-ab13b59394e6" providerId="ADAL" clId="{642773EA-FBCF-4E7F-A77B-9C6765AF7F71}" dt="2024-07-22T13:39:54.955" v="790" actId="1076"/>
          <ac:spMkLst>
            <pc:docMk/>
            <pc:sldMk cId="2361677875" sldId="257"/>
            <ac:spMk id="4" creationId="{CAE9349D-7A7E-3C41-0E9B-2C4C19B244AA}"/>
          </ac:spMkLst>
        </pc:spChg>
        <pc:spChg chg="mod ord">
          <ac:chgData name="OAKLEY, Eve" userId="233d6968-171d-465e-a27b-ab13b59394e6" providerId="ADAL" clId="{642773EA-FBCF-4E7F-A77B-9C6765AF7F71}" dt="2024-07-22T14:04:09.985" v="805" actId="13244"/>
          <ac:spMkLst>
            <pc:docMk/>
            <pc:sldMk cId="2361677875" sldId="257"/>
            <ac:spMk id="7" creationId="{FA6478E4-A98E-4063-3BAB-A1B7D50BDAC4}"/>
          </ac:spMkLst>
        </pc:spChg>
        <pc:spChg chg="mod">
          <ac:chgData name="OAKLEY, Eve" userId="233d6968-171d-465e-a27b-ab13b59394e6" providerId="ADAL" clId="{642773EA-FBCF-4E7F-A77B-9C6765AF7F71}" dt="2024-07-22T13:16:54.980" v="63" actId="962"/>
          <ac:spMkLst>
            <pc:docMk/>
            <pc:sldMk cId="2361677875" sldId="257"/>
            <ac:spMk id="9" creationId="{F2173C8D-7FE2-65FD-1A76-F132A430F87B}"/>
          </ac:spMkLst>
        </pc:spChg>
        <pc:picChg chg="mod">
          <ac:chgData name="OAKLEY, Eve" userId="233d6968-171d-465e-a27b-ab13b59394e6" providerId="ADAL" clId="{642773EA-FBCF-4E7F-A77B-9C6765AF7F71}" dt="2024-07-22T13:25:10.978" v="709" actId="13244"/>
          <ac:picMkLst>
            <pc:docMk/>
            <pc:sldMk cId="2361677875" sldId="257"/>
            <ac:picMk id="2" creationId="{50F0B217-D6BA-ACC6-4D7F-B57133511F45}"/>
          </ac:picMkLst>
        </pc:picChg>
        <pc:picChg chg="mod">
          <ac:chgData name="OAKLEY, Eve" userId="233d6968-171d-465e-a27b-ab13b59394e6" providerId="ADAL" clId="{642773EA-FBCF-4E7F-A77B-9C6765AF7F71}" dt="2024-07-22T14:04:15.055" v="806" actId="962"/>
          <ac:picMkLst>
            <pc:docMk/>
            <pc:sldMk cId="2361677875" sldId="257"/>
            <ac:picMk id="3" creationId="{271036EB-CE60-642C-750F-D4A60D9B6DEE}"/>
          </ac:picMkLst>
        </pc:picChg>
        <pc:picChg chg="mod">
          <ac:chgData name="OAKLEY, Eve" userId="233d6968-171d-465e-a27b-ab13b59394e6" providerId="ADAL" clId="{642773EA-FBCF-4E7F-A77B-9C6765AF7F71}" dt="2024-07-22T13:40:32.220" v="802" actId="962"/>
          <ac:picMkLst>
            <pc:docMk/>
            <pc:sldMk cId="2361677875" sldId="257"/>
            <ac:picMk id="5" creationId="{20EB727A-4491-A7F3-499A-D62657C91BBB}"/>
          </ac:picMkLst>
        </pc:picChg>
        <pc:picChg chg="del">
          <ac:chgData name="OAKLEY, Eve" userId="233d6968-171d-465e-a27b-ab13b59394e6" providerId="ADAL" clId="{642773EA-FBCF-4E7F-A77B-9C6765AF7F71}" dt="2024-07-22T13:33:45.999" v="762" actId="478"/>
          <ac:picMkLst>
            <pc:docMk/>
            <pc:sldMk cId="2361677875" sldId="257"/>
            <ac:picMk id="6" creationId="{43E481B2-1743-274F-2834-756F4C74FD2B}"/>
          </ac:picMkLst>
        </pc:picChg>
      </pc:sldChg>
      <pc:sldChg chg="modSp mod">
        <pc:chgData name="OAKLEY, Eve" userId="233d6968-171d-465e-a27b-ab13b59394e6" providerId="ADAL" clId="{642773EA-FBCF-4E7F-A77B-9C6765AF7F71}" dt="2024-07-22T14:05:13.384" v="818" actId="13244"/>
        <pc:sldMkLst>
          <pc:docMk/>
          <pc:sldMk cId="2330237998" sldId="259"/>
        </pc:sldMkLst>
        <pc:spChg chg="ord">
          <ac:chgData name="OAKLEY, Eve" userId="233d6968-171d-465e-a27b-ab13b59394e6" providerId="ADAL" clId="{642773EA-FBCF-4E7F-A77B-9C6765AF7F71}" dt="2024-07-22T14:05:07.231" v="814" actId="13244"/>
          <ac:spMkLst>
            <pc:docMk/>
            <pc:sldMk cId="2330237998" sldId="259"/>
            <ac:spMk id="4" creationId="{E050063E-9678-E674-8C47-3EC236B3F6DF}"/>
          </ac:spMkLst>
        </pc:spChg>
        <pc:spChg chg="ord">
          <ac:chgData name="OAKLEY, Eve" userId="233d6968-171d-465e-a27b-ab13b59394e6" providerId="ADAL" clId="{642773EA-FBCF-4E7F-A77B-9C6765AF7F71}" dt="2024-07-22T14:05:08.926" v="815" actId="13244"/>
          <ac:spMkLst>
            <pc:docMk/>
            <pc:sldMk cId="2330237998" sldId="259"/>
            <ac:spMk id="7" creationId="{81907335-8B22-2C25-D296-94948CB883CA}"/>
          </ac:spMkLst>
        </pc:spChg>
        <pc:spChg chg="ord">
          <ac:chgData name="OAKLEY, Eve" userId="233d6968-171d-465e-a27b-ab13b59394e6" providerId="ADAL" clId="{642773EA-FBCF-4E7F-A77B-9C6765AF7F71}" dt="2024-07-22T14:05:11.700" v="817" actId="13244"/>
          <ac:spMkLst>
            <pc:docMk/>
            <pc:sldMk cId="2330237998" sldId="259"/>
            <ac:spMk id="20" creationId="{8115151C-1385-C1D9-F3C0-DBD40A4421BA}"/>
          </ac:spMkLst>
        </pc:spChg>
        <pc:spChg chg="mod ord">
          <ac:chgData name="OAKLEY, Eve" userId="233d6968-171d-465e-a27b-ab13b59394e6" providerId="ADAL" clId="{642773EA-FBCF-4E7F-A77B-9C6765AF7F71}" dt="2024-07-22T14:05:13.384" v="818" actId="13244"/>
          <ac:spMkLst>
            <pc:docMk/>
            <pc:sldMk cId="2330237998" sldId="259"/>
            <ac:spMk id="45" creationId="{52ABB703-2B0E-4C3B-B4A2-F3973548E561}"/>
          </ac:spMkLst>
        </pc:spChg>
        <pc:picChg chg="mod ord">
          <ac:chgData name="OAKLEY, Eve" userId="233d6968-171d-465e-a27b-ab13b59394e6" providerId="ADAL" clId="{642773EA-FBCF-4E7F-A77B-9C6765AF7F71}" dt="2024-07-22T14:05:10.313" v="816" actId="13244"/>
          <ac:picMkLst>
            <pc:docMk/>
            <pc:sldMk cId="2330237998" sldId="259"/>
            <ac:picMk id="2" creationId="{B3D776A7-A7BA-757A-9BE5-5BDE8CA863AC}"/>
          </ac:picMkLst>
        </pc:picChg>
        <pc:picChg chg="mod">
          <ac:chgData name="OAKLEY, Eve" userId="233d6968-171d-465e-a27b-ab13b59394e6" providerId="ADAL" clId="{642773EA-FBCF-4E7F-A77B-9C6765AF7F71}" dt="2024-07-22T13:34:07.283" v="763" actId="962"/>
          <ac:picMkLst>
            <pc:docMk/>
            <pc:sldMk cId="2330237998" sldId="259"/>
            <ac:picMk id="8" creationId="{0F1B5F9C-4CBE-6E31-1DE5-77AF4031E383}"/>
          </ac:picMkLst>
        </pc:picChg>
      </pc:sldChg>
      <pc:sldChg chg="modSp mod">
        <pc:chgData name="OAKLEY, Eve" userId="233d6968-171d-465e-a27b-ab13b59394e6" providerId="ADAL" clId="{642773EA-FBCF-4E7F-A77B-9C6765AF7F71}" dt="2024-07-22T13:38:56.487" v="785" actId="962"/>
        <pc:sldMkLst>
          <pc:docMk/>
          <pc:sldMk cId="94537066" sldId="266"/>
        </pc:sldMkLst>
        <pc:spChg chg="mod">
          <ac:chgData name="OAKLEY, Eve" userId="233d6968-171d-465e-a27b-ab13b59394e6" providerId="ADAL" clId="{642773EA-FBCF-4E7F-A77B-9C6765AF7F71}" dt="2024-07-22T13:21:58.192" v="568" actId="962"/>
          <ac:spMkLst>
            <pc:docMk/>
            <pc:sldMk cId="94537066" sldId="266"/>
            <ac:spMk id="2" creationId="{86CE2E5B-64FE-D5DA-DF2B-6D7E8DD04A6E}"/>
          </ac:spMkLst>
        </pc:spChg>
        <pc:picChg chg="mod">
          <ac:chgData name="OAKLEY, Eve" userId="233d6968-171d-465e-a27b-ab13b59394e6" providerId="ADAL" clId="{642773EA-FBCF-4E7F-A77B-9C6765AF7F71}" dt="2024-07-22T13:38:56.487" v="785" actId="962"/>
          <ac:picMkLst>
            <pc:docMk/>
            <pc:sldMk cId="94537066" sldId="266"/>
            <ac:picMk id="5" creationId="{F9C205A7-ACDC-953A-1EE4-4CEEEECD0503}"/>
          </ac:picMkLst>
        </pc:picChg>
        <pc:picChg chg="mod">
          <ac:chgData name="OAKLEY, Eve" userId="233d6968-171d-465e-a27b-ab13b59394e6" providerId="ADAL" clId="{642773EA-FBCF-4E7F-A77B-9C6765AF7F71}" dt="2024-07-22T13:21:50.968" v="567" actId="962"/>
          <ac:picMkLst>
            <pc:docMk/>
            <pc:sldMk cId="94537066" sldId="266"/>
            <ac:picMk id="6" creationId="{6CCF716B-ABA9-CFE9-BC9C-A15AA6FAB474}"/>
          </ac:picMkLst>
        </pc:picChg>
        <pc:picChg chg="mod">
          <ac:chgData name="OAKLEY, Eve" userId="233d6968-171d-465e-a27b-ab13b59394e6" providerId="ADAL" clId="{642773EA-FBCF-4E7F-A77B-9C6765AF7F71}" dt="2024-07-22T13:38:51.287" v="784" actId="962"/>
          <ac:picMkLst>
            <pc:docMk/>
            <pc:sldMk cId="94537066" sldId="266"/>
            <ac:picMk id="9" creationId="{2A380951-6426-6ACC-B098-D911BD9BC963}"/>
          </ac:picMkLst>
        </pc:picChg>
        <pc:picChg chg="mod">
          <ac:chgData name="OAKLEY, Eve" userId="233d6968-171d-465e-a27b-ab13b59394e6" providerId="ADAL" clId="{642773EA-FBCF-4E7F-A77B-9C6765AF7F71}" dt="2024-07-22T13:22:45.558" v="704" actId="962"/>
          <ac:picMkLst>
            <pc:docMk/>
            <pc:sldMk cId="94537066" sldId="266"/>
            <ac:picMk id="12" creationId="{EA4E36ED-5434-FC80-325A-94D54A87E401}"/>
          </ac:picMkLst>
        </pc:picChg>
      </pc:sldChg>
      <pc:sldChg chg="modSp mod">
        <pc:chgData name="OAKLEY, Eve" userId="233d6968-171d-465e-a27b-ab13b59394e6" providerId="ADAL" clId="{642773EA-FBCF-4E7F-A77B-9C6765AF7F71}" dt="2024-07-22T14:06:47.396" v="832" actId="962"/>
        <pc:sldMkLst>
          <pc:docMk/>
          <pc:sldMk cId="2739592340" sldId="272"/>
        </pc:sldMkLst>
        <pc:spChg chg="mod">
          <ac:chgData name="OAKLEY, Eve" userId="233d6968-171d-465e-a27b-ab13b59394e6" providerId="ADAL" clId="{642773EA-FBCF-4E7F-A77B-9C6765AF7F71}" dt="2024-07-22T13:36:07.305" v="768" actId="13244"/>
          <ac:spMkLst>
            <pc:docMk/>
            <pc:sldMk cId="2739592340" sldId="272"/>
            <ac:spMk id="7" creationId="{2FE7C23F-A617-90DC-3016-115183DB7D18}"/>
          </ac:spMkLst>
        </pc:spChg>
        <pc:spChg chg="mod">
          <ac:chgData name="OAKLEY, Eve" userId="233d6968-171d-465e-a27b-ab13b59394e6" providerId="ADAL" clId="{642773EA-FBCF-4E7F-A77B-9C6765AF7F71}" dt="2024-07-22T13:36:34.430" v="771" actId="13244"/>
          <ac:spMkLst>
            <pc:docMk/>
            <pc:sldMk cId="2739592340" sldId="272"/>
            <ac:spMk id="12" creationId="{6C5794FB-8E62-A83B-1266-CA87F721DDAF}"/>
          </ac:spMkLst>
        </pc:spChg>
        <pc:spChg chg="mod">
          <ac:chgData name="OAKLEY, Eve" userId="233d6968-171d-465e-a27b-ab13b59394e6" providerId="ADAL" clId="{642773EA-FBCF-4E7F-A77B-9C6765AF7F71}" dt="2024-07-22T13:36:32.062" v="770" actId="13244"/>
          <ac:spMkLst>
            <pc:docMk/>
            <pc:sldMk cId="2739592340" sldId="272"/>
            <ac:spMk id="13" creationId="{8A140FD1-F10D-D914-DA6D-8FCED6D8A83E}"/>
          </ac:spMkLst>
        </pc:spChg>
        <pc:spChg chg="ord">
          <ac:chgData name="OAKLEY, Eve" userId="233d6968-171d-465e-a27b-ab13b59394e6" providerId="ADAL" clId="{642773EA-FBCF-4E7F-A77B-9C6765AF7F71}" dt="2024-07-22T14:06:25.004" v="828" actId="13244"/>
          <ac:spMkLst>
            <pc:docMk/>
            <pc:sldMk cId="2739592340" sldId="272"/>
            <ac:spMk id="20" creationId="{8115151C-1385-C1D9-F3C0-DBD40A4421BA}"/>
          </ac:spMkLst>
        </pc:spChg>
        <pc:spChg chg="mod">
          <ac:chgData name="OAKLEY, Eve" userId="233d6968-171d-465e-a27b-ab13b59394e6" providerId="ADAL" clId="{642773EA-FBCF-4E7F-A77B-9C6765AF7F71}" dt="2024-07-22T13:36:40.120" v="772" actId="13244"/>
          <ac:spMkLst>
            <pc:docMk/>
            <pc:sldMk cId="2739592340" sldId="272"/>
            <ac:spMk id="25" creationId="{51E56954-7590-A3AE-6B26-2797A5D77F46}"/>
          </ac:spMkLst>
        </pc:spChg>
        <pc:spChg chg="mod">
          <ac:chgData name="OAKLEY, Eve" userId="233d6968-171d-465e-a27b-ab13b59394e6" providerId="ADAL" clId="{642773EA-FBCF-4E7F-A77B-9C6765AF7F71}" dt="2024-07-22T13:36:28.932" v="769" actId="13244"/>
          <ac:spMkLst>
            <pc:docMk/>
            <pc:sldMk cId="2739592340" sldId="272"/>
            <ac:spMk id="26" creationId="{540414B2-CCAF-DE00-4169-A0920B29CB7E}"/>
          </ac:spMkLst>
        </pc:spChg>
        <pc:spChg chg="mod">
          <ac:chgData name="OAKLEY, Eve" userId="233d6968-171d-465e-a27b-ab13b59394e6" providerId="ADAL" clId="{642773EA-FBCF-4E7F-A77B-9C6765AF7F71}" dt="2024-07-22T13:37:09.117" v="774" actId="13244"/>
          <ac:spMkLst>
            <pc:docMk/>
            <pc:sldMk cId="2739592340" sldId="272"/>
            <ac:spMk id="31" creationId="{D6D695A6-E9DB-D79B-3A41-B6051956D268}"/>
          </ac:spMkLst>
        </pc:spChg>
        <pc:spChg chg="mod">
          <ac:chgData name="OAKLEY, Eve" userId="233d6968-171d-465e-a27b-ab13b59394e6" providerId="ADAL" clId="{642773EA-FBCF-4E7F-A77B-9C6765AF7F71}" dt="2024-07-22T13:37:42.404" v="777" actId="13244"/>
          <ac:spMkLst>
            <pc:docMk/>
            <pc:sldMk cId="2739592340" sldId="272"/>
            <ac:spMk id="32" creationId="{0226E229-451D-1B25-F1CD-BCFF76E23EA0}"/>
          </ac:spMkLst>
        </pc:spChg>
        <pc:picChg chg="mod">
          <ac:chgData name="OAKLEY, Eve" userId="233d6968-171d-465e-a27b-ab13b59394e6" providerId="ADAL" clId="{642773EA-FBCF-4E7F-A77B-9C6765AF7F71}" dt="2024-07-22T13:35:45.626" v="767" actId="962"/>
          <ac:picMkLst>
            <pc:docMk/>
            <pc:sldMk cId="2739592340" sldId="272"/>
            <ac:picMk id="5" creationId="{0985DB0C-9123-D95D-A98B-1607BF4D90A8}"/>
          </ac:picMkLst>
        </pc:picChg>
        <pc:picChg chg="mod">
          <ac:chgData name="OAKLEY, Eve" userId="233d6968-171d-465e-a27b-ab13b59394e6" providerId="ADAL" clId="{642773EA-FBCF-4E7F-A77B-9C6765AF7F71}" dt="2024-07-22T14:06:47.396" v="832" actId="962"/>
          <ac:picMkLst>
            <pc:docMk/>
            <pc:sldMk cId="2739592340" sldId="272"/>
            <ac:picMk id="27" creationId="{059A489C-47B5-A320-8882-54C0747485DB}"/>
          </ac:picMkLst>
        </pc:picChg>
        <pc:picChg chg="mod">
          <ac:chgData name="OAKLEY, Eve" userId="233d6968-171d-465e-a27b-ab13b59394e6" providerId="ADAL" clId="{642773EA-FBCF-4E7F-A77B-9C6765AF7F71}" dt="2024-07-22T14:06:40.456" v="830" actId="962"/>
          <ac:picMkLst>
            <pc:docMk/>
            <pc:sldMk cId="2739592340" sldId="272"/>
            <ac:picMk id="28" creationId="{0CD59EDE-35FC-AF82-97C4-FBFF9601AFF1}"/>
          </ac:picMkLst>
        </pc:picChg>
        <pc:picChg chg="mod">
          <ac:chgData name="OAKLEY, Eve" userId="233d6968-171d-465e-a27b-ab13b59394e6" providerId="ADAL" clId="{642773EA-FBCF-4E7F-A77B-9C6765AF7F71}" dt="2024-07-22T14:06:44.123" v="831" actId="962"/>
          <ac:picMkLst>
            <pc:docMk/>
            <pc:sldMk cId="2739592340" sldId="272"/>
            <ac:picMk id="29" creationId="{CB8F94B0-5AAD-15BD-7418-AD8BD3963AF1}"/>
          </ac:picMkLst>
        </pc:picChg>
        <pc:picChg chg="mod">
          <ac:chgData name="OAKLEY, Eve" userId="233d6968-171d-465e-a27b-ab13b59394e6" providerId="ADAL" clId="{642773EA-FBCF-4E7F-A77B-9C6765AF7F71}" dt="2024-07-22T14:06:35.304" v="829" actId="962"/>
          <ac:picMkLst>
            <pc:docMk/>
            <pc:sldMk cId="2739592340" sldId="272"/>
            <ac:picMk id="30" creationId="{960B5098-E0F0-56DD-0A9B-656E36CDEB37}"/>
          </ac:picMkLst>
        </pc:picChg>
      </pc:sldChg>
      <pc:sldChg chg="modSp mod">
        <pc:chgData name="OAKLEY, Eve" userId="233d6968-171d-465e-a27b-ab13b59394e6" providerId="ADAL" clId="{642773EA-FBCF-4E7F-A77B-9C6765AF7F71}" dt="2024-07-22T14:06:59.831" v="833" actId="13244"/>
        <pc:sldMkLst>
          <pc:docMk/>
          <pc:sldMk cId="1541088742" sldId="273"/>
        </pc:sldMkLst>
        <pc:spChg chg="mod">
          <ac:chgData name="OAKLEY, Eve" userId="233d6968-171d-465e-a27b-ab13b59394e6" providerId="ADAL" clId="{642773EA-FBCF-4E7F-A77B-9C6765AF7F71}" dt="2024-07-22T13:20:37.694" v="371" actId="962"/>
          <ac:spMkLst>
            <pc:docMk/>
            <pc:sldMk cId="1541088742" sldId="273"/>
            <ac:spMk id="17" creationId="{BB87A084-355A-E48F-DCC6-7F9651412C28}"/>
          </ac:spMkLst>
        </pc:spChg>
        <pc:spChg chg="mod">
          <ac:chgData name="OAKLEY, Eve" userId="233d6968-171d-465e-a27b-ab13b59394e6" providerId="ADAL" clId="{642773EA-FBCF-4E7F-A77B-9C6765AF7F71}" dt="2024-07-22T13:20:40.260" v="372" actId="962"/>
          <ac:spMkLst>
            <pc:docMk/>
            <pc:sldMk cId="1541088742" sldId="273"/>
            <ac:spMk id="18" creationId="{E8A7CCBC-D499-D410-6803-6586549BEF0F}"/>
          </ac:spMkLst>
        </pc:spChg>
        <pc:spChg chg="mod">
          <ac:chgData name="OAKLEY, Eve" userId="233d6968-171d-465e-a27b-ab13b59394e6" providerId="ADAL" clId="{642773EA-FBCF-4E7F-A77B-9C6765AF7F71}" dt="2024-07-22T13:20:41.993" v="373" actId="962"/>
          <ac:spMkLst>
            <pc:docMk/>
            <pc:sldMk cId="1541088742" sldId="273"/>
            <ac:spMk id="19" creationId="{F9BD1CB6-4AD2-463B-E2DF-FE50D598CF33}"/>
          </ac:spMkLst>
        </pc:spChg>
        <pc:spChg chg="ord">
          <ac:chgData name="OAKLEY, Eve" userId="233d6968-171d-465e-a27b-ab13b59394e6" providerId="ADAL" clId="{642773EA-FBCF-4E7F-A77B-9C6765AF7F71}" dt="2024-07-22T14:06:59.831" v="833" actId="13244"/>
          <ac:spMkLst>
            <pc:docMk/>
            <pc:sldMk cId="1541088742" sldId="273"/>
            <ac:spMk id="20" creationId="{8115151C-1385-C1D9-F3C0-DBD40A4421BA}"/>
          </ac:spMkLst>
        </pc:spChg>
        <pc:picChg chg="mod">
          <ac:chgData name="OAKLEY, Eve" userId="233d6968-171d-465e-a27b-ab13b59394e6" providerId="ADAL" clId="{642773EA-FBCF-4E7F-A77B-9C6765AF7F71}" dt="2024-07-22T13:38:05.148" v="780" actId="962"/>
          <ac:picMkLst>
            <pc:docMk/>
            <pc:sldMk cId="1541088742" sldId="273"/>
            <ac:picMk id="5" creationId="{0985DB0C-9123-D95D-A98B-1607BF4D90A8}"/>
          </ac:picMkLst>
        </pc:picChg>
        <pc:picChg chg="mod">
          <ac:chgData name="OAKLEY, Eve" userId="233d6968-171d-465e-a27b-ab13b59394e6" providerId="ADAL" clId="{642773EA-FBCF-4E7F-A77B-9C6765AF7F71}" dt="2024-07-22T13:38:25.490" v="781" actId="962"/>
          <ac:picMkLst>
            <pc:docMk/>
            <pc:sldMk cId="1541088742" sldId="273"/>
            <ac:picMk id="21" creationId="{343BA491-B3C9-29DB-9062-8F448AAF9787}"/>
          </ac:picMkLst>
        </pc:picChg>
        <pc:picChg chg="mod">
          <ac:chgData name="OAKLEY, Eve" userId="233d6968-171d-465e-a27b-ab13b59394e6" providerId="ADAL" clId="{642773EA-FBCF-4E7F-A77B-9C6765AF7F71}" dt="2024-07-22T13:38:25.994" v="782" actId="962"/>
          <ac:picMkLst>
            <pc:docMk/>
            <pc:sldMk cId="1541088742" sldId="273"/>
            <ac:picMk id="22" creationId="{2701BCBF-3736-E01E-57FB-84E177DB5775}"/>
          </ac:picMkLst>
        </pc:picChg>
        <pc:picChg chg="mod">
          <ac:chgData name="OAKLEY, Eve" userId="233d6968-171d-465e-a27b-ab13b59394e6" providerId="ADAL" clId="{642773EA-FBCF-4E7F-A77B-9C6765AF7F71}" dt="2024-07-22T13:38:26.482" v="783" actId="962"/>
          <ac:picMkLst>
            <pc:docMk/>
            <pc:sldMk cId="1541088742" sldId="273"/>
            <ac:picMk id="23" creationId="{B8951116-9232-EF09-CBE5-A6734A76E870}"/>
          </ac:picMkLst>
        </pc:picChg>
      </pc:sldChg>
      <pc:sldChg chg="modSp">
        <pc:chgData name="OAKLEY, Eve" userId="233d6968-171d-465e-a27b-ab13b59394e6" providerId="ADAL" clId="{642773EA-FBCF-4E7F-A77B-9C6765AF7F71}" dt="2024-07-22T13:18:36.948" v="275" actId="962"/>
        <pc:sldMkLst>
          <pc:docMk/>
          <pc:sldMk cId="4009109719" sldId="301"/>
        </pc:sldMkLst>
        <pc:picChg chg="mod">
          <ac:chgData name="OAKLEY, Eve" userId="233d6968-171d-465e-a27b-ab13b59394e6" providerId="ADAL" clId="{642773EA-FBCF-4E7F-A77B-9C6765AF7F71}" dt="2024-07-22T13:18:36.948" v="275" actId="962"/>
          <ac:picMkLst>
            <pc:docMk/>
            <pc:sldMk cId="4009109719" sldId="301"/>
            <ac:picMk id="5" creationId="{0985DB0C-9123-D95D-A98B-1607BF4D90A8}"/>
          </ac:picMkLst>
        </pc:picChg>
      </pc:sldChg>
      <pc:sldChg chg="modSp mod">
        <pc:chgData name="OAKLEY, Eve" userId="233d6968-171d-465e-a27b-ab13b59394e6" providerId="ADAL" clId="{642773EA-FBCF-4E7F-A77B-9C6765AF7F71}" dt="2024-07-22T14:05:23.589" v="819" actId="13244"/>
        <pc:sldMkLst>
          <pc:docMk/>
          <pc:sldMk cId="2949139041" sldId="302"/>
        </pc:sldMkLst>
        <pc:spChg chg="mod">
          <ac:chgData name="OAKLEY, Eve" userId="233d6968-171d-465e-a27b-ab13b59394e6" providerId="ADAL" clId="{642773EA-FBCF-4E7F-A77B-9C6765AF7F71}" dt="2024-07-22T13:27:28.768" v="716" actId="13244"/>
          <ac:spMkLst>
            <pc:docMk/>
            <pc:sldMk cId="2949139041" sldId="302"/>
            <ac:spMk id="7" creationId="{E14FA342-E445-D655-88DE-94CF090034D2}"/>
          </ac:spMkLst>
        </pc:spChg>
        <pc:spChg chg="mod">
          <ac:chgData name="OAKLEY, Eve" userId="233d6968-171d-465e-a27b-ab13b59394e6" providerId="ADAL" clId="{642773EA-FBCF-4E7F-A77B-9C6765AF7F71}" dt="2024-07-22T13:27:26.287" v="715" actId="13244"/>
          <ac:spMkLst>
            <pc:docMk/>
            <pc:sldMk cId="2949139041" sldId="302"/>
            <ac:spMk id="8" creationId="{E64F694F-1110-2996-3FCD-53C8443CB9EB}"/>
          </ac:spMkLst>
        </pc:spChg>
        <pc:spChg chg="mod">
          <ac:chgData name="OAKLEY, Eve" userId="233d6968-171d-465e-a27b-ab13b59394e6" providerId="ADAL" clId="{642773EA-FBCF-4E7F-A77B-9C6765AF7F71}" dt="2024-07-22T13:27:34.432" v="717" actId="13244"/>
          <ac:spMkLst>
            <pc:docMk/>
            <pc:sldMk cId="2949139041" sldId="302"/>
            <ac:spMk id="10" creationId="{6D225059-23FA-C943-4D98-FC0321A015FA}"/>
          </ac:spMkLst>
        </pc:spChg>
        <pc:spChg chg="mod">
          <ac:chgData name="OAKLEY, Eve" userId="233d6968-171d-465e-a27b-ab13b59394e6" providerId="ADAL" clId="{642773EA-FBCF-4E7F-A77B-9C6765AF7F71}" dt="2024-07-22T13:27:38.709" v="718" actId="13244"/>
          <ac:spMkLst>
            <pc:docMk/>
            <pc:sldMk cId="2949139041" sldId="302"/>
            <ac:spMk id="11" creationId="{CB93CF15-49E0-2018-06A0-253820E65C51}"/>
          </ac:spMkLst>
        </pc:spChg>
        <pc:spChg chg="mod">
          <ac:chgData name="OAKLEY, Eve" userId="233d6968-171d-465e-a27b-ab13b59394e6" providerId="ADAL" clId="{642773EA-FBCF-4E7F-A77B-9C6765AF7F71}" dt="2024-07-22T13:27:44.180" v="719" actId="13244"/>
          <ac:spMkLst>
            <pc:docMk/>
            <pc:sldMk cId="2949139041" sldId="302"/>
            <ac:spMk id="12" creationId="{E975D2F8-F2DE-38FE-160F-8F041BE07DFB}"/>
          </ac:spMkLst>
        </pc:spChg>
        <pc:spChg chg="mod">
          <ac:chgData name="OAKLEY, Eve" userId="233d6968-171d-465e-a27b-ab13b59394e6" providerId="ADAL" clId="{642773EA-FBCF-4E7F-A77B-9C6765AF7F71}" dt="2024-07-22T13:27:50.491" v="720" actId="13244"/>
          <ac:spMkLst>
            <pc:docMk/>
            <pc:sldMk cId="2949139041" sldId="302"/>
            <ac:spMk id="14" creationId="{81D8173C-B46D-403B-2128-C00793F63198}"/>
          </ac:spMkLst>
        </pc:spChg>
        <pc:spChg chg="mod">
          <ac:chgData name="OAKLEY, Eve" userId="233d6968-171d-465e-a27b-ab13b59394e6" providerId="ADAL" clId="{642773EA-FBCF-4E7F-A77B-9C6765AF7F71}" dt="2024-07-22T13:27:54.864" v="721" actId="13244"/>
          <ac:spMkLst>
            <pc:docMk/>
            <pc:sldMk cId="2949139041" sldId="302"/>
            <ac:spMk id="15" creationId="{1A39E490-AAA7-F6F3-3F37-5A2C97CC47B9}"/>
          </ac:spMkLst>
        </pc:spChg>
        <pc:spChg chg="mod">
          <ac:chgData name="OAKLEY, Eve" userId="233d6968-171d-465e-a27b-ab13b59394e6" providerId="ADAL" clId="{642773EA-FBCF-4E7F-A77B-9C6765AF7F71}" dt="2024-07-22T13:28:00.150" v="722" actId="13244"/>
          <ac:spMkLst>
            <pc:docMk/>
            <pc:sldMk cId="2949139041" sldId="302"/>
            <ac:spMk id="16" creationId="{5D1D5970-BBC8-1F04-3F60-3C80E4D208FE}"/>
          </ac:spMkLst>
        </pc:spChg>
        <pc:spChg chg="mod ord">
          <ac:chgData name="OAKLEY, Eve" userId="233d6968-171d-465e-a27b-ab13b59394e6" providerId="ADAL" clId="{642773EA-FBCF-4E7F-A77B-9C6765AF7F71}" dt="2024-07-22T14:05:23.589" v="819" actId="13244"/>
          <ac:spMkLst>
            <pc:docMk/>
            <pc:sldMk cId="2949139041" sldId="302"/>
            <ac:spMk id="20" creationId="{8115151C-1385-C1D9-F3C0-DBD40A4421BA}"/>
          </ac:spMkLst>
        </pc:spChg>
        <pc:picChg chg="mod">
          <ac:chgData name="OAKLEY, Eve" userId="233d6968-171d-465e-a27b-ab13b59394e6" providerId="ADAL" clId="{642773EA-FBCF-4E7F-A77B-9C6765AF7F71}" dt="2024-07-22T13:34:50.826" v="765" actId="962"/>
          <ac:picMkLst>
            <pc:docMk/>
            <pc:sldMk cId="2949139041" sldId="302"/>
            <ac:picMk id="6" creationId="{D717F6DC-9B57-FCA5-17C6-C6148C5BE027}"/>
          </ac:picMkLst>
        </pc:picChg>
      </pc:sldChg>
      <pc:sldChg chg="modSp">
        <pc:chgData name="OAKLEY, Eve" userId="233d6968-171d-465e-a27b-ab13b59394e6" providerId="ADAL" clId="{642773EA-FBCF-4E7F-A77B-9C6765AF7F71}" dt="2024-07-22T13:19:02.406" v="281" actId="962"/>
        <pc:sldMkLst>
          <pc:docMk/>
          <pc:sldMk cId="274729907" sldId="305"/>
        </pc:sldMkLst>
        <pc:picChg chg="mod">
          <ac:chgData name="OAKLEY, Eve" userId="233d6968-171d-465e-a27b-ab13b59394e6" providerId="ADAL" clId="{642773EA-FBCF-4E7F-A77B-9C6765AF7F71}" dt="2024-07-22T13:19:02.406" v="281" actId="962"/>
          <ac:picMkLst>
            <pc:docMk/>
            <pc:sldMk cId="274729907" sldId="305"/>
            <ac:picMk id="5" creationId="{0985DB0C-9123-D95D-A98B-1607BF4D90A8}"/>
          </ac:picMkLst>
        </pc:picChg>
      </pc:sldChg>
      <pc:sldChg chg="modSp mod">
        <pc:chgData name="OAKLEY, Eve" userId="233d6968-171d-465e-a27b-ab13b59394e6" providerId="ADAL" clId="{642773EA-FBCF-4E7F-A77B-9C6765AF7F71}" dt="2024-07-22T14:06:14.267" v="827" actId="13244"/>
        <pc:sldMkLst>
          <pc:docMk/>
          <pc:sldMk cId="3249989797" sldId="306"/>
        </pc:sldMkLst>
        <pc:spChg chg="ord">
          <ac:chgData name="OAKLEY, Eve" userId="233d6968-171d-465e-a27b-ab13b59394e6" providerId="ADAL" clId="{642773EA-FBCF-4E7F-A77B-9C6765AF7F71}" dt="2024-07-22T14:05:48.235" v="820" actId="13244"/>
          <ac:spMkLst>
            <pc:docMk/>
            <pc:sldMk cId="3249989797" sldId="306"/>
            <ac:spMk id="3" creationId="{87AB12D2-8E8C-0516-AC9E-E22DDBBD46D2}"/>
          </ac:spMkLst>
        </pc:spChg>
        <pc:spChg chg="mod">
          <ac:chgData name="OAKLEY, Eve" userId="233d6968-171d-465e-a27b-ab13b59394e6" providerId="ADAL" clId="{642773EA-FBCF-4E7F-A77B-9C6765AF7F71}" dt="2024-07-22T13:32:46.767" v="748" actId="962"/>
          <ac:spMkLst>
            <pc:docMk/>
            <pc:sldMk cId="3249989797" sldId="306"/>
            <ac:spMk id="7" creationId="{9FC58FE5-B32F-494D-B649-02051CFB1389}"/>
          </ac:spMkLst>
        </pc:spChg>
        <pc:spChg chg="ord">
          <ac:chgData name="OAKLEY, Eve" userId="233d6968-171d-465e-a27b-ab13b59394e6" providerId="ADAL" clId="{642773EA-FBCF-4E7F-A77B-9C6765AF7F71}" dt="2024-07-22T14:06:13.780" v="826" actId="13244"/>
          <ac:spMkLst>
            <pc:docMk/>
            <pc:sldMk cId="3249989797" sldId="306"/>
            <ac:spMk id="9" creationId="{3F47D4F2-E4C1-938B-BE32-6B9AE2F16988}"/>
          </ac:spMkLst>
        </pc:spChg>
        <pc:spChg chg="ord">
          <ac:chgData name="OAKLEY, Eve" userId="233d6968-171d-465e-a27b-ab13b59394e6" providerId="ADAL" clId="{642773EA-FBCF-4E7F-A77B-9C6765AF7F71}" dt="2024-07-22T14:06:13.324" v="825" actId="13244"/>
          <ac:spMkLst>
            <pc:docMk/>
            <pc:sldMk cId="3249989797" sldId="306"/>
            <ac:spMk id="20" creationId="{8115151C-1385-C1D9-F3C0-DBD40A4421BA}"/>
          </ac:spMkLst>
        </pc:spChg>
        <pc:picChg chg="mod">
          <ac:chgData name="OAKLEY, Eve" userId="233d6968-171d-465e-a27b-ab13b59394e6" providerId="ADAL" clId="{642773EA-FBCF-4E7F-A77B-9C6765AF7F71}" dt="2024-07-22T13:35:23.147" v="766" actId="962"/>
          <ac:picMkLst>
            <pc:docMk/>
            <pc:sldMk cId="3249989797" sldId="306"/>
            <ac:picMk id="5" creationId="{0985DB0C-9123-D95D-A98B-1607BF4D90A8}"/>
          </ac:picMkLst>
        </pc:picChg>
        <pc:picChg chg="ord">
          <ac:chgData name="OAKLEY, Eve" userId="233d6968-171d-465e-a27b-ab13b59394e6" providerId="ADAL" clId="{642773EA-FBCF-4E7F-A77B-9C6765AF7F71}" dt="2024-07-22T14:06:14.267" v="827" actId="13244"/>
          <ac:picMkLst>
            <pc:docMk/>
            <pc:sldMk cId="3249989797" sldId="306"/>
            <ac:picMk id="15" creationId="{D87F6E75-A02C-E638-9DC0-A7C1BD4232AE}"/>
          </ac:picMkLst>
        </pc:picChg>
      </pc:sldChg>
      <pc:sldChg chg="modSp">
        <pc:chgData name="OAKLEY, Eve" userId="233d6968-171d-465e-a27b-ab13b59394e6" providerId="ADAL" clId="{642773EA-FBCF-4E7F-A77B-9C6765AF7F71}" dt="2024-07-22T13:19:20.675" v="284" actId="962"/>
        <pc:sldMkLst>
          <pc:docMk/>
          <pc:sldMk cId="2339741100" sldId="307"/>
        </pc:sldMkLst>
        <pc:picChg chg="mod">
          <ac:chgData name="OAKLEY, Eve" userId="233d6968-171d-465e-a27b-ab13b59394e6" providerId="ADAL" clId="{642773EA-FBCF-4E7F-A77B-9C6765AF7F71}" dt="2024-07-22T13:19:20.675" v="284" actId="962"/>
          <ac:picMkLst>
            <pc:docMk/>
            <pc:sldMk cId="2339741100" sldId="307"/>
            <ac:picMk id="5" creationId="{0985DB0C-9123-D95D-A98B-1607BF4D90A8}"/>
          </ac:picMkLst>
        </pc:picChg>
      </pc:sldChg>
      <pc:sldChg chg="modSp">
        <pc:chgData name="OAKLEY, Eve" userId="233d6968-171d-465e-a27b-ab13b59394e6" providerId="ADAL" clId="{642773EA-FBCF-4E7F-A77B-9C6765AF7F71}" dt="2024-07-22T13:19:26.996" v="286" actId="962"/>
        <pc:sldMkLst>
          <pc:docMk/>
          <pc:sldMk cId="2283869786" sldId="308"/>
        </pc:sldMkLst>
        <pc:picChg chg="mod">
          <ac:chgData name="OAKLEY, Eve" userId="233d6968-171d-465e-a27b-ab13b59394e6" providerId="ADAL" clId="{642773EA-FBCF-4E7F-A77B-9C6765AF7F71}" dt="2024-07-22T13:19:26.996" v="286" actId="962"/>
          <ac:picMkLst>
            <pc:docMk/>
            <pc:sldMk cId="2283869786" sldId="308"/>
            <ac:picMk id="5" creationId="{0985DB0C-9123-D95D-A98B-1607BF4D90A8}"/>
          </ac:picMkLst>
        </pc:picChg>
      </pc:sldChg>
      <pc:sldChg chg="addSp delSp modSp">
        <pc:chgData name="OAKLEY, Eve" userId="233d6968-171d-465e-a27b-ab13b59394e6" providerId="ADAL" clId="{642773EA-FBCF-4E7F-A77B-9C6765AF7F71}" dt="2024-07-22T13:33:20.524" v="761" actId="962"/>
        <pc:sldMkLst>
          <pc:docMk/>
          <pc:sldMk cId="1254628362" sldId="310"/>
        </pc:sldMkLst>
        <pc:spChg chg="mod">
          <ac:chgData name="OAKLEY, Eve" userId="233d6968-171d-465e-a27b-ab13b59394e6" providerId="ADAL" clId="{642773EA-FBCF-4E7F-A77B-9C6765AF7F71}" dt="2024-07-22T13:33:10.846" v="752" actId="962"/>
          <ac:spMkLst>
            <pc:docMk/>
            <pc:sldMk cId="1254628362" sldId="310"/>
            <ac:spMk id="22" creationId="{AE98A71B-BDF8-B1EB-5249-E8FDB8118F15}"/>
          </ac:spMkLst>
        </pc:spChg>
        <pc:spChg chg="mod">
          <ac:chgData name="OAKLEY, Eve" userId="233d6968-171d-465e-a27b-ab13b59394e6" providerId="ADAL" clId="{642773EA-FBCF-4E7F-A77B-9C6765AF7F71}" dt="2024-07-22T13:33:07.892" v="749" actId="962"/>
          <ac:spMkLst>
            <pc:docMk/>
            <pc:sldMk cId="1254628362" sldId="310"/>
            <ac:spMk id="23" creationId="{492C62E2-8337-B6BE-41A4-7739883BB89F}"/>
          </ac:spMkLst>
        </pc:spChg>
        <pc:spChg chg="mod">
          <ac:chgData name="OAKLEY, Eve" userId="233d6968-171d-465e-a27b-ab13b59394e6" providerId="ADAL" clId="{642773EA-FBCF-4E7F-A77B-9C6765AF7F71}" dt="2024-07-22T13:33:08.773" v="750" actId="962"/>
          <ac:spMkLst>
            <pc:docMk/>
            <pc:sldMk cId="1254628362" sldId="310"/>
            <ac:spMk id="24" creationId="{4CA56D24-E8C9-BDA3-9252-1ADEE8CE9092}"/>
          </ac:spMkLst>
        </pc:spChg>
        <pc:spChg chg="mod">
          <ac:chgData name="OAKLEY, Eve" userId="233d6968-171d-465e-a27b-ab13b59394e6" providerId="ADAL" clId="{642773EA-FBCF-4E7F-A77B-9C6765AF7F71}" dt="2024-07-22T13:33:09.433" v="751" actId="962"/>
          <ac:spMkLst>
            <pc:docMk/>
            <pc:sldMk cId="1254628362" sldId="310"/>
            <ac:spMk id="25" creationId="{196D8717-789F-CF5B-F4BC-67C8981B623B}"/>
          </ac:spMkLst>
        </pc:spChg>
        <pc:spChg chg="mod">
          <ac:chgData name="OAKLEY, Eve" userId="233d6968-171d-465e-a27b-ab13b59394e6" providerId="ADAL" clId="{642773EA-FBCF-4E7F-A77B-9C6765AF7F71}" dt="2024-07-22T13:33:11.399" v="753" actId="962"/>
          <ac:spMkLst>
            <pc:docMk/>
            <pc:sldMk cId="1254628362" sldId="310"/>
            <ac:spMk id="26" creationId="{D8CE066E-FB58-0F7C-6D34-8457674968FE}"/>
          </ac:spMkLst>
        </pc:spChg>
        <pc:spChg chg="mod">
          <ac:chgData name="OAKLEY, Eve" userId="233d6968-171d-465e-a27b-ab13b59394e6" providerId="ADAL" clId="{642773EA-FBCF-4E7F-A77B-9C6765AF7F71}" dt="2024-07-22T13:33:11.871" v="754" actId="962"/>
          <ac:spMkLst>
            <pc:docMk/>
            <pc:sldMk cId="1254628362" sldId="310"/>
            <ac:spMk id="27" creationId="{A414D562-36CD-C518-F6FC-B8A600047FDC}"/>
          </ac:spMkLst>
        </pc:spChg>
        <pc:spChg chg="mod">
          <ac:chgData name="OAKLEY, Eve" userId="233d6968-171d-465e-a27b-ab13b59394e6" providerId="ADAL" clId="{642773EA-FBCF-4E7F-A77B-9C6765AF7F71}" dt="2024-07-22T13:33:12.626" v="755" actId="962"/>
          <ac:spMkLst>
            <pc:docMk/>
            <pc:sldMk cId="1254628362" sldId="310"/>
            <ac:spMk id="28" creationId="{6AB06464-91C9-3EE4-958B-E17E1E6E9362}"/>
          </ac:spMkLst>
        </pc:spChg>
        <pc:spChg chg="mod">
          <ac:chgData name="OAKLEY, Eve" userId="233d6968-171d-465e-a27b-ab13b59394e6" providerId="ADAL" clId="{642773EA-FBCF-4E7F-A77B-9C6765AF7F71}" dt="2024-07-22T13:33:13.664" v="756" actId="962"/>
          <ac:spMkLst>
            <pc:docMk/>
            <pc:sldMk cId="1254628362" sldId="310"/>
            <ac:spMk id="29" creationId="{246DF7A4-97D7-9400-F52E-BDC5656D4C69}"/>
          </ac:spMkLst>
        </pc:spChg>
        <pc:spChg chg="mod">
          <ac:chgData name="OAKLEY, Eve" userId="233d6968-171d-465e-a27b-ab13b59394e6" providerId="ADAL" clId="{642773EA-FBCF-4E7F-A77B-9C6765AF7F71}" dt="2024-07-22T13:33:14.356" v="757" actId="962"/>
          <ac:spMkLst>
            <pc:docMk/>
            <pc:sldMk cId="1254628362" sldId="310"/>
            <ac:spMk id="30" creationId="{82DA6038-C563-6B24-8211-786E89EFB915}"/>
          </ac:spMkLst>
        </pc:spChg>
        <pc:spChg chg="mod">
          <ac:chgData name="OAKLEY, Eve" userId="233d6968-171d-465e-a27b-ab13b59394e6" providerId="ADAL" clId="{642773EA-FBCF-4E7F-A77B-9C6765AF7F71}" dt="2024-07-22T13:33:14.940" v="758" actId="962"/>
          <ac:spMkLst>
            <pc:docMk/>
            <pc:sldMk cId="1254628362" sldId="310"/>
            <ac:spMk id="31" creationId="{A4AB1096-8FFF-F245-48C5-3E390BF50257}"/>
          </ac:spMkLst>
        </pc:spChg>
        <pc:spChg chg="mod">
          <ac:chgData name="OAKLEY, Eve" userId="233d6968-171d-465e-a27b-ab13b59394e6" providerId="ADAL" clId="{642773EA-FBCF-4E7F-A77B-9C6765AF7F71}" dt="2024-07-22T13:33:15.521" v="759" actId="962"/>
          <ac:spMkLst>
            <pc:docMk/>
            <pc:sldMk cId="1254628362" sldId="310"/>
            <ac:spMk id="32" creationId="{886FAAB0-1F36-1C4C-058C-8E7267BA500D}"/>
          </ac:spMkLst>
        </pc:spChg>
        <pc:spChg chg="mod">
          <ac:chgData name="OAKLEY, Eve" userId="233d6968-171d-465e-a27b-ab13b59394e6" providerId="ADAL" clId="{642773EA-FBCF-4E7F-A77B-9C6765AF7F71}" dt="2024-07-22T13:33:16.764" v="760" actId="962"/>
          <ac:spMkLst>
            <pc:docMk/>
            <pc:sldMk cId="1254628362" sldId="310"/>
            <ac:spMk id="33" creationId="{93FFDB42-3FD2-F12F-A41D-131570413C64}"/>
          </ac:spMkLst>
        </pc:spChg>
        <pc:picChg chg="mod">
          <ac:chgData name="OAKLEY, Eve" userId="233d6968-171d-465e-a27b-ab13b59394e6" providerId="ADAL" clId="{642773EA-FBCF-4E7F-A77B-9C6765AF7F71}" dt="2024-07-22T13:29:07.849" v="725" actId="962"/>
          <ac:picMkLst>
            <pc:docMk/>
            <pc:sldMk cId="1254628362" sldId="310"/>
            <ac:picMk id="3" creationId="{CE2E1BC1-0A15-DD5D-62FE-60E41E98D940}"/>
          </ac:picMkLst>
        </pc:picChg>
        <pc:picChg chg="mod">
          <ac:chgData name="OAKLEY, Eve" userId="233d6968-171d-465e-a27b-ab13b59394e6" providerId="ADAL" clId="{642773EA-FBCF-4E7F-A77B-9C6765AF7F71}" dt="2024-07-22T13:33:20.524" v="761" actId="962"/>
          <ac:picMkLst>
            <pc:docMk/>
            <pc:sldMk cId="1254628362" sldId="310"/>
            <ac:picMk id="5" creationId="{0985DB0C-9123-D95D-A98B-1607BF4D90A8}"/>
          </ac:picMkLst>
        </pc:picChg>
        <pc:picChg chg="mod">
          <ac:chgData name="OAKLEY, Eve" userId="233d6968-171d-465e-a27b-ab13b59394e6" providerId="ADAL" clId="{642773EA-FBCF-4E7F-A77B-9C6765AF7F71}" dt="2024-07-22T13:29:17.742" v="726" actId="962"/>
          <ac:picMkLst>
            <pc:docMk/>
            <pc:sldMk cId="1254628362" sldId="310"/>
            <ac:picMk id="10" creationId="{18A09A41-DE02-C6B4-A5A8-B0D4263F7140}"/>
          </ac:picMkLst>
        </pc:picChg>
        <pc:picChg chg="mod">
          <ac:chgData name="OAKLEY, Eve" userId="233d6968-171d-465e-a27b-ab13b59394e6" providerId="ADAL" clId="{642773EA-FBCF-4E7F-A77B-9C6765AF7F71}" dt="2024-07-22T13:29:26.506" v="727" actId="962"/>
          <ac:picMkLst>
            <pc:docMk/>
            <pc:sldMk cId="1254628362" sldId="310"/>
            <ac:picMk id="11" creationId="{3B1D4A54-0EA0-CE6E-97BF-B1B2A51310A4}"/>
          </ac:picMkLst>
        </pc:picChg>
        <pc:picChg chg="mod">
          <ac:chgData name="OAKLEY, Eve" userId="233d6968-171d-465e-a27b-ab13b59394e6" providerId="ADAL" clId="{642773EA-FBCF-4E7F-A77B-9C6765AF7F71}" dt="2024-07-22T13:29:45.340" v="730" actId="962"/>
          <ac:picMkLst>
            <pc:docMk/>
            <pc:sldMk cId="1254628362" sldId="310"/>
            <ac:picMk id="12" creationId="{37BDCF73-9E58-AA22-3D60-25828A7AE3C3}"/>
          </ac:picMkLst>
        </pc:picChg>
        <pc:picChg chg="mod">
          <ac:chgData name="OAKLEY, Eve" userId="233d6968-171d-465e-a27b-ab13b59394e6" providerId="ADAL" clId="{642773EA-FBCF-4E7F-A77B-9C6765AF7F71}" dt="2024-07-22T13:30:44.738" v="738" actId="962"/>
          <ac:picMkLst>
            <pc:docMk/>
            <pc:sldMk cId="1254628362" sldId="310"/>
            <ac:picMk id="13" creationId="{7B40B813-9FC6-1E8A-A304-38E1D308C474}"/>
          </ac:picMkLst>
        </pc:picChg>
        <pc:picChg chg="mod">
          <ac:chgData name="OAKLEY, Eve" userId="233d6968-171d-465e-a27b-ab13b59394e6" providerId="ADAL" clId="{642773EA-FBCF-4E7F-A77B-9C6765AF7F71}" dt="2024-07-22T13:30:57.288" v="739" actId="962"/>
          <ac:picMkLst>
            <pc:docMk/>
            <pc:sldMk cId="1254628362" sldId="310"/>
            <ac:picMk id="14" creationId="{A06F046E-8132-0219-64E1-52DAA41A82EE}"/>
          </ac:picMkLst>
        </pc:picChg>
        <pc:picChg chg="mod">
          <ac:chgData name="OAKLEY, Eve" userId="233d6968-171d-465e-a27b-ab13b59394e6" providerId="ADAL" clId="{642773EA-FBCF-4E7F-A77B-9C6765AF7F71}" dt="2024-07-22T13:31:08.350" v="740" actId="962"/>
          <ac:picMkLst>
            <pc:docMk/>
            <pc:sldMk cId="1254628362" sldId="310"/>
            <ac:picMk id="15" creationId="{571BE48D-3E0C-31C7-7CA3-42D43176977D}"/>
          </ac:picMkLst>
        </pc:picChg>
        <pc:picChg chg="mod">
          <ac:chgData name="OAKLEY, Eve" userId="233d6968-171d-465e-a27b-ab13b59394e6" providerId="ADAL" clId="{642773EA-FBCF-4E7F-A77B-9C6765AF7F71}" dt="2024-07-22T13:31:18.237" v="741" actId="962"/>
          <ac:picMkLst>
            <pc:docMk/>
            <pc:sldMk cId="1254628362" sldId="310"/>
            <ac:picMk id="16" creationId="{82C22F90-B824-9405-10D2-A6061B71A1DC}"/>
          </ac:picMkLst>
        </pc:picChg>
        <pc:picChg chg="mod">
          <ac:chgData name="OAKLEY, Eve" userId="233d6968-171d-465e-a27b-ab13b59394e6" providerId="ADAL" clId="{642773EA-FBCF-4E7F-A77B-9C6765AF7F71}" dt="2024-07-22T13:30:33.982" v="737" actId="962"/>
          <ac:picMkLst>
            <pc:docMk/>
            <pc:sldMk cId="1254628362" sldId="310"/>
            <ac:picMk id="17" creationId="{E0454696-59E7-FBF5-1C36-9B7A271CA5EA}"/>
          </ac:picMkLst>
        </pc:picChg>
        <pc:picChg chg="mod">
          <ac:chgData name="OAKLEY, Eve" userId="233d6968-171d-465e-a27b-ab13b59394e6" providerId="ADAL" clId="{642773EA-FBCF-4E7F-A77B-9C6765AF7F71}" dt="2024-07-22T13:31:47.039" v="744" actId="962"/>
          <ac:picMkLst>
            <pc:docMk/>
            <pc:sldMk cId="1254628362" sldId="310"/>
            <ac:picMk id="18" creationId="{36E8E1E0-56F8-1CC2-22E1-7359E813DA33}"/>
          </ac:picMkLst>
        </pc:picChg>
        <pc:picChg chg="add del mod">
          <ac:chgData name="OAKLEY, Eve" userId="233d6968-171d-465e-a27b-ab13b59394e6" providerId="ADAL" clId="{642773EA-FBCF-4E7F-A77B-9C6765AF7F71}" dt="2024-07-22T13:30:23.204" v="735" actId="962"/>
          <ac:picMkLst>
            <pc:docMk/>
            <pc:sldMk cId="1254628362" sldId="310"/>
            <ac:picMk id="19" creationId="{04A848ED-0373-7DF1-4DDD-1A8D83B5FF59}"/>
          </ac:picMkLst>
        </pc:picChg>
        <pc:picChg chg="mod">
          <ac:chgData name="OAKLEY, Eve" userId="233d6968-171d-465e-a27b-ab13b59394e6" providerId="ADAL" clId="{642773EA-FBCF-4E7F-A77B-9C6765AF7F71}" dt="2024-07-22T13:31:36.125" v="743" actId="962"/>
          <ac:picMkLst>
            <pc:docMk/>
            <pc:sldMk cId="1254628362" sldId="310"/>
            <ac:picMk id="21" creationId="{35C16833-001B-EC10-607A-B10F095FC7BB}"/>
          </ac:picMkLst>
        </pc:picChg>
      </pc:sldChg>
      <pc:sldChg chg="modSp mod">
        <pc:chgData name="OAKLEY, Eve" userId="233d6968-171d-465e-a27b-ab13b59394e6" providerId="ADAL" clId="{642773EA-FBCF-4E7F-A77B-9C6765AF7F71}" dt="2024-07-22T13:34:19.535" v="764" actId="962"/>
        <pc:sldMkLst>
          <pc:docMk/>
          <pc:sldMk cId="15353223" sldId="311"/>
        </pc:sldMkLst>
        <pc:picChg chg="mod">
          <ac:chgData name="OAKLEY, Eve" userId="233d6968-171d-465e-a27b-ab13b59394e6" providerId="ADAL" clId="{642773EA-FBCF-4E7F-A77B-9C6765AF7F71}" dt="2024-07-22T13:34:19.535" v="764" actId="962"/>
          <ac:picMkLst>
            <pc:docMk/>
            <pc:sldMk cId="15353223" sldId="311"/>
            <ac:picMk id="5" creationId="{0985DB0C-9123-D95D-A98B-1607BF4D90A8}"/>
          </ac:picMkLst>
        </pc:picChg>
        <pc:picChg chg="mod">
          <ac:chgData name="OAKLEY, Eve" userId="233d6968-171d-465e-a27b-ab13b59394e6" providerId="ADAL" clId="{642773EA-FBCF-4E7F-A77B-9C6765AF7F71}" dt="2024-07-22T13:18:18.723" v="217" actId="962"/>
          <ac:picMkLst>
            <pc:docMk/>
            <pc:sldMk cId="15353223" sldId="311"/>
            <ac:picMk id="22" creationId="{749A073C-242A-D83F-51CD-C32A38338912}"/>
          </ac:picMkLst>
        </pc:picChg>
      </pc:sldChg>
    </pc:docChg>
  </pc:docChgLst>
  <pc:docChgLst>
    <pc:chgData name="OAKLEY, Eve" userId="S::eve.oakley@education.gov.uk::233d6968-171d-465e-a27b-ab13b59394e6" providerId="AD" clId="Web-{4907758D-4EF0-50FB-2992-13607D940F24}"/>
    <pc:docChg chg="modSld">
      <pc:chgData name="OAKLEY, Eve" userId="S::eve.oakley@education.gov.uk::233d6968-171d-465e-a27b-ab13b59394e6" providerId="AD" clId="Web-{4907758D-4EF0-50FB-2992-13607D940F24}" dt="2024-07-22T13:15:29.612" v="1" actId="14100"/>
      <pc:docMkLst>
        <pc:docMk/>
      </pc:docMkLst>
      <pc:sldChg chg="modSp">
        <pc:chgData name="OAKLEY, Eve" userId="S::eve.oakley@education.gov.uk::233d6968-171d-465e-a27b-ab13b59394e6" providerId="AD" clId="Web-{4907758D-4EF0-50FB-2992-13607D940F24}" dt="2024-07-22T13:15:29.612" v="1" actId="14100"/>
        <pc:sldMkLst>
          <pc:docMk/>
          <pc:sldMk cId="2361677875" sldId="257"/>
        </pc:sldMkLst>
        <pc:picChg chg="mod">
          <ac:chgData name="OAKLEY, Eve" userId="S::eve.oakley@education.gov.uk::233d6968-171d-465e-a27b-ab13b59394e6" providerId="AD" clId="Web-{4907758D-4EF0-50FB-2992-13607D940F24}" dt="2024-07-22T13:15:29.612" v="1" actId="14100"/>
          <ac:picMkLst>
            <pc:docMk/>
            <pc:sldMk cId="2361677875" sldId="257"/>
            <ac:picMk id="2" creationId="{50F0B217-D6BA-ACC6-4D7F-B57133511F45}"/>
          </ac:picMkLst>
        </pc:picChg>
      </pc:sldChg>
    </pc:docChg>
  </pc:docChgLst>
  <pc:docChgLst>
    <pc:chgData name="BEGUM, Jasna" userId="c6bd3ea0-ad74-446f-bcd4-aef8374d39a3" providerId="ADAL" clId="{47E27D19-FC7D-4174-ACA7-FE79C91A2160}"/>
    <pc:docChg chg="undo custSel modSld">
      <pc:chgData name="BEGUM, Jasna" userId="c6bd3ea0-ad74-446f-bcd4-aef8374d39a3" providerId="ADAL" clId="{47E27D19-FC7D-4174-ACA7-FE79C91A2160}" dt="2024-09-09T14:44:25.965" v="19" actId="1076"/>
      <pc:docMkLst>
        <pc:docMk/>
      </pc:docMkLst>
      <pc:sldChg chg="addSp delSp modSp mod">
        <pc:chgData name="BEGUM, Jasna" userId="c6bd3ea0-ad74-446f-bcd4-aef8374d39a3" providerId="ADAL" clId="{47E27D19-FC7D-4174-ACA7-FE79C91A2160}" dt="2024-09-09T14:44:25.965" v="19" actId="1076"/>
        <pc:sldMkLst>
          <pc:docMk/>
          <pc:sldMk cId="2361677875" sldId="257"/>
        </pc:sldMkLst>
        <pc:spChg chg="add del mod">
          <ac:chgData name="BEGUM, Jasna" userId="c6bd3ea0-ad74-446f-bcd4-aef8374d39a3" providerId="ADAL" clId="{47E27D19-FC7D-4174-ACA7-FE79C91A2160}" dt="2024-09-09T14:40:03.599" v="10" actId="14100"/>
          <ac:spMkLst>
            <pc:docMk/>
            <pc:sldMk cId="2361677875" sldId="257"/>
            <ac:spMk id="4" creationId="{CAE9349D-7A7E-3C41-0E9B-2C4C19B244AA}"/>
          </ac:spMkLst>
        </pc:spChg>
        <pc:spChg chg="del mod">
          <ac:chgData name="BEGUM, Jasna" userId="c6bd3ea0-ad74-446f-bcd4-aef8374d39a3" providerId="ADAL" clId="{47E27D19-FC7D-4174-ACA7-FE79C91A2160}" dt="2024-09-09T14:44:06.228" v="16" actId="21"/>
          <ac:spMkLst>
            <pc:docMk/>
            <pc:sldMk cId="2361677875" sldId="257"/>
            <ac:spMk id="6" creationId="{FA6478E4-A98E-4063-3BAB-A1B7D50BDAC4}"/>
          </ac:spMkLst>
        </pc:spChg>
        <pc:spChg chg="mod">
          <ac:chgData name="BEGUM, Jasna" userId="c6bd3ea0-ad74-446f-bcd4-aef8374d39a3" providerId="ADAL" clId="{47E27D19-FC7D-4174-ACA7-FE79C91A2160}" dt="2024-09-09T14:40:11.687" v="11" actId="14100"/>
          <ac:spMkLst>
            <pc:docMk/>
            <pc:sldMk cId="2361677875" sldId="257"/>
            <ac:spMk id="7" creationId="{FA6478E4-A98E-4063-3BAB-A1B7D50BDAC4}"/>
          </ac:spMkLst>
        </pc:spChg>
        <pc:spChg chg="add mod">
          <ac:chgData name="BEGUM, Jasna" userId="c6bd3ea0-ad74-446f-bcd4-aef8374d39a3" providerId="ADAL" clId="{47E27D19-FC7D-4174-ACA7-FE79C91A2160}" dt="2024-09-09T14:44:25.965" v="19" actId="1076"/>
          <ac:spMkLst>
            <pc:docMk/>
            <pc:sldMk cId="2361677875" sldId="257"/>
            <ac:spMk id="8" creationId="{1F8E2B8C-85B6-D87B-840B-C212B454F70A}"/>
          </ac:spMkLst>
        </pc:spChg>
        <pc:spChg chg="mod">
          <ac:chgData name="BEGUM, Jasna" userId="c6bd3ea0-ad74-446f-bcd4-aef8374d39a3" providerId="ADAL" clId="{47E27D19-FC7D-4174-ACA7-FE79C91A2160}" dt="2024-09-09T14:44:11.651" v="17" actId="1076"/>
          <ac:spMkLst>
            <pc:docMk/>
            <pc:sldMk cId="2361677875" sldId="257"/>
            <ac:spMk id="9" creationId="{F2173C8D-7FE2-65FD-1A76-F132A430F87B}"/>
          </ac:spMkLst>
        </pc:spChg>
      </pc:sldChg>
    </pc:docChg>
  </pc:docChgLst>
  <pc:docChgLst>
    <pc:chgData name="BEGUM, Jasna" userId="S::jasna.begum@education.gov.uk::c6bd3ea0-ad74-446f-bcd4-aef8374d39a3" providerId="AD" clId="Web-{73956ADB-2EAA-881B-8E9B-C7F3311F020A}"/>
    <pc:docChg chg="modSld">
      <pc:chgData name="BEGUM, Jasna" userId="S::jasna.begum@education.gov.uk::c6bd3ea0-ad74-446f-bcd4-aef8374d39a3" providerId="AD" clId="Web-{73956ADB-2EAA-881B-8E9B-C7F3311F020A}" dt="2024-09-09T14:36:44.328" v="1" actId="20577"/>
      <pc:docMkLst>
        <pc:docMk/>
      </pc:docMkLst>
      <pc:sldChg chg="modSp">
        <pc:chgData name="BEGUM, Jasna" userId="S::jasna.begum@education.gov.uk::c6bd3ea0-ad74-446f-bcd4-aef8374d39a3" providerId="AD" clId="Web-{73956ADB-2EAA-881B-8E9B-C7F3311F020A}" dt="2024-09-09T14:36:44.328" v="1" actId="20577"/>
        <pc:sldMkLst>
          <pc:docMk/>
          <pc:sldMk cId="2361677875" sldId="257"/>
        </pc:sldMkLst>
        <pc:spChg chg="mod">
          <ac:chgData name="BEGUM, Jasna" userId="S::jasna.begum@education.gov.uk::c6bd3ea0-ad74-446f-bcd4-aef8374d39a3" providerId="AD" clId="Web-{73956ADB-2EAA-881B-8E9B-C7F3311F020A}" dt="2024-09-09T14:36:44.328" v="1" actId="20577"/>
          <ac:spMkLst>
            <pc:docMk/>
            <pc:sldMk cId="2361677875" sldId="257"/>
            <ac:spMk id="7" creationId="{FA6478E4-A98E-4063-3BAB-A1B7D50BDAC4}"/>
          </ac:spMkLst>
        </pc:spChg>
      </pc:sldChg>
    </pc:docChg>
  </pc:docChgLst>
  <pc:docChgLst>
    <pc:chgData name="BEGUM, Jasna" userId="S::jasna.begum@education.gov.uk::c6bd3ea0-ad74-446f-bcd4-aef8374d39a3" providerId="AD" clId="Web-{C16F56E3-1DB1-BADC-7801-EFDB088FC447}"/>
    <pc:docChg chg="modSld">
      <pc:chgData name="BEGUM, Jasna" userId="S::jasna.begum@education.gov.uk::c6bd3ea0-ad74-446f-bcd4-aef8374d39a3" providerId="AD" clId="Web-{C16F56E3-1DB1-BADC-7801-EFDB088FC447}" dt="2024-09-09T14:42:10.506" v="6" actId="20577"/>
      <pc:docMkLst>
        <pc:docMk/>
      </pc:docMkLst>
      <pc:sldChg chg="addSp delSp modSp">
        <pc:chgData name="BEGUM, Jasna" userId="S::jasna.begum@education.gov.uk::c6bd3ea0-ad74-446f-bcd4-aef8374d39a3" providerId="AD" clId="Web-{C16F56E3-1DB1-BADC-7801-EFDB088FC447}" dt="2024-09-09T14:42:10.506" v="6" actId="20577"/>
        <pc:sldMkLst>
          <pc:docMk/>
          <pc:sldMk cId="2361677875" sldId="257"/>
        </pc:sldMkLst>
        <pc:spChg chg="add mod">
          <ac:chgData name="BEGUM, Jasna" userId="S::jasna.begum@education.gov.uk::c6bd3ea0-ad74-446f-bcd4-aef8374d39a3" providerId="AD" clId="Web-{C16F56E3-1DB1-BADC-7801-EFDB088FC447}" dt="2024-09-09T14:42:10.506" v="6" actId="20577"/>
          <ac:spMkLst>
            <pc:docMk/>
            <pc:sldMk cId="2361677875" sldId="257"/>
            <ac:spMk id="6" creationId="{FA6478E4-A98E-4063-3BAB-A1B7D50BDAC4}"/>
          </ac:spMkLst>
        </pc:spChg>
        <pc:spChg chg="del">
          <ac:chgData name="BEGUM, Jasna" userId="S::jasna.begum@education.gov.uk::c6bd3ea0-ad74-446f-bcd4-aef8374d39a3" providerId="AD" clId="Web-{C16F56E3-1DB1-BADC-7801-EFDB088FC447}" dt="2024-09-09T14:41:55.099" v="0"/>
          <ac:spMkLst>
            <pc:docMk/>
            <pc:sldMk cId="2361677875" sldId="257"/>
            <ac:spMk id="7" creationId="{FA6478E4-A98E-4063-3BAB-A1B7D50BDA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ED1F6-A23B-47E5-A5DC-A85A7FF2B7B5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BAC32-8E0F-4029-B82A-89CCA9302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9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Welcome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Good afternoon.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Thank you all for joining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/>
              <a:t>Welcome back to those of you returning from Module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/>
              <a:t>And Welcome to those of you who are new to this Early Connect Module Series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Facilitator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My name is Anna Morrison, I am the Founder and Director of Amazing Apprenticeships and I am delighted to be facilitating the session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Also on the line today is </a:t>
            </a:r>
            <a:r>
              <a:rPr lang="en-GB" b="1"/>
              <a:t>XXX</a:t>
            </a:r>
            <a:r>
              <a:rPr lang="en-GB"/>
              <a:t> from UCAS and </a:t>
            </a:r>
            <a:r>
              <a:rPr lang="en-GB" b="1"/>
              <a:t>XXX</a:t>
            </a:r>
            <a:r>
              <a:rPr lang="en-GB"/>
              <a:t> from DfE.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Housekeeping</a:t>
            </a: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Before getting started, I just wanted to run through some housekeeping:</a:t>
            </a:r>
            <a:br>
              <a:rPr lang="en-GB"/>
            </a:br>
            <a:r>
              <a:rPr lang="en-GB"/>
              <a:t>- </a:t>
            </a: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Interactive session – so you won’t be muted. You are in control of your own microphones!</a:t>
            </a:r>
            <a:b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Will be using breakout rooms later on so please be prepared to contribute</a:t>
            </a:r>
            <a:b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Mute / unmute microphones.</a:t>
            </a:r>
            <a:b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Chat functionality.</a:t>
            </a:r>
            <a:b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en-GB" sz="12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will be recorded (not breakout rooms).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8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1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https://www.apprenticeships.gov.uk/apprentices/create-account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2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/>
              <a:t>Although I’m facilitating today’s session – we are also really fortunate to have a colleague from DfE </a:t>
            </a:r>
            <a:r>
              <a:rPr lang="en-GB" sz="1200" b="1"/>
              <a:t>XXX</a:t>
            </a:r>
            <a:r>
              <a:rPr lang="en-GB" sz="1200" b="0"/>
              <a:t> who will be on hand to answer any questions.</a:t>
            </a:r>
          </a:p>
          <a:p>
            <a:endParaRPr lang="en-GB" sz="1200" b="0"/>
          </a:p>
          <a:p>
            <a:r>
              <a:rPr lang="en-GB" sz="1200" b="0"/>
              <a:t>Today is the second of four CPD modules that have been designed to support the Early Connect pilot. </a:t>
            </a:r>
          </a:p>
          <a:p>
            <a:r>
              <a:rPr lang="en-GB" sz="1200" b="0"/>
              <a:t>So, let’s just run through a little bit of background on Early Connect so we’re all on the same page.</a:t>
            </a:r>
          </a:p>
          <a:p>
            <a:endParaRPr lang="en-GB" sz="1200" b="1"/>
          </a:p>
          <a:p>
            <a:r>
              <a:rPr lang="en-GB" sz="1200" b="1"/>
              <a:t>Early Connect context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Early Connect was announced last February by the Department for Education and UCAS and is all about helping students to search and apply for apprenticeships in a more streamlined way.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Through the pilot, the DfE and UCAS aim to support schools/colleges to help their students to find and apply for apprenticeship vacancies on the </a:t>
            </a:r>
            <a:r>
              <a:rPr lang="en-GB" sz="1200" b="1"/>
              <a:t>UCAS Student 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/>
              <a:t>Resources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As a part of the package of support, UCAS are developing resources for teachers/careers advisers and students to learn more about the Hub and the apprenticeship opportunities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/>
              <a:t>CPD offer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Alongside this, the Department for Education have c</a:t>
            </a:r>
            <a:r>
              <a:rPr lang="en-GB" sz="1200"/>
              <a:t>ontracted Amazing Apprenticeships to provide specialist expertise on apprenticeships and deliver CPD sessions for participating schools/colleges.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We have developed </a:t>
            </a:r>
            <a:r>
              <a:rPr lang="en-GB" sz="1200" b="0">
                <a:highlight>
                  <a:srgbClr val="FFFF00"/>
                </a:highlight>
              </a:rPr>
              <a:t>4</a:t>
            </a:r>
            <a:r>
              <a:rPr lang="en-GB" sz="1200" b="0"/>
              <a:t> modules which explore different themes on the apprenticeship journey and aim to support you in supporting your students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/>
              <a:t>Suitable for careers leaders, teachers and all colleagues supporting </a:t>
            </a:r>
            <a:r>
              <a:rPr lang="en-GB" sz="1200" b="0" err="1"/>
              <a:t>Yr</a:t>
            </a:r>
            <a:r>
              <a:rPr lang="en-GB" sz="1200" b="0"/>
              <a:t> 13 students with their next steps – so please feel free to share and invite colleagues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2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/>
              <a:t>Although I’m facilitating today’s session – we are also really fortunate to have a colleague from DfE </a:t>
            </a:r>
            <a:r>
              <a:rPr lang="en-GB" sz="1200" b="1"/>
              <a:t>XXX</a:t>
            </a:r>
            <a:r>
              <a:rPr lang="en-GB" sz="1200" b="0"/>
              <a:t> who will be on hand to answer any questions.</a:t>
            </a:r>
          </a:p>
          <a:p>
            <a:endParaRPr lang="en-GB" sz="1200" b="0"/>
          </a:p>
          <a:p>
            <a:r>
              <a:rPr lang="en-GB" sz="1200" b="0"/>
              <a:t>Today is the second of four CPD modules that have been designed to support the Early Connect pilot. </a:t>
            </a:r>
          </a:p>
          <a:p>
            <a:r>
              <a:rPr lang="en-GB" sz="1200" b="0"/>
              <a:t>So, let’s just run through a little bit of background on Early Connect so we’re all on the same page.</a:t>
            </a:r>
          </a:p>
          <a:p>
            <a:endParaRPr lang="en-GB" sz="1200" b="1"/>
          </a:p>
          <a:p>
            <a:r>
              <a:rPr lang="en-GB" sz="1200" b="1"/>
              <a:t>Early Connect context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Early Connect was announced last February by the Department for Education and UCAS and is all about helping students to search and apply for apprenticeships in a more streamlined way.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Through the pilot, the DfE and UCAS aim to support schools/colleges to help their students to find and apply for apprenticeship vacancies on the </a:t>
            </a:r>
            <a:r>
              <a:rPr lang="en-GB" sz="1200" b="1"/>
              <a:t>UCAS Student 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/>
              <a:t>Resources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As a part of the package of support, UCAS are developing resources for teachers/careers advisers and students to learn more about the Hub and the apprenticeship opportunities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/>
              <a:t>CPD offer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Alongside this, the Department for Education have c</a:t>
            </a:r>
            <a:r>
              <a:rPr lang="en-GB" sz="1200"/>
              <a:t>ontracted Amazing Apprenticeships to provide specialist expertise on apprenticeships and deliver CPD sessions for participating schools/colleges.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/>
              <a:t>We have developed </a:t>
            </a:r>
            <a:r>
              <a:rPr lang="en-GB" sz="1200" b="0">
                <a:highlight>
                  <a:srgbClr val="FFFF00"/>
                </a:highlight>
              </a:rPr>
              <a:t>4</a:t>
            </a:r>
            <a:r>
              <a:rPr lang="en-GB" sz="1200" b="0"/>
              <a:t> modules which explore different themes on the apprenticeship journey and aim to support you in supporting your students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/>
              <a:t>Suitable for careers leaders, teachers and all colleagues supporting </a:t>
            </a:r>
            <a:r>
              <a:rPr lang="en-GB" sz="1200" b="0" err="1"/>
              <a:t>Yr</a:t>
            </a:r>
            <a:r>
              <a:rPr lang="en-GB" sz="1200" b="0"/>
              <a:t> 13 students with their next steps – so please feel free to share and invite colleagues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9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1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1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5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3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There are lots of different ways to search for apprenticeship vacancies. </a:t>
            </a:r>
          </a:p>
          <a:p>
            <a:endParaRPr lang="en-GB" b="0"/>
          </a:p>
          <a:p>
            <a:r>
              <a:rPr lang="en-GB" b="0"/>
              <a:t>Many of which will involve students using real job search skills – that’s what’s unique about apprenticeships. </a:t>
            </a:r>
          </a:p>
          <a:p>
            <a:endParaRPr lang="en-GB" b="0"/>
          </a:p>
          <a:p>
            <a:r>
              <a:rPr lang="en-GB" b="0"/>
              <a:t>We need to get students familiar and comfortable with knowing to look in different places and the benefits of each.</a:t>
            </a:r>
          </a:p>
          <a:p>
            <a:endParaRPr lang="en-GB" b="0"/>
          </a:p>
          <a:p>
            <a:r>
              <a:rPr lang="en-GB" b="1" strike="sngStrike"/>
              <a:t>UCAS Student Hub</a:t>
            </a:r>
          </a:p>
          <a:p>
            <a:r>
              <a:rPr lang="en-GB" b="1"/>
              <a:t>Direct with employer</a:t>
            </a:r>
          </a:p>
          <a:p>
            <a:r>
              <a:rPr lang="en-GB" b="1"/>
              <a:t>Social media</a:t>
            </a:r>
            <a:r>
              <a:rPr lang="en-GB" b="0"/>
              <a:t> – especially sites like LinkedIn are becoming a fantastic place for employers to advertise.</a:t>
            </a:r>
          </a:p>
          <a:p>
            <a:r>
              <a:rPr lang="en-GB" b="1"/>
              <a:t>Other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AC32-8E0F-4029-B82A-89CCA9302A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653D-D09A-97E1-F37E-ACD65C963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62898-F645-5363-92F5-BD0516435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ED0D6-AACE-6B67-597E-D474636D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65AFD-4BE2-C2EB-2E92-6F82BB35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1A866-E901-2A8A-775B-E40CD77E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E59C-3E8A-63ED-4C53-3E2F6B1D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98801-7D13-78AF-B5E1-BC4944215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3AF4-5C23-FB7F-B7B2-1EC6CD43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CA992-D082-0809-6730-385BD712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81DA8-1795-E52E-20D6-1E5FC33B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5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00598-3D7D-969A-1BDA-79BD11D62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C5EDB-88FE-E72F-5431-699DCA064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083B7-124A-0CE1-86A4-A7B7F80C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6DC8-C76C-0A9D-0284-3788452F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CBCF0-9922-1094-FAFB-F27B4DB7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1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3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1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74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3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68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3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76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D76B-D6DF-5DAB-9CFA-DB56600C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6C22-DA30-8B9F-0E85-1EC28180D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E869F-80BD-470E-E142-D8C5F455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A15B-5A2E-644B-E076-FBB348FB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346A4-392E-7083-92DD-B50B7B2A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6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9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56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2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DC59-C246-A60C-3C2F-06D175C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AD8A9-076A-6CE6-37E9-27064A14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24C9-189C-7072-A730-208C0DF5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5CE8-8495-1CE1-2501-B87FB86C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F7DA8-7266-BF3D-E7BA-F7BA448E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5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2C59-CA29-B74D-F83F-4A4A06BF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C531-A278-A94C-D507-C872E1CE4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443C-EF86-A7F7-5366-8E5B79C02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1E5ED-4E06-5FD8-ECAB-8286F093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8DB33-2894-B4FF-C1E7-49793A89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A011E-A697-ACA7-8118-4B49748D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1E49-718F-F348-B4D6-85570690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78FA8-3E50-E3C7-CD55-A69D12DDA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1B319-D9B2-C488-3609-4E5DE7328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393C5-8951-FFA0-B6A1-7900D86F3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4B899-032A-1A69-B358-E5617E3D5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344AE-B3E1-6AAB-1E7A-99D41806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0A5E4-3737-D23A-FA13-C764362F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A31F5-87FE-7D8A-B9FD-B0FA78AA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6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4AD2-9F08-986C-74ED-734BD91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E0476-4C8B-6B92-FD0C-13525AA9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45E92-CC07-6AFE-8BAD-6DFA5E76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AB541-D313-BB4C-D863-9A51ED2D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3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088D3-093F-0349-22C6-592A457A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A4798-59E4-BC1D-3C65-4E526FC2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91B2F-851C-E44C-570F-5EFAE539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F043-E4B0-000F-F16F-FB871D6E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907F-6E41-8650-55FC-25837304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5F0BF-0CC3-702B-B2F2-0166BA83C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1277A-ABB7-D7B1-8B1B-E9D32A4B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90E55-F0A9-C9A3-314C-9B342DF8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82E44-21A3-293F-2371-A2A16161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5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8FEF-69A5-3203-F90C-B29B3139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C8868-CE19-BB09-89E2-2DD3DA12E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D5418-6257-FFCE-AFCF-31A0D444C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373C0-7088-4740-E430-0053D0DA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5CCAB-D95B-A728-12D8-E471F480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F0D24-A114-C452-ADEE-2A274FC3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2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8E588-BAC9-0CE9-F0B1-08B83E6D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A4E3C-91D7-A96F-107A-7017FD14D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5500A-C89B-1CBC-6525-456B85552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AD69-5A2F-C72E-6BB6-F0D6CBF0F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0E26-681B-3BDD-05BA-413338CC9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3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C00016-D5B9-4960-A26F-2C13DBBAF2B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477D2A-43D8-4453-8A04-2D1E0A460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arlyconnect.apprenticeships.education.gov.uk/E3700002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hyperlink" Target="https://earlyconnect.apprenticeships.education.gov.uk/E37000019" TargetMode="External"/><Relationship Id="rId4" Type="http://schemas.openxmlformats.org/officeDocument/2006/relationships/hyperlink" Target="https://earlyconnect.apprenticeships.education.gov.uk/E3700005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3.jpe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bhq89ZZx9IM?feature=oembed" TargetMode="External"/><Relationship Id="rId6" Type="http://schemas.openxmlformats.org/officeDocument/2006/relationships/image" Target="../media/image31.jpeg"/><Relationship Id="rId5" Type="http://schemas.openxmlformats.org/officeDocument/2006/relationships/hyperlink" Target="https://youtu.be/bhq89ZZx9IM?si=BUaAGkw9Nl7tay8H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around a table">
            <a:extLst>
              <a:ext uri="{FF2B5EF4-FFF2-40B4-BE49-F238E27FC236}">
                <a16:creationId xmlns:a16="http://schemas.microsoft.com/office/drawing/2014/main" id="{50F0B217-D6BA-ACC6-4D7F-B57133511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76" y="-2626"/>
            <a:ext cx="8563716" cy="686443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0EB727A-4491-A7F3-499A-D62657C91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71036EB-CE60-642C-750F-D4A60D9B6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295" y="235909"/>
            <a:ext cx="2418521" cy="768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9349D-7A7E-3C41-0E9B-2C4C1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5276" y="4154"/>
            <a:ext cx="1627632" cy="6853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F2173C8D-7FE2-65FD-1A76-F132A430F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569" y="3985931"/>
            <a:ext cx="3848431" cy="348343"/>
          </a:xfrm>
          <a:prstGeom prst="mathMinus">
            <a:avLst/>
          </a:prstGeom>
          <a:solidFill>
            <a:srgbClr val="C83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F8E2B8C-85B6-D87B-840B-C212B454F70A}"/>
              </a:ext>
            </a:extLst>
          </p:cNvPr>
          <p:cNvSpPr txBox="1">
            <a:spLocks noGrp="1"/>
          </p:cNvSpPr>
          <p:nvPr/>
        </p:nvSpPr>
        <p:spPr>
          <a:xfrm>
            <a:off x="281838" y="1218795"/>
            <a:ext cx="4689805" cy="42165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Introducing </a:t>
            </a:r>
            <a:r>
              <a:rPr lang="en-GB" b="1">
                <a:latin typeface="Arial"/>
                <a:ea typeface="+mn-ea"/>
                <a:cs typeface="Arial"/>
              </a:rPr>
              <a:t>apprenticeships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with Early Connect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Update for students interested in finding apprenticeship career opportunities</a:t>
            </a:r>
            <a:endParaRPr lang="en-GB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67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local support is available?</a:t>
            </a:r>
          </a:p>
        </p:txBody>
      </p:sp>
      <p:pic>
        <p:nvPicPr>
          <p:cNvPr id="5" name="Picture 2" descr="Department for Education logo">
            <a:extLst>
              <a:ext uri="{FF2B5EF4-FFF2-40B4-BE49-F238E27FC236}">
                <a16:creationId xmlns:a16="http://schemas.microsoft.com/office/drawing/2014/main" id="{0985DB0C-9123-D95D-A98B-1607BF4D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E5E14B2-7E7C-6F27-E55A-9BAA0D19F18E}"/>
              </a:ext>
            </a:extLst>
          </p:cNvPr>
          <p:cNvSpPr txBox="1">
            <a:spLocks/>
          </p:cNvSpPr>
          <p:nvPr/>
        </p:nvSpPr>
        <p:spPr>
          <a:xfrm>
            <a:off x="332292" y="2248073"/>
            <a:ext cx="10923972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For students seeking an apprenticeship and who need some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support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, our region will offer an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support package to students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, which could include: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Linking with employers in the area, helping them to broaden their search to consider a wider range of vacancies.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Support with applications, interviews and employability skills.</a:t>
            </a:r>
          </a:p>
          <a:p>
            <a:pPr>
              <a:buClr>
                <a:schemeClr val="accent2"/>
              </a:buClr>
            </a:pP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Additional support where individuals are not initially successful.</a:t>
            </a:r>
          </a:p>
          <a:p>
            <a:pPr marL="0" indent="0">
              <a:buClr>
                <a:schemeClr val="accent6"/>
              </a:buClr>
              <a:buFont typeface="Arial" panose="020B0604020202020204" pitchFamily="34" charset="0"/>
              <a:buNone/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6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An Apprenticeship Adviser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7C23F-A617-90DC-3016-115183DB7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476" y="2754187"/>
            <a:ext cx="2499222" cy="1748496"/>
          </a:xfrm>
          <a:prstGeom prst="rect">
            <a:avLst/>
          </a:prstGeom>
          <a:noFill/>
          <a:ln w="25400" cap="sq">
            <a:solidFill>
              <a:srgbClr val="57B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052087-5809-E27C-D1BB-ECC444595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2935" y="2750602"/>
            <a:ext cx="2565513" cy="1752081"/>
          </a:xfrm>
          <a:prstGeom prst="rect">
            <a:avLst/>
          </a:prstGeom>
          <a:noFill/>
          <a:ln w="25400" cap="sq">
            <a:solidFill>
              <a:srgbClr val="F37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F82F9-A752-F21E-F846-686ADF09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0121" y="2750602"/>
            <a:ext cx="2499222" cy="1752081"/>
          </a:xfrm>
          <a:prstGeom prst="rect">
            <a:avLst/>
          </a:prstGeom>
          <a:noFill/>
          <a:ln w="25400" cap="sq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02684-3FA8-0223-A6E1-10A700CFB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1487" y="2750602"/>
            <a:ext cx="2499222" cy="1752081"/>
          </a:xfrm>
          <a:prstGeom prst="rect">
            <a:avLst/>
          </a:prstGeom>
          <a:noFill/>
          <a:ln w="25400" cap="sq">
            <a:solidFill>
              <a:srgbClr val="70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Chevron 33">
            <a:extLst>
              <a:ext uri="{FF2B5EF4-FFF2-40B4-BE49-F238E27FC236}">
                <a16:creationId xmlns:a16="http://schemas.microsoft.com/office/drawing/2014/main" id="{9018C6BF-18F8-0A55-FA9E-37793A614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5827" y="3385667"/>
            <a:ext cx="279314" cy="489079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34">
            <a:extLst>
              <a:ext uri="{FF2B5EF4-FFF2-40B4-BE49-F238E27FC236}">
                <a16:creationId xmlns:a16="http://schemas.microsoft.com/office/drawing/2014/main" id="{CEC0E1C2-1AEA-6CC3-4058-CD00D94B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7266" y="3355542"/>
            <a:ext cx="279314" cy="489079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33">
            <a:extLst>
              <a:ext uri="{FF2B5EF4-FFF2-40B4-BE49-F238E27FC236}">
                <a16:creationId xmlns:a16="http://schemas.microsoft.com/office/drawing/2014/main" id="{59306B0F-C19E-8FF5-5F19-B305CDF5C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8577" y="3385667"/>
            <a:ext cx="279314" cy="489079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1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0414B2-CCAF-DE00-4169-A0920B29CB7E}"/>
              </a:ext>
            </a:extLst>
          </p:cNvPr>
          <p:cNvSpPr txBox="1"/>
          <p:nvPr/>
        </p:nvSpPr>
        <p:spPr>
          <a:xfrm>
            <a:off x="278688" y="2314773"/>
            <a:ext cx="2542324" cy="326884"/>
          </a:xfrm>
          <a:prstGeom prst="rect">
            <a:avLst/>
          </a:prstGeom>
          <a:solidFill>
            <a:srgbClr val="57BF93">
              <a:alpha val="35191"/>
            </a:srgbClr>
          </a:solidFill>
          <a:ln w="25400">
            <a:solidFill>
              <a:srgbClr val="57BF93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24" b="1">
                <a:solidFill>
                  <a:srgbClr val="13243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E56954-7590-A3AE-6B26-2797A5D77F46}"/>
              </a:ext>
            </a:extLst>
          </p:cNvPr>
          <p:cNvSpPr txBox="1"/>
          <p:nvPr/>
        </p:nvSpPr>
        <p:spPr>
          <a:xfrm>
            <a:off x="278688" y="2753122"/>
            <a:ext cx="249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Harder to find and apply for apprenticeships than university or college 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One size does not fit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Partners in local areas understand opportunities and challenges.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60B5098-E0F0-56DD-0A9B-656E36CDE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63" y="4708963"/>
            <a:ext cx="1390336" cy="10374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140FD1-F10D-D914-DA6D-8FCED6D8A83E}"/>
              </a:ext>
            </a:extLst>
          </p:cNvPr>
          <p:cNvSpPr txBox="1"/>
          <p:nvPr/>
        </p:nvSpPr>
        <p:spPr>
          <a:xfrm>
            <a:off x="3320152" y="2314773"/>
            <a:ext cx="2578296" cy="326884"/>
          </a:xfrm>
          <a:prstGeom prst="rect">
            <a:avLst/>
          </a:prstGeom>
          <a:solidFill>
            <a:srgbClr val="F37561">
              <a:alpha val="35191"/>
            </a:srgbClr>
          </a:solidFill>
          <a:ln w="25400">
            <a:solidFill>
              <a:srgbClr val="F3756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24" b="1">
                <a:solidFill>
                  <a:srgbClr val="13243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D695A6-E9DB-D79B-3A41-B6051956D268}"/>
              </a:ext>
            </a:extLst>
          </p:cNvPr>
          <p:cNvSpPr txBox="1"/>
          <p:nvPr/>
        </p:nvSpPr>
        <p:spPr>
          <a:xfrm>
            <a:off x="3405493" y="2740473"/>
            <a:ext cx="249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 anyone in year 13 at school or college interested in securing an apprenticeship this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They may or may not have applied to university and have offers.</a:t>
            </a:r>
          </a:p>
          <a:p>
            <a:endParaRPr lang="en-GB" sz="14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0CD59EDE-35FC-AF82-97C4-FBFF9601A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24" y="4618260"/>
            <a:ext cx="1192150" cy="11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5794FB-8E62-A83B-1266-CA87F721DDAF}"/>
              </a:ext>
            </a:extLst>
          </p:cNvPr>
          <p:cNvSpPr txBox="1"/>
          <p:nvPr/>
        </p:nvSpPr>
        <p:spPr>
          <a:xfrm>
            <a:off x="6397587" y="2313550"/>
            <a:ext cx="2511754" cy="326884"/>
          </a:xfrm>
          <a:prstGeom prst="rect">
            <a:avLst/>
          </a:prstGeom>
          <a:solidFill>
            <a:srgbClr val="00AEEF">
              <a:alpha val="35191"/>
            </a:srgbClr>
          </a:solidFill>
          <a:ln w="25400">
            <a:solidFill>
              <a:srgbClr val="00AEEF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24" b="1">
                <a:solidFill>
                  <a:srgbClr val="13243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26E229-451D-1B25-F1CD-BCFF76E23EA0}"/>
              </a:ext>
            </a:extLst>
          </p:cNvPr>
          <p:cNvSpPr txBox="1"/>
          <p:nvPr/>
        </p:nvSpPr>
        <p:spPr>
          <a:xfrm>
            <a:off x="6394937" y="2753122"/>
            <a:ext cx="249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Share your details securely on digital service to be sent to the right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Tailored support from partners in your area by phone or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Free service.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B8F94B0-5AAD-15BD-7418-AD8BD3963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396" y="4763226"/>
            <a:ext cx="1279318" cy="1047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AB844-4879-73BD-2BA8-D94B6EB6C7FF}"/>
              </a:ext>
            </a:extLst>
          </p:cNvPr>
          <p:cNvSpPr txBox="1"/>
          <p:nvPr/>
        </p:nvSpPr>
        <p:spPr>
          <a:xfrm>
            <a:off x="9395703" y="2313550"/>
            <a:ext cx="2519473" cy="326884"/>
          </a:xfrm>
          <a:prstGeom prst="rect">
            <a:avLst/>
          </a:prstGeom>
          <a:solidFill>
            <a:srgbClr val="706CB2">
              <a:alpha val="35191"/>
            </a:srgbClr>
          </a:solidFill>
          <a:ln w="25400">
            <a:solidFill>
              <a:srgbClr val="706CB2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24" b="1">
                <a:solidFill>
                  <a:srgbClr val="13243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E0295A-5A94-59F3-2E9B-3387F52EC731}"/>
              </a:ext>
            </a:extLst>
          </p:cNvPr>
          <p:cNvSpPr txBox="1"/>
          <p:nvPr/>
        </p:nvSpPr>
        <p:spPr>
          <a:xfrm>
            <a:off x="9396302" y="2718701"/>
            <a:ext cx="2499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Apply directly via an online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Contacted within 3 working days of completing form.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9A489C-47B5-A320-8882-54C074748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154" y="4728144"/>
            <a:ext cx="1355758" cy="95918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9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referral Links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7EADCF-8CC6-3D45-B96D-598C9366B94F}"/>
              </a:ext>
            </a:extLst>
          </p:cNvPr>
          <p:cNvSpPr txBox="1"/>
          <p:nvPr/>
        </p:nvSpPr>
        <p:spPr>
          <a:xfrm>
            <a:off x="1430647" y="4333974"/>
            <a:ext cx="1720645" cy="1219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914222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North East</a:t>
            </a:r>
          </a:p>
          <a:p>
            <a:pPr algn="ctr" defTabSz="914222"/>
            <a:endParaRPr lang="en-GB" sz="2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22"/>
            <a:r>
              <a:rPr lang="en-GB" sz="1600" b="1" u="sng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https://earlyconnect.apprenticeships.education.gov.uk/E37000025</a:t>
            </a:r>
            <a:endParaRPr lang="en-GB" sz="1600" b="1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222"/>
            <a:endParaRPr lang="en-GB" sz="2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7445C7-D0B5-942E-BA33-148AEA2A053B}"/>
              </a:ext>
            </a:extLst>
          </p:cNvPr>
          <p:cNvSpPr txBox="1"/>
          <p:nvPr/>
        </p:nvSpPr>
        <p:spPr>
          <a:xfrm>
            <a:off x="5246428" y="4333974"/>
            <a:ext cx="1720645" cy="1219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914222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  <a:p>
            <a:pPr algn="ctr" defTabSz="914222"/>
            <a:endParaRPr lang="en-GB" sz="2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22"/>
            <a:r>
              <a:rPr lang="en-GB" sz="1600" b="1" u="sng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https://earlyconnect.apprenticeships.education.gov.uk/E37000051</a:t>
            </a:r>
            <a:endParaRPr lang="en-GB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87FF-2079-9675-3CB7-EF7E7C64FE91}"/>
              </a:ext>
            </a:extLst>
          </p:cNvPr>
          <p:cNvSpPr txBox="1"/>
          <p:nvPr/>
        </p:nvSpPr>
        <p:spPr>
          <a:xfrm>
            <a:off x="9062209" y="4333974"/>
            <a:ext cx="1720645" cy="1219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914222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Lancashire</a:t>
            </a:r>
          </a:p>
          <a:p>
            <a:pPr algn="ctr" defTabSz="914222"/>
            <a:endParaRPr lang="en-GB" sz="2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u="sng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https://earlyconnect.apprenticeships.education.gov.uk/E37000019</a:t>
            </a:r>
            <a:r>
              <a:rPr lang="en-GB" sz="1600" b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87A084-355A-E48F-DCC6-7F9651412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9522" y="2235167"/>
            <a:ext cx="2029767" cy="2005238"/>
          </a:xfrm>
          <a:prstGeom prst="roundRect">
            <a:avLst/>
          </a:prstGeom>
          <a:solidFill>
            <a:srgbClr val="ED2881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A7CCBC-D499-D410-6803-6586549BE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5331" y="2235167"/>
            <a:ext cx="2029767" cy="2005238"/>
          </a:xfrm>
          <a:prstGeom prst="roundRect">
            <a:avLst/>
          </a:prstGeom>
          <a:solidFill>
            <a:srgbClr val="5DB88D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BD1CB6-4AD2-463B-E2DF-FE50D598C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5994" y="2235167"/>
            <a:ext cx="2029767" cy="2005238"/>
          </a:xfrm>
          <a:prstGeom prst="roundRect">
            <a:avLst/>
          </a:prstGeom>
          <a:solidFill>
            <a:srgbClr val="132433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43BA491-B3C9-29DB-9062-8F448AAF9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5" t="4102" r="17188" b="79927"/>
          <a:stretch/>
        </p:blipFill>
        <p:spPr>
          <a:xfrm>
            <a:off x="9274141" y="2547383"/>
            <a:ext cx="1393471" cy="13808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01BCBF-3736-E01E-57FB-84E177DB5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4102" r="44131" b="79927"/>
          <a:stretch/>
        </p:blipFill>
        <p:spPr>
          <a:xfrm>
            <a:off x="5408585" y="2547383"/>
            <a:ext cx="1374830" cy="13808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951116-9232-EF09-CBE5-A6734A76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4102" r="72315" b="79927"/>
          <a:stretch/>
        </p:blipFill>
        <p:spPr>
          <a:xfrm>
            <a:off x="1626705" y="2547382"/>
            <a:ext cx="1355399" cy="13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8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3" y="974030"/>
            <a:ext cx="4447259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account to search &amp; apply for apprenticeships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6810" y="6459785"/>
            <a:ext cx="725557" cy="365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5477D2A-43D8-4453-8A04-2D1E0A4609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spcAft>
                  <a:spcPts val="600"/>
                </a:spcAft>
              </a:pPr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 showing the home page of the 'Find An Apprenticeship' website on GOV.UK">
            <a:extLst>
              <a:ext uri="{FF2B5EF4-FFF2-40B4-BE49-F238E27FC236}">
                <a16:creationId xmlns:a16="http://schemas.microsoft.com/office/drawing/2014/main" id="{6CCF716B-ABA9-CFE9-BC9C-A15AA6FAB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47" b="-2"/>
          <a:stretch/>
        </p:blipFill>
        <p:spPr>
          <a:xfrm>
            <a:off x="4606014" y="1475"/>
            <a:ext cx="7616789" cy="596521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CE2E5B-64FE-D5DA-DF2B-6D7E8DD0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8760" y="5522812"/>
            <a:ext cx="7898840" cy="134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380951-6426-6ACC-B098-D911BD9BC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985" y="235909"/>
            <a:ext cx="1306671" cy="784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205A7-ACDC-953A-1EE4-4CEEEECD0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796" y="4574289"/>
            <a:ext cx="1316736" cy="1316736"/>
          </a:xfrm>
          <a:prstGeom prst="rect">
            <a:avLst/>
          </a:prstGeom>
        </p:spPr>
      </p:pic>
      <p:pic>
        <p:nvPicPr>
          <p:cNvPr id="12" name="Picture 11" descr="A screenshot of a computer&#10;">
            <a:extLst>
              <a:ext uri="{FF2B5EF4-FFF2-40B4-BE49-F238E27FC236}">
                <a16:creationId xmlns:a16="http://schemas.microsoft.com/office/drawing/2014/main" id="{EA4E36ED-5434-FC80-325A-94D54A87E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82" r="6147" b="-2"/>
          <a:stretch/>
        </p:blipFill>
        <p:spPr>
          <a:xfrm>
            <a:off x="4659191" y="445347"/>
            <a:ext cx="7616789" cy="50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1907335-8B22-2C25-D296-94948CB883CA}"/>
              </a:ext>
            </a:extLst>
          </p:cNvPr>
          <p:cNvSpPr txBox="1">
            <a:spLocks/>
          </p:cNvSpPr>
          <p:nvPr/>
        </p:nvSpPr>
        <p:spPr>
          <a:xfrm>
            <a:off x="6411684" y="2031101"/>
            <a:ext cx="5110312" cy="419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1: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 overview: What apprenticeships are, their benefits, and how they work.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Connect: The benefits of joining the pilot, why it matters, how to get involved and the support available.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3: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 How DfE can help support you.</a:t>
            </a:r>
          </a:p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4" descr="A person sitting at a table with a computer">
            <a:extLst>
              <a:ext uri="{FF2B5EF4-FFF2-40B4-BE49-F238E27FC236}">
                <a16:creationId xmlns:a16="http://schemas.microsoft.com/office/drawing/2014/main" id="{B3D776A7-A7BA-757A-9BE5-5BDE8CA86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 r="14059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477D2A-43D8-4453-8A04-2D1E0A4609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B5F9C-4CBE-6E31-1DE5-77AF4031E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7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3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2285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an apprenticeship?</a:t>
            </a:r>
          </a:p>
        </p:txBody>
      </p:sp>
      <p:pic>
        <p:nvPicPr>
          <p:cNvPr id="22" name="Picture Placeholder 5" descr="A group of men sitting at a table for a video call">
            <a:extLst>
              <a:ext uri="{FF2B5EF4-FFF2-40B4-BE49-F238E27FC236}">
                <a16:creationId xmlns:a16="http://schemas.microsoft.com/office/drawing/2014/main" id="{749A073C-242A-D83F-51CD-C32A38338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50" b="-1"/>
          <a:stretch/>
        </p:blipFill>
        <p:spPr>
          <a:xfrm>
            <a:off x="653144" y="1259853"/>
            <a:ext cx="5451627" cy="4609241"/>
          </a:xfrm>
          <a:prstGeom prst="rect">
            <a:avLst/>
          </a:prstGeom>
          <a:noFill/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FAA70DF-6DA8-84D5-1B1C-15807A22E50D}"/>
              </a:ext>
            </a:extLst>
          </p:cNvPr>
          <p:cNvSpPr txBox="1">
            <a:spLocks/>
          </p:cNvSpPr>
          <p:nvPr/>
        </p:nvSpPr>
        <p:spPr>
          <a:xfrm>
            <a:off x="6411684" y="2198914"/>
            <a:ext cx="512717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Calibri" panose="020F0502020204030204" pitchFamily="34" charset="0"/>
              <a:buChar char="•"/>
            </a:pPr>
            <a:r>
              <a:rPr lang="en-US" sz="24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real job where you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experience</a:t>
            </a:r>
            <a:r>
              <a:rPr lang="en-US" sz="2400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for a qualification and</a:t>
            </a:r>
            <a:r>
              <a:rPr lang="en-US" sz="2400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paid.</a:t>
            </a:r>
          </a:p>
          <a:p>
            <a:pPr marL="457200" indent="-457200" algn="l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Calibri" panose="020F0502020204030204" pitchFamily="34" charset="0"/>
              <a:buChar char="•"/>
            </a:pPr>
            <a:r>
              <a:rPr lang="en-US" sz="24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apprentice is an employee, with a contract of employment and holiday leave.</a:t>
            </a:r>
          </a:p>
          <a:p>
            <a:pPr marL="457200" indent="-457200" algn="l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Calibri" panose="020F0502020204030204" pitchFamily="34" charset="0"/>
              <a:buChar char="•"/>
            </a:pPr>
            <a:r>
              <a:rPr lang="en-US" sz="24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  <a:r>
              <a:rPr lang="en-US" sz="2400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apprenticeships</a:t>
            </a:r>
            <a:r>
              <a:rPr lang="en-US" sz="24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available, from nuclear engineer to architect to digital marketer. 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5477D2A-43D8-4453-8A04-2D1E0A4609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Key facts about apprenticeships</a:t>
            </a:r>
          </a:p>
        </p:txBody>
      </p:sp>
      <p:pic>
        <p:nvPicPr>
          <p:cNvPr id="5" name="Picture 2" descr="Department for Education logo">
            <a:extLst>
              <a:ext uri="{FF2B5EF4-FFF2-40B4-BE49-F238E27FC236}">
                <a16:creationId xmlns:a16="http://schemas.microsoft.com/office/drawing/2014/main" id="{0985DB0C-9123-D95D-A98B-1607BF4D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54D0F01-869A-A055-5EF2-4F58FA510BF9}"/>
              </a:ext>
            </a:extLst>
          </p:cNvPr>
          <p:cNvSpPr>
            <a:spLocks noGrp="1"/>
          </p:cNvSpPr>
          <p:nvPr/>
        </p:nvSpPr>
        <p:spPr>
          <a:xfrm>
            <a:off x="230576" y="2447110"/>
            <a:ext cx="11730848" cy="360114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239979" indent="-239979" algn="l" defTabSz="959914" rtl="0" eaLnBrk="1" latinLnBrk="0" hangingPunct="1">
              <a:lnSpc>
                <a:spcPct val="100000"/>
              </a:lnSpc>
              <a:spcBef>
                <a:spcPts val="1050"/>
              </a:spcBef>
              <a:buClr>
                <a:srgbClr val="812990"/>
              </a:buClr>
              <a:buFont typeface="Wingdings" pitchFamily="2" charset="2"/>
              <a:buChar char="§"/>
              <a:defRPr sz="2939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199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2519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99893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210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79850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159807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639764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3119721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599678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40796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apprenticeship takes between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to six years to complete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 typically work for a minimum of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hours a week 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most will work full time, between 37 – 40 hours per week). Part-time options are also available in some cases.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an apprenticeship, you’ll have the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skills and knowledge 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for your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career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chemeClr val="accent2"/>
              </a:buClr>
              <a:buNone/>
            </a:pPr>
            <a:endParaRPr lang="en-GB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0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895648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understand the levels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AE38373-F309-C35A-4E7F-B301C45CDEB3}"/>
              </a:ext>
            </a:extLst>
          </p:cNvPr>
          <p:cNvSpPr txBox="1"/>
          <p:nvPr/>
        </p:nvSpPr>
        <p:spPr>
          <a:xfrm>
            <a:off x="503066" y="1504384"/>
            <a:ext cx="11288718" cy="21698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410" indent="-359410">
              <a:spcAft>
                <a:spcPts val="63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There is an </a:t>
            </a:r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apprenticeship for everyone</a:t>
            </a: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: some are more complex than others. </a:t>
            </a:r>
            <a:endParaRPr lang="en-GB" sz="20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59410" indent="-359410">
              <a:spcAft>
                <a:spcPts val="63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It is important to note that for apprenticeships, </a:t>
            </a:r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levels are only a rough guide</a:t>
            </a: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.</a:t>
            </a:r>
          </a:p>
          <a:p>
            <a:pPr marL="359410" indent="-359410">
              <a:spcAft>
                <a:spcPts val="63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 a year 13 school leaver with little or no work experience, </a:t>
            </a:r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 level 2 or Level 3 apprenticeship is a perfect entry point</a:t>
            </a:r>
            <a:r>
              <a:rPr lang="en-GB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even if you already have A levels, BTEC or T-Levels. </a:t>
            </a:r>
          </a:p>
          <a:p>
            <a:pPr marL="359410" indent="-359410">
              <a:spcAft>
                <a:spcPts val="63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Some higher &amp; degree apprenticeships give you the opportunity to combine university study and work.</a:t>
            </a:r>
            <a:endParaRPr lang="en-GB" sz="20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64F694F-1110-2996-3FCD-53C8443CB9EB}"/>
              </a:ext>
            </a:extLst>
          </p:cNvPr>
          <p:cNvSpPr txBox="1"/>
          <p:nvPr/>
        </p:nvSpPr>
        <p:spPr>
          <a:xfrm>
            <a:off x="201803" y="3762716"/>
            <a:ext cx="2203357" cy="147036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102834" tIns="102834" rIns="102834" bIns="102834" rtlCol="0" anchor="ctr" anchorCtr="0">
            <a:no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7"/>
            <a:r>
              <a:rPr lang="en-GB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6D225059-23FA-C943-4D98-FC0321A015FA}"/>
              </a:ext>
            </a:extLst>
          </p:cNvPr>
          <p:cNvSpPr/>
          <p:nvPr/>
        </p:nvSpPr>
        <p:spPr>
          <a:xfrm>
            <a:off x="383325" y="5003219"/>
            <a:ext cx="1684774" cy="459728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81D8173C-B46D-403B-2128-C00793F63198}"/>
              </a:ext>
            </a:extLst>
          </p:cNvPr>
          <p:cNvSpPr txBox="1"/>
          <p:nvPr/>
        </p:nvSpPr>
        <p:spPr>
          <a:xfrm>
            <a:off x="35948" y="5544390"/>
            <a:ext cx="2535066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Job roles include: Nuclear Operative, Junior Estate Agent, Rail Engineering Operative, Finance Assistant.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14FA342-E445-D655-88DE-94CF090034D2}"/>
              </a:ext>
            </a:extLst>
          </p:cNvPr>
          <p:cNvSpPr txBox="1"/>
          <p:nvPr/>
        </p:nvSpPr>
        <p:spPr>
          <a:xfrm>
            <a:off x="3601254" y="3758319"/>
            <a:ext cx="2005513" cy="139075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lIns="102834" tIns="102834" rIns="102834" bIns="102834" rtlCol="0" anchor="ctr" anchorCtr="0">
            <a:no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7"/>
            <a:r>
              <a:rPr lang="en-GB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B93CF15-49E0-2018-06A0-253820E65C51}"/>
              </a:ext>
            </a:extLst>
          </p:cNvPr>
          <p:cNvSpPr/>
          <p:nvPr/>
        </p:nvSpPr>
        <p:spPr>
          <a:xfrm>
            <a:off x="3822952" y="5007297"/>
            <a:ext cx="1606798" cy="459728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A39E490-AAA7-F6F3-3F37-5A2C97CC47B9}"/>
              </a:ext>
            </a:extLst>
          </p:cNvPr>
          <p:cNvSpPr txBox="1"/>
          <p:nvPr/>
        </p:nvSpPr>
        <p:spPr>
          <a:xfrm>
            <a:off x="3485251" y="5563289"/>
            <a:ext cx="2282200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Job roles include: Chef De </a:t>
            </a:r>
            <a:r>
              <a:rPr lang="en-US" sz="110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Partie</a:t>
            </a:r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Fashion Assistant, Veterinary Nurse, IT Solutions Technician.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7E1D8D5-50CD-07BB-616E-2C73BDF6CB50}"/>
              </a:ext>
            </a:extLst>
          </p:cNvPr>
          <p:cNvSpPr txBox="1"/>
          <p:nvPr/>
        </p:nvSpPr>
        <p:spPr>
          <a:xfrm>
            <a:off x="6811286" y="3759896"/>
            <a:ext cx="1983578" cy="1419329"/>
          </a:xfrm>
          <a:prstGeom prst="roundRect">
            <a:avLst/>
          </a:prstGeom>
          <a:noFill/>
          <a:ln w="25400">
            <a:solidFill>
              <a:srgbClr val="D93BA8"/>
            </a:solidFill>
          </a:ln>
        </p:spPr>
        <p:txBody>
          <a:bodyPr wrap="square" lIns="102834" tIns="102834" rIns="102834" bIns="102834" rtlCol="0" anchor="ctr" anchorCtr="0">
            <a:no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7"/>
            <a:r>
              <a:rPr lang="en-GB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4+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E975D2F8-F2DE-38FE-160F-8F041BE07DFB}"/>
              </a:ext>
            </a:extLst>
          </p:cNvPr>
          <p:cNvSpPr/>
          <p:nvPr/>
        </p:nvSpPr>
        <p:spPr>
          <a:xfrm>
            <a:off x="6957858" y="5018099"/>
            <a:ext cx="1606798" cy="459728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5D1D5970-BBC8-1F04-3F60-3C80E4D208FE}"/>
              </a:ext>
            </a:extLst>
          </p:cNvPr>
          <p:cNvSpPr txBox="1"/>
          <p:nvPr/>
        </p:nvSpPr>
        <p:spPr>
          <a:xfrm>
            <a:off x="6710144" y="5582188"/>
            <a:ext cx="2282200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Job roles include: Marketing Executive, Journalist, Clinical Dental Technician.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43F14F2-D939-2A98-5538-D5F609BCB95E}"/>
              </a:ext>
            </a:extLst>
          </p:cNvPr>
          <p:cNvSpPr txBox="1"/>
          <p:nvPr/>
        </p:nvSpPr>
        <p:spPr>
          <a:xfrm>
            <a:off x="9996467" y="3751150"/>
            <a:ext cx="1983578" cy="1408403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102834" tIns="102834" rIns="102834" bIns="102834" rtlCol="0" anchor="ctr" anchorCtr="0">
            <a:no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7"/>
            <a:r>
              <a:rPr lang="en-GB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LEVEL 6-7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4E69A911-531B-9908-F27A-40D07140DD84}"/>
              </a:ext>
            </a:extLst>
          </p:cNvPr>
          <p:cNvSpPr/>
          <p:nvPr/>
        </p:nvSpPr>
        <p:spPr>
          <a:xfrm>
            <a:off x="10244282" y="5035802"/>
            <a:ext cx="1606798" cy="459728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791AE8CF-DD85-9B6D-51FC-CD44BA6309F2}"/>
              </a:ext>
            </a:extLst>
          </p:cNvPr>
          <p:cNvSpPr txBox="1"/>
          <p:nvPr/>
        </p:nvSpPr>
        <p:spPr>
          <a:xfrm>
            <a:off x="9873852" y="5582188"/>
            <a:ext cx="2282200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Job roles include: Aerospace Engineer, Police Constable, Cyber Security Professional, Ecologist.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512" y="6484734"/>
            <a:ext cx="1181154" cy="3497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7F6DC-9B57-FCA5-17C6-C6148C5BE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7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3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apprenticeships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54D0F01-869A-A055-5EF2-4F58FA510BF9}"/>
              </a:ext>
            </a:extLst>
          </p:cNvPr>
          <p:cNvSpPr>
            <a:spLocks noGrp="1"/>
          </p:cNvSpPr>
          <p:nvPr/>
        </p:nvSpPr>
        <p:spPr>
          <a:xfrm>
            <a:off x="182985" y="1873523"/>
            <a:ext cx="10253102" cy="44881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/>
          <a:lstStyle>
            <a:lvl1pPr marL="239979" indent="-239979" algn="l" defTabSz="959914" rtl="0" eaLnBrk="1" latinLnBrk="0" hangingPunct="1">
              <a:lnSpc>
                <a:spcPct val="100000"/>
              </a:lnSpc>
              <a:spcBef>
                <a:spcPts val="1050"/>
              </a:spcBef>
              <a:buClr>
                <a:srgbClr val="812990"/>
              </a:buClr>
              <a:buFont typeface="Wingdings" pitchFamily="2" charset="2"/>
              <a:buChar char="§"/>
              <a:defRPr sz="2939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199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2519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99893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210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79850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159807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639764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3119721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599678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40796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812990"/>
              </a:buClr>
              <a:buFont typeface="Wingdings" pitchFamily="2" charset="2"/>
              <a:buChar char="§"/>
              <a:defRPr sz="1890" b="0" i="0" kern="120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over 650 different apprenticeship roles to consider, here are some examples: 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First officer pilot">
            <a:extLst>
              <a:ext uri="{FF2B5EF4-FFF2-40B4-BE49-F238E27FC236}">
                <a16:creationId xmlns:a16="http://schemas.microsoft.com/office/drawing/2014/main" id="{CE2E1BC1-0A15-DD5D-62FE-60E41E98D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512" y="2273888"/>
            <a:ext cx="1558066" cy="1558066"/>
          </a:xfrm>
          <a:prstGeom prst="rect">
            <a:avLst/>
          </a:prstGeom>
        </p:spPr>
      </p:pic>
      <p:pic>
        <p:nvPicPr>
          <p:cNvPr id="10" name="Graphic 9" descr="Doctor">
            <a:extLst>
              <a:ext uri="{FF2B5EF4-FFF2-40B4-BE49-F238E27FC236}">
                <a16:creationId xmlns:a16="http://schemas.microsoft.com/office/drawing/2014/main" id="{18A09A41-DE02-C6B4-A5A8-B0D4263F7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502" y="2265820"/>
            <a:ext cx="1558065" cy="1558065"/>
          </a:xfrm>
          <a:prstGeom prst="rect">
            <a:avLst/>
          </a:prstGeom>
        </p:spPr>
      </p:pic>
      <p:pic>
        <p:nvPicPr>
          <p:cNvPr id="11" name="Graphic 10" descr="Hairdresser">
            <a:extLst>
              <a:ext uri="{FF2B5EF4-FFF2-40B4-BE49-F238E27FC236}">
                <a16:creationId xmlns:a16="http://schemas.microsoft.com/office/drawing/2014/main" id="{3B1D4A54-0EA0-CE6E-97BF-B1B2A5131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9350" y="2308401"/>
            <a:ext cx="1336637" cy="1336637"/>
          </a:xfrm>
          <a:prstGeom prst="rect">
            <a:avLst/>
          </a:prstGeom>
        </p:spPr>
      </p:pic>
      <p:pic>
        <p:nvPicPr>
          <p:cNvPr id="12" name="Graphic 11" descr="Paralegal">
            <a:extLst>
              <a:ext uri="{FF2B5EF4-FFF2-40B4-BE49-F238E27FC236}">
                <a16:creationId xmlns:a16="http://schemas.microsoft.com/office/drawing/2014/main" id="{37BDCF73-9E58-AA22-3D60-25828A7AE3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1311" y="2358097"/>
            <a:ext cx="1320500" cy="1320500"/>
          </a:xfrm>
          <a:prstGeom prst="rect">
            <a:avLst/>
          </a:prstGeom>
        </p:spPr>
      </p:pic>
      <p:pic>
        <p:nvPicPr>
          <p:cNvPr id="19" name="Graphic 18" descr="Beauty therapist">
            <a:extLst>
              <a:ext uri="{FF2B5EF4-FFF2-40B4-BE49-F238E27FC236}">
                <a16:creationId xmlns:a16="http://schemas.microsoft.com/office/drawing/2014/main" id="{04A848ED-0373-7DF1-4DDD-1A8D83B5FF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86768" y="2445785"/>
            <a:ext cx="1140312" cy="1140312"/>
          </a:xfrm>
          <a:prstGeom prst="rect">
            <a:avLst/>
          </a:prstGeom>
        </p:spPr>
      </p:pic>
      <p:pic>
        <p:nvPicPr>
          <p:cNvPr id="17" name="Graphic 16" descr="Chef">
            <a:extLst>
              <a:ext uri="{FF2B5EF4-FFF2-40B4-BE49-F238E27FC236}">
                <a16:creationId xmlns:a16="http://schemas.microsoft.com/office/drawing/2014/main" id="{E0454696-59E7-FBF5-1C36-9B7A271CA5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88054" y="2508537"/>
            <a:ext cx="1320499" cy="1320499"/>
          </a:xfrm>
          <a:prstGeom prst="rect">
            <a:avLst/>
          </a:prstGeom>
        </p:spPr>
      </p:pic>
      <p:pic>
        <p:nvPicPr>
          <p:cNvPr id="13" name="Graphic 12" descr="Quantity surveyor">
            <a:extLst>
              <a:ext uri="{FF2B5EF4-FFF2-40B4-BE49-F238E27FC236}">
                <a16:creationId xmlns:a16="http://schemas.microsoft.com/office/drawing/2014/main" id="{7B40B813-9FC6-1E8A-A304-38E1D308C4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39429" y="4382832"/>
            <a:ext cx="1394012" cy="1394012"/>
          </a:xfrm>
          <a:prstGeom prst="rect">
            <a:avLst/>
          </a:prstGeom>
        </p:spPr>
      </p:pic>
      <p:pic>
        <p:nvPicPr>
          <p:cNvPr id="14" name="Graphic 13" descr="Early Years Practitioner">
            <a:extLst>
              <a:ext uri="{FF2B5EF4-FFF2-40B4-BE49-F238E27FC236}">
                <a16:creationId xmlns:a16="http://schemas.microsoft.com/office/drawing/2014/main" id="{A06F046E-8132-0219-64E1-52DAA41A82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37388" y="4382832"/>
            <a:ext cx="1254163" cy="1254163"/>
          </a:xfrm>
          <a:prstGeom prst="rect">
            <a:avLst/>
          </a:prstGeom>
        </p:spPr>
      </p:pic>
      <p:pic>
        <p:nvPicPr>
          <p:cNvPr id="15" name="Graphic 14" descr="Aerospace engineer">
            <a:extLst>
              <a:ext uri="{FF2B5EF4-FFF2-40B4-BE49-F238E27FC236}">
                <a16:creationId xmlns:a16="http://schemas.microsoft.com/office/drawing/2014/main" id="{571BE48D-3E0C-31C7-7CA3-42D4317697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94061" y="4303040"/>
            <a:ext cx="1251926" cy="1251926"/>
          </a:xfrm>
          <a:prstGeom prst="rect">
            <a:avLst/>
          </a:prstGeom>
        </p:spPr>
      </p:pic>
      <p:pic>
        <p:nvPicPr>
          <p:cNvPr id="16" name="Graphic 15" descr="Paramedic">
            <a:extLst>
              <a:ext uri="{FF2B5EF4-FFF2-40B4-BE49-F238E27FC236}">
                <a16:creationId xmlns:a16="http://schemas.microsoft.com/office/drawing/2014/main" id="{82C22F90-B824-9405-10D2-A6061B71A1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0277" y="4303040"/>
            <a:ext cx="1320500" cy="1320500"/>
          </a:xfrm>
          <a:prstGeom prst="rect">
            <a:avLst/>
          </a:prstGeom>
        </p:spPr>
      </p:pic>
      <p:pic>
        <p:nvPicPr>
          <p:cNvPr id="21" name="Graphic 20" descr="Business administrator">
            <a:extLst>
              <a:ext uri="{FF2B5EF4-FFF2-40B4-BE49-F238E27FC236}">
                <a16:creationId xmlns:a16="http://schemas.microsoft.com/office/drawing/2014/main" id="{35C16833-001B-EC10-607A-B10F095FC7B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12064" y="4251871"/>
            <a:ext cx="1251926" cy="1251926"/>
          </a:xfrm>
          <a:prstGeom prst="rect">
            <a:avLst/>
          </a:prstGeom>
        </p:spPr>
      </p:pic>
      <p:pic>
        <p:nvPicPr>
          <p:cNvPr id="18" name="Graphic 17" descr="Dietician">
            <a:extLst>
              <a:ext uri="{FF2B5EF4-FFF2-40B4-BE49-F238E27FC236}">
                <a16:creationId xmlns:a16="http://schemas.microsoft.com/office/drawing/2014/main" id="{36E8E1E0-56F8-1CC2-22E1-7359E813DA3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46691" y="4340879"/>
            <a:ext cx="1394907" cy="139490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2C62E2-8337-B6BE-41A4-7739883BB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1199" y="3770992"/>
            <a:ext cx="1457207" cy="558947"/>
          </a:xfrm>
          <a:prstGeom prst="roundRect">
            <a:avLst/>
          </a:prstGeom>
          <a:solidFill>
            <a:srgbClr val="F652A0"/>
          </a:solidFill>
          <a:ln>
            <a:solidFill>
              <a:srgbClr val="F6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Paralegal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CA56D24-E8C9-BDA3-9252-1ADEE8CE9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6929" y="3770992"/>
            <a:ext cx="1457207" cy="558947"/>
          </a:xfrm>
          <a:prstGeom prst="roundRect">
            <a:avLst/>
          </a:prstGeom>
          <a:solidFill>
            <a:srgbClr val="0B829A"/>
          </a:solidFill>
          <a:ln>
            <a:solidFill>
              <a:srgbClr val="0B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6D8717-789F-CF5B-F4BC-67C8981B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9064" y="3770992"/>
            <a:ext cx="1457207" cy="558947"/>
          </a:xfrm>
          <a:prstGeom prst="roundRect">
            <a:avLst/>
          </a:prstGeom>
          <a:solidFill>
            <a:srgbClr val="007031"/>
          </a:solidFill>
          <a:ln>
            <a:solidFill>
              <a:srgbClr val="007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Hairdresser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E98A71B-BDF8-B1EB-5249-E8FDB811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964" y="3770993"/>
            <a:ext cx="1457207" cy="558947"/>
          </a:xfrm>
          <a:prstGeom prst="roundRect">
            <a:avLst/>
          </a:prstGeom>
          <a:solidFill>
            <a:srgbClr val="F652A0"/>
          </a:solidFill>
          <a:ln>
            <a:solidFill>
              <a:srgbClr val="F6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First Officer Pilot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8CE066E-FB58-0F7C-6D34-84576749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964" y="5699524"/>
            <a:ext cx="1457207" cy="558947"/>
          </a:xfrm>
          <a:prstGeom prst="roundRect">
            <a:avLst/>
          </a:prstGeom>
          <a:solidFill>
            <a:srgbClr val="0B82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Quantity Surveyor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414D562-36CD-C518-F6FC-B8A600047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6929" y="5699524"/>
            <a:ext cx="1457207" cy="558947"/>
          </a:xfrm>
          <a:prstGeom prst="roundRect">
            <a:avLst/>
          </a:prstGeom>
          <a:solidFill>
            <a:srgbClr val="007031"/>
          </a:solidFill>
          <a:ln>
            <a:solidFill>
              <a:srgbClr val="007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Early Years Practitioner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06464-91C9-3EE4-958B-E17E1E6E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69271" y="3774356"/>
            <a:ext cx="1457207" cy="558947"/>
          </a:xfrm>
          <a:prstGeom prst="roundRect">
            <a:avLst/>
          </a:prstGeom>
          <a:solidFill>
            <a:srgbClr val="007031"/>
          </a:solidFill>
          <a:ln>
            <a:solidFill>
              <a:srgbClr val="007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Chef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6DF7A4-97D7-9400-F52E-BDC5656D4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1645" y="5704233"/>
            <a:ext cx="1457207" cy="558947"/>
          </a:xfrm>
          <a:prstGeom prst="roundRect">
            <a:avLst/>
          </a:prstGeom>
          <a:solidFill>
            <a:srgbClr val="F652A0"/>
          </a:solidFill>
          <a:ln>
            <a:solidFill>
              <a:srgbClr val="F6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Aerospace Engineer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2DA6038-C563-6B24-8211-786E89EF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1610" y="5708262"/>
            <a:ext cx="1457207" cy="558947"/>
          </a:xfrm>
          <a:prstGeom prst="roundRect">
            <a:avLst/>
          </a:prstGeom>
          <a:solidFill>
            <a:srgbClr val="0B829A"/>
          </a:solidFill>
          <a:ln>
            <a:solidFill>
              <a:srgbClr val="0B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Paramedic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AB1096-8FFF-F245-48C5-3E390BF5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4391" y="5674040"/>
            <a:ext cx="1457207" cy="558947"/>
          </a:xfrm>
          <a:prstGeom prst="roundRect">
            <a:avLst/>
          </a:prstGeom>
          <a:solidFill>
            <a:srgbClr val="F652A0"/>
          </a:solidFill>
          <a:ln>
            <a:solidFill>
              <a:srgbClr val="F65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Dietician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86FAAB0-1F36-1C4C-058C-8E7267BA5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6944" y="3778946"/>
            <a:ext cx="1457207" cy="558947"/>
          </a:xfrm>
          <a:prstGeom prst="roundRect">
            <a:avLst/>
          </a:prstGeom>
          <a:solidFill>
            <a:srgbClr val="0B829A"/>
          </a:solidFill>
          <a:ln>
            <a:solidFill>
              <a:srgbClr val="0B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Beauty Therapist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FFDB42-3FD2-F12F-A41D-131570413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8812" y="5700958"/>
            <a:ext cx="1457207" cy="558947"/>
          </a:xfrm>
          <a:prstGeom prst="roundRect">
            <a:avLst/>
          </a:prstGeom>
          <a:solidFill>
            <a:srgbClr val="007031"/>
          </a:solidFill>
          <a:ln>
            <a:solidFill>
              <a:srgbClr val="007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Business Admin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12" y="637649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2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</a:p>
        </p:txBody>
      </p:sp>
      <p:pic>
        <p:nvPicPr>
          <p:cNvPr id="5" name="Picture 2" descr="Department for Education logo">
            <a:extLst>
              <a:ext uri="{FF2B5EF4-FFF2-40B4-BE49-F238E27FC236}">
                <a16:creationId xmlns:a16="http://schemas.microsoft.com/office/drawing/2014/main" id="{0985DB0C-9123-D95D-A98B-1607BF4D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FA50D1-3310-B352-5160-04395224F43E}"/>
              </a:ext>
            </a:extLst>
          </p:cNvPr>
          <p:cNvSpPr txBox="1">
            <a:spLocks/>
          </p:cNvSpPr>
          <p:nvPr/>
        </p:nvSpPr>
        <p:spPr>
          <a:xfrm>
            <a:off x="359170" y="1795469"/>
            <a:ext cx="11583592" cy="326706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Apprenticeships are funded by the Government and/or the employer.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This means that apprentices won’t have loans or tuition fees</a:t>
            </a: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Apprentices have time away from their day-job protected for study</a:t>
            </a: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 this tends to equate to a about a day a week but can be delivered in different fashions like blocks of study time or in the work-place. This is called ‘off-the-job’ training and is facilitated by a college, independent training provider, or a university. </a:t>
            </a:r>
            <a:endParaRPr lang="en-GB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The off-the-job time is paid time </a:t>
            </a: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and included within working hours.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What apprentices earn will depend on the industry, location and type of apprenticeship.</a:t>
            </a:r>
          </a:p>
          <a:p>
            <a:pPr>
              <a:buClr>
                <a:srgbClr val="706CB2"/>
              </a:buClr>
            </a:pPr>
            <a:endParaRPr lang="en-GB" sz="2286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6CB2"/>
              </a:buClr>
            </a:pPr>
            <a:endParaRPr lang="en-GB" sz="228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659" y="634946"/>
            <a:ext cx="482128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day in the life of an apprentice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7AB12D2-8E8C-0516-AC9E-E22DDBBD46D2}"/>
              </a:ext>
            </a:extLst>
          </p:cNvPr>
          <p:cNvSpPr>
            <a:spLocks noGrp="1"/>
          </p:cNvSpPr>
          <p:nvPr/>
        </p:nvSpPr>
        <p:spPr>
          <a:xfrm>
            <a:off x="7264399" y="2198914"/>
            <a:ext cx="482128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39979" indent="-239979" algn="l" defTabSz="959914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tx1"/>
              </a:buClr>
              <a:buFont typeface="Wingdings" pitchFamily="2" charset="2"/>
              <a:buChar char="§"/>
              <a:defRPr sz="2939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199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2519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99893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79850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159807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639764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3119721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599678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4079636" indent="-239979" algn="l" defTabSz="959914" rtl="0" eaLnBrk="1" latinLnBrk="0" hangingPunct="1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§"/>
              <a:defRPr sz="189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marL="0" indent="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 sz="24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 Jess.</a:t>
            </a:r>
          </a:p>
          <a:p>
            <a:pPr marL="0" indent="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 sz="24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She’s doing a Business Apprenticeship.</a:t>
            </a:r>
          </a:p>
          <a:p>
            <a:pPr marL="0" indent="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 sz="24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 talks about her experience at Somerset County Council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58FE5-B32F-494D-B649-02051CFB1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11" y="29494"/>
            <a:ext cx="6350000" cy="6275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85DB0C-9123-D95D-A98B-1607BF4D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7D4F2-E4C1-938B-BE32-6B9AE2F16988}"/>
              </a:ext>
            </a:extLst>
          </p:cNvPr>
          <p:cNvSpPr txBox="1"/>
          <p:nvPr/>
        </p:nvSpPr>
        <p:spPr>
          <a:xfrm>
            <a:off x="3308411" y="58838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https://youtu.be/bhq89ZZx9IM?si=BUaAGkw9Nl7tay8H</a:t>
            </a:r>
            <a:r>
              <a:rPr lang="en-GB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Online Media 14" title="Apprentices Story - Jess Cullen">
            <a:hlinkClick r:id="" action="ppaction://media"/>
            <a:extLst>
              <a:ext uri="{FF2B5EF4-FFF2-40B4-BE49-F238E27FC236}">
                <a16:creationId xmlns:a16="http://schemas.microsoft.com/office/drawing/2014/main" id="{D87F6E75-A02C-E638-9DC0-A7C1BD4232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5148" y="1723035"/>
            <a:ext cx="6495887" cy="3670176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C5477D2A-43D8-4453-8A04-2D1E0A46098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457200">
                <a:spcAft>
                  <a:spcPts val="600"/>
                </a:spcAft>
              </a:p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8979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0063E-9678-E674-8C47-3EC236B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314450"/>
            <a:ext cx="11715750" cy="590550"/>
          </a:xfrm>
        </p:spPr>
        <p:txBody>
          <a:bodyPr>
            <a:noAutofit/>
          </a:bodyPr>
          <a:lstStyle/>
          <a:p>
            <a:r>
              <a:rPr lang="en-GB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2: What is early connect?</a:t>
            </a:r>
          </a:p>
        </p:txBody>
      </p:sp>
      <p:pic>
        <p:nvPicPr>
          <p:cNvPr id="5" name="Picture 2" descr="Department for Education logo">
            <a:extLst>
              <a:ext uri="{FF2B5EF4-FFF2-40B4-BE49-F238E27FC236}">
                <a16:creationId xmlns:a16="http://schemas.microsoft.com/office/drawing/2014/main" id="{0985DB0C-9123-D95D-A98B-1607BF4D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" y="235909"/>
            <a:ext cx="1306671" cy="7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15151C-1385-C1D9-F3C0-DBD40A44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7683" y="6492875"/>
            <a:ext cx="1312025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C5477D2A-43D8-4453-8A04-2D1E0A460988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E492C-5B25-60E2-4508-537A06005650}"/>
              </a:ext>
            </a:extLst>
          </p:cNvPr>
          <p:cNvSpPr txBox="1"/>
          <p:nvPr/>
        </p:nvSpPr>
        <p:spPr>
          <a:xfrm>
            <a:off x="427444" y="2188785"/>
            <a:ext cx="11337111" cy="33547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989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77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66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954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943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931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920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908" algn="l" defTabSz="63998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</a:t>
            </a:r>
            <a:r>
              <a:rPr lang="en-GB" sz="2400" b="0" i="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pilot being delivered in partnership between the Department for Education (DfE) and Local regional partners (</a:t>
            </a:r>
            <a:r>
              <a:rPr lang="en-GB" sz="2400" b="1" i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London, North East, Lancashire</a:t>
            </a:r>
            <a:r>
              <a:rPr lang="en-GB" sz="2400" b="0" i="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</a:t>
            </a:r>
            <a:r>
              <a:rPr lang="en-GB" sz="24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b="0" i="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Their aim is to </a:t>
            </a:r>
            <a:r>
              <a:rPr lang="en-GB" sz="2400" b="1" i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support more young people onto apprenticeships </a:t>
            </a:r>
            <a:r>
              <a:rPr lang="en-GB" sz="2400" b="0" i="0"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and make it easier for employers to find apprentices.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To date a variety of employers have pledged thousands of </a:t>
            </a:r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apprenticeship vacancies</a:t>
            </a:r>
            <a:r>
              <a:rPr lang="en-GB" sz="2400" b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4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 the three pilot regions.</a:t>
            </a:r>
          </a:p>
        </p:txBody>
      </p:sp>
    </p:spTree>
    <p:extLst>
      <p:ext uri="{BB962C8B-B14F-4D97-AF65-F5344CB8AC3E}">
        <p14:creationId xmlns:p14="http://schemas.microsoft.com/office/powerpoint/2010/main" val="233974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113285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113285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9FFA46922D644B582E01E25F4CB04" ma:contentTypeVersion="17" ma:contentTypeDescription="Create a new document." ma:contentTypeScope="" ma:versionID="05db58be182c5f85e9b6e56bd54e7979">
  <xsd:schema xmlns:xsd="http://www.w3.org/2001/XMLSchema" xmlns:xs="http://www.w3.org/2001/XMLSchema" xmlns:p="http://schemas.microsoft.com/office/2006/metadata/properties" xmlns:ns2="dfe26666-3b62-4408-8ca6-7aac6ba9166c" xmlns:ns3="f35157c8-20f5-4717-b29a-f8752fe0501a" xmlns:ns4="8c566321-f672-4e06-a901-b5e72b4c4357" targetNamespace="http://schemas.microsoft.com/office/2006/metadata/properties" ma:root="true" ma:fieldsID="b6ec66a1dc1c813c76a506a894599c3b" ns2:_="" ns3:_="" ns4:_="">
    <xsd:import namespace="dfe26666-3b62-4408-8ca6-7aac6ba9166c"/>
    <xsd:import namespace="f35157c8-20f5-4717-b29a-f8752fe0501a"/>
    <xsd:import namespace="8c566321-f672-4e06-a901-b5e72b4c4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26666-3b62-4408-8ca6-7aac6ba91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157c8-20f5-4717-b29a-f8752fe05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66321-f672-4e06-a901-b5e72b4c435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6fd8bfc-8e15-4496-b018-4fb42530b87e}" ma:internalName="TaxCatchAll" ma:showField="CatchAllData" ma:web="f35157c8-20f5-4717-b29a-f8752fe050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e26666-3b62-4408-8ca6-7aac6ba9166c">
      <Terms xmlns="http://schemas.microsoft.com/office/infopath/2007/PartnerControls"/>
    </lcf76f155ced4ddcb4097134ff3c332f>
    <TaxCatchAll xmlns="8c566321-f672-4e06-a901-b5e72b4c4357" xsi:nil="true"/>
  </documentManagement>
</p:properties>
</file>

<file path=customXml/itemProps1.xml><?xml version="1.0" encoding="utf-8"?>
<ds:datastoreItem xmlns:ds="http://schemas.openxmlformats.org/officeDocument/2006/customXml" ds:itemID="{49D982CE-E361-4B8F-B9B1-E55F0EB9F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9524CA-2144-49AE-B678-0F68A510D4A8}">
  <ds:schemaRefs>
    <ds:schemaRef ds:uri="8c566321-f672-4e06-a901-b5e72b4c4357"/>
    <ds:schemaRef ds:uri="dfe26666-3b62-4408-8ca6-7aac6ba9166c"/>
    <ds:schemaRef ds:uri="f35157c8-20f5-4717-b29a-f8752fe050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BABD31-50F8-404B-9CE7-EE04AA637376}">
  <ds:schemaRefs>
    <ds:schemaRef ds:uri="8c566321-f672-4e06-a901-b5e72b4c4357"/>
    <ds:schemaRef ds:uri="dfe26666-3b62-4408-8ca6-7aac6ba9166c"/>
    <ds:schemaRef ds:uri="f35157c8-20f5-4717-b29a-f8752fe050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13</Slides>
  <Notes>11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Retrospect</vt:lpstr>
      <vt:lpstr>PowerPoint Presentation</vt:lpstr>
      <vt:lpstr>Contents</vt:lpstr>
      <vt:lpstr>What’s an apprenticeship?</vt:lpstr>
      <vt:lpstr>3 Key facts about apprenticeships</vt:lpstr>
      <vt:lpstr>How to understand the levels</vt:lpstr>
      <vt:lpstr>Types of apprenticeships</vt:lpstr>
      <vt:lpstr>How it works</vt:lpstr>
      <vt:lpstr>A day in the life of an apprentice</vt:lpstr>
      <vt:lpstr>Part 2: What is early connect?</vt:lpstr>
      <vt:lpstr>What local support is available?</vt:lpstr>
      <vt:lpstr>Get An Apprenticeship Adviser</vt:lpstr>
      <vt:lpstr>Local referral Links</vt:lpstr>
      <vt:lpstr>Create an account to search &amp; apply for apprenticeships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apprenticeships with Early connect  Update for students interested in finding apprenticeships and careers opportunities.</dc:title>
  <dc:creator>ROLLS, Gemma</dc:creator>
  <cp:revision>1</cp:revision>
  <dcterms:created xsi:type="dcterms:W3CDTF">2024-06-17T06:04:55Z</dcterms:created>
  <dcterms:modified xsi:type="dcterms:W3CDTF">2024-09-09T14:44:33Z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0x0101009AB9FFA46922D644B582E01E25F4CB04</vt:lpwstr>
  </property>
  <property fmtid="{D5CDD505-2E9C-101B-9397-08002B2CF9AE}" pid="3" name="MediaServiceImageTags">
    <vt:lpwstr/>
  </property>
</Properties>
</file>