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57" r:id="rId6"/>
    <p:sldId id="311" r:id="rId7"/>
    <p:sldId id="301" r:id="rId8"/>
    <p:sldId id="302" r:id="rId9"/>
    <p:sldId id="310" r:id="rId10"/>
    <p:sldId id="305" r:id="rId11"/>
    <p:sldId id="307" r:id="rId12"/>
    <p:sldId id="312" r:id="rId13"/>
    <p:sldId id="313" r:id="rId14"/>
    <p:sldId id="314" r:id="rId15"/>
    <p:sldId id="266" r:id="rId16"/>
    <p:sldId id="317" r:id="rId17"/>
    <p:sldId id="316" r:id="rId18"/>
    <p:sldId id="308" r:id="rId19"/>
    <p:sldId id="272" r:id="rId20"/>
    <p:sldId id="273" r:id="rId21"/>
    <p:sldId id="31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8AE760-5E75-A5CF-C8B1-1F5C87A83F57}" name="HANDLEY, Richard" initials="RH" userId="S::Richard.HANDLEY@EDUCATION.GOV.UK::a7e518a2-54ec-43e6-8969-ca257415116d" providerId="AD"/>
  <p188:author id="{CBD11AA8-1307-680C-B4B6-BD8114E8ECA5}" name="ROLLS, Gemma" initials="RG" userId="S::gemma.rolls@education.gov.uk::efb7277d-4a46-46bb-9a10-84bace3dcfb1" providerId="AD"/>
  <p188:author id="{05B238CC-528A-CAA1-2EBA-20A66A2C428A}" name="ROLLS, Gemma" initials="GR" userId="S::Gemma.ROLLS@EDUCATION.GOV.UK::efb7277d-4a46-46bb-9a10-84bace3dcf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0CC"/>
    <a:srgbClr val="156082"/>
    <a:srgbClr val="A02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8CC7F-5192-4268-9FFB-84D0C6F62676}" v="176" dt="2024-07-22T15:01:03.926"/>
    <p1510:client id="{CE4EF61A-3A9A-4EA4-ABEA-22CB0F764595}" v="50" dt="2024-07-23T09:28:18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GUM, Jasna" userId="c6bd3ea0-ad74-446f-bcd4-aef8374d39a3" providerId="ADAL" clId="{62C8CC7F-5192-4268-9FFB-84D0C6F62676}"/>
    <pc:docChg chg="modSld">
      <pc:chgData name="BEGUM, Jasna" userId="c6bd3ea0-ad74-446f-bcd4-aef8374d39a3" providerId="ADAL" clId="{62C8CC7F-5192-4268-9FFB-84D0C6F62676}" dt="2024-07-22T15:02:57.964" v="1399" actId="13244"/>
      <pc:docMkLst>
        <pc:docMk/>
      </pc:docMkLst>
      <pc:sldChg chg="modSp mod">
        <pc:chgData name="BEGUM, Jasna" userId="c6bd3ea0-ad74-446f-bcd4-aef8374d39a3" providerId="ADAL" clId="{62C8CC7F-5192-4268-9FFB-84D0C6F62676}" dt="2024-07-22T14:43:52.921" v="1343" actId="962"/>
        <pc:sldMkLst>
          <pc:docMk/>
          <pc:sldMk cId="2361677875" sldId="257"/>
        </pc:sldMkLst>
        <pc:spChg chg="mod">
          <ac:chgData name="BEGUM, Jasna" userId="c6bd3ea0-ad74-446f-bcd4-aef8374d39a3" providerId="ADAL" clId="{62C8CC7F-5192-4268-9FFB-84D0C6F62676}" dt="2024-07-22T14:40:07.347" v="1333" actId="962"/>
          <ac:spMkLst>
            <pc:docMk/>
            <pc:sldMk cId="2361677875" sldId="257"/>
            <ac:spMk id="4" creationId="{CAE9349D-7A7E-3C41-0E9B-2C4C19B244AA}"/>
          </ac:spMkLst>
        </pc:spChg>
        <pc:spChg chg="mod">
          <ac:chgData name="BEGUM, Jasna" userId="c6bd3ea0-ad74-446f-bcd4-aef8374d39a3" providerId="ADAL" clId="{62C8CC7F-5192-4268-9FFB-84D0C6F62676}" dt="2024-07-22T14:39:14.462" v="1325" actId="962"/>
          <ac:spMkLst>
            <pc:docMk/>
            <pc:sldMk cId="2361677875" sldId="257"/>
            <ac:spMk id="7" creationId="{FA6478E4-A98E-4063-3BAB-A1B7D50BDAC4}"/>
          </ac:spMkLst>
        </pc:spChg>
        <pc:spChg chg="mod">
          <ac:chgData name="BEGUM, Jasna" userId="c6bd3ea0-ad74-446f-bcd4-aef8374d39a3" providerId="ADAL" clId="{62C8CC7F-5192-4268-9FFB-84D0C6F62676}" dt="2024-07-22T14:40:33.101" v="1341" actId="962"/>
          <ac:spMkLst>
            <pc:docMk/>
            <pc:sldMk cId="2361677875" sldId="257"/>
            <ac:spMk id="9" creationId="{F2173C8D-7FE2-65FD-1A76-F132A430F87B}"/>
          </ac:spMkLst>
        </pc:spChg>
        <pc:picChg chg="mod">
          <ac:chgData name="BEGUM, Jasna" userId="c6bd3ea0-ad74-446f-bcd4-aef8374d39a3" providerId="ADAL" clId="{62C8CC7F-5192-4268-9FFB-84D0C6F62676}" dt="2024-07-22T14:40:00.615" v="1332" actId="962"/>
          <ac:picMkLst>
            <pc:docMk/>
            <pc:sldMk cId="2361677875" sldId="257"/>
            <ac:picMk id="2" creationId="{50F0B217-D6BA-ACC6-4D7F-B57133511F45}"/>
          </ac:picMkLst>
        </pc:picChg>
        <pc:picChg chg="mod">
          <ac:chgData name="BEGUM, Jasna" userId="c6bd3ea0-ad74-446f-bcd4-aef8374d39a3" providerId="ADAL" clId="{62C8CC7F-5192-4268-9FFB-84D0C6F62676}" dt="2024-07-22T14:41:21.936" v="1342" actId="962"/>
          <ac:picMkLst>
            <pc:docMk/>
            <pc:sldMk cId="2361677875" sldId="257"/>
            <ac:picMk id="3" creationId="{271036EB-CE60-642C-750F-D4A60D9B6DEE}"/>
          </ac:picMkLst>
        </pc:picChg>
        <pc:picChg chg="mod">
          <ac:chgData name="BEGUM, Jasna" userId="c6bd3ea0-ad74-446f-bcd4-aef8374d39a3" providerId="ADAL" clId="{62C8CC7F-5192-4268-9FFB-84D0C6F62676}" dt="2024-07-22T14:43:52.921" v="1343" actId="962"/>
          <ac:picMkLst>
            <pc:docMk/>
            <pc:sldMk cId="2361677875" sldId="257"/>
            <ac:picMk id="5" creationId="{20EB727A-4491-A7F3-499A-D62657C91BBB}"/>
          </ac:picMkLst>
        </pc:picChg>
        <pc:picChg chg="mod">
          <ac:chgData name="BEGUM, Jasna" userId="c6bd3ea0-ad74-446f-bcd4-aef8374d39a3" providerId="ADAL" clId="{62C8CC7F-5192-4268-9FFB-84D0C6F62676}" dt="2024-07-22T14:40:28.807" v="1338" actId="962"/>
          <ac:picMkLst>
            <pc:docMk/>
            <pc:sldMk cId="2361677875" sldId="257"/>
            <ac:picMk id="6" creationId="{43E481B2-1743-274F-2834-756F4C74FD2B}"/>
          </ac:picMkLst>
        </pc:picChg>
      </pc:sldChg>
      <pc:sldChg chg="modSp mod">
        <pc:chgData name="BEGUM, Jasna" userId="c6bd3ea0-ad74-446f-bcd4-aef8374d39a3" providerId="ADAL" clId="{62C8CC7F-5192-4268-9FFB-84D0C6F62676}" dt="2024-07-22T14:29:32.798" v="964" actId="962"/>
        <pc:sldMkLst>
          <pc:docMk/>
          <pc:sldMk cId="94537066" sldId="266"/>
        </pc:sldMkLst>
        <pc:spChg chg="mod">
          <ac:chgData name="BEGUM, Jasna" userId="c6bd3ea0-ad74-446f-bcd4-aef8374d39a3" providerId="ADAL" clId="{62C8CC7F-5192-4268-9FFB-84D0C6F62676}" dt="2024-07-22T14:28:26.445" v="820" actId="962"/>
          <ac:spMkLst>
            <pc:docMk/>
            <pc:sldMk cId="94537066" sldId="266"/>
            <ac:spMk id="2" creationId="{86CE2E5B-64FE-D5DA-DF2B-6D7E8DD04A6E}"/>
          </ac:spMkLst>
        </pc:spChg>
        <pc:picChg chg="mod">
          <ac:chgData name="BEGUM, Jasna" userId="c6bd3ea0-ad74-446f-bcd4-aef8374d39a3" providerId="ADAL" clId="{62C8CC7F-5192-4268-9FFB-84D0C6F62676}" dt="2024-07-22T14:28:45.205" v="824" actId="962"/>
          <ac:picMkLst>
            <pc:docMk/>
            <pc:sldMk cId="94537066" sldId="266"/>
            <ac:picMk id="5" creationId="{F9C205A7-ACDC-953A-1EE4-4CEEEECD0503}"/>
          </ac:picMkLst>
        </pc:picChg>
        <pc:picChg chg="mod">
          <ac:chgData name="BEGUM, Jasna" userId="c6bd3ea0-ad74-446f-bcd4-aef8374d39a3" providerId="ADAL" clId="{62C8CC7F-5192-4268-9FFB-84D0C6F62676}" dt="2024-07-22T14:27:53.569" v="819" actId="962"/>
          <ac:picMkLst>
            <pc:docMk/>
            <pc:sldMk cId="94537066" sldId="266"/>
            <ac:picMk id="6" creationId="{6CCF716B-ABA9-CFE9-BC9C-A15AA6FAB474}"/>
          </ac:picMkLst>
        </pc:picChg>
        <pc:picChg chg="mod">
          <ac:chgData name="BEGUM, Jasna" userId="c6bd3ea0-ad74-446f-bcd4-aef8374d39a3" providerId="ADAL" clId="{62C8CC7F-5192-4268-9FFB-84D0C6F62676}" dt="2024-07-22T14:20:02.715" v="450" actId="962"/>
          <ac:picMkLst>
            <pc:docMk/>
            <pc:sldMk cId="94537066" sldId="266"/>
            <ac:picMk id="9" creationId="{2A380951-6426-6ACC-B098-D911BD9BC963}"/>
          </ac:picMkLst>
        </pc:picChg>
        <pc:picChg chg="mod">
          <ac:chgData name="BEGUM, Jasna" userId="c6bd3ea0-ad74-446f-bcd4-aef8374d39a3" providerId="ADAL" clId="{62C8CC7F-5192-4268-9FFB-84D0C6F62676}" dt="2024-07-22T14:29:32.798" v="964" actId="962"/>
          <ac:picMkLst>
            <pc:docMk/>
            <pc:sldMk cId="94537066" sldId="266"/>
            <ac:picMk id="12" creationId="{EA4E36ED-5434-FC80-325A-94D54A87E401}"/>
          </ac:picMkLst>
        </pc:picChg>
      </pc:sldChg>
      <pc:sldChg chg="modSp mod">
        <pc:chgData name="BEGUM, Jasna" userId="c6bd3ea0-ad74-446f-bcd4-aef8374d39a3" providerId="ADAL" clId="{62C8CC7F-5192-4268-9FFB-84D0C6F62676}" dt="2024-07-22T15:01:03.926" v="1396" actId="962"/>
        <pc:sldMkLst>
          <pc:docMk/>
          <pc:sldMk cId="22161160" sldId="272"/>
        </pc:sldMkLst>
        <pc:spChg chg="ord">
          <ac:chgData name="BEGUM, Jasna" userId="c6bd3ea0-ad74-446f-bcd4-aef8374d39a3" providerId="ADAL" clId="{62C8CC7F-5192-4268-9FFB-84D0C6F62676}" dt="2024-07-22T15:00:02.827" v="1391" actId="13244"/>
          <ac:spMkLst>
            <pc:docMk/>
            <pc:sldMk cId="22161160" sldId="272"/>
            <ac:spMk id="7" creationId="{2FE7C23F-A617-90DC-3016-115183DB7D18}"/>
          </ac:spMkLst>
        </pc:spChg>
        <pc:spChg chg="ord">
          <ac:chgData name="BEGUM, Jasna" userId="c6bd3ea0-ad74-446f-bcd4-aef8374d39a3" providerId="ADAL" clId="{62C8CC7F-5192-4268-9FFB-84D0C6F62676}" dt="2024-07-22T15:00:46.184" v="1394" actId="13244"/>
          <ac:spMkLst>
            <pc:docMk/>
            <pc:sldMk cId="22161160" sldId="272"/>
            <ac:spMk id="12" creationId="{6C5794FB-8E62-A83B-1266-CA87F721DDAF}"/>
          </ac:spMkLst>
        </pc:spChg>
        <pc:spChg chg="ord">
          <ac:chgData name="BEGUM, Jasna" userId="c6bd3ea0-ad74-446f-bcd4-aef8374d39a3" providerId="ADAL" clId="{62C8CC7F-5192-4268-9FFB-84D0C6F62676}" dt="2024-07-22T15:00:42.983" v="1393" actId="13244"/>
          <ac:spMkLst>
            <pc:docMk/>
            <pc:sldMk cId="22161160" sldId="272"/>
            <ac:spMk id="13" creationId="{8A140FD1-F10D-D914-DA6D-8FCED6D8A83E}"/>
          </ac:spMkLst>
        </pc:spChg>
        <pc:spChg chg="ord">
          <ac:chgData name="BEGUM, Jasna" userId="c6bd3ea0-ad74-446f-bcd4-aef8374d39a3" providerId="ADAL" clId="{62C8CC7F-5192-4268-9FFB-84D0C6F62676}" dt="2024-07-22T15:00:38.215" v="1392" actId="13244"/>
          <ac:spMkLst>
            <pc:docMk/>
            <pc:sldMk cId="22161160" sldId="272"/>
            <ac:spMk id="26" creationId="{540414B2-CCAF-DE00-4169-A0920B29CB7E}"/>
          </ac:spMkLst>
        </pc:spChg>
        <pc:picChg chg="mod">
          <ac:chgData name="BEGUM, Jasna" userId="c6bd3ea0-ad74-446f-bcd4-aef8374d39a3" providerId="ADAL" clId="{62C8CC7F-5192-4268-9FFB-84D0C6F62676}" dt="2024-07-22T14:20:22.666" v="455" actId="962"/>
          <ac:picMkLst>
            <pc:docMk/>
            <pc:sldMk cId="22161160" sldId="272"/>
            <ac:picMk id="5" creationId="{0985DB0C-9123-D95D-A98B-1607BF4D90A8}"/>
          </ac:picMkLst>
        </pc:picChg>
        <pc:picChg chg="mod">
          <ac:chgData name="BEGUM, Jasna" userId="c6bd3ea0-ad74-446f-bcd4-aef8374d39a3" providerId="ADAL" clId="{62C8CC7F-5192-4268-9FFB-84D0C6F62676}" dt="2024-07-22T15:01:00.827" v="1395" actId="962"/>
          <ac:picMkLst>
            <pc:docMk/>
            <pc:sldMk cId="22161160" sldId="272"/>
            <ac:picMk id="27" creationId="{059A489C-47B5-A320-8882-54C0747485DB}"/>
          </ac:picMkLst>
        </pc:picChg>
        <pc:picChg chg="mod">
          <ac:chgData name="BEGUM, Jasna" userId="c6bd3ea0-ad74-446f-bcd4-aef8374d39a3" providerId="ADAL" clId="{62C8CC7F-5192-4268-9FFB-84D0C6F62676}" dt="2024-07-22T15:01:03.926" v="1396" actId="962"/>
          <ac:picMkLst>
            <pc:docMk/>
            <pc:sldMk cId="22161160" sldId="272"/>
            <ac:picMk id="28" creationId="{0CD59EDE-35FC-AF82-97C4-FBFF9601AFF1}"/>
          </ac:picMkLst>
        </pc:picChg>
        <pc:picChg chg="mod">
          <ac:chgData name="BEGUM, Jasna" userId="c6bd3ea0-ad74-446f-bcd4-aef8374d39a3" providerId="ADAL" clId="{62C8CC7F-5192-4268-9FFB-84D0C6F62676}" dt="2024-07-22T14:30:55.491" v="1175" actId="962"/>
          <ac:picMkLst>
            <pc:docMk/>
            <pc:sldMk cId="22161160" sldId="272"/>
            <ac:picMk id="29" creationId="{CB8F94B0-5AAD-15BD-7418-AD8BD3963AF1}"/>
          </ac:picMkLst>
        </pc:picChg>
        <pc:picChg chg="mod">
          <ac:chgData name="BEGUM, Jasna" userId="c6bd3ea0-ad74-446f-bcd4-aef8374d39a3" providerId="ADAL" clId="{62C8CC7F-5192-4268-9FFB-84D0C6F62676}" dt="2024-07-22T14:31:02.391" v="1176" actId="962"/>
          <ac:picMkLst>
            <pc:docMk/>
            <pc:sldMk cId="22161160" sldId="272"/>
            <ac:picMk id="30" creationId="{960B5098-E0F0-56DD-0A9B-656E36CDEB37}"/>
          </ac:picMkLst>
        </pc:picChg>
      </pc:sldChg>
      <pc:sldChg chg="modSp mod">
        <pc:chgData name="BEGUM, Jasna" userId="c6bd3ea0-ad74-446f-bcd4-aef8374d39a3" providerId="ADAL" clId="{62C8CC7F-5192-4268-9FFB-84D0C6F62676}" dt="2024-07-22T15:02:57.964" v="1399" actId="13244"/>
        <pc:sldMkLst>
          <pc:docMk/>
          <pc:sldMk cId="3269717794" sldId="273"/>
        </pc:sldMkLst>
        <pc:spChg chg="mod">
          <ac:chgData name="BEGUM, Jasna" userId="c6bd3ea0-ad74-446f-bcd4-aef8374d39a3" providerId="ADAL" clId="{62C8CC7F-5192-4268-9FFB-84D0C6F62676}" dt="2024-07-22T14:32:15.136" v="1231" actId="962"/>
          <ac:spMkLst>
            <pc:docMk/>
            <pc:sldMk cId="3269717794" sldId="273"/>
            <ac:spMk id="17" creationId="{BB87A084-355A-E48F-DCC6-7F9651412C28}"/>
          </ac:spMkLst>
        </pc:spChg>
        <pc:spChg chg="mod">
          <ac:chgData name="BEGUM, Jasna" userId="c6bd3ea0-ad74-446f-bcd4-aef8374d39a3" providerId="ADAL" clId="{62C8CC7F-5192-4268-9FFB-84D0C6F62676}" dt="2024-07-22T14:32:47.654" v="1238" actId="962"/>
          <ac:spMkLst>
            <pc:docMk/>
            <pc:sldMk cId="3269717794" sldId="273"/>
            <ac:spMk id="18" creationId="{E8A7CCBC-D499-D410-6803-6586549BEF0F}"/>
          </ac:spMkLst>
        </pc:spChg>
        <pc:spChg chg="mod">
          <ac:chgData name="BEGUM, Jasna" userId="c6bd3ea0-ad74-446f-bcd4-aef8374d39a3" providerId="ADAL" clId="{62C8CC7F-5192-4268-9FFB-84D0C6F62676}" dt="2024-07-22T14:33:20.465" v="1247" actId="962"/>
          <ac:spMkLst>
            <pc:docMk/>
            <pc:sldMk cId="3269717794" sldId="273"/>
            <ac:spMk id="19" creationId="{F9BD1CB6-4AD2-463B-E2DF-FE50D598CF33}"/>
          </ac:spMkLst>
        </pc:spChg>
        <pc:picChg chg="mod">
          <ac:chgData name="BEGUM, Jasna" userId="c6bd3ea0-ad74-446f-bcd4-aef8374d39a3" providerId="ADAL" clId="{62C8CC7F-5192-4268-9FFB-84D0C6F62676}" dt="2024-07-22T14:20:28.558" v="456" actId="962"/>
          <ac:picMkLst>
            <pc:docMk/>
            <pc:sldMk cId="3269717794" sldId="273"/>
            <ac:picMk id="5" creationId="{0985DB0C-9123-D95D-A98B-1607BF4D90A8}"/>
          </ac:picMkLst>
        </pc:picChg>
        <pc:picChg chg="mod ord">
          <ac:chgData name="BEGUM, Jasna" userId="c6bd3ea0-ad74-446f-bcd4-aef8374d39a3" providerId="ADAL" clId="{62C8CC7F-5192-4268-9FFB-84D0C6F62676}" dt="2024-07-22T15:02:57.964" v="1399" actId="13244"/>
          <ac:picMkLst>
            <pc:docMk/>
            <pc:sldMk cId="3269717794" sldId="273"/>
            <ac:picMk id="21" creationId="{343BA491-B3C9-29DB-9062-8F448AAF9787}"/>
          </ac:picMkLst>
        </pc:picChg>
        <pc:picChg chg="mod">
          <ac:chgData name="BEGUM, Jasna" userId="c6bd3ea0-ad74-446f-bcd4-aef8374d39a3" providerId="ADAL" clId="{62C8CC7F-5192-4268-9FFB-84D0C6F62676}" dt="2024-07-22T14:32:57.598" v="1242" actId="962"/>
          <ac:picMkLst>
            <pc:docMk/>
            <pc:sldMk cId="3269717794" sldId="273"/>
            <ac:picMk id="22" creationId="{2701BCBF-3736-E01E-57FB-84E177DB5775}"/>
          </ac:picMkLst>
        </pc:picChg>
        <pc:picChg chg="mod ord">
          <ac:chgData name="BEGUM, Jasna" userId="c6bd3ea0-ad74-446f-bcd4-aef8374d39a3" providerId="ADAL" clId="{62C8CC7F-5192-4268-9FFB-84D0C6F62676}" dt="2024-07-22T15:02:49.953" v="1397" actId="13244"/>
          <ac:picMkLst>
            <pc:docMk/>
            <pc:sldMk cId="3269717794" sldId="273"/>
            <ac:picMk id="23" creationId="{B8951116-9232-EF09-CBE5-A6734A76E870}"/>
          </ac:picMkLst>
        </pc:picChg>
      </pc:sldChg>
      <pc:sldChg chg="modSp">
        <pc:chgData name="BEGUM, Jasna" userId="c6bd3ea0-ad74-446f-bcd4-aef8374d39a3" providerId="ADAL" clId="{62C8CC7F-5192-4268-9FFB-84D0C6F62676}" dt="2024-07-22T14:19:27.645" v="442" actId="962"/>
        <pc:sldMkLst>
          <pc:docMk/>
          <pc:sldMk cId="4009109719" sldId="301"/>
        </pc:sldMkLst>
        <pc:picChg chg="mod">
          <ac:chgData name="BEGUM, Jasna" userId="c6bd3ea0-ad74-446f-bcd4-aef8374d39a3" providerId="ADAL" clId="{62C8CC7F-5192-4268-9FFB-84D0C6F62676}" dt="2024-07-22T14:19:27.645" v="442" actId="962"/>
          <ac:picMkLst>
            <pc:docMk/>
            <pc:sldMk cId="4009109719" sldId="301"/>
            <ac:picMk id="5" creationId="{0985DB0C-9123-D95D-A98B-1607BF4D90A8}"/>
          </ac:picMkLst>
        </pc:picChg>
      </pc:sldChg>
      <pc:sldChg chg="modSp mod">
        <pc:chgData name="BEGUM, Jasna" userId="c6bd3ea0-ad74-446f-bcd4-aef8374d39a3" providerId="ADAL" clId="{62C8CC7F-5192-4268-9FFB-84D0C6F62676}" dt="2024-07-22T14:50:33.143" v="1358"/>
        <pc:sldMkLst>
          <pc:docMk/>
          <pc:sldMk cId="2949139041" sldId="302"/>
        </pc:sldMkLst>
        <pc:spChg chg="mod">
          <ac:chgData name="BEGUM, Jasna" userId="c6bd3ea0-ad74-446f-bcd4-aef8374d39a3" providerId="ADAL" clId="{62C8CC7F-5192-4268-9FFB-84D0C6F62676}" dt="2024-07-22T14:49:57.601" v="1344" actId="962"/>
          <ac:spMkLst>
            <pc:docMk/>
            <pc:sldMk cId="2949139041" sldId="302"/>
            <ac:spMk id="3" creationId="{87E1D8D5-50CD-07BB-616E-2C73BDF6CB50}"/>
          </ac:spMkLst>
        </pc:spChg>
        <pc:spChg chg="mod">
          <ac:chgData name="BEGUM, Jasna" userId="c6bd3ea0-ad74-446f-bcd4-aef8374d39a3" providerId="ADAL" clId="{62C8CC7F-5192-4268-9FFB-84D0C6F62676}" dt="2024-07-22T14:49:59.060" v="1345" actId="962"/>
          <ac:spMkLst>
            <pc:docMk/>
            <pc:sldMk cId="2949139041" sldId="302"/>
            <ac:spMk id="7" creationId="{E14FA342-E445-D655-88DE-94CF090034D2}"/>
          </ac:spMkLst>
        </pc:spChg>
        <pc:spChg chg="mod">
          <ac:chgData name="BEGUM, Jasna" userId="c6bd3ea0-ad74-446f-bcd4-aef8374d39a3" providerId="ADAL" clId="{62C8CC7F-5192-4268-9FFB-84D0C6F62676}" dt="2024-07-22T14:50:00.318" v="1346" actId="962"/>
          <ac:spMkLst>
            <pc:docMk/>
            <pc:sldMk cId="2949139041" sldId="302"/>
            <ac:spMk id="8" creationId="{E64F694F-1110-2996-3FCD-53C8443CB9EB}"/>
          </ac:spMkLst>
        </pc:spChg>
        <pc:spChg chg="mod">
          <ac:chgData name="BEGUM, Jasna" userId="c6bd3ea0-ad74-446f-bcd4-aef8374d39a3" providerId="ADAL" clId="{62C8CC7F-5192-4268-9FFB-84D0C6F62676}" dt="2024-07-22T14:50:02.116" v="1347" actId="962"/>
          <ac:spMkLst>
            <pc:docMk/>
            <pc:sldMk cId="2949139041" sldId="302"/>
            <ac:spMk id="9" creationId="{643F14F2-D939-2A98-5538-D5F609BCB95E}"/>
          </ac:spMkLst>
        </pc:spChg>
        <pc:spChg chg="mod">
          <ac:chgData name="BEGUM, Jasna" userId="c6bd3ea0-ad74-446f-bcd4-aef8374d39a3" providerId="ADAL" clId="{62C8CC7F-5192-4268-9FFB-84D0C6F62676}" dt="2024-07-22T14:50:05.296" v="1348" actId="962"/>
          <ac:spMkLst>
            <pc:docMk/>
            <pc:sldMk cId="2949139041" sldId="302"/>
            <ac:spMk id="10" creationId="{6D225059-23FA-C943-4D98-FC0321A015FA}"/>
          </ac:spMkLst>
        </pc:spChg>
        <pc:spChg chg="mod">
          <ac:chgData name="BEGUM, Jasna" userId="c6bd3ea0-ad74-446f-bcd4-aef8374d39a3" providerId="ADAL" clId="{62C8CC7F-5192-4268-9FFB-84D0C6F62676}" dt="2024-07-22T14:50:06.961" v="1349" actId="962"/>
          <ac:spMkLst>
            <pc:docMk/>
            <pc:sldMk cId="2949139041" sldId="302"/>
            <ac:spMk id="11" creationId="{CB93CF15-49E0-2018-06A0-253820E65C51}"/>
          </ac:spMkLst>
        </pc:spChg>
        <pc:spChg chg="mod">
          <ac:chgData name="BEGUM, Jasna" userId="c6bd3ea0-ad74-446f-bcd4-aef8374d39a3" providerId="ADAL" clId="{62C8CC7F-5192-4268-9FFB-84D0C6F62676}" dt="2024-07-22T14:50:08.877" v="1350" actId="962"/>
          <ac:spMkLst>
            <pc:docMk/>
            <pc:sldMk cId="2949139041" sldId="302"/>
            <ac:spMk id="12" creationId="{E975D2F8-F2DE-38FE-160F-8F041BE07DFB}"/>
          </ac:spMkLst>
        </pc:spChg>
        <pc:spChg chg="mod">
          <ac:chgData name="BEGUM, Jasna" userId="c6bd3ea0-ad74-446f-bcd4-aef8374d39a3" providerId="ADAL" clId="{62C8CC7F-5192-4268-9FFB-84D0C6F62676}" dt="2024-07-22T14:50:09.568" v="1351" actId="962"/>
          <ac:spMkLst>
            <pc:docMk/>
            <pc:sldMk cId="2949139041" sldId="302"/>
            <ac:spMk id="13" creationId="{4E69A911-531B-9908-F27A-40D07140DD84}"/>
          </ac:spMkLst>
        </pc:spChg>
        <pc:spChg chg="mod ord">
          <ac:chgData name="BEGUM, Jasna" userId="c6bd3ea0-ad74-446f-bcd4-aef8374d39a3" providerId="ADAL" clId="{62C8CC7F-5192-4268-9FFB-84D0C6F62676}" dt="2024-07-22T14:50:33.143" v="1358"/>
          <ac:spMkLst>
            <pc:docMk/>
            <pc:sldMk cId="2949139041" sldId="302"/>
            <ac:spMk id="14" creationId="{81D8173C-B46D-403B-2128-C00793F63198}"/>
          </ac:spMkLst>
        </pc:spChg>
        <pc:picChg chg="mod">
          <ac:chgData name="BEGUM, Jasna" userId="c6bd3ea0-ad74-446f-bcd4-aef8374d39a3" providerId="ADAL" clId="{62C8CC7F-5192-4268-9FFB-84D0C6F62676}" dt="2024-07-22T14:19:37.073" v="443" actId="962"/>
          <ac:picMkLst>
            <pc:docMk/>
            <pc:sldMk cId="2949139041" sldId="302"/>
            <ac:picMk id="6" creationId="{D717F6DC-9B57-FCA5-17C6-C6148C5BE027}"/>
          </ac:picMkLst>
        </pc:picChg>
      </pc:sldChg>
      <pc:sldChg chg="modSp">
        <pc:chgData name="BEGUM, Jasna" userId="c6bd3ea0-ad74-446f-bcd4-aef8374d39a3" providerId="ADAL" clId="{62C8CC7F-5192-4268-9FFB-84D0C6F62676}" dt="2024-07-22T14:19:44.384" v="445" actId="962"/>
        <pc:sldMkLst>
          <pc:docMk/>
          <pc:sldMk cId="274729907" sldId="305"/>
        </pc:sldMkLst>
        <pc:picChg chg="mod">
          <ac:chgData name="BEGUM, Jasna" userId="c6bd3ea0-ad74-446f-bcd4-aef8374d39a3" providerId="ADAL" clId="{62C8CC7F-5192-4268-9FFB-84D0C6F62676}" dt="2024-07-22T14:19:44.384" v="445" actId="962"/>
          <ac:picMkLst>
            <pc:docMk/>
            <pc:sldMk cId="274729907" sldId="305"/>
            <ac:picMk id="5" creationId="{0985DB0C-9123-D95D-A98B-1607BF4D90A8}"/>
          </ac:picMkLst>
        </pc:picChg>
      </pc:sldChg>
      <pc:sldChg chg="modSp">
        <pc:chgData name="BEGUM, Jasna" userId="c6bd3ea0-ad74-446f-bcd4-aef8374d39a3" providerId="ADAL" clId="{62C8CC7F-5192-4268-9FFB-84D0C6F62676}" dt="2024-07-22T14:19:49.228" v="446" actId="962"/>
        <pc:sldMkLst>
          <pc:docMk/>
          <pc:sldMk cId="2339741100" sldId="307"/>
        </pc:sldMkLst>
        <pc:picChg chg="mod">
          <ac:chgData name="BEGUM, Jasna" userId="c6bd3ea0-ad74-446f-bcd4-aef8374d39a3" providerId="ADAL" clId="{62C8CC7F-5192-4268-9FFB-84D0C6F62676}" dt="2024-07-22T14:19:49.228" v="446" actId="962"/>
          <ac:picMkLst>
            <pc:docMk/>
            <pc:sldMk cId="2339741100" sldId="307"/>
            <ac:picMk id="5" creationId="{0985DB0C-9123-D95D-A98B-1607BF4D90A8}"/>
          </ac:picMkLst>
        </pc:picChg>
      </pc:sldChg>
      <pc:sldChg chg="modSp">
        <pc:chgData name="BEGUM, Jasna" userId="c6bd3ea0-ad74-446f-bcd4-aef8374d39a3" providerId="ADAL" clId="{62C8CC7F-5192-4268-9FFB-84D0C6F62676}" dt="2024-07-22T14:20:19.328" v="454" actId="962"/>
        <pc:sldMkLst>
          <pc:docMk/>
          <pc:sldMk cId="75674870" sldId="308"/>
        </pc:sldMkLst>
        <pc:picChg chg="mod">
          <ac:chgData name="BEGUM, Jasna" userId="c6bd3ea0-ad74-446f-bcd4-aef8374d39a3" providerId="ADAL" clId="{62C8CC7F-5192-4268-9FFB-84D0C6F62676}" dt="2024-07-22T14:20:19.328" v="454" actId="962"/>
          <ac:picMkLst>
            <pc:docMk/>
            <pc:sldMk cId="75674870" sldId="308"/>
            <ac:picMk id="5" creationId="{0985DB0C-9123-D95D-A98B-1607BF4D90A8}"/>
          </ac:picMkLst>
        </pc:picChg>
      </pc:sldChg>
      <pc:sldChg chg="modSp mod">
        <pc:chgData name="BEGUM, Jasna" userId="c6bd3ea0-ad74-446f-bcd4-aef8374d39a3" providerId="ADAL" clId="{62C8CC7F-5192-4268-9FFB-84D0C6F62676}" dt="2024-07-22T14:51:16.290" v="1370" actId="962"/>
        <pc:sldMkLst>
          <pc:docMk/>
          <pc:sldMk cId="1254628362" sldId="310"/>
        </pc:sldMkLst>
        <pc:picChg chg="mod">
          <ac:chgData name="BEGUM, Jasna" userId="c6bd3ea0-ad74-446f-bcd4-aef8374d39a3" providerId="ADAL" clId="{62C8CC7F-5192-4268-9FFB-84D0C6F62676}" dt="2024-07-22T14:50:59.418" v="1359" actId="962"/>
          <ac:picMkLst>
            <pc:docMk/>
            <pc:sldMk cId="1254628362" sldId="310"/>
            <ac:picMk id="3" creationId="{CE2E1BC1-0A15-DD5D-62FE-60E41E98D940}"/>
          </ac:picMkLst>
        </pc:picChg>
        <pc:picChg chg="mod">
          <ac:chgData name="BEGUM, Jasna" userId="c6bd3ea0-ad74-446f-bcd4-aef8374d39a3" providerId="ADAL" clId="{62C8CC7F-5192-4268-9FFB-84D0C6F62676}" dt="2024-07-22T14:19:41.351" v="444" actId="962"/>
          <ac:picMkLst>
            <pc:docMk/>
            <pc:sldMk cId="1254628362" sldId="310"/>
            <ac:picMk id="5" creationId="{0985DB0C-9123-D95D-A98B-1607BF4D90A8}"/>
          </ac:picMkLst>
        </pc:picChg>
        <pc:picChg chg="mod">
          <ac:chgData name="BEGUM, Jasna" userId="c6bd3ea0-ad74-446f-bcd4-aef8374d39a3" providerId="ADAL" clId="{62C8CC7F-5192-4268-9FFB-84D0C6F62676}" dt="2024-07-22T14:51:01.488" v="1360" actId="962"/>
          <ac:picMkLst>
            <pc:docMk/>
            <pc:sldMk cId="1254628362" sldId="310"/>
            <ac:picMk id="10" creationId="{18A09A41-DE02-C6B4-A5A8-B0D4263F7140}"/>
          </ac:picMkLst>
        </pc:picChg>
        <pc:picChg chg="mod">
          <ac:chgData name="BEGUM, Jasna" userId="c6bd3ea0-ad74-446f-bcd4-aef8374d39a3" providerId="ADAL" clId="{62C8CC7F-5192-4268-9FFB-84D0C6F62676}" dt="2024-07-22T14:51:02.512" v="1361" actId="962"/>
          <ac:picMkLst>
            <pc:docMk/>
            <pc:sldMk cId="1254628362" sldId="310"/>
            <ac:picMk id="11" creationId="{3B1D4A54-0EA0-CE6E-97BF-B1B2A51310A4}"/>
          </ac:picMkLst>
        </pc:picChg>
        <pc:picChg chg="mod">
          <ac:chgData name="BEGUM, Jasna" userId="c6bd3ea0-ad74-446f-bcd4-aef8374d39a3" providerId="ADAL" clId="{62C8CC7F-5192-4268-9FFB-84D0C6F62676}" dt="2024-07-22T14:51:04.006" v="1362" actId="962"/>
          <ac:picMkLst>
            <pc:docMk/>
            <pc:sldMk cId="1254628362" sldId="310"/>
            <ac:picMk id="12" creationId="{37BDCF73-9E58-AA22-3D60-25828A7AE3C3}"/>
          </ac:picMkLst>
        </pc:picChg>
        <pc:picChg chg="mod">
          <ac:chgData name="BEGUM, Jasna" userId="c6bd3ea0-ad74-446f-bcd4-aef8374d39a3" providerId="ADAL" clId="{62C8CC7F-5192-4268-9FFB-84D0C6F62676}" dt="2024-07-22T14:51:04.730" v="1363" actId="962"/>
          <ac:picMkLst>
            <pc:docMk/>
            <pc:sldMk cId="1254628362" sldId="310"/>
            <ac:picMk id="13" creationId="{7B40B813-9FC6-1E8A-A304-38E1D308C474}"/>
          </ac:picMkLst>
        </pc:picChg>
        <pc:picChg chg="mod">
          <ac:chgData name="BEGUM, Jasna" userId="c6bd3ea0-ad74-446f-bcd4-aef8374d39a3" providerId="ADAL" clId="{62C8CC7F-5192-4268-9FFB-84D0C6F62676}" dt="2024-07-22T14:51:05.431" v="1364" actId="962"/>
          <ac:picMkLst>
            <pc:docMk/>
            <pc:sldMk cId="1254628362" sldId="310"/>
            <ac:picMk id="14" creationId="{A06F046E-8132-0219-64E1-52DAA41A82EE}"/>
          </ac:picMkLst>
        </pc:picChg>
        <pc:picChg chg="mod">
          <ac:chgData name="BEGUM, Jasna" userId="c6bd3ea0-ad74-446f-bcd4-aef8374d39a3" providerId="ADAL" clId="{62C8CC7F-5192-4268-9FFB-84D0C6F62676}" dt="2024-07-22T14:51:06.348" v="1365" actId="962"/>
          <ac:picMkLst>
            <pc:docMk/>
            <pc:sldMk cId="1254628362" sldId="310"/>
            <ac:picMk id="15" creationId="{571BE48D-3E0C-31C7-7CA3-42D43176977D}"/>
          </ac:picMkLst>
        </pc:picChg>
        <pc:picChg chg="mod">
          <ac:chgData name="BEGUM, Jasna" userId="c6bd3ea0-ad74-446f-bcd4-aef8374d39a3" providerId="ADAL" clId="{62C8CC7F-5192-4268-9FFB-84D0C6F62676}" dt="2024-07-22T14:51:07.181" v="1366" actId="962"/>
          <ac:picMkLst>
            <pc:docMk/>
            <pc:sldMk cId="1254628362" sldId="310"/>
            <ac:picMk id="16" creationId="{82C22F90-B824-9405-10D2-A6061B71A1DC}"/>
          </ac:picMkLst>
        </pc:picChg>
        <pc:picChg chg="mod">
          <ac:chgData name="BEGUM, Jasna" userId="c6bd3ea0-ad74-446f-bcd4-aef8374d39a3" providerId="ADAL" clId="{62C8CC7F-5192-4268-9FFB-84D0C6F62676}" dt="2024-07-22T14:51:08.218" v="1367" actId="962"/>
          <ac:picMkLst>
            <pc:docMk/>
            <pc:sldMk cId="1254628362" sldId="310"/>
            <ac:picMk id="17" creationId="{E0454696-59E7-FBF5-1C36-9B7A271CA5EA}"/>
          </ac:picMkLst>
        </pc:picChg>
        <pc:picChg chg="mod">
          <ac:chgData name="BEGUM, Jasna" userId="c6bd3ea0-ad74-446f-bcd4-aef8374d39a3" providerId="ADAL" clId="{62C8CC7F-5192-4268-9FFB-84D0C6F62676}" dt="2024-07-22T14:51:14.512" v="1368" actId="962"/>
          <ac:picMkLst>
            <pc:docMk/>
            <pc:sldMk cId="1254628362" sldId="310"/>
            <ac:picMk id="18" creationId="{36E8E1E0-56F8-1CC2-22E1-7359E813DA33}"/>
          </ac:picMkLst>
        </pc:picChg>
        <pc:picChg chg="mod">
          <ac:chgData name="BEGUM, Jasna" userId="c6bd3ea0-ad74-446f-bcd4-aef8374d39a3" providerId="ADAL" clId="{62C8CC7F-5192-4268-9FFB-84D0C6F62676}" dt="2024-07-22T14:51:15.423" v="1369" actId="962"/>
          <ac:picMkLst>
            <pc:docMk/>
            <pc:sldMk cId="1254628362" sldId="310"/>
            <ac:picMk id="19" creationId="{04A848ED-0373-7DF1-4DDD-1A8D83B5FF59}"/>
          </ac:picMkLst>
        </pc:picChg>
        <pc:picChg chg="mod">
          <ac:chgData name="BEGUM, Jasna" userId="c6bd3ea0-ad74-446f-bcd4-aef8374d39a3" providerId="ADAL" clId="{62C8CC7F-5192-4268-9FFB-84D0C6F62676}" dt="2024-07-22T14:51:16.290" v="1370" actId="962"/>
          <ac:picMkLst>
            <pc:docMk/>
            <pc:sldMk cId="1254628362" sldId="310"/>
            <ac:picMk id="21" creationId="{35C16833-001B-EC10-607A-B10F095FC7BB}"/>
          </ac:picMkLst>
        </pc:picChg>
      </pc:sldChg>
      <pc:sldChg chg="modSp mod">
        <pc:chgData name="BEGUM, Jasna" userId="c6bd3ea0-ad74-446f-bcd4-aef8374d39a3" providerId="ADAL" clId="{62C8CC7F-5192-4268-9FFB-84D0C6F62676}" dt="2024-07-22T14:36:00.181" v="1317" actId="962"/>
        <pc:sldMkLst>
          <pc:docMk/>
          <pc:sldMk cId="15353223" sldId="311"/>
        </pc:sldMkLst>
        <pc:picChg chg="mod">
          <ac:chgData name="BEGUM, Jasna" userId="c6bd3ea0-ad74-446f-bcd4-aef8374d39a3" providerId="ADAL" clId="{62C8CC7F-5192-4268-9FFB-84D0C6F62676}" dt="2024-07-22T14:19:24.382" v="441" actId="962"/>
          <ac:picMkLst>
            <pc:docMk/>
            <pc:sldMk cId="15353223" sldId="311"/>
            <ac:picMk id="5" creationId="{0985DB0C-9123-D95D-A98B-1607BF4D90A8}"/>
          </ac:picMkLst>
        </pc:picChg>
        <pc:picChg chg="mod">
          <ac:chgData name="BEGUM, Jasna" userId="c6bd3ea0-ad74-446f-bcd4-aef8374d39a3" providerId="ADAL" clId="{62C8CC7F-5192-4268-9FFB-84D0C6F62676}" dt="2024-07-22T14:36:00.181" v="1317" actId="962"/>
          <ac:picMkLst>
            <pc:docMk/>
            <pc:sldMk cId="15353223" sldId="311"/>
            <ac:picMk id="22" creationId="{749A073C-242A-D83F-51CD-C32A38338912}"/>
          </ac:picMkLst>
        </pc:picChg>
      </pc:sldChg>
      <pc:sldChg chg="modSp mod">
        <pc:chgData name="BEGUM, Jasna" userId="c6bd3ea0-ad74-446f-bcd4-aef8374d39a3" providerId="ADAL" clId="{62C8CC7F-5192-4268-9FFB-84D0C6F62676}" dt="2024-07-22T14:53:17.027" v="1378" actId="962"/>
        <pc:sldMkLst>
          <pc:docMk/>
          <pc:sldMk cId="3239137238" sldId="312"/>
        </pc:sldMkLst>
        <pc:picChg chg="mod">
          <ac:chgData name="BEGUM, Jasna" userId="c6bd3ea0-ad74-446f-bcd4-aef8374d39a3" providerId="ADAL" clId="{62C8CC7F-5192-4268-9FFB-84D0C6F62676}" dt="2024-07-22T14:53:17.027" v="1378" actId="962"/>
          <ac:picMkLst>
            <pc:docMk/>
            <pc:sldMk cId="3239137238" sldId="312"/>
            <ac:picMk id="2" creationId="{D5046214-E140-9E60-701E-1DC73AEA66FA}"/>
          </ac:picMkLst>
        </pc:picChg>
        <pc:picChg chg="mod">
          <ac:chgData name="BEGUM, Jasna" userId="c6bd3ea0-ad74-446f-bcd4-aef8374d39a3" providerId="ADAL" clId="{62C8CC7F-5192-4268-9FFB-84D0C6F62676}" dt="2024-07-22T14:19:52.337" v="447" actId="962"/>
          <ac:picMkLst>
            <pc:docMk/>
            <pc:sldMk cId="3239137238" sldId="312"/>
            <ac:picMk id="5" creationId="{0985DB0C-9123-D95D-A98B-1607BF4D90A8}"/>
          </ac:picMkLst>
        </pc:picChg>
      </pc:sldChg>
      <pc:sldChg chg="modSp mod">
        <pc:chgData name="BEGUM, Jasna" userId="c6bd3ea0-ad74-446f-bcd4-aef8374d39a3" providerId="ADAL" clId="{62C8CC7F-5192-4268-9FFB-84D0C6F62676}" dt="2024-07-22T14:19:55.746" v="448" actId="962"/>
        <pc:sldMkLst>
          <pc:docMk/>
          <pc:sldMk cId="737277823" sldId="313"/>
        </pc:sldMkLst>
        <pc:picChg chg="mod">
          <ac:chgData name="BEGUM, Jasna" userId="c6bd3ea0-ad74-446f-bcd4-aef8374d39a3" providerId="ADAL" clId="{62C8CC7F-5192-4268-9FFB-84D0C6F62676}" dt="2024-07-22T14:19:55.746" v="448" actId="962"/>
          <ac:picMkLst>
            <pc:docMk/>
            <pc:sldMk cId="737277823" sldId="313"/>
            <ac:picMk id="5" creationId="{0985DB0C-9123-D95D-A98B-1607BF4D90A8}"/>
          </ac:picMkLst>
        </pc:picChg>
        <pc:picChg chg="mod">
          <ac:chgData name="BEGUM, Jasna" userId="c6bd3ea0-ad74-446f-bcd4-aef8374d39a3" providerId="ADAL" clId="{62C8CC7F-5192-4268-9FFB-84D0C6F62676}" dt="2024-07-22T13:48:44.505" v="431" actId="962"/>
          <ac:picMkLst>
            <pc:docMk/>
            <pc:sldMk cId="737277823" sldId="313"/>
            <ac:picMk id="6" creationId="{08B4F1C9-1A98-3D1B-8E0B-9C146A2E5FB9}"/>
          </ac:picMkLst>
        </pc:picChg>
      </pc:sldChg>
      <pc:sldChg chg="modSp mod">
        <pc:chgData name="BEGUM, Jasna" userId="c6bd3ea0-ad74-446f-bcd4-aef8374d39a3" providerId="ADAL" clId="{62C8CC7F-5192-4268-9FFB-84D0C6F62676}" dt="2024-07-22T14:26:35.894" v="641" actId="962"/>
        <pc:sldMkLst>
          <pc:docMk/>
          <pc:sldMk cId="650033454" sldId="314"/>
        </pc:sldMkLst>
        <pc:picChg chg="mod">
          <ac:chgData name="BEGUM, Jasna" userId="c6bd3ea0-ad74-446f-bcd4-aef8374d39a3" providerId="ADAL" clId="{62C8CC7F-5192-4268-9FFB-84D0C6F62676}" dt="2024-07-22T14:26:35.894" v="641" actId="962"/>
          <ac:picMkLst>
            <pc:docMk/>
            <pc:sldMk cId="650033454" sldId="314"/>
            <ac:picMk id="2" creationId="{2191EDEA-6A0C-B14A-5724-CC22EBB4495E}"/>
          </ac:picMkLst>
        </pc:picChg>
        <pc:picChg chg="mod">
          <ac:chgData name="BEGUM, Jasna" userId="c6bd3ea0-ad74-446f-bcd4-aef8374d39a3" providerId="ADAL" clId="{62C8CC7F-5192-4268-9FFB-84D0C6F62676}" dt="2024-07-22T14:19:59.174" v="449" actId="962"/>
          <ac:picMkLst>
            <pc:docMk/>
            <pc:sldMk cId="650033454" sldId="314"/>
            <ac:picMk id="5" creationId="{0985DB0C-9123-D95D-A98B-1607BF4D90A8}"/>
          </ac:picMkLst>
        </pc:picChg>
      </pc:sldChg>
      <pc:sldChg chg="modSp mod">
        <pc:chgData name="BEGUM, Jasna" userId="c6bd3ea0-ad74-446f-bcd4-aef8374d39a3" providerId="ADAL" clId="{62C8CC7F-5192-4268-9FFB-84D0C6F62676}" dt="2024-07-22T14:30:29.754" v="1172" actId="962"/>
        <pc:sldMkLst>
          <pc:docMk/>
          <pc:sldMk cId="2716903653" sldId="316"/>
        </pc:sldMkLst>
        <pc:picChg chg="mod">
          <ac:chgData name="BEGUM, Jasna" userId="c6bd3ea0-ad74-446f-bcd4-aef8374d39a3" providerId="ADAL" clId="{62C8CC7F-5192-4268-9FFB-84D0C6F62676}" dt="2024-07-22T14:20:13.983" v="453" actId="962"/>
          <ac:picMkLst>
            <pc:docMk/>
            <pc:sldMk cId="2716903653" sldId="316"/>
            <ac:picMk id="5" creationId="{0985DB0C-9123-D95D-A98B-1607BF4D90A8}"/>
          </ac:picMkLst>
        </pc:picChg>
        <pc:picChg chg="mod">
          <ac:chgData name="BEGUM, Jasna" userId="c6bd3ea0-ad74-446f-bcd4-aef8374d39a3" providerId="ADAL" clId="{62C8CC7F-5192-4268-9FFB-84D0C6F62676}" dt="2024-07-22T14:30:29.754" v="1172" actId="962"/>
          <ac:picMkLst>
            <pc:docMk/>
            <pc:sldMk cId="2716903653" sldId="316"/>
            <ac:picMk id="6" creationId="{3864A0E8-CAF1-6F0D-80DC-C856244E9ACD}"/>
          </ac:picMkLst>
        </pc:picChg>
      </pc:sldChg>
      <pc:sldChg chg="modSp mod">
        <pc:chgData name="BEGUM, Jasna" userId="c6bd3ea0-ad74-446f-bcd4-aef8374d39a3" providerId="ADAL" clId="{62C8CC7F-5192-4268-9FFB-84D0C6F62676}" dt="2024-07-22T14:58:26.696" v="1390" actId="962"/>
        <pc:sldMkLst>
          <pc:docMk/>
          <pc:sldMk cId="2405620612" sldId="317"/>
        </pc:sldMkLst>
        <pc:spChg chg="ord">
          <ac:chgData name="BEGUM, Jasna" userId="c6bd3ea0-ad74-446f-bcd4-aef8374d39a3" providerId="ADAL" clId="{62C8CC7F-5192-4268-9FFB-84D0C6F62676}" dt="2024-07-22T14:57:11.719" v="1385" actId="13244"/>
          <ac:spMkLst>
            <pc:docMk/>
            <pc:sldMk cId="2405620612" sldId="317"/>
            <ac:spMk id="11" creationId="{798F1B6C-05C8-57AE-EBF7-411B17F89478}"/>
          </ac:spMkLst>
        </pc:spChg>
        <pc:spChg chg="ord">
          <ac:chgData name="BEGUM, Jasna" userId="c6bd3ea0-ad74-446f-bcd4-aef8374d39a3" providerId="ADAL" clId="{62C8CC7F-5192-4268-9FFB-84D0C6F62676}" dt="2024-07-22T14:57:08.057" v="1384" actId="13244"/>
          <ac:spMkLst>
            <pc:docMk/>
            <pc:sldMk cId="2405620612" sldId="317"/>
            <ac:spMk id="12" creationId="{B5B2B10B-2229-63A1-F4B1-DEFAE66E5AFA}"/>
          </ac:spMkLst>
        </pc:spChg>
        <pc:spChg chg="ord">
          <ac:chgData name="BEGUM, Jasna" userId="c6bd3ea0-ad74-446f-bcd4-aef8374d39a3" providerId="ADAL" clId="{62C8CC7F-5192-4268-9FFB-84D0C6F62676}" dt="2024-07-22T14:57:04.079" v="1383" actId="13244"/>
          <ac:spMkLst>
            <pc:docMk/>
            <pc:sldMk cId="2405620612" sldId="317"/>
            <ac:spMk id="13" creationId="{072E9E4E-5355-2BE7-960D-915CD483B008}"/>
          </ac:spMkLst>
        </pc:spChg>
        <pc:spChg chg="mod ord">
          <ac:chgData name="BEGUM, Jasna" userId="c6bd3ea0-ad74-446f-bcd4-aef8374d39a3" providerId="ADAL" clId="{62C8CC7F-5192-4268-9FFB-84D0C6F62676}" dt="2024-07-22T14:57:47.268" v="1387" actId="13244"/>
          <ac:spMkLst>
            <pc:docMk/>
            <pc:sldMk cId="2405620612" sldId="317"/>
            <ac:spMk id="14" creationId="{531A646C-11EF-3EB8-D787-A20F68614DC7}"/>
          </ac:spMkLst>
        </pc:spChg>
        <pc:spChg chg="ord">
          <ac:chgData name="BEGUM, Jasna" userId="c6bd3ea0-ad74-446f-bcd4-aef8374d39a3" providerId="ADAL" clId="{62C8CC7F-5192-4268-9FFB-84D0C6F62676}" dt="2024-07-22T14:57:57.782" v="1388" actId="13244"/>
          <ac:spMkLst>
            <pc:docMk/>
            <pc:sldMk cId="2405620612" sldId="317"/>
            <ac:spMk id="15" creationId="{0BC8FC4D-0022-01C2-71DA-32BB615D074B}"/>
          </ac:spMkLst>
        </pc:spChg>
        <pc:spChg chg="ord">
          <ac:chgData name="BEGUM, Jasna" userId="c6bd3ea0-ad74-446f-bcd4-aef8374d39a3" providerId="ADAL" clId="{62C8CC7F-5192-4268-9FFB-84D0C6F62676}" dt="2024-07-22T14:56:57.287" v="1382" actId="13244"/>
          <ac:spMkLst>
            <pc:docMk/>
            <pc:sldMk cId="2405620612" sldId="317"/>
            <ac:spMk id="16" creationId="{377D73A3-13D6-6EC0-F354-BEA3A0356ED3}"/>
          </ac:spMkLst>
        </pc:spChg>
        <pc:spChg chg="ord">
          <ac:chgData name="BEGUM, Jasna" userId="c6bd3ea0-ad74-446f-bcd4-aef8374d39a3" providerId="ADAL" clId="{62C8CC7F-5192-4268-9FFB-84D0C6F62676}" dt="2024-07-22T14:56:44.732" v="1381" actId="13244"/>
          <ac:spMkLst>
            <pc:docMk/>
            <pc:sldMk cId="2405620612" sldId="317"/>
            <ac:spMk id="17" creationId="{E0B968AF-2578-C884-FD79-803AB251E2CE}"/>
          </ac:spMkLst>
        </pc:spChg>
        <pc:spChg chg="ord">
          <ac:chgData name="BEGUM, Jasna" userId="c6bd3ea0-ad74-446f-bcd4-aef8374d39a3" providerId="ADAL" clId="{62C8CC7F-5192-4268-9FFB-84D0C6F62676}" dt="2024-07-22T14:56:09.931" v="1379" actId="13244"/>
          <ac:spMkLst>
            <pc:docMk/>
            <pc:sldMk cId="2405620612" sldId="317"/>
            <ac:spMk id="19" creationId="{DBED58F0-CF57-E668-F436-813CA1307499}"/>
          </ac:spMkLst>
        </pc:spChg>
        <pc:picChg chg="mod">
          <ac:chgData name="BEGUM, Jasna" userId="c6bd3ea0-ad74-446f-bcd4-aef8374d39a3" providerId="ADAL" clId="{62C8CC7F-5192-4268-9FFB-84D0C6F62676}" dt="2024-07-22T14:20:08.247" v="451" actId="962"/>
          <ac:picMkLst>
            <pc:docMk/>
            <pc:sldMk cId="2405620612" sldId="317"/>
            <ac:picMk id="21" creationId="{92C86E58-A126-596F-684C-C46AE2D03EA9}"/>
          </ac:picMkLst>
        </pc:picChg>
        <pc:cxnChg chg="mod">
          <ac:chgData name="BEGUM, Jasna" userId="c6bd3ea0-ad74-446f-bcd4-aef8374d39a3" providerId="ADAL" clId="{62C8CC7F-5192-4268-9FFB-84D0C6F62676}" dt="2024-07-22T14:58:26.696" v="1390" actId="962"/>
          <ac:cxnSpMkLst>
            <pc:docMk/>
            <pc:sldMk cId="2405620612" sldId="317"/>
            <ac:cxnSpMk id="8" creationId="{5AE9F5CE-7478-0063-9602-A025109A6BD7}"/>
          </ac:cxnSpMkLst>
        </pc:cxnChg>
        <pc:cxnChg chg="ord">
          <ac:chgData name="BEGUM, Jasna" userId="c6bd3ea0-ad74-446f-bcd4-aef8374d39a3" providerId="ADAL" clId="{62C8CC7F-5192-4268-9FFB-84D0C6F62676}" dt="2024-07-22T14:58:07.467" v="1389" actId="13244"/>
          <ac:cxnSpMkLst>
            <pc:docMk/>
            <pc:sldMk cId="2405620612" sldId="317"/>
            <ac:cxnSpMk id="9" creationId="{1E1F60CE-8487-93F1-97A8-AFC5FD880319}"/>
          </ac:cxnSpMkLst>
        </pc:cxnChg>
      </pc:sldChg>
      <pc:sldChg chg="modSp mod">
        <pc:chgData name="BEGUM, Jasna" userId="c6bd3ea0-ad74-446f-bcd4-aef8374d39a3" providerId="ADAL" clId="{62C8CC7F-5192-4268-9FFB-84D0C6F62676}" dt="2024-07-22T14:36:17.768" v="1319" actId="962"/>
        <pc:sldMkLst>
          <pc:docMk/>
          <pc:sldMk cId="131763997" sldId="318"/>
        </pc:sldMkLst>
        <pc:picChg chg="mod">
          <ac:chgData name="BEGUM, Jasna" userId="c6bd3ea0-ad74-446f-bcd4-aef8374d39a3" providerId="ADAL" clId="{62C8CC7F-5192-4268-9FFB-84D0C6F62676}" dt="2024-07-22T14:36:17.768" v="1319" actId="962"/>
          <ac:picMkLst>
            <pc:docMk/>
            <pc:sldMk cId="131763997" sldId="318"/>
            <ac:picMk id="7" creationId="{75A78120-A614-80E2-AED3-5F11D6E5BFEC}"/>
          </ac:picMkLst>
        </pc:picChg>
        <pc:picChg chg="mod">
          <ac:chgData name="BEGUM, Jasna" userId="c6bd3ea0-ad74-446f-bcd4-aef8374d39a3" providerId="ADAL" clId="{62C8CC7F-5192-4268-9FFB-84D0C6F62676}" dt="2024-07-22T14:20:33.320" v="457" actId="962"/>
          <ac:picMkLst>
            <pc:docMk/>
            <pc:sldMk cId="131763997" sldId="318"/>
            <ac:picMk id="8" creationId="{50FC7D68-F1B4-8799-7B5C-7E365911CD1C}"/>
          </ac:picMkLst>
        </pc:picChg>
      </pc:sldChg>
    </pc:docChg>
  </pc:docChgLst>
  <pc:docChgLst>
    <pc:chgData name="OAKLEY, Eve" userId="233d6968-171d-465e-a27b-ab13b59394e6" providerId="ADAL" clId="{CE4EF61A-3A9A-4EA4-ABEA-22CB0F764595}"/>
    <pc:docChg chg="modSld">
      <pc:chgData name="OAKLEY, Eve" userId="233d6968-171d-465e-a27b-ab13b59394e6" providerId="ADAL" clId="{CE4EF61A-3A9A-4EA4-ABEA-22CB0F764595}" dt="2024-07-23T09:28:18.966" v="57" actId="962"/>
      <pc:docMkLst>
        <pc:docMk/>
      </pc:docMkLst>
      <pc:sldChg chg="modSp mod">
        <pc:chgData name="OAKLEY, Eve" userId="233d6968-171d-465e-a27b-ab13b59394e6" providerId="ADAL" clId="{CE4EF61A-3A9A-4EA4-ABEA-22CB0F764595}" dt="2024-07-23T06:18:58.860" v="7" actId="14100"/>
        <pc:sldMkLst>
          <pc:docMk/>
          <pc:sldMk cId="2361677875" sldId="257"/>
        </pc:sldMkLst>
        <pc:picChg chg="mod">
          <ac:chgData name="OAKLEY, Eve" userId="233d6968-171d-465e-a27b-ab13b59394e6" providerId="ADAL" clId="{CE4EF61A-3A9A-4EA4-ABEA-22CB0F764595}" dt="2024-07-23T06:18:58.860" v="7" actId="14100"/>
          <ac:picMkLst>
            <pc:docMk/>
            <pc:sldMk cId="2361677875" sldId="257"/>
            <ac:picMk id="2" creationId="{50F0B217-D6BA-ACC6-4D7F-B57133511F45}"/>
          </ac:picMkLst>
        </pc:picChg>
      </pc:sldChg>
      <pc:sldChg chg="modSp mod">
        <pc:chgData name="OAKLEY, Eve" userId="233d6968-171d-465e-a27b-ab13b59394e6" providerId="ADAL" clId="{CE4EF61A-3A9A-4EA4-ABEA-22CB0F764595}" dt="2024-07-23T09:25:44.450" v="44" actId="962"/>
        <pc:sldMkLst>
          <pc:docMk/>
          <pc:sldMk cId="94537066" sldId="266"/>
        </pc:sldMkLst>
        <pc:spChg chg="ord">
          <ac:chgData name="OAKLEY, Eve" userId="233d6968-171d-465e-a27b-ab13b59394e6" providerId="ADAL" clId="{CE4EF61A-3A9A-4EA4-ABEA-22CB0F764595}" dt="2024-07-23T09:25:11.085" v="43" actId="13244"/>
          <ac:spMkLst>
            <pc:docMk/>
            <pc:sldMk cId="94537066" sldId="266"/>
            <ac:spMk id="20" creationId="{8115151C-1385-C1D9-F3C0-DBD40A4421BA}"/>
          </ac:spMkLst>
        </pc:spChg>
        <pc:picChg chg="mod">
          <ac:chgData name="OAKLEY, Eve" userId="233d6968-171d-465e-a27b-ab13b59394e6" providerId="ADAL" clId="{CE4EF61A-3A9A-4EA4-ABEA-22CB0F764595}" dt="2024-07-23T09:25:44.450" v="44" actId="962"/>
          <ac:picMkLst>
            <pc:docMk/>
            <pc:sldMk cId="94537066" sldId="266"/>
            <ac:picMk id="5" creationId="{F9C205A7-ACDC-953A-1EE4-4CEEEECD0503}"/>
          </ac:picMkLst>
        </pc:picChg>
      </pc:sldChg>
      <pc:sldChg chg="modSp mod">
        <pc:chgData name="OAKLEY, Eve" userId="233d6968-171d-465e-a27b-ab13b59394e6" providerId="ADAL" clId="{CE4EF61A-3A9A-4EA4-ABEA-22CB0F764595}" dt="2024-07-23T09:27:47.734" v="53" actId="13244"/>
        <pc:sldMkLst>
          <pc:docMk/>
          <pc:sldMk cId="22161160" sldId="272"/>
        </pc:sldMkLst>
        <pc:spChg chg="ord">
          <ac:chgData name="OAKLEY, Eve" userId="233d6968-171d-465e-a27b-ab13b59394e6" providerId="ADAL" clId="{CE4EF61A-3A9A-4EA4-ABEA-22CB0F764595}" dt="2024-07-23T09:27:23.276" v="49" actId="13244"/>
          <ac:spMkLst>
            <pc:docMk/>
            <pc:sldMk cId="22161160" sldId="272"/>
            <ac:spMk id="20" creationId="{8115151C-1385-C1D9-F3C0-DBD40A4421BA}"/>
          </ac:spMkLst>
        </pc:spChg>
        <pc:spChg chg="ord">
          <ac:chgData name="OAKLEY, Eve" userId="233d6968-171d-465e-a27b-ab13b59394e6" providerId="ADAL" clId="{CE4EF61A-3A9A-4EA4-ABEA-22CB0F764595}" dt="2024-07-23T09:27:34.442" v="50" actId="13244"/>
          <ac:spMkLst>
            <pc:docMk/>
            <pc:sldMk cId="22161160" sldId="272"/>
            <ac:spMk id="25" creationId="{51E56954-7590-A3AE-6B26-2797A5D77F46}"/>
          </ac:spMkLst>
        </pc:spChg>
        <pc:spChg chg="ord">
          <ac:chgData name="OAKLEY, Eve" userId="233d6968-171d-465e-a27b-ab13b59394e6" providerId="ADAL" clId="{CE4EF61A-3A9A-4EA4-ABEA-22CB0F764595}" dt="2024-07-23T09:27:40.699" v="51" actId="13244"/>
          <ac:spMkLst>
            <pc:docMk/>
            <pc:sldMk cId="22161160" sldId="272"/>
            <ac:spMk id="31" creationId="{D6D695A6-E9DB-D79B-3A41-B6051956D268}"/>
          </ac:spMkLst>
        </pc:spChg>
        <pc:spChg chg="ord">
          <ac:chgData name="OAKLEY, Eve" userId="233d6968-171d-465e-a27b-ab13b59394e6" providerId="ADAL" clId="{CE4EF61A-3A9A-4EA4-ABEA-22CB0F764595}" dt="2024-07-23T09:27:44.485" v="52" actId="13244"/>
          <ac:spMkLst>
            <pc:docMk/>
            <pc:sldMk cId="22161160" sldId="272"/>
            <ac:spMk id="32" creationId="{0226E229-451D-1B25-F1CD-BCFF76E23EA0}"/>
          </ac:spMkLst>
        </pc:spChg>
        <pc:spChg chg="ord">
          <ac:chgData name="OAKLEY, Eve" userId="233d6968-171d-465e-a27b-ab13b59394e6" providerId="ADAL" clId="{CE4EF61A-3A9A-4EA4-ABEA-22CB0F764595}" dt="2024-07-23T09:27:47.734" v="53" actId="13244"/>
          <ac:spMkLst>
            <pc:docMk/>
            <pc:sldMk cId="22161160" sldId="272"/>
            <ac:spMk id="33" creationId="{8EE0295A-5A94-59F3-2E9B-3387F52EC731}"/>
          </ac:spMkLst>
        </pc:spChg>
      </pc:sldChg>
      <pc:sldChg chg="modSp mod">
        <pc:chgData name="OAKLEY, Eve" userId="233d6968-171d-465e-a27b-ab13b59394e6" providerId="ADAL" clId="{CE4EF61A-3A9A-4EA4-ABEA-22CB0F764595}" dt="2024-07-23T09:28:18.966" v="57" actId="962"/>
        <pc:sldMkLst>
          <pc:docMk/>
          <pc:sldMk cId="3269717794" sldId="273"/>
        </pc:sldMkLst>
        <pc:spChg chg="ord">
          <ac:chgData name="OAKLEY, Eve" userId="233d6968-171d-465e-a27b-ab13b59394e6" providerId="ADAL" clId="{CE4EF61A-3A9A-4EA4-ABEA-22CB0F764595}" dt="2024-07-23T09:28:08.784" v="54" actId="13244"/>
          <ac:spMkLst>
            <pc:docMk/>
            <pc:sldMk cId="3269717794" sldId="273"/>
            <ac:spMk id="20" creationId="{8115151C-1385-C1D9-F3C0-DBD40A4421BA}"/>
          </ac:spMkLst>
        </pc:spChg>
        <pc:picChg chg="mod">
          <ac:chgData name="OAKLEY, Eve" userId="233d6968-171d-465e-a27b-ab13b59394e6" providerId="ADAL" clId="{CE4EF61A-3A9A-4EA4-ABEA-22CB0F764595}" dt="2024-07-23T09:28:18.966" v="57" actId="962"/>
          <ac:picMkLst>
            <pc:docMk/>
            <pc:sldMk cId="3269717794" sldId="273"/>
            <ac:picMk id="21" creationId="{343BA491-B3C9-29DB-9062-8F448AAF9787}"/>
          </ac:picMkLst>
        </pc:picChg>
        <pc:picChg chg="mod">
          <ac:chgData name="OAKLEY, Eve" userId="233d6968-171d-465e-a27b-ab13b59394e6" providerId="ADAL" clId="{CE4EF61A-3A9A-4EA4-ABEA-22CB0F764595}" dt="2024-07-23T09:28:18.136" v="56" actId="962"/>
          <ac:picMkLst>
            <pc:docMk/>
            <pc:sldMk cId="3269717794" sldId="273"/>
            <ac:picMk id="22" creationId="{2701BCBF-3736-E01E-57FB-84E177DB5775}"/>
          </ac:picMkLst>
        </pc:picChg>
        <pc:picChg chg="mod">
          <ac:chgData name="OAKLEY, Eve" userId="233d6968-171d-465e-a27b-ab13b59394e6" providerId="ADAL" clId="{CE4EF61A-3A9A-4EA4-ABEA-22CB0F764595}" dt="2024-07-23T09:28:17.573" v="55" actId="962"/>
          <ac:picMkLst>
            <pc:docMk/>
            <pc:sldMk cId="3269717794" sldId="273"/>
            <ac:picMk id="23" creationId="{B8951116-9232-EF09-CBE5-A6734A76E870}"/>
          </ac:picMkLst>
        </pc:picChg>
      </pc:sldChg>
      <pc:sldChg chg="modSp mod">
        <pc:chgData name="OAKLEY, Eve" userId="233d6968-171d-465e-a27b-ab13b59394e6" providerId="ADAL" clId="{CE4EF61A-3A9A-4EA4-ABEA-22CB0F764595}" dt="2024-07-23T09:20:55.918" v="34" actId="13244"/>
        <pc:sldMkLst>
          <pc:docMk/>
          <pc:sldMk cId="2949139041" sldId="302"/>
        </pc:sldMkLst>
        <pc:spChg chg="ord">
          <ac:chgData name="OAKLEY, Eve" userId="233d6968-171d-465e-a27b-ab13b59394e6" providerId="ADAL" clId="{CE4EF61A-3A9A-4EA4-ABEA-22CB0F764595}" dt="2024-07-23T09:19:05.550" v="8" actId="13244"/>
          <ac:spMkLst>
            <pc:docMk/>
            <pc:sldMk cId="2949139041" sldId="302"/>
            <ac:spMk id="2" creationId="{CAE38373-F309-C35A-4E7F-B301C45CDEB3}"/>
          </ac:spMkLst>
        </pc:spChg>
        <pc:spChg chg="mod">
          <ac:chgData name="OAKLEY, Eve" userId="233d6968-171d-465e-a27b-ab13b59394e6" providerId="ADAL" clId="{CE4EF61A-3A9A-4EA4-ABEA-22CB0F764595}" dt="2024-07-23T09:19:44.619" v="11" actId="962"/>
          <ac:spMkLst>
            <pc:docMk/>
            <pc:sldMk cId="2949139041" sldId="302"/>
            <ac:spMk id="3" creationId="{87E1D8D5-50CD-07BB-616E-2C73BDF6CB50}"/>
          </ac:spMkLst>
        </pc:spChg>
        <pc:spChg chg="mod ord">
          <ac:chgData name="OAKLEY, Eve" userId="233d6968-171d-465e-a27b-ab13b59394e6" providerId="ADAL" clId="{CE4EF61A-3A9A-4EA4-ABEA-22CB0F764595}" dt="2024-07-23T09:20:31.191" v="29" actId="13244"/>
          <ac:spMkLst>
            <pc:docMk/>
            <pc:sldMk cId="2949139041" sldId="302"/>
            <ac:spMk id="7" creationId="{E14FA342-E445-D655-88DE-94CF090034D2}"/>
          </ac:spMkLst>
        </pc:spChg>
        <pc:spChg chg="mod ord">
          <ac:chgData name="OAKLEY, Eve" userId="233d6968-171d-465e-a27b-ab13b59394e6" providerId="ADAL" clId="{CE4EF61A-3A9A-4EA4-ABEA-22CB0F764595}" dt="2024-07-23T09:20:08.140" v="18" actId="13244"/>
          <ac:spMkLst>
            <pc:docMk/>
            <pc:sldMk cId="2949139041" sldId="302"/>
            <ac:spMk id="8" creationId="{E64F694F-1110-2996-3FCD-53C8443CB9EB}"/>
          </ac:spMkLst>
        </pc:spChg>
        <pc:spChg chg="mod">
          <ac:chgData name="OAKLEY, Eve" userId="233d6968-171d-465e-a27b-ab13b59394e6" providerId="ADAL" clId="{CE4EF61A-3A9A-4EA4-ABEA-22CB0F764595}" dt="2024-07-23T09:19:47.891" v="17" actId="962"/>
          <ac:spMkLst>
            <pc:docMk/>
            <pc:sldMk cId="2949139041" sldId="302"/>
            <ac:spMk id="9" creationId="{643F14F2-D939-2A98-5538-D5F609BCB95E}"/>
          </ac:spMkLst>
        </pc:spChg>
        <pc:spChg chg="mod ord">
          <ac:chgData name="OAKLEY, Eve" userId="233d6968-171d-465e-a27b-ab13b59394e6" providerId="ADAL" clId="{CE4EF61A-3A9A-4EA4-ABEA-22CB0F764595}" dt="2024-07-23T09:20:20.745" v="27" actId="13244"/>
          <ac:spMkLst>
            <pc:docMk/>
            <pc:sldMk cId="2949139041" sldId="302"/>
            <ac:spMk id="10" creationId="{6D225059-23FA-C943-4D98-FC0321A015FA}"/>
          </ac:spMkLst>
        </pc:spChg>
        <pc:spChg chg="mod ord">
          <ac:chgData name="OAKLEY, Eve" userId="233d6968-171d-465e-a27b-ab13b59394e6" providerId="ADAL" clId="{CE4EF61A-3A9A-4EA4-ABEA-22CB0F764595}" dt="2024-07-23T09:20:34.501" v="30" actId="13244"/>
          <ac:spMkLst>
            <pc:docMk/>
            <pc:sldMk cId="2949139041" sldId="302"/>
            <ac:spMk id="11" creationId="{CB93CF15-49E0-2018-06A0-253820E65C51}"/>
          </ac:spMkLst>
        </pc:spChg>
        <pc:spChg chg="mod ord">
          <ac:chgData name="OAKLEY, Eve" userId="233d6968-171d-465e-a27b-ab13b59394e6" providerId="ADAL" clId="{CE4EF61A-3A9A-4EA4-ABEA-22CB0F764595}" dt="2024-07-23T09:20:55.918" v="34" actId="13244"/>
          <ac:spMkLst>
            <pc:docMk/>
            <pc:sldMk cId="2949139041" sldId="302"/>
            <ac:spMk id="12" creationId="{E975D2F8-F2DE-38FE-160F-8F041BE07DFB}"/>
          </ac:spMkLst>
        </pc:spChg>
        <pc:spChg chg="mod">
          <ac:chgData name="OAKLEY, Eve" userId="233d6968-171d-465e-a27b-ab13b59394e6" providerId="ADAL" clId="{CE4EF61A-3A9A-4EA4-ABEA-22CB0F764595}" dt="2024-07-23T09:20:17.488" v="26" actId="962"/>
          <ac:spMkLst>
            <pc:docMk/>
            <pc:sldMk cId="2949139041" sldId="302"/>
            <ac:spMk id="13" creationId="{4E69A911-531B-9908-F27A-40D07140DD84}"/>
          </ac:spMkLst>
        </pc:spChg>
        <pc:spChg chg="ord">
          <ac:chgData name="OAKLEY, Eve" userId="233d6968-171d-465e-a27b-ab13b59394e6" providerId="ADAL" clId="{CE4EF61A-3A9A-4EA4-ABEA-22CB0F764595}" dt="2024-07-23T09:20:27.058" v="28" actId="13244"/>
          <ac:spMkLst>
            <pc:docMk/>
            <pc:sldMk cId="2949139041" sldId="302"/>
            <ac:spMk id="14" creationId="{81D8173C-B46D-403B-2128-C00793F63198}"/>
          </ac:spMkLst>
        </pc:spChg>
        <pc:spChg chg="ord">
          <ac:chgData name="OAKLEY, Eve" userId="233d6968-171d-465e-a27b-ab13b59394e6" providerId="ADAL" clId="{CE4EF61A-3A9A-4EA4-ABEA-22CB0F764595}" dt="2024-07-23T09:20:41.567" v="31" actId="13244"/>
          <ac:spMkLst>
            <pc:docMk/>
            <pc:sldMk cId="2949139041" sldId="302"/>
            <ac:spMk id="15" creationId="{1A39E490-AAA7-F6F3-3F37-5A2C97CC47B9}"/>
          </ac:spMkLst>
        </pc:spChg>
        <pc:spChg chg="ord">
          <ac:chgData name="OAKLEY, Eve" userId="233d6968-171d-465e-a27b-ab13b59394e6" providerId="ADAL" clId="{CE4EF61A-3A9A-4EA4-ABEA-22CB0F764595}" dt="2024-07-23T09:20:50.640" v="33" actId="13244"/>
          <ac:spMkLst>
            <pc:docMk/>
            <pc:sldMk cId="2949139041" sldId="302"/>
            <ac:spMk id="16" creationId="{5D1D5970-BBC8-1F04-3F60-3C80E4D208FE}"/>
          </ac:spMkLst>
        </pc:spChg>
        <pc:spChg chg="ord">
          <ac:chgData name="OAKLEY, Eve" userId="233d6968-171d-465e-a27b-ab13b59394e6" providerId="ADAL" clId="{CE4EF61A-3A9A-4EA4-ABEA-22CB0F764595}" dt="2024-07-23T09:19:11.733" v="9" actId="13244"/>
          <ac:spMkLst>
            <pc:docMk/>
            <pc:sldMk cId="2949139041" sldId="302"/>
            <ac:spMk id="20" creationId="{8115151C-1385-C1D9-F3C0-DBD40A4421BA}"/>
          </ac:spMkLst>
        </pc:spChg>
      </pc:sldChg>
      <pc:sldChg chg="modSp mod">
        <pc:chgData name="OAKLEY, Eve" userId="233d6968-171d-465e-a27b-ab13b59394e6" providerId="ADAL" clId="{CE4EF61A-3A9A-4EA4-ABEA-22CB0F764595}" dt="2024-07-23T09:23:39.709" v="39" actId="13244"/>
        <pc:sldMkLst>
          <pc:docMk/>
          <pc:sldMk cId="1254628362" sldId="310"/>
        </pc:sldMkLst>
        <pc:spChg chg="ord">
          <ac:chgData name="OAKLEY, Eve" userId="233d6968-171d-465e-a27b-ab13b59394e6" providerId="ADAL" clId="{CE4EF61A-3A9A-4EA4-ABEA-22CB0F764595}" dt="2024-07-23T09:23:17.679" v="35" actId="13244"/>
          <ac:spMkLst>
            <pc:docMk/>
            <pc:sldMk cId="1254628362" sldId="310"/>
            <ac:spMk id="24" creationId="{4CA56D24-E8C9-BDA3-9252-1ADEE8CE9092}"/>
          </ac:spMkLst>
        </pc:spChg>
        <pc:spChg chg="ord">
          <ac:chgData name="OAKLEY, Eve" userId="233d6968-171d-465e-a27b-ab13b59394e6" providerId="ADAL" clId="{CE4EF61A-3A9A-4EA4-ABEA-22CB0F764595}" dt="2024-07-23T09:23:20.362" v="36" actId="13244"/>
          <ac:spMkLst>
            <pc:docMk/>
            <pc:sldMk cId="1254628362" sldId="310"/>
            <ac:spMk id="25" creationId="{196D8717-789F-CF5B-F4BC-67C8981B623B}"/>
          </ac:spMkLst>
        </pc:spChg>
        <pc:spChg chg="ord">
          <ac:chgData name="OAKLEY, Eve" userId="233d6968-171d-465e-a27b-ab13b59394e6" providerId="ADAL" clId="{CE4EF61A-3A9A-4EA4-ABEA-22CB0F764595}" dt="2024-07-23T09:23:32.218" v="38" actId="13244"/>
          <ac:spMkLst>
            <pc:docMk/>
            <pc:sldMk cId="1254628362" sldId="310"/>
            <ac:spMk id="28" creationId="{6AB06464-91C9-3EE4-958B-E17E1E6E9362}"/>
          </ac:spMkLst>
        </pc:spChg>
        <pc:spChg chg="ord">
          <ac:chgData name="OAKLEY, Eve" userId="233d6968-171d-465e-a27b-ab13b59394e6" providerId="ADAL" clId="{CE4EF61A-3A9A-4EA4-ABEA-22CB0F764595}" dt="2024-07-23T09:23:26.564" v="37" actId="13244"/>
          <ac:spMkLst>
            <pc:docMk/>
            <pc:sldMk cId="1254628362" sldId="310"/>
            <ac:spMk id="32" creationId="{886FAAB0-1F36-1C4C-058C-8E7267BA500D}"/>
          </ac:spMkLst>
        </pc:spChg>
        <pc:spChg chg="ord">
          <ac:chgData name="OAKLEY, Eve" userId="233d6968-171d-465e-a27b-ab13b59394e6" providerId="ADAL" clId="{CE4EF61A-3A9A-4EA4-ABEA-22CB0F764595}" dt="2024-07-23T09:23:39.709" v="39" actId="13244"/>
          <ac:spMkLst>
            <pc:docMk/>
            <pc:sldMk cId="1254628362" sldId="310"/>
            <ac:spMk id="33" creationId="{93FFDB42-3FD2-F12F-A41D-131570413C64}"/>
          </ac:spMkLst>
        </pc:spChg>
      </pc:sldChg>
      <pc:sldChg chg="modSp mod">
        <pc:chgData name="OAKLEY, Eve" userId="233d6968-171d-465e-a27b-ab13b59394e6" providerId="ADAL" clId="{CE4EF61A-3A9A-4EA4-ABEA-22CB0F764595}" dt="2024-07-23T09:24:22.503" v="40" actId="13244"/>
        <pc:sldMkLst>
          <pc:docMk/>
          <pc:sldMk cId="3239137238" sldId="312"/>
        </pc:sldMkLst>
        <pc:spChg chg="ord">
          <ac:chgData name="OAKLEY, Eve" userId="233d6968-171d-465e-a27b-ab13b59394e6" providerId="ADAL" clId="{CE4EF61A-3A9A-4EA4-ABEA-22CB0F764595}" dt="2024-07-23T09:24:22.503" v="40" actId="13244"/>
          <ac:spMkLst>
            <pc:docMk/>
            <pc:sldMk cId="3239137238" sldId="312"/>
            <ac:spMk id="20" creationId="{8115151C-1385-C1D9-F3C0-DBD40A4421BA}"/>
          </ac:spMkLst>
        </pc:spChg>
      </pc:sldChg>
      <pc:sldChg chg="modSp mod">
        <pc:chgData name="OAKLEY, Eve" userId="233d6968-171d-465e-a27b-ab13b59394e6" providerId="ADAL" clId="{CE4EF61A-3A9A-4EA4-ABEA-22CB0F764595}" dt="2024-07-23T09:24:33.317" v="41" actId="13244"/>
        <pc:sldMkLst>
          <pc:docMk/>
          <pc:sldMk cId="737277823" sldId="313"/>
        </pc:sldMkLst>
        <pc:spChg chg="ord">
          <ac:chgData name="OAKLEY, Eve" userId="233d6968-171d-465e-a27b-ab13b59394e6" providerId="ADAL" clId="{CE4EF61A-3A9A-4EA4-ABEA-22CB0F764595}" dt="2024-07-23T09:24:33.317" v="41" actId="13244"/>
          <ac:spMkLst>
            <pc:docMk/>
            <pc:sldMk cId="737277823" sldId="313"/>
            <ac:spMk id="20" creationId="{8115151C-1385-C1D9-F3C0-DBD40A4421BA}"/>
          </ac:spMkLst>
        </pc:spChg>
      </pc:sldChg>
      <pc:sldChg chg="modSp mod">
        <pc:chgData name="OAKLEY, Eve" userId="233d6968-171d-465e-a27b-ab13b59394e6" providerId="ADAL" clId="{CE4EF61A-3A9A-4EA4-ABEA-22CB0F764595}" dt="2024-07-23T09:24:47.412" v="42" actId="13244"/>
        <pc:sldMkLst>
          <pc:docMk/>
          <pc:sldMk cId="650033454" sldId="314"/>
        </pc:sldMkLst>
        <pc:spChg chg="ord">
          <ac:chgData name="OAKLEY, Eve" userId="233d6968-171d-465e-a27b-ab13b59394e6" providerId="ADAL" clId="{CE4EF61A-3A9A-4EA4-ABEA-22CB0F764595}" dt="2024-07-23T09:24:47.412" v="42" actId="13244"/>
          <ac:spMkLst>
            <pc:docMk/>
            <pc:sldMk cId="650033454" sldId="314"/>
            <ac:spMk id="20" creationId="{8115151C-1385-C1D9-F3C0-DBD40A4421BA}"/>
          </ac:spMkLst>
        </pc:spChg>
      </pc:sldChg>
      <pc:sldChg chg="modSp mod">
        <pc:chgData name="OAKLEY, Eve" userId="233d6968-171d-465e-a27b-ab13b59394e6" providerId="ADAL" clId="{CE4EF61A-3A9A-4EA4-ABEA-22CB0F764595}" dt="2024-07-23T09:26:46.218" v="48" actId="13244"/>
        <pc:sldMkLst>
          <pc:docMk/>
          <pc:sldMk cId="2716903653" sldId="316"/>
        </pc:sldMkLst>
        <pc:spChg chg="ord">
          <ac:chgData name="OAKLEY, Eve" userId="233d6968-171d-465e-a27b-ab13b59394e6" providerId="ADAL" clId="{CE4EF61A-3A9A-4EA4-ABEA-22CB0F764595}" dt="2024-07-23T09:26:46.218" v="48" actId="13244"/>
          <ac:spMkLst>
            <pc:docMk/>
            <pc:sldMk cId="2716903653" sldId="316"/>
            <ac:spMk id="20" creationId="{8115151C-1385-C1D9-F3C0-DBD40A4421BA}"/>
          </ac:spMkLst>
        </pc:spChg>
      </pc:sldChg>
      <pc:sldChg chg="modSp mod">
        <pc:chgData name="OAKLEY, Eve" userId="233d6968-171d-465e-a27b-ab13b59394e6" providerId="ADAL" clId="{CE4EF61A-3A9A-4EA4-ABEA-22CB0F764595}" dt="2024-07-23T09:26:26.463" v="47" actId="13244"/>
        <pc:sldMkLst>
          <pc:docMk/>
          <pc:sldMk cId="2405620612" sldId="317"/>
        </pc:sldMkLst>
        <pc:spChg chg="ord">
          <ac:chgData name="OAKLEY, Eve" userId="233d6968-171d-465e-a27b-ab13b59394e6" providerId="ADAL" clId="{CE4EF61A-3A9A-4EA4-ABEA-22CB0F764595}" dt="2024-07-23T09:26:26.463" v="47" actId="13244"/>
          <ac:spMkLst>
            <pc:docMk/>
            <pc:sldMk cId="2405620612" sldId="317"/>
            <ac:spMk id="18" creationId="{64C07EBB-CA1C-E685-4968-A487F43DFC6F}"/>
          </ac:spMkLst>
        </pc:spChg>
        <pc:spChg chg="ord">
          <ac:chgData name="OAKLEY, Eve" userId="233d6968-171d-465e-a27b-ab13b59394e6" providerId="ADAL" clId="{CE4EF61A-3A9A-4EA4-ABEA-22CB0F764595}" dt="2024-07-23T09:26:10.156" v="45" actId="13244"/>
          <ac:spMkLst>
            <pc:docMk/>
            <pc:sldMk cId="2405620612" sldId="317"/>
            <ac:spMk id="20" creationId="{8115151C-1385-C1D9-F3C0-DBD40A4421BA}"/>
          </ac:spMkLst>
        </pc:spChg>
        <pc:cxnChg chg="mod">
          <ac:chgData name="OAKLEY, Eve" userId="233d6968-171d-465e-a27b-ab13b59394e6" providerId="ADAL" clId="{CE4EF61A-3A9A-4EA4-ABEA-22CB0F764595}" dt="2024-07-23T09:26:22.851" v="46" actId="962"/>
          <ac:cxnSpMkLst>
            <pc:docMk/>
            <pc:sldMk cId="2405620612" sldId="317"/>
            <ac:cxnSpMk id="8" creationId="{5AE9F5CE-7478-0063-9602-A025109A6BD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ED1F6-A23B-47E5-A5DC-A85A7FF2B7B5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BAC32-8E0F-4029-B82A-89CCA9302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9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Welcome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Good afternoon.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Thank you all for joining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/>
              <a:t>Welcome back to those of you returning from Module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/>
              <a:t>And Welcome to those of you who are new to this Early Connect Module Series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Facilitator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My name is Anna Morrison, I am the Founder and Director of Amazing Apprenticeships and I am delighted to be facilitating the session today.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Also on the line today is </a:t>
            </a:r>
            <a:r>
              <a:rPr lang="en-GB" b="1"/>
              <a:t>XXX</a:t>
            </a:r>
            <a:r>
              <a:rPr lang="en-GB"/>
              <a:t> from UCAS and </a:t>
            </a:r>
            <a:r>
              <a:rPr lang="en-GB" b="1"/>
              <a:t>XXX</a:t>
            </a:r>
            <a:r>
              <a:rPr lang="en-GB"/>
              <a:t> from DfE.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Housekeeping</a:t>
            </a:r>
            <a:endParaRPr lang="en-GB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Before getting started, I just wanted to run through some housekeeping:</a:t>
            </a:r>
            <a:br>
              <a:rPr lang="en-GB"/>
            </a:br>
            <a:r>
              <a:rPr lang="en-GB"/>
              <a:t>- </a:t>
            </a: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Interactive session – so you won’t be muted. You are in control of your own microphones!</a:t>
            </a:r>
            <a:b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Will be using breakout rooms later on so please be prepared to contribute</a:t>
            </a:r>
            <a:b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Mute / unmute microphones.</a:t>
            </a:r>
            <a:b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Chat functionality.</a:t>
            </a:r>
            <a:b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en-GB" sz="12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will be recorded (not breakout rooms).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80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There are lots of different ways to search for apprenticeship vacancies. </a:t>
            </a:r>
          </a:p>
          <a:p>
            <a:endParaRPr lang="en-GB" b="0"/>
          </a:p>
          <a:p>
            <a:r>
              <a:rPr lang="en-GB" b="0"/>
              <a:t>Many of which will involve students using real job search skills – that’s what’s unique about apprenticeships. </a:t>
            </a:r>
          </a:p>
          <a:p>
            <a:endParaRPr lang="en-GB" b="0"/>
          </a:p>
          <a:p>
            <a:r>
              <a:rPr lang="en-GB" b="0"/>
              <a:t>We need to get students familiar and comfortable with knowing to look in different places and the benefits of each.</a:t>
            </a:r>
          </a:p>
          <a:p>
            <a:endParaRPr lang="en-GB" b="0"/>
          </a:p>
          <a:p>
            <a:r>
              <a:rPr lang="en-GB" b="1" strike="sngStrike"/>
              <a:t>UCAS Student Hub</a:t>
            </a:r>
          </a:p>
          <a:p>
            <a:r>
              <a:rPr lang="en-GB" b="1"/>
              <a:t>Direct with employer</a:t>
            </a:r>
          </a:p>
          <a:p>
            <a:r>
              <a:rPr lang="en-GB" b="1"/>
              <a:t>Social media</a:t>
            </a:r>
            <a:r>
              <a:rPr lang="en-GB" b="0"/>
              <a:t> – especially sites like LinkedIn are becoming a fantastic place for employers to advertise.</a:t>
            </a:r>
          </a:p>
          <a:p>
            <a:r>
              <a:rPr lang="en-GB" b="1"/>
              <a:t>Other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78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/>
              <a:t>Although I’m facilitating today’s session – we are also really fortunate to have a colleague from DfE </a:t>
            </a:r>
            <a:r>
              <a:rPr lang="en-GB" sz="1200" b="1"/>
              <a:t>XXX</a:t>
            </a:r>
            <a:r>
              <a:rPr lang="en-GB" sz="1200" b="0"/>
              <a:t> who will be on hand to answer any questions.</a:t>
            </a:r>
          </a:p>
          <a:p>
            <a:endParaRPr lang="en-GB" sz="1200" b="0"/>
          </a:p>
          <a:p>
            <a:r>
              <a:rPr lang="en-GB" sz="1200" b="0"/>
              <a:t>Today is the second of four CPD modules that have been designed to support the Early Connect pilot. </a:t>
            </a:r>
          </a:p>
          <a:p>
            <a:r>
              <a:rPr lang="en-GB" sz="1200" b="0"/>
              <a:t>So, let’s just run through a little bit of background on Early Connect so we’re all on the same page.</a:t>
            </a:r>
          </a:p>
          <a:p>
            <a:endParaRPr lang="en-GB" sz="1200" b="1"/>
          </a:p>
          <a:p>
            <a:r>
              <a:rPr lang="en-GB" sz="1200" b="1"/>
              <a:t>Early Connect context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/>
              <a:t>Early Connect was announced last February by the Department for Education and UCAS and is all about helping students to search and apply for apprenticeships in a more streamlined way.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/>
              <a:t>Through the pilot, the DfE and UCAS aim to support schools/colleges to help their students to find and apply for apprenticeship vacancies on the </a:t>
            </a:r>
            <a:r>
              <a:rPr lang="en-GB" sz="1200" b="1"/>
              <a:t>UCAS Student Hub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/>
              <a:t>Resources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/>
              <a:t>As a part of the package of support, UCAS are developing resources for teachers/careers advisers and students to learn more about the Hub and the apprenticeship opportunities available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/>
              <a:t>CPD offer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/>
              <a:t>Alongside this, the Department for Education have c</a:t>
            </a:r>
            <a:r>
              <a:rPr lang="en-GB" sz="1200"/>
              <a:t>ontracted Amazing Apprenticeships to provide specialist expertise on apprenticeships and deliver CPD sessions for participating schools/colleges.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/>
              <a:t>We have developed </a:t>
            </a:r>
            <a:r>
              <a:rPr lang="en-GB" sz="1200" b="0">
                <a:highlight>
                  <a:srgbClr val="FFFF00"/>
                </a:highlight>
              </a:rPr>
              <a:t>4</a:t>
            </a:r>
            <a:r>
              <a:rPr lang="en-GB" sz="1200" b="0"/>
              <a:t> modules which explore different themes on the apprenticeship journey and aim to support you in supporting your students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/>
              <a:t>Suitable for careers leaders, teachers and all colleagues supporting </a:t>
            </a:r>
            <a:r>
              <a:rPr lang="en-GB" sz="1200" b="0" err="1"/>
              <a:t>Yr</a:t>
            </a:r>
            <a:r>
              <a:rPr lang="en-GB" sz="1200" b="0"/>
              <a:t> 13 students with their next steps – so please feel free to share and invite colleagues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b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89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There are lots of different ways to search for apprenticeship vacancies. </a:t>
            </a:r>
          </a:p>
          <a:p>
            <a:endParaRPr lang="en-GB" b="0"/>
          </a:p>
          <a:p>
            <a:r>
              <a:rPr lang="en-GB" b="0"/>
              <a:t>Many of which will involve students using real job search skills – that’s what’s unique about apprenticeships. </a:t>
            </a:r>
          </a:p>
          <a:p>
            <a:endParaRPr lang="en-GB" b="0"/>
          </a:p>
          <a:p>
            <a:r>
              <a:rPr lang="en-GB" b="0"/>
              <a:t>We need to get students familiar and comfortable with knowing to look in different places and the benefits of each.</a:t>
            </a:r>
          </a:p>
          <a:p>
            <a:endParaRPr lang="en-GB" b="0"/>
          </a:p>
          <a:p>
            <a:r>
              <a:rPr lang="en-GB" b="1" strike="sngStrike"/>
              <a:t>UCAS Student Hub</a:t>
            </a:r>
          </a:p>
          <a:p>
            <a:r>
              <a:rPr lang="en-GB" b="1"/>
              <a:t>Direct with employer</a:t>
            </a:r>
          </a:p>
          <a:p>
            <a:r>
              <a:rPr lang="en-GB" b="1"/>
              <a:t>Social media</a:t>
            </a:r>
            <a:r>
              <a:rPr lang="en-GB" b="0"/>
              <a:t> – especially sites like LinkedIn are becoming a fantastic place for employers to advertise.</a:t>
            </a:r>
          </a:p>
          <a:p>
            <a:r>
              <a:rPr lang="en-GB" b="1"/>
              <a:t>Other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110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There are lots of different ways to search for apprenticeship vacancies. </a:t>
            </a:r>
          </a:p>
          <a:p>
            <a:endParaRPr lang="en-GB" b="0"/>
          </a:p>
          <a:p>
            <a:r>
              <a:rPr lang="en-GB" b="0"/>
              <a:t>Many of which will involve students using real job search skills – that’s what’s unique about apprenticeships. </a:t>
            </a:r>
          </a:p>
          <a:p>
            <a:endParaRPr lang="en-GB" b="0"/>
          </a:p>
          <a:p>
            <a:r>
              <a:rPr lang="en-GB" b="0"/>
              <a:t>We need to get students familiar and comfortable with knowing to look in different places and the benefits of each.</a:t>
            </a:r>
          </a:p>
          <a:p>
            <a:endParaRPr lang="en-GB" b="0"/>
          </a:p>
          <a:p>
            <a:r>
              <a:rPr lang="en-GB" b="1" strike="sngStrike"/>
              <a:t>UCAS Student Hub</a:t>
            </a:r>
          </a:p>
          <a:p>
            <a:r>
              <a:rPr lang="en-GB" b="1"/>
              <a:t>Direct with employer</a:t>
            </a:r>
          </a:p>
          <a:p>
            <a:r>
              <a:rPr lang="en-GB" b="1"/>
              <a:t>Social media</a:t>
            </a:r>
            <a:r>
              <a:rPr lang="en-GB" b="0"/>
              <a:t> – especially sites like LinkedIn are becoming a fantastic place for employers to advertise.</a:t>
            </a:r>
          </a:p>
          <a:p>
            <a:r>
              <a:rPr lang="en-GB" b="1"/>
              <a:t>Other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61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There are lots of different ways to search for apprenticeship vacancies. </a:t>
            </a:r>
          </a:p>
          <a:p>
            <a:endParaRPr lang="en-GB" b="0"/>
          </a:p>
          <a:p>
            <a:r>
              <a:rPr lang="en-GB" b="0"/>
              <a:t>Many of which will involve students using real job search skills – that’s what’s unique about apprenticeships. </a:t>
            </a:r>
          </a:p>
          <a:p>
            <a:endParaRPr lang="en-GB" b="0"/>
          </a:p>
          <a:p>
            <a:r>
              <a:rPr lang="en-GB" b="0"/>
              <a:t>We need to get students familiar and comfortable with knowing to look in different places and the benefits of each.</a:t>
            </a:r>
          </a:p>
          <a:p>
            <a:endParaRPr lang="en-GB" b="0"/>
          </a:p>
          <a:p>
            <a:r>
              <a:rPr lang="en-GB" b="1" strike="sngStrike"/>
              <a:t>UCAS Student Hub</a:t>
            </a:r>
          </a:p>
          <a:p>
            <a:r>
              <a:rPr lang="en-GB" b="1"/>
              <a:t>Direct with employer</a:t>
            </a:r>
          </a:p>
          <a:p>
            <a:r>
              <a:rPr lang="en-GB" b="1"/>
              <a:t>Social media</a:t>
            </a:r>
            <a:r>
              <a:rPr lang="en-GB" b="0"/>
              <a:t> – especially sites like LinkedIn are becoming a fantastic place for employers to advertise.</a:t>
            </a:r>
          </a:p>
          <a:p>
            <a:r>
              <a:rPr lang="en-GB" b="1"/>
              <a:t>Other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854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There are lots of different ways to search for apprenticeship vacancies. </a:t>
            </a:r>
          </a:p>
          <a:p>
            <a:endParaRPr lang="en-GB" b="0"/>
          </a:p>
          <a:p>
            <a:r>
              <a:rPr lang="en-GB" b="0"/>
              <a:t>Many of which will involve students using real job search skills – that’s what’s unique about apprenticeships. </a:t>
            </a:r>
          </a:p>
          <a:p>
            <a:endParaRPr lang="en-GB" b="0"/>
          </a:p>
          <a:p>
            <a:r>
              <a:rPr lang="en-GB" b="0"/>
              <a:t>We need to get students familiar and comfortable with knowing to look in different places and the benefits of each.</a:t>
            </a:r>
          </a:p>
          <a:p>
            <a:endParaRPr lang="en-GB" b="0"/>
          </a:p>
          <a:p>
            <a:r>
              <a:rPr lang="en-GB" b="1" strike="sngStrike"/>
              <a:t>UCAS Student Hub</a:t>
            </a:r>
          </a:p>
          <a:p>
            <a:r>
              <a:rPr lang="en-GB" b="1"/>
              <a:t>Direct with employer</a:t>
            </a:r>
          </a:p>
          <a:p>
            <a:r>
              <a:rPr lang="en-GB" b="1"/>
              <a:t>Social media</a:t>
            </a:r>
            <a:r>
              <a:rPr lang="en-GB" b="0"/>
              <a:t> – especially sites like LinkedIn are becoming a fantastic place for employers to advertise.</a:t>
            </a:r>
          </a:p>
          <a:p>
            <a:r>
              <a:rPr lang="en-GB" b="1"/>
              <a:t>Other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3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There are lots of different ways to search for apprenticeship vacancies. </a:t>
            </a:r>
          </a:p>
          <a:p>
            <a:endParaRPr lang="en-GB" b="0"/>
          </a:p>
          <a:p>
            <a:r>
              <a:rPr lang="en-GB" b="0"/>
              <a:t>Many of which will involve students using real job search skills – that’s what’s unique about apprenticeships. </a:t>
            </a:r>
          </a:p>
          <a:p>
            <a:endParaRPr lang="en-GB" b="0"/>
          </a:p>
          <a:p>
            <a:r>
              <a:rPr lang="en-GB" b="0"/>
              <a:t>We need to get students familiar and comfortable with knowing to look in different places and the benefits of each.</a:t>
            </a:r>
          </a:p>
          <a:p>
            <a:endParaRPr lang="en-GB" b="0"/>
          </a:p>
          <a:p>
            <a:r>
              <a:rPr lang="en-GB" b="1" strike="sngStrike"/>
              <a:t>UCAS Student Hub</a:t>
            </a:r>
          </a:p>
          <a:p>
            <a:r>
              <a:rPr lang="en-GB" b="1"/>
              <a:t>Direct with employer</a:t>
            </a:r>
          </a:p>
          <a:p>
            <a:r>
              <a:rPr lang="en-GB" b="1"/>
              <a:t>Social media</a:t>
            </a:r>
            <a:r>
              <a:rPr lang="en-GB" b="0"/>
              <a:t> – especially sites like LinkedIn are becoming a fantastic place for employers to advertise.</a:t>
            </a:r>
          </a:p>
          <a:p>
            <a:r>
              <a:rPr lang="en-GB" b="1"/>
              <a:t>Other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048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https://www.apprenticeships.gov.uk/apprentices/create-account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72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90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E653D-D09A-97E1-F37E-ACD65C963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62898-F645-5363-92F5-BD0516435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ED0D6-AACE-6B67-597E-D474636D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65AFD-4BE2-C2EB-2E92-6F82BB35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1A866-E901-2A8A-775B-E40CD77E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6E59C-3E8A-63ED-4C53-3E2F6B1D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98801-7D13-78AF-B5E1-BC4944215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73AF4-5C23-FB7F-B7B2-1EC6CD43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CA992-D082-0809-6730-385BD712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81DA8-1795-E52E-20D6-1E5FC33B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85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00598-3D7D-969A-1BDA-79BD11D62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C5EDB-88FE-E72F-5431-699DCA064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083B7-124A-0CE1-86A4-A7B7F80C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26DC8-C76C-0A9D-0284-3788452F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CBCF0-9922-1094-FAFB-F27B4DB7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416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03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811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874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634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68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034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576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3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D76B-D6DF-5DAB-9CFA-DB56600C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A6C22-DA30-8B9F-0E85-1EC28180D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E869F-80BD-470E-E142-D8C5F455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CA15B-5A2E-644B-E076-FBB348FB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346A4-392E-7083-92DD-B50B7B2A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6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39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056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12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DC59-C246-A60C-3C2F-06D175C4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AD8A9-076A-6CE6-37E9-27064A14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224C9-189C-7072-A730-208C0DF5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B5CE8-8495-1CE1-2501-B87FB86C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F7DA8-7266-BF3D-E7BA-F7BA448E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5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2C59-CA29-B74D-F83F-4A4A06BF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CC531-A278-A94C-D507-C872E1CE4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2443C-EF86-A7F7-5366-8E5B79C02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1E5ED-4E06-5FD8-ECAB-8286F093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8DB33-2894-B4FF-C1E7-49793A89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A011E-A697-ACA7-8118-4B49748D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1E49-718F-F348-B4D6-85570690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78FA8-3E50-E3C7-CD55-A69D12DDA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1B319-D9B2-C488-3609-4E5DE7328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D393C5-8951-FFA0-B6A1-7900D86F3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4B899-032A-1A69-B358-E5617E3D5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344AE-B3E1-6AAB-1E7A-99D41806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0A5E4-3737-D23A-FA13-C764362F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A31F5-87FE-7D8A-B9FD-B0FA78AA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6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4AD2-9F08-986C-74ED-734BD91F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0E0476-4C8B-6B92-FD0C-13525AA9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45E92-CC07-6AFE-8BAD-6DFA5E76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AB541-D313-BB4C-D863-9A51ED2D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3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088D3-093F-0349-22C6-592A457A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A4798-59E4-BC1D-3C65-4E526FC2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91B2F-851C-E44C-570F-5EFAE539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3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F043-E4B0-000F-F16F-FB871D6ED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0907F-6E41-8650-55FC-25837304E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5F0BF-0CC3-702B-B2F2-0166BA83C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1277A-ABB7-D7B1-8B1B-E9D32A4B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90E55-F0A9-C9A3-314C-9B342DF8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82E44-21A3-293F-2371-A2A16161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25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8FEF-69A5-3203-F90C-B29B3139C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C8868-CE19-BB09-89E2-2DD3DA12E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D5418-6257-FFCE-AFCF-31A0D444C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373C0-7088-4740-E430-0053D0DA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5CCAB-D95B-A728-12D8-E471F4805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F0D24-A114-C452-ADEE-2A274FC3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02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18E588-BAC9-0CE9-F0B1-08B83E6D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A4E3C-91D7-A96F-107A-7017FD14D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5500A-C89B-1CBC-6525-456B85552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1AD69-5A2F-C72E-6BB6-F0D6CBF0F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30E26-681B-3BDD-05BA-413338CC9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33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2C00016-D5B9-4960-A26F-2C13DBBAF2B8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78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hyperlink" Target="https://www.apprenticeships.gov.uk/influencers/support-for-parents-and-guardia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arlyconnect.apprenticeships.education.gov.uk/E3700002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hyperlink" Target="https://earlyconnect.apprenticeships.education.gov.uk/E37000019" TargetMode="External"/><Relationship Id="rId4" Type="http://schemas.openxmlformats.org/officeDocument/2006/relationships/hyperlink" Target="https://earlyconnect.apprenticeships.education.gov.uk/E3700005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instituteforapprenticeships.org/occupational-maps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2.jpe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0EB727A-4491-A7F3-499A-D62657C91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271036EB-CE60-642C-750F-D4A60D9B6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295" y="235909"/>
            <a:ext cx="2418521" cy="7686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F0B217-D6BA-ACC6-4D7F-B5713351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5276" y="0"/>
            <a:ext cx="856371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E9349D-7A7E-3C41-0E9B-2C4C19B24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5616" y="4154"/>
            <a:ext cx="1627632" cy="6853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E481B2-1743-274F-2834-756F4C74F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416" y="129888"/>
            <a:ext cx="2418521" cy="768625"/>
          </a:xfrm>
          <a:prstGeom prst="rect">
            <a:avLst/>
          </a:prstGeom>
        </p:spPr>
      </p:pic>
      <p:sp>
        <p:nvSpPr>
          <p:cNvPr id="9" name="Minus Sign 8">
            <a:extLst>
              <a:ext uri="{FF2B5EF4-FFF2-40B4-BE49-F238E27FC236}">
                <a16:creationId xmlns:a16="http://schemas.microsoft.com/office/drawing/2014/main" id="{F2173C8D-7FE2-65FD-1A76-F132A430F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3985931"/>
            <a:ext cx="3848431" cy="348343"/>
          </a:xfrm>
          <a:prstGeom prst="mathMinus">
            <a:avLst/>
          </a:prstGeom>
          <a:solidFill>
            <a:srgbClr val="C83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6478E4-A98E-4063-3BAB-A1B7D50BDA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2985" y="1181725"/>
            <a:ext cx="4476564" cy="48320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Introducing apprenticeships with Early connect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 for parents, guardians and carers to help them support a young person in finding apprenticeship and career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236167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712314"/>
            <a:ext cx="6912399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your child need to do?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85DB0C-9123-D95D-A98B-1607BF4D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B95B0-3E8B-0266-21B1-AD17D8AE20FD}"/>
              </a:ext>
            </a:extLst>
          </p:cNvPr>
          <p:cNvSpPr txBox="1">
            <a:spLocks/>
          </p:cNvSpPr>
          <p:nvPr/>
        </p:nvSpPr>
        <p:spPr>
          <a:xfrm>
            <a:off x="324266" y="2337236"/>
            <a:ext cx="5771734" cy="4653384"/>
          </a:xfrm>
          <a:prstGeom prst="rect">
            <a:avLst/>
          </a:prstGeom>
        </p:spPr>
        <p:txBody>
          <a:bodyPr/>
          <a:lstStyle>
            <a:lvl1pPr marL="239979" indent="-239979" algn="l" defTabSz="959914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tx1"/>
              </a:buClr>
              <a:buFont typeface="Wingdings" pitchFamily="2" charset="2"/>
              <a:buChar char="§"/>
              <a:defRPr sz="2939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19936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Wingdings" pitchFamily="2" charset="2"/>
              <a:buChar char="§"/>
              <a:defRPr sz="2519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99893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Wingdings" pitchFamily="2" charset="2"/>
              <a:buChar char="§"/>
              <a:defRPr sz="21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79850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159807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639764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3119721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599678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 marL="4079636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>
              <a:buClr>
                <a:srgbClr val="C830CC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Set up an account on Find An Apprenticeship</a:t>
            </a:r>
          </a:p>
          <a:p>
            <a:pPr>
              <a:buClr>
                <a:srgbClr val="C830CC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Vacancies for summer 2025 starts will be advertised from November 2024</a:t>
            </a:r>
          </a:p>
          <a:p>
            <a:pPr>
              <a:buClr>
                <a:srgbClr val="C830CC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Create Alerts for favourite types of apprenticeship</a:t>
            </a:r>
          </a:p>
          <a:p>
            <a:pPr>
              <a:buClr>
                <a:srgbClr val="C830CC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Be proactive, explore employers own websites in industries of interest</a:t>
            </a:r>
          </a:p>
          <a:p>
            <a:pPr>
              <a:buClr>
                <a:srgbClr val="C830CC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Tailor the application for each vacancy, be positive about skills and experiences </a:t>
            </a:r>
          </a:p>
          <a:p>
            <a:pPr>
              <a:buClr>
                <a:srgbClr val="C830CC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Engage the local support in our pilot areas</a:t>
            </a:r>
          </a:p>
        </p:txBody>
      </p:sp>
      <p:pic>
        <p:nvPicPr>
          <p:cNvPr id="2" name="Picture 1" descr="A screenshot of a website, showing create an account for 'Find an apprenticeship'">
            <a:extLst>
              <a:ext uri="{FF2B5EF4-FFF2-40B4-BE49-F238E27FC236}">
                <a16:creationId xmlns:a16="http://schemas.microsoft.com/office/drawing/2014/main" id="{2191EDEA-6A0C-B14A-5724-CC22EBB449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29" t="29415" r="23364" b="24968"/>
          <a:stretch/>
        </p:blipFill>
        <p:spPr>
          <a:xfrm>
            <a:off x="6228620" y="2060305"/>
            <a:ext cx="5771735" cy="3128422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7683" y="649287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3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93" y="974030"/>
            <a:ext cx="4447259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an account to search &amp; apply for apprenticeships</a:t>
            </a:r>
          </a:p>
        </p:txBody>
      </p:sp>
      <p:pic>
        <p:nvPicPr>
          <p:cNvPr id="6" name="Picture 5" descr="Title page: Create an account to search &amp; apply for apprenticeship.">
            <a:extLst>
              <a:ext uri="{FF2B5EF4-FFF2-40B4-BE49-F238E27FC236}">
                <a16:creationId xmlns:a16="http://schemas.microsoft.com/office/drawing/2014/main" id="{6CCF716B-ABA9-CFE9-BC9C-A15AA6FAB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47" b="-2"/>
          <a:stretch/>
        </p:blipFill>
        <p:spPr>
          <a:xfrm>
            <a:off x="4606014" y="1475"/>
            <a:ext cx="7616789" cy="5965211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CE2E5B-64FE-D5DA-DF2B-6D7E8DD04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8760" y="5522812"/>
            <a:ext cx="7898840" cy="1347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A380951-6426-6ACC-B098-D911BD9BC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985" y="235909"/>
            <a:ext cx="1306671" cy="784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C205A7-ACDC-953A-1EE4-4CEEEECD0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796" y="4574289"/>
            <a:ext cx="1316736" cy="1316736"/>
          </a:xfrm>
          <a:prstGeom prst="rect">
            <a:avLst/>
          </a:prstGeom>
        </p:spPr>
      </p:pic>
      <p:pic>
        <p:nvPicPr>
          <p:cNvPr id="12" name="Picture 11" descr="A screenshot of Find an apprenticeship website">
            <a:extLst>
              <a:ext uri="{FF2B5EF4-FFF2-40B4-BE49-F238E27FC236}">
                <a16:creationId xmlns:a16="http://schemas.microsoft.com/office/drawing/2014/main" id="{EA4E36ED-5434-FC80-325A-94D54A87E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82" r="6147" b="-2"/>
          <a:stretch/>
        </p:blipFill>
        <p:spPr>
          <a:xfrm>
            <a:off x="4659191" y="445347"/>
            <a:ext cx="7616789" cy="5077465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6810" y="6459785"/>
            <a:ext cx="725557" cy="3651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5477D2A-43D8-4453-8A04-2D1E0A46098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l">
                <a:spcAft>
                  <a:spcPts val="600"/>
                </a:spcAft>
              </a:pPr>
              <a:t>11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7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DBED58F0-CF57-E668-F436-813CA1307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377261"/>
            <a:ext cx="6912399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journey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C8FC4D-0022-01C2-71DA-32BB615D074B}"/>
              </a:ext>
            </a:extLst>
          </p:cNvPr>
          <p:cNvSpPr txBox="1"/>
          <p:nvPr/>
        </p:nvSpPr>
        <p:spPr>
          <a:xfrm>
            <a:off x="3973292" y="2481673"/>
            <a:ext cx="4496133" cy="1048985"/>
          </a:xfrm>
          <a:prstGeom prst="roundRect">
            <a:avLst/>
          </a:prstGeom>
          <a:solidFill>
            <a:srgbClr val="132433"/>
          </a:solidFill>
          <a:ln w="25400">
            <a:solidFill>
              <a:srgbClr val="ED2881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Set up Alerts </a:t>
            </a:r>
          </a:p>
          <a:p>
            <a:pPr algn="ctr"/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 defines interests and can sign up to be alerted when vacancies are added to FAA</a:t>
            </a:r>
          </a:p>
        </p:txBody>
      </p:sp>
      <p:sp>
        <p:nvSpPr>
          <p:cNvPr id="14" name="Rounded Rectangle 20" descr="Student sat on a sofa using her laptop">
            <a:extLst>
              <a:ext uri="{FF2B5EF4-FFF2-40B4-BE49-F238E27FC236}">
                <a16:creationId xmlns:a16="http://schemas.microsoft.com/office/drawing/2014/main" id="{531A646C-11EF-3EB8-D787-A20F68614DC7}"/>
              </a:ext>
            </a:extLst>
          </p:cNvPr>
          <p:cNvSpPr/>
          <p:nvPr/>
        </p:nvSpPr>
        <p:spPr>
          <a:xfrm flipH="1">
            <a:off x="8134297" y="2481669"/>
            <a:ext cx="1883003" cy="104898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5400" cap="flat">
            <a:solidFill>
              <a:srgbClr val="ED2881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286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1F60CE-8487-93F1-97A8-AFC5FD880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95419" y="3611565"/>
            <a:ext cx="0" cy="47375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E9F5CE-7478-0063-9602-A025109A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00568" y="4152127"/>
            <a:ext cx="1157448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>
            <a:extLst>
              <a:ext uri="{FF2B5EF4-FFF2-40B4-BE49-F238E27FC236}">
                <a16:creationId xmlns:a16="http://schemas.microsoft.com/office/drawing/2014/main" id="{64C07EBB-CA1C-E685-4968-A487F43DFC6F}"/>
              </a:ext>
            </a:extLst>
          </p:cNvPr>
          <p:cNvSpPr txBox="1">
            <a:spLocks/>
          </p:cNvSpPr>
          <p:nvPr/>
        </p:nvSpPr>
        <p:spPr>
          <a:xfrm>
            <a:off x="188533" y="3948498"/>
            <a:ext cx="1971305" cy="407259"/>
          </a:xfrm>
          <a:prstGeom prst="rect">
            <a:avLst/>
          </a:prstGeom>
          <a:solidFill>
            <a:srgbClr val="132433"/>
          </a:solidFill>
        </p:spPr>
        <p:txBody>
          <a:bodyPr vert="horz" wrap="non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86">
                <a:solidFill>
                  <a:schemeClr val="bg1"/>
                </a:solidFill>
              </a:rPr>
              <a:t>October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B968AF-2578-C884-FD79-803AB251E2CE}"/>
              </a:ext>
            </a:extLst>
          </p:cNvPr>
          <p:cNvSpPr txBox="1"/>
          <p:nvPr/>
        </p:nvSpPr>
        <p:spPr>
          <a:xfrm>
            <a:off x="383973" y="4479285"/>
            <a:ext cx="1885536" cy="931630"/>
          </a:xfrm>
          <a:prstGeom prst="roundRect">
            <a:avLst/>
          </a:prstGeom>
          <a:noFill/>
          <a:ln w="25400">
            <a:solidFill>
              <a:srgbClr val="57BF93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Advisers signpost students to the FAA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7D73A3-13D6-6EC0-F354-BEA3A0356ED3}"/>
              </a:ext>
            </a:extLst>
          </p:cNvPr>
          <p:cNvSpPr txBox="1"/>
          <p:nvPr/>
        </p:nvSpPr>
        <p:spPr>
          <a:xfrm>
            <a:off x="2673276" y="4484636"/>
            <a:ext cx="1319480" cy="931636"/>
          </a:xfrm>
          <a:prstGeom prst="roundRect">
            <a:avLst/>
          </a:prstGeom>
          <a:noFill/>
          <a:ln w="25400">
            <a:solidFill>
              <a:srgbClr val="FCAF17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 </a:t>
            </a:r>
            <a:br>
              <a:rPr lang="en-GB" sz="1524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524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registers for FAA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2E9E4E-5355-2BE7-960D-915CD483B008}"/>
              </a:ext>
            </a:extLst>
          </p:cNvPr>
          <p:cNvSpPr txBox="1"/>
          <p:nvPr/>
        </p:nvSpPr>
        <p:spPr>
          <a:xfrm>
            <a:off x="4459200" y="4479286"/>
            <a:ext cx="1815603" cy="931636"/>
          </a:xfrm>
          <a:prstGeom prst="roundRect">
            <a:avLst/>
          </a:prstGeom>
          <a:noFill/>
          <a:ln w="25400">
            <a:solidFill>
              <a:srgbClr val="706CB2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Explore 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B2B10B-2229-63A1-F4B1-DEFAE66E5AFA}"/>
              </a:ext>
            </a:extLst>
          </p:cNvPr>
          <p:cNvSpPr txBox="1"/>
          <p:nvPr/>
        </p:nvSpPr>
        <p:spPr>
          <a:xfrm>
            <a:off x="6678569" y="4479276"/>
            <a:ext cx="1319480" cy="931636"/>
          </a:xfrm>
          <a:prstGeom prst="roundRect">
            <a:avLst/>
          </a:prstGeom>
          <a:noFill/>
          <a:ln w="25400">
            <a:solidFill>
              <a:srgbClr val="00AEEF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Search </a:t>
            </a:r>
            <a:br>
              <a:rPr lang="en-GB" sz="1524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524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vacancies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F1B6C-05C8-57AE-EBF7-411B17F89478}"/>
              </a:ext>
            </a:extLst>
          </p:cNvPr>
          <p:cNvSpPr txBox="1"/>
          <p:nvPr/>
        </p:nvSpPr>
        <p:spPr>
          <a:xfrm>
            <a:off x="8464494" y="4479276"/>
            <a:ext cx="1319480" cy="931636"/>
          </a:xfrm>
          <a:prstGeom prst="roundRect">
            <a:avLst/>
          </a:prstGeom>
          <a:noFill/>
          <a:ln w="25400">
            <a:solidFill>
              <a:srgbClr val="15BCBC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an application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32590-3D67-66E8-EAD6-406B48FB9FB8}"/>
              </a:ext>
            </a:extLst>
          </p:cNvPr>
          <p:cNvSpPr txBox="1"/>
          <p:nvPr/>
        </p:nvSpPr>
        <p:spPr>
          <a:xfrm>
            <a:off x="10136931" y="4479275"/>
            <a:ext cx="1671095" cy="931636"/>
          </a:xfrm>
          <a:prstGeom prst="roundRect">
            <a:avLst/>
          </a:prstGeom>
          <a:noFill/>
          <a:ln w="25400">
            <a:solidFill>
              <a:srgbClr val="F37561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An Apprenticeship Advisor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7683" y="649287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92C86E58-A126-596F-684C-C46AE2D03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2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314450"/>
            <a:ext cx="11715750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parents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85DB0C-9123-D95D-A98B-1607BF4D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14138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E5E14B2-7E7C-6F27-E55A-9BAA0D19F18E}"/>
              </a:ext>
            </a:extLst>
          </p:cNvPr>
          <p:cNvSpPr txBox="1">
            <a:spLocks/>
          </p:cNvSpPr>
          <p:nvPr/>
        </p:nvSpPr>
        <p:spPr>
          <a:xfrm>
            <a:off x="332292" y="2248073"/>
            <a:ext cx="5482175" cy="55676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GB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apprenticeships.gov.uk/influencers/support-for-parents-and-guardians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accent2"/>
              </a:buClr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Find out more about apprenticeships</a:t>
            </a:r>
          </a:p>
          <a:p>
            <a:pPr>
              <a:buClr>
                <a:schemeClr val="accent2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Access resources and support</a:t>
            </a:r>
          </a:p>
          <a:p>
            <a:pPr>
              <a:buClr>
                <a:schemeClr val="accent2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Learn about apprentices’ real-life stories </a:t>
            </a:r>
          </a:p>
          <a:p>
            <a:pPr>
              <a:buClr>
                <a:schemeClr val="accent2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Access the latest Parent &amp; Carer apprenticeship newsletter</a:t>
            </a:r>
          </a:p>
          <a:p>
            <a:pPr>
              <a:buClr>
                <a:schemeClr val="accent2"/>
              </a:buClr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6"/>
              </a:buClr>
              <a:buFont typeface="Arial" panose="020B0604020202020204" pitchFamily="34" charset="0"/>
              <a:buNone/>
            </a:pPr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website, headed 'Support for parents and guardians'&#10;">
            <a:extLst>
              <a:ext uri="{FF2B5EF4-FFF2-40B4-BE49-F238E27FC236}">
                <a16:creationId xmlns:a16="http://schemas.microsoft.com/office/drawing/2014/main" id="{3864A0E8-CAF1-6F0D-80DC-C856244E9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970" y="1654070"/>
            <a:ext cx="4279790" cy="3549859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7683" y="649287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03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314450"/>
            <a:ext cx="11715750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local support is available?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85DB0C-9123-D95D-A98B-1607BF4D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7683" y="649287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E5E14B2-7E7C-6F27-E55A-9BAA0D19F18E}"/>
              </a:ext>
            </a:extLst>
          </p:cNvPr>
          <p:cNvSpPr txBox="1">
            <a:spLocks/>
          </p:cNvSpPr>
          <p:nvPr/>
        </p:nvSpPr>
        <p:spPr>
          <a:xfrm>
            <a:off x="332292" y="2248073"/>
            <a:ext cx="10923972" cy="37251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For students seeking an apprenticeship and who need some </a:t>
            </a: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support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, our region will offer an </a:t>
            </a: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support package to students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, which could include:</a:t>
            </a:r>
          </a:p>
          <a:p>
            <a:pPr>
              <a:buClr>
                <a:schemeClr val="accent2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Linking with employers in the area, helping them to broaden their search to consider a wider range of vacancies.</a:t>
            </a:r>
          </a:p>
          <a:p>
            <a:pPr>
              <a:buClr>
                <a:schemeClr val="accent2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Support with applications, interviews and employability skills.</a:t>
            </a:r>
          </a:p>
          <a:p>
            <a:pPr>
              <a:buClr>
                <a:schemeClr val="accent2"/>
              </a:buClr>
            </a:pPr>
            <a:r>
              <a:rPr lang="en-GB" sz="24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Additional support where individuals are not initially successful.</a:t>
            </a:r>
          </a:p>
          <a:p>
            <a:pPr marL="0" indent="0">
              <a:buClr>
                <a:schemeClr val="accent6"/>
              </a:buClr>
              <a:buFont typeface="Arial" panose="020B0604020202020204" pitchFamily="34" charset="0"/>
              <a:buNone/>
            </a:pPr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4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314450"/>
            <a:ext cx="11715750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An Apprenticeship Adviser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85DB0C-9123-D95D-A98B-1607BF4D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E7C23F-A617-90DC-3016-115183DB7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476" y="2754187"/>
            <a:ext cx="2499222" cy="1748496"/>
          </a:xfrm>
          <a:prstGeom prst="rect">
            <a:avLst/>
          </a:prstGeom>
          <a:noFill/>
          <a:ln w="25400" cap="sq">
            <a:solidFill>
              <a:srgbClr val="57B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1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052087-5809-E27C-D1BB-ECC444595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2935" y="2750602"/>
            <a:ext cx="2565513" cy="1752081"/>
          </a:xfrm>
          <a:prstGeom prst="rect">
            <a:avLst/>
          </a:prstGeom>
          <a:noFill/>
          <a:ln w="25400" cap="sq">
            <a:solidFill>
              <a:srgbClr val="F37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1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AF82F9-A752-F21E-F846-686ADF09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0121" y="2750602"/>
            <a:ext cx="2499222" cy="1752081"/>
          </a:xfrm>
          <a:prstGeom prst="rect">
            <a:avLst/>
          </a:prstGeom>
          <a:noFill/>
          <a:ln w="25400" cap="sq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1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402684-3FA8-0223-A6E1-10A700CFB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11487" y="2750602"/>
            <a:ext cx="2499222" cy="1752081"/>
          </a:xfrm>
          <a:prstGeom prst="rect">
            <a:avLst/>
          </a:prstGeom>
          <a:noFill/>
          <a:ln w="25400" cap="sq">
            <a:solidFill>
              <a:srgbClr val="70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1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Chevron 33">
            <a:extLst>
              <a:ext uri="{FF2B5EF4-FFF2-40B4-BE49-F238E27FC236}">
                <a16:creationId xmlns:a16="http://schemas.microsoft.com/office/drawing/2014/main" id="{9018C6BF-18F8-0A55-FA9E-37793A614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5827" y="3385667"/>
            <a:ext cx="279314" cy="489079"/>
          </a:xfrm>
          <a:prstGeom prst="chevron">
            <a:avLst/>
          </a:prstGeom>
          <a:solidFill>
            <a:srgbClr val="132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1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Chevron 34">
            <a:extLst>
              <a:ext uri="{FF2B5EF4-FFF2-40B4-BE49-F238E27FC236}">
                <a16:creationId xmlns:a16="http://schemas.microsoft.com/office/drawing/2014/main" id="{CEC0E1C2-1AEA-6CC3-4058-CD00D94B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27266" y="3355542"/>
            <a:ext cx="279314" cy="489079"/>
          </a:xfrm>
          <a:prstGeom prst="chevron">
            <a:avLst/>
          </a:prstGeom>
          <a:solidFill>
            <a:srgbClr val="132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1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Chevron 33">
            <a:extLst>
              <a:ext uri="{FF2B5EF4-FFF2-40B4-BE49-F238E27FC236}">
                <a16:creationId xmlns:a16="http://schemas.microsoft.com/office/drawing/2014/main" id="{59306B0F-C19E-8FF5-5F19-B305CDF5C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8577" y="3385667"/>
            <a:ext cx="279314" cy="489079"/>
          </a:xfrm>
          <a:prstGeom prst="chevron">
            <a:avLst/>
          </a:prstGeom>
          <a:solidFill>
            <a:srgbClr val="132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1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0414B2-CCAF-DE00-4169-A0920B29CB7E}"/>
              </a:ext>
            </a:extLst>
          </p:cNvPr>
          <p:cNvSpPr txBox="1"/>
          <p:nvPr/>
        </p:nvSpPr>
        <p:spPr>
          <a:xfrm>
            <a:off x="278688" y="2314773"/>
            <a:ext cx="2542324" cy="326884"/>
          </a:xfrm>
          <a:prstGeom prst="rect">
            <a:avLst/>
          </a:prstGeom>
          <a:solidFill>
            <a:srgbClr val="57BF93">
              <a:alpha val="35191"/>
            </a:srgbClr>
          </a:solidFill>
          <a:ln w="25400">
            <a:solidFill>
              <a:srgbClr val="57BF93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24" b="1">
                <a:solidFill>
                  <a:srgbClr val="13243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E56954-7590-A3AE-6B26-2797A5D77F46}"/>
              </a:ext>
            </a:extLst>
          </p:cNvPr>
          <p:cNvSpPr txBox="1"/>
          <p:nvPr/>
        </p:nvSpPr>
        <p:spPr>
          <a:xfrm>
            <a:off x="278688" y="2753122"/>
            <a:ext cx="2499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Harder to find and apply for apprenticeships than university or college courses.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One size does not fit 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Partners in local areas understand opportunities and challenges.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140FD1-F10D-D914-DA6D-8FCED6D8A83E}"/>
              </a:ext>
            </a:extLst>
          </p:cNvPr>
          <p:cNvSpPr txBox="1"/>
          <p:nvPr/>
        </p:nvSpPr>
        <p:spPr>
          <a:xfrm>
            <a:off x="3320152" y="2314773"/>
            <a:ext cx="2578296" cy="326884"/>
          </a:xfrm>
          <a:prstGeom prst="rect">
            <a:avLst/>
          </a:prstGeom>
          <a:solidFill>
            <a:srgbClr val="F37561">
              <a:alpha val="35191"/>
            </a:srgbClr>
          </a:solidFill>
          <a:ln w="25400">
            <a:solidFill>
              <a:srgbClr val="F3756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24" b="1">
                <a:solidFill>
                  <a:srgbClr val="13243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D695A6-E9DB-D79B-3A41-B6051956D268}"/>
              </a:ext>
            </a:extLst>
          </p:cNvPr>
          <p:cNvSpPr txBox="1"/>
          <p:nvPr/>
        </p:nvSpPr>
        <p:spPr>
          <a:xfrm>
            <a:off x="3405493" y="2740473"/>
            <a:ext cx="2499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For anyone in year 13 at school or college interested in securing an apprenticeship this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They may or may not have applied to university and have offers.</a:t>
            </a:r>
          </a:p>
          <a:p>
            <a:endParaRPr lang="en-GB" sz="14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5794FB-8E62-A83B-1266-CA87F721DDAF}"/>
              </a:ext>
            </a:extLst>
          </p:cNvPr>
          <p:cNvSpPr txBox="1"/>
          <p:nvPr/>
        </p:nvSpPr>
        <p:spPr>
          <a:xfrm>
            <a:off x="6397587" y="2313550"/>
            <a:ext cx="2511754" cy="326884"/>
          </a:xfrm>
          <a:prstGeom prst="rect">
            <a:avLst/>
          </a:prstGeom>
          <a:solidFill>
            <a:srgbClr val="00AEEF">
              <a:alpha val="35191"/>
            </a:srgbClr>
          </a:solidFill>
          <a:ln w="25400">
            <a:solidFill>
              <a:srgbClr val="00AEEF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24" b="1">
                <a:solidFill>
                  <a:srgbClr val="13243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What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26E229-451D-1B25-F1CD-BCFF76E23EA0}"/>
              </a:ext>
            </a:extLst>
          </p:cNvPr>
          <p:cNvSpPr txBox="1"/>
          <p:nvPr/>
        </p:nvSpPr>
        <p:spPr>
          <a:xfrm>
            <a:off x="6394937" y="2753122"/>
            <a:ext cx="2499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Share your details securely on digital service to be sent to the right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Tailored support from partners in your area by phone or 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Free service.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8AB844-4879-73BD-2BA8-D94B6EB6C7FF}"/>
              </a:ext>
            </a:extLst>
          </p:cNvPr>
          <p:cNvSpPr txBox="1"/>
          <p:nvPr/>
        </p:nvSpPr>
        <p:spPr>
          <a:xfrm>
            <a:off x="9395703" y="2313550"/>
            <a:ext cx="2519473" cy="326884"/>
          </a:xfrm>
          <a:prstGeom prst="rect">
            <a:avLst/>
          </a:prstGeom>
          <a:solidFill>
            <a:srgbClr val="706CB2">
              <a:alpha val="35191"/>
            </a:srgbClr>
          </a:solidFill>
          <a:ln w="25400">
            <a:solidFill>
              <a:srgbClr val="706CB2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24" b="1">
                <a:solidFill>
                  <a:srgbClr val="13243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E0295A-5A94-59F3-2E9B-3387F52EC731}"/>
              </a:ext>
            </a:extLst>
          </p:cNvPr>
          <p:cNvSpPr txBox="1"/>
          <p:nvPr/>
        </p:nvSpPr>
        <p:spPr>
          <a:xfrm>
            <a:off x="9396302" y="2718701"/>
            <a:ext cx="24992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Apply directly via an online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Contacted within 3 working days of completing form.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59A489C-47B5-A320-8882-54C074748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154" y="4728144"/>
            <a:ext cx="1355758" cy="959187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0CD59EDE-35FC-AF82-97C4-FBFF9601A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24" y="4618260"/>
            <a:ext cx="1192150" cy="11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8F94B0-5AAD-15BD-7418-AD8BD3963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396" y="4763226"/>
            <a:ext cx="1279318" cy="10471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0B5098-E0F0-56DD-0A9B-656E36CDE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563" y="4708963"/>
            <a:ext cx="1390336" cy="1037405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7683" y="649287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314450"/>
            <a:ext cx="11715750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referral Links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85DB0C-9123-D95D-A98B-1607BF4D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7EADCF-8CC6-3D45-B96D-598C9366B94F}"/>
              </a:ext>
            </a:extLst>
          </p:cNvPr>
          <p:cNvSpPr txBox="1"/>
          <p:nvPr/>
        </p:nvSpPr>
        <p:spPr>
          <a:xfrm>
            <a:off x="1430647" y="4333974"/>
            <a:ext cx="1720645" cy="1219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 defTabSz="914222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North East</a:t>
            </a:r>
          </a:p>
          <a:p>
            <a:pPr algn="ctr" defTabSz="914222"/>
            <a:endParaRPr lang="en-GB" sz="24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22"/>
            <a:r>
              <a:rPr lang="en-GB" sz="1600" b="1" u="sng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https://earlyconnect.apprenticeships.education.gov.uk/E37000025</a:t>
            </a:r>
            <a:endParaRPr lang="en-GB" sz="1600" b="1">
              <a:solidFill>
                <a:schemeClr val="accent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914222"/>
            <a:endParaRPr lang="en-GB" sz="24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7445C7-D0B5-942E-BA33-148AEA2A053B}"/>
              </a:ext>
            </a:extLst>
          </p:cNvPr>
          <p:cNvSpPr txBox="1"/>
          <p:nvPr/>
        </p:nvSpPr>
        <p:spPr>
          <a:xfrm>
            <a:off x="5246428" y="4333974"/>
            <a:ext cx="1720645" cy="1219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 defTabSz="914222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</a:p>
          <a:p>
            <a:pPr algn="ctr" defTabSz="914222"/>
            <a:endParaRPr lang="en-GB" sz="24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22"/>
            <a:r>
              <a:rPr lang="en-GB" sz="1600" b="1" u="sng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https://earlyconnect.apprenticeships.education.gov.uk/E37000051</a:t>
            </a:r>
            <a:endParaRPr lang="en-GB" sz="16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F87FF-2079-9675-3CB7-EF7E7C64FE91}"/>
              </a:ext>
            </a:extLst>
          </p:cNvPr>
          <p:cNvSpPr txBox="1"/>
          <p:nvPr/>
        </p:nvSpPr>
        <p:spPr>
          <a:xfrm>
            <a:off x="9062209" y="4333974"/>
            <a:ext cx="1720645" cy="1219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 defTabSz="914222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Lancashire</a:t>
            </a:r>
          </a:p>
          <a:p>
            <a:pPr algn="ctr" defTabSz="914222"/>
            <a:endParaRPr lang="en-GB" sz="24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u="sng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https://earlyconnect.apprenticeships.education.gov.uk/E37000019</a:t>
            </a:r>
            <a:r>
              <a:rPr lang="en-GB" sz="1600" b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87A084-355A-E48F-DCC6-7F9651412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9522" y="2235167"/>
            <a:ext cx="2029767" cy="2005238"/>
          </a:xfrm>
          <a:prstGeom prst="roundRect">
            <a:avLst/>
          </a:prstGeom>
          <a:solidFill>
            <a:srgbClr val="ED2881"/>
          </a:solidFill>
          <a:ln w="950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8A7CCBC-D499-D410-6803-6586549BE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5331" y="2235167"/>
            <a:ext cx="2029767" cy="2005238"/>
          </a:xfrm>
          <a:prstGeom prst="roundRect">
            <a:avLst/>
          </a:prstGeom>
          <a:solidFill>
            <a:srgbClr val="5DB88D"/>
          </a:solidFill>
          <a:ln w="950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9BD1CB6-4AD2-463B-E2DF-FE50D598C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5994" y="2235167"/>
            <a:ext cx="2029767" cy="2005238"/>
          </a:xfrm>
          <a:prstGeom prst="roundRect">
            <a:avLst/>
          </a:prstGeom>
          <a:solidFill>
            <a:srgbClr val="132433"/>
          </a:solidFill>
          <a:ln w="950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8951116-9232-EF09-CBE5-A6734A76E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4102" r="72315" b="79927"/>
          <a:stretch/>
        </p:blipFill>
        <p:spPr>
          <a:xfrm>
            <a:off x="1626705" y="2547382"/>
            <a:ext cx="1355399" cy="13808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01BCBF-3736-E01E-57FB-84E177DB5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8" t="4102" r="44131" b="79927"/>
          <a:stretch/>
        </p:blipFill>
        <p:spPr>
          <a:xfrm>
            <a:off x="5408585" y="2547383"/>
            <a:ext cx="1374830" cy="13808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3BA491-B3C9-29DB-9062-8F448AAF9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5" t="4102" r="17188" b="79927"/>
          <a:stretch/>
        </p:blipFill>
        <p:spPr>
          <a:xfrm>
            <a:off x="9274141" y="2547383"/>
            <a:ext cx="1393471" cy="1380805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7683" y="649287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17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5" y="1063679"/>
            <a:ext cx="3803813" cy="2103875"/>
          </a:xfrm>
        </p:spPr>
        <p:txBody>
          <a:bodyPr>
            <a:noAutofit/>
          </a:bodyPr>
          <a:lstStyle/>
          <a:p>
            <a:r>
              <a:rPr lang="en-GB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see it </a:t>
            </a:r>
            <a:br>
              <a:rPr lang="en-GB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be it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F3ADA2-1A5B-CA40-94CE-E4CA44BE7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3962645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</a:t>
            </a:r>
            <a:r>
              <a:rPr lang="en-US"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Institute for Apprenticeships</a:t>
            </a:r>
            <a:r>
              <a:rPr 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all the latest guidance and advice on future pathways for your students.</a:t>
            </a:r>
          </a:p>
          <a:p>
            <a:pPr marL="0" indent="0">
              <a:buNone/>
            </a:pPr>
            <a:endParaRPr lang="en-GB" sz="2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oup of people working on computers&#10;">
            <a:extLst>
              <a:ext uri="{FF2B5EF4-FFF2-40B4-BE49-F238E27FC236}">
                <a16:creationId xmlns:a16="http://schemas.microsoft.com/office/drawing/2014/main" id="{75A78120-A614-80E2-AED3-5F11D6E5B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08" r="9258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742" y="6459785"/>
            <a:ext cx="602741" cy="3651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5477D2A-43D8-4453-8A04-2D1E0A460988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0FC7D68-F1B4-8799-7B5C-7E365911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985" y="235909"/>
            <a:ext cx="1306671" cy="7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2285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an apprenticeship?</a:t>
            </a:r>
          </a:p>
        </p:txBody>
      </p:sp>
      <p:pic>
        <p:nvPicPr>
          <p:cNvPr id="22" name="Picture Placeholder 5" descr="A group of men sitting at a table&#10;&#10;">
            <a:extLst>
              <a:ext uri="{FF2B5EF4-FFF2-40B4-BE49-F238E27FC236}">
                <a16:creationId xmlns:a16="http://schemas.microsoft.com/office/drawing/2014/main" id="{749A073C-242A-D83F-51CD-C32A38338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050" b="-1"/>
          <a:stretch/>
        </p:blipFill>
        <p:spPr>
          <a:xfrm>
            <a:off x="653144" y="1259853"/>
            <a:ext cx="5451627" cy="4609241"/>
          </a:xfrm>
          <a:prstGeom prst="rect">
            <a:avLst/>
          </a:prstGeom>
          <a:noFill/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FAA70DF-6DA8-84D5-1B1C-15807A22E50D}"/>
              </a:ext>
            </a:extLst>
          </p:cNvPr>
          <p:cNvSpPr txBox="1">
            <a:spLocks/>
          </p:cNvSpPr>
          <p:nvPr/>
        </p:nvSpPr>
        <p:spPr>
          <a:xfrm>
            <a:off x="6411684" y="2198914"/>
            <a:ext cx="5127172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Calibri" panose="020F0502020204030204" pitchFamily="34" charset="0"/>
              <a:buChar char="•"/>
            </a:pPr>
            <a:r>
              <a:rPr lang="en-US" sz="24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real job where you </a:t>
            </a:r>
            <a:r>
              <a:rPr lang="en-US" sz="2400" b="1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400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experience</a:t>
            </a:r>
            <a:r>
              <a:rPr lang="en-US" sz="2400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for a qualification and</a:t>
            </a:r>
            <a:r>
              <a:rPr lang="en-US" sz="2400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paid.</a:t>
            </a:r>
          </a:p>
          <a:p>
            <a:pPr marL="457200" indent="-457200" algn="l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Calibri" panose="020F0502020204030204" pitchFamily="34" charset="0"/>
              <a:buChar char="•"/>
            </a:pPr>
            <a:r>
              <a:rPr lang="en-US" sz="24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apprentice is an employee, with a contract of employment and holiday leave.</a:t>
            </a:r>
          </a:p>
          <a:p>
            <a:pPr marL="457200" indent="-457200" algn="l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Calibri" panose="020F0502020204030204" pitchFamily="34" charset="0"/>
              <a:buChar char="•"/>
            </a:pPr>
            <a:r>
              <a:rPr lang="en-US" sz="24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2400" b="1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</a:t>
            </a:r>
            <a:r>
              <a:rPr lang="en-US" sz="2400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apprenticeships</a:t>
            </a:r>
            <a:r>
              <a:rPr lang="en-US" sz="2400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available, from nuclear engineer to architect to digital marketer. </a:t>
            </a:r>
          </a:p>
          <a:p>
            <a:pPr algn="l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5477D2A-43D8-4453-8A04-2D1E0A46098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85DB0C-9123-D95D-A98B-1607BF4D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314450"/>
            <a:ext cx="11715750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Key facts about apprenticeships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85DB0C-9123-D95D-A98B-1607BF4D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7683" y="649287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54D0F01-869A-A055-5EF2-4F58FA510BF9}"/>
              </a:ext>
            </a:extLst>
          </p:cNvPr>
          <p:cNvSpPr>
            <a:spLocks noGrp="1"/>
          </p:cNvSpPr>
          <p:nvPr/>
        </p:nvSpPr>
        <p:spPr>
          <a:xfrm>
            <a:off x="230576" y="2447110"/>
            <a:ext cx="11730848" cy="360114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/>
          <a:lstStyle>
            <a:lvl1pPr marL="239979" indent="-239979" algn="l" defTabSz="959914" rtl="0" eaLnBrk="1" latinLnBrk="0" hangingPunct="1">
              <a:lnSpc>
                <a:spcPct val="100000"/>
              </a:lnSpc>
              <a:spcBef>
                <a:spcPts val="1050"/>
              </a:spcBef>
              <a:buClr>
                <a:srgbClr val="812990"/>
              </a:buClr>
              <a:buFont typeface="Wingdings" pitchFamily="2" charset="2"/>
              <a:buChar char="§"/>
              <a:defRPr sz="2939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19936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2519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99893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210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79850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159807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639764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3119721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599678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 marL="4079636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apprenticeship takes between </a:t>
            </a: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to six years to complete</a:t>
            </a: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 typically work for a minimum of </a:t>
            </a: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hours a week </a:t>
            </a: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most will work full time, between 37 – 40 hours per week). Part-time options are also available in some cases.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end of an apprenticeship, you’ll have the </a:t>
            </a: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skills and knowledge </a:t>
            </a: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for your </a:t>
            </a: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chosen career</a:t>
            </a: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Clr>
                <a:schemeClr val="accent2"/>
              </a:buClr>
              <a:buNone/>
            </a:pPr>
            <a:endParaRPr lang="en-GB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0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895648"/>
            <a:ext cx="11715750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understand the levels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AE38373-F309-C35A-4E7F-B301C45CDEB3}"/>
              </a:ext>
            </a:extLst>
          </p:cNvPr>
          <p:cNvSpPr txBox="1"/>
          <p:nvPr/>
        </p:nvSpPr>
        <p:spPr>
          <a:xfrm>
            <a:off x="503066" y="1504384"/>
            <a:ext cx="11288718" cy="21698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410" indent="-359410">
              <a:spcAft>
                <a:spcPts val="63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There is an </a:t>
            </a:r>
            <a:r>
              <a:rPr lang="en-GB" sz="2000" b="1">
                <a:solidFill>
                  <a:schemeClr val="accent2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apprenticeship for everyone</a:t>
            </a:r>
            <a:r>
              <a:rPr lang="en-GB" sz="20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: some are more complex than others. </a:t>
            </a:r>
            <a:endParaRPr lang="en-GB" sz="200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59410" indent="-359410">
              <a:spcAft>
                <a:spcPts val="63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It is important to note that for apprenticeships, </a:t>
            </a:r>
            <a:r>
              <a:rPr lang="en-GB" sz="2000" b="1">
                <a:solidFill>
                  <a:schemeClr val="accent2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levels are only a rough guide</a:t>
            </a:r>
            <a:r>
              <a:rPr lang="en-GB" sz="20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.</a:t>
            </a:r>
          </a:p>
          <a:p>
            <a:pPr marL="359410" indent="-359410">
              <a:spcAft>
                <a:spcPts val="63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For a year 13 school leaver with little or no work experience, </a:t>
            </a:r>
            <a:r>
              <a:rPr lang="en-GB" sz="2000" b="1">
                <a:solidFill>
                  <a:schemeClr val="accent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 level 2 or Level 3 apprenticeship is a perfect entry point</a:t>
            </a:r>
            <a:r>
              <a:rPr lang="en-GB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even if you already have A levels, BTEC or T-Levels. </a:t>
            </a:r>
          </a:p>
          <a:p>
            <a:pPr marL="359410" indent="-359410">
              <a:spcAft>
                <a:spcPts val="63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Some higher &amp; degree apprenticeships give you the opportunity to combine university study and work.</a:t>
            </a:r>
            <a:endParaRPr lang="en-GB" sz="200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64F694F-1110-2996-3FCD-53C8443CB9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01803" y="3762716"/>
            <a:ext cx="2203357" cy="147036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lIns="102834" tIns="102834" rIns="102834" bIns="102834" rtlCol="0" anchor="ctr" anchorCtr="0">
            <a:no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7"/>
            <a:r>
              <a:rPr lang="en-GB" sz="2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LEVEL 2</a:t>
            </a: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6D225059-23FA-C943-4D98-FC0321A015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83325" y="5003219"/>
            <a:ext cx="1684774" cy="459728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81D8173C-B46D-403B-2128-C00793F631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948" y="5544390"/>
            <a:ext cx="2535066" cy="6001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Job roles include: Nuclear Operative, Junior Estate Agent, Rail Engineering Operative, Finance Assistant.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14FA342-E445-D655-88DE-94CF090034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601254" y="3758319"/>
            <a:ext cx="2005513" cy="139075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lIns="102834" tIns="102834" rIns="102834" bIns="102834" rtlCol="0" anchor="ctr" anchorCtr="0">
            <a:no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7"/>
            <a:r>
              <a:rPr lang="en-GB" sz="2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CB93CF15-49E0-2018-06A0-253820E65C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822952" y="5007297"/>
            <a:ext cx="1606798" cy="459728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A39E490-AAA7-F6F3-3F37-5A2C97CC47B9}"/>
              </a:ext>
            </a:extLst>
          </p:cNvPr>
          <p:cNvSpPr txBox="1"/>
          <p:nvPr/>
        </p:nvSpPr>
        <p:spPr>
          <a:xfrm>
            <a:off x="3485251" y="5563289"/>
            <a:ext cx="2282200" cy="6001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Job roles include: Chef De </a:t>
            </a:r>
            <a:r>
              <a:rPr lang="en-US" sz="110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Partie</a:t>
            </a:r>
            <a:r>
              <a:rPr lang="en-US" sz="11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Fashion Assistant, Veterinary Nurse, IT Solutions Technician.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87E1D8D5-50CD-07BB-616E-2C73BDF6CB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11286" y="3759896"/>
            <a:ext cx="1983578" cy="1419329"/>
          </a:xfrm>
          <a:prstGeom prst="roundRect">
            <a:avLst/>
          </a:prstGeom>
          <a:noFill/>
          <a:ln w="25400">
            <a:solidFill>
              <a:srgbClr val="D93BA8"/>
            </a:solidFill>
          </a:ln>
        </p:spPr>
        <p:txBody>
          <a:bodyPr wrap="square" lIns="102834" tIns="102834" rIns="102834" bIns="102834" rtlCol="0" anchor="ctr" anchorCtr="0">
            <a:no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7"/>
            <a:r>
              <a:rPr lang="en-GB" sz="2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LEVEL 4+</a:t>
            </a: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E975D2F8-F2DE-38FE-160F-8F041BE07D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957858" y="5018099"/>
            <a:ext cx="1606798" cy="459728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5D1D5970-BBC8-1F04-3F60-3C80E4D208FE}"/>
              </a:ext>
            </a:extLst>
          </p:cNvPr>
          <p:cNvSpPr txBox="1"/>
          <p:nvPr/>
        </p:nvSpPr>
        <p:spPr>
          <a:xfrm>
            <a:off x="6710144" y="5582188"/>
            <a:ext cx="2282200" cy="6001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Job roles include: Marketing Executive, Journalist, Clinical Dental Technician.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643F14F2-D939-2A98-5538-D5F609BCB9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996467" y="3751150"/>
            <a:ext cx="1983578" cy="1408403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lIns="102834" tIns="102834" rIns="102834" bIns="102834" rtlCol="0" anchor="ctr" anchorCtr="0">
            <a:no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7"/>
            <a:r>
              <a:rPr lang="en-GB" sz="2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LEVEL 6-7</a:t>
            </a: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4E69A911-531B-9908-F27A-40D07140DD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0244282" y="5035802"/>
            <a:ext cx="1606798" cy="459728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791AE8CF-DD85-9B6D-51FC-CD44BA6309F2}"/>
              </a:ext>
            </a:extLst>
          </p:cNvPr>
          <p:cNvSpPr txBox="1"/>
          <p:nvPr/>
        </p:nvSpPr>
        <p:spPr>
          <a:xfrm>
            <a:off x="9873852" y="5582188"/>
            <a:ext cx="2282200" cy="76944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Job roles include: Aerospace Engineer, Police Constable, Cyber Security Professional, Ecologist.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17F6DC-9B57-FCA5-17C6-C6148C5BE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7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512" y="6484734"/>
            <a:ext cx="1181154" cy="3497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3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314450"/>
            <a:ext cx="11715750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apprenticeships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85DB0C-9123-D95D-A98B-1607BF4D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54D0F01-869A-A055-5EF2-4F58FA510BF9}"/>
              </a:ext>
            </a:extLst>
          </p:cNvPr>
          <p:cNvSpPr>
            <a:spLocks noGrp="1"/>
          </p:cNvSpPr>
          <p:nvPr/>
        </p:nvSpPr>
        <p:spPr>
          <a:xfrm>
            <a:off x="182985" y="1873523"/>
            <a:ext cx="10253102" cy="44881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/>
          <a:lstStyle>
            <a:lvl1pPr marL="239979" indent="-239979" algn="l" defTabSz="959914" rtl="0" eaLnBrk="1" latinLnBrk="0" hangingPunct="1">
              <a:lnSpc>
                <a:spcPct val="100000"/>
              </a:lnSpc>
              <a:spcBef>
                <a:spcPts val="1050"/>
              </a:spcBef>
              <a:buClr>
                <a:srgbClr val="812990"/>
              </a:buClr>
              <a:buFont typeface="Wingdings" pitchFamily="2" charset="2"/>
              <a:buChar char="§"/>
              <a:defRPr sz="2939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19936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2519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99893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210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79850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159807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639764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3119721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599678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 marL="4079636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marL="0" indent="0">
              <a:buNone/>
            </a:pPr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over 650 different apprenticeship roles to consider, here are some examples: </a:t>
            </a:r>
          </a:p>
          <a:p>
            <a:pPr marL="0" indent="0">
              <a:buNone/>
            </a:pP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E2E1BC1-0A15-DD5D-62FE-60E41E98D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4512" y="2273888"/>
            <a:ext cx="1558066" cy="155806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8A09A41-DE02-C6B4-A5A8-B0D4263F7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6502" y="2265820"/>
            <a:ext cx="1558065" cy="155806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B1D4A54-0EA0-CE6E-97BF-B1B2A5131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9350" y="2308401"/>
            <a:ext cx="1336637" cy="133663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7BDCF73-9E58-AA22-3D60-25828A7AE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81311" y="2358097"/>
            <a:ext cx="1320500" cy="13205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B40B813-9FC6-1E8A-A304-38E1D308C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39429" y="4382832"/>
            <a:ext cx="1394012" cy="13940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06F046E-8132-0219-64E1-52DAA41A8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37388" y="4382832"/>
            <a:ext cx="1254163" cy="125416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71BE48D-3E0C-31C7-7CA3-42D43176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94061" y="4303040"/>
            <a:ext cx="1251926" cy="125192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2C22F90-B824-9405-10D2-A6061B71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90277" y="4303040"/>
            <a:ext cx="1320500" cy="13205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0454696-59E7-FBF5-1C36-9B7A271CA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388054" y="2508537"/>
            <a:ext cx="1320499" cy="132049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6E8E1E0-56F8-1CC2-22E1-7359E813D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446691" y="4340879"/>
            <a:ext cx="1394907" cy="139490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4A848ED-0373-7DF1-4DDD-1A8D83B5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86768" y="2445785"/>
            <a:ext cx="1140312" cy="114031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5C16833-001B-EC10-607A-B10F095FC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812064" y="4251871"/>
            <a:ext cx="1251926" cy="125192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E98A71B-BDF8-B1EB-5249-E8FDB8118F15}"/>
              </a:ext>
            </a:extLst>
          </p:cNvPr>
          <p:cNvSpPr/>
          <p:nvPr/>
        </p:nvSpPr>
        <p:spPr>
          <a:xfrm>
            <a:off x="1356964" y="3770993"/>
            <a:ext cx="1457207" cy="558947"/>
          </a:xfrm>
          <a:prstGeom prst="roundRect">
            <a:avLst/>
          </a:prstGeom>
          <a:solidFill>
            <a:srgbClr val="F652A0"/>
          </a:solidFill>
          <a:ln>
            <a:solidFill>
              <a:srgbClr val="F65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First Officer Pilot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CA56D24-E8C9-BDA3-9252-1ADEE8CE9092}"/>
              </a:ext>
            </a:extLst>
          </p:cNvPr>
          <p:cNvSpPr/>
          <p:nvPr/>
        </p:nvSpPr>
        <p:spPr>
          <a:xfrm>
            <a:off x="2956929" y="3770992"/>
            <a:ext cx="1457207" cy="558947"/>
          </a:xfrm>
          <a:prstGeom prst="roundRect">
            <a:avLst/>
          </a:prstGeom>
          <a:solidFill>
            <a:srgbClr val="0B829A"/>
          </a:solidFill>
          <a:ln>
            <a:solidFill>
              <a:srgbClr val="0B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Doctor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96D8717-789F-CF5B-F4BC-67C8981B623B}"/>
              </a:ext>
            </a:extLst>
          </p:cNvPr>
          <p:cNvSpPr/>
          <p:nvPr/>
        </p:nvSpPr>
        <p:spPr>
          <a:xfrm>
            <a:off x="4549064" y="3770992"/>
            <a:ext cx="1457207" cy="558947"/>
          </a:xfrm>
          <a:prstGeom prst="roundRect">
            <a:avLst/>
          </a:prstGeom>
          <a:solidFill>
            <a:srgbClr val="007031"/>
          </a:solidFill>
          <a:ln>
            <a:solidFill>
              <a:srgbClr val="007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Hairdresser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92C62E2-8337-B6BE-41A4-7739883BB89F}"/>
              </a:ext>
            </a:extLst>
          </p:cNvPr>
          <p:cNvSpPr/>
          <p:nvPr/>
        </p:nvSpPr>
        <p:spPr>
          <a:xfrm>
            <a:off x="6141199" y="3770992"/>
            <a:ext cx="1457207" cy="558947"/>
          </a:xfrm>
          <a:prstGeom prst="roundRect">
            <a:avLst/>
          </a:prstGeom>
          <a:solidFill>
            <a:srgbClr val="F652A0"/>
          </a:solidFill>
          <a:ln>
            <a:solidFill>
              <a:srgbClr val="F65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Paralegal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86FAAB0-1F36-1C4C-058C-8E7267BA500D}"/>
              </a:ext>
            </a:extLst>
          </p:cNvPr>
          <p:cNvSpPr/>
          <p:nvPr/>
        </p:nvSpPr>
        <p:spPr>
          <a:xfrm>
            <a:off x="7696944" y="3778946"/>
            <a:ext cx="1457207" cy="558947"/>
          </a:xfrm>
          <a:prstGeom prst="roundRect">
            <a:avLst/>
          </a:prstGeom>
          <a:solidFill>
            <a:srgbClr val="0B829A"/>
          </a:solidFill>
          <a:ln>
            <a:solidFill>
              <a:srgbClr val="0B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Beauty Therapist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B06464-91C9-3EE4-958B-E17E1E6E9362}"/>
              </a:ext>
            </a:extLst>
          </p:cNvPr>
          <p:cNvSpPr/>
          <p:nvPr/>
        </p:nvSpPr>
        <p:spPr>
          <a:xfrm>
            <a:off x="9269271" y="3774356"/>
            <a:ext cx="1457207" cy="558947"/>
          </a:xfrm>
          <a:prstGeom prst="roundRect">
            <a:avLst/>
          </a:prstGeom>
          <a:solidFill>
            <a:srgbClr val="007031"/>
          </a:solidFill>
          <a:ln>
            <a:solidFill>
              <a:srgbClr val="007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Chef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8CE066E-FB58-0F7C-6D34-8457674968FE}"/>
              </a:ext>
            </a:extLst>
          </p:cNvPr>
          <p:cNvSpPr/>
          <p:nvPr/>
        </p:nvSpPr>
        <p:spPr>
          <a:xfrm>
            <a:off x="1356964" y="5699524"/>
            <a:ext cx="1457207" cy="558947"/>
          </a:xfrm>
          <a:prstGeom prst="roundRect">
            <a:avLst/>
          </a:prstGeom>
          <a:solidFill>
            <a:srgbClr val="0B82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Quantity Surveyor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414D562-36CD-C518-F6FC-B8A600047FDC}"/>
              </a:ext>
            </a:extLst>
          </p:cNvPr>
          <p:cNvSpPr/>
          <p:nvPr/>
        </p:nvSpPr>
        <p:spPr>
          <a:xfrm>
            <a:off x="2956929" y="5699524"/>
            <a:ext cx="1457207" cy="558947"/>
          </a:xfrm>
          <a:prstGeom prst="roundRect">
            <a:avLst/>
          </a:prstGeom>
          <a:solidFill>
            <a:srgbClr val="007031"/>
          </a:solidFill>
          <a:ln>
            <a:solidFill>
              <a:srgbClr val="007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Early Years Practitioner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46DF7A4-97D7-9400-F52E-BDC5656D4C69}"/>
              </a:ext>
            </a:extLst>
          </p:cNvPr>
          <p:cNvSpPr/>
          <p:nvPr/>
        </p:nvSpPr>
        <p:spPr>
          <a:xfrm>
            <a:off x="4551645" y="5704233"/>
            <a:ext cx="1457207" cy="558947"/>
          </a:xfrm>
          <a:prstGeom prst="roundRect">
            <a:avLst/>
          </a:prstGeom>
          <a:solidFill>
            <a:srgbClr val="F652A0"/>
          </a:solidFill>
          <a:ln>
            <a:solidFill>
              <a:srgbClr val="F65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Aerospace Engineer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2DA6038-C563-6B24-8211-786E89EFB915}"/>
              </a:ext>
            </a:extLst>
          </p:cNvPr>
          <p:cNvSpPr/>
          <p:nvPr/>
        </p:nvSpPr>
        <p:spPr>
          <a:xfrm>
            <a:off x="6151610" y="5708262"/>
            <a:ext cx="1457207" cy="558947"/>
          </a:xfrm>
          <a:prstGeom prst="roundRect">
            <a:avLst/>
          </a:prstGeom>
          <a:solidFill>
            <a:srgbClr val="0B829A"/>
          </a:solidFill>
          <a:ln>
            <a:solidFill>
              <a:srgbClr val="0B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Paramedic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3FFDB42-3FD2-F12F-A41D-131570413C64}"/>
              </a:ext>
            </a:extLst>
          </p:cNvPr>
          <p:cNvSpPr/>
          <p:nvPr/>
        </p:nvSpPr>
        <p:spPr>
          <a:xfrm>
            <a:off x="7768812" y="5700958"/>
            <a:ext cx="1457207" cy="558947"/>
          </a:xfrm>
          <a:prstGeom prst="roundRect">
            <a:avLst/>
          </a:prstGeom>
          <a:solidFill>
            <a:srgbClr val="007031"/>
          </a:solidFill>
          <a:ln>
            <a:solidFill>
              <a:srgbClr val="007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Business Admin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AB1096-8FFF-F245-48C5-3E390BF50257}"/>
              </a:ext>
            </a:extLst>
          </p:cNvPr>
          <p:cNvSpPr/>
          <p:nvPr/>
        </p:nvSpPr>
        <p:spPr>
          <a:xfrm>
            <a:off x="9384391" y="5674040"/>
            <a:ext cx="1457207" cy="558947"/>
          </a:xfrm>
          <a:prstGeom prst="roundRect">
            <a:avLst/>
          </a:prstGeom>
          <a:solidFill>
            <a:srgbClr val="F652A0"/>
          </a:solidFill>
          <a:ln>
            <a:solidFill>
              <a:srgbClr val="F65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Dietician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812" y="637649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2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314450"/>
            <a:ext cx="11715750" cy="590550"/>
          </a:xfrm>
        </p:spPr>
        <p:txBody>
          <a:bodyPr>
            <a:noAutofit/>
          </a:bodyPr>
          <a:lstStyle/>
          <a:p>
            <a:r>
              <a:rPr lang="en-GB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85DB0C-9123-D95D-A98B-1607BF4D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7683" y="649287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FA50D1-3310-B352-5160-04395224F43E}"/>
              </a:ext>
            </a:extLst>
          </p:cNvPr>
          <p:cNvSpPr txBox="1">
            <a:spLocks/>
          </p:cNvSpPr>
          <p:nvPr/>
        </p:nvSpPr>
        <p:spPr>
          <a:xfrm>
            <a:off x="359170" y="1795469"/>
            <a:ext cx="11583592" cy="3267061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Apprenticeships are funded by the Government and/or the employer. </a:t>
            </a: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This means that apprentices won’t have loans or tuition fees</a:t>
            </a:r>
            <a:r>
              <a:rPr lang="en-GB" sz="24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Apprentices have time away from their day-job protected for study</a:t>
            </a:r>
            <a:r>
              <a:rPr lang="en-GB" sz="24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 this tends to equate to a about a day a week but can be delivered in different fashions like blocks of study time or in the work-place. This is called ‘off-the-job’ training and is facilitated by a college, independent training provider, or a university. </a:t>
            </a:r>
            <a:endParaRPr lang="en-GB" sz="240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The off-the-job time is paid time </a:t>
            </a:r>
            <a:r>
              <a:rPr lang="en-GB" sz="24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and included within working hours.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What apprentices earn will depend on the industry, location and type of apprenticeship.</a:t>
            </a:r>
          </a:p>
          <a:p>
            <a:pPr>
              <a:buClr>
                <a:srgbClr val="706CB2"/>
              </a:buClr>
            </a:pPr>
            <a:endParaRPr lang="en-GB" sz="2286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6CB2"/>
              </a:buClr>
            </a:pPr>
            <a:endParaRPr lang="en-GB" sz="228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314450"/>
            <a:ext cx="11715750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early connect?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85DB0C-9123-D95D-A98B-1607BF4D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7683" y="649287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E492C-5B25-60E2-4508-537A06005650}"/>
              </a:ext>
            </a:extLst>
          </p:cNvPr>
          <p:cNvSpPr txBox="1"/>
          <p:nvPr/>
        </p:nvSpPr>
        <p:spPr>
          <a:xfrm>
            <a:off x="427444" y="2188785"/>
            <a:ext cx="11337111" cy="33547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</a:t>
            </a:r>
            <a:r>
              <a:rPr lang="en-GB" sz="2400" b="0" i="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pilot being delivered in partnership between the Department for Education (DfE) and Local regional partners (</a:t>
            </a:r>
            <a:r>
              <a:rPr lang="en-GB" sz="2400" b="1" i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London, North East, Lancashire</a:t>
            </a:r>
            <a:r>
              <a:rPr lang="en-GB" sz="2400" b="0" i="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</a:t>
            </a:r>
            <a:r>
              <a:rPr lang="en-GB" sz="240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b="0" i="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Their aim is to </a:t>
            </a:r>
            <a:r>
              <a:rPr lang="en-GB" sz="2400" b="1" i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support more young people onto apprenticeships </a:t>
            </a:r>
            <a:r>
              <a:rPr lang="en-GB" sz="2400" b="0" i="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and make it easier for employers to find apprentices.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To date a variety of employers have pledged thousands of </a:t>
            </a: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apprenticeship vacancies</a:t>
            </a:r>
            <a:r>
              <a:rPr lang="en-GB" sz="2400" b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240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 the three pilot regions.</a:t>
            </a:r>
          </a:p>
        </p:txBody>
      </p:sp>
    </p:spTree>
    <p:extLst>
      <p:ext uri="{BB962C8B-B14F-4D97-AF65-F5344CB8AC3E}">
        <p14:creationId xmlns:p14="http://schemas.microsoft.com/office/powerpoint/2010/main" val="233974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712314"/>
            <a:ext cx="11715750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support</a:t>
            </a:r>
            <a:b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child?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85DB0C-9123-D95D-A98B-1607BF4D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D5046214-E140-9E60-701E-1DC73AEA6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r="28498"/>
          <a:stretch/>
        </p:blipFill>
        <p:spPr>
          <a:xfrm>
            <a:off x="6155087" y="-13960"/>
            <a:ext cx="6036296" cy="635193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B95B0-3E8B-0266-21B1-AD17D8AE20FD}"/>
              </a:ext>
            </a:extLst>
          </p:cNvPr>
          <p:cNvSpPr txBox="1">
            <a:spLocks/>
          </p:cNvSpPr>
          <p:nvPr/>
        </p:nvSpPr>
        <p:spPr>
          <a:xfrm>
            <a:off x="324266" y="2386096"/>
            <a:ext cx="5660572" cy="4653384"/>
          </a:xfrm>
          <a:prstGeom prst="rect">
            <a:avLst/>
          </a:prstGeom>
        </p:spPr>
        <p:txBody>
          <a:bodyPr/>
          <a:lstStyle>
            <a:lvl1pPr marL="239979" indent="-239979" algn="l" defTabSz="959914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tx1"/>
              </a:buClr>
              <a:buFont typeface="Wingdings" pitchFamily="2" charset="2"/>
              <a:buChar char="§"/>
              <a:defRPr sz="2939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19936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Wingdings" pitchFamily="2" charset="2"/>
              <a:buChar char="§"/>
              <a:defRPr sz="2519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99893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Wingdings" pitchFamily="2" charset="2"/>
              <a:buChar char="§"/>
              <a:defRPr sz="21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79850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159807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639764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3119721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599678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 marL="4079636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>
              <a:buClr>
                <a:srgbClr val="C830CC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Encourage them to </a:t>
            </a:r>
            <a:r>
              <a:rPr lang="en-GB" sz="2000" b="1">
                <a:solidFill>
                  <a:srgbClr val="C83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open-minded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to the pathway they might take after school/college. </a:t>
            </a:r>
          </a:p>
          <a:p>
            <a:pPr>
              <a:buClr>
                <a:srgbClr val="C830CC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Support them to </a:t>
            </a:r>
            <a:r>
              <a:rPr lang="en-GB" sz="2000" b="1">
                <a:solidFill>
                  <a:srgbClr val="C83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and search for apprenticeship opportunities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and encourage them to continue if they’re not successful the first time around. </a:t>
            </a:r>
          </a:p>
          <a:p>
            <a:pPr>
              <a:buClr>
                <a:srgbClr val="C830CC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Where you can, </a:t>
            </a:r>
            <a:r>
              <a:rPr lang="en-GB" sz="2000" b="1">
                <a:solidFill>
                  <a:srgbClr val="C83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them to research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what the recruitment process might be like and how they might need to prepare.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7683" y="649287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3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712314"/>
            <a:ext cx="6912399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explore and apply for apprenticeships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85DB0C-9123-D95D-A98B-1607BF4D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B95B0-3E8B-0266-21B1-AD17D8AE20FD}"/>
              </a:ext>
            </a:extLst>
          </p:cNvPr>
          <p:cNvSpPr txBox="1">
            <a:spLocks/>
          </p:cNvSpPr>
          <p:nvPr/>
        </p:nvSpPr>
        <p:spPr>
          <a:xfrm>
            <a:off x="324266" y="2469856"/>
            <a:ext cx="5771734" cy="4653384"/>
          </a:xfrm>
          <a:prstGeom prst="rect">
            <a:avLst/>
          </a:prstGeom>
        </p:spPr>
        <p:txBody>
          <a:bodyPr/>
          <a:lstStyle>
            <a:lvl1pPr marL="239979" indent="-239979" algn="l" defTabSz="959914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tx1"/>
              </a:buClr>
              <a:buFont typeface="Wingdings" pitchFamily="2" charset="2"/>
              <a:buChar char="§"/>
              <a:defRPr sz="2939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19936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Wingdings" pitchFamily="2" charset="2"/>
              <a:buChar char="§"/>
              <a:defRPr sz="2519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99893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Wingdings" pitchFamily="2" charset="2"/>
              <a:buChar char="§"/>
              <a:defRPr sz="21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79850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159807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639764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3119721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599678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 marL="4079636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marL="0" indent="0">
              <a:buClr>
                <a:srgbClr val="C830CC"/>
              </a:buClr>
              <a:buNone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Students can use Find An Apprenticeship to:</a:t>
            </a:r>
          </a:p>
          <a:p>
            <a:pPr>
              <a:buClr>
                <a:srgbClr val="C830CC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Explore apprenticeship opportunities across all industries, employers and locations</a:t>
            </a:r>
          </a:p>
          <a:p>
            <a:pPr>
              <a:buClr>
                <a:srgbClr val="C830CC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Shortlist their favourites</a:t>
            </a:r>
          </a:p>
          <a:p>
            <a:pPr>
              <a:buClr>
                <a:srgbClr val="C830CC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Apply for apprenticeship vacancies</a:t>
            </a:r>
          </a:p>
          <a:p>
            <a:pPr>
              <a:buClr>
                <a:srgbClr val="C830CC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Set up alerts and notifications around favourite searches</a:t>
            </a:r>
          </a:p>
        </p:txBody>
      </p:sp>
      <p:pic>
        <p:nvPicPr>
          <p:cNvPr id="6" name="Picture 5" descr="A computer screen shot of Find an Apprenticeship website, listing apprenticeship vacancies.">
            <a:extLst>
              <a:ext uri="{FF2B5EF4-FFF2-40B4-BE49-F238E27FC236}">
                <a16:creationId xmlns:a16="http://schemas.microsoft.com/office/drawing/2014/main" id="{08B4F1C9-1A98-3D1B-8E0B-9C146A2E5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67" t="28804" r="20032" b="5323"/>
          <a:stretch/>
        </p:blipFill>
        <p:spPr>
          <a:xfrm>
            <a:off x="6989629" y="2007589"/>
            <a:ext cx="4611385" cy="354027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7683" y="649287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7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113285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113285"/>
      </a:accent6>
      <a:hlink>
        <a:srgbClr val="6B9F25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B9FFA46922D644B582E01E25F4CB04" ma:contentTypeVersion="17" ma:contentTypeDescription="Create a new document." ma:contentTypeScope="" ma:versionID="05db58be182c5f85e9b6e56bd54e7979">
  <xsd:schema xmlns:xsd="http://www.w3.org/2001/XMLSchema" xmlns:xs="http://www.w3.org/2001/XMLSchema" xmlns:p="http://schemas.microsoft.com/office/2006/metadata/properties" xmlns:ns2="dfe26666-3b62-4408-8ca6-7aac6ba9166c" xmlns:ns3="f35157c8-20f5-4717-b29a-f8752fe0501a" xmlns:ns4="8c566321-f672-4e06-a901-b5e72b4c4357" targetNamespace="http://schemas.microsoft.com/office/2006/metadata/properties" ma:root="true" ma:fieldsID="b6ec66a1dc1c813c76a506a894599c3b" ns2:_="" ns3:_="" ns4:_="">
    <xsd:import namespace="dfe26666-3b62-4408-8ca6-7aac6ba9166c"/>
    <xsd:import namespace="f35157c8-20f5-4717-b29a-f8752fe0501a"/>
    <xsd:import namespace="8c566321-f672-4e06-a901-b5e72b4c43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26666-3b62-4408-8ca6-7aac6ba916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c07c698-60f5-424f-b9af-f4c59398b5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157c8-20f5-4717-b29a-f8752fe050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66321-f672-4e06-a901-b5e72b4c435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6fd8bfc-8e15-4496-b018-4fb42530b87e}" ma:internalName="TaxCatchAll" ma:showField="CatchAllData" ma:web="f35157c8-20f5-4717-b29a-f8752fe050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e26666-3b62-4408-8ca6-7aac6ba9166c">
      <Terms xmlns="http://schemas.microsoft.com/office/infopath/2007/PartnerControls"/>
    </lcf76f155ced4ddcb4097134ff3c332f>
    <TaxCatchAll xmlns="8c566321-f672-4e06-a901-b5e72b4c4357" xsi:nil="true"/>
  </documentManagement>
</p:properties>
</file>

<file path=customXml/itemProps1.xml><?xml version="1.0" encoding="utf-8"?>
<ds:datastoreItem xmlns:ds="http://schemas.openxmlformats.org/officeDocument/2006/customXml" ds:itemID="{DF23BB68-0616-4572-B647-99F91668DD2D}">
  <ds:schemaRefs>
    <ds:schemaRef ds:uri="8c566321-f672-4e06-a901-b5e72b4c4357"/>
    <ds:schemaRef ds:uri="dfe26666-3b62-4408-8ca6-7aac6ba9166c"/>
    <ds:schemaRef ds:uri="f35157c8-20f5-4717-b29a-f8752fe050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9D982CE-E361-4B8F-B9B1-E55F0EB9FF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BABD31-50F8-404B-9CE7-EE04AA637376}">
  <ds:schemaRefs>
    <ds:schemaRef ds:uri="8c566321-f672-4e06-a901-b5e72b4c4357"/>
    <ds:schemaRef ds:uri="dfe26666-3b62-4408-8ca6-7aac6ba9166c"/>
    <ds:schemaRef ds:uri="f35157c8-20f5-4717-b29a-f8752fe050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Application>Microsoft Office PowerPoint</Application>
  <PresentationFormat>Widescreen</PresentationFormat>
  <Slides>17</Slides>
  <Notes>10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Retrospect</vt:lpstr>
      <vt:lpstr>Introducing apprenticeships with Early connect  Update for parents, guardians and carers to help them support a young person in finding apprenticeship and career opportunities.</vt:lpstr>
      <vt:lpstr>What’s an apprenticeship?</vt:lpstr>
      <vt:lpstr>3 Key facts about apprenticeships</vt:lpstr>
      <vt:lpstr>How to understand the levels</vt:lpstr>
      <vt:lpstr>Types of apprenticeships</vt:lpstr>
      <vt:lpstr>How it works</vt:lpstr>
      <vt:lpstr>What is early connect?</vt:lpstr>
      <vt:lpstr>How can you support your child?</vt:lpstr>
      <vt:lpstr>How to explore and apply for apprenticeships</vt:lpstr>
      <vt:lpstr>What does your child need to do?</vt:lpstr>
      <vt:lpstr>Create an account to search &amp; apply for apprenticeships</vt:lpstr>
      <vt:lpstr>The student journey</vt:lpstr>
      <vt:lpstr>Support for parents</vt:lpstr>
      <vt:lpstr>What local support is available?</vt:lpstr>
      <vt:lpstr>Get An Apprenticeship Adviser</vt:lpstr>
      <vt:lpstr>Local referral Links</vt:lpstr>
      <vt:lpstr>If they see it  they can be 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apprenticeships with Early connect  Update for students interested in finding apprenticeships and careers opportunities.</dc:title>
  <dc:creator>ROLLS, Gemma</dc:creator>
  <cp:revision>1</cp:revision>
  <dcterms:created xsi:type="dcterms:W3CDTF">2024-06-17T06:04:55Z</dcterms:created>
  <dcterms:modified xsi:type="dcterms:W3CDTF">2024-07-23T09:28:48Z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0x0101009AB9FFA46922D644B582E01E25F4CB04</vt:lpwstr>
  </property>
  <property fmtid="{D5CDD505-2E9C-101B-9397-08002B2CF9AE}" pid="3" name="MediaServiceImageTags">
    <vt:lpwstr/>
  </property>
</Properties>
</file>