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3" r:id="rId1"/>
    <p:sldMasterId id="2147483774" r:id="rId2"/>
  </p:sldMasterIdLst>
  <p:notesMasterIdLst>
    <p:notesMasterId r:id="rId9"/>
  </p:notesMasterIdLst>
  <p:handoutMasterIdLst>
    <p:handoutMasterId r:id="rId10"/>
  </p:handoutMasterIdLst>
  <p:sldIdLst>
    <p:sldId id="560" r:id="rId3"/>
    <p:sldId id="555" r:id="rId4"/>
    <p:sldId id="557" r:id="rId5"/>
    <p:sldId id="558" r:id="rId6"/>
    <p:sldId id="556" r:id="rId7"/>
    <p:sldId id="559"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Fennia Sans" pitchFamily="50" charset="0"/>
      <p:regular r:id="rId15"/>
      <p:bold r:id="rId16"/>
      <p:italic r:id="rId17"/>
      <p:boldItalic r:id="rId18"/>
    </p:embeddedFont>
    <p:embeddedFont>
      <p:font typeface="Fennia Sans ExtraBold" pitchFamily="50" charset="0"/>
      <p:bold r:id="rId19"/>
    </p:embeddedFont>
    <p:embeddedFont>
      <p:font typeface="Fennia Sans Light" pitchFamily="50" charset="0"/>
      <p:regular r:id="rId20"/>
      <p:italic r:id="rId21"/>
    </p:embeddedFont>
    <p:embeddedFont>
      <p:font typeface="Verdana" panose="020B0604030504040204" pitchFamily="34" charset="0"/>
      <p:regular r:id="rId22"/>
      <p:bold r:id="rId23"/>
      <p:italic r:id="rId24"/>
      <p:boldItalic r:id="rId25"/>
    </p:embeddedFont>
    <p:embeddedFont>
      <p:font typeface="Verdana Pro Cond Light" panose="020B0306030504040204" pitchFamily="34" charset="0"/>
      <p:regular r:id="rId26"/>
      <p:italic r:id="rId27"/>
    </p:embeddedFont>
    <p:embeddedFont>
      <p:font typeface="Wingdings 3" panose="05040102010807070707" pitchFamily="18" charset="2"/>
      <p:regular r:id="rId28"/>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2F"/>
    <a:srgbClr val="00A830"/>
    <a:srgbClr val="BFE9CB"/>
    <a:srgbClr val="E6E6E6"/>
    <a:srgbClr val="A0DEB1"/>
    <a:srgbClr val="41BE6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3772" autoAdjust="0"/>
  </p:normalViewPr>
  <p:slideViewPr>
    <p:cSldViewPr snapToGrid="0">
      <p:cViewPr varScale="1">
        <p:scale>
          <a:sx n="107" d="100"/>
          <a:sy n="107" d="100"/>
        </p:scale>
        <p:origin x="180" y="6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4B7C4A65-8EC4-4FAC-8F51-46E53F094B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latin typeface="Fennia Sans" pitchFamily="50" charset="0"/>
            </a:endParaRPr>
          </a:p>
        </p:txBody>
      </p:sp>
      <p:sp>
        <p:nvSpPr>
          <p:cNvPr id="3" name="Päivämäärän paikkamerkki 2">
            <a:extLst>
              <a:ext uri="{FF2B5EF4-FFF2-40B4-BE49-F238E27FC236}">
                <a16:creationId xmlns:a16="http://schemas.microsoft.com/office/drawing/2014/main" id="{57686DB4-5415-451F-A8F8-0EBD031300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7FB108-9605-4164-B5FE-31F21B1D9977}" type="datetimeFigureOut">
              <a:rPr lang="fi-FI" smtClean="0">
                <a:latin typeface="Fennia Sans" pitchFamily="50" charset="0"/>
              </a:rPr>
              <a:t>4.10.2021</a:t>
            </a:fld>
            <a:endParaRPr lang="fi-FI">
              <a:latin typeface="Fennia Sans" pitchFamily="50" charset="0"/>
            </a:endParaRPr>
          </a:p>
        </p:txBody>
      </p:sp>
      <p:sp>
        <p:nvSpPr>
          <p:cNvPr id="4" name="Alatunnisteen paikkamerkki 3">
            <a:extLst>
              <a:ext uri="{FF2B5EF4-FFF2-40B4-BE49-F238E27FC236}">
                <a16:creationId xmlns:a16="http://schemas.microsoft.com/office/drawing/2014/main" id="{C53B6E85-BAE3-442B-B209-753BC13D9D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latin typeface="Fennia Sans" pitchFamily="50" charset="0"/>
            </a:endParaRPr>
          </a:p>
        </p:txBody>
      </p:sp>
      <p:sp>
        <p:nvSpPr>
          <p:cNvPr id="5" name="Dian numeron paikkamerkki 4">
            <a:extLst>
              <a:ext uri="{FF2B5EF4-FFF2-40B4-BE49-F238E27FC236}">
                <a16:creationId xmlns:a16="http://schemas.microsoft.com/office/drawing/2014/main" id="{DC5BB931-02DD-407F-906E-61F70D3D02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F9876C-A463-4957-90E6-1B7751408BF5}" type="slidenum">
              <a:rPr lang="fi-FI" smtClean="0">
                <a:latin typeface="Fennia Sans" pitchFamily="50" charset="0"/>
              </a:rPr>
              <a:t>‹#›</a:t>
            </a:fld>
            <a:endParaRPr lang="fi-FI">
              <a:latin typeface="Fennia Sans" pitchFamily="50" charset="0"/>
            </a:endParaRPr>
          </a:p>
        </p:txBody>
      </p:sp>
    </p:spTree>
    <p:extLst>
      <p:ext uri="{BB962C8B-B14F-4D97-AF65-F5344CB8AC3E}">
        <p14:creationId xmlns:p14="http://schemas.microsoft.com/office/powerpoint/2010/main" val="291729161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8T07:24:36.629"/>
    </inkml:context>
    <inkml:brush xml:id="br0">
      <inkml:brushProperty name="width" value="0.06174" units="cm"/>
      <inkml:brushProperty name="height" value="0.06174" units="cm"/>
      <inkml:brushProperty name="color" value="#00A830"/>
      <inkml:brushProperty name="ignorePressure" value="1"/>
    </inkml:brush>
  </inkml:definitions>
  <inkml:trace contextRef="#ctx0" brushRef="#br0">1 1455,'0'-4,"1"0,0 1,0-1,1 1,-1 0,1-1,0 1,0 0,0 0,0 0,5-5,3-6,68-94,176-188,125-71,-135 135,-96 95,92-97,-239 234,-1-1,0 1,1 0,-1 0,0 0,1 0,-1-1,0 1,1 0,-1 0,0-1,0 1,1 0,-1-1,0 1,0 0,0-1,1 1,-1 0,0-1,0 1,0 0,0-1,0 1,0 0,0-1,0 1,0-1,0 1,0 0,0-1,0 1,0 0,0-1,0 1,0-1,0 1,-1 0,1-1,0 1,0 0,0-1,-1 1,1 0,0 0,0-1,-1 1,1-1,-25 1,-33 14,-148 64,44-16,-585 182,732-240,10-3,0 0,0 1,1-1,-1 1,0 0,0 0,1 0,-1 1,-3 3,8-6,0 0,0 1,0-1,0 0,0 1,0-1,0 0,0 0,0 1,0-1,0 0,0 1,1-1,-1 0,0 0,0 1,0-1,0 0,1 0,-1 1,0-1,0 0,1 0,-1 0,0 1,0-1,1 0,-1 0,0 0,1 0,-1 0,0 0,0 1,1-1,-1 0,0 0,1 0,-1 0,0 0,1 0,-1 0,0 0,1-1,-1 1,1 0,20 2,41-5,0-3,0-4,90-24,-64 14,227-63,-254 61,-1-1,-1-4,56-33,-95 47,-2-1,0-1,0-1,28-34,-21 23,-24 26,-1 0,1 0,0 0,0 0,0 0,0 0,0 0,0 0,0 0,0 1,0-1,0 0,0 1,0-1,0 1,1-1,-1 1,0-1,0 1,1 0,1 0,-3 0,1 1,-1 0,1-1,-1 1,1 0,-1 0,1 0,-1-1,0 1,1 0,-1 0,0 0,0 0,0 0,0-1,0 1,0 0,0 0,0 0,0 0,0 0,-1 1,-13 59,-71 150,-33 99,87-215,-35 132,60-198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F3A91-2EE8-4694-81D9-811772DC3CED}" type="datetimeFigureOut">
              <a:rPr lang="fi-FI" smtClean="0"/>
              <a:t>4.10.2021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4C03F-29EF-4DC4-8A1C-D3463D406EF3}" type="slidenum">
              <a:rPr lang="fi-FI" smtClean="0"/>
              <a:t>‹#›</a:t>
            </a:fld>
            <a:endParaRPr lang="fi-FI"/>
          </a:p>
        </p:txBody>
      </p:sp>
    </p:spTree>
    <p:extLst>
      <p:ext uri="{BB962C8B-B14F-4D97-AF65-F5344CB8AC3E}">
        <p14:creationId xmlns:p14="http://schemas.microsoft.com/office/powerpoint/2010/main" val="317858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084C03F-29EF-4DC4-8A1C-D3463D406EF3}" type="slidenum">
              <a:rPr lang="fi-FI" smtClean="0"/>
              <a:t>2</a:t>
            </a:fld>
            <a:endParaRPr lang="fi-FI"/>
          </a:p>
        </p:txBody>
      </p:sp>
    </p:spTree>
    <p:extLst>
      <p:ext uri="{BB962C8B-B14F-4D97-AF65-F5344CB8AC3E}">
        <p14:creationId xmlns:p14="http://schemas.microsoft.com/office/powerpoint/2010/main" val="10755349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19.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1.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genda 3">
    <p:bg>
      <p:bgPr>
        <a:solidFill>
          <a:srgbClr val="FFFFFF"/>
        </a:solidFill>
        <a:effectLst/>
      </p:bgPr>
    </p:bg>
    <p:spTree>
      <p:nvGrpSpPr>
        <p:cNvPr id="1" name=""/>
        <p:cNvGrpSpPr/>
        <p:nvPr/>
      </p:nvGrpSpPr>
      <p:grpSpPr>
        <a:xfrm>
          <a:off x="0" y="0"/>
          <a:ext cx="0" cy="0"/>
          <a:chOff x="0" y="0"/>
          <a:chExt cx="0" cy="0"/>
        </a:xfrm>
      </p:grpSpPr>
      <p:sp>
        <p:nvSpPr>
          <p:cNvPr id="69" name="Ellipsi 68">
            <a:extLst>
              <a:ext uri="{FF2B5EF4-FFF2-40B4-BE49-F238E27FC236}">
                <a16:creationId xmlns:a16="http://schemas.microsoft.com/office/drawing/2014/main" id="{E6A496EE-C8AD-4D3D-A6BA-48D4374A2BE9}"/>
              </a:ext>
            </a:extLst>
          </p:cNvPr>
          <p:cNvSpPr/>
          <p:nvPr userDrawn="1"/>
        </p:nvSpPr>
        <p:spPr>
          <a:xfrm flipV="1">
            <a:off x="5672830" y="5472907"/>
            <a:ext cx="2202219" cy="1134497"/>
          </a:xfrm>
          <a:custGeom>
            <a:avLst/>
            <a:gdLst>
              <a:gd name="connsiteX0" fmla="*/ 0 w 2202219"/>
              <a:gd name="connsiteY0" fmla="*/ 567249 h 1134497"/>
              <a:gd name="connsiteX1" fmla="*/ 1101110 w 2202219"/>
              <a:gd name="connsiteY1" fmla="*/ 0 h 1134497"/>
              <a:gd name="connsiteX2" fmla="*/ 2202220 w 2202219"/>
              <a:gd name="connsiteY2" fmla="*/ 567249 h 1134497"/>
              <a:gd name="connsiteX3" fmla="*/ 1101110 w 2202219"/>
              <a:gd name="connsiteY3" fmla="*/ 1134498 h 1134497"/>
              <a:gd name="connsiteX4" fmla="*/ 0 w 2202219"/>
              <a:gd name="connsiteY4" fmla="*/ 567249 h 1134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219" h="1134497" fill="none" extrusionOk="0">
                <a:moveTo>
                  <a:pt x="0" y="567249"/>
                </a:moveTo>
                <a:cubicBezTo>
                  <a:pt x="149986" y="271759"/>
                  <a:pt x="541669" y="-100193"/>
                  <a:pt x="1101110" y="0"/>
                </a:cubicBezTo>
                <a:cubicBezTo>
                  <a:pt x="1694129" y="-2313"/>
                  <a:pt x="2195608" y="260191"/>
                  <a:pt x="2202220" y="567249"/>
                </a:cubicBezTo>
                <a:cubicBezTo>
                  <a:pt x="2198490" y="844959"/>
                  <a:pt x="1694203" y="1155389"/>
                  <a:pt x="1101110" y="1134498"/>
                </a:cubicBezTo>
                <a:cubicBezTo>
                  <a:pt x="527296" y="1153707"/>
                  <a:pt x="19615" y="885248"/>
                  <a:pt x="0" y="567249"/>
                </a:cubicBezTo>
                <a:close/>
              </a:path>
              <a:path w="2202219" h="1134497" stroke="0" extrusionOk="0">
                <a:moveTo>
                  <a:pt x="0" y="567249"/>
                </a:moveTo>
                <a:cubicBezTo>
                  <a:pt x="-115349" y="182816"/>
                  <a:pt x="447660" y="17011"/>
                  <a:pt x="1101110" y="0"/>
                </a:cubicBezTo>
                <a:cubicBezTo>
                  <a:pt x="1717609" y="1763"/>
                  <a:pt x="2172315" y="254917"/>
                  <a:pt x="2202220" y="567249"/>
                </a:cubicBezTo>
                <a:cubicBezTo>
                  <a:pt x="2167818" y="914128"/>
                  <a:pt x="1698023" y="1196478"/>
                  <a:pt x="1101110" y="1134498"/>
                </a:cubicBezTo>
                <a:cubicBezTo>
                  <a:pt x="465384" y="1119397"/>
                  <a:pt x="78868" y="918216"/>
                  <a:pt x="0" y="567249"/>
                </a:cubicBezTo>
                <a:close/>
              </a:path>
            </a:pathLst>
          </a:custGeom>
          <a:solidFill>
            <a:srgbClr val="A0DEB1">
              <a:alpha val="50000"/>
            </a:srgbClr>
          </a:solidFill>
          <a:ln w="0">
            <a:solidFill>
              <a:srgbClr val="A0DEB1">
                <a:alpha val="0"/>
              </a:srgbClr>
            </a:solidFill>
            <a:prstDash val="solid"/>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Ellipsi 65">
            <a:extLst>
              <a:ext uri="{FF2B5EF4-FFF2-40B4-BE49-F238E27FC236}">
                <a16:creationId xmlns:a16="http://schemas.microsoft.com/office/drawing/2014/main" id="{1B1AB59E-3512-4C52-BA70-4B3523540C1F}"/>
              </a:ext>
            </a:extLst>
          </p:cNvPr>
          <p:cNvSpPr/>
          <p:nvPr userDrawn="1"/>
        </p:nvSpPr>
        <p:spPr>
          <a:xfrm flipV="1">
            <a:off x="6928924" y="3139733"/>
            <a:ext cx="1558452" cy="680039"/>
          </a:xfrm>
          <a:custGeom>
            <a:avLst/>
            <a:gdLst>
              <a:gd name="connsiteX0" fmla="*/ 0 w 1558452"/>
              <a:gd name="connsiteY0" fmla="*/ 340020 h 680039"/>
              <a:gd name="connsiteX1" fmla="*/ 779226 w 1558452"/>
              <a:gd name="connsiteY1" fmla="*/ 0 h 680039"/>
              <a:gd name="connsiteX2" fmla="*/ 1558452 w 1558452"/>
              <a:gd name="connsiteY2" fmla="*/ 340020 h 680039"/>
              <a:gd name="connsiteX3" fmla="*/ 779226 w 1558452"/>
              <a:gd name="connsiteY3" fmla="*/ 680040 h 680039"/>
              <a:gd name="connsiteX4" fmla="*/ 0 w 1558452"/>
              <a:gd name="connsiteY4" fmla="*/ 340020 h 68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452" h="680039" fill="none" extrusionOk="0">
                <a:moveTo>
                  <a:pt x="0" y="340020"/>
                </a:moveTo>
                <a:cubicBezTo>
                  <a:pt x="27978" y="155551"/>
                  <a:pt x="389647" y="-83916"/>
                  <a:pt x="779226" y="0"/>
                </a:cubicBezTo>
                <a:cubicBezTo>
                  <a:pt x="1169338" y="-6163"/>
                  <a:pt x="1536072" y="173302"/>
                  <a:pt x="1558452" y="340020"/>
                </a:cubicBezTo>
                <a:cubicBezTo>
                  <a:pt x="1554527" y="490382"/>
                  <a:pt x="1147600" y="766176"/>
                  <a:pt x="779226" y="680040"/>
                </a:cubicBezTo>
                <a:cubicBezTo>
                  <a:pt x="354339" y="683101"/>
                  <a:pt x="47569" y="539245"/>
                  <a:pt x="0" y="340020"/>
                </a:cubicBezTo>
                <a:close/>
              </a:path>
              <a:path w="1558452" h="680039" stroke="0" extrusionOk="0">
                <a:moveTo>
                  <a:pt x="0" y="340020"/>
                </a:moveTo>
                <a:cubicBezTo>
                  <a:pt x="-76574" y="104999"/>
                  <a:pt x="296744" y="19564"/>
                  <a:pt x="779226" y="0"/>
                </a:cubicBezTo>
                <a:cubicBezTo>
                  <a:pt x="1242800" y="6993"/>
                  <a:pt x="1531909" y="153076"/>
                  <a:pt x="1558452" y="340020"/>
                </a:cubicBezTo>
                <a:cubicBezTo>
                  <a:pt x="1491157" y="593525"/>
                  <a:pt x="1191066" y="782377"/>
                  <a:pt x="779226" y="680040"/>
                </a:cubicBezTo>
                <a:cubicBezTo>
                  <a:pt x="309460" y="658477"/>
                  <a:pt x="46592" y="550070"/>
                  <a:pt x="0" y="340020"/>
                </a:cubicBezTo>
                <a:close/>
              </a:path>
            </a:pathLst>
          </a:custGeom>
          <a:solidFill>
            <a:srgbClr val="A0DEB1">
              <a:alpha val="50000"/>
            </a:srgbClr>
          </a:solidFill>
          <a:ln w="0">
            <a:solidFill>
              <a:srgbClr val="A0DEB1">
                <a:alpha val="0"/>
              </a:srgbClr>
            </a:solidFill>
            <a:prstDash val="solid"/>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Ellipsi 64">
            <a:extLst>
              <a:ext uri="{FF2B5EF4-FFF2-40B4-BE49-F238E27FC236}">
                <a16:creationId xmlns:a16="http://schemas.microsoft.com/office/drawing/2014/main" id="{155139B5-E734-4D69-AF56-7B05BD7066C3}"/>
              </a:ext>
            </a:extLst>
          </p:cNvPr>
          <p:cNvSpPr/>
          <p:nvPr userDrawn="1"/>
        </p:nvSpPr>
        <p:spPr>
          <a:xfrm>
            <a:off x="4664955" y="1674771"/>
            <a:ext cx="1839902" cy="988941"/>
          </a:xfrm>
          <a:custGeom>
            <a:avLst/>
            <a:gdLst>
              <a:gd name="connsiteX0" fmla="*/ 0 w 1839902"/>
              <a:gd name="connsiteY0" fmla="*/ 494471 h 988941"/>
              <a:gd name="connsiteX1" fmla="*/ 919951 w 1839902"/>
              <a:gd name="connsiteY1" fmla="*/ 0 h 988941"/>
              <a:gd name="connsiteX2" fmla="*/ 1839902 w 1839902"/>
              <a:gd name="connsiteY2" fmla="*/ 494471 h 988941"/>
              <a:gd name="connsiteX3" fmla="*/ 919951 w 1839902"/>
              <a:gd name="connsiteY3" fmla="*/ 988942 h 988941"/>
              <a:gd name="connsiteX4" fmla="*/ 0 w 1839902"/>
              <a:gd name="connsiteY4" fmla="*/ 494471 h 98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902" h="988941" fill="none" extrusionOk="0">
                <a:moveTo>
                  <a:pt x="0" y="494471"/>
                </a:moveTo>
                <a:cubicBezTo>
                  <a:pt x="22656" y="224070"/>
                  <a:pt x="463041" y="-105297"/>
                  <a:pt x="919951" y="0"/>
                </a:cubicBezTo>
                <a:cubicBezTo>
                  <a:pt x="1399850" y="-4315"/>
                  <a:pt x="1834676" y="226302"/>
                  <a:pt x="1839902" y="494471"/>
                </a:cubicBezTo>
                <a:cubicBezTo>
                  <a:pt x="1829517" y="668520"/>
                  <a:pt x="1369444" y="1070355"/>
                  <a:pt x="919951" y="988942"/>
                </a:cubicBezTo>
                <a:cubicBezTo>
                  <a:pt x="465247" y="1018821"/>
                  <a:pt x="8158" y="769522"/>
                  <a:pt x="0" y="494471"/>
                </a:cubicBezTo>
                <a:close/>
              </a:path>
              <a:path w="1839902" h="988941" stroke="0" extrusionOk="0">
                <a:moveTo>
                  <a:pt x="0" y="494471"/>
                </a:moveTo>
                <a:cubicBezTo>
                  <a:pt x="-87266" y="167554"/>
                  <a:pt x="324962" y="32620"/>
                  <a:pt x="919951" y="0"/>
                </a:cubicBezTo>
                <a:cubicBezTo>
                  <a:pt x="1483230" y="11622"/>
                  <a:pt x="1828519" y="221744"/>
                  <a:pt x="1839902" y="494471"/>
                </a:cubicBezTo>
                <a:cubicBezTo>
                  <a:pt x="1819916" y="787077"/>
                  <a:pt x="1412102" y="1076960"/>
                  <a:pt x="919951" y="988942"/>
                </a:cubicBezTo>
                <a:cubicBezTo>
                  <a:pt x="355087" y="957871"/>
                  <a:pt x="32338" y="783011"/>
                  <a:pt x="0" y="494471"/>
                </a:cubicBezTo>
                <a:close/>
              </a:path>
            </a:pathLst>
          </a:custGeom>
          <a:solidFill>
            <a:srgbClr val="A0DEB1">
              <a:alpha val="50000"/>
            </a:srgbClr>
          </a:solidFill>
          <a:ln w="0">
            <a:solidFill>
              <a:srgbClr val="A0DEB1">
                <a:alpha val="0"/>
              </a:srgbClr>
            </a:solidFill>
            <a:prstDash val="solid"/>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2" name="Ryhmä 11">
            <a:extLst>
              <a:ext uri="{FF2B5EF4-FFF2-40B4-BE49-F238E27FC236}">
                <a16:creationId xmlns:a16="http://schemas.microsoft.com/office/drawing/2014/main" id="{5C11400F-F2BC-4C3B-A5A6-C946AF96D549}"/>
              </a:ext>
            </a:extLst>
          </p:cNvPr>
          <p:cNvGrpSpPr/>
          <p:nvPr userDrawn="1"/>
        </p:nvGrpSpPr>
        <p:grpSpPr>
          <a:xfrm>
            <a:off x="11653846" y="6269473"/>
            <a:ext cx="159218" cy="319133"/>
            <a:chOff x="8966200" y="1884363"/>
            <a:chExt cx="361951" cy="725487"/>
          </a:xfrm>
        </p:grpSpPr>
        <p:sp>
          <p:nvSpPr>
            <p:cNvPr id="13" name="Freeform 5">
              <a:extLst>
                <a:ext uri="{FF2B5EF4-FFF2-40B4-BE49-F238E27FC236}">
                  <a16:creationId xmlns:a16="http://schemas.microsoft.com/office/drawing/2014/main" id="{5A5BC255-D45E-420F-B956-B3B21008A658}"/>
                </a:ext>
              </a:extLst>
            </p:cNvPr>
            <p:cNvSpPr>
              <a:spLocks/>
            </p:cNvSpPr>
            <p:nvPr userDrawn="1"/>
          </p:nvSpPr>
          <p:spPr bwMode="auto">
            <a:xfrm>
              <a:off x="8966200" y="2122488"/>
              <a:ext cx="361950" cy="487362"/>
            </a:xfrm>
            <a:custGeom>
              <a:avLst/>
              <a:gdLst>
                <a:gd name="T0" fmla="*/ 96 w 96"/>
                <a:gd name="T1" fmla="*/ 0 h 129"/>
                <a:gd name="T2" fmla="*/ 96 w 96"/>
                <a:gd name="T3" fmla="*/ 23 h 129"/>
                <a:gd name="T4" fmla="*/ 61 w 96"/>
                <a:gd name="T5" fmla="*/ 66 h 129"/>
                <a:gd name="T6" fmla="*/ 61 w 96"/>
                <a:gd name="T7" fmla="*/ 129 h 129"/>
                <a:gd name="T8" fmla="*/ 35 w 96"/>
                <a:gd name="T9" fmla="*/ 129 h 129"/>
                <a:gd name="T10" fmla="*/ 35 w 96"/>
                <a:gd name="T11" fmla="*/ 66 h 129"/>
                <a:gd name="T12" fmla="*/ 0 w 96"/>
                <a:gd name="T13" fmla="*/ 23 h 129"/>
                <a:gd name="T14" fmla="*/ 0 w 96"/>
                <a:gd name="T15" fmla="*/ 0 h 129"/>
                <a:gd name="T16" fmla="*/ 48 w 96"/>
                <a:gd name="T17" fmla="*/ 26 h 129"/>
                <a:gd name="T18" fmla="*/ 96 w 96"/>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29">
                  <a:moveTo>
                    <a:pt x="96" y="0"/>
                  </a:moveTo>
                  <a:cubicBezTo>
                    <a:pt x="96" y="23"/>
                    <a:pt x="96" y="23"/>
                    <a:pt x="96" y="23"/>
                  </a:cubicBezTo>
                  <a:cubicBezTo>
                    <a:pt x="76" y="23"/>
                    <a:pt x="61" y="42"/>
                    <a:pt x="61" y="66"/>
                  </a:cubicBezTo>
                  <a:cubicBezTo>
                    <a:pt x="61" y="129"/>
                    <a:pt x="61" y="129"/>
                    <a:pt x="61" y="129"/>
                  </a:cubicBezTo>
                  <a:cubicBezTo>
                    <a:pt x="35" y="129"/>
                    <a:pt x="35" y="129"/>
                    <a:pt x="35" y="129"/>
                  </a:cubicBezTo>
                  <a:cubicBezTo>
                    <a:pt x="35" y="66"/>
                    <a:pt x="35" y="66"/>
                    <a:pt x="35" y="66"/>
                  </a:cubicBezTo>
                  <a:cubicBezTo>
                    <a:pt x="35" y="42"/>
                    <a:pt x="20" y="23"/>
                    <a:pt x="0" y="23"/>
                  </a:cubicBezTo>
                  <a:cubicBezTo>
                    <a:pt x="0" y="0"/>
                    <a:pt x="0" y="0"/>
                    <a:pt x="0" y="0"/>
                  </a:cubicBezTo>
                  <a:cubicBezTo>
                    <a:pt x="20" y="0"/>
                    <a:pt x="37" y="10"/>
                    <a:pt x="48" y="26"/>
                  </a:cubicBezTo>
                  <a:cubicBezTo>
                    <a:pt x="59" y="10"/>
                    <a:pt x="76" y="0"/>
                    <a:pt x="96"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7DF94002-367F-4C65-A5F5-B2ACF9F1D234}"/>
                </a:ext>
              </a:extLst>
            </p:cNvPr>
            <p:cNvSpPr>
              <a:spLocks/>
            </p:cNvSpPr>
            <p:nvPr userDrawn="1"/>
          </p:nvSpPr>
          <p:spPr bwMode="auto">
            <a:xfrm>
              <a:off x="9097963" y="1884363"/>
              <a:ext cx="230188" cy="249237"/>
            </a:xfrm>
            <a:custGeom>
              <a:avLst/>
              <a:gdLst>
                <a:gd name="T0" fmla="*/ 61 w 61"/>
                <a:gd name="T1" fmla="*/ 0 h 66"/>
                <a:gd name="T2" fmla="*/ 61 w 61"/>
                <a:gd name="T3" fmla="*/ 23 h 66"/>
                <a:gd name="T4" fmla="*/ 26 w 61"/>
                <a:gd name="T5" fmla="*/ 66 h 66"/>
                <a:gd name="T6" fmla="*/ 0 w 61"/>
                <a:gd name="T7" fmla="*/ 66 h 66"/>
                <a:gd name="T8" fmla="*/ 61 w 61"/>
                <a:gd name="T9" fmla="*/ 0 h 66"/>
              </a:gdLst>
              <a:ahLst/>
              <a:cxnLst>
                <a:cxn ang="0">
                  <a:pos x="T0" y="T1"/>
                </a:cxn>
                <a:cxn ang="0">
                  <a:pos x="T2" y="T3"/>
                </a:cxn>
                <a:cxn ang="0">
                  <a:pos x="T4" y="T5"/>
                </a:cxn>
                <a:cxn ang="0">
                  <a:pos x="T6" y="T7"/>
                </a:cxn>
                <a:cxn ang="0">
                  <a:pos x="T8" y="T9"/>
                </a:cxn>
              </a:cxnLst>
              <a:rect l="0" t="0" r="r" b="b"/>
              <a:pathLst>
                <a:path w="61" h="66">
                  <a:moveTo>
                    <a:pt x="61" y="0"/>
                  </a:moveTo>
                  <a:cubicBezTo>
                    <a:pt x="61" y="23"/>
                    <a:pt x="61" y="23"/>
                    <a:pt x="61" y="23"/>
                  </a:cubicBezTo>
                  <a:cubicBezTo>
                    <a:pt x="41" y="23"/>
                    <a:pt x="26" y="42"/>
                    <a:pt x="26" y="66"/>
                  </a:cubicBezTo>
                  <a:cubicBezTo>
                    <a:pt x="0" y="66"/>
                    <a:pt x="0" y="66"/>
                    <a:pt x="0" y="66"/>
                  </a:cubicBezTo>
                  <a:cubicBezTo>
                    <a:pt x="0" y="30"/>
                    <a:pt x="28" y="0"/>
                    <a:pt x="61"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0" name="Suora yhdysviiva 9">
            <a:extLst>
              <a:ext uri="{FF2B5EF4-FFF2-40B4-BE49-F238E27FC236}">
                <a16:creationId xmlns:a16="http://schemas.microsoft.com/office/drawing/2014/main" id="{CB91F40B-3FDE-46C3-9813-639A8AED1DA7}"/>
              </a:ext>
            </a:extLst>
          </p:cNvPr>
          <p:cNvCxnSpPr/>
          <p:nvPr userDrawn="1"/>
        </p:nvCxnSpPr>
        <p:spPr>
          <a:xfrm>
            <a:off x="378936" y="396786"/>
            <a:ext cx="114415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Ellipsi 14">
            <a:extLst>
              <a:ext uri="{FF2B5EF4-FFF2-40B4-BE49-F238E27FC236}">
                <a16:creationId xmlns:a16="http://schemas.microsoft.com/office/drawing/2014/main" id="{E2B6B5AC-CD7E-45D3-8A74-9C056BCC0E15}"/>
              </a:ext>
            </a:extLst>
          </p:cNvPr>
          <p:cNvSpPr/>
          <p:nvPr userDrawn="1"/>
        </p:nvSpPr>
        <p:spPr>
          <a:xfrm>
            <a:off x="7910562" y="664790"/>
            <a:ext cx="3482852" cy="1271041"/>
          </a:xfrm>
          <a:custGeom>
            <a:avLst/>
            <a:gdLst>
              <a:gd name="connsiteX0" fmla="*/ 0 w 3482852"/>
              <a:gd name="connsiteY0" fmla="*/ 635521 h 1271041"/>
              <a:gd name="connsiteX1" fmla="*/ 1741426 w 3482852"/>
              <a:gd name="connsiteY1" fmla="*/ 0 h 1271041"/>
              <a:gd name="connsiteX2" fmla="*/ 3482852 w 3482852"/>
              <a:gd name="connsiteY2" fmla="*/ 635521 h 1271041"/>
              <a:gd name="connsiteX3" fmla="*/ 1741426 w 3482852"/>
              <a:gd name="connsiteY3" fmla="*/ 1271042 h 1271041"/>
              <a:gd name="connsiteX4" fmla="*/ 0 w 3482852"/>
              <a:gd name="connsiteY4" fmla="*/ 635521 h 1271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2852" h="1271041" fill="none" extrusionOk="0">
                <a:moveTo>
                  <a:pt x="0" y="635521"/>
                </a:moveTo>
                <a:cubicBezTo>
                  <a:pt x="34057" y="288572"/>
                  <a:pt x="787410" y="-15943"/>
                  <a:pt x="1741426" y="0"/>
                </a:cubicBezTo>
                <a:cubicBezTo>
                  <a:pt x="2621614" y="-12492"/>
                  <a:pt x="3473666" y="293181"/>
                  <a:pt x="3482852" y="635521"/>
                </a:cubicBezTo>
                <a:cubicBezTo>
                  <a:pt x="3472115" y="884117"/>
                  <a:pt x="2570044" y="1456076"/>
                  <a:pt x="1741426" y="1271042"/>
                </a:cubicBezTo>
                <a:cubicBezTo>
                  <a:pt x="827186" y="1297647"/>
                  <a:pt x="40651" y="996284"/>
                  <a:pt x="0" y="635521"/>
                </a:cubicBezTo>
                <a:close/>
              </a:path>
              <a:path w="3482852" h="1271041" stroke="0" extrusionOk="0">
                <a:moveTo>
                  <a:pt x="0" y="635521"/>
                </a:moveTo>
                <a:cubicBezTo>
                  <a:pt x="-123067" y="208621"/>
                  <a:pt x="642291" y="51558"/>
                  <a:pt x="1741426" y="0"/>
                </a:cubicBezTo>
                <a:cubicBezTo>
                  <a:pt x="2741032" y="7967"/>
                  <a:pt x="3449334" y="285598"/>
                  <a:pt x="3482852" y="635521"/>
                </a:cubicBezTo>
                <a:cubicBezTo>
                  <a:pt x="3343318" y="1122772"/>
                  <a:pt x="2688607" y="1351642"/>
                  <a:pt x="1741426" y="1271042"/>
                </a:cubicBezTo>
                <a:cubicBezTo>
                  <a:pt x="707209" y="1231401"/>
                  <a:pt x="12878" y="992663"/>
                  <a:pt x="0" y="635521"/>
                </a:cubicBezTo>
                <a:close/>
              </a:path>
            </a:pathLst>
          </a:custGeom>
          <a:solidFill>
            <a:srgbClr val="A0DEB1">
              <a:alpha val="50000"/>
            </a:srgbClr>
          </a:solidFill>
          <a:ln w="0">
            <a:solidFill>
              <a:srgbClr val="A0DEB1">
                <a:alpha val="0"/>
              </a:srgbClr>
            </a:solidFill>
            <a:prstDash val="solid"/>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81">
            <a:extLst>
              <a:ext uri="{FF2B5EF4-FFF2-40B4-BE49-F238E27FC236}">
                <a16:creationId xmlns:a16="http://schemas.microsoft.com/office/drawing/2014/main" id="{8D3E8BFA-AD7B-4CBF-BB7B-3ACBE036F289}"/>
              </a:ext>
            </a:extLst>
          </p:cNvPr>
          <p:cNvSpPr/>
          <p:nvPr userDrawn="1"/>
        </p:nvSpPr>
        <p:spPr bwMode="auto">
          <a:xfrm>
            <a:off x="1340964" y="4000137"/>
            <a:ext cx="890909" cy="428699"/>
          </a:xfrm>
          <a:prstGeom prst="rect">
            <a:avLst/>
          </a:prstGeom>
          <a:solidFill>
            <a:schemeClr val="accent5">
              <a:lumMod val="60000"/>
              <a:lumOff val="40000"/>
              <a:alpha val="75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fi-FI" sz="1067" b="1" dirty="0">
              <a:solidFill>
                <a:srgbClr val="131313"/>
              </a:solidFill>
              <a:latin typeface="Verdana Pro Cond Light" panose="020B0306030504040204" pitchFamily="34" charset="0"/>
              <a:ea typeface="ＭＳ Ｐゴシック" pitchFamily="64" charset="-128"/>
            </a:endParaRPr>
          </a:p>
        </p:txBody>
      </p:sp>
      <p:sp>
        <p:nvSpPr>
          <p:cNvPr id="17" name="Isosceles Triangle 6">
            <a:extLst>
              <a:ext uri="{FF2B5EF4-FFF2-40B4-BE49-F238E27FC236}">
                <a16:creationId xmlns:a16="http://schemas.microsoft.com/office/drawing/2014/main" id="{D5300218-B2B2-4E30-BFCF-9BD9DDD434C1}"/>
              </a:ext>
            </a:extLst>
          </p:cNvPr>
          <p:cNvSpPr/>
          <p:nvPr userDrawn="1"/>
        </p:nvSpPr>
        <p:spPr bwMode="auto">
          <a:xfrm rot="10800000">
            <a:off x="2243041" y="4456057"/>
            <a:ext cx="2112235" cy="964741"/>
          </a:xfrm>
          <a:prstGeom prst="triangle">
            <a:avLst/>
          </a:prstGeom>
          <a:solidFill>
            <a:srgbClr val="41BE63"/>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fi-FI" sz="3200" b="1">
              <a:solidFill>
                <a:srgbClr val="131313"/>
              </a:solidFill>
              <a:latin typeface="Verdana Pro Cond Light" panose="020B0604020202020204" pitchFamily="34" charset="0"/>
              <a:ea typeface="ＭＳ Ｐゴシック" pitchFamily="64" charset="-128"/>
            </a:endParaRPr>
          </a:p>
        </p:txBody>
      </p:sp>
      <p:sp>
        <p:nvSpPr>
          <p:cNvPr id="18" name="TextBox 34">
            <a:extLst>
              <a:ext uri="{FF2B5EF4-FFF2-40B4-BE49-F238E27FC236}">
                <a16:creationId xmlns:a16="http://schemas.microsoft.com/office/drawing/2014/main" id="{227A8AC0-4AC4-4B19-B1D7-9D4140310B79}"/>
              </a:ext>
            </a:extLst>
          </p:cNvPr>
          <p:cNvSpPr txBox="1"/>
          <p:nvPr userDrawn="1"/>
        </p:nvSpPr>
        <p:spPr>
          <a:xfrm>
            <a:off x="2906701" y="4675189"/>
            <a:ext cx="713420" cy="276999"/>
          </a:xfrm>
          <a:prstGeom prst="rect">
            <a:avLst/>
          </a:prstGeom>
          <a:noFill/>
        </p:spPr>
        <p:txBody>
          <a:bodyPr wrap="square" rtlCol="0">
            <a:spAutoFit/>
          </a:bodyPr>
          <a:lstStyle/>
          <a:p>
            <a:pPr algn="ctr" defTabSz="1219170" fontAlgn="base">
              <a:spcBef>
                <a:spcPct val="0"/>
              </a:spcBef>
              <a:spcAft>
                <a:spcPct val="0"/>
              </a:spcAft>
              <a:defRPr/>
            </a:pPr>
            <a:r>
              <a:rPr lang="en-US" sz="1200" b="1" dirty="0">
                <a:solidFill>
                  <a:schemeClr val="accent1">
                    <a:lumMod val="75000"/>
                  </a:schemeClr>
                </a:solidFill>
                <a:latin typeface="Fennia Sans Light" pitchFamily="50" charset="0"/>
                <a:ea typeface="HGMaruGothicMPRO" panose="020F0600000000000000" pitchFamily="34" charset="-128"/>
              </a:rPr>
              <a:t>I </a:t>
            </a:r>
            <a:r>
              <a:rPr lang="fi-FI" sz="1200" b="1" dirty="0">
                <a:solidFill>
                  <a:schemeClr val="accent1">
                    <a:lumMod val="75000"/>
                  </a:schemeClr>
                </a:solidFill>
                <a:latin typeface="Fennia Sans Light" pitchFamily="50" charset="0"/>
                <a:ea typeface="HGMaruGothicMPRO" panose="020F0600000000000000" pitchFamily="34" charset="-128"/>
              </a:rPr>
              <a:t>viikko</a:t>
            </a:r>
            <a:endParaRPr lang="fi-FI" sz="1867" b="1" dirty="0">
              <a:solidFill>
                <a:schemeClr val="accent1">
                  <a:lumMod val="75000"/>
                </a:schemeClr>
              </a:solidFill>
              <a:latin typeface="Fennia Sans Light" pitchFamily="50" charset="0"/>
              <a:ea typeface="HGMaruGothicMPRO" panose="020F0600000000000000" pitchFamily="34" charset="-128"/>
            </a:endParaRPr>
          </a:p>
        </p:txBody>
      </p:sp>
      <p:sp>
        <p:nvSpPr>
          <p:cNvPr id="19" name="Isosceles Triangle 8">
            <a:extLst>
              <a:ext uri="{FF2B5EF4-FFF2-40B4-BE49-F238E27FC236}">
                <a16:creationId xmlns:a16="http://schemas.microsoft.com/office/drawing/2014/main" id="{EA557E52-2F5E-40FC-9319-FAAF1079E741}"/>
              </a:ext>
            </a:extLst>
          </p:cNvPr>
          <p:cNvSpPr/>
          <p:nvPr userDrawn="1"/>
        </p:nvSpPr>
        <p:spPr bwMode="auto">
          <a:xfrm rot="10800000">
            <a:off x="6460182" y="4448270"/>
            <a:ext cx="2112235" cy="964744"/>
          </a:xfrm>
          <a:prstGeom prst="triangle">
            <a:avLst/>
          </a:prstGeom>
          <a:solidFill>
            <a:srgbClr val="41BE63"/>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fi-FI" sz="3200" b="1">
              <a:solidFill>
                <a:srgbClr val="131313"/>
              </a:solidFill>
              <a:latin typeface="Verdana Pro Cond Light" panose="020B0604020202020204" pitchFamily="34" charset="0"/>
              <a:ea typeface="ＭＳ Ｐゴシック" pitchFamily="64" charset="-128"/>
            </a:endParaRPr>
          </a:p>
        </p:txBody>
      </p:sp>
      <p:sp>
        <p:nvSpPr>
          <p:cNvPr id="20" name="TextBox 36">
            <a:extLst>
              <a:ext uri="{FF2B5EF4-FFF2-40B4-BE49-F238E27FC236}">
                <a16:creationId xmlns:a16="http://schemas.microsoft.com/office/drawing/2014/main" id="{4080E989-1AAB-4C04-A3E2-0E255E0226DD}"/>
              </a:ext>
            </a:extLst>
          </p:cNvPr>
          <p:cNvSpPr txBox="1"/>
          <p:nvPr userDrawn="1"/>
        </p:nvSpPr>
        <p:spPr>
          <a:xfrm>
            <a:off x="7121870" y="4675189"/>
            <a:ext cx="807183" cy="276999"/>
          </a:xfrm>
          <a:prstGeom prst="rect">
            <a:avLst/>
          </a:prstGeom>
          <a:noFill/>
        </p:spPr>
        <p:txBody>
          <a:bodyPr wrap="square" rtlCol="0">
            <a:spAutoFit/>
          </a:bodyPr>
          <a:lstStyle/>
          <a:p>
            <a:pPr algn="ctr" defTabSz="1219170" fontAlgn="base">
              <a:spcBef>
                <a:spcPct val="0"/>
              </a:spcBef>
              <a:spcAft>
                <a:spcPct val="0"/>
              </a:spcAft>
              <a:defRPr/>
            </a:pPr>
            <a:r>
              <a:rPr lang="en-US" sz="1200" b="1" dirty="0">
                <a:solidFill>
                  <a:schemeClr val="accent1">
                    <a:lumMod val="75000"/>
                  </a:schemeClr>
                </a:solidFill>
                <a:latin typeface="Fennia Sans Light" pitchFamily="50" charset="0"/>
                <a:ea typeface="HGMaruGothicMPRO" panose="020F0600000000000000" pitchFamily="34" charset="-128"/>
              </a:rPr>
              <a:t>III </a:t>
            </a:r>
            <a:r>
              <a:rPr lang="fi-FI" sz="1200" b="1" dirty="0">
                <a:solidFill>
                  <a:schemeClr val="accent1">
                    <a:lumMod val="75000"/>
                  </a:schemeClr>
                </a:solidFill>
                <a:latin typeface="Fennia Sans Light" pitchFamily="50" charset="0"/>
                <a:ea typeface="HGMaruGothicMPRO" panose="020F0600000000000000" pitchFamily="34" charset="-128"/>
              </a:rPr>
              <a:t>viikko</a:t>
            </a:r>
            <a:endParaRPr lang="fi-FI" sz="1867" b="1" dirty="0">
              <a:solidFill>
                <a:schemeClr val="accent1">
                  <a:lumMod val="75000"/>
                </a:schemeClr>
              </a:solidFill>
              <a:latin typeface="Fennia Sans Light" pitchFamily="50" charset="0"/>
              <a:ea typeface="HGMaruGothicMPRO" panose="020F0600000000000000" pitchFamily="34" charset="-128"/>
            </a:endParaRPr>
          </a:p>
        </p:txBody>
      </p:sp>
      <p:sp>
        <p:nvSpPr>
          <p:cNvPr id="21" name="Rectangle 79">
            <a:extLst>
              <a:ext uri="{FF2B5EF4-FFF2-40B4-BE49-F238E27FC236}">
                <a16:creationId xmlns:a16="http://schemas.microsoft.com/office/drawing/2014/main" id="{796E71A1-0C9D-48C8-B356-2A3CD6B9152A}"/>
              </a:ext>
            </a:extLst>
          </p:cNvPr>
          <p:cNvSpPr/>
          <p:nvPr userDrawn="1"/>
        </p:nvSpPr>
        <p:spPr bwMode="auto">
          <a:xfrm>
            <a:off x="2231874" y="3998800"/>
            <a:ext cx="8456616" cy="428699"/>
          </a:xfrm>
          <a:prstGeom prst="rect">
            <a:avLst/>
          </a:prstGeom>
          <a:solidFill>
            <a:schemeClr val="accent6">
              <a:alpha val="25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fi-FI" sz="3200" b="1">
              <a:solidFill>
                <a:srgbClr val="131313"/>
              </a:solidFill>
              <a:latin typeface="Verdana" pitchFamily="34" charset="0"/>
              <a:ea typeface="ＭＳ Ｐゴシック" pitchFamily="64" charset="-128"/>
            </a:endParaRPr>
          </a:p>
        </p:txBody>
      </p:sp>
      <p:sp>
        <p:nvSpPr>
          <p:cNvPr id="22" name="Isosceles Triangle 5">
            <a:extLst>
              <a:ext uri="{FF2B5EF4-FFF2-40B4-BE49-F238E27FC236}">
                <a16:creationId xmlns:a16="http://schemas.microsoft.com/office/drawing/2014/main" id="{E88B896D-31F3-439C-AFDD-FD897D51AFB7}"/>
              </a:ext>
            </a:extLst>
          </p:cNvPr>
          <p:cNvSpPr/>
          <p:nvPr userDrawn="1"/>
        </p:nvSpPr>
        <p:spPr bwMode="auto">
          <a:xfrm>
            <a:off x="4351116" y="3483470"/>
            <a:ext cx="2112235" cy="964800"/>
          </a:xfrm>
          <a:prstGeom prst="triangle">
            <a:avLst/>
          </a:prstGeom>
          <a:solidFill>
            <a:srgbClr val="A0DEB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fi-FI" sz="3200" b="1">
              <a:solidFill>
                <a:srgbClr val="131313"/>
              </a:solidFill>
              <a:latin typeface="Verdana Pro Cond Light" panose="020B0604020202020204" pitchFamily="34" charset="0"/>
              <a:ea typeface="ＭＳ Ｐゴシック" pitchFamily="64" charset="-128"/>
            </a:endParaRPr>
          </a:p>
        </p:txBody>
      </p:sp>
      <p:sp>
        <p:nvSpPr>
          <p:cNvPr id="23" name="TextBox 33">
            <a:extLst>
              <a:ext uri="{FF2B5EF4-FFF2-40B4-BE49-F238E27FC236}">
                <a16:creationId xmlns:a16="http://schemas.microsoft.com/office/drawing/2014/main" id="{9DD57B75-1831-4F92-810E-471E20F1E978}"/>
              </a:ext>
            </a:extLst>
          </p:cNvPr>
          <p:cNvSpPr txBox="1"/>
          <p:nvPr userDrawn="1"/>
        </p:nvSpPr>
        <p:spPr>
          <a:xfrm>
            <a:off x="5037696" y="3993933"/>
            <a:ext cx="713420" cy="276999"/>
          </a:xfrm>
          <a:prstGeom prst="rect">
            <a:avLst/>
          </a:prstGeom>
          <a:noFill/>
        </p:spPr>
        <p:txBody>
          <a:bodyPr wrap="square" rtlCol="0">
            <a:spAutoFit/>
          </a:bodyPr>
          <a:lstStyle/>
          <a:p>
            <a:pPr algn="ctr" defTabSz="1219170" fontAlgn="base">
              <a:spcBef>
                <a:spcPct val="0"/>
              </a:spcBef>
              <a:spcAft>
                <a:spcPct val="0"/>
              </a:spcAft>
              <a:defRPr/>
            </a:pPr>
            <a:r>
              <a:rPr lang="en-US" sz="1200" b="1" dirty="0">
                <a:solidFill>
                  <a:schemeClr val="accent1">
                    <a:lumMod val="75000"/>
                  </a:schemeClr>
                </a:solidFill>
                <a:latin typeface="Fennia Sans Light" pitchFamily="50" charset="0"/>
                <a:ea typeface="HGMaruGothicMPRO" panose="020F0600000000000000" pitchFamily="34" charset="-128"/>
              </a:rPr>
              <a:t>II </a:t>
            </a:r>
            <a:r>
              <a:rPr lang="fi-FI" sz="1200" b="1" dirty="0">
                <a:solidFill>
                  <a:schemeClr val="accent1">
                    <a:lumMod val="75000"/>
                  </a:schemeClr>
                </a:solidFill>
                <a:latin typeface="Fennia Sans Light" pitchFamily="50" charset="0"/>
                <a:ea typeface="HGMaruGothicMPRO" panose="020F0600000000000000" pitchFamily="34" charset="-128"/>
              </a:rPr>
              <a:t>viikko</a:t>
            </a:r>
            <a:endParaRPr lang="fi-FI" sz="1867" b="1" dirty="0">
              <a:solidFill>
                <a:schemeClr val="accent1">
                  <a:lumMod val="75000"/>
                </a:schemeClr>
              </a:solidFill>
              <a:latin typeface="Fennia Sans Light" pitchFamily="50" charset="0"/>
              <a:ea typeface="HGMaruGothicMPRO" panose="020F0600000000000000" pitchFamily="34" charset="-128"/>
            </a:endParaRPr>
          </a:p>
        </p:txBody>
      </p:sp>
      <p:sp>
        <p:nvSpPr>
          <p:cNvPr id="24" name="Isosceles Triangle 7">
            <a:extLst>
              <a:ext uri="{FF2B5EF4-FFF2-40B4-BE49-F238E27FC236}">
                <a16:creationId xmlns:a16="http://schemas.microsoft.com/office/drawing/2014/main" id="{5393DC6B-DCDF-40C1-ACF6-56D6AEC39337}"/>
              </a:ext>
            </a:extLst>
          </p:cNvPr>
          <p:cNvSpPr/>
          <p:nvPr userDrawn="1"/>
        </p:nvSpPr>
        <p:spPr bwMode="auto">
          <a:xfrm>
            <a:off x="8576256" y="3474017"/>
            <a:ext cx="2112235" cy="964800"/>
          </a:xfrm>
          <a:prstGeom prst="triangle">
            <a:avLst/>
          </a:prstGeom>
          <a:solidFill>
            <a:srgbClr val="A0DEB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fi-FI" sz="3200" b="1" dirty="0">
              <a:solidFill>
                <a:srgbClr val="131313"/>
              </a:solidFill>
              <a:latin typeface="Verdana Pro Cond Light" panose="020B0604020202020204" pitchFamily="34" charset="0"/>
              <a:ea typeface="ＭＳ Ｐゴシック" pitchFamily="64" charset="-128"/>
            </a:endParaRPr>
          </a:p>
        </p:txBody>
      </p:sp>
      <p:sp>
        <p:nvSpPr>
          <p:cNvPr id="25" name="TextBox 35">
            <a:extLst>
              <a:ext uri="{FF2B5EF4-FFF2-40B4-BE49-F238E27FC236}">
                <a16:creationId xmlns:a16="http://schemas.microsoft.com/office/drawing/2014/main" id="{E10DE974-96B5-4780-9FD4-AB023D8C673E}"/>
              </a:ext>
            </a:extLst>
          </p:cNvPr>
          <p:cNvSpPr txBox="1"/>
          <p:nvPr userDrawn="1"/>
        </p:nvSpPr>
        <p:spPr>
          <a:xfrm>
            <a:off x="9159889" y="3974579"/>
            <a:ext cx="829193" cy="276999"/>
          </a:xfrm>
          <a:prstGeom prst="rect">
            <a:avLst/>
          </a:prstGeom>
          <a:noFill/>
        </p:spPr>
        <p:txBody>
          <a:bodyPr wrap="square" rtlCol="0">
            <a:spAutoFit/>
          </a:bodyPr>
          <a:lstStyle/>
          <a:p>
            <a:pPr algn="ctr" defTabSz="1219170" fontAlgn="base">
              <a:spcBef>
                <a:spcPct val="0"/>
              </a:spcBef>
              <a:spcAft>
                <a:spcPct val="0"/>
              </a:spcAft>
              <a:defRPr/>
            </a:pPr>
            <a:r>
              <a:rPr lang="en-US" sz="1200" b="1" dirty="0">
                <a:solidFill>
                  <a:schemeClr val="accent1">
                    <a:lumMod val="75000"/>
                  </a:schemeClr>
                </a:solidFill>
                <a:latin typeface="Fennia Sans Light" pitchFamily="50" charset="0"/>
                <a:ea typeface="HGMaruGothicMPRO" panose="020F0600000000000000" pitchFamily="34" charset="-128"/>
              </a:rPr>
              <a:t>IV </a:t>
            </a:r>
            <a:r>
              <a:rPr lang="fi-FI" sz="1200" b="1" dirty="0">
                <a:solidFill>
                  <a:schemeClr val="accent1">
                    <a:lumMod val="75000"/>
                  </a:schemeClr>
                </a:solidFill>
                <a:latin typeface="Fennia Sans Light" pitchFamily="50" charset="0"/>
                <a:ea typeface="HGMaruGothicMPRO" panose="020F0600000000000000" pitchFamily="34" charset="-128"/>
              </a:rPr>
              <a:t>viikko</a:t>
            </a:r>
            <a:endParaRPr lang="fi-FI" sz="1867" b="1" dirty="0">
              <a:solidFill>
                <a:schemeClr val="accent1">
                  <a:lumMod val="75000"/>
                </a:schemeClr>
              </a:solidFill>
              <a:latin typeface="Fennia Sans Light" pitchFamily="50" charset="0"/>
              <a:ea typeface="HGMaruGothicMPRO" panose="020F0600000000000000" pitchFamily="34" charset="-128"/>
            </a:endParaRPr>
          </a:p>
        </p:txBody>
      </p:sp>
      <p:pic>
        <p:nvPicPr>
          <p:cNvPr id="26" name="Graphic 61" descr="Flag">
            <a:extLst>
              <a:ext uri="{FF2B5EF4-FFF2-40B4-BE49-F238E27FC236}">
                <a16:creationId xmlns:a16="http://schemas.microsoft.com/office/drawing/2014/main" id="{EC7A3E54-293B-4B2E-971A-21C9FE7D73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2568" y="3893363"/>
            <a:ext cx="525977" cy="600547"/>
          </a:xfrm>
          <a:prstGeom prst="rect">
            <a:avLst/>
          </a:prstGeom>
        </p:spPr>
      </p:pic>
      <p:sp>
        <p:nvSpPr>
          <p:cNvPr id="28" name="TextBox 80">
            <a:extLst>
              <a:ext uri="{FF2B5EF4-FFF2-40B4-BE49-F238E27FC236}">
                <a16:creationId xmlns:a16="http://schemas.microsoft.com/office/drawing/2014/main" id="{366DAAFA-7D2F-44BE-8988-776EC71BE58F}"/>
              </a:ext>
            </a:extLst>
          </p:cNvPr>
          <p:cNvSpPr txBox="1"/>
          <p:nvPr userDrawn="1"/>
        </p:nvSpPr>
        <p:spPr>
          <a:xfrm>
            <a:off x="2862576" y="4059262"/>
            <a:ext cx="1022967" cy="276999"/>
          </a:xfrm>
          <a:prstGeom prst="rect">
            <a:avLst/>
          </a:prstGeom>
          <a:noFill/>
        </p:spPr>
        <p:txBody>
          <a:bodyPr wrap="square" rtlCol="0">
            <a:spAutoFit/>
          </a:bodyPr>
          <a:lstStyle/>
          <a:p>
            <a:pPr algn="ctr" defTabSz="1219170" fontAlgn="base">
              <a:spcBef>
                <a:spcPct val="0"/>
              </a:spcBef>
              <a:spcAft>
                <a:spcPct val="0"/>
              </a:spcAft>
              <a:defRPr/>
            </a:pPr>
            <a:r>
              <a:rPr lang="fi-FI" sz="1200" b="1" dirty="0">
                <a:solidFill>
                  <a:schemeClr val="accent6">
                    <a:lumMod val="75000"/>
                  </a:schemeClr>
                </a:solidFill>
                <a:latin typeface="Fennia Sans Light" pitchFamily="50" charset="0"/>
                <a:ea typeface="HGMaruGothicMPRO" panose="020F0600000000000000" pitchFamily="34" charset="-128"/>
              </a:rPr>
              <a:t>1 kuukausi</a:t>
            </a:r>
            <a:endParaRPr lang="fi-FI" sz="1867" b="1" dirty="0">
              <a:solidFill>
                <a:schemeClr val="accent6">
                  <a:lumMod val="75000"/>
                </a:schemeClr>
              </a:solidFill>
              <a:latin typeface="Fennia Sans Light" pitchFamily="50" charset="0"/>
              <a:ea typeface="HGMaruGothicMPRO" panose="020F0600000000000000" pitchFamily="34" charset="-128"/>
            </a:endParaRPr>
          </a:p>
        </p:txBody>
      </p:sp>
      <p:pic>
        <p:nvPicPr>
          <p:cNvPr id="30" name="Graphic 53" descr="Flag">
            <a:extLst>
              <a:ext uri="{FF2B5EF4-FFF2-40B4-BE49-F238E27FC236}">
                <a16:creationId xmlns:a16="http://schemas.microsoft.com/office/drawing/2014/main" id="{459B28DC-BED7-4A00-887B-56EF84DBCD0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841819" y="3901518"/>
            <a:ext cx="518836" cy="592393"/>
          </a:xfrm>
          <a:prstGeom prst="rect">
            <a:avLst/>
          </a:prstGeom>
        </p:spPr>
      </p:pic>
      <p:sp>
        <p:nvSpPr>
          <p:cNvPr id="31" name="TextBox 83">
            <a:extLst>
              <a:ext uri="{FF2B5EF4-FFF2-40B4-BE49-F238E27FC236}">
                <a16:creationId xmlns:a16="http://schemas.microsoft.com/office/drawing/2014/main" id="{E90AE3C4-3130-4FB0-B807-B82DD5B5D65E}"/>
              </a:ext>
            </a:extLst>
          </p:cNvPr>
          <p:cNvSpPr txBox="1"/>
          <p:nvPr userDrawn="1"/>
        </p:nvSpPr>
        <p:spPr>
          <a:xfrm>
            <a:off x="1213487" y="4087512"/>
            <a:ext cx="931622" cy="276999"/>
          </a:xfrm>
          <a:prstGeom prst="rect">
            <a:avLst/>
          </a:prstGeom>
          <a:noFill/>
        </p:spPr>
        <p:txBody>
          <a:bodyPr wrap="square" rtlCol="0">
            <a:spAutoFit/>
          </a:bodyPr>
          <a:lstStyle/>
          <a:p>
            <a:pPr algn="ctr" defTabSz="1219170" fontAlgn="base">
              <a:spcBef>
                <a:spcPct val="0"/>
              </a:spcBef>
              <a:spcAft>
                <a:spcPct val="0"/>
              </a:spcAft>
              <a:defRPr/>
            </a:pPr>
            <a:r>
              <a:rPr lang="fi-FI" sz="1200" b="1">
                <a:solidFill>
                  <a:schemeClr val="accent5">
                    <a:lumMod val="50000"/>
                  </a:schemeClr>
                </a:solidFill>
                <a:latin typeface="Fennia Sans Light" pitchFamily="50" charset="0"/>
                <a:ea typeface="HGMaruGothicMPRO" panose="020F0600000000000000" pitchFamily="34" charset="-128"/>
              </a:rPr>
              <a:t>10 pv</a:t>
            </a:r>
            <a:endParaRPr lang="fi-FI" sz="1867" b="1">
              <a:solidFill>
                <a:schemeClr val="accent5">
                  <a:lumMod val="50000"/>
                </a:schemeClr>
              </a:solidFill>
              <a:latin typeface="Fennia Sans Light" pitchFamily="50" charset="0"/>
              <a:ea typeface="HGMaruGothicMPRO" panose="020F0600000000000000" pitchFamily="34" charset="-128"/>
            </a:endParaRPr>
          </a:p>
        </p:txBody>
      </p:sp>
      <p:cxnSp>
        <p:nvCxnSpPr>
          <p:cNvPr id="32" name="Straight Arrow Connector 4">
            <a:extLst>
              <a:ext uri="{FF2B5EF4-FFF2-40B4-BE49-F238E27FC236}">
                <a16:creationId xmlns:a16="http://schemas.microsoft.com/office/drawing/2014/main" id="{3271A698-53B9-4EDA-B015-9BD721925192}"/>
              </a:ext>
            </a:extLst>
          </p:cNvPr>
          <p:cNvCxnSpPr>
            <a:cxnSpLocks/>
          </p:cNvCxnSpPr>
          <p:nvPr userDrawn="1"/>
        </p:nvCxnSpPr>
        <p:spPr bwMode="auto">
          <a:xfrm>
            <a:off x="1315538" y="4442709"/>
            <a:ext cx="9895949" cy="0"/>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pic>
        <p:nvPicPr>
          <p:cNvPr id="33" name="Kuva 32">
            <a:extLst>
              <a:ext uri="{FF2B5EF4-FFF2-40B4-BE49-F238E27FC236}">
                <a16:creationId xmlns:a16="http://schemas.microsoft.com/office/drawing/2014/main" id="{479F2EE3-32D3-4B61-BE5F-5A733A7C557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55372" y="4022649"/>
            <a:ext cx="381000" cy="381000"/>
          </a:xfrm>
          <a:prstGeom prst="rect">
            <a:avLst/>
          </a:prstGeom>
        </p:spPr>
      </p:pic>
      <p:sp>
        <p:nvSpPr>
          <p:cNvPr id="34" name="Tekstiruutu 33">
            <a:extLst>
              <a:ext uri="{FF2B5EF4-FFF2-40B4-BE49-F238E27FC236}">
                <a16:creationId xmlns:a16="http://schemas.microsoft.com/office/drawing/2014/main" id="{5D140109-9C31-4317-996C-A63CB1E3DDC2}"/>
              </a:ext>
            </a:extLst>
          </p:cNvPr>
          <p:cNvSpPr txBox="1"/>
          <p:nvPr userDrawn="1"/>
        </p:nvSpPr>
        <p:spPr>
          <a:xfrm>
            <a:off x="424719" y="573722"/>
            <a:ext cx="4182324" cy="523220"/>
          </a:xfrm>
          <a:prstGeom prst="rect">
            <a:avLst/>
          </a:prstGeom>
          <a:noFill/>
        </p:spPr>
        <p:txBody>
          <a:bodyPr wrap="square" rtlCol="0">
            <a:spAutoFit/>
          </a:bodyPr>
          <a:lstStyle/>
          <a:p>
            <a:r>
              <a:rPr lang="fi-FI" sz="2800" dirty="0">
                <a:solidFill>
                  <a:srgbClr val="00A830"/>
                </a:solidFill>
                <a:latin typeface="Fennia Sans ExtraBold" pitchFamily="50" charset="0"/>
              </a:rPr>
              <a:t>Tapaturmatutkinta (1kk)</a:t>
            </a:r>
          </a:p>
        </p:txBody>
      </p:sp>
      <p:pic>
        <p:nvPicPr>
          <p:cNvPr id="35" name="Kuva 34">
            <a:extLst>
              <a:ext uri="{FF2B5EF4-FFF2-40B4-BE49-F238E27FC236}">
                <a16:creationId xmlns:a16="http://schemas.microsoft.com/office/drawing/2014/main" id="{493D02BC-3A62-48CC-8194-BEDDA423A76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084235" y="3425004"/>
            <a:ext cx="295275" cy="381000"/>
          </a:xfrm>
          <a:prstGeom prst="rect">
            <a:avLst/>
          </a:prstGeom>
        </p:spPr>
      </p:pic>
      <p:pic>
        <p:nvPicPr>
          <p:cNvPr id="36" name="Kuva 35">
            <a:extLst>
              <a:ext uri="{FF2B5EF4-FFF2-40B4-BE49-F238E27FC236}">
                <a16:creationId xmlns:a16="http://schemas.microsoft.com/office/drawing/2014/main" id="{0C1DF9D0-C52E-4611-8B3A-6FEDCF3B669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072911" y="5530049"/>
            <a:ext cx="381000" cy="381000"/>
          </a:xfrm>
          <a:prstGeom prst="rect">
            <a:avLst/>
          </a:prstGeom>
        </p:spPr>
      </p:pic>
      <p:pic>
        <p:nvPicPr>
          <p:cNvPr id="37" name="Kuva 36">
            <a:extLst>
              <a:ext uri="{FF2B5EF4-FFF2-40B4-BE49-F238E27FC236}">
                <a16:creationId xmlns:a16="http://schemas.microsoft.com/office/drawing/2014/main" id="{48641808-9C4E-4968-B689-CA0B3A1C2FE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203906" y="3025816"/>
            <a:ext cx="381000" cy="390525"/>
          </a:xfrm>
          <a:prstGeom prst="rect">
            <a:avLst/>
          </a:prstGeom>
        </p:spPr>
      </p:pic>
      <p:pic>
        <p:nvPicPr>
          <p:cNvPr id="38" name="Kuva 37">
            <a:extLst>
              <a:ext uri="{FF2B5EF4-FFF2-40B4-BE49-F238E27FC236}">
                <a16:creationId xmlns:a16="http://schemas.microsoft.com/office/drawing/2014/main" id="{771861FF-440C-456B-96B5-32CC91115B3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334961" y="5530049"/>
            <a:ext cx="381000" cy="381000"/>
          </a:xfrm>
          <a:prstGeom prst="rect">
            <a:avLst/>
          </a:prstGeom>
        </p:spPr>
      </p:pic>
      <p:pic>
        <p:nvPicPr>
          <p:cNvPr id="39" name="Kuva 38">
            <a:extLst>
              <a:ext uri="{FF2B5EF4-FFF2-40B4-BE49-F238E27FC236}">
                <a16:creationId xmlns:a16="http://schemas.microsoft.com/office/drawing/2014/main" id="{B7D5F31F-1D0E-4C3D-B87F-DE404A71F67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441368" y="3025816"/>
            <a:ext cx="381000" cy="381000"/>
          </a:xfrm>
          <a:prstGeom prst="rect">
            <a:avLst/>
          </a:prstGeom>
        </p:spPr>
      </p:pic>
      <p:pic>
        <p:nvPicPr>
          <p:cNvPr id="40" name="Kuva 39">
            <a:extLst>
              <a:ext uri="{FF2B5EF4-FFF2-40B4-BE49-F238E27FC236}">
                <a16:creationId xmlns:a16="http://schemas.microsoft.com/office/drawing/2014/main" id="{E37011B8-AE00-487D-B93E-03C63592E96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9429022" y="1717896"/>
            <a:ext cx="361950" cy="381000"/>
          </a:xfrm>
          <a:prstGeom prst="rect">
            <a:avLst/>
          </a:prstGeom>
        </p:spPr>
      </p:pic>
      <p:sp>
        <p:nvSpPr>
          <p:cNvPr id="41" name="Tekstiruutu 40">
            <a:extLst>
              <a:ext uri="{FF2B5EF4-FFF2-40B4-BE49-F238E27FC236}">
                <a16:creationId xmlns:a16="http://schemas.microsoft.com/office/drawing/2014/main" id="{7CFD25D5-FE5C-4D21-842E-10B99E85FCA4}"/>
              </a:ext>
            </a:extLst>
          </p:cNvPr>
          <p:cNvSpPr txBox="1"/>
          <p:nvPr userDrawn="1"/>
        </p:nvSpPr>
        <p:spPr>
          <a:xfrm>
            <a:off x="417869" y="1602865"/>
            <a:ext cx="1203555" cy="584775"/>
          </a:xfrm>
          <a:prstGeom prst="rect">
            <a:avLst/>
          </a:prstGeom>
          <a:noFill/>
        </p:spPr>
        <p:txBody>
          <a:bodyPr wrap="square" rtlCol="0">
            <a:spAutoFit/>
          </a:bodyPr>
          <a:lstStyle/>
          <a:p>
            <a:pPr algn="ctr"/>
            <a:r>
              <a:rPr lang="fi-FI" sz="1600" dirty="0">
                <a:latin typeface="Fennia Sans Light" pitchFamily="50" charset="0"/>
              </a:rPr>
              <a:t>Tapaturma tapahtuu</a:t>
            </a:r>
          </a:p>
        </p:txBody>
      </p:sp>
      <p:sp>
        <p:nvSpPr>
          <p:cNvPr id="42" name="Tekstiruutu 41">
            <a:extLst>
              <a:ext uri="{FF2B5EF4-FFF2-40B4-BE49-F238E27FC236}">
                <a16:creationId xmlns:a16="http://schemas.microsoft.com/office/drawing/2014/main" id="{C156D5F8-C915-4253-B7FF-4A11EFE619C1}"/>
              </a:ext>
            </a:extLst>
          </p:cNvPr>
          <p:cNvSpPr txBox="1"/>
          <p:nvPr userDrawn="1"/>
        </p:nvSpPr>
        <p:spPr>
          <a:xfrm>
            <a:off x="2010179" y="5972795"/>
            <a:ext cx="2506462" cy="461665"/>
          </a:xfrm>
          <a:prstGeom prst="rect">
            <a:avLst/>
          </a:prstGeom>
          <a:noFill/>
        </p:spPr>
        <p:txBody>
          <a:bodyPr wrap="square" rtlCol="0">
            <a:spAutoFit/>
          </a:bodyPr>
          <a:lstStyle/>
          <a:p>
            <a:pPr algn="ctr"/>
            <a:r>
              <a:rPr lang="fi-FI" sz="1200" dirty="0">
                <a:latin typeface="Fennia Sans Light" pitchFamily="50" charset="0"/>
              </a:rPr>
              <a:t>Laaditaan </a:t>
            </a:r>
            <a:r>
              <a:rPr lang="fi-FI" sz="1200" dirty="0">
                <a:solidFill>
                  <a:srgbClr val="00A830"/>
                </a:solidFill>
                <a:latin typeface="Fennia Sans ExtraBold" pitchFamily="50" charset="0"/>
              </a:rPr>
              <a:t>tutkintasuunnitelma</a:t>
            </a:r>
            <a:r>
              <a:rPr lang="fi-FI" sz="1200" dirty="0">
                <a:latin typeface="Fennia Sans Light" pitchFamily="50" charset="0"/>
              </a:rPr>
              <a:t>: mitä, missä, milloin ja ketä?</a:t>
            </a:r>
          </a:p>
        </p:txBody>
      </p:sp>
      <p:sp>
        <p:nvSpPr>
          <p:cNvPr id="43" name="Tekstiruutu 42">
            <a:extLst>
              <a:ext uri="{FF2B5EF4-FFF2-40B4-BE49-F238E27FC236}">
                <a16:creationId xmlns:a16="http://schemas.microsoft.com/office/drawing/2014/main" id="{AD0FD7F4-E6E7-4028-932A-CCF539154B7B}"/>
              </a:ext>
            </a:extLst>
          </p:cNvPr>
          <p:cNvSpPr txBox="1"/>
          <p:nvPr userDrawn="1"/>
        </p:nvSpPr>
        <p:spPr>
          <a:xfrm>
            <a:off x="5514680" y="2487215"/>
            <a:ext cx="2378307" cy="830997"/>
          </a:xfrm>
          <a:prstGeom prst="rect">
            <a:avLst/>
          </a:prstGeom>
          <a:noFill/>
        </p:spPr>
        <p:txBody>
          <a:bodyPr wrap="square" rtlCol="0">
            <a:spAutoFit/>
          </a:bodyPr>
          <a:lstStyle/>
          <a:p>
            <a:pPr algn="ctr"/>
            <a:r>
              <a:rPr lang="fi-FI" sz="1200" dirty="0">
                <a:solidFill>
                  <a:srgbClr val="00A82F"/>
                </a:solidFill>
                <a:latin typeface="Fennia Sans ExtraBold" pitchFamily="50" charset="0"/>
              </a:rPr>
              <a:t>Selvitetään</a:t>
            </a:r>
            <a:r>
              <a:rPr lang="fi-FI" sz="1200" dirty="0">
                <a:latin typeface="Fennia Sans Light" pitchFamily="50" charset="0"/>
              </a:rPr>
              <a:t> tapahtumien </a:t>
            </a:r>
            <a:r>
              <a:rPr lang="fi-FI" sz="1200" dirty="0">
                <a:solidFill>
                  <a:srgbClr val="00A830"/>
                </a:solidFill>
                <a:latin typeface="Fennia Sans ExtraBold" pitchFamily="50" charset="0"/>
              </a:rPr>
              <a:t>tarkka</a:t>
            </a:r>
            <a:r>
              <a:rPr lang="fi-FI" sz="1200" dirty="0">
                <a:latin typeface="Fennia Sans Light" pitchFamily="50" charset="0"/>
              </a:rPr>
              <a:t> </a:t>
            </a:r>
            <a:r>
              <a:rPr lang="fi-FI" sz="1200" dirty="0">
                <a:solidFill>
                  <a:srgbClr val="00A830"/>
                </a:solidFill>
                <a:latin typeface="Fennia Sans ExtraBold" pitchFamily="50" charset="0"/>
              </a:rPr>
              <a:t>kulku </a:t>
            </a:r>
            <a:r>
              <a:rPr lang="fi-FI" sz="1200" dirty="0">
                <a:latin typeface="Fennia Sans Light" pitchFamily="50" charset="0"/>
              </a:rPr>
              <a:t>sen osapuolten kanssa. Samalla </a:t>
            </a:r>
            <a:r>
              <a:rPr lang="fi-FI" sz="1200" dirty="0">
                <a:solidFill>
                  <a:srgbClr val="00A830"/>
                </a:solidFill>
                <a:latin typeface="Fennia Sans ExtraBold" pitchFamily="50" charset="0"/>
              </a:rPr>
              <a:t>tunnistaan</a:t>
            </a:r>
            <a:r>
              <a:rPr lang="fi-FI" sz="1200" dirty="0">
                <a:latin typeface="Fennia Sans Light" pitchFamily="50" charset="0"/>
              </a:rPr>
              <a:t> </a:t>
            </a:r>
            <a:r>
              <a:rPr lang="fi-FI" sz="1200" dirty="0">
                <a:solidFill>
                  <a:srgbClr val="00A830"/>
                </a:solidFill>
                <a:latin typeface="Fennia Sans ExtraBold" pitchFamily="50" charset="0"/>
              </a:rPr>
              <a:t>tekijöitä</a:t>
            </a:r>
            <a:r>
              <a:rPr lang="fi-FI" sz="1200" dirty="0">
                <a:latin typeface="Fennia Sans Light" pitchFamily="50" charset="0"/>
              </a:rPr>
              <a:t>, jotka johtivat tapaturmaan.</a:t>
            </a:r>
          </a:p>
        </p:txBody>
      </p:sp>
      <p:sp>
        <p:nvSpPr>
          <p:cNvPr id="44" name="Tekstiruutu 43">
            <a:extLst>
              <a:ext uri="{FF2B5EF4-FFF2-40B4-BE49-F238E27FC236}">
                <a16:creationId xmlns:a16="http://schemas.microsoft.com/office/drawing/2014/main" id="{45B46DE0-84B9-4619-9585-A4FE2537E102}"/>
              </a:ext>
            </a:extLst>
          </p:cNvPr>
          <p:cNvSpPr txBox="1"/>
          <p:nvPr userDrawn="1"/>
        </p:nvSpPr>
        <p:spPr>
          <a:xfrm>
            <a:off x="7715961" y="5500344"/>
            <a:ext cx="2378307" cy="1015663"/>
          </a:xfrm>
          <a:prstGeom prst="rect">
            <a:avLst/>
          </a:prstGeom>
          <a:noFill/>
        </p:spPr>
        <p:txBody>
          <a:bodyPr wrap="square" rtlCol="0">
            <a:spAutoFit/>
          </a:bodyPr>
          <a:lstStyle/>
          <a:p>
            <a:pPr algn="ctr"/>
            <a:r>
              <a:rPr lang="fi-FI" sz="1200" dirty="0">
                <a:latin typeface="Fennia Sans Light" pitchFamily="50" charset="0"/>
              </a:rPr>
              <a:t>Aiemman perusteella tehdään </a:t>
            </a:r>
            <a:r>
              <a:rPr lang="fi-FI" sz="1200" dirty="0">
                <a:solidFill>
                  <a:srgbClr val="00A830"/>
                </a:solidFill>
                <a:latin typeface="Fennia Sans ExtraBold" pitchFamily="50" charset="0"/>
              </a:rPr>
              <a:t>juurisyyanalyysi</a:t>
            </a:r>
            <a:r>
              <a:rPr lang="fi-FI" sz="1200" dirty="0">
                <a:latin typeface="Fennia Sans Light" pitchFamily="50" charset="0"/>
              </a:rPr>
              <a:t> (</a:t>
            </a:r>
            <a:r>
              <a:rPr lang="en-US" sz="1200" noProof="0" dirty="0">
                <a:latin typeface="Fennia Sans Light" pitchFamily="50" charset="0"/>
              </a:rPr>
              <a:t>five whys</a:t>
            </a:r>
            <a:r>
              <a:rPr lang="fi-FI" sz="1200" dirty="0">
                <a:latin typeface="Fennia Sans Light" pitchFamily="50" charset="0"/>
              </a:rPr>
              <a:t>), jotta pystytään toteuttamaan tarkasti </a:t>
            </a:r>
            <a:r>
              <a:rPr lang="fi-FI" sz="1200" dirty="0">
                <a:solidFill>
                  <a:srgbClr val="00A830"/>
                </a:solidFill>
                <a:latin typeface="Fennia Sans ExtraBold" pitchFamily="50" charset="0"/>
              </a:rPr>
              <a:t>kohdennettuja</a:t>
            </a:r>
            <a:r>
              <a:rPr lang="fi-FI" sz="1200" dirty="0">
                <a:latin typeface="Fennia Sans Light" pitchFamily="50" charset="0"/>
              </a:rPr>
              <a:t> </a:t>
            </a:r>
            <a:r>
              <a:rPr lang="fi-FI" sz="1200" dirty="0">
                <a:solidFill>
                  <a:srgbClr val="00A830"/>
                </a:solidFill>
                <a:latin typeface="Fennia Sans ExtraBold" pitchFamily="50" charset="0"/>
              </a:rPr>
              <a:t>toimenpiteitä</a:t>
            </a:r>
            <a:r>
              <a:rPr lang="fi-FI" sz="1200" dirty="0">
                <a:latin typeface="Fennia Sans Light" pitchFamily="50" charset="0"/>
              </a:rPr>
              <a:t>.</a:t>
            </a:r>
          </a:p>
        </p:txBody>
      </p:sp>
      <p:sp>
        <p:nvSpPr>
          <p:cNvPr id="45" name="Tekstiruutu 44">
            <a:extLst>
              <a:ext uri="{FF2B5EF4-FFF2-40B4-BE49-F238E27FC236}">
                <a16:creationId xmlns:a16="http://schemas.microsoft.com/office/drawing/2014/main" id="{FA979DF0-1C81-4D36-85DE-86471E16291F}"/>
              </a:ext>
            </a:extLst>
          </p:cNvPr>
          <p:cNvSpPr txBox="1"/>
          <p:nvPr userDrawn="1"/>
        </p:nvSpPr>
        <p:spPr>
          <a:xfrm>
            <a:off x="9776387" y="2905917"/>
            <a:ext cx="1832139" cy="646331"/>
          </a:xfrm>
          <a:prstGeom prst="rect">
            <a:avLst/>
          </a:prstGeom>
          <a:noFill/>
        </p:spPr>
        <p:txBody>
          <a:bodyPr wrap="square" rtlCol="0">
            <a:spAutoFit/>
          </a:bodyPr>
          <a:lstStyle/>
          <a:p>
            <a:pPr algn="ctr"/>
            <a:r>
              <a:rPr lang="fi-FI" sz="1200" dirty="0">
                <a:latin typeface="Fennia Sans Light" pitchFamily="50" charset="0"/>
              </a:rPr>
              <a:t>Tapaturma, sen syyt ja toimenpiteet </a:t>
            </a:r>
            <a:r>
              <a:rPr lang="fi-FI" sz="1200" dirty="0">
                <a:solidFill>
                  <a:srgbClr val="00A830"/>
                </a:solidFill>
                <a:latin typeface="Fennia Sans ExtraBold" pitchFamily="50" charset="0"/>
              </a:rPr>
              <a:t>käydään</a:t>
            </a:r>
            <a:r>
              <a:rPr lang="fi-FI" sz="1200" dirty="0">
                <a:latin typeface="Fennia Sans Light" pitchFamily="50" charset="0"/>
              </a:rPr>
              <a:t> </a:t>
            </a:r>
            <a:r>
              <a:rPr lang="fi-FI" sz="1200" dirty="0">
                <a:solidFill>
                  <a:srgbClr val="00A830"/>
                </a:solidFill>
                <a:latin typeface="Fennia Sans ExtraBold" pitchFamily="50" charset="0"/>
              </a:rPr>
              <a:t>tiimin</a:t>
            </a:r>
            <a:r>
              <a:rPr lang="fi-FI" sz="1200" dirty="0">
                <a:latin typeface="Fennia Sans Light" pitchFamily="50" charset="0"/>
              </a:rPr>
              <a:t> </a:t>
            </a:r>
            <a:r>
              <a:rPr lang="fi-FI" sz="1200" dirty="0">
                <a:solidFill>
                  <a:srgbClr val="00A830"/>
                </a:solidFill>
                <a:latin typeface="Fennia Sans ExtraBold" pitchFamily="50" charset="0"/>
              </a:rPr>
              <a:t>kanssa</a:t>
            </a:r>
            <a:r>
              <a:rPr lang="fi-FI" sz="1200" dirty="0">
                <a:latin typeface="Fennia Sans Light" pitchFamily="50" charset="0"/>
              </a:rPr>
              <a:t> </a:t>
            </a:r>
            <a:r>
              <a:rPr lang="fi-FI" sz="1200" dirty="0">
                <a:solidFill>
                  <a:srgbClr val="00A830"/>
                </a:solidFill>
                <a:latin typeface="Fennia Sans ExtraBold" pitchFamily="50" charset="0"/>
              </a:rPr>
              <a:t>läpi</a:t>
            </a:r>
            <a:r>
              <a:rPr lang="fi-FI" sz="1200" dirty="0">
                <a:latin typeface="Fennia Sans Light" pitchFamily="50" charset="0"/>
              </a:rPr>
              <a:t>.</a:t>
            </a:r>
          </a:p>
        </p:txBody>
      </p:sp>
      <p:sp>
        <p:nvSpPr>
          <p:cNvPr id="46" name="Tekstiruutu 45">
            <a:extLst>
              <a:ext uri="{FF2B5EF4-FFF2-40B4-BE49-F238E27FC236}">
                <a16:creationId xmlns:a16="http://schemas.microsoft.com/office/drawing/2014/main" id="{1AF13D05-9E2F-4152-8853-A4F51A7F3F8D}"/>
              </a:ext>
            </a:extLst>
          </p:cNvPr>
          <p:cNvSpPr txBox="1"/>
          <p:nvPr userDrawn="1"/>
        </p:nvSpPr>
        <p:spPr>
          <a:xfrm>
            <a:off x="7385588" y="784124"/>
            <a:ext cx="4492559" cy="830997"/>
          </a:xfrm>
          <a:prstGeom prst="rect">
            <a:avLst/>
          </a:prstGeom>
          <a:noFill/>
        </p:spPr>
        <p:txBody>
          <a:bodyPr wrap="square" rtlCol="0">
            <a:spAutoFit/>
          </a:bodyPr>
          <a:lstStyle/>
          <a:p>
            <a:pPr algn="ctr"/>
            <a:r>
              <a:rPr lang="fi-FI" sz="1200" dirty="0">
                <a:latin typeface="Fennia Sans Light" pitchFamily="50" charset="0"/>
              </a:rPr>
              <a:t>Ei tiennyt – </a:t>
            </a:r>
            <a:r>
              <a:rPr lang="fi-FI" sz="1200" dirty="0">
                <a:solidFill>
                  <a:srgbClr val="00A830"/>
                </a:solidFill>
                <a:latin typeface="Fennia Sans ExtraBold" pitchFamily="50" charset="0"/>
              </a:rPr>
              <a:t>Kerro</a:t>
            </a:r>
          </a:p>
          <a:p>
            <a:pPr algn="ctr"/>
            <a:r>
              <a:rPr lang="fi-FI" sz="1200" dirty="0">
                <a:latin typeface="Fennia Sans Light" pitchFamily="50" charset="0"/>
              </a:rPr>
              <a:t>Ei tiennyt miten – </a:t>
            </a:r>
            <a:r>
              <a:rPr lang="fi-FI" sz="1200" dirty="0">
                <a:solidFill>
                  <a:srgbClr val="00A830"/>
                </a:solidFill>
                <a:latin typeface="Fennia Sans ExtraBold" pitchFamily="50" charset="0"/>
              </a:rPr>
              <a:t>Opasta</a:t>
            </a:r>
          </a:p>
          <a:p>
            <a:pPr algn="ctr"/>
            <a:r>
              <a:rPr lang="fi-FI" sz="1200" dirty="0">
                <a:latin typeface="Fennia Sans Light" pitchFamily="50" charset="0"/>
              </a:rPr>
              <a:t>Ei suoriutunut – </a:t>
            </a:r>
            <a:r>
              <a:rPr lang="fi-FI" sz="1200" dirty="0">
                <a:solidFill>
                  <a:srgbClr val="00A830"/>
                </a:solidFill>
                <a:latin typeface="Fennia Sans ExtraBold" pitchFamily="50" charset="0"/>
              </a:rPr>
              <a:t>Varhainen</a:t>
            </a:r>
            <a:r>
              <a:rPr lang="fi-FI" sz="1200" dirty="0">
                <a:latin typeface="Fennia Sans Light" pitchFamily="50" charset="0"/>
              </a:rPr>
              <a:t> </a:t>
            </a:r>
            <a:r>
              <a:rPr lang="fi-FI" sz="1200" dirty="0">
                <a:solidFill>
                  <a:srgbClr val="00A830"/>
                </a:solidFill>
                <a:latin typeface="Fennia Sans ExtraBold" pitchFamily="50" charset="0"/>
              </a:rPr>
              <a:t>puuttuminen</a:t>
            </a:r>
          </a:p>
          <a:p>
            <a:pPr algn="ctr"/>
            <a:r>
              <a:rPr lang="fi-FI" sz="1200" dirty="0">
                <a:latin typeface="Fennia Sans Light" pitchFamily="50" charset="0"/>
              </a:rPr>
              <a:t>Ei välittänyt – </a:t>
            </a:r>
            <a:r>
              <a:rPr lang="fi-FI" sz="1200" dirty="0">
                <a:solidFill>
                  <a:srgbClr val="00A830"/>
                </a:solidFill>
                <a:latin typeface="Fennia Sans ExtraBold" pitchFamily="50" charset="0"/>
              </a:rPr>
              <a:t>Säännöt</a:t>
            </a:r>
            <a:r>
              <a:rPr lang="fi-FI" sz="1200" dirty="0">
                <a:latin typeface="Fennia Sans Light" pitchFamily="50" charset="0"/>
              </a:rPr>
              <a:t> ja </a:t>
            </a:r>
            <a:r>
              <a:rPr lang="fi-FI" sz="1200" dirty="0">
                <a:solidFill>
                  <a:srgbClr val="00A830"/>
                </a:solidFill>
                <a:latin typeface="Fennia Sans ExtraBold" pitchFamily="50" charset="0"/>
              </a:rPr>
              <a:t>seuraukset</a:t>
            </a:r>
          </a:p>
        </p:txBody>
      </p:sp>
      <p:sp>
        <p:nvSpPr>
          <p:cNvPr id="47" name="Tekstiruutu 46">
            <a:extLst>
              <a:ext uri="{FF2B5EF4-FFF2-40B4-BE49-F238E27FC236}">
                <a16:creationId xmlns:a16="http://schemas.microsoft.com/office/drawing/2014/main" id="{69127745-3576-4ADE-A836-4E8B06A0BDA4}"/>
              </a:ext>
            </a:extLst>
          </p:cNvPr>
          <p:cNvSpPr txBox="1"/>
          <p:nvPr userDrawn="1"/>
        </p:nvSpPr>
        <p:spPr>
          <a:xfrm>
            <a:off x="1371941" y="2705939"/>
            <a:ext cx="1677121" cy="646331"/>
          </a:xfrm>
          <a:prstGeom prst="rect">
            <a:avLst/>
          </a:prstGeom>
          <a:noFill/>
        </p:spPr>
        <p:txBody>
          <a:bodyPr wrap="square" rtlCol="0">
            <a:spAutoFit/>
          </a:bodyPr>
          <a:lstStyle/>
          <a:p>
            <a:pPr algn="ctr"/>
            <a:r>
              <a:rPr lang="fi-FI" sz="1200" dirty="0">
                <a:latin typeface="Fennia Sans Light" pitchFamily="50" charset="0"/>
              </a:rPr>
              <a:t>Ilmoitus vakuutusyhtiölle (10 pv sisään)</a:t>
            </a:r>
          </a:p>
        </p:txBody>
      </p:sp>
      <p:sp>
        <p:nvSpPr>
          <p:cNvPr id="48" name="Ellipsi 47">
            <a:extLst>
              <a:ext uri="{FF2B5EF4-FFF2-40B4-BE49-F238E27FC236}">
                <a16:creationId xmlns:a16="http://schemas.microsoft.com/office/drawing/2014/main" id="{4054065B-BBDD-418B-BE27-C73BD45295DD}"/>
              </a:ext>
            </a:extLst>
          </p:cNvPr>
          <p:cNvSpPr/>
          <p:nvPr userDrawn="1"/>
        </p:nvSpPr>
        <p:spPr>
          <a:xfrm>
            <a:off x="9615744" y="2849895"/>
            <a:ext cx="36000" cy="36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7AD77B8D-5342-42FD-B6E7-661D99A1E382}"/>
              </a:ext>
            </a:extLst>
          </p:cNvPr>
          <p:cNvSpPr/>
          <p:nvPr userDrawn="1"/>
        </p:nvSpPr>
        <p:spPr>
          <a:xfrm>
            <a:off x="9606744" y="2698137"/>
            <a:ext cx="54000" cy="54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Ellipsi 49">
            <a:extLst>
              <a:ext uri="{FF2B5EF4-FFF2-40B4-BE49-F238E27FC236}">
                <a16:creationId xmlns:a16="http://schemas.microsoft.com/office/drawing/2014/main" id="{7EA9BC93-704B-4934-ABD6-940F2E4DEB79}"/>
              </a:ext>
            </a:extLst>
          </p:cNvPr>
          <p:cNvSpPr/>
          <p:nvPr userDrawn="1"/>
        </p:nvSpPr>
        <p:spPr>
          <a:xfrm>
            <a:off x="9597744" y="2528381"/>
            <a:ext cx="72000" cy="72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Ellipsi 50">
            <a:extLst>
              <a:ext uri="{FF2B5EF4-FFF2-40B4-BE49-F238E27FC236}">
                <a16:creationId xmlns:a16="http://schemas.microsoft.com/office/drawing/2014/main" id="{8D950D47-C799-4EB3-A1D8-16F9FB4E1AFD}"/>
              </a:ext>
            </a:extLst>
          </p:cNvPr>
          <p:cNvSpPr/>
          <p:nvPr userDrawn="1"/>
        </p:nvSpPr>
        <p:spPr>
          <a:xfrm rot="17772204" flipH="1">
            <a:off x="9615744" y="2242869"/>
            <a:ext cx="36000" cy="36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Ellipsi 51">
            <a:extLst>
              <a:ext uri="{FF2B5EF4-FFF2-40B4-BE49-F238E27FC236}">
                <a16:creationId xmlns:a16="http://schemas.microsoft.com/office/drawing/2014/main" id="{D1358FD4-67C6-4790-804A-265D41D12360}"/>
              </a:ext>
            </a:extLst>
          </p:cNvPr>
          <p:cNvSpPr/>
          <p:nvPr userDrawn="1"/>
        </p:nvSpPr>
        <p:spPr>
          <a:xfrm rot="17772204" flipH="1">
            <a:off x="9606744" y="2376625"/>
            <a:ext cx="54000" cy="54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Ellipsi 52">
            <a:extLst>
              <a:ext uri="{FF2B5EF4-FFF2-40B4-BE49-F238E27FC236}">
                <a16:creationId xmlns:a16="http://schemas.microsoft.com/office/drawing/2014/main" id="{91E565DF-635A-4436-9E41-721625B085D4}"/>
              </a:ext>
            </a:extLst>
          </p:cNvPr>
          <p:cNvSpPr/>
          <p:nvPr userDrawn="1"/>
        </p:nvSpPr>
        <p:spPr>
          <a:xfrm>
            <a:off x="989710" y="2419562"/>
            <a:ext cx="54000" cy="54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Ellipsi 53">
            <a:extLst>
              <a:ext uri="{FF2B5EF4-FFF2-40B4-BE49-F238E27FC236}">
                <a16:creationId xmlns:a16="http://schemas.microsoft.com/office/drawing/2014/main" id="{493EDEE5-65F7-4E9E-9D78-F77E98172BCE}"/>
              </a:ext>
            </a:extLst>
          </p:cNvPr>
          <p:cNvSpPr/>
          <p:nvPr userDrawn="1"/>
        </p:nvSpPr>
        <p:spPr>
          <a:xfrm>
            <a:off x="980710" y="2599521"/>
            <a:ext cx="72000" cy="72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Ellipsi 54">
            <a:extLst>
              <a:ext uri="{FF2B5EF4-FFF2-40B4-BE49-F238E27FC236}">
                <a16:creationId xmlns:a16="http://schemas.microsoft.com/office/drawing/2014/main" id="{F0DBD187-6C5A-46A5-8092-AC1DB4D1CFB0}"/>
              </a:ext>
            </a:extLst>
          </p:cNvPr>
          <p:cNvSpPr/>
          <p:nvPr userDrawn="1"/>
        </p:nvSpPr>
        <p:spPr>
          <a:xfrm>
            <a:off x="971710" y="2797480"/>
            <a:ext cx="90000" cy="90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Ellipsi 55">
            <a:extLst>
              <a:ext uri="{FF2B5EF4-FFF2-40B4-BE49-F238E27FC236}">
                <a16:creationId xmlns:a16="http://schemas.microsoft.com/office/drawing/2014/main" id="{14987EA8-025D-49B8-B191-2F4101F683A9}"/>
              </a:ext>
            </a:extLst>
          </p:cNvPr>
          <p:cNvSpPr/>
          <p:nvPr userDrawn="1"/>
        </p:nvSpPr>
        <p:spPr>
          <a:xfrm rot="17772204" flipH="1">
            <a:off x="998710" y="3841276"/>
            <a:ext cx="36000" cy="36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Ellipsi 56">
            <a:extLst>
              <a:ext uri="{FF2B5EF4-FFF2-40B4-BE49-F238E27FC236}">
                <a16:creationId xmlns:a16="http://schemas.microsoft.com/office/drawing/2014/main" id="{C394C317-7E2D-4A6F-A904-6D1C646A45D2}"/>
              </a:ext>
            </a:extLst>
          </p:cNvPr>
          <p:cNvSpPr/>
          <p:nvPr userDrawn="1"/>
        </p:nvSpPr>
        <p:spPr>
          <a:xfrm rot="17772204" flipH="1">
            <a:off x="989710" y="3661316"/>
            <a:ext cx="54000" cy="54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Ellipsi 57">
            <a:extLst>
              <a:ext uri="{FF2B5EF4-FFF2-40B4-BE49-F238E27FC236}">
                <a16:creationId xmlns:a16="http://schemas.microsoft.com/office/drawing/2014/main" id="{F2BBDF29-BE6B-47D2-9241-885742BDE822}"/>
              </a:ext>
            </a:extLst>
          </p:cNvPr>
          <p:cNvSpPr/>
          <p:nvPr userDrawn="1"/>
        </p:nvSpPr>
        <p:spPr>
          <a:xfrm rot="17772204" flipH="1">
            <a:off x="980710" y="3463357"/>
            <a:ext cx="72000" cy="72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Ellipsi 58">
            <a:extLst>
              <a:ext uri="{FF2B5EF4-FFF2-40B4-BE49-F238E27FC236}">
                <a16:creationId xmlns:a16="http://schemas.microsoft.com/office/drawing/2014/main" id="{3BA6855A-DC2C-4E0B-B829-375F4081BE3A}"/>
              </a:ext>
            </a:extLst>
          </p:cNvPr>
          <p:cNvSpPr/>
          <p:nvPr userDrawn="1"/>
        </p:nvSpPr>
        <p:spPr>
          <a:xfrm rot="17772204" flipH="1">
            <a:off x="971710" y="3247398"/>
            <a:ext cx="90000" cy="90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Ellipsi 59">
            <a:extLst>
              <a:ext uri="{FF2B5EF4-FFF2-40B4-BE49-F238E27FC236}">
                <a16:creationId xmlns:a16="http://schemas.microsoft.com/office/drawing/2014/main" id="{C403FEE5-7C73-4FEB-B405-1995886B6F1D}"/>
              </a:ext>
            </a:extLst>
          </p:cNvPr>
          <p:cNvSpPr/>
          <p:nvPr userDrawn="1"/>
        </p:nvSpPr>
        <p:spPr>
          <a:xfrm rot="17772204" flipH="1">
            <a:off x="962710" y="3013439"/>
            <a:ext cx="108000" cy="108000"/>
          </a:xfrm>
          <a:prstGeom prst="ellipse">
            <a:avLst/>
          </a:prstGeom>
          <a:solidFill>
            <a:srgbClr val="00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Ellipsi 60">
            <a:extLst>
              <a:ext uri="{FF2B5EF4-FFF2-40B4-BE49-F238E27FC236}">
                <a16:creationId xmlns:a16="http://schemas.microsoft.com/office/drawing/2014/main" id="{7BC90BDC-0E18-4D86-919C-974BE72CBA27}"/>
              </a:ext>
            </a:extLst>
          </p:cNvPr>
          <p:cNvSpPr/>
          <p:nvPr userDrawn="1"/>
        </p:nvSpPr>
        <p:spPr>
          <a:xfrm>
            <a:off x="245901" y="1481831"/>
            <a:ext cx="1561082" cy="829552"/>
          </a:xfrm>
          <a:custGeom>
            <a:avLst/>
            <a:gdLst>
              <a:gd name="connsiteX0" fmla="*/ 0 w 1561082"/>
              <a:gd name="connsiteY0" fmla="*/ 414776 h 829552"/>
              <a:gd name="connsiteX1" fmla="*/ 780541 w 1561082"/>
              <a:gd name="connsiteY1" fmla="*/ 0 h 829552"/>
              <a:gd name="connsiteX2" fmla="*/ 1561082 w 1561082"/>
              <a:gd name="connsiteY2" fmla="*/ 414776 h 829552"/>
              <a:gd name="connsiteX3" fmla="*/ 780541 w 1561082"/>
              <a:gd name="connsiteY3" fmla="*/ 829552 h 829552"/>
              <a:gd name="connsiteX4" fmla="*/ 0 w 1561082"/>
              <a:gd name="connsiteY4" fmla="*/ 414776 h 82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082" h="829552" extrusionOk="0">
                <a:moveTo>
                  <a:pt x="0" y="414776"/>
                </a:moveTo>
                <a:cubicBezTo>
                  <a:pt x="-75170" y="139335"/>
                  <a:pt x="322509" y="10115"/>
                  <a:pt x="780541" y="0"/>
                </a:cubicBezTo>
                <a:cubicBezTo>
                  <a:pt x="1248165" y="7693"/>
                  <a:pt x="1506530" y="187437"/>
                  <a:pt x="1561082" y="414776"/>
                </a:cubicBezTo>
                <a:cubicBezTo>
                  <a:pt x="1551994" y="652725"/>
                  <a:pt x="1197353" y="908423"/>
                  <a:pt x="780541" y="829552"/>
                </a:cubicBezTo>
                <a:cubicBezTo>
                  <a:pt x="334208" y="821207"/>
                  <a:pt x="21709" y="654223"/>
                  <a:pt x="0" y="414776"/>
                </a:cubicBezTo>
                <a:close/>
              </a:path>
            </a:pathLst>
          </a:custGeom>
          <a:noFill/>
          <a:ln w="25400">
            <a:solidFill>
              <a:srgbClr val="00A830"/>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mc:AlternateContent xmlns:mc="http://schemas.openxmlformats.org/markup-compatibility/2006" xmlns:p14="http://schemas.microsoft.com/office/powerpoint/2010/main">
        <mc:Choice Requires="p14">
          <p:contentPart p14:bwMode="auto" r:id="rId20">
            <p14:nvContentPartPr>
              <p14:cNvPr id="62" name="Käsinkirjoitus 61">
                <a:extLst>
                  <a:ext uri="{FF2B5EF4-FFF2-40B4-BE49-F238E27FC236}">
                    <a16:creationId xmlns:a16="http://schemas.microsoft.com/office/drawing/2014/main" id="{30722664-BE08-4A3E-A9AE-A8CC92961615}"/>
                  </a:ext>
                </a:extLst>
              </p14:cNvPr>
              <p14:cNvContentPartPr/>
              <p14:nvPr userDrawn="1"/>
            </p14:nvContentPartPr>
            <p14:xfrm>
              <a:off x="2624256" y="2336644"/>
              <a:ext cx="498240" cy="523800"/>
            </p14:xfrm>
          </p:contentPart>
        </mc:Choice>
        <mc:Fallback xmlns="">
          <p:pic>
            <p:nvPicPr>
              <p:cNvPr id="62" name="Käsinkirjoitus 61">
                <a:extLst>
                  <a:ext uri="{FF2B5EF4-FFF2-40B4-BE49-F238E27FC236}">
                    <a16:creationId xmlns:a16="http://schemas.microsoft.com/office/drawing/2014/main" id="{30722664-BE08-4A3E-A9AE-A8CC92961615}"/>
                  </a:ext>
                </a:extLst>
              </p:cNvPr>
              <p:cNvPicPr/>
              <p:nvPr/>
            </p:nvPicPr>
            <p:blipFill>
              <a:blip r:embed="rId21"/>
              <a:stretch>
                <a:fillRect/>
              </a:stretch>
            </p:blipFill>
            <p:spPr>
              <a:xfrm>
                <a:off x="2613088" y="2325484"/>
                <a:ext cx="520216" cy="545760"/>
              </a:xfrm>
              <a:prstGeom prst="rect">
                <a:avLst/>
              </a:prstGeom>
            </p:spPr>
          </p:pic>
        </mc:Fallback>
      </mc:AlternateContent>
      <p:sp>
        <p:nvSpPr>
          <p:cNvPr id="63" name="Tekstiruutu 62">
            <a:extLst>
              <a:ext uri="{FF2B5EF4-FFF2-40B4-BE49-F238E27FC236}">
                <a16:creationId xmlns:a16="http://schemas.microsoft.com/office/drawing/2014/main" id="{7902E1AD-B57A-48EE-A38D-D5E44D2406CD}"/>
              </a:ext>
            </a:extLst>
          </p:cNvPr>
          <p:cNvSpPr txBox="1"/>
          <p:nvPr userDrawn="1"/>
        </p:nvSpPr>
        <p:spPr>
          <a:xfrm>
            <a:off x="2812385" y="2051187"/>
            <a:ext cx="1677121" cy="461665"/>
          </a:xfrm>
          <a:prstGeom prst="rect">
            <a:avLst/>
          </a:prstGeom>
          <a:noFill/>
        </p:spPr>
        <p:txBody>
          <a:bodyPr wrap="square" rtlCol="0">
            <a:spAutoFit/>
          </a:bodyPr>
          <a:lstStyle/>
          <a:p>
            <a:pPr algn="ctr"/>
            <a:r>
              <a:rPr lang="fi-FI" sz="1200" dirty="0">
                <a:latin typeface="Fennia Sans Light" pitchFamily="50" charset="0"/>
              </a:rPr>
              <a:t>Tieto (myös) esimiehelle</a:t>
            </a:r>
          </a:p>
        </p:txBody>
      </p:sp>
      <p:sp>
        <p:nvSpPr>
          <p:cNvPr id="64" name="Tekstiruutu 63">
            <a:extLst>
              <a:ext uri="{FF2B5EF4-FFF2-40B4-BE49-F238E27FC236}">
                <a16:creationId xmlns:a16="http://schemas.microsoft.com/office/drawing/2014/main" id="{50F2378B-6FC4-43E9-BAD7-7A0DB38A9E91}"/>
              </a:ext>
            </a:extLst>
          </p:cNvPr>
          <p:cNvSpPr txBox="1"/>
          <p:nvPr userDrawn="1"/>
        </p:nvSpPr>
        <p:spPr>
          <a:xfrm>
            <a:off x="4701602" y="1938409"/>
            <a:ext cx="1774413" cy="461665"/>
          </a:xfrm>
          <a:prstGeom prst="rect">
            <a:avLst/>
          </a:prstGeom>
          <a:noFill/>
        </p:spPr>
        <p:txBody>
          <a:bodyPr wrap="square">
            <a:spAutoFit/>
          </a:bodyPr>
          <a:lstStyle/>
          <a:p>
            <a:pPr algn="ctr"/>
            <a:r>
              <a:rPr lang="fi-FI" sz="1200" dirty="0">
                <a:solidFill>
                  <a:schemeClr val="tx1"/>
                </a:solidFill>
                <a:latin typeface="Fennia Sans Light" pitchFamily="50" charset="0"/>
              </a:rPr>
              <a:t>Älä etsi etsi </a:t>
            </a:r>
            <a:r>
              <a:rPr lang="fi-FI" sz="1200" dirty="0">
                <a:solidFill>
                  <a:srgbClr val="00A830"/>
                </a:solidFill>
                <a:latin typeface="Fennia Sans ExtraBold" pitchFamily="50" charset="0"/>
              </a:rPr>
              <a:t>syyllistä</a:t>
            </a:r>
            <a:r>
              <a:rPr lang="fi-FI" sz="1200" dirty="0">
                <a:solidFill>
                  <a:schemeClr val="tx1"/>
                </a:solidFill>
                <a:latin typeface="Fennia Sans Light" pitchFamily="50" charset="0"/>
              </a:rPr>
              <a:t>,</a:t>
            </a:r>
            <a:r>
              <a:rPr lang="fi-FI" sz="1200" dirty="0">
                <a:solidFill>
                  <a:srgbClr val="00A830"/>
                </a:solidFill>
                <a:latin typeface="Fennia Sans ExtraBold" pitchFamily="50" charset="0"/>
              </a:rPr>
              <a:t> </a:t>
            </a:r>
            <a:r>
              <a:rPr lang="fi-FI" sz="1200" dirty="0">
                <a:solidFill>
                  <a:schemeClr val="tx1"/>
                </a:solidFill>
                <a:latin typeface="Fennia Sans Light" pitchFamily="50" charset="0"/>
              </a:rPr>
              <a:t>vaan</a:t>
            </a:r>
            <a:r>
              <a:rPr lang="fi-FI" sz="1200" dirty="0">
                <a:solidFill>
                  <a:srgbClr val="00A830"/>
                </a:solidFill>
                <a:latin typeface="Fennia Sans ExtraBold" pitchFamily="50" charset="0"/>
              </a:rPr>
              <a:t> syitä</a:t>
            </a:r>
          </a:p>
        </p:txBody>
      </p:sp>
      <p:sp>
        <p:nvSpPr>
          <p:cNvPr id="67" name="Tekstiruutu 66">
            <a:extLst>
              <a:ext uri="{FF2B5EF4-FFF2-40B4-BE49-F238E27FC236}">
                <a16:creationId xmlns:a16="http://schemas.microsoft.com/office/drawing/2014/main" id="{0068997C-1AC5-4F16-8C1D-4C7D9DB29878}"/>
              </a:ext>
            </a:extLst>
          </p:cNvPr>
          <p:cNvSpPr txBox="1"/>
          <p:nvPr userDrawn="1"/>
        </p:nvSpPr>
        <p:spPr>
          <a:xfrm>
            <a:off x="6703833" y="3352270"/>
            <a:ext cx="1774413" cy="276999"/>
          </a:xfrm>
          <a:prstGeom prst="rect">
            <a:avLst/>
          </a:prstGeom>
          <a:noFill/>
        </p:spPr>
        <p:txBody>
          <a:bodyPr wrap="square">
            <a:spAutoFit/>
          </a:bodyPr>
          <a:lstStyle/>
          <a:p>
            <a:pPr algn="ctr"/>
            <a:r>
              <a:rPr lang="fi-FI" sz="1200" dirty="0">
                <a:solidFill>
                  <a:schemeClr val="tx1"/>
                </a:solidFill>
                <a:latin typeface="Fennia Sans Light" pitchFamily="50" charset="0"/>
              </a:rPr>
              <a:t>Muista </a:t>
            </a:r>
            <a:r>
              <a:rPr lang="fi-FI" sz="1200" dirty="0">
                <a:solidFill>
                  <a:srgbClr val="00A830"/>
                </a:solidFill>
                <a:latin typeface="Fennia Sans ExtraBold" pitchFamily="50" charset="0"/>
              </a:rPr>
              <a:t>kuvat! </a:t>
            </a:r>
          </a:p>
        </p:txBody>
      </p:sp>
      <p:pic>
        <p:nvPicPr>
          <p:cNvPr id="3" name="Kuva 2">
            <a:extLst>
              <a:ext uri="{FF2B5EF4-FFF2-40B4-BE49-F238E27FC236}">
                <a16:creationId xmlns:a16="http://schemas.microsoft.com/office/drawing/2014/main" id="{5B640075-226A-4003-9557-A431171B0349}"/>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204303" y="3266628"/>
            <a:ext cx="249509" cy="249509"/>
          </a:xfrm>
          <a:prstGeom prst="rect">
            <a:avLst/>
          </a:prstGeom>
        </p:spPr>
      </p:pic>
      <p:sp>
        <p:nvSpPr>
          <p:cNvPr id="68" name="Tekstiruutu 67">
            <a:extLst>
              <a:ext uri="{FF2B5EF4-FFF2-40B4-BE49-F238E27FC236}">
                <a16:creationId xmlns:a16="http://schemas.microsoft.com/office/drawing/2014/main" id="{D76A0868-561D-4A0C-B4CC-E177A15A75DC}"/>
              </a:ext>
            </a:extLst>
          </p:cNvPr>
          <p:cNvSpPr txBox="1"/>
          <p:nvPr userDrawn="1"/>
        </p:nvSpPr>
        <p:spPr>
          <a:xfrm>
            <a:off x="5737272" y="5659471"/>
            <a:ext cx="1747436" cy="830997"/>
          </a:xfrm>
          <a:prstGeom prst="rect">
            <a:avLst/>
          </a:prstGeom>
          <a:noFill/>
        </p:spPr>
        <p:txBody>
          <a:bodyPr wrap="square">
            <a:spAutoFit/>
          </a:bodyPr>
          <a:lstStyle/>
          <a:p>
            <a:pPr algn="ctr"/>
            <a:r>
              <a:rPr lang="fi-FI" sz="1200" dirty="0">
                <a:solidFill>
                  <a:schemeClr val="tx1"/>
                </a:solidFill>
                <a:latin typeface="Fennia Sans Light" pitchFamily="50" charset="0"/>
              </a:rPr>
              <a:t>Pyrkimys tunnistaa myös </a:t>
            </a:r>
            <a:r>
              <a:rPr lang="fi-FI" sz="1200" dirty="0">
                <a:solidFill>
                  <a:srgbClr val="00A82F"/>
                </a:solidFill>
                <a:latin typeface="Fennia Sans ExtraBold" pitchFamily="50" charset="0"/>
              </a:rPr>
              <a:t>inhimillisiä</a:t>
            </a:r>
            <a:r>
              <a:rPr lang="fi-FI" sz="1200" dirty="0">
                <a:solidFill>
                  <a:schemeClr val="tx1"/>
                </a:solidFill>
                <a:latin typeface="Fennia Sans Light" pitchFamily="50" charset="0"/>
              </a:rPr>
              <a:t> ja </a:t>
            </a:r>
            <a:r>
              <a:rPr lang="fi-FI" sz="1200" dirty="0">
                <a:solidFill>
                  <a:srgbClr val="00A82F"/>
                </a:solidFill>
                <a:latin typeface="Fennia Sans ExtraBold" pitchFamily="50" charset="0"/>
              </a:rPr>
              <a:t>organisatorisia </a:t>
            </a:r>
            <a:r>
              <a:rPr lang="fi-FI" sz="1200" dirty="0">
                <a:solidFill>
                  <a:schemeClr val="tx1"/>
                </a:solidFill>
                <a:latin typeface="Fennia Sans Light" pitchFamily="50" charset="0"/>
              </a:rPr>
              <a:t>tekijöitä</a:t>
            </a:r>
          </a:p>
        </p:txBody>
      </p:sp>
    </p:spTree>
    <p:extLst>
      <p:ext uri="{BB962C8B-B14F-4D97-AF65-F5344CB8AC3E}">
        <p14:creationId xmlns:p14="http://schemas.microsoft.com/office/powerpoint/2010/main" val="106169954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6" name="Suorakulmio: Yksi kulma pyöristetty 5">
            <a:extLst>
              <a:ext uri="{FF2B5EF4-FFF2-40B4-BE49-F238E27FC236}">
                <a16:creationId xmlns:a16="http://schemas.microsoft.com/office/drawing/2014/main" id="{E24AE0E7-6FB6-428A-AA13-4F21AC727926}"/>
              </a:ext>
            </a:extLst>
          </p:cNvPr>
          <p:cNvSpPr/>
          <p:nvPr userDrawn="1"/>
        </p:nvSpPr>
        <p:spPr>
          <a:xfrm rot="10800000" flipH="1">
            <a:off x="1" y="-1"/>
            <a:ext cx="4029074" cy="2400300"/>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A20A270A-5DCD-4FD1-9B61-2A2B8B5A9E5F}"/>
              </a:ext>
            </a:extLst>
          </p:cNvPr>
          <p:cNvSpPr txBox="1"/>
          <p:nvPr userDrawn="1"/>
        </p:nvSpPr>
        <p:spPr>
          <a:xfrm>
            <a:off x="400050" y="249791"/>
            <a:ext cx="2962275" cy="1569660"/>
          </a:xfrm>
          <a:prstGeom prst="rect">
            <a:avLst/>
          </a:prstGeom>
          <a:noFill/>
        </p:spPr>
        <p:txBody>
          <a:bodyPr wrap="square" rtlCol="0">
            <a:spAutoFit/>
          </a:bodyPr>
          <a:lstStyle/>
          <a:p>
            <a:pPr algn="ctr"/>
            <a:r>
              <a:rPr lang="fi-FI" sz="4800" dirty="0">
                <a:solidFill>
                  <a:schemeClr val="bg1"/>
                </a:solidFill>
                <a:latin typeface="Fennia Sans ExtraBold" pitchFamily="50" charset="0"/>
              </a:rPr>
              <a:t>Mitä tapahtui?</a:t>
            </a:r>
          </a:p>
        </p:txBody>
      </p:sp>
      <p:sp>
        <p:nvSpPr>
          <p:cNvPr id="3" name="Tekstin paikkamerkki 2">
            <a:extLst>
              <a:ext uri="{FF2B5EF4-FFF2-40B4-BE49-F238E27FC236}">
                <a16:creationId xmlns:a16="http://schemas.microsoft.com/office/drawing/2014/main" id="{5DCA5545-73FC-44C2-88DB-E6BF572CBCBB}"/>
              </a:ext>
            </a:extLst>
          </p:cNvPr>
          <p:cNvSpPr>
            <a:spLocks noGrp="1"/>
          </p:cNvSpPr>
          <p:nvPr>
            <p:ph type="body" sz="quarter" idx="10" hasCustomPrompt="1"/>
          </p:nvPr>
        </p:nvSpPr>
        <p:spPr>
          <a:xfrm>
            <a:off x="400049" y="3251965"/>
            <a:ext cx="3795711" cy="388723"/>
          </a:xfrm>
        </p:spPr>
        <p:txBody>
          <a:bodyPr/>
          <a:lstStyle>
            <a:lvl1pPr marL="228600" indent="-228600">
              <a:buClr>
                <a:srgbClr val="00A830"/>
              </a:buClr>
              <a:buFont typeface="Wingdings 3" panose="05040102010807070707" pitchFamily="18" charset="2"/>
              <a:buChar char=""/>
              <a:defRPr/>
            </a:lvl1pPr>
            <a:lvl2pPr marL="685800" indent="-228600">
              <a:buFont typeface="Wingdings 3" panose="05040102010807070707" pitchFamily="18" charset="2"/>
              <a:buChar char=""/>
              <a:defRPr/>
            </a:lvl2pPr>
            <a:lvl3pPr marL="1143000" indent="-228600">
              <a:buFont typeface="Wingdings 3" panose="05040102010807070707" pitchFamily="18" charset="2"/>
              <a:buChar char=""/>
              <a:defRPr/>
            </a:lvl3pPr>
            <a:lvl4pPr marL="1600200" indent="-228600">
              <a:buFont typeface="Wingdings 3" panose="05040102010807070707" pitchFamily="18" charset="2"/>
              <a:buChar char=""/>
              <a:defRPr/>
            </a:lvl4pPr>
            <a:lvl5pPr marL="2057400" indent="-228600">
              <a:buFont typeface="Wingdings 3" panose="05040102010807070707" pitchFamily="18" charset="2"/>
              <a:buChar char=""/>
              <a:defRPr/>
            </a:lvl5pPr>
          </a:lstStyle>
          <a:p>
            <a:pPr lvl="0"/>
            <a:r>
              <a:rPr lang="fi-FI" dirty="0"/>
              <a:t>Tapahtuma-aika (pvm &amp; klo)</a:t>
            </a:r>
          </a:p>
        </p:txBody>
      </p:sp>
      <p:sp>
        <p:nvSpPr>
          <p:cNvPr id="4" name="Tekstiruutu 3">
            <a:extLst>
              <a:ext uri="{FF2B5EF4-FFF2-40B4-BE49-F238E27FC236}">
                <a16:creationId xmlns:a16="http://schemas.microsoft.com/office/drawing/2014/main" id="{DD8C6507-F202-4AC6-AED3-7D8171567E38}"/>
              </a:ext>
            </a:extLst>
          </p:cNvPr>
          <p:cNvSpPr txBox="1"/>
          <p:nvPr userDrawn="1"/>
        </p:nvSpPr>
        <p:spPr>
          <a:xfrm>
            <a:off x="233363" y="2641466"/>
            <a:ext cx="3795712" cy="461665"/>
          </a:xfrm>
          <a:prstGeom prst="rect">
            <a:avLst/>
          </a:prstGeom>
          <a:noFill/>
        </p:spPr>
        <p:txBody>
          <a:bodyPr wrap="square" rtlCol="0">
            <a:spAutoFit/>
          </a:bodyPr>
          <a:lstStyle/>
          <a:p>
            <a:r>
              <a:rPr lang="fi-FI" sz="2400" dirty="0">
                <a:solidFill>
                  <a:srgbClr val="00A830"/>
                </a:solidFill>
                <a:latin typeface="Fennia Sans ExtraBold" pitchFamily="50" charset="0"/>
              </a:rPr>
              <a:t>Tapaturman perustiedot</a:t>
            </a:r>
          </a:p>
        </p:txBody>
      </p:sp>
      <p:sp>
        <p:nvSpPr>
          <p:cNvPr id="8" name="Tekstin paikkamerkki 2">
            <a:extLst>
              <a:ext uri="{FF2B5EF4-FFF2-40B4-BE49-F238E27FC236}">
                <a16:creationId xmlns:a16="http://schemas.microsoft.com/office/drawing/2014/main" id="{AF14D22B-73B4-4FF2-A553-C21C0DA22260}"/>
              </a:ext>
            </a:extLst>
          </p:cNvPr>
          <p:cNvSpPr>
            <a:spLocks noGrp="1"/>
          </p:cNvSpPr>
          <p:nvPr>
            <p:ph type="body" sz="quarter" idx="11" hasCustomPrompt="1"/>
          </p:nvPr>
        </p:nvSpPr>
        <p:spPr>
          <a:xfrm>
            <a:off x="400048" y="3835688"/>
            <a:ext cx="3795712" cy="415498"/>
          </a:xfrm>
        </p:spPr>
        <p:txBody>
          <a:bodyPr/>
          <a:lstStyle>
            <a:lvl1pPr marL="228600" indent="-228600">
              <a:buClr>
                <a:srgbClr val="00A830"/>
              </a:buClr>
              <a:buFont typeface="Wingdings 3" panose="05040102010807070707" pitchFamily="18" charset="2"/>
              <a:buChar char=""/>
              <a:defRPr i="0"/>
            </a:lvl1pPr>
            <a:lvl2pPr marL="685800" indent="-228600">
              <a:buFont typeface="Wingdings 3" panose="05040102010807070707" pitchFamily="18" charset="2"/>
              <a:buChar char=""/>
              <a:defRPr/>
            </a:lvl2pPr>
            <a:lvl3pPr marL="1143000" indent="-228600">
              <a:buFont typeface="Wingdings 3" panose="05040102010807070707" pitchFamily="18" charset="2"/>
              <a:buChar char=""/>
              <a:defRPr/>
            </a:lvl3pPr>
            <a:lvl4pPr marL="1600200" indent="-228600">
              <a:buFont typeface="Wingdings 3" panose="05040102010807070707" pitchFamily="18" charset="2"/>
              <a:buChar char=""/>
              <a:defRPr/>
            </a:lvl4pPr>
            <a:lvl5pPr marL="2057400" indent="-228600">
              <a:buFont typeface="Wingdings 3" panose="05040102010807070707" pitchFamily="18" charset="2"/>
              <a:buChar char=""/>
              <a:defRPr/>
            </a:lvl5pPr>
          </a:lstStyle>
          <a:p>
            <a:pPr lvl="0"/>
            <a:r>
              <a:rPr lang="fi-FI" dirty="0"/>
              <a:t>Tarkka tapahtumapaikka (esim. ”Mallikatu 3, 3. krs, keittiö”)</a:t>
            </a:r>
          </a:p>
        </p:txBody>
      </p:sp>
      <p:sp>
        <p:nvSpPr>
          <p:cNvPr id="9" name="Tekstin paikkamerkki 2">
            <a:extLst>
              <a:ext uri="{FF2B5EF4-FFF2-40B4-BE49-F238E27FC236}">
                <a16:creationId xmlns:a16="http://schemas.microsoft.com/office/drawing/2014/main" id="{5610F767-88B6-48BF-A72A-939AA1A0BA95}"/>
              </a:ext>
            </a:extLst>
          </p:cNvPr>
          <p:cNvSpPr>
            <a:spLocks noGrp="1"/>
          </p:cNvSpPr>
          <p:nvPr>
            <p:ph type="body" sz="quarter" idx="12"/>
          </p:nvPr>
        </p:nvSpPr>
        <p:spPr>
          <a:xfrm>
            <a:off x="2368850" y="5725842"/>
            <a:ext cx="1820712" cy="423545"/>
          </a:xfrm>
        </p:spPr>
        <p:txBody>
          <a:bodyPr/>
          <a:lstStyle>
            <a:lvl1pPr marL="0" indent="0">
              <a:buClr>
                <a:srgbClr val="00A830"/>
              </a:buClr>
              <a:buFont typeface="Wingdings 3" panose="05040102010807070707" pitchFamily="18" charset="2"/>
              <a:buNone/>
              <a:defRPr>
                <a:solidFill>
                  <a:srgbClr val="00A830"/>
                </a:solidFill>
              </a:defRPr>
            </a:lvl1pPr>
            <a:lvl2pPr marL="685800" indent="-228600">
              <a:buFont typeface="Wingdings 3" panose="05040102010807070707" pitchFamily="18" charset="2"/>
              <a:buChar char=""/>
              <a:defRPr/>
            </a:lvl2pPr>
            <a:lvl3pPr marL="1143000" indent="-228600">
              <a:buFont typeface="Wingdings 3" panose="05040102010807070707" pitchFamily="18" charset="2"/>
              <a:buChar char=""/>
              <a:defRPr/>
            </a:lvl3pPr>
            <a:lvl4pPr marL="1600200" indent="-228600">
              <a:buFont typeface="Wingdings 3" panose="05040102010807070707" pitchFamily="18" charset="2"/>
              <a:buChar char=""/>
              <a:defRPr/>
            </a:lvl4pPr>
            <a:lvl5pPr marL="2057400" indent="-228600">
              <a:buFont typeface="Wingdings 3" panose="05040102010807070707" pitchFamily="18" charset="2"/>
              <a:buChar char=""/>
              <a:defRPr/>
            </a:lvl5pPr>
          </a:lstStyle>
          <a:p>
            <a:pPr lvl="0"/>
            <a:endParaRPr lang="fi-FI" dirty="0"/>
          </a:p>
        </p:txBody>
      </p:sp>
      <p:sp>
        <p:nvSpPr>
          <p:cNvPr id="5" name="Tekstiruutu 4">
            <a:extLst>
              <a:ext uri="{FF2B5EF4-FFF2-40B4-BE49-F238E27FC236}">
                <a16:creationId xmlns:a16="http://schemas.microsoft.com/office/drawing/2014/main" id="{671FFF15-6D03-4012-A9C2-57E67B852AAC}"/>
              </a:ext>
            </a:extLst>
          </p:cNvPr>
          <p:cNvSpPr txBox="1"/>
          <p:nvPr userDrawn="1"/>
        </p:nvSpPr>
        <p:spPr>
          <a:xfrm>
            <a:off x="3266536" y="6410075"/>
            <a:ext cx="5658928" cy="276999"/>
          </a:xfrm>
          <a:prstGeom prst="rect">
            <a:avLst/>
          </a:prstGeom>
          <a:noFill/>
        </p:spPr>
        <p:txBody>
          <a:bodyPr wrap="square" rtlCol="0">
            <a:spAutoFit/>
          </a:bodyPr>
          <a:lstStyle/>
          <a:p>
            <a:pPr algn="ctr"/>
            <a:r>
              <a:rPr lang="fi-FI" sz="1200" dirty="0">
                <a:solidFill>
                  <a:srgbClr val="00A830"/>
                </a:solidFill>
              </a:rPr>
              <a:t>Älä kirjaa tutkintaraporttiin henkilötietoja</a:t>
            </a:r>
          </a:p>
        </p:txBody>
      </p:sp>
      <p:sp>
        <p:nvSpPr>
          <p:cNvPr id="12" name="Tekstiruutu 11">
            <a:extLst>
              <a:ext uri="{FF2B5EF4-FFF2-40B4-BE49-F238E27FC236}">
                <a16:creationId xmlns:a16="http://schemas.microsoft.com/office/drawing/2014/main" id="{C1D0CB63-D1BC-42A0-B761-4989678FA3FF}"/>
              </a:ext>
            </a:extLst>
          </p:cNvPr>
          <p:cNvSpPr txBox="1"/>
          <p:nvPr userDrawn="1"/>
        </p:nvSpPr>
        <p:spPr>
          <a:xfrm>
            <a:off x="393850" y="5733889"/>
            <a:ext cx="1820711" cy="415498"/>
          </a:xfrm>
          <a:prstGeom prst="rect">
            <a:avLst/>
          </a:prstGeom>
          <a:noFill/>
        </p:spPr>
        <p:txBody>
          <a:bodyPr wrap="square" lIns="0" tIns="0" rIns="0" bIns="0" rtlCol="0">
            <a:spAutoFit/>
          </a:bodyPr>
          <a:lstStyle/>
          <a:p>
            <a:pPr marL="230400" marR="0" lvl="0" indent="-230400" algn="l" defTabSz="914400" rtl="0" eaLnBrk="1" fontAlgn="auto" latinLnBrk="0" hangingPunct="1">
              <a:lnSpc>
                <a:spcPct val="90000"/>
              </a:lnSpc>
              <a:spcBef>
                <a:spcPts val="1000"/>
              </a:spcBef>
              <a:spcAft>
                <a:spcPts val="0"/>
              </a:spcAft>
              <a:buClr>
                <a:srgbClr val="00A830"/>
              </a:buClr>
              <a:buSzTx/>
              <a:buFont typeface="Wingdings 3" panose="05040102010807070707" pitchFamily="18" charset="2"/>
              <a:buChar char=""/>
              <a:tabLst/>
              <a:defRPr/>
            </a:pPr>
            <a:r>
              <a:rPr kumimoji="0" lang="fi-FI" sz="1500" b="0" i="0" u="none" strike="noStrike" kern="1200" cap="none" spc="0" normalizeH="0" baseline="0" noProof="0" dirty="0">
                <a:ln>
                  <a:noFill/>
                </a:ln>
                <a:solidFill>
                  <a:prstClr val="black"/>
                </a:solidFill>
                <a:effectLst/>
                <a:uLnTx/>
                <a:uFillTx/>
                <a:latin typeface="Fennia Sans"/>
                <a:ea typeface="+mn-ea"/>
                <a:cs typeface="+mn-cs"/>
              </a:rPr>
              <a:t>Aiheutuneet poissaolopäivät</a:t>
            </a:r>
          </a:p>
        </p:txBody>
      </p:sp>
      <p:sp>
        <p:nvSpPr>
          <p:cNvPr id="13" name="Tekstin paikkamerkki 2">
            <a:extLst>
              <a:ext uri="{FF2B5EF4-FFF2-40B4-BE49-F238E27FC236}">
                <a16:creationId xmlns:a16="http://schemas.microsoft.com/office/drawing/2014/main" id="{DD5465CC-7E1A-4EF5-B2EA-7B8392073334}"/>
              </a:ext>
            </a:extLst>
          </p:cNvPr>
          <p:cNvSpPr>
            <a:spLocks noGrp="1"/>
          </p:cNvSpPr>
          <p:nvPr>
            <p:ph type="body" sz="quarter" idx="13" hasCustomPrompt="1"/>
          </p:nvPr>
        </p:nvSpPr>
        <p:spPr>
          <a:xfrm>
            <a:off x="400048" y="5056684"/>
            <a:ext cx="3795712" cy="415498"/>
          </a:xfrm>
        </p:spPr>
        <p:txBody>
          <a:bodyPr/>
          <a:lstStyle>
            <a:lvl1pPr marL="228600" indent="-228600">
              <a:buClr>
                <a:srgbClr val="00A830"/>
              </a:buClr>
              <a:buFont typeface="Wingdings 3" panose="05040102010807070707" pitchFamily="18" charset="2"/>
              <a:buChar char=""/>
              <a:defRPr/>
            </a:lvl1pPr>
            <a:lvl2pPr marL="685800" indent="-228600">
              <a:buFont typeface="Wingdings 3" panose="05040102010807070707" pitchFamily="18" charset="2"/>
              <a:buChar char=""/>
              <a:defRPr/>
            </a:lvl2pPr>
            <a:lvl3pPr marL="1143000" indent="-228600">
              <a:buFont typeface="Wingdings 3" panose="05040102010807070707" pitchFamily="18" charset="2"/>
              <a:buChar char=""/>
              <a:defRPr/>
            </a:lvl3pPr>
            <a:lvl4pPr marL="1600200" indent="-228600">
              <a:buFont typeface="Wingdings 3" panose="05040102010807070707" pitchFamily="18" charset="2"/>
              <a:buChar char=""/>
              <a:defRPr/>
            </a:lvl4pPr>
            <a:lvl5pPr marL="2057400" indent="-228600">
              <a:buFont typeface="Wingdings 3" panose="05040102010807070707" pitchFamily="18" charset="2"/>
              <a:buChar char=""/>
              <a:defRPr/>
            </a:lvl5pPr>
          </a:lstStyle>
          <a:p>
            <a:pPr lvl="0"/>
            <a:r>
              <a:rPr lang="fi-FI" dirty="0"/>
              <a:t>Millainen vamma tapaturmasta aiheutui (esim. ”oikean käden murtuma”)</a:t>
            </a:r>
          </a:p>
        </p:txBody>
      </p:sp>
      <p:sp>
        <p:nvSpPr>
          <p:cNvPr id="15" name="Tekstiruutu 14">
            <a:extLst>
              <a:ext uri="{FF2B5EF4-FFF2-40B4-BE49-F238E27FC236}">
                <a16:creationId xmlns:a16="http://schemas.microsoft.com/office/drawing/2014/main" id="{25E725FE-45A3-4B8A-B5EF-DB1DB53029EC}"/>
              </a:ext>
            </a:extLst>
          </p:cNvPr>
          <p:cNvSpPr txBox="1"/>
          <p:nvPr userDrawn="1"/>
        </p:nvSpPr>
        <p:spPr>
          <a:xfrm>
            <a:off x="5074507" y="283489"/>
            <a:ext cx="3795712" cy="461665"/>
          </a:xfrm>
          <a:prstGeom prst="rect">
            <a:avLst/>
          </a:prstGeom>
          <a:noFill/>
        </p:spPr>
        <p:txBody>
          <a:bodyPr wrap="square" rtlCol="0">
            <a:spAutoFit/>
          </a:bodyPr>
          <a:lstStyle/>
          <a:p>
            <a:r>
              <a:rPr lang="fi-FI" sz="2400" dirty="0">
                <a:solidFill>
                  <a:srgbClr val="00A830"/>
                </a:solidFill>
                <a:latin typeface="Fennia Sans ExtraBold" pitchFamily="50" charset="0"/>
              </a:rPr>
              <a:t>Tapaturmaseloste</a:t>
            </a:r>
          </a:p>
        </p:txBody>
      </p:sp>
      <p:sp>
        <p:nvSpPr>
          <p:cNvPr id="17" name="Tekstin paikkamerkki 16">
            <a:extLst>
              <a:ext uri="{FF2B5EF4-FFF2-40B4-BE49-F238E27FC236}">
                <a16:creationId xmlns:a16="http://schemas.microsoft.com/office/drawing/2014/main" id="{E30EA711-A6E6-4E70-98BB-24C316CDDA0F}"/>
              </a:ext>
            </a:extLst>
          </p:cNvPr>
          <p:cNvSpPr>
            <a:spLocks noGrp="1"/>
          </p:cNvSpPr>
          <p:nvPr>
            <p:ph type="body" sz="quarter" idx="15" hasCustomPrompt="1"/>
          </p:nvPr>
        </p:nvSpPr>
        <p:spPr>
          <a:xfrm>
            <a:off x="5137790" y="1936069"/>
            <a:ext cx="6077058" cy="1342791"/>
          </a:xfrm>
          <a:solidFill>
            <a:srgbClr val="BFE9CB"/>
          </a:solidFill>
        </p:spPr>
        <p:txBody>
          <a:bodyPr lIns="90000" tIns="90000" rIns="90000" bIns="90000"/>
          <a:lstStyle>
            <a:lvl1pPr marL="0" indent="0" algn="just">
              <a:buNone/>
              <a:defRPr/>
            </a:lvl1pPr>
          </a:lstStyle>
          <a:p>
            <a:pPr lvl="0"/>
            <a:r>
              <a:rPr lang="fi-FI" dirty="0"/>
              <a:t>Ennen tapaturmaa (lisää tekstiä)</a:t>
            </a:r>
          </a:p>
        </p:txBody>
      </p:sp>
      <p:sp>
        <p:nvSpPr>
          <p:cNvPr id="18" name="Tekstiruutu 17">
            <a:extLst>
              <a:ext uri="{FF2B5EF4-FFF2-40B4-BE49-F238E27FC236}">
                <a16:creationId xmlns:a16="http://schemas.microsoft.com/office/drawing/2014/main" id="{49A069A1-5D17-4B90-9AC8-A328177AA9BA}"/>
              </a:ext>
            </a:extLst>
          </p:cNvPr>
          <p:cNvSpPr txBox="1"/>
          <p:nvPr userDrawn="1"/>
        </p:nvSpPr>
        <p:spPr>
          <a:xfrm>
            <a:off x="5074506" y="685981"/>
            <a:ext cx="6203094" cy="1200329"/>
          </a:xfrm>
          <a:prstGeom prst="rect">
            <a:avLst/>
          </a:prstGeom>
          <a:noFill/>
        </p:spPr>
        <p:txBody>
          <a:bodyPr wrap="square" rtlCol="0">
            <a:spAutoFit/>
          </a:bodyPr>
          <a:lstStyle/>
          <a:p>
            <a:pPr algn="just"/>
            <a:r>
              <a:rPr lang="fi-FI" sz="1200" dirty="0">
                <a:solidFill>
                  <a:srgbClr val="00A830"/>
                </a:solidFill>
                <a:latin typeface="+mn-lt"/>
              </a:rPr>
              <a:t>Tarkka seloste siitä mitä tapahtui. Kerro vaihe vaiheelta, mitä oltiin tekemässä ennen tapaturmaa? Miten tapaturma tapahtui ja mitä tällöin oltiin tekemässä (muista myös kuvata koneet ja laitteet)? Millaiset olivat vallitsevat olosuhteet (valoisa/pimeä, kylmä/kuuma, liukasta, meluisaa jne.). Millaiset varusteet oli yllä? Oliko normaalista poikkeavia tapahtumia (prosessissa, ympäristössä jne.)? Mitä tapaturman jälkeen tehtiin? Millaista viestintää suoritettiin ja kenelle?</a:t>
            </a:r>
          </a:p>
        </p:txBody>
      </p:sp>
      <p:sp>
        <p:nvSpPr>
          <p:cNvPr id="19" name="Suorakulmio: Pyöristetyt kulmat 18">
            <a:extLst>
              <a:ext uri="{FF2B5EF4-FFF2-40B4-BE49-F238E27FC236}">
                <a16:creationId xmlns:a16="http://schemas.microsoft.com/office/drawing/2014/main" id="{B79DAA63-2941-4224-9E78-EFD4736386A8}"/>
              </a:ext>
            </a:extLst>
          </p:cNvPr>
          <p:cNvSpPr/>
          <p:nvPr userDrawn="1"/>
        </p:nvSpPr>
        <p:spPr>
          <a:xfrm>
            <a:off x="4977302" y="249791"/>
            <a:ext cx="6396092" cy="5968129"/>
          </a:xfrm>
          <a:prstGeom prst="roundRect">
            <a:avLst>
              <a:gd name="adj" fmla="val 4468"/>
            </a:avLst>
          </a:prstGeom>
          <a:noFill/>
          <a:ln w="38100">
            <a:solidFill>
              <a:srgbClr val="00A8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ekstin paikkamerkki 2">
            <a:extLst>
              <a:ext uri="{FF2B5EF4-FFF2-40B4-BE49-F238E27FC236}">
                <a16:creationId xmlns:a16="http://schemas.microsoft.com/office/drawing/2014/main" id="{7D4B1F16-3522-44CA-A9D9-EA2081A10BEE}"/>
              </a:ext>
            </a:extLst>
          </p:cNvPr>
          <p:cNvSpPr>
            <a:spLocks noGrp="1"/>
          </p:cNvSpPr>
          <p:nvPr>
            <p:ph type="body" sz="quarter" idx="16" hasCustomPrompt="1"/>
          </p:nvPr>
        </p:nvSpPr>
        <p:spPr>
          <a:xfrm>
            <a:off x="2368850" y="4442162"/>
            <a:ext cx="1820712" cy="423545"/>
          </a:xfrm>
        </p:spPr>
        <p:txBody>
          <a:bodyPr/>
          <a:lstStyle>
            <a:lvl1pPr marL="0" indent="0">
              <a:buClr>
                <a:srgbClr val="00A830"/>
              </a:buClr>
              <a:buFont typeface="Wingdings 3" panose="05040102010807070707" pitchFamily="18" charset="2"/>
              <a:buNone/>
              <a:defRPr>
                <a:solidFill>
                  <a:srgbClr val="00A830"/>
                </a:solidFill>
              </a:defRPr>
            </a:lvl1pPr>
            <a:lvl2pPr marL="685800" indent="-228600">
              <a:buFont typeface="Wingdings 3" panose="05040102010807070707" pitchFamily="18" charset="2"/>
              <a:buChar char=""/>
              <a:defRPr/>
            </a:lvl2pPr>
            <a:lvl3pPr marL="1143000" indent="-228600">
              <a:buFont typeface="Wingdings 3" panose="05040102010807070707" pitchFamily="18" charset="2"/>
              <a:buChar char=""/>
              <a:defRPr/>
            </a:lvl3pPr>
            <a:lvl4pPr marL="1600200" indent="-228600">
              <a:buFont typeface="Wingdings 3" panose="05040102010807070707" pitchFamily="18" charset="2"/>
              <a:buChar char=""/>
              <a:defRPr/>
            </a:lvl4pPr>
            <a:lvl5pPr marL="2057400" indent="-228600">
              <a:buFont typeface="Wingdings 3" panose="05040102010807070707" pitchFamily="18" charset="2"/>
              <a:buChar char=""/>
              <a:defRPr/>
            </a:lvl5pPr>
          </a:lstStyle>
          <a:p>
            <a:pPr lvl="0"/>
            <a:r>
              <a:rPr lang="fi-FI" dirty="0"/>
              <a:t>Kyllä/ei</a:t>
            </a:r>
          </a:p>
        </p:txBody>
      </p:sp>
      <p:sp>
        <p:nvSpPr>
          <p:cNvPr id="21" name="Tekstiruutu 20">
            <a:extLst>
              <a:ext uri="{FF2B5EF4-FFF2-40B4-BE49-F238E27FC236}">
                <a16:creationId xmlns:a16="http://schemas.microsoft.com/office/drawing/2014/main" id="{6FB36217-1D3D-40B3-A7BF-40ABB036CFC9}"/>
              </a:ext>
            </a:extLst>
          </p:cNvPr>
          <p:cNvSpPr txBox="1"/>
          <p:nvPr userDrawn="1"/>
        </p:nvSpPr>
        <p:spPr>
          <a:xfrm>
            <a:off x="393850" y="4450209"/>
            <a:ext cx="1879204" cy="415498"/>
          </a:xfrm>
          <a:prstGeom prst="rect">
            <a:avLst/>
          </a:prstGeom>
          <a:noFill/>
        </p:spPr>
        <p:txBody>
          <a:bodyPr wrap="square" lIns="0" tIns="0" rIns="0" bIns="0" rtlCol="0">
            <a:spAutoFit/>
          </a:bodyPr>
          <a:lstStyle/>
          <a:p>
            <a:pPr marL="230400" marR="0" lvl="0" indent="-230400" algn="l" defTabSz="914400" rtl="0" eaLnBrk="1" fontAlgn="auto" latinLnBrk="0" hangingPunct="1">
              <a:lnSpc>
                <a:spcPct val="90000"/>
              </a:lnSpc>
              <a:spcBef>
                <a:spcPts val="1000"/>
              </a:spcBef>
              <a:spcAft>
                <a:spcPts val="0"/>
              </a:spcAft>
              <a:buClr>
                <a:srgbClr val="00A830"/>
              </a:buClr>
              <a:buSzTx/>
              <a:buFont typeface="Wingdings 3" panose="05040102010807070707" pitchFamily="18" charset="2"/>
              <a:buChar char=""/>
              <a:tabLst/>
              <a:defRPr/>
            </a:pPr>
            <a:r>
              <a:rPr kumimoji="0" lang="fi-FI" sz="1500" b="0" i="0" u="none" strike="noStrike" kern="1200" cap="none" spc="0" normalizeH="0" baseline="0" noProof="0" dirty="0">
                <a:ln>
                  <a:noFill/>
                </a:ln>
                <a:solidFill>
                  <a:prstClr val="black"/>
                </a:solidFill>
                <a:effectLst/>
                <a:uLnTx/>
                <a:uFillTx/>
                <a:latin typeface="Fennia Sans"/>
                <a:ea typeface="+mn-ea"/>
                <a:cs typeface="+mn-cs"/>
              </a:rPr>
              <a:t>Vaatiko tapaturma lääkärinhoitoa</a:t>
            </a:r>
          </a:p>
        </p:txBody>
      </p:sp>
      <p:grpSp>
        <p:nvGrpSpPr>
          <p:cNvPr id="22" name="Ryhmä 21">
            <a:extLst>
              <a:ext uri="{FF2B5EF4-FFF2-40B4-BE49-F238E27FC236}">
                <a16:creationId xmlns:a16="http://schemas.microsoft.com/office/drawing/2014/main" id="{59B28F08-679A-45FA-AD5C-E7B800A242B1}"/>
              </a:ext>
            </a:extLst>
          </p:cNvPr>
          <p:cNvGrpSpPr/>
          <p:nvPr userDrawn="1"/>
        </p:nvGrpSpPr>
        <p:grpSpPr>
          <a:xfrm>
            <a:off x="11653846" y="6269473"/>
            <a:ext cx="159218" cy="319133"/>
            <a:chOff x="8966200" y="1884363"/>
            <a:chExt cx="361951" cy="725487"/>
          </a:xfrm>
        </p:grpSpPr>
        <p:sp>
          <p:nvSpPr>
            <p:cNvPr id="23" name="Freeform 5">
              <a:extLst>
                <a:ext uri="{FF2B5EF4-FFF2-40B4-BE49-F238E27FC236}">
                  <a16:creationId xmlns:a16="http://schemas.microsoft.com/office/drawing/2014/main" id="{76427E6C-F77A-4B71-A046-162BADB1EDA7}"/>
                </a:ext>
              </a:extLst>
            </p:cNvPr>
            <p:cNvSpPr>
              <a:spLocks/>
            </p:cNvSpPr>
            <p:nvPr userDrawn="1"/>
          </p:nvSpPr>
          <p:spPr bwMode="auto">
            <a:xfrm>
              <a:off x="8966200" y="2122488"/>
              <a:ext cx="361950" cy="487362"/>
            </a:xfrm>
            <a:custGeom>
              <a:avLst/>
              <a:gdLst>
                <a:gd name="T0" fmla="*/ 96 w 96"/>
                <a:gd name="T1" fmla="*/ 0 h 129"/>
                <a:gd name="T2" fmla="*/ 96 w 96"/>
                <a:gd name="T3" fmla="*/ 23 h 129"/>
                <a:gd name="T4" fmla="*/ 61 w 96"/>
                <a:gd name="T5" fmla="*/ 66 h 129"/>
                <a:gd name="T6" fmla="*/ 61 w 96"/>
                <a:gd name="T7" fmla="*/ 129 h 129"/>
                <a:gd name="T8" fmla="*/ 35 w 96"/>
                <a:gd name="T9" fmla="*/ 129 h 129"/>
                <a:gd name="T10" fmla="*/ 35 w 96"/>
                <a:gd name="T11" fmla="*/ 66 h 129"/>
                <a:gd name="T12" fmla="*/ 0 w 96"/>
                <a:gd name="T13" fmla="*/ 23 h 129"/>
                <a:gd name="T14" fmla="*/ 0 w 96"/>
                <a:gd name="T15" fmla="*/ 0 h 129"/>
                <a:gd name="T16" fmla="*/ 48 w 96"/>
                <a:gd name="T17" fmla="*/ 26 h 129"/>
                <a:gd name="T18" fmla="*/ 96 w 96"/>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29">
                  <a:moveTo>
                    <a:pt x="96" y="0"/>
                  </a:moveTo>
                  <a:cubicBezTo>
                    <a:pt x="96" y="23"/>
                    <a:pt x="96" y="23"/>
                    <a:pt x="96" y="23"/>
                  </a:cubicBezTo>
                  <a:cubicBezTo>
                    <a:pt x="76" y="23"/>
                    <a:pt x="61" y="42"/>
                    <a:pt x="61" y="66"/>
                  </a:cubicBezTo>
                  <a:cubicBezTo>
                    <a:pt x="61" y="129"/>
                    <a:pt x="61" y="129"/>
                    <a:pt x="61" y="129"/>
                  </a:cubicBezTo>
                  <a:cubicBezTo>
                    <a:pt x="35" y="129"/>
                    <a:pt x="35" y="129"/>
                    <a:pt x="35" y="129"/>
                  </a:cubicBezTo>
                  <a:cubicBezTo>
                    <a:pt x="35" y="66"/>
                    <a:pt x="35" y="66"/>
                    <a:pt x="35" y="66"/>
                  </a:cubicBezTo>
                  <a:cubicBezTo>
                    <a:pt x="35" y="42"/>
                    <a:pt x="20" y="23"/>
                    <a:pt x="0" y="23"/>
                  </a:cubicBezTo>
                  <a:cubicBezTo>
                    <a:pt x="0" y="0"/>
                    <a:pt x="0" y="0"/>
                    <a:pt x="0" y="0"/>
                  </a:cubicBezTo>
                  <a:cubicBezTo>
                    <a:pt x="20" y="0"/>
                    <a:pt x="37" y="10"/>
                    <a:pt x="48" y="26"/>
                  </a:cubicBezTo>
                  <a:cubicBezTo>
                    <a:pt x="59" y="10"/>
                    <a:pt x="76" y="0"/>
                    <a:pt x="96"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6B512ED7-C740-4F87-9941-3FE526DA1AFB}"/>
                </a:ext>
              </a:extLst>
            </p:cNvPr>
            <p:cNvSpPr>
              <a:spLocks/>
            </p:cNvSpPr>
            <p:nvPr userDrawn="1"/>
          </p:nvSpPr>
          <p:spPr bwMode="auto">
            <a:xfrm>
              <a:off x="9097963" y="1884363"/>
              <a:ext cx="230188" cy="249237"/>
            </a:xfrm>
            <a:custGeom>
              <a:avLst/>
              <a:gdLst>
                <a:gd name="T0" fmla="*/ 61 w 61"/>
                <a:gd name="T1" fmla="*/ 0 h 66"/>
                <a:gd name="T2" fmla="*/ 61 w 61"/>
                <a:gd name="T3" fmla="*/ 23 h 66"/>
                <a:gd name="T4" fmla="*/ 26 w 61"/>
                <a:gd name="T5" fmla="*/ 66 h 66"/>
                <a:gd name="T6" fmla="*/ 0 w 61"/>
                <a:gd name="T7" fmla="*/ 66 h 66"/>
                <a:gd name="T8" fmla="*/ 61 w 61"/>
                <a:gd name="T9" fmla="*/ 0 h 66"/>
              </a:gdLst>
              <a:ahLst/>
              <a:cxnLst>
                <a:cxn ang="0">
                  <a:pos x="T0" y="T1"/>
                </a:cxn>
                <a:cxn ang="0">
                  <a:pos x="T2" y="T3"/>
                </a:cxn>
                <a:cxn ang="0">
                  <a:pos x="T4" y="T5"/>
                </a:cxn>
                <a:cxn ang="0">
                  <a:pos x="T6" y="T7"/>
                </a:cxn>
                <a:cxn ang="0">
                  <a:pos x="T8" y="T9"/>
                </a:cxn>
              </a:cxnLst>
              <a:rect l="0" t="0" r="r" b="b"/>
              <a:pathLst>
                <a:path w="61" h="66">
                  <a:moveTo>
                    <a:pt x="61" y="0"/>
                  </a:moveTo>
                  <a:cubicBezTo>
                    <a:pt x="61" y="23"/>
                    <a:pt x="61" y="23"/>
                    <a:pt x="61" y="23"/>
                  </a:cubicBezTo>
                  <a:cubicBezTo>
                    <a:pt x="41" y="23"/>
                    <a:pt x="26" y="42"/>
                    <a:pt x="26" y="66"/>
                  </a:cubicBezTo>
                  <a:cubicBezTo>
                    <a:pt x="0" y="66"/>
                    <a:pt x="0" y="66"/>
                    <a:pt x="0" y="66"/>
                  </a:cubicBezTo>
                  <a:cubicBezTo>
                    <a:pt x="0" y="30"/>
                    <a:pt x="28" y="0"/>
                    <a:pt x="61"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5" name="Tekstin paikkamerkki 16">
            <a:extLst>
              <a:ext uri="{FF2B5EF4-FFF2-40B4-BE49-F238E27FC236}">
                <a16:creationId xmlns:a16="http://schemas.microsoft.com/office/drawing/2014/main" id="{A997F6D9-944D-4EFC-81B6-997FB6916DF2}"/>
              </a:ext>
            </a:extLst>
          </p:cNvPr>
          <p:cNvSpPr>
            <a:spLocks noGrp="1"/>
          </p:cNvSpPr>
          <p:nvPr>
            <p:ph type="body" sz="quarter" idx="17" hasCustomPrompt="1"/>
          </p:nvPr>
        </p:nvSpPr>
        <p:spPr>
          <a:xfrm>
            <a:off x="5137790" y="3319833"/>
            <a:ext cx="6077058" cy="1342791"/>
          </a:xfrm>
          <a:solidFill>
            <a:schemeClr val="accent6">
              <a:alpha val="26000"/>
            </a:schemeClr>
          </a:solidFill>
        </p:spPr>
        <p:txBody>
          <a:bodyPr lIns="90000" tIns="90000" rIns="90000" bIns="90000"/>
          <a:lstStyle>
            <a:lvl1pPr marL="0" indent="0" algn="just">
              <a:buNone/>
              <a:defRPr/>
            </a:lvl1pPr>
          </a:lstStyle>
          <a:p>
            <a:pPr lvl="0"/>
            <a:r>
              <a:rPr lang="fi-FI" dirty="0"/>
              <a:t>Tapaturmahetkellä (lisää tekstiä)</a:t>
            </a:r>
          </a:p>
        </p:txBody>
      </p:sp>
      <p:sp>
        <p:nvSpPr>
          <p:cNvPr id="26" name="Tekstin paikkamerkki 16">
            <a:extLst>
              <a:ext uri="{FF2B5EF4-FFF2-40B4-BE49-F238E27FC236}">
                <a16:creationId xmlns:a16="http://schemas.microsoft.com/office/drawing/2014/main" id="{E550D44A-2293-4B91-9C20-591B9C0FC854}"/>
              </a:ext>
            </a:extLst>
          </p:cNvPr>
          <p:cNvSpPr>
            <a:spLocks noGrp="1"/>
          </p:cNvSpPr>
          <p:nvPr>
            <p:ph type="body" sz="quarter" idx="18" hasCustomPrompt="1"/>
          </p:nvPr>
        </p:nvSpPr>
        <p:spPr>
          <a:xfrm>
            <a:off x="5137790" y="4703598"/>
            <a:ext cx="6077058" cy="1342791"/>
          </a:xfrm>
          <a:solidFill>
            <a:srgbClr val="BFE9CB"/>
          </a:solidFill>
        </p:spPr>
        <p:txBody>
          <a:bodyPr lIns="90000" tIns="90000" rIns="90000" bIns="90000"/>
          <a:lstStyle>
            <a:lvl1pPr marL="0" indent="0" algn="just">
              <a:buNone/>
              <a:defRPr/>
            </a:lvl1pPr>
          </a:lstStyle>
          <a:p>
            <a:pPr lvl="0"/>
            <a:r>
              <a:rPr lang="fi-FI" dirty="0"/>
              <a:t>Tapaturman jälkeen (lisää tekstiä)</a:t>
            </a:r>
          </a:p>
        </p:txBody>
      </p:sp>
    </p:spTree>
    <p:extLst>
      <p:ext uri="{BB962C8B-B14F-4D97-AF65-F5344CB8AC3E}">
        <p14:creationId xmlns:p14="http://schemas.microsoft.com/office/powerpoint/2010/main" val="399912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F5085141-ADCF-474C-ACBB-CF304A473385}"/>
              </a:ext>
            </a:extLst>
          </p:cNvPr>
          <p:cNvSpPr>
            <a:spLocks noGrp="1"/>
          </p:cNvSpPr>
          <p:nvPr>
            <p:ph type="pic" sz="quarter" idx="10"/>
          </p:nvPr>
        </p:nvSpPr>
        <p:spPr>
          <a:xfrm>
            <a:off x="4562473" y="658312"/>
            <a:ext cx="3347905" cy="2506438"/>
          </a:xfrm>
        </p:spPr>
        <p:txBody>
          <a:bodyPr/>
          <a:lstStyle>
            <a:lvl1pPr marL="0" indent="0">
              <a:buNone/>
              <a:defRPr/>
            </a:lvl1pPr>
          </a:lstStyle>
          <a:p>
            <a:endParaRPr lang="fi-FI" dirty="0"/>
          </a:p>
        </p:txBody>
      </p:sp>
      <p:sp>
        <p:nvSpPr>
          <p:cNvPr id="6" name="Suorakulmio: Yksi kulma pyöristetty 5">
            <a:extLst>
              <a:ext uri="{FF2B5EF4-FFF2-40B4-BE49-F238E27FC236}">
                <a16:creationId xmlns:a16="http://schemas.microsoft.com/office/drawing/2014/main" id="{E24AE0E7-6FB6-428A-AA13-4F21AC727926}"/>
              </a:ext>
            </a:extLst>
          </p:cNvPr>
          <p:cNvSpPr/>
          <p:nvPr userDrawn="1"/>
        </p:nvSpPr>
        <p:spPr>
          <a:xfrm rot="10800000" flipH="1">
            <a:off x="1" y="-1"/>
            <a:ext cx="4029074" cy="2400300"/>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A20A270A-5DCD-4FD1-9B61-2A2B8B5A9E5F}"/>
              </a:ext>
            </a:extLst>
          </p:cNvPr>
          <p:cNvSpPr txBox="1"/>
          <p:nvPr userDrawn="1"/>
        </p:nvSpPr>
        <p:spPr>
          <a:xfrm>
            <a:off x="533399" y="784650"/>
            <a:ext cx="2962275" cy="830997"/>
          </a:xfrm>
          <a:prstGeom prst="rect">
            <a:avLst/>
          </a:prstGeom>
          <a:noFill/>
        </p:spPr>
        <p:txBody>
          <a:bodyPr wrap="square" rtlCol="0">
            <a:spAutoFit/>
          </a:bodyPr>
          <a:lstStyle/>
          <a:p>
            <a:pPr algn="ctr"/>
            <a:r>
              <a:rPr lang="fi-FI" sz="4800" dirty="0">
                <a:solidFill>
                  <a:schemeClr val="bg1"/>
                </a:solidFill>
                <a:latin typeface="Fennia Sans ExtraBold" pitchFamily="50" charset="0"/>
              </a:rPr>
              <a:t>Kuvat</a:t>
            </a:r>
          </a:p>
        </p:txBody>
      </p:sp>
      <p:sp>
        <p:nvSpPr>
          <p:cNvPr id="8" name="Kuvan paikkamerkki 2">
            <a:extLst>
              <a:ext uri="{FF2B5EF4-FFF2-40B4-BE49-F238E27FC236}">
                <a16:creationId xmlns:a16="http://schemas.microsoft.com/office/drawing/2014/main" id="{2FCF048A-1342-4623-98D8-393605C4F315}"/>
              </a:ext>
            </a:extLst>
          </p:cNvPr>
          <p:cNvSpPr>
            <a:spLocks noGrp="1"/>
          </p:cNvSpPr>
          <p:nvPr>
            <p:ph type="pic" sz="quarter" idx="11"/>
          </p:nvPr>
        </p:nvSpPr>
        <p:spPr>
          <a:xfrm>
            <a:off x="8428171" y="666340"/>
            <a:ext cx="3347905" cy="2506438"/>
          </a:xfrm>
        </p:spPr>
        <p:txBody>
          <a:bodyPr/>
          <a:lstStyle>
            <a:lvl1pPr marL="0" indent="0">
              <a:buNone/>
              <a:defRPr/>
            </a:lvl1pPr>
          </a:lstStyle>
          <a:p>
            <a:endParaRPr lang="fi-FI" dirty="0"/>
          </a:p>
        </p:txBody>
      </p:sp>
      <p:sp>
        <p:nvSpPr>
          <p:cNvPr id="9" name="Kuvan paikkamerkki 2">
            <a:extLst>
              <a:ext uri="{FF2B5EF4-FFF2-40B4-BE49-F238E27FC236}">
                <a16:creationId xmlns:a16="http://schemas.microsoft.com/office/drawing/2014/main" id="{5A1F01B6-4220-4C22-ACE7-FA0B925C26DA}"/>
              </a:ext>
            </a:extLst>
          </p:cNvPr>
          <p:cNvSpPr>
            <a:spLocks noGrp="1"/>
          </p:cNvSpPr>
          <p:nvPr>
            <p:ph type="pic" sz="quarter" idx="12"/>
          </p:nvPr>
        </p:nvSpPr>
        <p:spPr>
          <a:xfrm>
            <a:off x="4562473" y="3684541"/>
            <a:ext cx="3347905" cy="2506438"/>
          </a:xfrm>
        </p:spPr>
        <p:txBody>
          <a:bodyPr/>
          <a:lstStyle>
            <a:lvl1pPr marL="0" indent="0">
              <a:buNone/>
              <a:defRPr/>
            </a:lvl1pPr>
          </a:lstStyle>
          <a:p>
            <a:endParaRPr lang="fi-FI" dirty="0"/>
          </a:p>
        </p:txBody>
      </p:sp>
      <p:sp>
        <p:nvSpPr>
          <p:cNvPr id="10" name="Kuvan paikkamerkki 2">
            <a:extLst>
              <a:ext uri="{FF2B5EF4-FFF2-40B4-BE49-F238E27FC236}">
                <a16:creationId xmlns:a16="http://schemas.microsoft.com/office/drawing/2014/main" id="{2CFC86BA-F2D6-48B8-B1B1-569D64E15230}"/>
              </a:ext>
            </a:extLst>
          </p:cNvPr>
          <p:cNvSpPr>
            <a:spLocks noGrp="1"/>
          </p:cNvSpPr>
          <p:nvPr>
            <p:ph type="pic" sz="quarter" idx="13"/>
          </p:nvPr>
        </p:nvSpPr>
        <p:spPr>
          <a:xfrm>
            <a:off x="8428171" y="3684541"/>
            <a:ext cx="3347905" cy="2506438"/>
          </a:xfrm>
        </p:spPr>
        <p:txBody>
          <a:bodyPr/>
          <a:lstStyle>
            <a:lvl1pPr marL="0" indent="0">
              <a:buNone/>
              <a:defRPr/>
            </a:lvl1pPr>
          </a:lstStyle>
          <a:p>
            <a:endParaRPr lang="fi-FI" dirty="0"/>
          </a:p>
        </p:txBody>
      </p:sp>
      <p:sp>
        <p:nvSpPr>
          <p:cNvPr id="13" name="Tekstin paikkamerkki 2">
            <a:extLst>
              <a:ext uri="{FF2B5EF4-FFF2-40B4-BE49-F238E27FC236}">
                <a16:creationId xmlns:a16="http://schemas.microsoft.com/office/drawing/2014/main" id="{6ADE9F1A-4CB3-49FA-B6D4-D6D7217A6CED}"/>
              </a:ext>
            </a:extLst>
          </p:cNvPr>
          <p:cNvSpPr>
            <a:spLocks noGrp="1"/>
          </p:cNvSpPr>
          <p:nvPr>
            <p:ph type="body" sz="quarter" idx="14" hasCustomPrompt="1"/>
          </p:nvPr>
        </p:nvSpPr>
        <p:spPr>
          <a:xfrm>
            <a:off x="241167" y="3056699"/>
            <a:ext cx="3795711" cy="388723"/>
          </a:xfrm>
        </p:spPr>
        <p:txBody>
          <a:bodyPr/>
          <a:lstStyle>
            <a:lvl1pPr marL="228600" indent="-228600">
              <a:buClr>
                <a:srgbClr val="00A830"/>
              </a:buClr>
              <a:buFont typeface="Wingdings 3" panose="05040102010807070707" pitchFamily="18" charset="2"/>
              <a:buChar char=""/>
              <a:defRPr/>
            </a:lvl1pPr>
            <a:lvl2pPr marL="685800" indent="-228600">
              <a:buFont typeface="Wingdings 3" panose="05040102010807070707" pitchFamily="18" charset="2"/>
              <a:buChar char=""/>
              <a:defRPr/>
            </a:lvl2pPr>
            <a:lvl3pPr marL="1143000" indent="-228600">
              <a:buFont typeface="Wingdings 3" panose="05040102010807070707" pitchFamily="18" charset="2"/>
              <a:buChar char=""/>
              <a:defRPr/>
            </a:lvl3pPr>
            <a:lvl4pPr marL="1600200" indent="-228600">
              <a:buFont typeface="Wingdings 3" panose="05040102010807070707" pitchFamily="18" charset="2"/>
              <a:buChar char=""/>
              <a:defRPr/>
            </a:lvl4pPr>
            <a:lvl5pPr marL="2057400" indent="-228600">
              <a:buFont typeface="Wingdings 3" panose="05040102010807070707" pitchFamily="18" charset="2"/>
              <a:buChar char=""/>
              <a:defRPr/>
            </a:lvl5pPr>
          </a:lstStyle>
          <a:p>
            <a:pPr lvl="0"/>
            <a:r>
              <a:rPr lang="fi-FI" dirty="0"/>
              <a:t>Seloste</a:t>
            </a:r>
          </a:p>
        </p:txBody>
      </p:sp>
      <p:sp>
        <p:nvSpPr>
          <p:cNvPr id="14" name="Tekstin paikkamerkki 2">
            <a:extLst>
              <a:ext uri="{FF2B5EF4-FFF2-40B4-BE49-F238E27FC236}">
                <a16:creationId xmlns:a16="http://schemas.microsoft.com/office/drawing/2014/main" id="{F9748507-2449-48B5-842C-9061886573CD}"/>
              </a:ext>
            </a:extLst>
          </p:cNvPr>
          <p:cNvSpPr>
            <a:spLocks noGrp="1"/>
          </p:cNvSpPr>
          <p:nvPr>
            <p:ph type="body" sz="quarter" idx="15" hasCustomPrompt="1"/>
          </p:nvPr>
        </p:nvSpPr>
        <p:spPr>
          <a:xfrm>
            <a:off x="241167" y="3971885"/>
            <a:ext cx="3795711" cy="388723"/>
          </a:xfrm>
        </p:spPr>
        <p:txBody>
          <a:bodyPr/>
          <a:lstStyle>
            <a:lvl1pPr marL="228600" indent="-228600">
              <a:buClr>
                <a:srgbClr val="00A830"/>
              </a:buClr>
              <a:buFont typeface="Wingdings 3" panose="05040102010807070707" pitchFamily="18" charset="2"/>
              <a:buChar char=""/>
              <a:defRPr/>
            </a:lvl1pPr>
            <a:lvl2pPr marL="685800" indent="-228600">
              <a:buFont typeface="Wingdings 3" panose="05040102010807070707" pitchFamily="18" charset="2"/>
              <a:buChar char=""/>
              <a:defRPr/>
            </a:lvl2pPr>
            <a:lvl3pPr marL="1143000" indent="-228600">
              <a:buFont typeface="Wingdings 3" panose="05040102010807070707" pitchFamily="18" charset="2"/>
              <a:buChar char=""/>
              <a:defRPr/>
            </a:lvl3pPr>
            <a:lvl4pPr marL="1600200" indent="-228600">
              <a:buFont typeface="Wingdings 3" panose="05040102010807070707" pitchFamily="18" charset="2"/>
              <a:buChar char=""/>
              <a:defRPr/>
            </a:lvl4pPr>
            <a:lvl5pPr marL="2057400" indent="-228600">
              <a:buFont typeface="Wingdings 3" panose="05040102010807070707" pitchFamily="18" charset="2"/>
              <a:buChar char=""/>
              <a:defRPr/>
            </a:lvl5pPr>
          </a:lstStyle>
          <a:p>
            <a:pPr lvl="0"/>
            <a:r>
              <a:rPr lang="fi-FI" dirty="0"/>
              <a:t>Seloste</a:t>
            </a:r>
          </a:p>
        </p:txBody>
      </p:sp>
      <p:sp>
        <p:nvSpPr>
          <p:cNvPr id="15" name="Tekstin paikkamerkki 2">
            <a:extLst>
              <a:ext uri="{FF2B5EF4-FFF2-40B4-BE49-F238E27FC236}">
                <a16:creationId xmlns:a16="http://schemas.microsoft.com/office/drawing/2014/main" id="{C4469A48-113E-4742-BA6B-F23AC7C8D99A}"/>
              </a:ext>
            </a:extLst>
          </p:cNvPr>
          <p:cNvSpPr>
            <a:spLocks noGrp="1"/>
          </p:cNvSpPr>
          <p:nvPr>
            <p:ph type="body" sz="quarter" idx="16" hasCustomPrompt="1"/>
          </p:nvPr>
        </p:nvSpPr>
        <p:spPr>
          <a:xfrm>
            <a:off x="241167" y="4887071"/>
            <a:ext cx="3795711" cy="388723"/>
          </a:xfrm>
        </p:spPr>
        <p:txBody>
          <a:bodyPr/>
          <a:lstStyle>
            <a:lvl1pPr marL="228600" indent="-228600">
              <a:buClr>
                <a:srgbClr val="00A830"/>
              </a:buClr>
              <a:buFont typeface="Wingdings 3" panose="05040102010807070707" pitchFamily="18" charset="2"/>
              <a:buChar char=""/>
              <a:defRPr/>
            </a:lvl1pPr>
            <a:lvl2pPr marL="685800" indent="-228600">
              <a:buFont typeface="Wingdings 3" panose="05040102010807070707" pitchFamily="18" charset="2"/>
              <a:buChar char=""/>
              <a:defRPr/>
            </a:lvl2pPr>
            <a:lvl3pPr marL="1143000" indent="-228600">
              <a:buFont typeface="Wingdings 3" panose="05040102010807070707" pitchFamily="18" charset="2"/>
              <a:buChar char=""/>
              <a:defRPr/>
            </a:lvl3pPr>
            <a:lvl4pPr marL="1600200" indent="-228600">
              <a:buFont typeface="Wingdings 3" panose="05040102010807070707" pitchFamily="18" charset="2"/>
              <a:buChar char=""/>
              <a:defRPr/>
            </a:lvl4pPr>
            <a:lvl5pPr marL="2057400" indent="-228600">
              <a:buFont typeface="Wingdings 3" panose="05040102010807070707" pitchFamily="18" charset="2"/>
              <a:buChar char=""/>
              <a:defRPr/>
            </a:lvl5pPr>
          </a:lstStyle>
          <a:p>
            <a:pPr lvl="0"/>
            <a:r>
              <a:rPr lang="fi-FI" dirty="0"/>
              <a:t>Seloste</a:t>
            </a:r>
          </a:p>
        </p:txBody>
      </p:sp>
      <p:sp>
        <p:nvSpPr>
          <p:cNvPr id="16" name="Tekstin paikkamerkki 2">
            <a:extLst>
              <a:ext uri="{FF2B5EF4-FFF2-40B4-BE49-F238E27FC236}">
                <a16:creationId xmlns:a16="http://schemas.microsoft.com/office/drawing/2014/main" id="{77B0CACB-D96F-4D54-AB9D-11E8D07BCB53}"/>
              </a:ext>
            </a:extLst>
          </p:cNvPr>
          <p:cNvSpPr>
            <a:spLocks noGrp="1"/>
          </p:cNvSpPr>
          <p:nvPr>
            <p:ph type="body" sz="quarter" idx="17" hasCustomPrompt="1"/>
          </p:nvPr>
        </p:nvSpPr>
        <p:spPr>
          <a:xfrm>
            <a:off x="241167" y="5802256"/>
            <a:ext cx="3795711" cy="388723"/>
          </a:xfrm>
        </p:spPr>
        <p:txBody>
          <a:bodyPr/>
          <a:lstStyle>
            <a:lvl1pPr marL="228600" indent="-228600">
              <a:buClr>
                <a:srgbClr val="00A830"/>
              </a:buClr>
              <a:buFont typeface="Wingdings 3" panose="05040102010807070707" pitchFamily="18" charset="2"/>
              <a:buChar char=""/>
              <a:defRPr/>
            </a:lvl1pPr>
            <a:lvl2pPr marL="685800" indent="-228600">
              <a:buFont typeface="Wingdings 3" panose="05040102010807070707" pitchFamily="18" charset="2"/>
              <a:buChar char=""/>
              <a:defRPr/>
            </a:lvl2pPr>
            <a:lvl3pPr marL="1143000" indent="-228600">
              <a:buFont typeface="Wingdings 3" panose="05040102010807070707" pitchFamily="18" charset="2"/>
              <a:buChar char=""/>
              <a:defRPr/>
            </a:lvl3pPr>
            <a:lvl4pPr marL="1600200" indent="-228600">
              <a:buFont typeface="Wingdings 3" panose="05040102010807070707" pitchFamily="18" charset="2"/>
              <a:buChar char=""/>
              <a:defRPr/>
            </a:lvl4pPr>
            <a:lvl5pPr marL="2057400" indent="-228600">
              <a:buFont typeface="Wingdings 3" panose="05040102010807070707" pitchFamily="18" charset="2"/>
              <a:buChar char=""/>
              <a:defRPr/>
            </a:lvl5pPr>
          </a:lstStyle>
          <a:p>
            <a:pPr lvl="0"/>
            <a:r>
              <a:rPr lang="fi-FI" dirty="0"/>
              <a:t>Seloste</a:t>
            </a:r>
          </a:p>
        </p:txBody>
      </p:sp>
      <p:sp>
        <p:nvSpPr>
          <p:cNvPr id="17" name="Tekstiruutu 16">
            <a:extLst>
              <a:ext uri="{FF2B5EF4-FFF2-40B4-BE49-F238E27FC236}">
                <a16:creationId xmlns:a16="http://schemas.microsoft.com/office/drawing/2014/main" id="{D002E872-49F4-4BCB-9274-633EA2F17A39}"/>
              </a:ext>
            </a:extLst>
          </p:cNvPr>
          <p:cNvSpPr txBox="1"/>
          <p:nvPr userDrawn="1"/>
        </p:nvSpPr>
        <p:spPr>
          <a:xfrm>
            <a:off x="233363" y="2687367"/>
            <a:ext cx="3795712" cy="369332"/>
          </a:xfrm>
          <a:prstGeom prst="rect">
            <a:avLst/>
          </a:prstGeom>
          <a:noFill/>
        </p:spPr>
        <p:txBody>
          <a:bodyPr wrap="square" lIns="0" rIns="0" rtlCol="0">
            <a:spAutoFit/>
          </a:bodyPr>
          <a:lstStyle/>
          <a:p>
            <a:r>
              <a:rPr lang="fi-FI" sz="1800" dirty="0">
                <a:solidFill>
                  <a:srgbClr val="00A830"/>
                </a:solidFill>
                <a:latin typeface="Fennia Sans ExtraBold" pitchFamily="50" charset="0"/>
              </a:rPr>
              <a:t>Kuva 1</a:t>
            </a:r>
          </a:p>
        </p:txBody>
      </p:sp>
      <p:sp>
        <p:nvSpPr>
          <p:cNvPr id="18" name="Tekstiruutu 17">
            <a:extLst>
              <a:ext uri="{FF2B5EF4-FFF2-40B4-BE49-F238E27FC236}">
                <a16:creationId xmlns:a16="http://schemas.microsoft.com/office/drawing/2014/main" id="{74713293-D76A-4840-A182-9B5A546CF078}"/>
              </a:ext>
            </a:extLst>
          </p:cNvPr>
          <p:cNvSpPr txBox="1"/>
          <p:nvPr userDrawn="1"/>
        </p:nvSpPr>
        <p:spPr>
          <a:xfrm>
            <a:off x="233363" y="3602552"/>
            <a:ext cx="3795712" cy="369332"/>
          </a:xfrm>
          <a:prstGeom prst="rect">
            <a:avLst/>
          </a:prstGeom>
          <a:noFill/>
        </p:spPr>
        <p:txBody>
          <a:bodyPr wrap="square" lIns="0" rIns="0" rtlCol="0">
            <a:spAutoFit/>
          </a:bodyPr>
          <a:lstStyle/>
          <a:p>
            <a:r>
              <a:rPr lang="fi-FI" sz="1800" dirty="0">
                <a:solidFill>
                  <a:srgbClr val="00A830"/>
                </a:solidFill>
                <a:latin typeface="Fennia Sans ExtraBold" pitchFamily="50" charset="0"/>
              </a:rPr>
              <a:t>Kuva 2</a:t>
            </a:r>
          </a:p>
        </p:txBody>
      </p:sp>
      <p:sp>
        <p:nvSpPr>
          <p:cNvPr id="19" name="Tekstiruutu 18">
            <a:extLst>
              <a:ext uri="{FF2B5EF4-FFF2-40B4-BE49-F238E27FC236}">
                <a16:creationId xmlns:a16="http://schemas.microsoft.com/office/drawing/2014/main" id="{C07FAE20-559F-4429-87C1-1E68F60C50E9}"/>
              </a:ext>
            </a:extLst>
          </p:cNvPr>
          <p:cNvSpPr txBox="1"/>
          <p:nvPr userDrawn="1"/>
        </p:nvSpPr>
        <p:spPr>
          <a:xfrm>
            <a:off x="233363" y="4517738"/>
            <a:ext cx="3795712" cy="369332"/>
          </a:xfrm>
          <a:prstGeom prst="rect">
            <a:avLst/>
          </a:prstGeom>
          <a:noFill/>
        </p:spPr>
        <p:txBody>
          <a:bodyPr wrap="square" lIns="0" rIns="0" rtlCol="0">
            <a:spAutoFit/>
          </a:bodyPr>
          <a:lstStyle/>
          <a:p>
            <a:r>
              <a:rPr lang="fi-FI" sz="1800" dirty="0">
                <a:solidFill>
                  <a:srgbClr val="00A830"/>
                </a:solidFill>
                <a:latin typeface="Fennia Sans ExtraBold" pitchFamily="50" charset="0"/>
              </a:rPr>
              <a:t>Kuva 3</a:t>
            </a:r>
          </a:p>
        </p:txBody>
      </p:sp>
      <p:sp>
        <p:nvSpPr>
          <p:cNvPr id="20" name="Tekstiruutu 19">
            <a:extLst>
              <a:ext uri="{FF2B5EF4-FFF2-40B4-BE49-F238E27FC236}">
                <a16:creationId xmlns:a16="http://schemas.microsoft.com/office/drawing/2014/main" id="{D7CB5760-E816-4255-810B-28001F57DC13}"/>
              </a:ext>
            </a:extLst>
          </p:cNvPr>
          <p:cNvSpPr txBox="1"/>
          <p:nvPr userDrawn="1"/>
        </p:nvSpPr>
        <p:spPr>
          <a:xfrm>
            <a:off x="233363" y="5432924"/>
            <a:ext cx="3795712" cy="369332"/>
          </a:xfrm>
          <a:prstGeom prst="rect">
            <a:avLst/>
          </a:prstGeom>
          <a:noFill/>
        </p:spPr>
        <p:txBody>
          <a:bodyPr wrap="square" lIns="0" rIns="0" rtlCol="0">
            <a:spAutoFit/>
          </a:bodyPr>
          <a:lstStyle/>
          <a:p>
            <a:r>
              <a:rPr lang="fi-FI" sz="1800" dirty="0">
                <a:solidFill>
                  <a:srgbClr val="00A830"/>
                </a:solidFill>
                <a:latin typeface="Fennia Sans ExtraBold" pitchFamily="50" charset="0"/>
              </a:rPr>
              <a:t>Kuva 4</a:t>
            </a:r>
          </a:p>
        </p:txBody>
      </p:sp>
      <p:sp>
        <p:nvSpPr>
          <p:cNvPr id="4" name="Tekstiruutu 3">
            <a:extLst>
              <a:ext uri="{FF2B5EF4-FFF2-40B4-BE49-F238E27FC236}">
                <a16:creationId xmlns:a16="http://schemas.microsoft.com/office/drawing/2014/main" id="{1538F866-ED1F-4AF9-9C08-8AE5DB56DC62}"/>
              </a:ext>
            </a:extLst>
          </p:cNvPr>
          <p:cNvSpPr txBox="1"/>
          <p:nvPr userDrawn="1"/>
        </p:nvSpPr>
        <p:spPr>
          <a:xfrm>
            <a:off x="4344848" y="649603"/>
            <a:ext cx="209823" cy="369332"/>
          </a:xfrm>
          <a:prstGeom prst="rect">
            <a:avLst/>
          </a:prstGeom>
          <a:solidFill>
            <a:srgbClr val="00A830"/>
          </a:solidFill>
        </p:spPr>
        <p:txBody>
          <a:bodyPr wrap="square" rtlCol="0" anchor="ctr">
            <a:spAutoFit/>
          </a:bodyPr>
          <a:lstStyle/>
          <a:p>
            <a:pPr algn="ctr"/>
            <a:r>
              <a:rPr lang="fi-FI" dirty="0">
                <a:solidFill>
                  <a:schemeClr val="bg1"/>
                </a:solidFill>
                <a:latin typeface="Fennia Sans ExtraBold" pitchFamily="50" charset="0"/>
              </a:rPr>
              <a:t>1</a:t>
            </a:r>
          </a:p>
        </p:txBody>
      </p:sp>
      <p:sp>
        <p:nvSpPr>
          <p:cNvPr id="21" name="Tekstiruutu 20">
            <a:extLst>
              <a:ext uri="{FF2B5EF4-FFF2-40B4-BE49-F238E27FC236}">
                <a16:creationId xmlns:a16="http://schemas.microsoft.com/office/drawing/2014/main" id="{73F8F81F-CB9A-40CA-A864-E3339A3697D0}"/>
              </a:ext>
            </a:extLst>
          </p:cNvPr>
          <p:cNvSpPr txBox="1"/>
          <p:nvPr userDrawn="1"/>
        </p:nvSpPr>
        <p:spPr>
          <a:xfrm>
            <a:off x="8209639" y="648922"/>
            <a:ext cx="209823" cy="369332"/>
          </a:xfrm>
          <a:prstGeom prst="rect">
            <a:avLst/>
          </a:prstGeom>
          <a:solidFill>
            <a:srgbClr val="00A830"/>
          </a:solidFill>
        </p:spPr>
        <p:txBody>
          <a:bodyPr wrap="square" rtlCol="0" anchor="ctr">
            <a:spAutoFit/>
          </a:bodyPr>
          <a:lstStyle/>
          <a:p>
            <a:pPr algn="ctr"/>
            <a:r>
              <a:rPr lang="fi-FI" dirty="0">
                <a:solidFill>
                  <a:schemeClr val="bg1"/>
                </a:solidFill>
                <a:latin typeface="Fennia Sans ExtraBold" pitchFamily="50" charset="0"/>
              </a:rPr>
              <a:t>2</a:t>
            </a:r>
          </a:p>
        </p:txBody>
      </p:sp>
      <p:sp>
        <p:nvSpPr>
          <p:cNvPr id="22" name="Tekstiruutu 21">
            <a:extLst>
              <a:ext uri="{FF2B5EF4-FFF2-40B4-BE49-F238E27FC236}">
                <a16:creationId xmlns:a16="http://schemas.microsoft.com/office/drawing/2014/main" id="{CC970181-8F16-48E8-B946-76E09DEC1729}"/>
              </a:ext>
            </a:extLst>
          </p:cNvPr>
          <p:cNvSpPr txBox="1"/>
          <p:nvPr userDrawn="1"/>
        </p:nvSpPr>
        <p:spPr>
          <a:xfrm>
            <a:off x="8209638" y="3684541"/>
            <a:ext cx="209823" cy="369332"/>
          </a:xfrm>
          <a:prstGeom prst="rect">
            <a:avLst/>
          </a:prstGeom>
          <a:solidFill>
            <a:srgbClr val="00A830"/>
          </a:solidFill>
        </p:spPr>
        <p:txBody>
          <a:bodyPr wrap="square" rtlCol="0" anchor="ctr">
            <a:spAutoFit/>
          </a:bodyPr>
          <a:lstStyle/>
          <a:p>
            <a:pPr algn="ctr"/>
            <a:r>
              <a:rPr lang="fi-FI" dirty="0">
                <a:solidFill>
                  <a:schemeClr val="bg1"/>
                </a:solidFill>
                <a:latin typeface="Fennia Sans ExtraBold" pitchFamily="50" charset="0"/>
              </a:rPr>
              <a:t>4</a:t>
            </a:r>
          </a:p>
        </p:txBody>
      </p:sp>
      <p:sp>
        <p:nvSpPr>
          <p:cNvPr id="23" name="Tekstiruutu 22">
            <a:extLst>
              <a:ext uri="{FF2B5EF4-FFF2-40B4-BE49-F238E27FC236}">
                <a16:creationId xmlns:a16="http://schemas.microsoft.com/office/drawing/2014/main" id="{013B4E23-DA20-42FB-A4E0-3080BB39B6B3}"/>
              </a:ext>
            </a:extLst>
          </p:cNvPr>
          <p:cNvSpPr txBox="1"/>
          <p:nvPr userDrawn="1"/>
        </p:nvSpPr>
        <p:spPr>
          <a:xfrm>
            <a:off x="4344848" y="3684541"/>
            <a:ext cx="209823" cy="369332"/>
          </a:xfrm>
          <a:prstGeom prst="rect">
            <a:avLst/>
          </a:prstGeom>
          <a:solidFill>
            <a:srgbClr val="00A830"/>
          </a:solidFill>
        </p:spPr>
        <p:txBody>
          <a:bodyPr wrap="square" rtlCol="0" anchor="ctr">
            <a:spAutoFit/>
          </a:bodyPr>
          <a:lstStyle/>
          <a:p>
            <a:pPr algn="ctr"/>
            <a:r>
              <a:rPr lang="fi-FI" dirty="0">
                <a:solidFill>
                  <a:schemeClr val="bg1"/>
                </a:solidFill>
                <a:latin typeface="Fennia Sans ExtraBold" pitchFamily="50" charset="0"/>
              </a:rPr>
              <a:t>3</a:t>
            </a:r>
          </a:p>
        </p:txBody>
      </p:sp>
      <p:grpSp>
        <p:nvGrpSpPr>
          <p:cNvPr id="24" name="Ryhmä 23">
            <a:extLst>
              <a:ext uri="{FF2B5EF4-FFF2-40B4-BE49-F238E27FC236}">
                <a16:creationId xmlns:a16="http://schemas.microsoft.com/office/drawing/2014/main" id="{0F2408FB-BAA5-4274-96A5-56DCCC2B1202}"/>
              </a:ext>
            </a:extLst>
          </p:cNvPr>
          <p:cNvGrpSpPr/>
          <p:nvPr userDrawn="1"/>
        </p:nvGrpSpPr>
        <p:grpSpPr>
          <a:xfrm>
            <a:off x="11653846" y="6269473"/>
            <a:ext cx="159218" cy="319133"/>
            <a:chOff x="8966200" y="1884363"/>
            <a:chExt cx="361951" cy="725487"/>
          </a:xfrm>
        </p:grpSpPr>
        <p:sp>
          <p:nvSpPr>
            <p:cNvPr id="25" name="Freeform 5">
              <a:extLst>
                <a:ext uri="{FF2B5EF4-FFF2-40B4-BE49-F238E27FC236}">
                  <a16:creationId xmlns:a16="http://schemas.microsoft.com/office/drawing/2014/main" id="{0EEA9DD1-0697-4CCF-98C5-78F88CB72501}"/>
                </a:ext>
              </a:extLst>
            </p:cNvPr>
            <p:cNvSpPr>
              <a:spLocks/>
            </p:cNvSpPr>
            <p:nvPr userDrawn="1"/>
          </p:nvSpPr>
          <p:spPr bwMode="auto">
            <a:xfrm>
              <a:off x="8966200" y="2122488"/>
              <a:ext cx="361950" cy="487362"/>
            </a:xfrm>
            <a:custGeom>
              <a:avLst/>
              <a:gdLst>
                <a:gd name="T0" fmla="*/ 96 w 96"/>
                <a:gd name="T1" fmla="*/ 0 h 129"/>
                <a:gd name="T2" fmla="*/ 96 w 96"/>
                <a:gd name="T3" fmla="*/ 23 h 129"/>
                <a:gd name="T4" fmla="*/ 61 w 96"/>
                <a:gd name="T5" fmla="*/ 66 h 129"/>
                <a:gd name="T6" fmla="*/ 61 w 96"/>
                <a:gd name="T7" fmla="*/ 129 h 129"/>
                <a:gd name="T8" fmla="*/ 35 w 96"/>
                <a:gd name="T9" fmla="*/ 129 h 129"/>
                <a:gd name="T10" fmla="*/ 35 w 96"/>
                <a:gd name="T11" fmla="*/ 66 h 129"/>
                <a:gd name="T12" fmla="*/ 0 w 96"/>
                <a:gd name="T13" fmla="*/ 23 h 129"/>
                <a:gd name="T14" fmla="*/ 0 w 96"/>
                <a:gd name="T15" fmla="*/ 0 h 129"/>
                <a:gd name="T16" fmla="*/ 48 w 96"/>
                <a:gd name="T17" fmla="*/ 26 h 129"/>
                <a:gd name="T18" fmla="*/ 96 w 96"/>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29">
                  <a:moveTo>
                    <a:pt x="96" y="0"/>
                  </a:moveTo>
                  <a:cubicBezTo>
                    <a:pt x="96" y="23"/>
                    <a:pt x="96" y="23"/>
                    <a:pt x="96" y="23"/>
                  </a:cubicBezTo>
                  <a:cubicBezTo>
                    <a:pt x="76" y="23"/>
                    <a:pt x="61" y="42"/>
                    <a:pt x="61" y="66"/>
                  </a:cubicBezTo>
                  <a:cubicBezTo>
                    <a:pt x="61" y="129"/>
                    <a:pt x="61" y="129"/>
                    <a:pt x="61" y="129"/>
                  </a:cubicBezTo>
                  <a:cubicBezTo>
                    <a:pt x="35" y="129"/>
                    <a:pt x="35" y="129"/>
                    <a:pt x="35" y="129"/>
                  </a:cubicBezTo>
                  <a:cubicBezTo>
                    <a:pt x="35" y="66"/>
                    <a:pt x="35" y="66"/>
                    <a:pt x="35" y="66"/>
                  </a:cubicBezTo>
                  <a:cubicBezTo>
                    <a:pt x="35" y="42"/>
                    <a:pt x="20" y="23"/>
                    <a:pt x="0" y="23"/>
                  </a:cubicBezTo>
                  <a:cubicBezTo>
                    <a:pt x="0" y="0"/>
                    <a:pt x="0" y="0"/>
                    <a:pt x="0" y="0"/>
                  </a:cubicBezTo>
                  <a:cubicBezTo>
                    <a:pt x="20" y="0"/>
                    <a:pt x="37" y="10"/>
                    <a:pt x="48" y="26"/>
                  </a:cubicBezTo>
                  <a:cubicBezTo>
                    <a:pt x="59" y="10"/>
                    <a:pt x="76" y="0"/>
                    <a:pt x="96"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6">
              <a:extLst>
                <a:ext uri="{FF2B5EF4-FFF2-40B4-BE49-F238E27FC236}">
                  <a16:creationId xmlns:a16="http://schemas.microsoft.com/office/drawing/2014/main" id="{3EBA6D17-3ADE-4C83-8210-6E34BD9B2E68}"/>
                </a:ext>
              </a:extLst>
            </p:cNvPr>
            <p:cNvSpPr>
              <a:spLocks/>
            </p:cNvSpPr>
            <p:nvPr userDrawn="1"/>
          </p:nvSpPr>
          <p:spPr bwMode="auto">
            <a:xfrm>
              <a:off x="9097963" y="1884363"/>
              <a:ext cx="230188" cy="249237"/>
            </a:xfrm>
            <a:custGeom>
              <a:avLst/>
              <a:gdLst>
                <a:gd name="T0" fmla="*/ 61 w 61"/>
                <a:gd name="T1" fmla="*/ 0 h 66"/>
                <a:gd name="T2" fmla="*/ 61 w 61"/>
                <a:gd name="T3" fmla="*/ 23 h 66"/>
                <a:gd name="T4" fmla="*/ 26 w 61"/>
                <a:gd name="T5" fmla="*/ 66 h 66"/>
                <a:gd name="T6" fmla="*/ 0 w 61"/>
                <a:gd name="T7" fmla="*/ 66 h 66"/>
                <a:gd name="T8" fmla="*/ 61 w 61"/>
                <a:gd name="T9" fmla="*/ 0 h 66"/>
              </a:gdLst>
              <a:ahLst/>
              <a:cxnLst>
                <a:cxn ang="0">
                  <a:pos x="T0" y="T1"/>
                </a:cxn>
                <a:cxn ang="0">
                  <a:pos x="T2" y="T3"/>
                </a:cxn>
                <a:cxn ang="0">
                  <a:pos x="T4" y="T5"/>
                </a:cxn>
                <a:cxn ang="0">
                  <a:pos x="T6" y="T7"/>
                </a:cxn>
                <a:cxn ang="0">
                  <a:pos x="T8" y="T9"/>
                </a:cxn>
              </a:cxnLst>
              <a:rect l="0" t="0" r="r" b="b"/>
              <a:pathLst>
                <a:path w="61" h="66">
                  <a:moveTo>
                    <a:pt x="61" y="0"/>
                  </a:moveTo>
                  <a:cubicBezTo>
                    <a:pt x="61" y="23"/>
                    <a:pt x="61" y="23"/>
                    <a:pt x="61" y="23"/>
                  </a:cubicBezTo>
                  <a:cubicBezTo>
                    <a:pt x="41" y="23"/>
                    <a:pt x="26" y="42"/>
                    <a:pt x="26" y="66"/>
                  </a:cubicBezTo>
                  <a:cubicBezTo>
                    <a:pt x="0" y="66"/>
                    <a:pt x="0" y="66"/>
                    <a:pt x="0" y="66"/>
                  </a:cubicBezTo>
                  <a:cubicBezTo>
                    <a:pt x="0" y="30"/>
                    <a:pt x="28" y="0"/>
                    <a:pt x="61"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47668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5132FAF8-39B9-432E-B318-A371DFC53FBC}"/>
              </a:ext>
            </a:extLst>
          </p:cNvPr>
          <p:cNvSpPr txBox="1"/>
          <p:nvPr userDrawn="1"/>
        </p:nvSpPr>
        <p:spPr>
          <a:xfrm>
            <a:off x="538843" y="436571"/>
            <a:ext cx="5785757" cy="338554"/>
          </a:xfrm>
          <a:prstGeom prst="rect">
            <a:avLst/>
          </a:prstGeom>
          <a:solidFill>
            <a:schemeClr val="accent5">
              <a:alpha val="40000"/>
            </a:schemeClr>
          </a:solidFill>
          <a:ln w="25400">
            <a:noFill/>
            <a:prstDash val="sysDot"/>
            <a:extLst>
              <a:ext uri="{C807C97D-BFC1-408E-A445-0C87EB9F89A2}">
                <ask:lineSketchStyleProps xmlns:ask="http://schemas.microsoft.com/office/drawing/2018/sketchyshapes" sd="1219033472">
                  <a:custGeom>
                    <a:avLst/>
                    <a:gdLst>
                      <a:gd name="connsiteX0" fmla="*/ 0 w 7957457"/>
                      <a:gd name="connsiteY0" fmla="*/ 0 h 369332"/>
                      <a:gd name="connsiteX1" fmla="*/ 488815 w 7957457"/>
                      <a:gd name="connsiteY1" fmla="*/ 0 h 369332"/>
                      <a:gd name="connsiteX2" fmla="*/ 818481 w 7957457"/>
                      <a:gd name="connsiteY2" fmla="*/ 0 h 369332"/>
                      <a:gd name="connsiteX3" fmla="*/ 1546020 w 7957457"/>
                      <a:gd name="connsiteY3" fmla="*/ 0 h 369332"/>
                      <a:gd name="connsiteX4" fmla="*/ 2034835 w 7957457"/>
                      <a:gd name="connsiteY4" fmla="*/ 0 h 369332"/>
                      <a:gd name="connsiteX5" fmla="*/ 2523651 w 7957457"/>
                      <a:gd name="connsiteY5" fmla="*/ 0 h 369332"/>
                      <a:gd name="connsiteX6" fmla="*/ 3251190 w 7957457"/>
                      <a:gd name="connsiteY6" fmla="*/ 0 h 369332"/>
                      <a:gd name="connsiteX7" fmla="*/ 3660430 w 7957457"/>
                      <a:gd name="connsiteY7" fmla="*/ 0 h 369332"/>
                      <a:gd name="connsiteX8" fmla="*/ 4387969 w 7957457"/>
                      <a:gd name="connsiteY8" fmla="*/ 0 h 369332"/>
                      <a:gd name="connsiteX9" fmla="*/ 5115508 w 7957457"/>
                      <a:gd name="connsiteY9" fmla="*/ 0 h 369332"/>
                      <a:gd name="connsiteX10" fmla="*/ 5683898 w 7957457"/>
                      <a:gd name="connsiteY10" fmla="*/ 0 h 369332"/>
                      <a:gd name="connsiteX11" fmla="*/ 6411437 w 7957457"/>
                      <a:gd name="connsiteY11" fmla="*/ 0 h 369332"/>
                      <a:gd name="connsiteX12" fmla="*/ 6900252 w 7957457"/>
                      <a:gd name="connsiteY12" fmla="*/ 0 h 369332"/>
                      <a:gd name="connsiteX13" fmla="*/ 7389067 w 7957457"/>
                      <a:gd name="connsiteY13" fmla="*/ 0 h 369332"/>
                      <a:gd name="connsiteX14" fmla="*/ 7957457 w 7957457"/>
                      <a:gd name="connsiteY14" fmla="*/ 0 h 369332"/>
                      <a:gd name="connsiteX15" fmla="*/ 7957457 w 7957457"/>
                      <a:gd name="connsiteY15" fmla="*/ 369332 h 369332"/>
                      <a:gd name="connsiteX16" fmla="*/ 7389067 w 7957457"/>
                      <a:gd name="connsiteY16" fmla="*/ 369332 h 369332"/>
                      <a:gd name="connsiteX17" fmla="*/ 6661528 w 7957457"/>
                      <a:gd name="connsiteY17" fmla="*/ 369332 h 369332"/>
                      <a:gd name="connsiteX18" fmla="*/ 6093139 w 7957457"/>
                      <a:gd name="connsiteY18" fmla="*/ 369332 h 369332"/>
                      <a:gd name="connsiteX19" fmla="*/ 5763472 w 7957457"/>
                      <a:gd name="connsiteY19" fmla="*/ 369332 h 369332"/>
                      <a:gd name="connsiteX20" fmla="*/ 5354232 w 7957457"/>
                      <a:gd name="connsiteY20" fmla="*/ 369332 h 369332"/>
                      <a:gd name="connsiteX21" fmla="*/ 4626693 w 7957457"/>
                      <a:gd name="connsiteY21" fmla="*/ 369332 h 369332"/>
                      <a:gd name="connsiteX22" fmla="*/ 4058303 w 7957457"/>
                      <a:gd name="connsiteY22" fmla="*/ 369332 h 369332"/>
                      <a:gd name="connsiteX23" fmla="*/ 3649062 w 7957457"/>
                      <a:gd name="connsiteY23" fmla="*/ 369332 h 369332"/>
                      <a:gd name="connsiteX24" fmla="*/ 3080673 w 7957457"/>
                      <a:gd name="connsiteY24" fmla="*/ 369332 h 369332"/>
                      <a:gd name="connsiteX25" fmla="*/ 2751007 w 7957457"/>
                      <a:gd name="connsiteY25" fmla="*/ 369332 h 369332"/>
                      <a:gd name="connsiteX26" fmla="*/ 2421340 w 7957457"/>
                      <a:gd name="connsiteY26" fmla="*/ 369332 h 369332"/>
                      <a:gd name="connsiteX27" fmla="*/ 1852951 w 7957457"/>
                      <a:gd name="connsiteY27" fmla="*/ 369332 h 369332"/>
                      <a:gd name="connsiteX28" fmla="*/ 1443710 w 7957457"/>
                      <a:gd name="connsiteY28" fmla="*/ 369332 h 369332"/>
                      <a:gd name="connsiteX29" fmla="*/ 795746 w 7957457"/>
                      <a:gd name="connsiteY29" fmla="*/ 369332 h 369332"/>
                      <a:gd name="connsiteX30" fmla="*/ 0 w 7957457"/>
                      <a:gd name="connsiteY30" fmla="*/ 369332 h 369332"/>
                      <a:gd name="connsiteX31" fmla="*/ 0 w 7957457"/>
                      <a:gd name="connsiteY31"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57457" h="369332" extrusionOk="0">
                        <a:moveTo>
                          <a:pt x="0" y="0"/>
                        </a:moveTo>
                        <a:cubicBezTo>
                          <a:pt x="186494" y="-11267"/>
                          <a:pt x="357327" y="55288"/>
                          <a:pt x="488815" y="0"/>
                        </a:cubicBezTo>
                        <a:cubicBezTo>
                          <a:pt x="620303" y="-55288"/>
                          <a:pt x="691700" y="32886"/>
                          <a:pt x="818481" y="0"/>
                        </a:cubicBezTo>
                        <a:cubicBezTo>
                          <a:pt x="945262" y="-32886"/>
                          <a:pt x="1221335" y="30635"/>
                          <a:pt x="1546020" y="0"/>
                        </a:cubicBezTo>
                        <a:cubicBezTo>
                          <a:pt x="1870705" y="-30635"/>
                          <a:pt x="1813984" y="14093"/>
                          <a:pt x="2034835" y="0"/>
                        </a:cubicBezTo>
                        <a:cubicBezTo>
                          <a:pt x="2255687" y="-14093"/>
                          <a:pt x="2415412" y="52167"/>
                          <a:pt x="2523651" y="0"/>
                        </a:cubicBezTo>
                        <a:cubicBezTo>
                          <a:pt x="2631890" y="-52167"/>
                          <a:pt x="2900612" y="54661"/>
                          <a:pt x="3251190" y="0"/>
                        </a:cubicBezTo>
                        <a:cubicBezTo>
                          <a:pt x="3601768" y="-54661"/>
                          <a:pt x="3524459" y="9473"/>
                          <a:pt x="3660430" y="0"/>
                        </a:cubicBezTo>
                        <a:cubicBezTo>
                          <a:pt x="3796401" y="-9473"/>
                          <a:pt x="4040346" y="86437"/>
                          <a:pt x="4387969" y="0"/>
                        </a:cubicBezTo>
                        <a:cubicBezTo>
                          <a:pt x="4735592" y="-86437"/>
                          <a:pt x="4827991" y="35081"/>
                          <a:pt x="5115508" y="0"/>
                        </a:cubicBezTo>
                        <a:cubicBezTo>
                          <a:pt x="5403025" y="-35081"/>
                          <a:pt x="5453403" y="1389"/>
                          <a:pt x="5683898" y="0"/>
                        </a:cubicBezTo>
                        <a:cubicBezTo>
                          <a:pt x="5914393" y="-1389"/>
                          <a:pt x="6118280" y="51943"/>
                          <a:pt x="6411437" y="0"/>
                        </a:cubicBezTo>
                        <a:cubicBezTo>
                          <a:pt x="6704594" y="-51943"/>
                          <a:pt x="6760563" y="38154"/>
                          <a:pt x="6900252" y="0"/>
                        </a:cubicBezTo>
                        <a:cubicBezTo>
                          <a:pt x="7039941" y="-38154"/>
                          <a:pt x="7248874" y="4367"/>
                          <a:pt x="7389067" y="0"/>
                        </a:cubicBezTo>
                        <a:cubicBezTo>
                          <a:pt x="7529261" y="-4367"/>
                          <a:pt x="7831607" y="7288"/>
                          <a:pt x="7957457" y="0"/>
                        </a:cubicBezTo>
                        <a:cubicBezTo>
                          <a:pt x="7966126" y="136062"/>
                          <a:pt x="7943757" y="260048"/>
                          <a:pt x="7957457" y="369332"/>
                        </a:cubicBezTo>
                        <a:cubicBezTo>
                          <a:pt x="7714400" y="418303"/>
                          <a:pt x="7517688" y="332050"/>
                          <a:pt x="7389067" y="369332"/>
                        </a:cubicBezTo>
                        <a:cubicBezTo>
                          <a:pt x="7260446" y="406614"/>
                          <a:pt x="7003847" y="355123"/>
                          <a:pt x="6661528" y="369332"/>
                        </a:cubicBezTo>
                        <a:cubicBezTo>
                          <a:pt x="6319209" y="383541"/>
                          <a:pt x="6251354" y="301675"/>
                          <a:pt x="6093139" y="369332"/>
                        </a:cubicBezTo>
                        <a:cubicBezTo>
                          <a:pt x="5934924" y="436989"/>
                          <a:pt x="5854761" y="332249"/>
                          <a:pt x="5763472" y="369332"/>
                        </a:cubicBezTo>
                        <a:cubicBezTo>
                          <a:pt x="5672183" y="406415"/>
                          <a:pt x="5485421" y="353255"/>
                          <a:pt x="5354232" y="369332"/>
                        </a:cubicBezTo>
                        <a:cubicBezTo>
                          <a:pt x="5223043" y="385409"/>
                          <a:pt x="4966173" y="321853"/>
                          <a:pt x="4626693" y="369332"/>
                        </a:cubicBezTo>
                        <a:cubicBezTo>
                          <a:pt x="4287213" y="416811"/>
                          <a:pt x="4248984" y="351995"/>
                          <a:pt x="4058303" y="369332"/>
                        </a:cubicBezTo>
                        <a:cubicBezTo>
                          <a:pt x="3867622" y="386669"/>
                          <a:pt x="3808092" y="348459"/>
                          <a:pt x="3649062" y="369332"/>
                        </a:cubicBezTo>
                        <a:cubicBezTo>
                          <a:pt x="3490032" y="390205"/>
                          <a:pt x="3234673" y="348433"/>
                          <a:pt x="3080673" y="369332"/>
                        </a:cubicBezTo>
                        <a:cubicBezTo>
                          <a:pt x="2926673" y="390231"/>
                          <a:pt x="2839728" y="331136"/>
                          <a:pt x="2751007" y="369332"/>
                        </a:cubicBezTo>
                        <a:cubicBezTo>
                          <a:pt x="2662286" y="407528"/>
                          <a:pt x="2582091" y="360916"/>
                          <a:pt x="2421340" y="369332"/>
                        </a:cubicBezTo>
                        <a:cubicBezTo>
                          <a:pt x="2260589" y="377748"/>
                          <a:pt x="2006560" y="368869"/>
                          <a:pt x="1852951" y="369332"/>
                        </a:cubicBezTo>
                        <a:cubicBezTo>
                          <a:pt x="1699342" y="369795"/>
                          <a:pt x="1534281" y="356926"/>
                          <a:pt x="1443710" y="369332"/>
                        </a:cubicBezTo>
                        <a:cubicBezTo>
                          <a:pt x="1353139" y="381738"/>
                          <a:pt x="1072621" y="349484"/>
                          <a:pt x="795746" y="369332"/>
                        </a:cubicBezTo>
                        <a:cubicBezTo>
                          <a:pt x="518871" y="389180"/>
                          <a:pt x="331272" y="343647"/>
                          <a:pt x="0" y="369332"/>
                        </a:cubicBezTo>
                        <a:cubicBezTo>
                          <a:pt x="-6570" y="266690"/>
                          <a:pt x="39190" y="110252"/>
                          <a:pt x="0" y="0"/>
                        </a:cubicBezTo>
                        <a:close/>
                      </a:path>
                    </a:pathLst>
                  </a:custGeom>
                  <ask:type>
                    <ask:lineSketchNone/>
                  </ask:type>
                </ask:lineSketchStyleProps>
              </a:ext>
            </a:extLst>
          </a:ln>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effectLst/>
              <a:uLnTx/>
              <a:uFillTx/>
              <a:latin typeface="+mj-lt"/>
              <a:ea typeface="+mn-ea"/>
              <a:cs typeface="+mn-cs"/>
            </a:endParaRPr>
          </a:p>
        </p:txBody>
      </p:sp>
      <p:sp>
        <p:nvSpPr>
          <p:cNvPr id="7" name="Tekstiruutu 6">
            <a:extLst>
              <a:ext uri="{FF2B5EF4-FFF2-40B4-BE49-F238E27FC236}">
                <a16:creationId xmlns:a16="http://schemas.microsoft.com/office/drawing/2014/main" id="{54823733-84F3-47DC-895F-1FA7B3D91894}"/>
              </a:ext>
            </a:extLst>
          </p:cNvPr>
          <p:cNvSpPr txBox="1"/>
          <p:nvPr userDrawn="1"/>
        </p:nvSpPr>
        <p:spPr>
          <a:xfrm>
            <a:off x="538843" y="1488287"/>
            <a:ext cx="5785757" cy="338554"/>
          </a:xfrm>
          <a:prstGeom prst="rect">
            <a:avLst/>
          </a:prstGeom>
          <a:solidFill>
            <a:schemeClr val="accent1">
              <a:alpha val="25000"/>
            </a:schemeClr>
          </a:solidFill>
          <a:ln w="25400">
            <a:noFill/>
            <a:prstDash val="sysDot"/>
            <a:extLst>
              <a:ext uri="{C807C97D-BFC1-408E-A445-0C87EB9F89A2}">
                <ask:lineSketchStyleProps xmlns:ask="http://schemas.microsoft.com/office/drawing/2018/sketchyshapes" sd="1219033472">
                  <a:custGeom>
                    <a:avLst/>
                    <a:gdLst>
                      <a:gd name="connsiteX0" fmla="*/ 0 w 7957457"/>
                      <a:gd name="connsiteY0" fmla="*/ 0 h 369332"/>
                      <a:gd name="connsiteX1" fmla="*/ 488815 w 7957457"/>
                      <a:gd name="connsiteY1" fmla="*/ 0 h 369332"/>
                      <a:gd name="connsiteX2" fmla="*/ 818481 w 7957457"/>
                      <a:gd name="connsiteY2" fmla="*/ 0 h 369332"/>
                      <a:gd name="connsiteX3" fmla="*/ 1546020 w 7957457"/>
                      <a:gd name="connsiteY3" fmla="*/ 0 h 369332"/>
                      <a:gd name="connsiteX4" fmla="*/ 2034835 w 7957457"/>
                      <a:gd name="connsiteY4" fmla="*/ 0 h 369332"/>
                      <a:gd name="connsiteX5" fmla="*/ 2523651 w 7957457"/>
                      <a:gd name="connsiteY5" fmla="*/ 0 h 369332"/>
                      <a:gd name="connsiteX6" fmla="*/ 3251190 w 7957457"/>
                      <a:gd name="connsiteY6" fmla="*/ 0 h 369332"/>
                      <a:gd name="connsiteX7" fmla="*/ 3660430 w 7957457"/>
                      <a:gd name="connsiteY7" fmla="*/ 0 h 369332"/>
                      <a:gd name="connsiteX8" fmla="*/ 4387969 w 7957457"/>
                      <a:gd name="connsiteY8" fmla="*/ 0 h 369332"/>
                      <a:gd name="connsiteX9" fmla="*/ 5115508 w 7957457"/>
                      <a:gd name="connsiteY9" fmla="*/ 0 h 369332"/>
                      <a:gd name="connsiteX10" fmla="*/ 5683898 w 7957457"/>
                      <a:gd name="connsiteY10" fmla="*/ 0 h 369332"/>
                      <a:gd name="connsiteX11" fmla="*/ 6411437 w 7957457"/>
                      <a:gd name="connsiteY11" fmla="*/ 0 h 369332"/>
                      <a:gd name="connsiteX12" fmla="*/ 6900252 w 7957457"/>
                      <a:gd name="connsiteY12" fmla="*/ 0 h 369332"/>
                      <a:gd name="connsiteX13" fmla="*/ 7389067 w 7957457"/>
                      <a:gd name="connsiteY13" fmla="*/ 0 h 369332"/>
                      <a:gd name="connsiteX14" fmla="*/ 7957457 w 7957457"/>
                      <a:gd name="connsiteY14" fmla="*/ 0 h 369332"/>
                      <a:gd name="connsiteX15" fmla="*/ 7957457 w 7957457"/>
                      <a:gd name="connsiteY15" fmla="*/ 369332 h 369332"/>
                      <a:gd name="connsiteX16" fmla="*/ 7389067 w 7957457"/>
                      <a:gd name="connsiteY16" fmla="*/ 369332 h 369332"/>
                      <a:gd name="connsiteX17" fmla="*/ 6661528 w 7957457"/>
                      <a:gd name="connsiteY17" fmla="*/ 369332 h 369332"/>
                      <a:gd name="connsiteX18" fmla="*/ 6093139 w 7957457"/>
                      <a:gd name="connsiteY18" fmla="*/ 369332 h 369332"/>
                      <a:gd name="connsiteX19" fmla="*/ 5763472 w 7957457"/>
                      <a:gd name="connsiteY19" fmla="*/ 369332 h 369332"/>
                      <a:gd name="connsiteX20" fmla="*/ 5354232 w 7957457"/>
                      <a:gd name="connsiteY20" fmla="*/ 369332 h 369332"/>
                      <a:gd name="connsiteX21" fmla="*/ 4626693 w 7957457"/>
                      <a:gd name="connsiteY21" fmla="*/ 369332 h 369332"/>
                      <a:gd name="connsiteX22" fmla="*/ 4058303 w 7957457"/>
                      <a:gd name="connsiteY22" fmla="*/ 369332 h 369332"/>
                      <a:gd name="connsiteX23" fmla="*/ 3649062 w 7957457"/>
                      <a:gd name="connsiteY23" fmla="*/ 369332 h 369332"/>
                      <a:gd name="connsiteX24" fmla="*/ 3080673 w 7957457"/>
                      <a:gd name="connsiteY24" fmla="*/ 369332 h 369332"/>
                      <a:gd name="connsiteX25" fmla="*/ 2751007 w 7957457"/>
                      <a:gd name="connsiteY25" fmla="*/ 369332 h 369332"/>
                      <a:gd name="connsiteX26" fmla="*/ 2421340 w 7957457"/>
                      <a:gd name="connsiteY26" fmla="*/ 369332 h 369332"/>
                      <a:gd name="connsiteX27" fmla="*/ 1852951 w 7957457"/>
                      <a:gd name="connsiteY27" fmla="*/ 369332 h 369332"/>
                      <a:gd name="connsiteX28" fmla="*/ 1443710 w 7957457"/>
                      <a:gd name="connsiteY28" fmla="*/ 369332 h 369332"/>
                      <a:gd name="connsiteX29" fmla="*/ 795746 w 7957457"/>
                      <a:gd name="connsiteY29" fmla="*/ 369332 h 369332"/>
                      <a:gd name="connsiteX30" fmla="*/ 0 w 7957457"/>
                      <a:gd name="connsiteY30" fmla="*/ 369332 h 369332"/>
                      <a:gd name="connsiteX31" fmla="*/ 0 w 7957457"/>
                      <a:gd name="connsiteY31"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57457" h="369332" extrusionOk="0">
                        <a:moveTo>
                          <a:pt x="0" y="0"/>
                        </a:moveTo>
                        <a:cubicBezTo>
                          <a:pt x="186494" y="-11267"/>
                          <a:pt x="357327" y="55288"/>
                          <a:pt x="488815" y="0"/>
                        </a:cubicBezTo>
                        <a:cubicBezTo>
                          <a:pt x="620303" y="-55288"/>
                          <a:pt x="691700" y="32886"/>
                          <a:pt x="818481" y="0"/>
                        </a:cubicBezTo>
                        <a:cubicBezTo>
                          <a:pt x="945262" y="-32886"/>
                          <a:pt x="1221335" y="30635"/>
                          <a:pt x="1546020" y="0"/>
                        </a:cubicBezTo>
                        <a:cubicBezTo>
                          <a:pt x="1870705" y="-30635"/>
                          <a:pt x="1813984" y="14093"/>
                          <a:pt x="2034835" y="0"/>
                        </a:cubicBezTo>
                        <a:cubicBezTo>
                          <a:pt x="2255687" y="-14093"/>
                          <a:pt x="2415412" y="52167"/>
                          <a:pt x="2523651" y="0"/>
                        </a:cubicBezTo>
                        <a:cubicBezTo>
                          <a:pt x="2631890" y="-52167"/>
                          <a:pt x="2900612" y="54661"/>
                          <a:pt x="3251190" y="0"/>
                        </a:cubicBezTo>
                        <a:cubicBezTo>
                          <a:pt x="3601768" y="-54661"/>
                          <a:pt x="3524459" y="9473"/>
                          <a:pt x="3660430" y="0"/>
                        </a:cubicBezTo>
                        <a:cubicBezTo>
                          <a:pt x="3796401" y="-9473"/>
                          <a:pt x="4040346" y="86437"/>
                          <a:pt x="4387969" y="0"/>
                        </a:cubicBezTo>
                        <a:cubicBezTo>
                          <a:pt x="4735592" y="-86437"/>
                          <a:pt x="4827991" y="35081"/>
                          <a:pt x="5115508" y="0"/>
                        </a:cubicBezTo>
                        <a:cubicBezTo>
                          <a:pt x="5403025" y="-35081"/>
                          <a:pt x="5453403" y="1389"/>
                          <a:pt x="5683898" y="0"/>
                        </a:cubicBezTo>
                        <a:cubicBezTo>
                          <a:pt x="5914393" y="-1389"/>
                          <a:pt x="6118280" y="51943"/>
                          <a:pt x="6411437" y="0"/>
                        </a:cubicBezTo>
                        <a:cubicBezTo>
                          <a:pt x="6704594" y="-51943"/>
                          <a:pt x="6760563" y="38154"/>
                          <a:pt x="6900252" y="0"/>
                        </a:cubicBezTo>
                        <a:cubicBezTo>
                          <a:pt x="7039941" y="-38154"/>
                          <a:pt x="7248874" y="4367"/>
                          <a:pt x="7389067" y="0"/>
                        </a:cubicBezTo>
                        <a:cubicBezTo>
                          <a:pt x="7529261" y="-4367"/>
                          <a:pt x="7831607" y="7288"/>
                          <a:pt x="7957457" y="0"/>
                        </a:cubicBezTo>
                        <a:cubicBezTo>
                          <a:pt x="7966126" y="136062"/>
                          <a:pt x="7943757" y="260048"/>
                          <a:pt x="7957457" y="369332"/>
                        </a:cubicBezTo>
                        <a:cubicBezTo>
                          <a:pt x="7714400" y="418303"/>
                          <a:pt x="7517688" y="332050"/>
                          <a:pt x="7389067" y="369332"/>
                        </a:cubicBezTo>
                        <a:cubicBezTo>
                          <a:pt x="7260446" y="406614"/>
                          <a:pt x="7003847" y="355123"/>
                          <a:pt x="6661528" y="369332"/>
                        </a:cubicBezTo>
                        <a:cubicBezTo>
                          <a:pt x="6319209" y="383541"/>
                          <a:pt x="6251354" y="301675"/>
                          <a:pt x="6093139" y="369332"/>
                        </a:cubicBezTo>
                        <a:cubicBezTo>
                          <a:pt x="5934924" y="436989"/>
                          <a:pt x="5854761" y="332249"/>
                          <a:pt x="5763472" y="369332"/>
                        </a:cubicBezTo>
                        <a:cubicBezTo>
                          <a:pt x="5672183" y="406415"/>
                          <a:pt x="5485421" y="353255"/>
                          <a:pt x="5354232" y="369332"/>
                        </a:cubicBezTo>
                        <a:cubicBezTo>
                          <a:pt x="5223043" y="385409"/>
                          <a:pt x="4966173" y="321853"/>
                          <a:pt x="4626693" y="369332"/>
                        </a:cubicBezTo>
                        <a:cubicBezTo>
                          <a:pt x="4287213" y="416811"/>
                          <a:pt x="4248984" y="351995"/>
                          <a:pt x="4058303" y="369332"/>
                        </a:cubicBezTo>
                        <a:cubicBezTo>
                          <a:pt x="3867622" y="386669"/>
                          <a:pt x="3808092" y="348459"/>
                          <a:pt x="3649062" y="369332"/>
                        </a:cubicBezTo>
                        <a:cubicBezTo>
                          <a:pt x="3490032" y="390205"/>
                          <a:pt x="3234673" y="348433"/>
                          <a:pt x="3080673" y="369332"/>
                        </a:cubicBezTo>
                        <a:cubicBezTo>
                          <a:pt x="2926673" y="390231"/>
                          <a:pt x="2839728" y="331136"/>
                          <a:pt x="2751007" y="369332"/>
                        </a:cubicBezTo>
                        <a:cubicBezTo>
                          <a:pt x="2662286" y="407528"/>
                          <a:pt x="2582091" y="360916"/>
                          <a:pt x="2421340" y="369332"/>
                        </a:cubicBezTo>
                        <a:cubicBezTo>
                          <a:pt x="2260589" y="377748"/>
                          <a:pt x="2006560" y="368869"/>
                          <a:pt x="1852951" y="369332"/>
                        </a:cubicBezTo>
                        <a:cubicBezTo>
                          <a:pt x="1699342" y="369795"/>
                          <a:pt x="1534281" y="356926"/>
                          <a:pt x="1443710" y="369332"/>
                        </a:cubicBezTo>
                        <a:cubicBezTo>
                          <a:pt x="1353139" y="381738"/>
                          <a:pt x="1072621" y="349484"/>
                          <a:pt x="795746" y="369332"/>
                        </a:cubicBezTo>
                        <a:cubicBezTo>
                          <a:pt x="518871" y="389180"/>
                          <a:pt x="331272" y="343647"/>
                          <a:pt x="0" y="369332"/>
                        </a:cubicBezTo>
                        <a:cubicBezTo>
                          <a:pt x="-6570" y="266690"/>
                          <a:pt x="39190" y="110252"/>
                          <a:pt x="0" y="0"/>
                        </a:cubicBezTo>
                        <a:close/>
                      </a:path>
                    </a:pathLst>
                  </a:custGeom>
                  <ask:type>
                    <ask:lineSketchNone/>
                  </ask:type>
                </ask:lineSketchStyleProps>
              </a:ext>
            </a:extLst>
          </a:ln>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8" name="Tekstiruutu 7">
            <a:extLst>
              <a:ext uri="{FF2B5EF4-FFF2-40B4-BE49-F238E27FC236}">
                <a16:creationId xmlns:a16="http://schemas.microsoft.com/office/drawing/2014/main" id="{482FEE87-12DB-42D9-B67B-5EE254095FEC}"/>
              </a:ext>
            </a:extLst>
          </p:cNvPr>
          <p:cNvSpPr txBox="1"/>
          <p:nvPr userDrawn="1"/>
        </p:nvSpPr>
        <p:spPr>
          <a:xfrm>
            <a:off x="538843" y="2540003"/>
            <a:ext cx="5785757" cy="338554"/>
          </a:xfrm>
          <a:prstGeom prst="rect">
            <a:avLst/>
          </a:prstGeom>
          <a:solidFill>
            <a:schemeClr val="accent1">
              <a:alpha val="50000"/>
            </a:schemeClr>
          </a:solidFill>
          <a:ln w="25400">
            <a:noFill/>
            <a:prstDash val="sysDot"/>
            <a:extLst>
              <a:ext uri="{C807C97D-BFC1-408E-A445-0C87EB9F89A2}">
                <ask:lineSketchStyleProps xmlns:ask="http://schemas.microsoft.com/office/drawing/2018/sketchyshapes" sd="1219033472">
                  <a:custGeom>
                    <a:avLst/>
                    <a:gdLst>
                      <a:gd name="connsiteX0" fmla="*/ 0 w 7957457"/>
                      <a:gd name="connsiteY0" fmla="*/ 0 h 369332"/>
                      <a:gd name="connsiteX1" fmla="*/ 488815 w 7957457"/>
                      <a:gd name="connsiteY1" fmla="*/ 0 h 369332"/>
                      <a:gd name="connsiteX2" fmla="*/ 818481 w 7957457"/>
                      <a:gd name="connsiteY2" fmla="*/ 0 h 369332"/>
                      <a:gd name="connsiteX3" fmla="*/ 1546020 w 7957457"/>
                      <a:gd name="connsiteY3" fmla="*/ 0 h 369332"/>
                      <a:gd name="connsiteX4" fmla="*/ 2034835 w 7957457"/>
                      <a:gd name="connsiteY4" fmla="*/ 0 h 369332"/>
                      <a:gd name="connsiteX5" fmla="*/ 2523651 w 7957457"/>
                      <a:gd name="connsiteY5" fmla="*/ 0 h 369332"/>
                      <a:gd name="connsiteX6" fmla="*/ 3251190 w 7957457"/>
                      <a:gd name="connsiteY6" fmla="*/ 0 h 369332"/>
                      <a:gd name="connsiteX7" fmla="*/ 3660430 w 7957457"/>
                      <a:gd name="connsiteY7" fmla="*/ 0 h 369332"/>
                      <a:gd name="connsiteX8" fmla="*/ 4387969 w 7957457"/>
                      <a:gd name="connsiteY8" fmla="*/ 0 h 369332"/>
                      <a:gd name="connsiteX9" fmla="*/ 5115508 w 7957457"/>
                      <a:gd name="connsiteY9" fmla="*/ 0 h 369332"/>
                      <a:gd name="connsiteX10" fmla="*/ 5683898 w 7957457"/>
                      <a:gd name="connsiteY10" fmla="*/ 0 h 369332"/>
                      <a:gd name="connsiteX11" fmla="*/ 6411437 w 7957457"/>
                      <a:gd name="connsiteY11" fmla="*/ 0 h 369332"/>
                      <a:gd name="connsiteX12" fmla="*/ 6900252 w 7957457"/>
                      <a:gd name="connsiteY12" fmla="*/ 0 h 369332"/>
                      <a:gd name="connsiteX13" fmla="*/ 7389067 w 7957457"/>
                      <a:gd name="connsiteY13" fmla="*/ 0 h 369332"/>
                      <a:gd name="connsiteX14" fmla="*/ 7957457 w 7957457"/>
                      <a:gd name="connsiteY14" fmla="*/ 0 h 369332"/>
                      <a:gd name="connsiteX15" fmla="*/ 7957457 w 7957457"/>
                      <a:gd name="connsiteY15" fmla="*/ 369332 h 369332"/>
                      <a:gd name="connsiteX16" fmla="*/ 7389067 w 7957457"/>
                      <a:gd name="connsiteY16" fmla="*/ 369332 h 369332"/>
                      <a:gd name="connsiteX17" fmla="*/ 6661528 w 7957457"/>
                      <a:gd name="connsiteY17" fmla="*/ 369332 h 369332"/>
                      <a:gd name="connsiteX18" fmla="*/ 6093139 w 7957457"/>
                      <a:gd name="connsiteY18" fmla="*/ 369332 h 369332"/>
                      <a:gd name="connsiteX19" fmla="*/ 5763472 w 7957457"/>
                      <a:gd name="connsiteY19" fmla="*/ 369332 h 369332"/>
                      <a:gd name="connsiteX20" fmla="*/ 5354232 w 7957457"/>
                      <a:gd name="connsiteY20" fmla="*/ 369332 h 369332"/>
                      <a:gd name="connsiteX21" fmla="*/ 4626693 w 7957457"/>
                      <a:gd name="connsiteY21" fmla="*/ 369332 h 369332"/>
                      <a:gd name="connsiteX22" fmla="*/ 4058303 w 7957457"/>
                      <a:gd name="connsiteY22" fmla="*/ 369332 h 369332"/>
                      <a:gd name="connsiteX23" fmla="*/ 3649062 w 7957457"/>
                      <a:gd name="connsiteY23" fmla="*/ 369332 h 369332"/>
                      <a:gd name="connsiteX24" fmla="*/ 3080673 w 7957457"/>
                      <a:gd name="connsiteY24" fmla="*/ 369332 h 369332"/>
                      <a:gd name="connsiteX25" fmla="*/ 2751007 w 7957457"/>
                      <a:gd name="connsiteY25" fmla="*/ 369332 h 369332"/>
                      <a:gd name="connsiteX26" fmla="*/ 2421340 w 7957457"/>
                      <a:gd name="connsiteY26" fmla="*/ 369332 h 369332"/>
                      <a:gd name="connsiteX27" fmla="*/ 1852951 w 7957457"/>
                      <a:gd name="connsiteY27" fmla="*/ 369332 h 369332"/>
                      <a:gd name="connsiteX28" fmla="*/ 1443710 w 7957457"/>
                      <a:gd name="connsiteY28" fmla="*/ 369332 h 369332"/>
                      <a:gd name="connsiteX29" fmla="*/ 795746 w 7957457"/>
                      <a:gd name="connsiteY29" fmla="*/ 369332 h 369332"/>
                      <a:gd name="connsiteX30" fmla="*/ 0 w 7957457"/>
                      <a:gd name="connsiteY30" fmla="*/ 369332 h 369332"/>
                      <a:gd name="connsiteX31" fmla="*/ 0 w 7957457"/>
                      <a:gd name="connsiteY31"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57457" h="369332" extrusionOk="0">
                        <a:moveTo>
                          <a:pt x="0" y="0"/>
                        </a:moveTo>
                        <a:cubicBezTo>
                          <a:pt x="186494" y="-11267"/>
                          <a:pt x="357327" y="55288"/>
                          <a:pt x="488815" y="0"/>
                        </a:cubicBezTo>
                        <a:cubicBezTo>
                          <a:pt x="620303" y="-55288"/>
                          <a:pt x="691700" y="32886"/>
                          <a:pt x="818481" y="0"/>
                        </a:cubicBezTo>
                        <a:cubicBezTo>
                          <a:pt x="945262" y="-32886"/>
                          <a:pt x="1221335" y="30635"/>
                          <a:pt x="1546020" y="0"/>
                        </a:cubicBezTo>
                        <a:cubicBezTo>
                          <a:pt x="1870705" y="-30635"/>
                          <a:pt x="1813984" y="14093"/>
                          <a:pt x="2034835" y="0"/>
                        </a:cubicBezTo>
                        <a:cubicBezTo>
                          <a:pt x="2255687" y="-14093"/>
                          <a:pt x="2415412" y="52167"/>
                          <a:pt x="2523651" y="0"/>
                        </a:cubicBezTo>
                        <a:cubicBezTo>
                          <a:pt x="2631890" y="-52167"/>
                          <a:pt x="2900612" y="54661"/>
                          <a:pt x="3251190" y="0"/>
                        </a:cubicBezTo>
                        <a:cubicBezTo>
                          <a:pt x="3601768" y="-54661"/>
                          <a:pt x="3524459" y="9473"/>
                          <a:pt x="3660430" y="0"/>
                        </a:cubicBezTo>
                        <a:cubicBezTo>
                          <a:pt x="3796401" y="-9473"/>
                          <a:pt x="4040346" y="86437"/>
                          <a:pt x="4387969" y="0"/>
                        </a:cubicBezTo>
                        <a:cubicBezTo>
                          <a:pt x="4735592" y="-86437"/>
                          <a:pt x="4827991" y="35081"/>
                          <a:pt x="5115508" y="0"/>
                        </a:cubicBezTo>
                        <a:cubicBezTo>
                          <a:pt x="5403025" y="-35081"/>
                          <a:pt x="5453403" y="1389"/>
                          <a:pt x="5683898" y="0"/>
                        </a:cubicBezTo>
                        <a:cubicBezTo>
                          <a:pt x="5914393" y="-1389"/>
                          <a:pt x="6118280" y="51943"/>
                          <a:pt x="6411437" y="0"/>
                        </a:cubicBezTo>
                        <a:cubicBezTo>
                          <a:pt x="6704594" y="-51943"/>
                          <a:pt x="6760563" y="38154"/>
                          <a:pt x="6900252" y="0"/>
                        </a:cubicBezTo>
                        <a:cubicBezTo>
                          <a:pt x="7039941" y="-38154"/>
                          <a:pt x="7248874" y="4367"/>
                          <a:pt x="7389067" y="0"/>
                        </a:cubicBezTo>
                        <a:cubicBezTo>
                          <a:pt x="7529261" y="-4367"/>
                          <a:pt x="7831607" y="7288"/>
                          <a:pt x="7957457" y="0"/>
                        </a:cubicBezTo>
                        <a:cubicBezTo>
                          <a:pt x="7966126" y="136062"/>
                          <a:pt x="7943757" y="260048"/>
                          <a:pt x="7957457" y="369332"/>
                        </a:cubicBezTo>
                        <a:cubicBezTo>
                          <a:pt x="7714400" y="418303"/>
                          <a:pt x="7517688" y="332050"/>
                          <a:pt x="7389067" y="369332"/>
                        </a:cubicBezTo>
                        <a:cubicBezTo>
                          <a:pt x="7260446" y="406614"/>
                          <a:pt x="7003847" y="355123"/>
                          <a:pt x="6661528" y="369332"/>
                        </a:cubicBezTo>
                        <a:cubicBezTo>
                          <a:pt x="6319209" y="383541"/>
                          <a:pt x="6251354" y="301675"/>
                          <a:pt x="6093139" y="369332"/>
                        </a:cubicBezTo>
                        <a:cubicBezTo>
                          <a:pt x="5934924" y="436989"/>
                          <a:pt x="5854761" y="332249"/>
                          <a:pt x="5763472" y="369332"/>
                        </a:cubicBezTo>
                        <a:cubicBezTo>
                          <a:pt x="5672183" y="406415"/>
                          <a:pt x="5485421" y="353255"/>
                          <a:pt x="5354232" y="369332"/>
                        </a:cubicBezTo>
                        <a:cubicBezTo>
                          <a:pt x="5223043" y="385409"/>
                          <a:pt x="4966173" y="321853"/>
                          <a:pt x="4626693" y="369332"/>
                        </a:cubicBezTo>
                        <a:cubicBezTo>
                          <a:pt x="4287213" y="416811"/>
                          <a:pt x="4248984" y="351995"/>
                          <a:pt x="4058303" y="369332"/>
                        </a:cubicBezTo>
                        <a:cubicBezTo>
                          <a:pt x="3867622" y="386669"/>
                          <a:pt x="3808092" y="348459"/>
                          <a:pt x="3649062" y="369332"/>
                        </a:cubicBezTo>
                        <a:cubicBezTo>
                          <a:pt x="3490032" y="390205"/>
                          <a:pt x="3234673" y="348433"/>
                          <a:pt x="3080673" y="369332"/>
                        </a:cubicBezTo>
                        <a:cubicBezTo>
                          <a:pt x="2926673" y="390231"/>
                          <a:pt x="2839728" y="331136"/>
                          <a:pt x="2751007" y="369332"/>
                        </a:cubicBezTo>
                        <a:cubicBezTo>
                          <a:pt x="2662286" y="407528"/>
                          <a:pt x="2582091" y="360916"/>
                          <a:pt x="2421340" y="369332"/>
                        </a:cubicBezTo>
                        <a:cubicBezTo>
                          <a:pt x="2260589" y="377748"/>
                          <a:pt x="2006560" y="368869"/>
                          <a:pt x="1852951" y="369332"/>
                        </a:cubicBezTo>
                        <a:cubicBezTo>
                          <a:pt x="1699342" y="369795"/>
                          <a:pt x="1534281" y="356926"/>
                          <a:pt x="1443710" y="369332"/>
                        </a:cubicBezTo>
                        <a:cubicBezTo>
                          <a:pt x="1353139" y="381738"/>
                          <a:pt x="1072621" y="349484"/>
                          <a:pt x="795746" y="369332"/>
                        </a:cubicBezTo>
                        <a:cubicBezTo>
                          <a:pt x="518871" y="389180"/>
                          <a:pt x="331272" y="343647"/>
                          <a:pt x="0" y="369332"/>
                        </a:cubicBezTo>
                        <a:cubicBezTo>
                          <a:pt x="-6570" y="266690"/>
                          <a:pt x="39190" y="110252"/>
                          <a:pt x="0" y="0"/>
                        </a:cubicBezTo>
                        <a:close/>
                      </a:path>
                    </a:pathLst>
                  </a:custGeom>
                  <ask:type>
                    <ask:lineSketchNone/>
                  </ask:type>
                </ask:lineSketchStyleProps>
              </a:ext>
            </a:extLst>
          </a:ln>
        </p:spPr>
        <p:txBody>
          <a:bodyPr wrap="square" rtlCol="0">
            <a:normAutofit/>
          </a:bodyPr>
          <a:lstStyle/>
          <a:p>
            <a:pPr lvl="0" algn="ctr"/>
            <a:endParaRPr kumimoji="0" lang="fi-FI"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9" name="Tekstiruutu 8">
            <a:extLst>
              <a:ext uri="{FF2B5EF4-FFF2-40B4-BE49-F238E27FC236}">
                <a16:creationId xmlns:a16="http://schemas.microsoft.com/office/drawing/2014/main" id="{F7E3E7AA-2C37-42E1-8308-26A06CFD20FF}"/>
              </a:ext>
            </a:extLst>
          </p:cNvPr>
          <p:cNvSpPr txBox="1"/>
          <p:nvPr userDrawn="1"/>
        </p:nvSpPr>
        <p:spPr>
          <a:xfrm>
            <a:off x="538843" y="3591719"/>
            <a:ext cx="5785757" cy="338554"/>
          </a:xfrm>
          <a:prstGeom prst="rect">
            <a:avLst/>
          </a:prstGeom>
          <a:solidFill>
            <a:schemeClr val="accent1">
              <a:alpha val="75000"/>
            </a:schemeClr>
          </a:solidFill>
          <a:ln w="25400">
            <a:noFill/>
            <a:prstDash val="sysDot"/>
            <a:extLst>
              <a:ext uri="{C807C97D-BFC1-408E-A445-0C87EB9F89A2}">
                <ask:lineSketchStyleProps xmlns:ask="http://schemas.microsoft.com/office/drawing/2018/sketchyshapes" sd="1219033472">
                  <a:custGeom>
                    <a:avLst/>
                    <a:gdLst>
                      <a:gd name="connsiteX0" fmla="*/ 0 w 7957457"/>
                      <a:gd name="connsiteY0" fmla="*/ 0 h 369332"/>
                      <a:gd name="connsiteX1" fmla="*/ 488815 w 7957457"/>
                      <a:gd name="connsiteY1" fmla="*/ 0 h 369332"/>
                      <a:gd name="connsiteX2" fmla="*/ 818481 w 7957457"/>
                      <a:gd name="connsiteY2" fmla="*/ 0 h 369332"/>
                      <a:gd name="connsiteX3" fmla="*/ 1546020 w 7957457"/>
                      <a:gd name="connsiteY3" fmla="*/ 0 h 369332"/>
                      <a:gd name="connsiteX4" fmla="*/ 2034835 w 7957457"/>
                      <a:gd name="connsiteY4" fmla="*/ 0 h 369332"/>
                      <a:gd name="connsiteX5" fmla="*/ 2523651 w 7957457"/>
                      <a:gd name="connsiteY5" fmla="*/ 0 h 369332"/>
                      <a:gd name="connsiteX6" fmla="*/ 3251190 w 7957457"/>
                      <a:gd name="connsiteY6" fmla="*/ 0 h 369332"/>
                      <a:gd name="connsiteX7" fmla="*/ 3660430 w 7957457"/>
                      <a:gd name="connsiteY7" fmla="*/ 0 h 369332"/>
                      <a:gd name="connsiteX8" fmla="*/ 4387969 w 7957457"/>
                      <a:gd name="connsiteY8" fmla="*/ 0 h 369332"/>
                      <a:gd name="connsiteX9" fmla="*/ 5115508 w 7957457"/>
                      <a:gd name="connsiteY9" fmla="*/ 0 h 369332"/>
                      <a:gd name="connsiteX10" fmla="*/ 5683898 w 7957457"/>
                      <a:gd name="connsiteY10" fmla="*/ 0 h 369332"/>
                      <a:gd name="connsiteX11" fmla="*/ 6411437 w 7957457"/>
                      <a:gd name="connsiteY11" fmla="*/ 0 h 369332"/>
                      <a:gd name="connsiteX12" fmla="*/ 6900252 w 7957457"/>
                      <a:gd name="connsiteY12" fmla="*/ 0 h 369332"/>
                      <a:gd name="connsiteX13" fmla="*/ 7389067 w 7957457"/>
                      <a:gd name="connsiteY13" fmla="*/ 0 h 369332"/>
                      <a:gd name="connsiteX14" fmla="*/ 7957457 w 7957457"/>
                      <a:gd name="connsiteY14" fmla="*/ 0 h 369332"/>
                      <a:gd name="connsiteX15" fmla="*/ 7957457 w 7957457"/>
                      <a:gd name="connsiteY15" fmla="*/ 369332 h 369332"/>
                      <a:gd name="connsiteX16" fmla="*/ 7389067 w 7957457"/>
                      <a:gd name="connsiteY16" fmla="*/ 369332 h 369332"/>
                      <a:gd name="connsiteX17" fmla="*/ 6661528 w 7957457"/>
                      <a:gd name="connsiteY17" fmla="*/ 369332 h 369332"/>
                      <a:gd name="connsiteX18" fmla="*/ 6093139 w 7957457"/>
                      <a:gd name="connsiteY18" fmla="*/ 369332 h 369332"/>
                      <a:gd name="connsiteX19" fmla="*/ 5763472 w 7957457"/>
                      <a:gd name="connsiteY19" fmla="*/ 369332 h 369332"/>
                      <a:gd name="connsiteX20" fmla="*/ 5354232 w 7957457"/>
                      <a:gd name="connsiteY20" fmla="*/ 369332 h 369332"/>
                      <a:gd name="connsiteX21" fmla="*/ 4626693 w 7957457"/>
                      <a:gd name="connsiteY21" fmla="*/ 369332 h 369332"/>
                      <a:gd name="connsiteX22" fmla="*/ 4058303 w 7957457"/>
                      <a:gd name="connsiteY22" fmla="*/ 369332 h 369332"/>
                      <a:gd name="connsiteX23" fmla="*/ 3649062 w 7957457"/>
                      <a:gd name="connsiteY23" fmla="*/ 369332 h 369332"/>
                      <a:gd name="connsiteX24" fmla="*/ 3080673 w 7957457"/>
                      <a:gd name="connsiteY24" fmla="*/ 369332 h 369332"/>
                      <a:gd name="connsiteX25" fmla="*/ 2751007 w 7957457"/>
                      <a:gd name="connsiteY25" fmla="*/ 369332 h 369332"/>
                      <a:gd name="connsiteX26" fmla="*/ 2421340 w 7957457"/>
                      <a:gd name="connsiteY26" fmla="*/ 369332 h 369332"/>
                      <a:gd name="connsiteX27" fmla="*/ 1852951 w 7957457"/>
                      <a:gd name="connsiteY27" fmla="*/ 369332 h 369332"/>
                      <a:gd name="connsiteX28" fmla="*/ 1443710 w 7957457"/>
                      <a:gd name="connsiteY28" fmla="*/ 369332 h 369332"/>
                      <a:gd name="connsiteX29" fmla="*/ 795746 w 7957457"/>
                      <a:gd name="connsiteY29" fmla="*/ 369332 h 369332"/>
                      <a:gd name="connsiteX30" fmla="*/ 0 w 7957457"/>
                      <a:gd name="connsiteY30" fmla="*/ 369332 h 369332"/>
                      <a:gd name="connsiteX31" fmla="*/ 0 w 7957457"/>
                      <a:gd name="connsiteY31"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57457" h="369332" extrusionOk="0">
                        <a:moveTo>
                          <a:pt x="0" y="0"/>
                        </a:moveTo>
                        <a:cubicBezTo>
                          <a:pt x="186494" y="-11267"/>
                          <a:pt x="357327" y="55288"/>
                          <a:pt x="488815" y="0"/>
                        </a:cubicBezTo>
                        <a:cubicBezTo>
                          <a:pt x="620303" y="-55288"/>
                          <a:pt x="691700" y="32886"/>
                          <a:pt x="818481" y="0"/>
                        </a:cubicBezTo>
                        <a:cubicBezTo>
                          <a:pt x="945262" y="-32886"/>
                          <a:pt x="1221335" y="30635"/>
                          <a:pt x="1546020" y="0"/>
                        </a:cubicBezTo>
                        <a:cubicBezTo>
                          <a:pt x="1870705" y="-30635"/>
                          <a:pt x="1813984" y="14093"/>
                          <a:pt x="2034835" y="0"/>
                        </a:cubicBezTo>
                        <a:cubicBezTo>
                          <a:pt x="2255687" y="-14093"/>
                          <a:pt x="2415412" y="52167"/>
                          <a:pt x="2523651" y="0"/>
                        </a:cubicBezTo>
                        <a:cubicBezTo>
                          <a:pt x="2631890" y="-52167"/>
                          <a:pt x="2900612" y="54661"/>
                          <a:pt x="3251190" y="0"/>
                        </a:cubicBezTo>
                        <a:cubicBezTo>
                          <a:pt x="3601768" y="-54661"/>
                          <a:pt x="3524459" y="9473"/>
                          <a:pt x="3660430" y="0"/>
                        </a:cubicBezTo>
                        <a:cubicBezTo>
                          <a:pt x="3796401" y="-9473"/>
                          <a:pt x="4040346" y="86437"/>
                          <a:pt x="4387969" y="0"/>
                        </a:cubicBezTo>
                        <a:cubicBezTo>
                          <a:pt x="4735592" y="-86437"/>
                          <a:pt x="4827991" y="35081"/>
                          <a:pt x="5115508" y="0"/>
                        </a:cubicBezTo>
                        <a:cubicBezTo>
                          <a:pt x="5403025" y="-35081"/>
                          <a:pt x="5453403" y="1389"/>
                          <a:pt x="5683898" y="0"/>
                        </a:cubicBezTo>
                        <a:cubicBezTo>
                          <a:pt x="5914393" y="-1389"/>
                          <a:pt x="6118280" y="51943"/>
                          <a:pt x="6411437" y="0"/>
                        </a:cubicBezTo>
                        <a:cubicBezTo>
                          <a:pt x="6704594" y="-51943"/>
                          <a:pt x="6760563" y="38154"/>
                          <a:pt x="6900252" y="0"/>
                        </a:cubicBezTo>
                        <a:cubicBezTo>
                          <a:pt x="7039941" y="-38154"/>
                          <a:pt x="7248874" y="4367"/>
                          <a:pt x="7389067" y="0"/>
                        </a:cubicBezTo>
                        <a:cubicBezTo>
                          <a:pt x="7529261" y="-4367"/>
                          <a:pt x="7831607" y="7288"/>
                          <a:pt x="7957457" y="0"/>
                        </a:cubicBezTo>
                        <a:cubicBezTo>
                          <a:pt x="7966126" y="136062"/>
                          <a:pt x="7943757" y="260048"/>
                          <a:pt x="7957457" y="369332"/>
                        </a:cubicBezTo>
                        <a:cubicBezTo>
                          <a:pt x="7714400" y="418303"/>
                          <a:pt x="7517688" y="332050"/>
                          <a:pt x="7389067" y="369332"/>
                        </a:cubicBezTo>
                        <a:cubicBezTo>
                          <a:pt x="7260446" y="406614"/>
                          <a:pt x="7003847" y="355123"/>
                          <a:pt x="6661528" y="369332"/>
                        </a:cubicBezTo>
                        <a:cubicBezTo>
                          <a:pt x="6319209" y="383541"/>
                          <a:pt x="6251354" y="301675"/>
                          <a:pt x="6093139" y="369332"/>
                        </a:cubicBezTo>
                        <a:cubicBezTo>
                          <a:pt x="5934924" y="436989"/>
                          <a:pt x="5854761" y="332249"/>
                          <a:pt x="5763472" y="369332"/>
                        </a:cubicBezTo>
                        <a:cubicBezTo>
                          <a:pt x="5672183" y="406415"/>
                          <a:pt x="5485421" y="353255"/>
                          <a:pt x="5354232" y="369332"/>
                        </a:cubicBezTo>
                        <a:cubicBezTo>
                          <a:pt x="5223043" y="385409"/>
                          <a:pt x="4966173" y="321853"/>
                          <a:pt x="4626693" y="369332"/>
                        </a:cubicBezTo>
                        <a:cubicBezTo>
                          <a:pt x="4287213" y="416811"/>
                          <a:pt x="4248984" y="351995"/>
                          <a:pt x="4058303" y="369332"/>
                        </a:cubicBezTo>
                        <a:cubicBezTo>
                          <a:pt x="3867622" y="386669"/>
                          <a:pt x="3808092" y="348459"/>
                          <a:pt x="3649062" y="369332"/>
                        </a:cubicBezTo>
                        <a:cubicBezTo>
                          <a:pt x="3490032" y="390205"/>
                          <a:pt x="3234673" y="348433"/>
                          <a:pt x="3080673" y="369332"/>
                        </a:cubicBezTo>
                        <a:cubicBezTo>
                          <a:pt x="2926673" y="390231"/>
                          <a:pt x="2839728" y="331136"/>
                          <a:pt x="2751007" y="369332"/>
                        </a:cubicBezTo>
                        <a:cubicBezTo>
                          <a:pt x="2662286" y="407528"/>
                          <a:pt x="2582091" y="360916"/>
                          <a:pt x="2421340" y="369332"/>
                        </a:cubicBezTo>
                        <a:cubicBezTo>
                          <a:pt x="2260589" y="377748"/>
                          <a:pt x="2006560" y="368869"/>
                          <a:pt x="1852951" y="369332"/>
                        </a:cubicBezTo>
                        <a:cubicBezTo>
                          <a:pt x="1699342" y="369795"/>
                          <a:pt x="1534281" y="356926"/>
                          <a:pt x="1443710" y="369332"/>
                        </a:cubicBezTo>
                        <a:cubicBezTo>
                          <a:pt x="1353139" y="381738"/>
                          <a:pt x="1072621" y="349484"/>
                          <a:pt x="795746" y="369332"/>
                        </a:cubicBezTo>
                        <a:cubicBezTo>
                          <a:pt x="518871" y="389180"/>
                          <a:pt x="331272" y="343647"/>
                          <a:pt x="0" y="369332"/>
                        </a:cubicBezTo>
                        <a:cubicBezTo>
                          <a:pt x="-6570" y="266690"/>
                          <a:pt x="39190" y="110252"/>
                          <a:pt x="0" y="0"/>
                        </a:cubicBezTo>
                        <a:close/>
                      </a:path>
                    </a:pathLst>
                  </a:custGeom>
                  <ask:type>
                    <ask:lineSketchNone/>
                  </ask:type>
                </ask:lineSketchStyleProps>
              </a:ext>
            </a:extLst>
          </a:ln>
        </p:spPr>
        <p:txBody>
          <a:bodyPr wrap="square" rtlCol="0">
            <a:normAutofit/>
          </a:bodyPr>
          <a:lstStyle/>
          <a:p>
            <a:pPr lvl="0" algn="ctr"/>
            <a:endParaRPr kumimoji="0" lang="fi-FI"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10" name="Tekstiruutu 9">
            <a:extLst>
              <a:ext uri="{FF2B5EF4-FFF2-40B4-BE49-F238E27FC236}">
                <a16:creationId xmlns:a16="http://schemas.microsoft.com/office/drawing/2014/main" id="{D588E9D5-D25B-429C-AD96-CE722ED42DB0}"/>
              </a:ext>
            </a:extLst>
          </p:cNvPr>
          <p:cNvSpPr txBox="1"/>
          <p:nvPr userDrawn="1"/>
        </p:nvSpPr>
        <p:spPr>
          <a:xfrm>
            <a:off x="538843" y="4643435"/>
            <a:ext cx="5785757" cy="338554"/>
          </a:xfrm>
          <a:prstGeom prst="rect">
            <a:avLst/>
          </a:prstGeom>
          <a:solidFill>
            <a:schemeClr val="accent1"/>
          </a:solidFill>
          <a:ln w="25400">
            <a:noFill/>
            <a:prstDash val="sysDot"/>
            <a:extLst>
              <a:ext uri="{C807C97D-BFC1-408E-A445-0C87EB9F89A2}">
                <ask:lineSketchStyleProps xmlns:ask="http://schemas.microsoft.com/office/drawing/2018/sketchyshapes" sd="1219033472">
                  <a:custGeom>
                    <a:avLst/>
                    <a:gdLst>
                      <a:gd name="connsiteX0" fmla="*/ 0 w 7957457"/>
                      <a:gd name="connsiteY0" fmla="*/ 0 h 369332"/>
                      <a:gd name="connsiteX1" fmla="*/ 488815 w 7957457"/>
                      <a:gd name="connsiteY1" fmla="*/ 0 h 369332"/>
                      <a:gd name="connsiteX2" fmla="*/ 818481 w 7957457"/>
                      <a:gd name="connsiteY2" fmla="*/ 0 h 369332"/>
                      <a:gd name="connsiteX3" fmla="*/ 1546020 w 7957457"/>
                      <a:gd name="connsiteY3" fmla="*/ 0 h 369332"/>
                      <a:gd name="connsiteX4" fmla="*/ 2034835 w 7957457"/>
                      <a:gd name="connsiteY4" fmla="*/ 0 h 369332"/>
                      <a:gd name="connsiteX5" fmla="*/ 2523651 w 7957457"/>
                      <a:gd name="connsiteY5" fmla="*/ 0 h 369332"/>
                      <a:gd name="connsiteX6" fmla="*/ 3251190 w 7957457"/>
                      <a:gd name="connsiteY6" fmla="*/ 0 h 369332"/>
                      <a:gd name="connsiteX7" fmla="*/ 3660430 w 7957457"/>
                      <a:gd name="connsiteY7" fmla="*/ 0 h 369332"/>
                      <a:gd name="connsiteX8" fmla="*/ 4387969 w 7957457"/>
                      <a:gd name="connsiteY8" fmla="*/ 0 h 369332"/>
                      <a:gd name="connsiteX9" fmla="*/ 5115508 w 7957457"/>
                      <a:gd name="connsiteY9" fmla="*/ 0 h 369332"/>
                      <a:gd name="connsiteX10" fmla="*/ 5683898 w 7957457"/>
                      <a:gd name="connsiteY10" fmla="*/ 0 h 369332"/>
                      <a:gd name="connsiteX11" fmla="*/ 6411437 w 7957457"/>
                      <a:gd name="connsiteY11" fmla="*/ 0 h 369332"/>
                      <a:gd name="connsiteX12" fmla="*/ 6900252 w 7957457"/>
                      <a:gd name="connsiteY12" fmla="*/ 0 h 369332"/>
                      <a:gd name="connsiteX13" fmla="*/ 7389067 w 7957457"/>
                      <a:gd name="connsiteY13" fmla="*/ 0 h 369332"/>
                      <a:gd name="connsiteX14" fmla="*/ 7957457 w 7957457"/>
                      <a:gd name="connsiteY14" fmla="*/ 0 h 369332"/>
                      <a:gd name="connsiteX15" fmla="*/ 7957457 w 7957457"/>
                      <a:gd name="connsiteY15" fmla="*/ 369332 h 369332"/>
                      <a:gd name="connsiteX16" fmla="*/ 7389067 w 7957457"/>
                      <a:gd name="connsiteY16" fmla="*/ 369332 h 369332"/>
                      <a:gd name="connsiteX17" fmla="*/ 6661528 w 7957457"/>
                      <a:gd name="connsiteY17" fmla="*/ 369332 h 369332"/>
                      <a:gd name="connsiteX18" fmla="*/ 6093139 w 7957457"/>
                      <a:gd name="connsiteY18" fmla="*/ 369332 h 369332"/>
                      <a:gd name="connsiteX19" fmla="*/ 5763472 w 7957457"/>
                      <a:gd name="connsiteY19" fmla="*/ 369332 h 369332"/>
                      <a:gd name="connsiteX20" fmla="*/ 5354232 w 7957457"/>
                      <a:gd name="connsiteY20" fmla="*/ 369332 h 369332"/>
                      <a:gd name="connsiteX21" fmla="*/ 4626693 w 7957457"/>
                      <a:gd name="connsiteY21" fmla="*/ 369332 h 369332"/>
                      <a:gd name="connsiteX22" fmla="*/ 4058303 w 7957457"/>
                      <a:gd name="connsiteY22" fmla="*/ 369332 h 369332"/>
                      <a:gd name="connsiteX23" fmla="*/ 3649062 w 7957457"/>
                      <a:gd name="connsiteY23" fmla="*/ 369332 h 369332"/>
                      <a:gd name="connsiteX24" fmla="*/ 3080673 w 7957457"/>
                      <a:gd name="connsiteY24" fmla="*/ 369332 h 369332"/>
                      <a:gd name="connsiteX25" fmla="*/ 2751007 w 7957457"/>
                      <a:gd name="connsiteY25" fmla="*/ 369332 h 369332"/>
                      <a:gd name="connsiteX26" fmla="*/ 2421340 w 7957457"/>
                      <a:gd name="connsiteY26" fmla="*/ 369332 h 369332"/>
                      <a:gd name="connsiteX27" fmla="*/ 1852951 w 7957457"/>
                      <a:gd name="connsiteY27" fmla="*/ 369332 h 369332"/>
                      <a:gd name="connsiteX28" fmla="*/ 1443710 w 7957457"/>
                      <a:gd name="connsiteY28" fmla="*/ 369332 h 369332"/>
                      <a:gd name="connsiteX29" fmla="*/ 795746 w 7957457"/>
                      <a:gd name="connsiteY29" fmla="*/ 369332 h 369332"/>
                      <a:gd name="connsiteX30" fmla="*/ 0 w 7957457"/>
                      <a:gd name="connsiteY30" fmla="*/ 369332 h 369332"/>
                      <a:gd name="connsiteX31" fmla="*/ 0 w 7957457"/>
                      <a:gd name="connsiteY31"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57457" h="369332" extrusionOk="0">
                        <a:moveTo>
                          <a:pt x="0" y="0"/>
                        </a:moveTo>
                        <a:cubicBezTo>
                          <a:pt x="186494" y="-11267"/>
                          <a:pt x="357327" y="55288"/>
                          <a:pt x="488815" y="0"/>
                        </a:cubicBezTo>
                        <a:cubicBezTo>
                          <a:pt x="620303" y="-55288"/>
                          <a:pt x="691700" y="32886"/>
                          <a:pt x="818481" y="0"/>
                        </a:cubicBezTo>
                        <a:cubicBezTo>
                          <a:pt x="945262" y="-32886"/>
                          <a:pt x="1221335" y="30635"/>
                          <a:pt x="1546020" y="0"/>
                        </a:cubicBezTo>
                        <a:cubicBezTo>
                          <a:pt x="1870705" y="-30635"/>
                          <a:pt x="1813984" y="14093"/>
                          <a:pt x="2034835" y="0"/>
                        </a:cubicBezTo>
                        <a:cubicBezTo>
                          <a:pt x="2255687" y="-14093"/>
                          <a:pt x="2415412" y="52167"/>
                          <a:pt x="2523651" y="0"/>
                        </a:cubicBezTo>
                        <a:cubicBezTo>
                          <a:pt x="2631890" y="-52167"/>
                          <a:pt x="2900612" y="54661"/>
                          <a:pt x="3251190" y="0"/>
                        </a:cubicBezTo>
                        <a:cubicBezTo>
                          <a:pt x="3601768" y="-54661"/>
                          <a:pt x="3524459" y="9473"/>
                          <a:pt x="3660430" y="0"/>
                        </a:cubicBezTo>
                        <a:cubicBezTo>
                          <a:pt x="3796401" y="-9473"/>
                          <a:pt x="4040346" y="86437"/>
                          <a:pt x="4387969" y="0"/>
                        </a:cubicBezTo>
                        <a:cubicBezTo>
                          <a:pt x="4735592" y="-86437"/>
                          <a:pt x="4827991" y="35081"/>
                          <a:pt x="5115508" y="0"/>
                        </a:cubicBezTo>
                        <a:cubicBezTo>
                          <a:pt x="5403025" y="-35081"/>
                          <a:pt x="5453403" y="1389"/>
                          <a:pt x="5683898" y="0"/>
                        </a:cubicBezTo>
                        <a:cubicBezTo>
                          <a:pt x="5914393" y="-1389"/>
                          <a:pt x="6118280" y="51943"/>
                          <a:pt x="6411437" y="0"/>
                        </a:cubicBezTo>
                        <a:cubicBezTo>
                          <a:pt x="6704594" y="-51943"/>
                          <a:pt x="6760563" y="38154"/>
                          <a:pt x="6900252" y="0"/>
                        </a:cubicBezTo>
                        <a:cubicBezTo>
                          <a:pt x="7039941" y="-38154"/>
                          <a:pt x="7248874" y="4367"/>
                          <a:pt x="7389067" y="0"/>
                        </a:cubicBezTo>
                        <a:cubicBezTo>
                          <a:pt x="7529261" y="-4367"/>
                          <a:pt x="7831607" y="7288"/>
                          <a:pt x="7957457" y="0"/>
                        </a:cubicBezTo>
                        <a:cubicBezTo>
                          <a:pt x="7966126" y="136062"/>
                          <a:pt x="7943757" y="260048"/>
                          <a:pt x="7957457" y="369332"/>
                        </a:cubicBezTo>
                        <a:cubicBezTo>
                          <a:pt x="7714400" y="418303"/>
                          <a:pt x="7517688" y="332050"/>
                          <a:pt x="7389067" y="369332"/>
                        </a:cubicBezTo>
                        <a:cubicBezTo>
                          <a:pt x="7260446" y="406614"/>
                          <a:pt x="7003847" y="355123"/>
                          <a:pt x="6661528" y="369332"/>
                        </a:cubicBezTo>
                        <a:cubicBezTo>
                          <a:pt x="6319209" y="383541"/>
                          <a:pt x="6251354" y="301675"/>
                          <a:pt x="6093139" y="369332"/>
                        </a:cubicBezTo>
                        <a:cubicBezTo>
                          <a:pt x="5934924" y="436989"/>
                          <a:pt x="5854761" y="332249"/>
                          <a:pt x="5763472" y="369332"/>
                        </a:cubicBezTo>
                        <a:cubicBezTo>
                          <a:pt x="5672183" y="406415"/>
                          <a:pt x="5485421" y="353255"/>
                          <a:pt x="5354232" y="369332"/>
                        </a:cubicBezTo>
                        <a:cubicBezTo>
                          <a:pt x="5223043" y="385409"/>
                          <a:pt x="4966173" y="321853"/>
                          <a:pt x="4626693" y="369332"/>
                        </a:cubicBezTo>
                        <a:cubicBezTo>
                          <a:pt x="4287213" y="416811"/>
                          <a:pt x="4248984" y="351995"/>
                          <a:pt x="4058303" y="369332"/>
                        </a:cubicBezTo>
                        <a:cubicBezTo>
                          <a:pt x="3867622" y="386669"/>
                          <a:pt x="3808092" y="348459"/>
                          <a:pt x="3649062" y="369332"/>
                        </a:cubicBezTo>
                        <a:cubicBezTo>
                          <a:pt x="3490032" y="390205"/>
                          <a:pt x="3234673" y="348433"/>
                          <a:pt x="3080673" y="369332"/>
                        </a:cubicBezTo>
                        <a:cubicBezTo>
                          <a:pt x="2926673" y="390231"/>
                          <a:pt x="2839728" y="331136"/>
                          <a:pt x="2751007" y="369332"/>
                        </a:cubicBezTo>
                        <a:cubicBezTo>
                          <a:pt x="2662286" y="407528"/>
                          <a:pt x="2582091" y="360916"/>
                          <a:pt x="2421340" y="369332"/>
                        </a:cubicBezTo>
                        <a:cubicBezTo>
                          <a:pt x="2260589" y="377748"/>
                          <a:pt x="2006560" y="368869"/>
                          <a:pt x="1852951" y="369332"/>
                        </a:cubicBezTo>
                        <a:cubicBezTo>
                          <a:pt x="1699342" y="369795"/>
                          <a:pt x="1534281" y="356926"/>
                          <a:pt x="1443710" y="369332"/>
                        </a:cubicBezTo>
                        <a:cubicBezTo>
                          <a:pt x="1353139" y="381738"/>
                          <a:pt x="1072621" y="349484"/>
                          <a:pt x="795746" y="369332"/>
                        </a:cubicBezTo>
                        <a:cubicBezTo>
                          <a:pt x="518871" y="389180"/>
                          <a:pt x="331272" y="343647"/>
                          <a:pt x="0" y="369332"/>
                        </a:cubicBezTo>
                        <a:cubicBezTo>
                          <a:pt x="-6570" y="266690"/>
                          <a:pt x="39190" y="110252"/>
                          <a:pt x="0" y="0"/>
                        </a:cubicBezTo>
                        <a:close/>
                      </a:path>
                    </a:pathLst>
                  </a:custGeom>
                  <ask:type>
                    <ask:lineSketchNone/>
                  </ask:type>
                </ask:lineSketchStyleProps>
              </a:ext>
            </a:extLst>
          </a:ln>
        </p:spPr>
        <p:txBody>
          <a:bodyPr wrap="square" rtlCol="0">
            <a:normAutofit/>
          </a:bodyPr>
          <a:lstStyle/>
          <a:p>
            <a:pPr lvl="0" algn="ctr"/>
            <a:endParaRPr kumimoji="0" lang="fi-FI"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11" name="Tekstiruutu 10">
            <a:extLst>
              <a:ext uri="{FF2B5EF4-FFF2-40B4-BE49-F238E27FC236}">
                <a16:creationId xmlns:a16="http://schemas.microsoft.com/office/drawing/2014/main" id="{D93EC434-9935-4184-A69A-26079F14D6F9}"/>
              </a:ext>
            </a:extLst>
          </p:cNvPr>
          <p:cNvSpPr txBox="1"/>
          <p:nvPr userDrawn="1"/>
        </p:nvSpPr>
        <p:spPr>
          <a:xfrm>
            <a:off x="538843" y="5695153"/>
            <a:ext cx="5785757" cy="338554"/>
          </a:xfrm>
          <a:prstGeom prst="rect">
            <a:avLst/>
          </a:prstGeom>
          <a:solidFill>
            <a:schemeClr val="accent6"/>
          </a:solidFill>
          <a:ln w="25400">
            <a:noFill/>
            <a:prstDash val="sysDot"/>
            <a:extLst>
              <a:ext uri="{C807C97D-BFC1-408E-A445-0C87EB9F89A2}">
                <ask:lineSketchStyleProps xmlns:ask="http://schemas.microsoft.com/office/drawing/2018/sketchyshapes" sd="1219033472">
                  <a:custGeom>
                    <a:avLst/>
                    <a:gdLst>
                      <a:gd name="connsiteX0" fmla="*/ 0 w 7957457"/>
                      <a:gd name="connsiteY0" fmla="*/ 0 h 369332"/>
                      <a:gd name="connsiteX1" fmla="*/ 488815 w 7957457"/>
                      <a:gd name="connsiteY1" fmla="*/ 0 h 369332"/>
                      <a:gd name="connsiteX2" fmla="*/ 818481 w 7957457"/>
                      <a:gd name="connsiteY2" fmla="*/ 0 h 369332"/>
                      <a:gd name="connsiteX3" fmla="*/ 1546020 w 7957457"/>
                      <a:gd name="connsiteY3" fmla="*/ 0 h 369332"/>
                      <a:gd name="connsiteX4" fmla="*/ 2034835 w 7957457"/>
                      <a:gd name="connsiteY4" fmla="*/ 0 h 369332"/>
                      <a:gd name="connsiteX5" fmla="*/ 2523651 w 7957457"/>
                      <a:gd name="connsiteY5" fmla="*/ 0 h 369332"/>
                      <a:gd name="connsiteX6" fmla="*/ 3251190 w 7957457"/>
                      <a:gd name="connsiteY6" fmla="*/ 0 h 369332"/>
                      <a:gd name="connsiteX7" fmla="*/ 3660430 w 7957457"/>
                      <a:gd name="connsiteY7" fmla="*/ 0 h 369332"/>
                      <a:gd name="connsiteX8" fmla="*/ 4387969 w 7957457"/>
                      <a:gd name="connsiteY8" fmla="*/ 0 h 369332"/>
                      <a:gd name="connsiteX9" fmla="*/ 5115508 w 7957457"/>
                      <a:gd name="connsiteY9" fmla="*/ 0 h 369332"/>
                      <a:gd name="connsiteX10" fmla="*/ 5683898 w 7957457"/>
                      <a:gd name="connsiteY10" fmla="*/ 0 h 369332"/>
                      <a:gd name="connsiteX11" fmla="*/ 6411437 w 7957457"/>
                      <a:gd name="connsiteY11" fmla="*/ 0 h 369332"/>
                      <a:gd name="connsiteX12" fmla="*/ 6900252 w 7957457"/>
                      <a:gd name="connsiteY12" fmla="*/ 0 h 369332"/>
                      <a:gd name="connsiteX13" fmla="*/ 7389067 w 7957457"/>
                      <a:gd name="connsiteY13" fmla="*/ 0 h 369332"/>
                      <a:gd name="connsiteX14" fmla="*/ 7957457 w 7957457"/>
                      <a:gd name="connsiteY14" fmla="*/ 0 h 369332"/>
                      <a:gd name="connsiteX15" fmla="*/ 7957457 w 7957457"/>
                      <a:gd name="connsiteY15" fmla="*/ 369332 h 369332"/>
                      <a:gd name="connsiteX16" fmla="*/ 7389067 w 7957457"/>
                      <a:gd name="connsiteY16" fmla="*/ 369332 h 369332"/>
                      <a:gd name="connsiteX17" fmla="*/ 6661528 w 7957457"/>
                      <a:gd name="connsiteY17" fmla="*/ 369332 h 369332"/>
                      <a:gd name="connsiteX18" fmla="*/ 6093139 w 7957457"/>
                      <a:gd name="connsiteY18" fmla="*/ 369332 h 369332"/>
                      <a:gd name="connsiteX19" fmla="*/ 5763472 w 7957457"/>
                      <a:gd name="connsiteY19" fmla="*/ 369332 h 369332"/>
                      <a:gd name="connsiteX20" fmla="*/ 5354232 w 7957457"/>
                      <a:gd name="connsiteY20" fmla="*/ 369332 h 369332"/>
                      <a:gd name="connsiteX21" fmla="*/ 4626693 w 7957457"/>
                      <a:gd name="connsiteY21" fmla="*/ 369332 h 369332"/>
                      <a:gd name="connsiteX22" fmla="*/ 4058303 w 7957457"/>
                      <a:gd name="connsiteY22" fmla="*/ 369332 h 369332"/>
                      <a:gd name="connsiteX23" fmla="*/ 3649062 w 7957457"/>
                      <a:gd name="connsiteY23" fmla="*/ 369332 h 369332"/>
                      <a:gd name="connsiteX24" fmla="*/ 3080673 w 7957457"/>
                      <a:gd name="connsiteY24" fmla="*/ 369332 h 369332"/>
                      <a:gd name="connsiteX25" fmla="*/ 2751007 w 7957457"/>
                      <a:gd name="connsiteY25" fmla="*/ 369332 h 369332"/>
                      <a:gd name="connsiteX26" fmla="*/ 2421340 w 7957457"/>
                      <a:gd name="connsiteY26" fmla="*/ 369332 h 369332"/>
                      <a:gd name="connsiteX27" fmla="*/ 1852951 w 7957457"/>
                      <a:gd name="connsiteY27" fmla="*/ 369332 h 369332"/>
                      <a:gd name="connsiteX28" fmla="*/ 1443710 w 7957457"/>
                      <a:gd name="connsiteY28" fmla="*/ 369332 h 369332"/>
                      <a:gd name="connsiteX29" fmla="*/ 795746 w 7957457"/>
                      <a:gd name="connsiteY29" fmla="*/ 369332 h 369332"/>
                      <a:gd name="connsiteX30" fmla="*/ 0 w 7957457"/>
                      <a:gd name="connsiteY30" fmla="*/ 369332 h 369332"/>
                      <a:gd name="connsiteX31" fmla="*/ 0 w 7957457"/>
                      <a:gd name="connsiteY31"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57457" h="369332" extrusionOk="0">
                        <a:moveTo>
                          <a:pt x="0" y="0"/>
                        </a:moveTo>
                        <a:cubicBezTo>
                          <a:pt x="186494" y="-11267"/>
                          <a:pt x="357327" y="55288"/>
                          <a:pt x="488815" y="0"/>
                        </a:cubicBezTo>
                        <a:cubicBezTo>
                          <a:pt x="620303" y="-55288"/>
                          <a:pt x="691700" y="32886"/>
                          <a:pt x="818481" y="0"/>
                        </a:cubicBezTo>
                        <a:cubicBezTo>
                          <a:pt x="945262" y="-32886"/>
                          <a:pt x="1221335" y="30635"/>
                          <a:pt x="1546020" y="0"/>
                        </a:cubicBezTo>
                        <a:cubicBezTo>
                          <a:pt x="1870705" y="-30635"/>
                          <a:pt x="1813984" y="14093"/>
                          <a:pt x="2034835" y="0"/>
                        </a:cubicBezTo>
                        <a:cubicBezTo>
                          <a:pt x="2255687" y="-14093"/>
                          <a:pt x="2415412" y="52167"/>
                          <a:pt x="2523651" y="0"/>
                        </a:cubicBezTo>
                        <a:cubicBezTo>
                          <a:pt x="2631890" y="-52167"/>
                          <a:pt x="2900612" y="54661"/>
                          <a:pt x="3251190" y="0"/>
                        </a:cubicBezTo>
                        <a:cubicBezTo>
                          <a:pt x="3601768" y="-54661"/>
                          <a:pt x="3524459" y="9473"/>
                          <a:pt x="3660430" y="0"/>
                        </a:cubicBezTo>
                        <a:cubicBezTo>
                          <a:pt x="3796401" y="-9473"/>
                          <a:pt x="4040346" y="86437"/>
                          <a:pt x="4387969" y="0"/>
                        </a:cubicBezTo>
                        <a:cubicBezTo>
                          <a:pt x="4735592" y="-86437"/>
                          <a:pt x="4827991" y="35081"/>
                          <a:pt x="5115508" y="0"/>
                        </a:cubicBezTo>
                        <a:cubicBezTo>
                          <a:pt x="5403025" y="-35081"/>
                          <a:pt x="5453403" y="1389"/>
                          <a:pt x="5683898" y="0"/>
                        </a:cubicBezTo>
                        <a:cubicBezTo>
                          <a:pt x="5914393" y="-1389"/>
                          <a:pt x="6118280" y="51943"/>
                          <a:pt x="6411437" y="0"/>
                        </a:cubicBezTo>
                        <a:cubicBezTo>
                          <a:pt x="6704594" y="-51943"/>
                          <a:pt x="6760563" y="38154"/>
                          <a:pt x="6900252" y="0"/>
                        </a:cubicBezTo>
                        <a:cubicBezTo>
                          <a:pt x="7039941" y="-38154"/>
                          <a:pt x="7248874" y="4367"/>
                          <a:pt x="7389067" y="0"/>
                        </a:cubicBezTo>
                        <a:cubicBezTo>
                          <a:pt x="7529261" y="-4367"/>
                          <a:pt x="7831607" y="7288"/>
                          <a:pt x="7957457" y="0"/>
                        </a:cubicBezTo>
                        <a:cubicBezTo>
                          <a:pt x="7966126" y="136062"/>
                          <a:pt x="7943757" y="260048"/>
                          <a:pt x="7957457" y="369332"/>
                        </a:cubicBezTo>
                        <a:cubicBezTo>
                          <a:pt x="7714400" y="418303"/>
                          <a:pt x="7517688" y="332050"/>
                          <a:pt x="7389067" y="369332"/>
                        </a:cubicBezTo>
                        <a:cubicBezTo>
                          <a:pt x="7260446" y="406614"/>
                          <a:pt x="7003847" y="355123"/>
                          <a:pt x="6661528" y="369332"/>
                        </a:cubicBezTo>
                        <a:cubicBezTo>
                          <a:pt x="6319209" y="383541"/>
                          <a:pt x="6251354" y="301675"/>
                          <a:pt x="6093139" y="369332"/>
                        </a:cubicBezTo>
                        <a:cubicBezTo>
                          <a:pt x="5934924" y="436989"/>
                          <a:pt x="5854761" y="332249"/>
                          <a:pt x="5763472" y="369332"/>
                        </a:cubicBezTo>
                        <a:cubicBezTo>
                          <a:pt x="5672183" y="406415"/>
                          <a:pt x="5485421" y="353255"/>
                          <a:pt x="5354232" y="369332"/>
                        </a:cubicBezTo>
                        <a:cubicBezTo>
                          <a:pt x="5223043" y="385409"/>
                          <a:pt x="4966173" y="321853"/>
                          <a:pt x="4626693" y="369332"/>
                        </a:cubicBezTo>
                        <a:cubicBezTo>
                          <a:pt x="4287213" y="416811"/>
                          <a:pt x="4248984" y="351995"/>
                          <a:pt x="4058303" y="369332"/>
                        </a:cubicBezTo>
                        <a:cubicBezTo>
                          <a:pt x="3867622" y="386669"/>
                          <a:pt x="3808092" y="348459"/>
                          <a:pt x="3649062" y="369332"/>
                        </a:cubicBezTo>
                        <a:cubicBezTo>
                          <a:pt x="3490032" y="390205"/>
                          <a:pt x="3234673" y="348433"/>
                          <a:pt x="3080673" y="369332"/>
                        </a:cubicBezTo>
                        <a:cubicBezTo>
                          <a:pt x="2926673" y="390231"/>
                          <a:pt x="2839728" y="331136"/>
                          <a:pt x="2751007" y="369332"/>
                        </a:cubicBezTo>
                        <a:cubicBezTo>
                          <a:pt x="2662286" y="407528"/>
                          <a:pt x="2582091" y="360916"/>
                          <a:pt x="2421340" y="369332"/>
                        </a:cubicBezTo>
                        <a:cubicBezTo>
                          <a:pt x="2260589" y="377748"/>
                          <a:pt x="2006560" y="368869"/>
                          <a:pt x="1852951" y="369332"/>
                        </a:cubicBezTo>
                        <a:cubicBezTo>
                          <a:pt x="1699342" y="369795"/>
                          <a:pt x="1534281" y="356926"/>
                          <a:pt x="1443710" y="369332"/>
                        </a:cubicBezTo>
                        <a:cubicBezTo>
                          <a:pt x="1353139" y="381738"/>
                          <a:pt x="1072621" y="349484"/>
                          <a:pt x="795746" y="369332"/>
                        </a:cubicBezTo>
                        <a:cubicBezTo>
                          <a:pt x="518871" y="389180"/>
                          <a:pt x="331272" y="343647"/>
                          <a:pt x="0" y="369332"/>
                        </a:cubicBezTo>
                        <a:cubicBezTo>
                          <a:pt x="-6570" y="266690"/>
                          <a:pt x="39190" y="110252"/>
                          <a:pt x="0" y="0"/>
                        </a:cubicBezTo>
                        <a:close/>
                      </a:path>
                    </a:pathLst>
                  </a:custGeom>
                  <ask:type>
                    <ask:lineSketchNone/>
                  </ask:type>
                </ask:lineSketchStyleProps>
              </a:ext>
            </a:extLst>
          </a:ln>
        </p:spPr>
        <p:txBody>
          <a:bodyPr wrap="square" rtlCol="0">
            <a:normAutofit/>
          </a:bodyPr>
          <a:lstStyle/>
          <a:p>
            <a:pPr lvl="0" algn="ctr"/>
            <a:endParaRPr kumimoji="0" lang="fi-FI" sz="1600" b="0" i="0" u="none" strike="noStrike" kern="1200" cap="none" spc="0" normalizeH="0" baseline="0" noProof="0" dirty="0">
              <a:ln>
                <a:noFill/>
              </a:ln>
              <a:effectLst/>
              <a:uLnTx/>
              <a:uFillTx/>
              <a:latin typeface="+mj-lt"/>
              <a:ea typeface="+mn-ea"/>
              <a:cs typeface="+mn-cs"/>
            </a:endParaRPr>
          </a:p>
        </p:txBody>
      </p:sp>
      <p:pic>
        <p:nvPicPr>
          <p:cNvPr id="12" name="Kuva 11" descr="Ympyrä ja vasen nuoli">
            <a:extLst>
              <a:ext uri="{FF2B5EF4-FFF2-40B4-BE49-F238E27FC236}">
                <a16:creationId xmlns:a16="http://schemas.microsoft.com/office/drawing/2014/main" id="{1392E7CE-CC66-415F-ACD0-8A632AE92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3196146" y="911520"/>
            <a:ext cx="471150" cy="471150"/>
          </a:xfrm>
          <a:prstGeom prst="rect">
            <a:avLst/>
          </a:prstGeom>
        </p:spPr>
      </p:pic>
      <p:pic>
        <p:nvPicPr>
          <p:cNvPr id="13" name="Kuva 12" descr="Ympyrä ja vasen nuoli">
            <a:extLst>
              <a:ext uri="{FF2B5EF4-FFF2-40B4-BE49-F238E27FC236}">
                <a16:creationId xmlns:a16="http://schemas.microsoft.com/office/drawing/2014/main" id="{A799E112-56EB-4EA9-903E-2AA854FEF2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3196146" y="1963236"/>
            <a:ext cx="471150" cy="471150"/>
          </a:xfrm>
          <a:prstGeom prst="rect">
            <a:avLst/>
          </a:prstGeom>
        </p:spPr>
      </p:pic>
      <p:pic>
        <p:nvPicPr>
          <p:cNvPr id="14" name="Kuva 13" descr="Ympyrä ja vasen nuoli">
            <a:extLst>
              <a:ext uri="{FF2B5EF4-FFF2-40B4-BE49-F238E27FC236}">
                <a16:creationId xmlns:a16="http://schemas.microsoft.com/office/drawing/2014/main" id="{239CADEB-2682-4FA9-ABC0-5FA0D44531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3196146" y="3014952"/>
            <a:ext cx="471150" cy="471150"/>
          </a:xfrm>
          <a:prstGeom prst="rect">
            <a:avLst/>
          </a:prstGeom>
        </p:spPr>
      </p:pic>
      <p:pic>
        <p:nvPicPr>
          <p:cNvPr id="15" name="Kuva 14" descr="Ympyrä ja vasen nuoli">
            <a:extLst>
              <a:ext uri="{FF2B5EF4-FFF2-40B4-BE49-F238E27FC236}">
                <a16:creationId xmlns:a16="http://schemas.microsoft.com/office/drawing/2014/main" id="{89764CEB-B0C0-41B5-9C31-43E407B1BF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3196146" y="4066668"/>
            <a:ext cx="471150" cy="471150"/>
          </a:xfrm>
          <a:prstGeom prst="rect">
            <a:avLst/>
          </a:prstGeom>
        </p:spPr>
      </p:pic>
      <p:pic>
        <p:nvPicPr>
          <p:cNvPr id="16" name="Kuva 15" descr="Ympyrä ja vasen nuoli">
            <a:extLst>
              <a:ext uri="{FF2B5EF4-FFF2-40B4-BE49-F238E27FC236}">
                <a16:creationId xmlns:a16="http://schemas.microsoft.com/office/drawing/2014/main" id="{F0EB7490-3F8E-484F-A555-855CACE2A2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3196146" y="5118384"/>
            <a:ext cx="471150" cy="471150"/>
          </a:xfrm>
          <a:prstGeom prst="rect">
            <a:avLst/>
          </a:prstGeom>
        </p:spPr>
      </p:pic>
      <p:sp>
        <p:nvSpPr>
          <p:cNvPr id="35" name="Tekstin paikkamerkki 34">
            <a:extLst>
              <a:ext uri="{FF2B5EF4-FFF2-40B4-BE49-F238E27FC236}">
                <a16:creationId xmlns:a16="http://schemas.microsoft.com/office/drawing/2014/main" id="{B3369605-1BD5-46C7-8B10-2940AC10B12B}"/>
              </a:ext>
            </a:extLst>
          </p:cNvPr>
          <p:cNvSpPr>
            <a:spLocks noGrp="1"/>
          </p:cNvSpPr>
          <p:nvPr>
            <p:ph type="body" sz="quarter" idx="10" hasCustomPrompt="1"/>
          </p:nvPr>
        </p:nvSpPr>
        <p:spPr>
          <a:xfrm>
            <a:off x="538843" y="436571"/>
            <a:ext cx="5785757" cy="338552"/>
          </a:xfrm>
        </p:spPr>
        <p:txBody>
          <a:bodyPr lIns="72000" tIns="72000" rIns="72000" bIns="72000" anchor="ctr" anchorCtr="1"/>
          <a:lstStyle>
            <a:lvl1pPr marL="0" indent="0">
              <a:buNone/>
              <a:defRPr sz="1600"/>
            </a:lvl1pPr>
          </a:lstStyle>
          <a:p>
            <a:pPr lvl="0"/>
            <a:r>
              <a:rPr lang="fi-FI" dirty="0"/>
              <a:t>[Tapaturma]</a:t>
            </a:r>
          </a:p>
        </p:txBody>
      </p:sp>
      <p:sp>
        <p:nvSpPr>
          <p:cNvPr id="36" name="Tekstin paikkamerkki 34">
            <a:extLst>
              <a:ext uri="{FF2B5EF4-FFF2-40B4-BE49-F238E27FC236}">
                <a16:creationId xmlns:a16="http://schemas.microsoft.com/office/drawing/2014/main" id="{4D16715A-B52A-4C79-B0C8-43FDB0B1C081}"/>
              </a:ext>
            </a:extLst>
          </p:cNvPr>
          <p:cNvSpPr>
            <a:spLocks noGrp="1"/>
          </p:cNvSpPr>
          <p:nvPr>
            <p:ph type="body" sz="quarter" idx="11" hasCustomPrompt="1"/>
          </p:nvPr>
        </p:nvSpPr>
        <p:spPr>
          <a:xfrm>
            <a:off x="538843" y="1495983"/>
            <a:ext cx="5785757" cy="323162"/>
          </a:xfrm>
        </p:spPr>
        <p:txBody>
          <a:bodyPr lIns="72000" tIns="72000" rIns="72000" bIns="72000" anchor="ctr" anchorCtr="1">
            <a:norm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fi-FI" sz="1600" b="0" i="0" u="none" strike="noStrike" kern="1200" cap="none" spc="0" normalizeH="0" baseline="0" noProof="0">
                <a:ln>
                  <a:noFill/>
                </a:ln>
                <a:solidFill>
                  <a:prstClr val="black"/>
                </a:solidFill>
                <a:effectLst/>
                <a:uLnTx/>
                <a:uFillTx/>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mj-lt"/>
                <a:ea typeface="+mn-ea"/>
                <a:cs typeface="+mn-cs"/>
              </a:rPr>
              <a:t>1. Miksi?</a:t>
            </a:r>
          </a:p>
        </p:txBody>
      </p:sp>
      <p:sp>
        <p:nvSpPr>
          <p:cNvPr id="38" name="Tekstin paikkamerkki 34">
            <a:extLst>
              <a:ext uri="{FF2B5EF4-FFF2-40B4-BE49-F238E27FC236}">
                <a16:creationId xmlns:a16="http://schemas.microsoft.com/office/drawing/2014/main" id="{73C94940-DFF9-49DB-8BEC-C94DD603A206}"/>
              </a:ext>
            </a:extLst>
          </p:cNvPr>
          <p:cNvSpPr>
            <a:spLocks noGrp="1"/>
          </p:cNvSpPr>
          <p:nvPr>
            <p:ph type="body" sz="quarter" idx="12" hasCustomPrompt="1"/>
          </p:nvPr>
        </p:nvSpPr>
        <p:spPr>
          <a:xfrm>
            <a:off x="538843" y="2547699"/>
            <a:ext cx="5785757" cy="323162"/>
          </a:xfrm>
        </p:spPr>
        <p:txBody>
          <a:bodyPr lIns="72000" tIns="72000" rIns="72000" bIns="72000" anchor="ctr" anchorCtr="1">
            <a:norm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fi-FI" sz="1600" b="0" i="0" u="none" strike="noStrike" kern="1200" cap="none" spc="0" normalizeH="0" baseline="0" noProof="0" dirty="0">
                <a:ln>
                  <a:noFill/>
                </a:ln>
                <a:solidFill>
                  <a:prstClr val="black"/>
                </a:solidFill>
                <a:effectLst/>
                <a:uLnTx/>
                <a:uFillTx/>
              </a:defRPr>
            </a:lvl1pPr>
          </a:lstStyle>
          <a:p>
            <a:pPr lvl="0" algn="ctr"/>
            <a:r>
              <a:rPr kumimoji="0" lang="fi-FI" sz="1400" b="0" i="0" u="none" strike="noStrike" kern="1200" cap="none" spc="0" normalizeH="0" baseline="0" noProof="0" dirty="0">
                <a:ln>
                  <a:noFill/>
                </a:ln>
                <a:solidFill>
                  <a:prstClr val="black"/>
                </a:solidFill>
                <a:effectLst/>
                <a:uLnTx/>
                <a:uFillTx/>
                <a:latin typeface="+mj-lt"/>
                <a:ea typeface="+mn-ea"/>
                <a:cs typeface="+mn-cs"/>
              </a:rPr>
              <a:t>2. M</a:t>
            </a:r>
            <a:r>
              <a:rPr lang="fi-FI" sz="1400" dirty="0" err="1">
                <a:solidFill>
                  <a:prstClr val="black"/>
                </a:solidFill>
              </a:rPr>
              <a:t>iksi</a:t>
            </a:r>
            <a:r>
              <a:rPr lang="fi-FI" sz="1400" dirty="0">
                <a:solidFill>
                  <a:prstClr val="black"/>
                </a:solidFill>
              </a:rPr>
              <a:t>?</a:t>
            </a:r>
            <a:endParaRPr kumimoji="0" lang="fi-FI"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39" name="Tekstin paikkamerkki 34">
            <a:extLst>
              <a:ext uri="{FF2B5EF4-FFF2-40B4-BE49-F238E27FC236}">
                <a16:creationId xmlns:a16="http://schemas.microsoft.com/office/drawing/2014/main" id="{345F4066-56D0-442D-A3BB-E97423613876}"/>
              </a:ext>
            </a:extLst>
          </p:cNvPr>
          <p:cNvSpPr>
            <a:spLocks noGrp="1"/>
          </p:cNvSpPr>
          <p:nvPr>
            <p:ph type="body" sz="quarter" idx="13" hasCustomPrompt="1"/>
          </p:nvPr>
        </p:nvSpPr>
        <p:spPr>
          <a:xfrm>
            <a:off x="538840" y="5693178"/>
            <a:ext cx="5785757" cy="323162"/>
          </a:xfrm>
        </p:spPr>
        <p:txBody>
          <a:bodyPr lIns="72000" tIns="72000" rIns="72000" bIns="72000" anchor="ctr" anchorCtr="1">
            <a:norm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fi-FI" sz="1600" b="0" i="0" u="none" strike="noStrike" kern="1200" cap="none" spc="0" normalizeH="0" baseline="0" noProof="0" dirty="0">
                <a:ln>
                  <a:noFill/>
                </a:ln>
                <a:solidFill>
                  <a:prstClr val="black"/>
                </a:solidFill>
                <a:effectLst/>
                <a:uLnTx/>
                <a:uFillTx/>
              </a:defRPr>
            </a:lvl1pPr>
          </a:lstStyle>
          <a:p>
            <a:pPr lvl="0" algn="ctr"/>
            <a:r>
              <a:rPr kumimoji="0" lang="fi-FI" sz="1400" b="0" i="0" u="none" strike="noStrike" kern="1200" cap="none" spc="0" normalizeH="0" baseline="0" noProof="0" dirty="0">
                <a:ln>
                  <a:noFill/>
                </a:ln>
                <a:solidFill>
                  <a:prstClr val="black"/>
                </a:solidFill>
                <a:effectLst/>
                <a:uLnTx/>
                <a:uFillTx/>
                <a:latin typeface="+mj-lt"/>
                <a:ea typeface="+mn-ea"/>
                <a:cs typeface="+mn-cs"/>
              </a:rPr>
              <a:t>5. </a:t>
            </a:r>
            <a:r>
              <a:rPr lang="fi-FI" sz="1400" dirty="0">
                <a:solidFill>
                  <a:prstClr val="black"/>
                </a:solidFill>
              </a:rPr>
              <a:t>Miksi?</a:t>
            </a:r>
            <a:r>
              <a:rPr kumimoji="0" lang="fi-FI" sz="1400" b="0" i="0" u="none" strike="noStrike" kern="1200" cap="none" spc="0" normalizeH="0" baseline="0" noProof="0" dirty="0">
                <a:ln>
                  <a:noFill/>
                </a:ln>
                <a:solidFill>
                  <a:prstClr val="black"/>
                </a:solidFill>
                <a:effectLst/>
                <a:uLnTx/>
                <a:uFillTx/>
                <a:latin typeface="+mj-lt"/>
                <a:ea typeface="+mn-ea"/>
                <a:cs typeface="+mn-cs"/>
              </a:rPr>
              <a:t> </a:t>
            </a:r>
          </a:p>
        </p:txBody>
      </p:sp>
      <p:sp>
        <p:nvSpPr>
          <p:cNvPr id="40" name="Tekstin paikkamerkki 34">
            <a:extLst>
              <a:ext uri="{FF2B5EF4-FFF2-40B4-BE49-F238E27FC236}">
                <a16:creationId xmlns:a16="http://schemas.microsoft.com/office/drawing/2014/main" id="{74BF01D4-16A5-4AC0-9DAE-A98461DE7D26}"/>
              </a:ext>
            </a:extLst>
          </p:cNvPr>
          <p:cNvSpPr>
            <a:spLocks noGrp="1"/>
          </p:cNvSpPr>
          <p:nvPr>
            <p:ph type="body" sz="quarter" idx="14" hasCustomPrompt="1"/>
          </p:nvPr>
        </p:nvSpPr>
        <p:spPr>
          <a:xfrm>
            <a:off x="538840" y="4649159"/>
            <a:ext cx="5785757" cy="323162"/>
          </a:xfrm>
        </p:spPr>
        <p:txBody>
          <a:bodyPr lIns="72000" tIns="72000" rIns="72000" bIns="72000" anchor="ctr" anchorCtr="1">
            <a:norm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fi-FI" sz="1600" b="0" i="0" u="none" strike="noStrike" kern="1200" cap="none" spc="0" normalizeH="0" baseline="0" noProof="0" dirty="0">
                <a:ln>
                  <a:noFill/>
                </a:ln>
                <a:solidFill>
                  <a:prstClr val="black"/>
                </a:solidFill>
                <a:effectLst/>
                <a:uLnTx/>
                <a:uFillTx/>
              </a:defRPr>
            </a:lvl1pPr>
          </a:lstStyle>
          <a:p>
            <a:pPr lvl="0" algn="ctr"/>
            <a:r>
              <a:rPr kumimoji="0" lang="fi-FI" sz="1400" b="0" i="0" u="none" strike="noStrike" kern="1200" cap="none" spc="0" normalizeH="0" baseline="0" noProof="0" dirty="0">
                <a:ln>
                  <a:noFill/>
                </a:ln>
                <a:solidFill>
                  <a:prstClr val="black"/>
                </a:solidFill>
                <a:effectLst/>
                <a:uLnTx/>
                <a:uFillTx/>
                <a:latin typeface="+mj-lt"/>
                <a:ea typeface="+mn-ea"/>
                <a:cs typeface="+mn-cs"/>
              </a:rPr>
              <a:t>4. </a:t>
            </a:r>
            <a:r>
              <a:rPr lang="fi-FI" sz="1400" dirty="0">
                <a:solidFill>
                  <a:prstClr val="black"/>
                </a:solidFill>
              </a:rPr>
              <a:t>Miksi?</a:t>
            </a:r>
            <a:r>
              <a:rPr kumimoji="0" lang="fi-FI" sz="1400" b="0" i="0" u="none" strike="noStrike" kern="1200" cap="none" spc="0" normalizeH="0" baseline="0" noProof="0" dirty="0">
                <a:ln>
                  <a:noFill/>
                </a:ln>
                <a:solidFill>
                  <a:prstClr val="black"/>
                </a:solidFill>
                <a:effectLst/>
                <a:uLnTx/>
                <a:uFillTx/>
                <a:latin typeface="+mj-lt"/>
                <a:ea typeface="+mn-ea"/>
                <a:cs typeface="+mn-cs"/>
              </a:rPr>
              <a:t> </a:t>
            </a:r>
          </a:p>
        </p:txBody>
      </p:sp>
      <p:sp>
        <p:nvSpPr>
          <p:cNvPr id="41" name="Tekstin paikkamerkki 34">
            <a:extLst>
              <a:ext uri="{FF2B5EF4-FFF2-40B4-BE49-F238E27FC236}">
                <a16:creationId xmlns:a16="http://schemas.microsoft.com/office/drawing/2014/main" id="{A188FAA2-5517-40FB-B8B9-1C108236F6BA}"/>
              </a:ext>
            </a:extLst>
          </p:cNvPr>
          <p:cNvSpPr>
            <a:spLocks noGrp="1"/>
          </p:cNvSpPr>
          <p:nvPr>
            <p:ph type="body" sz="quarter" idx="15" hasCustomPrompt="1"/>
          </p:nvPr>
        </p:nvSpPr>
        <p:spPr>
          <a:xfrm>
            <a:off x="538841" y="3599415"/>
            <a:ext cx="5785757" cy="323162"/>
          </a:xfrm>
        </p:spPr>
        <p:txBody>
          <a:bodyPr lIns="72000" tIns="72000" rIns="72000" bIns="72000" anchor="ctr" anchorCtr="1">
            <a:norm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fi-FI" sz="1600" b="0" i="0" u="none" strike="noStrike" kern="1200" cap="none" spc="0" normalizeH="0" baseline="0" noProof="0" dirty="0">
                <a:ln>
                  <a:noFill/>
                </a:ln>
                <a:solidFill>
                  <a:prstClr val="black"/>
                </a:solidFill>
                <a:effectLst/>
                <a:uLnTx/>
                <a:uFillTx/>
              </a:defRPr>
            </a:lvl1pPr>
          </a:lstStyle>
          <a:p>
            <a:pPr lvl="0" algn="ctr"/>
            <a:r>
              <a:rPr kumimoji="0" lang="fi-FI" sz="1400" b="0" i="0" u="none" strike="noStrike" kern="1200" cap="none" spc="0" normalizeH="0" baseline="0" noProof="0" dirty="0">
                <a:ln>
                  <a:noFill/>
                </a:ln>
                <a:solidFill>
                  <a:prstClr val="black"/>
                </a:solidFill>
                <a:effectLst/>
                <a:uLnTx/>
                <a:uFillTx/>
                <a:latin typeface="+mj-lt"/>
                <a:ea typeface="+mn-ea"/>
                <a:cs typeface="+mn-cs"/>
              </a:rPr>
              <a:t>3. </a:t>
            </a:r>
            <a:r>
              <a:rPr lang="fi-FI" sz="1400" dirty="0">
                <a:solidFill>
                  <a:prstClr val="black"/>
                </a:solidFill>
              </a:rPr>
              <a:t>Miksi</a:t>
            </a:r>
            <a:r>
              <a:rPr kumimoji="0" lang="fi-FI" sz="1400" b="0" i="0" u="none" strike="noStrike" kern="1200" cap="none" spc="0" normalizeH="0" baseline="0" noProof="0" dirty="0">
                <a:ln>
                  <a:noFill/>
                </a:ln>
                <a:solidFill>
                  <a:prstClr val="black"/>
                </a:solidFill>
                <a:effectLst/>
                <a:uLnTx/>
                <a:uFillTx/>
                <a:latin typeface="+mj-lt"/>
                <a:ea typeface="+mn-ea"/>
                <a:cs typeface="+mn-cs"/>
              </a:rPr>
              <a:t>?</a:t>
            </a:r>
          </a:p>
        </p:txBody>
      </p:sp>
      <p:sp>
        <p:nvSpPr>
          <p:cNvPr id="62" name="Tekstiruutu 61">
            <a:extLst>
              <a:ext uri="{FF2B5EF4-FFF2-40B4-BE49-F238E27FC236}">
                <a16:creationId xmlns:a16="http://schemas.microsoft.com/office/drawing/2014/main" id="{C7ABEFF9-CDCC-42BD-85BC-9B8DF0CDE181}"/>
              </a:ext>
            </a:extLst>
          </p:cNvPr>
          <p:cNvSpPr txBox="1"/>
          <p:nvPr userDrawn="1"/>
        </p:nvSpPr>
        <p:spPr>
          <a:xfrm>
            <a:off x="7110076" y="219904"/>
            <a:ext cx="3247236" cy="830997"/>
          </a:xfrm>
          <a:prstGeom prst="rect">
            <a:avLst/>
          </a:prstGeom>
          <a:noFill/>
        </p:spPr>
        <p:txBody>
          <a:bodyPr wrap="none" lIns="0" tIns="0" rIns="0" bIns="0" rtlCol="0">
            <a:spAutoFit/>
          </a:bodyPr>
          <a:lstStyle/>
          <a:p>
            <a:r>
              <a:rPr lang="en-US" sz="5400" noProof="0" dirty="0">
                <a:solidFill>
                  <a:schemeClr val="accent1"/>
                </a:solidFill>
                <a:latin typeface="Fennia Sans ExtraBold" pitchFamily="50" charset="0"/>
              </a:rPr>
              <a:t>Five Whys</a:t>
            </a:r>
          </a:p>
        </p:txBody>
      </p:sp>
      <p:grpSp>
        <p:nvGrpSpPr>
          <p:cNvPr id="63" name="Ryhmä 62">
            <a:extLst>
              <a:ext uri="{FF2B5EF4-FFF2-40B4-BE49-F238E27FC236}">
                <a16:creationId xmlns:a16="http://schemas.microsoft.com/office/drawing/2014/main" id="{316493C3-8B11-438F-971C-23A3557A73F1}"/>
              </a:ext>
            </a:extLst>
          </p:cNvPr>
          <p:cNvGrpSpPr/>
          <p:nvPr userDrawn="1"/>
        </p:nvGrpSpPr>
        <p:grpSpPr>
          <a:xfrm>
            <a:off x="11653846" y="6269473"/>
            <a:ext cx="159218" cy="319133"/>
            <a:chOff x="8966200" y="1884363"/>
            <a:chExt cx="361951" cy="725487"/>
          </a:xfrm>
        </p:grpSpPr>
        <p:sp>
          <p:nvSpPr>
            <p:cNvPr id="64" name="Freeform 5">
              <a:extLst>
                <a:ext uri="{FF2B5EF4-FFF2-40B4-BE49-F238E27FC236}">
                  <a16:creationId xmlns:a16="http://schemas.microsoft.com/office/drawing/2014/main" id="{2EE31EC8-36C9-4ABF-AEE8-57F93168D216}"/>
                </a:ext>
              </a:extLst>
            </p:cNvPr>
            <p:cNvSpPr>
              <a:spLocks/>
            </p:cNvSpPr>
            <p:nvPr userDrawn="1"/>
          </p:nvSpPr>
          <p:spPr bwMode="auto">
            <a:xfrm>
              <a:off x="8966200" y="2122488"/>
              <a:ext cx="361950" cy="487362"/>
            </a:xfrm>
            <a:custGeom>
              <a:avLst/>
              <a:gdLst>
                <a:gd name="T0" fmla="*/ 96 w 96"/>
                <a:gd name="T1" fmla="*/ 0 h 129"/>
                <a:gd name="T2" fmla="*/ 96 w 96"/>
                <a:gd name="T3" fmla="*/ 23 h 129"/>
                <a:gd name="T4" fmla="*/ 61 w 96"/>
                <a:gd name="T5" fmla="*/ 66 h 129"/>
                <a:gd name="T6" fmla="*/ 61 w 96"/>
                <a:gd name="T7" fmla="*/ 129 h 129"/>
                <a:gd name="T8" fmla="*/ 35 w 96"/>
                <a:gd name="T9" fmla="*/ 129 h 129"/>
                <a:gd name="T10" fmla="*/ 35 w 96"/>
                <a:gd name="T11" fmla="*/ 66 h 129"/>
                <a:gd name="T12" fmla="*/ 0 w 96"/>
                <a:gd name="T13" fmla="*/ 23 h 129"/>
                <a:gd name="T14" fmla="*/ 0 w 96"/>
                <a:gd name="T15" fmla="*/ 0 h 129"/>
                <a:gd name="T16" fmla="*/ 48 w 96"/>
                <a:gd name="T17" fmla="*/ 26 h 129"/>
                <a:gd name="T18" fmla="*/ 96 w 96"/>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29">
                  <a:moveTo>
                    <a:pt x="96" y="0"/>
                  </a:moveTo>
                  <a:cubicBezTo>
                    <a:pt x="96" y="23"/>
                    <a:pt x="96" y="23"/>
                    <a:pt x="96" y="23"/>
                  </a:cubicBezTo>
                  <a:cubicBezTo>
                    <a:pt x="76" y="23"/>
                    <a:pt x="61" y="42"/>
                    <a:pt x="61" y="66"/>
                  </a:cubicBezTo>
                  <a:cubicBezTo>
                    <a:pt x="61" y="129"/>
                    <a:pt x="61" y="129"/>
                    <a:pt x="61" y="129"/>
                  </a:cubicBezTo>
                  <a:cubicBezTo>
                    <a:pt x="35" y="129"/>
                    <a:pt x="35" y="129"/>
                    <a:pt x="35" y="129"/>
                  </a:cubicBezTo>
                  <a:cubicBezTo>
                    <a:pt x="35" y="66"/>
                    <a:pt x="35" y="66"/>
                    <a:pt x="35" y="66"/>
                  </a:cubicBezTo>
                  <a:cubicBezTo>
                    <a:pt x="35" y="42"/>
                    <a:pt x="20" y="23"/>
                    <a:pt x="0" y="23"/>
                  </a:cubicBezTo>
                  <a:cubicBezTo>
                    <a:pt x="0" y="0"/>
                    <a:pt x="0" y="0"/>
                    <a:pt x="0" y="0"/>
                  </a:cubicBezTo>
                  <a:cubicBezTo>
                    <a:pt x="20" y="0"/>
                    <a:pt x="37" y="10"/>
                    <a:pt x="48" y="26"/>
                  </a:cubicBezTo>
                  <a:cubicBezTo>
                    <a:pt x="59" y="10"/>
                    <a:pt x="76" y="0"/>
                    <a:pt x="96"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6">
              <a:extLst>
                <a:ext uri="{FF2B5EF4-FFF2-40B4-BE49-F238E27FC236}">
                  <a16:creationId xmlns:a16="http://schemas.microsoft.com/office/drawing/2014/main" id="{BCF0C7BC-18E2-4888-B57C-0A57ADAAEECB}"/>
                </a:ext>
              </a:extLst>
            </p:cNvPr>
            <p:cNvSpPr>
              <a:spLocks/>
            </p:cNvSpPr>
            <p:nvPr userDrawn="1"/>
          </p:nvSpPr>
          <p:spPr bwMode="auto">
            <a:xfrm>
              <a:off x="9097963" y="1884363"/>
              <a:ext cx="230188" cy="249237"/>
            </a:xfrm>
            <a:custGeom>
              <a:avLst/>
              <a:gdLst>
                <a:gd name="T0" fmla="*/ 61 w 61"/>
                <a:gd name="T1" fmla="*/ 0 h 66"/>
                <a:gd name="T2" fmla="*/ 61 w 61"/>
                <a:gd name="T3" fmla="*/ 23 h 66"/>
                <a:gd name="T4" fmla="*/ 26 w 61"/>
                <a:gd name="T5" fmla="*/ 66 h 66"/>
                <a:gd name="T6" fmla="*/ 0 w 61"/>
                <a:gd name="T7" fmla="*/ 66 h 66"/>
                <a:gd name="T8" fmla="*/ 61 w 61"/>
                <a:gd name="T9" fmla="*/ 0 h 66"/>
              </a:gdLst>
              <a:ahLst/>
              <a:cxnLst>
                <a:cxn ang="0">
                  <a:pos x="T0" y="T1"/>
                </a:cxn>
                <a:cxn ang="0">
                  <a:pos x="T2" y="T3"/>
                </a:cxn>
                <a:cxn ang="0">
                  <a:pos x="T4" y="T5"/>
                </a:cxn>
                <a:cxn ang="0">
                  <a:pos x="T6" y="T7"/>
                </a:cxn>
                <a:cxn ang="0">
                  <a:pos x="T8" y="T9"/>
                </a:cxn>
              </a:cxnLst>
              <a:rect l="0" t="0" r="r" b="b"/>
              <a:pathLst>
                <a:path w="61" h="66">
                  <a:moveTo>
                    <a:pt x="61" y="0"/>
                  </a:moveTo>
                  <a:cubicBezTo>
                    <a:pt x="61" y="23"/>
                    <a:pt x="61" y="23"/>
                    <a:pt x="61" y="23"/>
                  </a:cubicBezTo>
                  <a:cubicBezTo>
                    <a:pt x="41" y="23"/>
                    <a:pt x="26" y="42"/>
                    <a:pt x="26" y="66"/>
                  </a:cubicBezTo>
                  <a:cubicBezTo>
                    <a:pt x="0" y="66"/>
                    <a:pt x="0" y="66"/>
                    <a:pt x="0" y="66"/>
                  </a:cubicBezTo>
                  <a:cubicBezTo>
                    <a:pt x="0" y="30"/>
                    <a:pt x="28" y="0"/>
                    <a:pt x="61"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67" name="Tekstiruutu 66">
            <a:extLst>
              <a:ext uri="{FF2B5EF4-FFF2-40B4-BE49-F238E27FC236}">
                <a16:creationId xmlns:a16="http://schemas.microsoft.com/office/drawing/2014/main" id="{69C63D77-FC9A-47D0-9FDB-9AE7F32EE0D6}"/>
              </a:ext>
            </a:extLst>
          </p:cNvPr>
          <p:cNvSpPr txBox="1"/>
          <p:nvPr userDrawn="1"/>
        </p:nvSpPr>
        <p:spPr>
          <a:xfrm>
            <a:off x="7326591" y="2576147"/>
            <a:ext cx="3615691" cy="461665"/>
          </a:xfrm>
          <a:prstGeom prst="rect">
            <a:avLst/>
          </a:prstGeom>
          <a:noFill/>
        </p:spPr>
        <p:txBody>
          <a:bodyPr wrap="square" rtlCol="0">
            <a:spAutoFit/>
          </a:bodyPr>
          <a:lstStyle/>
          <a:p>
            <a:r>
              <a:rPr lang="fi-FI" sz="2400" dirty="0">
                <a:solidFill>
                  <a:srgbClr val="00A830"/>
                </a:solidFill>
                <a:latin typeface="Fennia Sans ExtraBold" pitchFamily="50" charset="0"/>
              </a:rPr>
              <a:t>Juurisyy</a:t>
            </a:r>
          </a:p>
        </p:txBody>
      </p:sp>
      <p:sp>
        <p:nvSpPr>
          <p:cNvPr id="68" name="Tekstin paikkamerkki 16">
            <a:extLst>
              <a:ext uri="{FF2B5EF4-FFF2-40B4-BE49-F238E27FC236}">
                <a16:creationId xmlns:a16="http://schemas.microsoft.com/office/drawing/2014/main" id="{183B54DF-8671-4A4A-8BD7-D68448DEB883}"/>
              </a:ext>
            </a:extLst>
          </p:cNvPr>
          <p:cNvSpPr>
            <a:spLocks noGrp="1"/>
          </p:cNvSpPr>
          <p:nvPr>
            <p:ph type="body" sz="quarter" idx="16" hasCustomPrompt="1"/>
          </p:nvPr>
        </p:nvSpPr>
        <p:spPr>
          <a:xfrm>
            <a:off x="7326591" y="3073956"/>
            <a:ext cx="4198300" cy="2821579"/>
          </a:xfrm>
        </p:spPr>
        <p:txBody>
          <a:bodyPr lIns="90000" tIns="90000" rIns="90000" bIns="90000"/>
          <a:lstStyle>
            <a:lvl1pPr marL="285750" indent="-285750" algn="just">
              <a:buClr>
                <a:srgbClr val="00A830"/>
              </a:buClr>
              <a:buFont typeface="Wingdings 3" panose="05040102010807070707" pitchFamily="18" charset="2"/>
              <a:buChar char=""/>
              <a:defRPr/>
            </a:lvl1pPr>
          </a:lstStyle>
          <a:p>
            <a:pPr lvl="0"/>
            <a:r>
              <a:rPr lang="fi-FI" dirty="0"/>
              <a:t>Lisää tekstiä</a:t>
            </a:r>
          </a:p>
        </p:txBody>
      </p:sp>
      <p:sp>
        <p:nvSpPr>
          <p:cNvPr id="69" name="Suorakulmio: Pyöristetyt kulmat 68">
            <a:extLst>
              <a:ext uri="{FF2B5EF4-FFF2-40B4-BE49-F238E27FC236}">
                <a16:creationId xmlns:a16="http://schemas.microsoft.com/office/drawing/2014/main" id="{CFD927C8-D52B-4194-9B2F-9164338FE6F5}"/>
              </a:ext>
            </a:extLst>
          </p:cNvPr>
          <p:cNvSpPr/>
          <p:nvPr userDrawn="1"/>
        </p:nvSpPr>
        <p:spPr>
          <a:xfrm>
            <a:off x="7229386" y="2540003"/>
            <a:ext cx="4423771" cy="3483335"/>
          </a:xfrm>
          <a:prstGeom prst="roundRect">
            <a:avLst>
              <a:gd name="adj" fmla="val 4468"/>
            </a:avLst>
          </a:prstGeom>
          <a:noFill/>
          <a:ln w="38100">
            <a:solidFill>
              <a:srgbClr val="00A8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Tekstiruutu 69">
            <a:extLst>
              <a:ext uri="{FF2B5EF4-FFF2-40B4-BE49-F238E27FC236}">
                <a16:creationId xmlns:a16="http://schemas.microsoft.com/office/drawing/2014/main" id="{EC127AB7-B398-4257-9B73-2001A6259648}"/>
              </a:ext>
            </a:extLst>
          </p:cNvPr>
          <p:cNvSpPr txBox="1"/>
          <p:nvPr userDrawn="1"/>
        </p:nvSpPr>
        <p:spPr>
          <a:xfrm>
            <a:off x="7110076" y="1050901"/>
            <a:ext cx="4601731" cy="1200329"/>
          </a:xfrm>
          <a:prstGeom prst="rect">
            <a:avLst/>
          </a:prstGeom>
          <a:noFill/>
        </p:spPr>
        <p:txBody>
          <a:bodyPr wrap="square">
            <a:spAutoFit/>
          </a:bodyPr>
          <a:lstStyle/>
          <a:p>
            <a:pPr marL="285750" indent="-285750" algn="l">
              <a:buClr>
                <a:srgbClr val="00A82F"/>
              </a:buClr>
              <a:buFont typeface="Wingdings 3" panose="05040102010807070707" pitchFamily="18" charset="2"/>
              <a:buChar char=""/>
            </a:pPr>
            <a:r>
              <a:rPr lang="fi-FI" sz="1400" b="0" i="0" dirty="0">
                <a:solidFill>
                  <a:srgbClr val="00A82F"/>
                </a:solidFill>
                <a:effectLst/>
                <a:latin typeface="+mj-lt"/>
              </a:rPr>
              <a:t>Kirjaa syy(t) </a:t>
            </a:r>
            <a:r>
              <a:rPr lang="fi-FI" sz="1400" b="1" i="0" dirty="0">
                <a:solidFill>
                  <a:srgbClr val="00A82F"/>
                </a:solidFill>
                <a:effectLst/>
                <a:latin typeface="Fennia Sans ExtraBold" pitchFamily="50" charset="0"/>
              </a:rPr>
              <a:t>miksi</a:t>
            </a:r>
            <a:r>
              <a:rPr lang="fi-FI" sz="1400" b="1" i="0" dirty="0">
                <a:solidFill>
                  <a:srgbClr val="00A82F"/>
                </a:solidFill>
                <a:effectLst/>
                <a:latin typeface="+mj-lt"/>
              </a:rPr>
              <a:t> </a:t>
            </a:r>
            <a:r>
              <a:rPr lang="fi-FI" sz="1400" b="0" i="0" dirty="0">
                <a:solidFill>
                  <a:srgbClr val="00A82F"/>
                </a:solidFill>
                <a:effectLst/>
                <a:latin typeface="+mj-lt"/>
              </a:rPr>
              <a:t>tapaturma sattui </a:t>
            </a:r>
          </a:p>
          <a:p>
            <a:pPr marL="285750" indent="-285750" algn="l">
              <a:buClr>
                <a:srgbClr val="00A82F"/>
              </a:buClr>
              <a:buFont typeface="Wingdings 3" panose="05040102010807070707" pitchFamily="18" charset="2"/>
              <a:buChar char=""/>
            </a:pPr>
            <a:r>
              <a:rPr lang="fi-FI" sz="1400" b="0" i="0" dirty="0">
                <a:solidFill>
                  <a:srgbClr val="00A82F"/>
                </a:solidFill>
                <a:effectLst/>
                <a:latin typeface="+mj-lt"/>
              </a:rPr>
              <a:t>Jatka pohtimalla </a:t>
            </a:r>
            <a:r>
              <a:rPr lang="fi-FI" sz="1400" b="1" i="0" dirty="0">
                <a:solidFill>
                  <a:srgbClr val="00A82F"/>
                </a:solidFill>
                <a:effectLst/>
                <a:latin typeface="Fennia Sans ExtraBold" pitchFamily="50" charset="0"/>
              </a:rPr>
              <a:t>miksi</a:t>
            </a:r>
            <a:r>
              <a:rPr lang="fi-FI" sz="1400" b="1" i="0" dirty="0">
                <a:solidFill>
                  <a:srgbClr val="00A82F"/>
                </a:solidFill>
                <a:effectLst/>
                <a:latin typeface="+mj-lt"/>
              </a:rPr>
              <a:t> </a:t>
            </a:r>
            <a:r>
              <a:rPr lang="fi-FI" sz="1400" b="0" i="0" dirty="0">
                <a:solidFill>
                  <a:srgbClr val="00A82F"/>
                </a:solidFill>
                <a:effectLst/>
                <a:latin typeface="+mj-lt"/>
              </a:rPr>
              <a:t>edellä mainitut syyt ovat olemassa.</a:t>
            </a:r>
          </a:p>
          <a:p>
            <a:pPr marL="285750" indent="-285750" algn="l">
              <a:buClr>
                <a:srgbClr val="00A82F"/>
              </a:buClr>
              <a:buFont typeface="Wingdings 3" panose="05040102010807070707" pitchFamily="18" charset="2"/>
              <a:buChar char=""/>
            </a:pPr>
            <a:r>
              <a:rPr lang="fi-FI" sz="1400" b="0" i="0" dirty="0">
                <a:solidFill>
                  <a:srgbClr val="00A82F"/>
                </a:solidFill>
                <a:effectLst/>
                <a:latin typeface="+mj-lt"/>
              </a:rPr>
              <a:t>Kun et enää keksi vastauksia, olet löytänyt </a:t>
            </a:r>
            <a:r>
              <a:rPr lang="fi-FI" sz="1400" b="0" i="0" dirty="0">
                <a:solidFill>
                  <a:srgbClr val="00A82F"/>
                </a:solidFill>
                <a:effectLst/>
                <a:latin typeface="Fennia Sans ExtraBold" pitchFamily="50" charset="0"/>
              </a:rPr>
              <a:t>juurisyyn</a:t>
            </a:r>
            <a:r>
              <a:rPr lang="fi-FI" sz="1600" b="0" i="0" dirty="0">
                <a:solidFill>
                  <a:srgbClr val="00A82F"/>
                </a:solidFill>
                <a:effectLst/>
                <a:latin typeface="+mj-lt"/>
              </a:rPr>
              <a:t>.</a:t>
            </a:r>
          </a:p>
        </p:txBody>
      </p:sp>
      <p:pic>
        <p:nvPicPr>
          <p:cNvPr id="71" name="Kuva 70" descr="Ympyrä ja vasen nuoli">
            <a:extLst>
              <a:ext uri="{FF2B5EF4-FFF2-40B4-BE49-F238E27FC236}">
                <a16:creationId xmlns:a16="http://schemas.microsoft.com/office/drawing/2014/main" id="{490C0AC6-6EBD-4688-B2EB-9D5938ED41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4059" y="5619184"/>
            <a:ext cx="471150" cy="471150"/>
          </a:xfrm>
          <a:prstGeom prst="rect">
            <a:avLst/>
          </a:prstGeom>
        </p:spPr>
      </p:pic>
    </p:spTree>
    <p:extLst>
      <p:ext uri="{BB962C8B-B14F-4D97-AF65-F5344CB8AC3E}">
        <p14:creationId xmlns:p14="http://schemas.microsoft.com/office/powerpoint/2010/main" val="129363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6" name="Suorakulmio: Yksi kulma pyöristetty 5">
            <a:extLst>
              <a:ext uri="{FF2B5EF4-FFF2-40B4-BE49-F238E27FC236}">
                <a16:creationId xmlns:a16="http://schemas.microsoft.com/office/drawing/2014/main" id="{E24AE0E7-6FB6-428A-AA13-4F21AC727926}"/>
              </a:ext>
            </a:extLst>
          </p:cNvPr>
          <p:cNvSpPr/>
          <p:nvPr userDrawn="1"/>
        </p:nvSpPr>
        <p:spPr>
          <a:xfrm rot="10800000" flipH="1">
            <a:off x="1" y="-1"/>
            <a:ext cx="4029074" cy="2400300"/>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A20A270A-5DCD-4FD1-9B61-2A2B8B5A9E5F}"/>
              </a:ext>
            </a:extLst>
          </p:cNvPr>
          <p:cNvSpPr txBox="1"/>
          <p:nvPr userDrawn="1"/>
        </p:nvSpPr>
        <p:spPr>
          <a:xfrm>
            <a:off x="533399" y="270914"/>
            <a:ext cx="2962275" cy="1569660"/>
          </a:xfrm>
          <a:prstGeom prst="rect">
            <a:avLst/>
          </a:prstGeom>
          <a:noFill/>
        </p:spPr>
        <p:txBody>
          <a:bodyPr wrap="square" rtlCol="0">
            <a:spAutoFit/>
          </a:bodyPr>
          <a:lstStyle/>
          <a:p>
            <a:pPr algn="ctr"/>
            <a:r>
              <a:rPr lang="fi-FI" sz="4800" dirty="0">
                <a:solidFill>
                  <a:schemeClr val="bg1"/>
                </a:solidFill>
                <a:latin typeface="Fennia Sans ExtraBold" pitchFamily="50" charset="0"/>
              </a:rPr>
              <a:t>Mitä opimme?</a:t>
            </a:r>
          </a:p>
        </p:txBody>
      </p:sp>
      <p:sp>
        <p:nvSpPr>
          <p:cNvPr id="24" name="Ellipsi 23">
            <a:extLst>
              <a:ext uri="{FF2B5EF4-FFF2-40B4-BE49-F238E27FC236}">
                <a16:creationId xmlns:a16="http://schemas.microsoft.com/office/drawing/2014/main" id="{5EE806DD-E02F-4C09-AE59-2DF0981374F3}"/>
              </a:ext>
            </a:extLst>
          </p:cNvPr>
          <p:cNvSpPr/>
          <p:nvPr userDrawn="1"/>
        </p:nvSpPr>
        <p:spPr>
          <a:xfrm>
            <a:off x="374373" y="3966024"/>
            <a:ext cx="4023566" cy="1703860"/>
          </a:xfrm>
          <a:custGeom>
            <a:avLst/>
            <a:gdLst>
              <a:gd name="connsiteX0" fmla="*/ 0 w 4023566"/>
              <a:gd name="connsiteY0" fmla="*/ 851930 h 1703860"/>
              <a:gd name="connsiteX1" fmla="*/ 2011783 w 4023566"/>
              <a:gd name="connsiteY1" fmla="*/ 0 h 1703860"/>
              <a:gd name="connsiteX2" fmla="*/ 4023566 w 4023566"/>
              <a:gd name="connsiteY2" fmla="*/ 851930 h 1703860"/>
              <a:gd name="connsiteX3" fmla="*/ 2011783 w 4023566"/>
              <a:gd name="connsiteY3" fmla="*/ 1703860 h 1703860"/>
              <a:gd name="connsiteX4" fmla="*/ 0 w 4023566"/>
              <a:gd name="connsiteY4" fmla="*/ 851930 h 170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566" h="1703860" fill="none" extrusionOk="0">
                <a:moveTo>
                  <a:pt x="0" y="851930"/>
                </a:moveTo>
                <a:cubicBezTo>
                  <a:pt x="90961" y="392213"/>
                  <a:pt x="1028846" y="-263712"/>
                  <a:pt x="2011783" y="0"/>
                </a:cubicBezTo>
                <a:cubicBezTo>
                  <a:pt x="3035370" y="-13398"/>
                  <a:pt x="3971786" y="430172"/>
                  <a:pt x="4023566" y="851930"/>
                </a:cubicBezTo>
                <a:cubicBezTo>
                  <a:pt x="4019217" y="1280967"/>
                  <a:pt x="3076555" y="1768211"/>
                  <a:pt x="2011783" y="1703860"/>
                </a:cubicBezTo>
                <a:cubicBezTo>
                  <a:pt x="1002997" y="1761127"/>
                  <a:pt x="25960" y="1328680"/>
                  <a:pt x="0" y="851930"/>
                </a:cubicBezTo>
                <a:close/>
              </a:path>
              <a:path w="4023566" h="1703860" stroke="0" extrusionOk="0">
                <a:moveTo>
                  <a:pt x="0" y="851930"/>
                </a:moveTo>
                <a:cubicBezTo>
                  <a:pt x="-243489" y="231232"/>
                  <a:pt x="866257" y="12929"/>
                  <a:pt x="2011783" y="0"/>
                </a:cubicBezTo>
                <a:cubicBezTo>
                  <a:pt x="3200419" y="16328"/>
                  <a:pt x="3971486" y="383078"/>
                  <a:pt x="4023566" y="851930"/>
                </a:cubicBezTo>
                <a:cubicBezTo>
                  <a:pt x="4002332" y="1343175"/>
                  <a:pt x="3107375" y="1789453"/>
                  <a:pt x="2011783" y="1703860"/>
                </a:cubicBezTo>
                <a:cubicBezTo>
                  <a:pt x="817320" y="1658238"/>
                  <a:pt x="51847" y="1347211"/>
                  <a:pt x="0" y="851930"/>
                </a:cubicBezTo>
                <a:close/>
              </a:path>
            </a:pathLst>
          </a:custGeom>
          <a:solidFill>
            <a:srgbClr val="A0DEB1">
              <a:alpha val="50000"/>
            </a:srgbClr>
          </a:solidFill>
          <a:ln w="0">
            <a:solidFill>
              <a:srgbClr val="A0DEB1">
                <a:alpha val="0"/>
              </a:srgbClr>
            </a:solidFill>
            <a:prstDash val="solid"/>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Tekstiruutu 24">
            <a:extLst>
              <a:ext uri="{FF2B5EF4-FFF2-40B4-BE49-F238E27FC236}">
                <a16:creationId xmlns:a16="http://schemas.microsoft.com/office/drawing/2014/main" id="{CE84841A-BDC3-41A5-B20D-F2CCC236CB1A}"/>
              </a:ext>
            </a:extLst>
          </p:cNvPr>
          <p:cNvSpPr txBox="1"/>
          <p:nvPr userDrawn="1"/>
        </p:nvSpPr>
        <p:spPr>
          <a:xfrm>
            <a:off x="139876" y="4152954"/>
            <a:ext cx="4492559" cy="1077218"/>
          </a:xfrm>
          <a:prstGeom prst="rect">
            <a:avLst/>
          </a:prstGeom>
          <a:noFill/>
        </p:spPr>
        <p:txBody>
          <a:bodyPr wrap="square" rtlCol="0">
            <a:spAutoFit/>
          </a:bodyPr>
          <a:lstStyle/>
          <a:p>
            <a:pPr algn="ctr"/>
            <a:r>
              <a:rPr lang="fi-FI" sz="1600" dirty="0">
                <a:latin typeface="Fennia Sans Light" pitchFamily="50" charset="0"/>
              </a:rPr>
              <a:t>Ei tiennyt – </a:t>
            </a:r>
            <a:r>
              <a:rPr lang="fi-FI" sz="1600" dirty="0">
                <a:solidFill>
                  <a:srgbClr val="00A830"/>
                </a:solidFill>
                <a:latin typeface="Fennia Sans ExtraBold" pitchFamily="50" charset="0"/>
              </a:rPr>
              <a:t>Kerro</a:t>
            </a:r>
          </a:p>
          <a:p>
            <a:pPr algn="ctr"/>
            <a:r>
              <a:rPr lang="fi-FI" sz="1600" dirty="0">
                <a:latin typeface="Fennia Sans Light" pitchFamily="50" charset="0"/>
              </a:rPr>
              <a:t>Ei tiennyt miten – </a:t>
            </a:r>
            <a:r>
              <a:rPr lang="fi-FI" sz="1600" dirty="0">
                <a:solidFill>
                  <a:srgbClr val="00A830"/>
                </a:solidFill>
                <a:latin typeface="Fennia Sans ExtraBold" pitchFamily="50" charset="0"/>
              </a:rPr>
              <a:t>Opasta</a:t>
            </a:r>
          </a:p>
          <a:p>
            <a:pPr algn="ctr"/>
            <a:r>
              <a:rPr lang="fi-FI" sz="1600" dirty="0">
                <a:latin typeface="Fennia Sans Light" pitchFamily="50" charset="0"/>
              </a:rPr>
              <a:t>Ei suoriutunut – </a:t>
            </a:r>
            <a:r>
              <a:rPr lang="fi-FI" sz="1600" dirty="0">
                <a:solidFill>
                  <a:srgbClr val="00A830"/>
                </a:solidFill>
                <a:latin typeface="Fennia Sans ExtraBold" pitchFamily="50" charset="0"/>
              </a:rPr>
              <a:t>Varhainen</a:t>
            </a:r>
            <a:r>
              <a:rPr lang="fi-FI" sz="1600" dirty="0">
                <a:latin typeface="Fennia Sans Light" pitchFamily="50" charset="0"/>
              </a:rPr>
              <a:t> </a:t>
            </a:r>
            <a:r>
              <a:rPr lang="fi-FI" sz="1600" dirty="0">
                <a:solidFill>
                  <a:srgbClr val="00A830"/>
                </a:solidFill>
                <a:latin typeface="Fennia Sans ExtraBold" pitchFamily="50" charset="0"/>
              </a:rPr>
              <a:t>puuttuminen</a:t>
            </a:r>
          </a:p>
          <a:p>
            <a:pPr algn="ctr"/>
            <a:r>
              <a:rPr lang="fi-FI" sz="1600" dirty="0">
                <a:latin typeface="Fennia Sans Light" pitchFamily="50" charset="0"/>
              </a:rPr>
              <a:t>Ei välittänyt – </a:t>
            </a:r>
            <a:r>
              <a:rPr lang="fi-FI" sz="1600" dirty="0">
                <a:solidFill>
                  <a:srgbClr val="00A830"/>
                </a:solidFill>
                <a:latin typeface="Fennia Sans ExtraBold" pitchFamily="50" charset="0"/>
              </a:rPr>
              <a:t>Säännöt</a:t>
            </a:r>
            <a:r>
              <a:rPr lang="fi-FI" sz="1600" dirty="0">
                <a:latin typeface="Fennia Sans Light" pitchFamily="50" charset="0"/>
              </a:rPr>
              <a:t> ja </a:t>
            </a:r>
            <a:r>
              <a:rPr lang="fi-FI" sz="1600" dirty="0">
                <a:solidFill>
                  <a:srgbClr val="00A830"/>
                </a:solidFill>
                <a:latin typeface="Fennia Sans ExtraBold" pitchFamily="50" charset="0"/>
              </a:rPr>
              <a:t>seuraukset</a:t>
            </a:r>
          </a:p>
        </p:txBody>
      </p:sp>
      <p:sp>
        <p:nvSpPr>
          <p:cNvPr id="26" name="Tekstiruutu 25">
            <a:extLst>
              <a:ext uri="{FF2B5EF4-FFF2-40B4-BE49-F238E27FC236}">
                <a16:creationId xmlns:a16="http://schemas.microsoft.com/office/drawing/2014/main" id="{73F77C92-04CF-4F6E-A370-A045CD224687}"/>
              </a:ext>
            </a:extLst>
          </p:cNvPr>
          <p:cNvSpPr txBox="1"/>
          <p:nvPr userDrawn="1"/>
        </p:nvSpPr>
        <p:spPr>
          <a:xfrm>
            <a:off x="4975116" y="721982"/>
            <a:ext cx="6298888" cy="461665"/>
          </a:xfrm>
          <a:prstGeom prst="rect">
            <a:avLst/>
          </a:prstGeom>
          <a:noFill/>
        </p:spPr>
        <p:txBody>
          <a:bodyPr wrap="square" rtlCol="0">
            <a:spAutoFit/>
          </a:bodyPr>
          <a:lstStyle/>
          <a:p>
            <a:r>
              <a:rPr lang="fi-FI" sz="2400" dirty="0">
                <a:solidFill>
                  <a:srgbClr val="00A830"/>
                </a:solidFill>
                <a:latin typeface="Fennia Sans ExtraBold" pitchFamily="50" charset="0"/>
              </a:rPr>
              <a:t>Näillä toimin estämme tapaturman jatkossa</a:t>
            </a:r>
          </a:p>
        </p:txBody>
      </p:sp>
      <p:sp>
        <p:nvSpPr>
          <p:cNvPr id="27" name="Tekstin paikkamerkki 16">
            <a:extLst>
              <a:ext uri="{FF2B5EF4-FFF2-40B4-BE49-F238E27FC236}">
                <a16:creationId xmlns:a16="http://schemas.microsoft.com/office/drawing/2014/main" id="{01EB61A4-1ED6-40B2-B97A-5BE30C048318}"/>
              </a:ext>
            </a:extLst>
          </p:cNvPr>
          <p:cNvSpPr>
            <a:spLocks noGrp="1"/>
          </p:cNvSpPr>
          <p:nvPr>
            <p:ph type="body" sz="quarter" idx="15" hasCustomPrompt="1"/>
          </p:nvPr>
        </p:nvSpPr>
        <p:spPr>
          <a:xfrm>
            <a:off x="4975116" y="1298030"/>
            <a:ext cx="6203093" cy="1698475"/>
          </a:xfrm>
        </p:spPr>
        <p:txBody>
          <a:bodyPr lIns="90000" tIns="90000" rIns="90000" bIns="90000"/>
          <a:lstStyle>
            <a:lvl1pPr marL="285750" indent="-285750" algn="just">
              <a:buClr>
                <a:srgbClr val="00A830"/>
              </a:buClr>
              <a:buFont typeface="Wingdings 3" panose="05040102010807070707" pitchFamily="18" charset="2"/>
              <a:buChar char=""/>
              <a:defRPr/>
            </a:lvl1pPr>
          </a:lstStyle>
          <a:p>
            <a:pPr lvl="0"/>
            <a:r>
              <a:rPr lang="fi-FI" dirty="0"/>
              <a:t>Lisää tekstiä</a:t>
            </a:r>
          </a:p>
        </p:txBody>
      </p:sp>
      <p:sp>
        <p:nvSpPr>
          <p:cNvPr id="29" name="Suorakulmio: Pyöristetyt kulmat 28">
            <a:extLst>
              <a:ext uri="{FF2B5EF4-FFF2-40B4-BE49-F238E27FC236}">
                <a16:creationId xmlns:a16="http://schemas.microsoft.com/office/drawing/2014/main" id="{0CC13F85-E111-4C8B-9A88-C3940BF09013}"/>
              </a:ext>
            </a:extLst>
          </p:cNvPr>
          <p:cNvSpPr/>
          <p:nvPr userDrawn="1"/>
        </p:nvSpPr>
        <p:spPr>
          <a:xfrm>
            <a:off x="4877912" y="607599"/>
            <a:ext cx="6396092" cy="2615329"/>
          </a:xfrm>
          <a:prstGeom prst="roundRect">
            <a:avLst>
              <a:gd name="adj" fmla="val 4468"/>
            </a:avLst>
          </a:prstGeom>
          <a:noFill/>
          <a:ln w="38100">
            <a:solidFill>
              <a:srgbClr val="00A8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Tekstiruutu 29">
            <a:extLst>
              <a:ext uri="{FF2B5EF4-FFF2-40B4-BE49-F238E27FC236}">
                <a16:creationId xmlns:a16="http://schemas.microsoft.com/office/drawing/2014/main" id="{BAE8EA93-ED21-4420-A64C-C1DC44DEF8BE}"/>
              </a:ext>
            </a:extLst>
          </p:cNvPr>
          <p:cNvSpPr txBox="1"/>
          <p:nvPr userDrawn="1"/>
        </p:nvSpPr>
        <p:spPr>
          <a:xfrm>
            <a:off x="4975116" y="3774640"/>
            <a:ext cx="5227733" cy="461665"/>
          </a:xfrm>
          <a:prstGeom prst="rect">
            <a:avLst/>
          </a:prstGeom>
          <a:noFill/>
        </p:spPr>
        <p:txBody>
          <a:bodyPr wrap="square" rtlCol="0">
            <a:spAutoFit/>
          </a:bodyPr>
          <a:lstStyle/>
          <a:p>
            <a:r>
              <a:rPr lang="fi-FI" sz="2400" dirty="0">
                <a:solidFill>
                  <a:srgbClr val="00A830"/>
                </a:solidFill>
                <a:latin typeface="Fennia Sans ExtraBold" pitchFamily="50" charset="0"/>
              </a:rPr>
              <a:t>Nämä asiat käydään läpi porukalla</a:t>
            </a:r>
          </a:p>
        </p:txBody>
      </p:sp>
      <p:sp>
        <p:nvSpPr>
          <p:cNvPr id="31" name="Tekstin paikkamerkki 16">
            <a:extLst>
              <a:ext uri="{FF2B5EF4-FFF2-40B4-BE49-F238E27FC236}">
                <a16:creationId xmlns:a16="http://schemas.microsoft.com/office/drawing/2014/main" id="{0F0C450B-054D-45F5-8049-F212B71C2F70}"/>
              </a:ext>
            </a:extLst>
          </p:cNvPr>
          <p:cNvSpPr>
            <a:spLocks noGrp="1"/>
          </p:cNvSpPr>
          <p:nvPr>
            <p:ph type="body" sz="quarter" idx="16" hasCustomPrompt="1"/>
          </p:nvPr>
        </p:nvSpPr>
        <p:spPr>
          <a:xfrm>
            <a:off x="4975116" y="4350688"/>
            <a:ext cx="6203093" cy="1698475"/>
          </a:xfrm>
        </p:spPr>
        <p:txBody>
          <a:bodyPr lIns="90000" tIns="90000" rIns="90000" bIns="90000"/>
          <a:lstStyle>
            <a:lvl1pPr marL="285750" indent="-285750" algn="just">
              <a:buClr>
                <a:srgbClr val="00A830"/>
              </a:buClr>
              <a:buFont typeface="Wingdings 3" panose="05040102010807070707" pitchFamily="18" charset="2"/>
              <a:buChar char=""/>
              <a:defRPr/>
            </a:lvl1pPr>
          </a:lstStyle>
          <a:p>
            <a:pPr lvl="0"/>
            <a:r>
              <a:rPr lang="fi-FI" dirty="0"/>
              <a:t>Lisää tekstiä</a:t>
            </a:r>
          </a:p>
        </p:txBody>
      </p:sp>
      <p:sp>
        <p:nvSpPr>
          <p:cNvPr id="32" name="Suorakulmio: Pyöristetyt kulmat 31">
            <a:extLst>
              <a:ext uri="{FF2B5EF4-FFF2-40B4-BE49-F238E27FC236}">
                <a16:creationId xmlns:a16="http://schemas.microsoft.com/office/drawing/2014/main" id="{FAA1995A-6ABB-4CAA-8474-5E6593FE580B}"/>
              </a:ext>
            </a:extLst>
          </p:cNvPr>
          <p:cNvSpPr/>
          <p:nvPr userDrawn="1"/>
        </p:nvSpPr>
        <p:spPr>
          <a:xfrm>
            <a:off x="4877912" y="3660257"/>
            <a:ext cx="6396092" cy="2615329"/>
          </a:xfrm>
          <a:prstGeom prst="roundRect">
            <a:avLst>
              <a:gd name="adj" fmla="val 4468"/>
            </a:avLst>
          </a:prstGeom>
          <a:noFill/>
          <a:ln w="38100">
            <a:solidFill>
              <a:srgbClr val="00A8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Tekstiruutu 32">
            <a:extLst>
              <a:ext uri="{FF2B5EF4-FFF2-40B4-BE49-F238E27FC236}">
                <a16:creationId xmlns:a16="http://schemas.microsoft.com/office/drawing/2014/main" id="{68BD8221-78C9-448B-8673-2C9A0B304665}"/>
              </a:ext>
            </a:extLst>
          </p:cNvPr>
          <p:cNvSpPr txBox="1"/>
          <p:nvPr userDrawn="1"/>
        </p:nvSpPr>
        <p:spPr>
          <a:xfrm>
            <a:off x="293409" y="3075057"/>
            <a:ext cx="2726636" cy="769441"/>
          </a:xfrm>
          <a:prstGeom prst="rect">
            <a:avLst/>
          </a:prstGeom>
          <a:noFill/>
        </p:spPr>
        <p:txBody>
          <a:bodyPr wrap="square" rtlCol="0">
            <a:spAutoFit/>
          </a:bodyPr>
          <a:lstStyle/>
          <a:p>
            <a:pPr algn="ctr"/>
            <a:r>
              <a:rPr lang="fi-FI" sz="4400" b="0" dirty="0">
                <a:solidFill>
                  <a:srgbClr val="00A830"/>
                </a:solidFill>
                <a:latin typeface="Fennia Sans ExtraBold" pitchFamily="50" charset="0"/>
              </a:rPr>
              <a:t>Muista!</a:t>
            </a:r>
          </a:p>
        </p:txBody>
      </p:sp>
      <p:grpSp>
        <p:nvGrpSpPr>
          <p:cNvPr id="34" name="Ryhmä 33">
            <a:extLst>
              <a:ext uri="{FF2B5EF4-FFF2-40B4-BE49-F238E27FC236}">
                <a16:creationId xmlns:a16="http://schemas.microsoft.com/office/drawing/2014/main" id="{DC877C70-B839-49C2-B6C0-AE385E216035}"/>
              </a:ext>
            </a:extLst>
          </p:cNvPr>
          <p:cNvGrpSpPr/>
          <p:nvPr userDrawn="1"/>
        </p:nvGrpSpPr>
        <p:grpSpPr>
          <a:xfrm>
            <a:off x="11653846" y="6269473"/>
            <a:ext cx="159218" cy="319133"/>
            <a:chOff x="8966200" y="1884363"/>
            <a:chExt cx="361951" cy="725487"/>
          </a:xfrm>
        </p:grpSpPr>
        <p:sp>
          <p:nvSpPr>
            <p:cNvPr id="35" name="Freeform 5">
              <a:extLst>
                <a:ext uri="{FF2B5EF4-FFF2-40B4-BE49-F238E27FC236}">
                  <a16:creationId xmlns:a16="http://schemas.microsoft.com/office/drawing/2014/main" id="{68001769-5EBA-450A-A01C-15D3AB6B2497}"/>
                </a:ext>
              </a:extLst>
            </p:cNvPr>
            <p:cNvSpPr>
              <a:spLocks/>
            </p:cNvSpPr>
            <p:nvPr userDrawn="1"/>
          </p:nvSpPr>
          <p:spPr bwMode="auto">
            <a:xfrm>
              <a:off x="8966200" y="2122488"/>
              <a:ext cx="361950" cy="487362"/>
            </a:xfrm>
            <a:custGeom>
              <a:avLst/>
              <a:gdLst>
                <a:gd name="T0" fmla="*/ 96 w 96"/>
                <a:gd name="T1" fmla="*/ 0 h 129"/>
                <a:gd name="T2" fmla="*/ 96 w 96"/>
                <a:gd name="T3" fmla="*/ 23 h 129"/>
                <a:gd name="T4" fmla="*/ 61 w 96"/>
                <a:gd name="T5" fmla="*/ 66 h 129"/>
                <a:gd name="T6" fmla="*/ 61 w 96"/>
                <a:gd name="T7" fmla="*/ 129 h 129"/>
                <a:gd name="T8" fmla="*/ 35 w 96"/>
                <a:gd name="T9" fmla="*/ 129 h 129"/>
                <a:gd name="T10" fmla="*/ 35 w 96"/>
                <a:gd name="T11" fmla="*/ 66 h 129"/>
                <a:gd name="T12" fmla="*/ 0 w 96"/>
                <a:gd name="T13" fmla="*/ 23 h 129"/>
                <a:gd name="T14" fmla="*/ 0 w 96"/>
                <a:gd name="T15" fmla="*/ 0 h 129"/>
                <a:gd name="T16" fmla="*/ 48 w 96"/>
                <a:gd name="T17" fmla="*/ 26 h 129"/>
                <a:gd name="T18" fmla="*/ 96 w 96"/>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29">
                  <a:moveTo>
                    <a:pt x="96" y="0"/>
                  </a:moveTo>
                  <a:cubicBezTo>
                    <a:pt x="96" y="23"/>
                    <a:pt x="96" y="23"/>
                    <a:pt x="96" y="23"/>
                  </a:cubicBezTo>
                  <a:cubicBezTo>
                    <a:pt x="76" y="23"/>
                    <a:pt x="61" y="42"/>
                    <a:pt x="61" y="66"/>
                  </a:cubicBezTo>
                  <a:cubicBezTo>
                    <a:pt x="61" y="129"/>
                    <a:pt x="61" y="129"/>
                    <a:pt x="61" y="129"/>
                  </a:cubicBezTo>
                  <a:cubicBezTo>
                    <a:pt x="35" y="129"/>
                    <a:pt x="35" y="129"/>
                    <a:pt x="35" y="129"/>
                  </a:cubicBezTo>
                  <a:cubicBezTo>
                    <a:pt x="35" y="66"/>
                    <a:pt x="35" y="66"/>
                    <a:pt x="35" y="66"/>
                  </a:cubicBezTo>
                  <a:cubicBezTo>
                    <a:pt x="35" y="42"/>
                    <a:pt x="20" y="23"/>
                    <a:pt x="0" y="23"/>
                  </a:cubicBezTo>
                  <a:cubicBezTo>
                    <a:pt x="0" y="0"/>
                    <a:pt x="0" y="0"/>
                    <a:pt x="0" y="0"/>
                  </a:cubicBezTo>
                  <a:cubicBezTo>
                    <a:pt x="20" y="0"/>
                    <a:pt x="37" y="10"/>
                    <a:pt x="48" y="26"/>
                  </a:cubicBezTo>
                  <a:cubicBezTo>
                    <a:pt x="59" y="10"/>
                    <a:pt x="76" y="0"/>
                    <a:pt x="96"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6">
              <a:extLst>
                <a:ext uri="{FF2B5EF4-FFF2-40B4-BE49-F238E27FC236}">
                  <a16:creationId xmlns:a16="http://schemas.microsoft.com/office/drawing/2014/main" id="{4AE64408-251F-4F8C-B5B3-64FA2187D5FB}"/>
                </a:ext>
              </a:extLst>
            </p:cNvPr>
            <p:cNvSpPr>
              <a:spLocks/>
            </p:cNvSpPr>
            <p:nvPr userDrawn="1"/>
          </p:nvSpPr>
          <p:spPr bwMode="auto">
            <a:xfrm>
              <a:off x="9097963" y="1884363"/>
              <a:ext cx="230188" cy="249237"/>
            </a:xfrm>
            <a:custGeom>
              <a:avLst/>
              <a:gdLst>
                <a:gd name="T0" fmla="*/ 61 w 61"/>
                <a:gd name="T1" fmla="*/ 0 h 66"/>
                <a:gd name="T2" fmla="*/ 61 w 61"/>
                <a:gd name="T3" fmla="*/ 23 h 66"/>
                <a:gd name="T4" fmla="*/ 26 w 61"/>
                <a:gd name="T5" fmla="*/ 66 h 66"/>
                <a:gd name="T6" fmla="*/ 0 w 61"/>
                <a:gd name="T7" fmla="*/ 66 h 66"/>
                <a:gd name="T8" fmla="*/ 61 w 61"/>
                <a:gd name="T9" fmla="*/ 0 h 66"/>
              </a:gdLst>
              <a:ahLst/>
              <a:cxnLst>
                <a:cxn ang="0">
                  <a:pos x="T0" y="T1"/>
                </a:cxn>
                <a:cxn ang="0">
                  <a:pos x="T2" y="T3"/>
                </a:cxn>
                <a:cxn ang="0">
                  <a:pos x="T4" y="T5"/>
                </a:cxn>
                <a:cxn ang="0">
                  <a:pos x="T6" y="T7"/>
                </a:cxn>
                <a:cxn ang="0">
                  <a:pos x="T8" y="T9"/>
                </a:cxn>
              </a:cxnLst>
              <a:rect l="0" t="0" r="r" b="b"/>
              <a:pathLst>
                <a:path w="61" h="66">
                  <a:moveTo>
                    <a:pt x="61" y="0"/>
                  </a:moveTo>
                  <a:cubicBezTo>
                    <a:pt x="61" y="23"/>
                    <a:pt x="61" y="23"/>
                    <a:pt x="61" y="23"/>
                  </a:cubicBezTo>
                  <a:cubicBezTo>
                    <a:pt x="41" y="23"/>
                    <a:pt x="26" y="42"/>
                    <a:pt x="26" y="66"/>
                  </a:cubicBezTo>
                  <a:cubicBezTo>
                    <a:pt x="0" y="66"/>
                    <a:pt x="0" y="66"/>
                    <a:pt x="0" y="66"/>
                  </a:cubicBezTo>
                  <a:cubicBezTo>
                    <a:pt x="0" y="30"/>
                    <a:pt x="28" y="0"/>
                    <a:pt x="61"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58371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1">
    <p:bg>
      <p:bgPr>
        <a:solidFill>
          <a:schemeClr val="accent1"/>
        </a:solidFill>
        <a:effectLst/>
      </p:bgPr>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587B9998-FFFE-4D56-815D-78020F269259}"/>
              </a:ext>
            </a:extLst>
          </p:cNvPr>
          <p:cNvSpPr>
            <a:spLocks/>
          </p:cNvSpPr>
          <p:nvPr userDrawn="1"/>
        </p:nvSpPr>
        <p:spPr bwMode="auto">
          <a:xfrm>
            <a:off x="7109178" y="348743"/>
            <a:ext cx="4989754" cy="6157023"/>
          </a:xfrm>
          <a:custGeom>
            <a:avLst/>
            <a:gdLst>
              <a:gd name="T0" fmla="*/ 0 w 3131"/>
              <a:gd name="T1" fmla="*/ 3864 h 3864"/>
              <a:gd name="T2" fmla="*/ 3131 w 3131"/>
              <a:gd name="T3" fmla="*/ 3860 h 3864"/>
              <a:gd name="T4" fmla="*/ 3131 w 3131"/>
              <a:gd name="T5" fmla="*/ 0 h 3864"/>
              <a:gd name="T6" fmla="*/ 2235 w 3131"/>
              <a:gd name="T7" fmla="*/ 3 h 3864"/>
              <a:gd name="T8" fmla="*/ 0 w 3131"/>
              <a:gd name="T9" fmla="*/ 2431 h 3864"/>
              <a:gd name="T10" fmla="*/ 0 w 3131"/>
              <a:gd name="T11" fmla="*/ 3864 h 3864"/>
            </a:gdLst>
            <a:ahLst/>
            <a:cxnLst>
              <a:cxn ang="0">
                <a:pos x="T0" y="T1"/>
              </a:cxn>
              <a:cxn ang="0">
                <a:pos x="T2" y="T3"/>
              </a:cxn>
              <a:cxn ang="0">
                <a:pos x="T4" y="T5"/>
              </a:cxn>
              <a:cxn ang="0">
                <a:pos x="T6" y="T7"/>
              </a:cxn>
              <a:cxn ang="0">
                <a:pos x="T8" y="T9"/>
              </a:cxn>
              <a:cxn ang="0">
                <a:pos x="T10" y="T11"/>
              </a:cxn>
            </a:cxnLst>
            <a:rect l="0" t="0" r="r" b="b"/>
            <a:pathLst>
              <a:path w="3131" h="3864">
                <a:moveTo>
                  <a:pt x="0" y="3864"/>
                </a:moveTo>
                <a:cubicBezTo>
                  <a:pt x="3131" y="3860"/>
                  <a:pt x="3131" y="3860"/>
                  <a:pt x="3131" y="3860"/>
                </a:cubicBezTo>
                <a:cubicBezTo>
                  <a:pt x="3131" y="0"/>
                  <a:pt x="3131" y="0"/>
                  <a:pt x="3131" y="0"/>
                </a:cubicBezTo>
                <a:cubicBezTo>
                  <a:pt x="2235" y="3"/>
                  <a:pt x="2235" y="3"/>
                  <a:pt x="2235" y="3"/>
                </a:cubicBezTo>
                <a:cubicBezTo>
                  <a:pt x="945" y="3"/>
                  <a:pt x="43" y="1131"/>
                  <a:pt x="0" y="2431"/>
                </a:cubicBezTo>
                <a:lnTo>
                  <a:pt x="0" y="3864"/>
                </a:lnTo>
                <a:close/>
              </a:path>
            </a:pathLst>
          </a:custGeom>
          <a:solidFill>
            <a:srgbClr val="FFFFFF"/>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Fennia Sans"/>
              <a:ea typeface="+mn-ea"/>
              <a:cs typeface="+mn-cs"/>
            </a:endParaRPr>
          </a:p>
        </p:txBody>
      </p:sp>
      <p:sp>
        <p:nvSpPr>
          <p:cNvPr id="8" name="Suorakulmio 7">
            <a:extLst>
              <a:ext uri="{FF2B5EF4-FFF2-40B4-BE49-F238E27FC236}">
                <a16:creationId xmlns:a16="http://schemas.microsoft.com/office/drawing/2014/main" id="{539B4811-0789-4380-B0D7-C035558261D9}"/>
              </a:ext>
            </a:extLst>
          </p:cNvPr>
          <p:cNvSpPr/>
          <p:nvPr userDrawn="1"/>
        </p:nvSpPr>
        <p:spPr>
          <a:xfrm>
            <a:off x="188466" y="188465"/>
            <a:ext cx="11817397" cy="6477581"/>
          </a:xfrm>
          <a:prstGeom prst="rect">
            <a:avLst/>
          </a:prstGeom>
          <a:noFill/>
          <a:ln w="381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Fennia Sans"/>
              <a:ea typeface="+mn-ea"/>
              <a:cs typeface="+mn-cs"/>
            </a:endParaRPr>
          </a:p>
        </p:txBody>
      </p:sp>
      <p:sp>
        <p:nvSpPr>
          <p:cNvPr id="20" name="Freeform 9" descr="Fennian logo">
            <a:extLst>
              <a:ext uri="{FF2B5EF4-FFF2-40B4-BE49-F238E27FC236}">
                <a16:creationId xmlns:a16="http://schemas.microsoft.com/office/drawing/2014/main" id="{ED219D01-4DA3-4451-ACB7-7230B4C35F1B}"/>
              </a:ext>
            </a:extLst>
          </p:cNvPr>
          <p:cNvSpPr>
            <a:spLocks noEditPoints="1"/>
          </p:cNvSpPr>
          <p:nvPr userDrawn="1"/>
        </p:nvSpPr>
        <p:spPr bwMode="auto">
          <a:xfrm>
            <a:off x="8974085" y="5427997"/>
            <a:ext cx="2451153" cy="698294"/>
          </a:xfrm>
          <a:custGeom>
            <a:avLst/>
            <a:gdLst>
              <a:gd name="T0" fmla="*/ 215 w 1536"/>
              <a:gd name="T1" fmla="*/ 51 h 435"/>
              <a:gd name="T2" fmla="*/ 79 w 1536"/>
              <a:gd name="T3" fmla="*/ 147 h 435"/>
              <a:gd name="T4" fmla="*/ 215 w 1536"/>
              <a:gd name="T5" fmla="*/ 141 h 435"/>
              <a:gd name="T6" fmla="*/ 136 w 1536"/>
              <a:gd name="T7" fmla="*/ 288 h 435"/>
              <a:gd name="T8" fmla="*/ 79 w 1536"/>
              <a:gd name="T9" fmla="*/ 429 h 435"/>
              <a:gd name="T10" fmla="*/ 0 w 1536"/>
              <a:gd name="T11" fmla="*/ 192 h 435"/>
              <a:gd name="T12" fmla="*/ 108 w 1536"/>
              <a:gd name="T13" fmla="*/ 198 h 435"/>
              <a:gd name="T14" fmla="*/ 362 w 1536"/>
              <a:gd name="T15" fmla="*/ 192 h 435"/>
              <a:gd name="T16" fmla="*/ 289 w 1536"/>
              <a:gd name="T17" fmla="*/ 251 h 435"/>
              <a:gd name="T18" fmla="*/ 496 w 1536"/>
              <a:gd name="T19" fmla="*/ 302 h 435"/>
              <a:gd name="T20" fmla="*/ 362 w 1536"/>
              <a:gd name="T21" fmla="*/ 141 h 435"/>
              <a:gd name="T22" fmla="*/ 373 w 1536"/>
              <a:gd name="T23" fmla="*/ 435 h 435"/>
              <a:gd name="T24" fmla="*/ 448 w 1536"/>
              <a:gd name="T25" fmla="*/ 341 h 435"/>
              <a:gd name="T26" fmla="*/ 284 w 1536"/>
              <a:gd name="T27" fmla="*/ 302 h 435"/>
              <a:gd name="T28" fmla="*/ 808 w 1536"/>
              <a:gd name="T29" fmla="*/ 288 h 435"/>
              <a:gd name="T30" fmla="*/ 751 w 1536"/>
              <a:gd name="T31" fmla="*/ 429 h 435"/>
              <a:gd name="T32" fmla="*/ 672 w 1536"/>
              <a:gd name="T33" fmla="*/ 192 h 435"/>
              <a:gd name="T34" fmla="*/ 593 w 1536"/>
              <a:gd name="T35" fmla="*/ 429 h 435"/>
              <a:gd name="T36" fmla="*/ 537 w 1536"/>
              <a:gd name="T37" fmla="*/ 147 h 435"/>
              <a:gd name="T38" fmla="*/ 593 w 1536"/>
              <a:gd name="T39" fmla="*/ 169 h 435"/>
              <a:gd name="T40" fmla="*/ 808 w 1536"/>
              <a:gd name="T41" fmla="*/ 288 h 435"/>
              <a:gd name="T42" fmla="*/ 1124 w 1536"/>
              <a:gd name="T43" fmla="*/ 429 h 435"/>
              <a:gd name="T44" fmla="*/ 1067 w 1536"/>
              <a:gd name="T45" fmla="*/ 288 h 435"/>
              <a:gd name="T46" fmla="*/ 909 w 1536"/>
              <a:gd name="T47" fmla="*/ 241 h 435"/>
              <a:gd name="T48" fmla="*/ 853 w 1536"/>
              <a:gd name="T49" fmla="*/ 429 h 435"/>
              <a:gd name="T50" fmla="*/ 909 w 1536"/>
              <a:gd name="T51" fmla="*/ 147 h 435"/>
              <a:gd name="T52" fmla="*/ 988 w 1536"/>
              <a:gd name="T53" fmla="*/ 141 h 435"/>
              <a:gd name="T54" fmla="*/ 1225 w 1536"/>
              <a:gd name="T55" fmla="*/ 429 h 435"/>
              <a:gd name="T56" fmla="*/ 1169 w 1536"/>
              <a:gd name="T57" fmla="*/ 147 h 435"/>
              <a:gd name="T58" fmla="*/ 1225 w 1536"/>
              <a:gd name="T59" fmla="*/ 429 h 435"/>
              <a:gd name="T60" fmla="*/ 1321 w 1536"/>
              <a:gd name="T61" fmla="*/ 288 h 435"/>
              <a:gd name="T62" fmla="*/ 1479 w 1536"/>
              <a:gd name="T63" fmla="*/ 241 h 435"/>
              <a:gd name="T64" fmla="*/ 1400 w 1536"/>
              <a:gd name="T65" fmla="*/ 384 h 435"/>
              <a:gd name="T66" fmla="*/ 1479 w 1536"/>
              <a:gd name="T67" fmla="*/ 169 h 435"/>
              <a:gd name="T68" fmla="*/ 1265 w 1536"/>
              <a:gd name="T69" fmla="*/ 288 h 435"/>
              <a:gd name="T70" fmla="*/ 1479 w 1536"/>
              <a:gd name="T71" fmla="*/ 407 h 435"/>
              <a:gd name="T72" fmla="*/ 1536 w 1536"/>
              <a:gd name="T73" fmla="*/ 429 h 435"/>
              <a:gd name="T74" fmla="*/ 1479 w 1536"/>
              <a:gd name="T75" fmla="*/ 14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6" h="435">
                <a:moveTo>
                  <a:pt x="215" y="0"/>
                </a:moveTo>
                <a:cubicBezTo>
                  <a:pt x="215" y="51"/>
                  <a:pt x="215" y="51"/>
                  <a:pt x="215" y="51"/>
                </a:cubicBezTo>
                <a:cubicBezTo>
                  <a:pt x="171" y="51"/>
                  <a:pt x="136" y="94"/>
                  <a:pt x="136" y="147"/>
                </a:cubicBezTo>
                <a:cubicBezTo>
                  <a:pt x="79" y="147"/>
                  <a:pt x="79" y="147"/>
                  <a:pt x="79" y="147"/>
                </a:cubicBezTo>
                <a:cubicBezTo>
                  <a:pt x="79" y="66"/>
                  <a:pt x="140" y="0"/>
                  <a:pt x="215" y="0"/>
                </a:cubicBezTo>
                <a:moveTo>
                  <a:pt x="215" y="141"/>
                </a:moveTo>
                <a:cubicBezTo>
                  <a:pt x="215" y="192"/>
                  <a:pt x="215" y="192"/>
                  <a:pt x="215" y="192"/>
                </a:cubicBezTo>
                <a:cubicBezTo>
                  <a:pt x="171" y="192"/>
                  <a:pt x="136" y="235"/>
                  <a:pt x="136" y="288"/>
                </a:cubicBezTo>
                <a:cubicBezTo>
                  <a:pt x="136" y="429"/>
                  <a:pt x="136" y="429"/>
                  <a:pt x="136" y="429"/>
                </a:cubicBezTo>
                <a:cubicBezTo>
                  <a:pt x="79" y="429"/>
                  <a:pt x="79" y="429"/>
                  <a:pt x="79" y="429"/>
                </a:cubicBezTo>
                <a:cubicBezTo>
                  <a:pt x="79" y="288"/>
                  <a:pt x="79" y="288"/>
                  <a:pt x="79" y="288"/>
                </a:cubicBezTo>
                <a:cubicBezTo>
                  <a:pt x="79" y="235"/>
                  <a:pt x="44" y="192"/>
                  <a:pt x="0" y="192"/>
                </a:cubicBezTo>
                <a:cubicBezTo>
                  <a:pt x="0" y="141"/>
                  <a:pt x="0" y="141"/>
                  <a:pt x="0" y="141"/>
                </a:cubicBezTo>
                <a:cubicBezTo>
                  <a:pt x="44" y="141"/>
                  <a:pt x="83" y="163"/>
                  <a:pt x="108" y="198"/>
                </a:cubicBezTo>
                <a:cubicBezTo>
                  <a:pt x="132" y="163"/>
                  <a:pt x="171" y="141"/>
                  <a:pt x="215" y="141"/>
                </a:cubicBezTo>
                <a:moveTo>
                  <a:pt x="362" y="192"/>
                </a:moveTo>
                <a:cubicBezTo>
                  <a:pt x="395" y="192"/>
                  <a:pt x="423" y="216"/>
                  <a:pt x="435" y="251"/>
                </a:cubicBezTo>
                <a:cubicBezTo>
                  <a:pt x="289" y="251"/>
                  <a:pt x="289" y="251"/>
                  <a:pt x="289" y="251"/>
                </a:cubicBezTo>
                <a:cubicBezTo>
                  <a:pt x="300" y="216"/>
                  <a:pt x="329" y="192"/>
                  <a:pt x="362" y="192"/>
                </a:cubicBezTo>
                <a:moveTo>
                  <a:pt x="496" y="302"/>
                </a:moveTo>
                <a:cubicBezTo>
                  <a:pt x="497" y="297"/>
                  <a:pt x="497" y="293"/>
                  <a:pt x="497" y="288"/>
                </a:cubicBezTo>
                <a:cubicBezTo>
                  <a:pt x="497" y="207"/>
                  <a:pt x="436" y="141"/>
                  <a:pt x="362" y="141"/>
                </a:cubicBezTo>
                <a:cubicBezTo>
                  <a:pt x="287" y="141"/>
                  <a:pt x="226" y="207"/>
                  <a:pt x="226" y="288"/>
                </a:cubicBezTo>
                <a:cubicBezTo>
                  <a:pt x="226" y="369"/>
                  <a:pt x="292" y="435"/>
                  <a:pt x="373" y="435"/>
                </a:cubicBezTo>
                <a:cubicBezTo>
                  <a:pt x="419" y="435"/>
                  <a:pt x="460" y="413"/>
                  <a:pt x="487" y="380"/>
                </a:cubicBezTo>
                <a:cubicBezTo>
                  <a:pt x="448" y="341"/>
                  <a:pt x="448" y="341"/>
                  <a:pt x="448" y="341"/>
                </a:cubicBezTo>
                <a:cubicBezTo>
                  <a:pt x="432" y="367"/>
                  <a:pt x="404" y="384"/>
                  <a:pt x="373" y="384"/>
                </a:cubicBezTo>
                <a:cubicBezTo>
                  <a:pt x="328" y="384"/>
                  <a:pt x="290" y="348"/>
                  <a:pt x="284" y="302"/>
                </a:cubicBezTo>
                <a:lnTo>
                  <a:pt x="496" y="302"/>
                </a:lnTo>
                <a:close/>
                <a:moveTo>
                  <a:pt x="808" y="288"/>
                </a:moveTo>
                <a:cubicBezTo>
                  <a:pt x="808" y="429"/>
                  <a:pt x="808" y="429"/>
                  <a:pt x="808" y="429"/>
                </a:cubicBezTo>
                <a:cubicBezTo>
                  <a:pt x="751" y="429"/>
                  <a:pt x="751" y="429"/>
                  <a:pt x="751" y="429"/>
                </a:cubicBezTo>
                <a:cubicBezTo>
                  <a:pt x="751" y="288"/>
                  <a:pt x="751" y="288"/>
                  <a:pt x="751" y="288"/>
                </a:cubicBezTo>
                <a:cubicBezTo>
                  <a:pt x="751" y="235"/>
                  <a:pt x="716" y="192"/>
                  <a:pt x="672" y="192"/>
                </a:cubicBezTo>
                <a:cubicBezTo>
                  <a:pt x="638" y="192"/>
                  <a:pt x="608" y="212"/>
                  <a:pt x="593" y="241"/>
                </a:cubicBezTo>
                <a:cubicBezTo>
                  <a:pt x="593" y="429"/>
                  <a:pt x="593" y="429"/>
                  <a:pt x="593" y="429"/>
                </a:cubicBezTo>
                <a:cubicBezTo>
                  <a:pt x="537" y="429"/>
                  <a:pt x="537" y="429"/>
                  <a:pt x="537" y="429"/>
                </a:cubicBezTo>
                <a:cubicBezTo>
                  <a:pt x="537" y="147"/>
                  <a:pt x="537" y="147"/>
                  <a:pt x="537" y="147"/>
                </a:cubicBezTo>
                <a:cubicBezTo>
                  <a:pt x="593" y="147"/>
                  <a:pt x="593" y="147"/>
                  <a:pt x="593" y="147"/>
                </a:cubicBezTo>
                <a:cubicBezTo>
                  <a:pt x="593" y="169"/>
                  <a:pt x="593" y="169"/>
                  <a:pt x="593" y="169"/>
                </a:cubicBezTo>
                <a:cubicBezTo>
                  <a:pt x="615" y="151"/>
                  <a:pt x="643" y="141"/>
                  <a:pt x="672" y="141"/>
                </a:cubicBezTo>
                <a:cubicBezTo>
                  <a:pt x="747" y="141"/>
                  <a:pt x="808" y="207"/>
                  <a:pt x="808" y="288"/>
                </a:cubicBezTo>
                <a:moveTo>
                  <a:pt x="1124" y="288"/>
                </a:moveTo>
                <a:cubicBezTo>
                  <a:pt x="1124" y="429"/>
                  <a:pt x="1124" y="429"/>
                  <a:pt x="1124" y="429"/>
                </a:cubicBezTo>
                <a:cubicBezTo>
                  <a:pt x="1067" y="429"/>
                  <a:pt x="1067" y="429"/>
                  <a:pt x="1067" y="429"/>
                </a:cubicBezTo>
                <a:cubicBezTo>
                  <a:pt x="1067" y="288"/>
                  <a:pt x="1067" y="288"/>
                  <a:pt x="1067" y="288"/>
                </a:cubicBezTo>
                <a:cubicBezTo>
                  <a:pt x="1067" y="235"/>
                  <a:pt x="1032" y="192"/>
                  <a:pt x="988" y="192"/>
                </a:cubicBezTo>
                <a:cubicBezTo>
                  <a:pt x="954" y="192"/>
                  <a:pt x="925" y="212"/>
                  <a:pt x="909" y="241"/>
                </a:cubicBezTo>
                <a:cubicBezTo>
                  <a:pt x="909" y="429"/>
                  <a:pt x="909" y="429"/>
                  <a:pt x="909" y="429"/>
                </a:cubicBezTo>
                <a:cubicBezTo>
                  <a:pt x="853" y="429"/>
                  <a:pt x="853" y="429"/>
                  <a:pt x="853" y="429"/>
                </a:cubicBezTo>
                <a:cubicBezTo>
                  <a:pt x="853" y="147"/>
                  <a:pt x="853" y="147"/>
                  <a:pt x="853" y="147"/>
                </a:cubicBezTo>
                <a:cubicBezTo>
                  <a:pt x="909" y="147"/>
                  <a:pt x="909" y="147"/>
                  <a:pt x="909" y="147"/>
                </a:cubicBezTo>
                <a:cubicBezTo>
                  <a:pt x="909" y="169"/>
                  <a:pt x="909" y="169"/>
                  <a:pt x="909" y="169"/>
                </a:cubicBezTo>
                <a:cubicBezTo>
                  <a:pt x="931" y="151"/>
                  <a:pt x="959" y="141"/>
                  <a:pt x="988" y="141"/>
                </a:cubicBezTo>
                <a:cubicBezTo>
                  <a:pt x="1063" y="141"/>
                  <a:pt x="1124" y="207"/>
                  <a:pt x="1124" y="288"/>
                </a:cubicBezTo>
                <a:moveTo>
                  <a:pt x="1225" y="429"/>
                </a:moveTo>
                <a:cubicBezTo>
                  <a:pt x="1169" y="429"/>
                  <a:pt x="1169" y="429"/>
                  <a:pt x="1169" y="429"/>
                </a:cubicBezTo>
                <a:cubicBezTo>
                  <a:pt x="1169" y="147"/>
                  <a:pt x="1169" y="147"/>
                  <a:pt x="1169" y="147"/>
                </a:cubicBezTo>
                <a:cubicBezTo>
                  <a:pt x="1225" y="147"/>
                  <a:pt x="1225" y="147"/>
                  <a:pt x="1225" y="147"/>
                </a:cubicBezTo>
                <a:lnTo>
                  <a:pt x="1225" y="429"/>
                </a:lnTo>
                <a:close/>
                <a:moveTo>
                  <a:pt x="1400" y="384"/>
                </a:moveTo>
                <a:cubicBezTo>
                  <a:pt x="1356" y="384"/>
                  <a:pt x="1321" y="341"/>
                  <a:pt x="1321" y="288"/>
                </a:cubicBezTo>
                <a:cubicBezTo>
                  <a:pt x="1321" y="235"/>
                  <a:pt x="1356" y="192"/>
                  <a:pt x="1400" y="192"/>
                </a:cubicBezTo>
                <a:cubicBezTo>
                  <a:pt x="1434" y="192"/>
                  <a:pt x="1464" y="212"/>
                  <a:pt x="1479" y="241"/>
                </a:cubicBezTo>
                <a:cubicBezTo>
                  <a:pt x="1479" y="334"/>
                  <a:pt x="1479" y="334"/>
                  <a:pt x="1479" y="334"/>
                </a:cubicBezTo>
                <a:cubicBezTo>
                  <a:pt x="1464" y="364"/>
                  <a:pt x="1434" y="384"/>
                  <a:pt x="1400" y="384"/>
                </a:cubicBezTo>
                <a:moveTo>
                  <a:pt x="1479" y="147"/>
                </a:moveTo>
                <a:cubicBezTo>
                  <a:pt x="1479" y="169"/>
                  <a:pt x="1479" y="169"/>
                  <a:pt x="1479" y="169"/>
                </a:cubicBezTo>
                <a:cubicBezTo>
                  <a:pt x="1457" y="151"/>
                  <a:pt x="1430" y="141"/>
                  <a:pt x="1400" y="141"/>
                </a:cubicBezTo>
                <a:cubicBezTo>
                  <a:pt x="1325" y="141"/>
                  <a:pt x="1265" y="207"/>
                  <a:pt x="1265" y="288"/>
                </a:cubicBezTo>
                <a:cubicBezTo>
                  <a:pt x="1265" y="369"/>
                  <a:pt x="1325" y="435"/>
                  <a:pt x="1400" y="435"/>
                </a:cubicBezTo>
                <a:cubicBezTo>
                  <a:pt x="1430" y="435"/>
                  <a:pt x="1457" y="424"/>
                  <a:pt x="1479" y="407"/>
                </a:cubicBezTo>
                <a:cubicBezTo>
                  <a:pt x="1479" y="429"/>
                  <a:pt x="1479" y="429"/>
                  <a:pt x="1479" y="429"/>
                </a:cubicBezTo>
                <a:cubicBezTo>
                  <a:pt x="1536" y="429"/>
                  <a:pt x="1536" y="429"/>
                  <a:pt x="1536" y="429"/>
                </a:cubicBezTo>
                <a:cubicBezTo>
                  <a:pt x="1536" y="147"/>
                  <a:pt x="1536" y="147"/>
                  <a:pt x="1536" y="147"/>
                </a:cubicBezTo>
                <a:lnTo>
                  <a:pt x="1479" y="147"/>
                </a:lnTo>
                <a:close/>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Fennia Sans"/>
              <a:ea typeface="+mn-ea"/>
              <a:cs typeface="+mn-cs"/>
            </a:endParaRPr>
          </a:p>
        </p:txBody>
      </p:sp>
      <p:sp>
        <p:nvSpPr>
          <p:cNvPr id="5" name="Tekstiruutu 4" descr="Tapaturmatutkinta">
            <a:extLst>
              <a:ext uri="{FF2B5EF4-FFF2-40B4-BE49-F238E27FC236}">
                <a16:creationId xmlns:a16="http://schemas.microsoft.com/office/drawing/2014/main" id="{44481B8E-7B58-4AEC-B558-09E3696620D3}"/>
              </a:ext>
            </a:extLst>
          </p:cNvPr>
          <p:cNvSpPr txBox="1"/>
          <p:nvPr userDrawn="1"/>
        </p:nvSpPr>
        <p:spPr>
          <a:xfrm>
            <a:off x="861088" y="1765275"/>
            <a:ext cx="5874026" cy="830997"/>
          </a:xfrm>
          <a:prstGeom prst="rect">
            <a:avLst/>
          </a:prstGeom>
          <a:noFill/>
        </p:spPr>
        <p:txBody>
          <a:bodyPr wrap="square" rtlCol="0">
            <a:spAutoFit/>
          </a:bodyPr>
          <a:lstStyle/>
          <a:p>
            <a:r>
              <a:rPr lang="fi-FI" sz="4800" dirty="0">
                <a:solidFill>
                  <a:schemeClr val="bg1"/>
                </a:solidFill>
                <a:latin typeface="Fennia Sans ExtraBold" pitchFamily="50" charset="0"/>
              </a:rPr>
              <a:t>Tapaturmatutkinta</a:t>
            </a:r>
          </a:p>
        </p:txBody>
      </p:sp>
      <p:sp>
        <p:nvSpPr>
          <p:cNvPr id="7" name="Tekstin paikkamerkki 6">
            <a:extLst>
              <a:ext uri="{FF2B5EF4-FFF2-40B4-BE49-F238E27FC236}">
                <a16:creationId xmlns:a16="http://schemas.microsoft.com/office/drawing/2014/main" id="{ADE5CBFD-3066-4E89-A7F1-3AFBD4BAF217}"/>
              </a:ext>
            </a:extLst>
          </p:cNvPr>
          <p:cNvSpPr>
            <a:spLocks noGrp="1"/>
          </p:cNvSpPr>
          <p:nvPr>
            <p:ph type="body" sz="quarter" idx="10" hasCustomPrompt="1"/>
          </p:nvPr>
        </p:nvSpPr>
        <p:spPr>
          <a:xfrm>
            <a:off x="1073150" y="2802732"/>
            <a:ext cx="4989513" cy="417512"/>
          </a:xfrm>
        </p:spPr>
        <p:txBody>
          <a:bodyPr>
            <a:normAutofit/>
          </a:bodyP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Lisää yritys ja/tai kohde</a:t>
            </a:r>
          </a:p>
        </p:txBody>
      </p:sp>
      <p:sp>
        <p:nvSpPr>
          <p:cNvPr id="9" name="Tekstin paikkamerkki 6">
            <a:extLst>
              <a:ext uri="{FF2B5EF4-FFF2-40B4-BE49-F238E27FC236}">
                <a16:creationId xmlns:a16="http://schemas.microsoft.com/office/drawing/2014/main" id="{36E84C0B-9DF5-46D6-9E82-BEF2A45E1B47}"/>
              </a:ext>
            </a:extLst>
          </p:cNvPr>
          <p:cNvSpPr>
            <a:spLocks noGrp="1"/>
          </p:cNvSpPr>
          <p:nvPr>
            <p:ph type="body" sz="quarter" idx="11" hasCustomPrompt="1"/>
          </p:nvPr>
        </p:nvSpPr>
        <p:spPr>
          <a:xfrm>
            <a:off x="1073150" y="3526632"/>
            <a:ext cx="4989513" cy="417512"/>
          </a:xfrm>
        </p:spPr>
        <p:txBody>
          <a:bodyPr>
            <a:normAutofit/>
          </a:bodyP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Lisää päivämäärä</a:t>
            </a:r>
          </a:p>
        </p:txBody>
      </p:sp>
    </p:spTree>
    <p:extLst>
      <p:ext uri="{BB962C8B-B14F-4D97-AF65-F5344CB8AC3E}">
        <p14:creationId xmlns:p14="http://schemas.microsoft.com/office/powerpoint/2010/main" val="33789717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BFC8970-4FFF-4E92-A58B-DBCB2B57F891}"/>
              </a:ext>
            </a:extLst>
          </p:cNvPr>
          <p:cNvSpPr>
            <a:spLocks noGrp="1"/>
          </p:cNvSpPr>
          <p:nvPr>
            <p:ph type="title"/>
          </p:nvPr>
        </p:nvSpPr>
        <p:spPr>
          <a:xfrm>
            <a:off x="766763" y="583251"/>
            <a:ext cx="10658475" cy="1189707"/>
          </a:xfrm>
          <a:prstGeom prst="rect">
            <a:avLst/>
          </a:prstGeom>
        </p:spPr>
        <p:txBody>
          <a:bodyPr vert="horz" lIns="0" tIns="0" rIns="0" bIns="0" rtlCol="0" anchor="t">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973D2F4A-88F6-47F0-BF33-2706285F0940}"/>
              </a:ext>
            </a:extLst>
          </p:cNvPr>
          <p:cNvSpPr>
            <a:spLocks noGrp="1"/>
          </p:cNvSpPr>
          <p:nvPr>
            <p:ph type="body" idx="1"/>
          </p:nvPr>
        </p:nvSpPr>
        <p:spPr>
          <a:xfrm>
            <a:off x="766763" y="2320881"/>
            <a:ext cx="10658475" cy="3808457"/>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51889690"/>
      </p:ext>
    </p:extLst>
  </p:cSld>
  <p:clrMap bg1="lt1" tx1="dk1" bg2="lt2" tx2="dk2" accent1="accent1" accent2="accent2" accent3="accent3" accent4="accent4" accent5="accent5" accent6="accent6" hlink="hlink" folHlink="folHlink"/>
  <p:sldLayoutIdLst>
    <p:sldLayoutId id="2147483737" r:id="rId1"/>
    <p:sldLayoutId id="2147483769" r:id="rId2"/>
    <p:sldLayoutId id="2147483770" r:id="rId3"/>
    <p:sldLayoutId id="2147483768" r:id="rId4"/>
    <p:sldLayoutId id="2147483772" r:id="rId5"/>
  </p:sldLayoutIdLst>
  <p:hf hdr="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A830"/>
        </a:buClr>
        <a:buFont typeface="Wingdings 3" panose="05040102010807070707" pitchFamily="18" charset="2"/>
        <a:buChar char=""/>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A830"/>
        </a:buClr>
        <a:buFont typeface="Wingdings 3" panose="05040102010807070707" pitchFamily="18" charset="2"/>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830"/>
        </a:buClr>
        <a:buFont typeface="Wingdings 3" panose="05040102010807070707" pitchFamily="18" charset="2"/>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A830"/>
        </a:buClr>
        <a:buFont typeface="Wingdings 3" panose="05040102010807070707" pitchFamily="18" charset="2"/>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A830"/>
        </a:buClr>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57">
          <p15:clr>
            <a:srgbClr val="F26B43"/>
          </p15:clr>
        </p15:guide>
        <p15:guide id="3" pos="7197">
          <p15:clr>
            <a:srgbClr val="F26B43"/>
          </p15:clr>
        </p15:guide>
        <p15:guide id="4" orient="horz" pos="3861">
          <p15:clr>
            <a:srgbClr val="F26B43"/>
          </p15:clr>
        </p15:guide>
        <p15:guide id="5" orient="horz" pos="1117">
          <p15:clr>
            <a:srgbClr val="F26B43"/>
          </p15:clr>
        </p15:guide>
        <p15:guide id="6" orient="horz" pos="368">
          <p15:clr>
            <a:srgbClr val="F26B43"/>
          </p15:clr>
        </p15:guide>
        <p15:guide id="7" orient="horz" pos="237">
          <p15:clr>
            <a:srgbClr val="F26B43"/>
          </p15:clr>
        </p15:guide>
        <p15:guide id="8" pos="237">
          <p15:clr>
            <a:srgbClr val="F26B43"/>
          </p15:clr>
        </p15:guide>
        <p15:guide id="9" pos="7446">
          <p15:clr>
            <a:srgbClr val="F26B43"/>
          </p15:clr>
        </p15:guide>
        <p15:guide id="10" orient="horz" pos="4080">
          <p15:clr>
            <a:srgbClr val="F26B43"/>
          </p15:clr>
        </p15:guide>
        <p15:guide id="11" pos="4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BFC8970-4FFF-4E92-A58B-DBCB2B57F891}"/>
              </a:ext>
            </a:extLst>
          </p:cNvPr>
          <p:cNvSpPr>
            <a:spLocks noGrp="1"/>
          </p:cNvSpPr>
          <p:nvPr>
            <p:ph type="title"/>
          </p:nvPr>
        </p:nvSpPr>
        <p:spPr>
          <a:xfrm>
            <a:off x="766763" y="583251"/>
            <a:ext cx="10658475" cy="1189707"/>
          </a:xfrm>
          <a:prstGeom prst="rect">
            <a:avLst/>
          </a:prstGeom>
        </p:spPr>
        <p:txBody>
          <a:bodyPr vert="horz" lIns="0" tIns="0" rIns="0" bIns="0" rtlCol="0" anchor="t">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973D2F4A-88F6-47F0-BF33-2706285F0940}"/>
              </a:ext>
            </a:extLst>
          </p:cNvPr>
          <p:cNvSpPr>
            <a:spLocks noGrp="1"/>
          </p:cNvSpPr>
          <p:nvPr>
            <p:ph type="body" idx="1"/>
          </p:nvPr>
        </p:nvSpPr>
        <p:spPr>
          <a:xfrm>
            <a:off x="766763" y="2320881"/>
            <a:ext cx="10658475" cy="3808457"/>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FAC9E67-4459-45AC-A5C3-FDB8E4F26934}"/>
              </a:ext>
            </a:extLst>
          </p:cNvPr>
          <p:cNvSpPr>
            <a:spLocks noGrp="1"/>
          </p:cNvSpPr>
          <p:nvPr>
            <p:ph type="dt" sz="half" idx="2"/>
          </p:nvPr>
        </p:nvSpPr>
        <p:spPr>
          <a:xfrm>
            <a:off x="8682038" y="6418677"/>
            <a:ext cx="2743200" cy="216000"/>
          </a:xfrm>
          <a:prstGeom prst="rect">
            <a:avLst/>
          </a:prstGeom>
        </p:spPr>
        <p:txBody>
          <a:bodyPr vert="horz" lIns="0" tIns="0" rIns="0" bIns="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F4A20E-F0E0-4D61-9918-15158A9A9DB7}" type="datetimeFigureOut">
              <a:rPr kumimoji="0" lang="fi-FI" sz="1200" b="0" i="0" u="none" strike="noStrike" kern="1200" cap="none" spc="0" normalizeH="0" baseline="0" noProof="0" smtClean="0">
                <a:ln>
                  <a:noFill/>
                </a:ln>
                <a:solidFill>
                  <a:srgbClr val="00A830"/>
                </a:solidFill>
                <a:effectLst/>
                <a:uLnTx/>
                <a:uFillTx/>
                <a:latin typeface="Fenni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4.10.2021</a:t>
            </a:fld>
            <a:endParaRPr kumimoji="0" lang="fi-FI" sz="1200" b="0" i="0" u="none" strike="noStrike" kern="1200" cap="none" spc="0" normalizeH="0" baseline="0" noProof="0">
              <a:ln>
                <a:noFill/>
              </a:ln>
              <a:solidFill>
                <a:srgbClr val="00A830"/>
              </a:solidFill>
              <a:effectLst/>
              <a:uLnTx/>
              <a:uFillTx/>
              <a:latin typeface="Fennia Sans"/>
              <a:ea typeface="+mn-ea"/>
              <a:cs typeface="+mn-cs"/>
            </a:endParaRPr>
          </a:p>
        </p:txBody>
      </p:sp>
      <p:sp>
        <p:nvSpPr>
          <p:cNvPr id="5" name="Alatunnisteen paikkamerkki 4">
            <a:extLst>
              <a:ext uri="{FF2B5EF4-FFF2-40B4-BE49-F238E27FC236}">
                <a16:creationId xmlns:a16="http://schemas.microsoft.com/office/drawing/2014/main" id="{C3DC8F15-C650-42C6-9C71-CDD13F57E7BC}"/>
              </a:ext>
            </a:extLst>
          </p:cNvPr>
          <p:cNvSpPr>
            <a:spLocks noGrp="1"/>
          </p:cNvSpPr>
          <p:nvPr>
            <p:ph type="ftr" sz="quarter" idx="3"/>
          </p:nvPr>
        </p:nvSpPr>
        <p:spPr>
          <a:xfrm>
            <a:off x="766762" y="6418677"/>
            <a:ext cx="5634037" cy="216000"/>
          </a:xfrm>
          <a:prstGeom prst="rect">
            <a:avLst/>
          </a:prstGeom>
        </p:spPr>
        <p:txBody>
          <a:bodyPr vert="horz" lIns="0" tIns="0" rIns="0" bIns="0" rtlCol="0" anchor="ctr"/>
          <a:lstStyle>
            <a:lvl1pPr algn="l">
              <a:defRPr sz="12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A830"/>
              </a:solidFill>
              <a:effectLst/>
              <a:uLnTx/>
              <a:uFillTx/>
              <a:latin typeface="Fennia Sans"/>
              <a:ea typeface="+mn-ea"/>
              <a:cs typeface="+mn-cs"/>
            </a:endParaRPr>
          </a:p>
        </p:txBody>
      </p:sp>
      <p:sp>
        <p:nvSpPr>
          <p:cNvPr id="6" name="Dian numeron paikkamerkki 5">
            <a:extLst>
              <a:ext uri="{FF2B5EF4-FFF2-40B4-BE49-F238E27FC236}">
                <a16:creationId xmlns:a16="http://schemas.microsoft.com/office/drawing/2014/main" id="{5ED89183-F233-402C-8582-8FB801EBF5D8}"/>
              </a:ext>
            </a:extLst>
          </p:cNvPr>
          <p:cNvSpPr>
            <a:spLocks noGrp="1"/>
          </p:cNvSpPr>
          <p:nvPr>
            <p:ph type="sldNum" sz="quarter" idx="4"/>
          </p:nvPr>
        </p:nvSpPr>
        <p:spPr>
          <a:xfrm>
            <a:off x="381000" y="6418677"/>
            <a:ext cx="323995" cy="216000"/>
          </a:xfrm>
          <a:prstGeom prst="rect">
            <a:avLst/>
          </a:prstGeom>
        </p:spPr>
        <p:txBody>
          <a:bodyPr vert="horz" lIns="0" tIns="0" rIns="0" bIns="0" rtlCol="0" anchor="ctr"/>
          <a:lstStyle>
            <a:lvl1pPr algn="l">
              <a:defRPr sz="12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674DBB-A11C-459C-B1AB-B6A72A9F1C27}" type="slidenum">
              <a:rPr kumimoji="0" lang="fi-FI" sz="1200" b="0" i="0" u="none" strike="noStrike" kern="1200" cap="none" spc="0" normalizeH="0" baseline="0" noProof="0" smtClean="0">
                <a:ln>
                  <a:noFill/>
                </a:ln>
                <a:solidFill>
                  <a:srgbClr val="00A830"/>
                </a:solidFill>
                <a:effectLst/>
                <a:uLnTx/>
                <a:uFillTx/>
                <a:latin typeface="Fennia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srgbClr val="00A830"/>
              </a:solidFill>
              <a:effectLst/>
              <a:uLnTx/>
              <a:uFillTx/>
              <a:latin typeface="Fennia Sans"/>
              <a:ea typeface="+mn-ea"/>
              <a:cs typeface="+mn-cs"/>
            </a:endParaRPr>
          </a:p>
        </p:txBody>
      </p:sp>
      <p:grpSp>
        <p:nvGrpSpPr>
          <p:cNvPr id="15" name="Ryhmä 14">
            <a:extLst>
              <a:ext uri="{FF2B5EF4-FFF2-40B4-BE49-F238E27FC236}">
                <a16:creationId xmlns:a16="http://schemas.microsoft.com/office/drawing/2014/main" id="{EC0184F9-5D69-4E5C-92C6-1E24B7D0B032}"/>
              </a:ext>
            </a:extLst>
          </p:cNvPr>
          <p:cNvGrpSpPr/>
          <p:nvPr userDrawn="1"/>
        </p:nvGrpSpPr>
        <p:grpSpPr>
          <a:xfrm>
            <a:off x="11653846" y="6269473"/>
            <a:ext cx="159218" cy="319133"/>
            <a:chOff x="8966200" y="1884363"/>
            <a:chExt cx="361951" cy="725487"/>
          </a:xfrm>
        </p:grpSpPr>
        <p:sp>
          <p:nvSpPr>
            <p:cNvPr id="13" name="Freeform 5">
              <a:extLst>
                <a:ext uri="{FF2B5EF4-FFF2-40B4-BE49-F238E27FC236}">
                  <a16:creationId xmlns:a16="http://schemas.microsoft.com/office/drawing/2014/main" id="{7D4B17F7-E637-4AE3-81CC-A0E44D9C0205}"/>
                </a:ext>
              </a:extLst>
            </p:cNvPr>
            <p:cNvSpPr>
              <a:spLocks/>
            </p:cNvSpPr>
            <p:nvPr userDrawn="1"/>
          </p:nvSpPr>
          <p:spPr bwMode="auto">
            <a:xfrm>
              <a:off x="8966200" y="2122488"/>
              <a:ext cx="361950" cy="487362"/>
            </a:xfrm>
            <a:custGeom>
              <a:avLst/>
              <a:gdLst>
                <a:gd name="T0" fmla="*/ 96 w 96"/>
                <a:gd name="T1" fmla="*/ 0 h 129"/>
                <a:gd name="T2" fmla="*/ 96 w 96"/>
                <a:gd name="T3" fmla="*/ 23 h 129"/>
                <a:gd name="T4" fmla="*/ 61 w 96"/>
                <a:gd name="T5" fmla="*/ 66 h 129"/>
                <a:gd name="T6" fmla="*/ 61 w 96"/>
                <a:gd name="T7" fmla="*/ 129 h 129"/>
                <a:gd name="T8" fmla="*/ 35 w 96"/>
                <a:gd name="T9" fmla="*/ 129 h 129"/>
                <a:gd name="T10" fmla="*/ 35 w 96"/>
                <a:gd name="T11" fmla="*/ 66 h 129"/>
                <a:gd name="T12" fmla="*/ 0 w 96"/>
                <a:gd name="T13" fmla="*/ 23 h 129"/>
                <a:gd name="T14" fmla="*/ 0 w 96"/>
                <a:gd name="T15" fmla="*/ 0 h 129"/>
                <a:gd name="T16" fmla="*/ 48 w 96"/>
                <a:gd name="T17" fmla="*/ 26 h 129"/>
                <a:gd name="T18" fmla="*/ 96 w 96"/>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29">
                  <a:moveTo>
                    <a:pt x="96" y="0"/>
                  </a:moveTo>
                  <a:cubicBezTo>
                    <a:pt x="96" y="23"/>
                    <a:pt x="96" y="23"/>
                    <a:pt x="96" y="23"/>
                  </a:cubicBezTo>
                  <a:cubicBezTo>
                    <a:pt x="76" y="23"/>
                    <a:pt x="61" y="42"/>
                    <a:pt x="61" y="66"/>
                  </a:cubicBezTo>
                  <a:cubicBezTo>
                    <a:pt x="61" y="129"/>
                    <a:pt x="61" y="129"/>
                    <a:pt x="61" y="129"/>
                  </a:cubicBezTo>
                  <a:cubicBezTo>
                    <a:pt x="35" y="129"/>
                    <a:pt x="35" y="129"/>
                    <a:pt x="35" y="129"/>
                  </a:cubicBezTo>
                  <a:cubicBezTo>
                    <a:pt x="35" y="66"/>
                    <a:pt x="35" y="66"/>
                    <a:pt x="35" y="66"/>
                  </a:cubicBezTo>
                  <a:cubicBezTo>
                    <a:pt x="35" y="42"/>
                    <a:pt x="20" y="23"/>
                    <a:pt x="0" y="23"/>
                  </a:cubicBezTo>
                  <a:cubicBezTo>
                    <a:pt x="0" y="0"/>
                    <a:pt x="0" y="0"/>
                    <a:pt x="0" y="0"/>
                  </a:cubicBezTo>
                  <a:cubicBezTo>
                    <a:pt x="20" y="0"/>
                    <a:pt x="37" y="10"/>
                    <a:pt x="48" y="26"/>
                  </a:cubicBezTo>
                  <a:cubicBezTo>
                    <a:pt x="59" y="10"/>
                    <a:pt x="76" y="0"/>
                    <a:pt x="96"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Fennia Sans"/>
                <a:ea typeface="+mn-ea"/>
                <a:cs typeface="+mn-cs"/>
              </a:endParaRPr>
            </a:p>
          </p:txBody>
        </p:sp>
        <p:sp>
          <p:nvSpPr>
            <p:cNvPr id="14" name="Freeform 6">
              <a:extLst>
                <a:ext uri="{FF2B5EF4-FFF2-40B4-BE49-F238E27FC236}">
                  <a16:creationId xmlns:a16="http://schemas.microsoft.com/office/drawing/2014/main" id="{08034B93-5CDC-4A98-A257-04E43C05F97F}"/>
                </a:ext>
              </a:extLst>
            </p:cNvPr>
            <p:cNvSpPr>
              <a:spLocks/>
            </p:cNvSpPr>
            <p:nvPr userDrawn="1"/>
          </p:nvSpPr>
          <p:spPr bwMode="auto">
            <a:xfrm>
              <a:off x="9097963" y="1884363"/>
              <a:ext cx="230188" cy="249237"/>
            </a:xfrm>
            <a:custGeom>
              <a:avLst/>
              <a:gdLst>
                <a:gd name="T0" fmla="*/ 61 w 61"/>
                <a:gd name="T1" fmla="*/ 0 h 66"/>
                <a:gd name="T2" fmla="*/ 61 w 61"/>
                <a:gd name="T3" fmla="*/ 23 h 66"/>
                <a:gd name="T4" fmla="*/ 26 w 61"/>
                <a:gd name="T5" fmla="*/ 66 h 66"/>
                <a:gd name="T6" fmla="*/ 0 w 61"/>
                <a:gd name="T7" fmla="*/ 66 h 66"/>
                <a:gd name="T8" fmla="*/ 61 w 61"/>
                <a:gd name="T9" fmla="*/ 0 h 66"/>
              </a:gdLst>
              <a:ahLst/>
              <a:cxnLst>
                <a:cxn ang="0">
                  <a:pos x="T0" y="T1"/>
                </a:cxn>
                <a:cxn ang="0">
                  <a:pos x="T2" y="T3"/>
                </a:cxn>
                <a:cxn ang="0">
                  <a:pos x="T4" y="T5"/>
                </a:cxn>
                <a:cxn ang="0">
                  <a:pos x="T6" y="T7"/>
                </a:cxn>
                <a:cxn ang="0">
                  <a:pos x="T8" y="T9"/>
                </a:cxn>
              </a:cxnLst>
              <a:rect l="0" t="0" r="r" b="b"/>
              <a:pathLst>
                <a:path w="61" h="66">
                  <a:moveTo>
                    <a:pt x="61" y="0"/>
                  </a:moveTo>
                  <a:cubicBezTo>
                    <a:pt x="61" y="23"/>
                    <a:pt x="61" y="23"/>
                    <a:pt x="61" y="23"/>
                  </a:cubicBezTo>
                  <a:cubicBezTo>
                    <a:pt x="41" y="23"/>
                    <a:pt x="26" y="42"/>
                    <a:pt x="26" y="66"/>
                  </a:cubicBezTo>
                  <a:cubicBezTo>
                    <a:pt x="0" y="66"/>
                    <a:pt x="0" y="66"/>
                    <a:pt x="0" y="66"/>
                  </a:cubicBezTo>
                  <a:cubicBezTo>
                    <a:pt x="0" y="30"/>
                    <a:pt x="28" y="0"/>
                    <a:pt x="61" y="0"/>
                  </a:cubicBezTo>
                </a:path>
              </a:pathLst>
            </a:custGeom>
            <a:solidFill>
              <a:srgbClr val="00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Fennia Sans"/>
                <a:ea typeface="+mn-ea"/>
                <a:cs typeface="+mn-cs"/>
              </a:endParaRPr>
            </a:p>
          </p:txBody>
        </p:sp>
      </p:grpSp>
    </p:spTree>
    <p:extLst>
      <p:ext uri="{BB962C8B-B14F-4D97-AF65-F5344CB8AC3E}">
        <p14:creationId xmlns:p14="http://schemas.microsoft.com/office/powerpoint/2010/main" val="3780425258"/>
      </p:ext>
    </p:extLst>
  </p:cSld>
  <p:clrMap bg1="lt1" tx1="dk1" bg2="lt2" tx2="dk2" accent1="accent1" accent2="accent2" accent3="accent3" accent4="accent4" accent5="accent5" accent6="accent6" hlink="hlink" folHlink="folHlink"/>
  <p:sldLayoutIdLst>
    <p:sldLayoutId id="2147483775" r:id="rId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57">
          <p15:clr>
            <a:srgbClr val="F26B43"/>
          </p15:clr>
        </p15:guide>
        <p15:guide id="3" pos="7197">
          <p15:clr>
            <a:srgbClr val="F26B43"/>
          </p15:clr>
        </p15:guide>
        <p15:guide id="4" orient="horz" pos="3861">
          <p15:clr>
            <a:srgbClr val="F26B43"/>
          </p15:clr>
        </p15:guide>
        <p15:guide id="5" orient="horz" pos="1117">
          <p15:clr>
            <a:srgbClr val="F26B43"/>
          </p15:clr>
        </p15:guide>
        <p15:guide id="6" orient="horz" pos="368">
          <p15:clr>
            <a:srgbClr val="F26B43"/>
          </p15:clr>
        </p15:guide>
        <p15:guide id="7" orient="horz" pos="237">
          <p15:clr>
            <a:srgbClr val="F26B43"/>
          </p15:clr>
        </p15:guide>
        <p15:guide id="8" pos="237">
          <p15:clr>
            <a:srgbClr val="F26B43"/>
          </p15:clr>
        </p15:guide>
        <p15:guide id="9" pos="7446">
          <p15:clr>
            <a:srgbClr val="F26B43"/>
          </p15:clr>
        </p15:guide>
        <p15:guide id="10" orient="horz" pos="4080">
          <p15:clr>
            <a:srgbClr val="F26B43"/>
          </p15:clr>
        </p15:guide>
        <p15:guide id="11" pos="4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34016532-53F2-4540-BA22-2088E1F450E7}"/>
              </a:ext>
            </a:extLst>
          </p:cNvPr>
          <p:cNvSpPr>
            <a:spLocks noGrp="1"/>
          </p:cNvSpPr>
          <p:nvPr>
            <p:ph type="body" sz="quarter" idx="10"/>
          </p:nvPr>
        </p:nvSpPr>
        <p:spPr/>
        <p:txBody>
          <a:bodyPr/>
          <a:lstStyle/>
          <a:p>
            <a:endParaRPr lang="fi-FI"/>
          </a:p>
        </p:txBody>
      </p:sp>
      <p:sp>
        <p:nvSpPr>
          <p:cNvPr id="6" name="Tekstin paikkamerkki 5">
            <a:extLst>
              <a:ext uri="{FF2B5EF4-FFF2-40B4-BE49-F238E27FC236}">
                <a16:creationId xmlns:a16="http://schemas.microsoft.com/office/drawing/2014/main" id="{A58E2304-C53D-4697-A76B-59C3FCE38B5F}"/>
              </a:ext>
            </a:extLst>
          </p:cNvPr>
          <p:cNvSpPr>
            <a:spLocks noGrp="1"/>
          </p:cNvSpPr>
          <p:nvPr>
            <p:ph type="body" sz="quarter" idx="11"/>
          </p:nvPr>
        </p:nvSpPr>
        <p:spPr/>
        <p:txBody>
          <a:bodyPr/>
          <a:lstStyle/>
          <a:p>
            <a:endParaRPr lang="fi-FI"/>
          </a:p>
        </p:txBody>
      </p:sp>
      <p:sp>
        <p:nvSpPr>
          <p:cNvPr id="5" name="Otsikko 4">
            <a:extLst>
              <a:ext uri="{FF2B5EF4-FFF2-40B4-BE49-F238E27FC236}">
                <a16:creationId xmlns:a16="http://schemas.microsoft.com/office/drawing/2014/main" id="{6B2AB11C-49F4-48C4-AC52-AD2680F5C780}"/>
              </a:ext>
            </a:extLst>
          </p:cNvPr>
          <p:cNvSpPr>
            <a:spLocks noGrp="1"/>
          </p:cNvSpPr>
          <p:nvPr>
            <p:ph type="title" idx="4294967295"/>
          </p:nvPr>
        </p:nvSpPr>
        <p:spPr>
          <a:xfrm>
            <a:off x="0" y="-1189038"/>
            <a:ext cx="10658475" cy="1189038"/>
          </a:xfrm>
        </p:spPr>
        <p:txBody>
          <a:bodyPr vert="horz" lIns="0" tIns="0" rIns="0" bIns="0" rtlCol="0" anchor="b">
            <a:normAutofit/>
          </a:bodyPr>
          <a:lstStyle/>
          <a:p>
            <a:r>
              <a:rPr lang="fi-FI" dirty="0">
                <a:solidFill>
                  <a:srgbClr val="E6E6E6"/>
                </a:solidFill>
              </a:rPr>
              <a:t>Kansilehti</a:t>
            </a:r>
          </a:p>
        </p:txBody>
      </p:sp>
    </p:spTree>
    <p:extLst>
      <p:ext uri="{BB962C8B-B14F-4D97-AF65-F5344CB8AC3E}">
        <p14:creationId xmlns:p14="http://schemas.microsoft.com/office/powerpoint/2010/main" val="235193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5BE571C-C2A4-4534-94CB-1F72AB334A43}"/>
              </a:ext>
            </a:extLst>
          </p:cNvPr>
          <p:cNvSpPr>
            <a:spLocks noGrp="1"/>
          </p:cNvSpPr>
          <p:nvPr>
            <p:ph type="title" idx="4294967295"/>
          </p:nvPr>
        </p:nvSpPr>
        <p:spPr>
          <a:xfrm>
            <a:off x="429878" y="-1237833"/>
            <a:ext cx="10658475" cy="1189707"/>
          </a:xfrm>
        </p:spPr>
        <p:txBody>
          <a:bodyPr anchor="b"/>
          <a:lstStyle/>
          <a:p>
            <a:r>
              <a:rPr lang="fi-FI" dirty="0">
                <a:solidFill>
                  <a:srgbClr val="E6E6E6"/>
                </a:solidFill>
              </a:rPr>
              <a:t>Tutkintaprosessi</a:t>
            </a:r>
          </a:p>
        </p:txBody>
      </p:sp>
    </p:spTree>
    <p:extLst>
      <p:ext uri="{BB962C8B-B14F-4D97-AF65-F5344CB8AC3E}">
        <p14:creationId xmlns:p14="http://schemas.microsoft.com/office/powerpoint/2010/main" val="211832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04A1A4C-A487-4D74-A651-F21D1A5242BD}"/>
              </a:ext>
            </a:extLst>
          </p:cNvPr>
          <p:cNvSpPr>
            <a:spLocks noGrp="1"/>
          </p:cNvSpPr>
          <p:nvPr>
            <p:ph type="body" sz="quarter" idx="10"/>
          </p:nvPr>
        </p:nvSpPr>
        <p:spPr/>
        <p:txBody>
          <a:bodyPr/>
          <a:lstStyle/>
          <a:p>
            <a:endParaRPr lang="fi-FI"/>
          </a:p>
        </p:txBody>
      </p:sp>
      <p:sp>
        <p:nvSpPr>
          <p:cNvPr id="3" name="Tekstin paikkamerkki 2">
            <a:extLst>
              <a:ext uri="{FF2B5EF4-FFF2-40B4-BE49-F238E27FC236}">
                <a16:creationId xmlns:a16="http://schemas.microsoft.com/office/drawing/2014/main" id="{B6E84559-2EE9-43B4-89F8-5B92D18F64E3}"/>
              </a:ext>
            </a:extLst>
          </p:cNvPr>
          <p:cNvSpPr>
            <a:spLocks noGrp="1"/>
          </p:cNvSpPr>
          <p:nvPr>
            <p:ph type="body" sz="quarter" idx="11"/>
          </p:nvPr>
        </p:nvSpPr>
        <p:spPr/>
        <p:txBody>
          <a:bodyPr/>
          <a:lstStyle/>
          <a:p>
            <a:endParaRPr lang="fi-FI"/>
          </a:p>
        </p:txBody>
      </p:sp>
      <p:sp>
        <p:nvSpPr>
          <p:cNvPr id="5" name="Tekstin paikkamerkki 4">
            <a:extLst>
              <a:ext uri="{FF2B5EF4-FFF2-40B4-BE49-F238E27FC236}">
                <a16:creationId xmlns:a16="http://schemas.microsoft.com/office/drawing/2014/main" id="{303C2FA4-8EF9-4E6C-B673-EB5CFF792D8D}"/>
              </a:ext>
            </a:extLst>
          </p:cNvPr>
          <p:cNvSpPr>
            <a:spLocks noGrp="1"/>
          </p:cNvSpPr>
          <p:nvPr>
            <p:ph type="body" sz="quarter" idx="12"/>
          </p:nvPr>
        </p:nvSpPr>
        <p:spPr/>
        <p:txBody>
          <a:bodyPr/>
          <a:lstStyle/>
          <a:p>
            <a:endParaRPr lang="fi-FI"/>
          </a:p>
        </p:txBody>
      </p:sp>
      <p:sp>
        <p:nvSpPr>
          <p:cNvPr id="6" name="Tekstin paikkamerkki 5">
            <a:extLst>
              <a:ext uri="{FF2B5EF4-FFF2-40B4-BE49-F238E27FC236}">
                <a16:creationId xmlns:a16="http://schemas.microsoft.com/office/drawing/2014/main" id="{3BD4D080-022E-426E-AEE0-AF418EA74952}"/>
              </a:ext>
            </a:extLst>
          </p:cNvPr>
          <p:cNvSpPr>
            <a:spLocks noGrp="1"/>
          </p:cNvSpPr>
          <p:nvPr>
            <p:ph type="body" sz="quarter" idx="13"/>
          </p:nvPr>
        </p:nvSpPr>
        <p:spPr/>
        <p:txBody>
          <a:bodyPr/>
          <a:lstStyle/>
          <a:p>
            <a:endParaRPr lang="fi-FI"/>
          </a:p>
        </p:txBody>
      </p:sp>
      <p:sp>
        <p:nvSpPr>
          <p:cNvPr id="7" name="Tekstin paikkamerkki 6">
            <a:extLst>
              <a:ext uri="{FF2B5EF4-FFF2-40B4-BE49-F238E27FC236}">
                <a16:creationId xmlns:a16="http://schemas.microsoft.com/office/drawing/2014/main" id="{C053096E-B9BD-4885-979D-D5E2BD75DC71}"/>
              </a:ext>
            </a:extLst>
          </p:cNvPr>
          <p:cNvSpPr>
            <a:spLocks noGrp="1"/>
          </p:cNvSpPr>
          <p:nvPr>
            <p:ph type="body" sz="quarter" idx="15"/>
          </p:nvPr>
        </p:nvSpPr>
        <p:spPr/>
        <p:txBody>
          <a:bodyPr/>
          <a:lstStyle/>
          <a:p>
            <a:endParaRPr lang="fi-FI"/>
          </a:p>
        </p:txBody>
      </p:sp>
      <p:sp>
        <p:nvSpPr>
          <p:cNvPr id="8" name="Tekstin paikkamerkki 7">
            <a:extLst>
              <a:ext uri="{FF2B5EF4-FFF2-40B4-BE49-F238E27FC236}">
                <a16:creationId xmlns:a16="http://schemas.microsoft.com/office/drawing/2014/main" id="{956994F5-A754-40B2-A4BA-5ADFFBA69606}"/>
              </a:ext>
            </a:extLst>
          </p:cNvPr>
          <p:cNvSpPr>
            <a:spLocks noGrp="1"/>
          </p:cNvSpPr>
          <p:nvPr>
            <p:ph type="body" sz="quarter" idx="16"/>
          </p:nvPr>
        </p:nvSpPr>
        <p:spPr/>
        <p:txBody>
          <a:bodyPr/>
          <a:lstStyle/>
          <a:p>
            <a:endParaRPr lang="fi-FI"/>
          </a:p>
        </p:txBody>
      </p:sp>
      <p:sp>
        <p:nvSpPr>
          <p:cNvPr id="15" name="Tekstin paikkamerkki 14">
            <a:extLst>
              <a:ext uri="{FF2B5EF4-FFF2-40B4-BE49-F238E27FC236}">
                <a16:creationId xmlns:a16="http://schemas.microsoft.com/office/drawing/2014/main" id="{5722F227-252D-4369-BEF5-72E6456CAD3D}"/>
              </a:ext>
            </a:extLst>
          </p:cNvPr>
          <p:cNvSpPr>
            <a:spLocks noGrp="1"/>
          </p:cNvSpPr>
          <p:nvPr>
            <p:ph type="body" sz="quarter" idx="17"/>
          </p:nvPr>
        </p:nvSpPr>
        <p:spPr/>
        <p:txBody>
          <a:bodyPr/>
          <a:lstStyle/>
          <a:p>
            <a:endParaRPr lang="fi-FI"/>
          </a:p>
        </p:txBody>
      </p:sp>
      <p:sp>
        <p:nvSpPr>
          <p:cNvPr id="16" name="Tekstin paikkamerkki 15">
            <a:extLst>
              <a:ext uri="{FF2B5EF4-FFF2-40B4-BE49-F238E27FC236}">
                <a16:creationId xmlns:a16="http://schemas.microsoft.com/office/drawing/2014/main" id="{9243BBA4-CE5F-4D81-9021-5581EC7DA587}"/>
              </a:ext>
            </a:extLst>
          </p:cNvPr>
          <p:cNvSpPr>
            <a:spLocks noGrp="1"/>
          </p:cNvSpPr>
          <p:nvPr>
            <p:ph type="body" sz="quarter" idx="18"/>
          </p:nvPr>
        </p:nvSpPr>
        <p:spPr/>
        <p:txBody>
          <a:bodyPr/>
          <a:lstStyle/>
          <a:p>
            <a:endParaRPr lang="fi-FI"/>
          </a:p>
        </p:txBody>
      </p:sp>
      <p:sp>
        <p:nvSpPr>
          <p:cNvPr id="4" name="Otsikko 3">
            <a:extLst>
              <a:ext uri="{FF2B5EF4-FFF2-40B4-BE49-F238E27FC236}">
                <a16:creationId xmlns:a16="http://schemas.microsoft.com/office/drawing/2014/main" id="{8834F69E-9A30-459C-9BB3-875F2026F124}"/>
              </a:ext>
            </a:extLst>
          </p:cNvPr>
          <p:cNvSpPr>
            <a:spLocks noGrp="1"/>
          </p:cNvSpPr>
          <p:nvPr>
            <p:ph type="title" idx="4294967295"/>
          </p:nvPr>
        </p:nvSpPr>
        <p:spPr>
          <a:xfrm>
            <a:off x="0" y="-1189038"/>
            <a:ext cx="10658475" cy="1189038"/>
          </a:xfrm>
        </p:spPr>
        <p:txBody>
          <a:bodyPr vert="horz" lIns="0" tIns="0" rIns="0" bIns="0" rtlCol="0" anchor="b">
            <a:normAutofit/>
          </a:bodyPr>
          <a:lstStyle/>
          <a:p>
            <a:r>
              <a:rPr lang="fi-FI" dirty="0">
                <a:solidFill>
                  <a:srgbClr val="E6E6E6"/>
                </a:solidFill>
              </a:rPr>
              <a:t>Tapaturmaseloste</a:t>
            </a:r>
          </a:p>
        </p:txBody>
      </p:sp>
    </p:spTree>
    <p:extLst>
      <p:ext uri="{BB962C8B-B14F-4D97-AF65-F5344CB8AC3E}">
        <p14:creationId xmlns:p14="http://schemas.microsoft.com/office/powerpoint/2010/main" val="183012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659F1B-91BB-47C7-8895-9E67E7CBDBE0}"/>
              </a:ext>
            </a:extLst>
          </p:cNvPr>
          <p:cNvSpPr>
            <a:spLocks noGrp="1"/>
          </p:cNvSpPr>
          <p:nvPr>
            <p:ph type="title" idx="4294967295"/>
          </p:nvPr>
        </p:nvSpPr>
        <p:spPr>
          <a:xfrm>
            <a:off x="766763" y="-1189707"/>
            <a:ext cx="10658475" cy="1189707"/>
          </a:xfrm>
        </p:spPr>
        <p:txBody>
          <a:bodyPr vert="horz" lIns="0" tIns="0" rIns="0" bIns="0" rtlCol="0" anchor="b">
            <a:normAutofit/>
          </a:bodyPr>
          <a:lstStyle/>
          <a:p>
            <a:r>
              <a:rPr lang="fi-FI" dirty="0">
                <a:solidFill>
                  <a:srgbClr val="E6E6E6"/>
                </a:solidFill>
              </a:rPr>
              <a:t>Kuvat</a:t>
            </a:r>
          </a:p>
        </p:txBody>
      </p:sp>
      <p:sp>
        <p:nvSpPr>
          <p:cNvPr id="12" name="Tekstin paikkamerkki 11" descr="Kuvan 1 seloste">
            <a:extLst>
              <a:ext uri="{FF2B5EF4-FFF2-40B4-BE49-F238E27FC236}">
                <a16:creationId xmlns:a16="http://schemas.microsoft.com/office/drawing/2014/main" id="{F122D2C1-F80A-49D3-A2F7-2E897746CE4F}"/>
              </a:ext>
            </a:extLst>
          </p:cNvPr>
          <p:cNvSpPr>
            <a:spLocks noGrp="1"/>
          </p:cNvSpPr>
          <p:nvPr>
            <p:ph type="body" sz="quarter" idx="14"/>
          </p:nvPr>
        </p:nvSpPr>
        <p:spPr/>
        <p:txBody>
          <a:bodyPr/>
          <a:lstStyle/>
          <a:p>
            <a:endParaRPr lang="fi-FI"/>
          </a:p>
        </p:txBody>
      </p:sp>
      <p:sp>
        <p:nvSpPr>
          <p:cNvPr id="13" name="Tekstin paikkamerkki 12" descr="Kuvan 2 seloste">
            <a:extLst>
              <a:ext uri="{FF2B5EF4-FFF2-40B4-BE49-F238E27FC236}">
                <a16:creationId xmlns:a16="http://schemas.microsoft.com/office/drawing/2014/main" id="{53B0A582-B57D-4488-9EF4-8D03F4738521}"/>
              </a:ext>
            </a:extLst>
          </p:cNvPr>
          <p:cNvSpPr>
            <a:spLocks noGrp="1"/>
          </p:cNvSpPr>
          <p:nvPr>
            <p:ph type="body" sz="quarter" idx="15"/>
          </p:nvPr>
        </p:nvSpPr>
        <p:spPr/>
        <p:txBody>
          <a:bodyPr/>
          <a:lstStyle/>
          <a:p>
            <a:endParaRPr lang="fi-FI"/>
          </a:p>
        </p:txBody>
      </p:sp>
      <p:sp>
        <p:nvSpPr>
          <p:cNvPr id="14" name="Tekstin paikkamerkki 13" descr="Kuvan 3 seloste">
            <a:extLst>
              <a:ext uri="{FF2B5EF4-FFF2-40B4-BE49-F238E27FC236}">
                <a16:creationId xmlns:a16="http://schemas.microsoft.com/office/drawing/2014/main" id="{2D496B2F-1B25-4DAB-95F9-FE9FDE89687F}"/>
              </a:ext>
            </a:extLst>
          </p:cNvPr>
          <p:cNvSpPr>
            <a:spLocks noGrp="1"/>
          </p:cNvSpPr>
          <p:nvPr>
            <p:ph type="body" sz="quarter" idx="16"/>
          </p:nvPr>
        </p:nvSpPr>
        <p:spPr/>
        <p:txBody>
          <a:bodyPr/>
          <a:lstStyle/>
          <a:p>
            <a:endParaRPr lang="fi-FI"/>
          </a:p>
        </p:txBody>
      </p:sp>
      <p:sp>
        <p:nvSpPr>
          <p:cNvPr id="15" name="Tekstin paikkamerkki 14" descr="Kuvan 4 seloste">
            <a:extLst>
              <a:ext uri="{FF2B5EF4-FFF2-40B4-BE49-F238E27FC236}">
                <a16:creationId xmlns:a16="http://schemas.microsoft.com/office/drawing/2014/main" id="{692DC132-8304-4201-9C9E-25BE5F52F460}"/>
              </a:ext>
            </a:extLst>
          </p:cNvPr>
          <p:cNvSpPr>
            <a:spLocks noGrp="1"/>
          </p:cNvSpPr>
          <p:nvPr>
            <p:ph type="body" sz="quarter" idx="17"/>
          </p:nvPr>
        </p:nvSpPr>
        <p:spPr/>
        <p:txBody>
          <a:bodyPr/>
          <a:lstStyle/>
          <a:p>
            <a:endParaRPr lang="fi-FI"/>
          </a:p>
        </p:txBody>
      </p:sp>
      <p:sp>
        <p:nvSpPr>
          <p:cNvPr id="8" name="Kuvan paikkamerkki 7" descr="Lisää kuva tutkittavasta kohteesta, 1. kehys.">
            <a:extLst>
              <a:ext uri="{FF2B5EF4-FFF2-40B4-BE49-F238E27FC236}">
                <a16:creationId xmlns:a16="http://schemas.microsoft.com/office/drawing/2014/main" id="{E70829D9-F36D-4FEA-B7A2-FF9866471533}"/>
              </a:ext>
            </a:extLst>
          </p:cNvPr>
          <p:cNvSpPr>
            <a:spLocks noGrp="1"/>
          </p:cNvSpPr>
          <p:nvPr>
            <p:ph type="pic" sz="quarter" idx="10"/>
          </p:nvPr>
        </p:nvSpPr>
        <p:spPr/>
      </p:sp>
      <p:sp>
        <p:nvSpPr>
          <p:cNvPr id="9" name="Kuvan paikkamerkki 8" descr="Lisää kuva tutkittavasta kohteesta, 2. kehys.">
            <a:extLst>
              <a:ext uri="{FF2B5EF4-FFF2-40B4-BE49-F238E27FC236}">
                <a16:creationId xmlns:a16="http://schemas.microsoft.com/office/drawing/2014/main" id="{6E28B513-27E6-41CF-80A8-BE5AF3BBA963}"/>
              </a:ext>
            </a:extLst>
          </p:cNvPr>
          <p:cNvSpPr>
            <a:spLocks noGrp="1"/>
          </p:cNvSpPr>
          <p:nvPr>
            <p:ph type="pic" sz="quarter" idx="11"/>
          </p:nvPr>
        </p:nvSpPr>
        <p:spPr/>
      </p:sp>
      <p:sp>
        <p:nvSpPr>
          <p:cNvPr id="10" name="Kuvan paikkamerkki 9" descr="Lisää kuva tutkittavasta kohteesta, 3. kehys.">
            <a:extLst>
              <a:ext uri="{FF2B5EF4-FFF2-40B4-BE49-F238E27FC236}">
                <a16:creationId xmlns:a16="http://schemas.microsoft.com/office/drawing/2014/main" id="{5DCCC38A-25AB-449C-9B63-0DE0C57056AC}"/>
              </a:ext>
            </a:extLst>
          </p:cNvPr>
          <p:cNvSpPr>
            <a:spLocks noGrp="1"/>
          </p:cNvSpPr>
          <p:nvPr>
            <p:ph type="pic" sz="quarter" idx="12"/>
          </p:nvPr>
        </p:nvSpPr>
        <p:spPr/>
      </p:sp>
      <p:sp>
        <p:nvSpPr>
          <p:cNvPr id="11" name="Kuvan paikkamerkki 10" descr="Lisää kuva tutkittavasta kohteesta, 4. kehys.">
            <a:extLst>
              <a:ext uri="{FF2B5EF4-FFF2-40B4-BE49-F238E27FC236}">
                <a16:creationId xmlns:a16="http://schemas.microsoft.com/office/drawing/2014/main" id="{F092A202-B2B1-4C1A-9D8E-6177C3EA9075}"/>
              </a:ext>
            </a:extLst>
          </p:cNvPr>
          <p:cNvSpPr>
            <a:spLocks noGrp="1"/>
          </p:cNvSpPr>
          <p:nvPr>
            <p:ph type="pic" sz="quarter" idx="13"/>
          </p:nvPr>
        </p:nvSpPr>
        <p:spPr/>
      </p:sp>
    </p:spTree>
    <p:extLst>
      <p:ext uri="{BB962C8B-B14F-4D97-AF65-F5344CB8AC3E}">
        <p14:creationId xmlns:p14="http://schemas.microsoft.com/office/powerpoint/2010/main" val="160990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49D320CB-7446-4AC1-947D-1618B3410CF1}"/>
              </a:ext>
            </a:extLst>
          </p:cNvPr>
          <p:cNvSpPr>
            <a:spLocks noGrp="1"/>
          </p:cNvSpPr>
          <p:nvPr>
            <p:ph type="body" sz="quarter" idx="10"/>
          </p:nvPr>
        </p:nvSpPr>
        <p:spPr/>
        <p:txBody>
          <a:bodyPr>
            <a:normAutofit fontScale="92500" lnSpcReduction="10000"/>
          </a:bodyPr>
          <a:lstStyle/>
          <a:p>
            <a:endParaRPr lang="fi-FI"/>
          </a:p>
        </p:txBody>
      </p:sp>
      <p:sp>
        <p:nvSpPr>
          <p:cNvPr id="4" name="Tekstin paikkamerkki 3">
            <a:extLst>
              <a:ext uri="{FF2B5EF4-FFF2-40B4-BE49-F238E27FC236}">
                <a16:creationId xmlns:a16="http://schemas.microsoft.com/office/drawing/2014/main" id="{ECA8D071-C0C6-4189-8254-D40D74699B19}"/>
              </a:ext>
            </a:extLst>
          </p:cNvPr>
          <p:cNvSpPr>
            <a:spLocks noGrp="1"/>
          </p:cNvSpPr>
          <p:nvPr>
            <p:ph type="body" sz="quarter" idx="11"/>
          </p:nvPr>
        </p:nvSpPr>
        <p:spPr/>
        <p:txBody>
          <a:bodyPr>
            <a:normAutofit fontScale="85000" lnSpcReduction="20000"/>
          </a:bodyPr>
          <a:lstStyle/>
          <a:p>
            <a:endParaRPr lang="fi-FI" dirty="0"/>
          </a:p>
        </p:txBody>
      </p:sp>
      <p:sp>
        <p:nvSpPr>
          <p:cNvPr id="5" name="Tekstin paikkamerkki 4">
            <a:extLst>
              <a:ext uri="{FF2B5EF4-FFF2-40B4-BE49-F238E27FC236}">
                <a16:creationId xmlns:a16="http://schemas.microsoft.com/office/drawing/2014/main" id="{7DBF06D7-234E-450C-B984-0E1245BF1B20}"/>
              </a:ext>
            </a:extLst>
          </p:cNvPr>
          <p:cNvSpPr>
            <a:spLocks noGrp="1"/>
          </p:cNvSpPr>
          <p:nvPr>
            <p:ph type="body" sz="quarter" idx="12"/>
          </p:nvPr>
        </p:nvSpPr>
        <p:spPr/>
        <p:txBody>
          <a:bodyPr>
            <a:normAutofit fontScale="85000" lnSpcReduction="20000"/>
          </a:bodyPr>
          <a:lstStyle/>
          <a:p>
            <a:endParaRPr lang="fi-FI"/>
          </a:p>
        </p:txBody>
      </p:sp>
      <p:sp>
        <p:nvSpPr>
          <p:cNvPr id="6" name="Tekstin paikkamerkki 5">
            <a:extLst>
              <a:ext uri="{FF2B5EF4-FFF2-40B4-BE49-F238E27FC236}">
                <a16:creationId xmlns:a16="http://schemas.microsoft.com/office/drawing/2014/main" id="{588CAFA6-8D2A-4A8A-BE0E-5F606378D71D}"/>
              </a:ext>
            </a:extLst>
          </p:cNvPr>
          <p:cNvSpPr>
            <a:spLocks noGrp="1"/>
          </p:cNvSpPr>
          <p:nvPr>
            <p:ph type="body" sz="quarter" idx="13"/>
          </p:nvPr>
        </p:nvSpPr>
        <p:spPr/>
        <p:txBody>
          <a:bodyPr>
            <a:normAutofit fontScale="85000" lnSpcReduction="20000"/>
          </a:bodyPr>
          <a:lstStyle/>
          <a:p>
            <a:endParaRPr lang="fi-FI"/>
          </a:p>
        </p:txBody>
      </p:sp>
      <p:sp>
        <p:nvSpPr>
          <p:cNvPr id="23" name="Tekstin paikkamerkki 22">
            <a:extLst>
              <a:ext uri="{FF2B5EF4-FFF2-40B4-BE49-F238E27FC236}">
                <a16:creationId xmlns:a16="http://schemas.microsoft.com/office/drawing/2014/main" id="{D701C7DA-BF48-4CFB-8986-B05CB722E9AC}"/>
              </a:ext>
            </a:extLst>
          </p:cNvPr>
          <p:cNvSpPr>
            <a:spLocks noGrp="1"/>
          </p:cNvSpPr>
          <p:nvPr>
            <p:ph type="body" sz="quarter" idx="14"/>
          </p:nvPr>
        </p:nvSpPr>
        <p:spPr/>
        <p:txBody>
          <a:bodyPr>
            <a:normAutofit fontScale="85000" lnSpcReduction="20000"/>
          </a:bodyPr>
          <a:lstStyle/>
          <a:p>
            <a:endParaRPr lang="fi-FI"/>
          </a:p>
        </p:txBody>
      </p:sp>
      <p:sp>
        <p:nvSpPr>
          <p:cNvPr id="24" name="Tekstin paikkamerkki 23">
            <a:extLst>
              <a:ext uri="{FF2B5EF4-FFF2-40B4-BE49-F238E27FC236}">
                <a16:creationId xmlns:a16="http://schemas.microsoft.com/office/drawing/2014/main" id="{B6CBD883-8543-4BE1-921F-213BD82A10E8}"/>
              </a:ext>
            </a:extLst>
          </p:cNvPr>
          <p:cNvSpPr>
            <a:spLocks noGrp="1"/>
          </p:cNvSpPr>
          <p:nvPr>
            <p:ph type="body" sz="quarter" idx="15"/>
          </p:nvPr>
        </p:nvSpPr>
        <p:spPr/>
        <p:txBody>
          <a:bodyPr>
            <a:normAutofit fontScale="85000" lnSpcReduction="20000"/>
          </a:bodyPr>
          <a:lstStyle/>
          <a:p>
            <a:endParaRPr lang="fi-FI"/>
          </a:p>
        </p:txBody>
      </p:sp>
      <p:sp>
        <p:nvSpPr>
          <p:cNvPr id="25" name="Tekstin paikkamerkki 24" descr="Juurisyy. Kirjaa tähän juuri syy.">
            <a:extLst>
              <a:ext uri="{FF2B5EF4-FFF2-40B4-BE49-F238E27FC236}">
                <a16:creationId xmlns:a16="http://schemas.microsoft.com/office/drawing/2014/main" id="{6915C4D9-6ECE-4AA9-B540-233A165F22C2}"/>
              </a:ext>
            </a:extLst>
          </p:cNvPr>
          <p:cNvSpPr>
            <a:spLocks noGrp="1"/>
          </p:cNvSpPr>
          <p:nvPr>
            <p:ph type="body" sz="quarter" idx="16"/>
          </p:nvPr>
        </p:nvSpPr>
        <p:spPr/>
        <p:txBody>
          <a:bodyPr/>
          <a:lstStyle/>
          <a:p>
            <a:endParaRPr lang="fi-FI" dirty="0"/>
          </a:p>
        </p:txBody>
      </p:sp>
      <p:sp>
        <p:nvSpPr>
          <p:cNvPr id="2" name="Otsikko 1">
            <a:extLst>
              <a:ext uri="{FF2B5EF4-FFF2-40B4-BE49-F238E27FC236}">
                <a16:creationId xmlns:a16="http://schemas.microsoft.com/office/drawing/2014/main" id="{E7961509-B1E3-4CDE-B5E2-A6F09764AA4F}"/>
              </a:ext>
            </a:extLst>
          </p:cNvPr>
          <p:cNvSpPr>
            <a:spLocks noGrp="1"/>
          </p:cNvSpPr>
          <p:nvPr>
            <p:ph type="title" idx="4294967295"/>
          </p:nvPr>
        </p:nvSpPr>
        <p:spPr>
          <a:xfrm>
            <a:off x="0" y="-1189038"/>
            <a:ext cx="10658475" cy="1189038"/>
          </a:xfrm>
        </p:spPr>
        <p:txBody>
          <a:bodyPr vert="horz" lIns="0" tIns="0" rIns="0" bIns="0" rtlCol="0" anchor="b">
            <a:normAutofit/>
          </a:bodyPr>
          <a:lstStyle/>
          <a:p>
            <a:r>
              <a:rPr lang="fi-FI" dirty="0">
                <a:solidFill>
                  <a:srgbClr val="E6E6E6"/>
                </a:solidFill>
              </a:rPr>
              <a:t>Five whys</a:t>
            </a:r>
          </a:p>
        </p:txBody>
      </p:sp>
    </p:spTree>
    <p:extLst>
      <p:ext uri="{BB962C8B-B14F-4D97-AF65-F5344CB8AC3E}">
        <p14:creationId xmlns:p14="http://schemas.microsoft.com/office/powerpoint/2010/main" val="249761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58720E-B829-4B4B-A2D9-C5FBB61A187B}"/>
              </a:ext>
            </a:extLst>
          </p:cNvPr>
          <p:cNvSpPr>
            <a:spLocks noGrp="1"/>
          </p:cNvSpPr>
          <p:nvPr>
            <p:ph type="title" idx="4294967295"/>
          </p:nvPr>
        </p:nvSpPr>
        <p:spPr>
          <a:xfrm>
            <a:off x="766763" y="-1189707"/>
            <a:ext cx="10658475" cy="1189707"/>
          </a:xfrm>
        </p:spPr>
        <p:txBody>
          <a:bodyPr vert="horz" lIns="0" tIns="0" rIns="0" bIns="0" rtlCol="0" anchor="b">
            <a:normAutofit/>
          </a:bodyPr>
          <a:lstStyle/>
          <a:p>
            <a:r>
              <a:rPr lang="fi-FI" dirty="0">
                <a:solidFill>
                  <a:srgbClr val="E6E6E6"/>
                </a:solidFill>
              </a:rPr>
              <a:t>Jatkotoimenpiteet</a:t>
            </a:r>
          </a:p>
        </p:txBody>
      </p:sp>
      <p:sp>
        <p:nvSpPr>
          <p:cNvPr id="18" name="Tekstin paikkamerkki 17" descr="Riskienarvioon lisättävät asiat">
            <a:extLst>
              <a:ext uri="{FF2B5EF4-FFF2-40B4-BE49-F238E27FC236}">
                <a16:creationId xmlns:a16="http://schemas.microsoft.com/office/drawing/2014/main" id="{C1D712CA-52A7-4916-9A6D-740600062FDB}"/>
              </a:ext>
            </a:extLst>
          </p:cNvPr>
          <p:cNvSpPr>
            <a:spLocks noGrp="1"/>
          </p:cNvSpPr>
          <p:nvPr>
            <p:ph type="body" sz="quarter" idx="15"/>
          </p:nvPr>
        </p:nvSpPr>
        <p:spPr/>
        <p:txBody>
          <a:bodyPr/>
          <a:lstStyle/>
          <a:p>
            <a:endParaRPr lang="fi-FI"/>
          </a:p>
        </p:txBody>
      </p:sp>
      <p:sp>
        <p:nvSpPr>
          <p:cNvPr id="19" name="Tekstin paikkamerkki 18" descr="Porukalla läpikäytävät asiat">
            <a:extLst>
              <a:ext uri="{FF2B5EF4-FFF2-40B4-BE49-F238E27FC236}">
                <a16:creationId xmlns:a16="http://schemas.microsoft.com/office/drawing/2014/main" id="{4F201A00-7A85-4969-8538-5649951F9385}"/>
              </a:ext>
            </a:extLst>
          </p:cNvPr>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1735052242"/>
      </p:ext>
    </p:extLst>
  </p:cSld>
  <p:clrMapOvr>
    <a:masterClrMapping/>
  </p:clrMapOvr>
</p:sld>
</file>

<file path=ppt/theme/theme1.xml><?xml version="1.0" encoding="utf-8"?>
<a:theme xmlns:a="http://schemas.openxmlformats.org/drawingml/2006/main" name="Fennia">
  <a:themeElements>
    <a:clrScheme name="Fennia">
      <a:dk1>
        <a:sysClr val="windowText" lastClr="000000"/>
      </a:dk1>
      <a:lt1>
        <a:sysClr val="window" lastClr="FFFFFF"/>
      </a:lt1>
      <a:dk2>
        <a:srgbClr val="787878"/>
      </a:dk2>
      <a:lt2>
        <a:srgbClr val="CDCDCD"/>
      </a:lt2>
      <a:accent1>
        <a:srgbClr val="00A830"/>
      </a:accent1>
      <a:accent2>
        <a:srgbClr val="787878"/>
      </a:accent2>
      <a:accent3>
        <a:srgbClr val="CDCDCD"/>
      </a:accent3>
      <a:accent4>
        <a:srgbClr val="EBF06E"/>
      </a:accent4>
      <a:accent5>
        <a:srgbClr val="F58773"/>
      </a:accent5>
      <a:accent6>
        <a:srgbClr val="00A0BE"/>
      </a:accent6>
      <a:hlink>
        <a:srgbClr val="000000"/>
      </a:hlink>
      <a:folHlink>
        <a:srgbClr val="000000"/>
      </a:folHlink>
    </a:clrScheme>
    <a:fontScheme name="Fennia">
      <a:majorFont>
        <a:latin typeface="Fennia Sans"/>
        <a:ea typeface=""/>
        <a:cs typeface=""/>
      </a:majorFont>
      <a:minorFont>
        <a:latin typeface="Fenni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nnia.potx" id="{16ECF1D3-601F-4CE2-957F-A9CF8A124659}" vid="{88DB9377-6880-4CDD-BD36-BC0B35FB874D}"/>
    </a:ext>
  </a:extLst>
</a:theme>
</file>

<file path=ppt/theme/theme2.xml><?xml version="1.0" encoding="utf-8"?>
<a:theme xmlns:a="http://schemas.openxmlformats.org/drawingml/2006/main" name="1_Fennia">
  <a:themeElements>
    <a:clrScheme name="Fennia">
      <a:dk1>
        <a:sysClr val="windowText" lastClr="000000"/>
      </a:dk1>
      <a:lt1>
        <a:sysClr val="window" lastClr="FFFFFF"/>
      </a:lt1>
      <a:dk2>
        <a:srgbClr val="787878"/>
      </a:dk2>
      <a:lt2>
        <a:srgbClr val="CDCDCD"/>
      </a:lt2>
      <a:accent1>
        <a:srgbClr val="00A830"/>
      </a:accent1>
      <a:accent2>
        <a:srgbClr val="787878"/>
      </a:accent2>
      <a:accent3>
        <a:srgbClr val="CDCDCD"/>
      </a:accent3>
      <a:accent4>
        <a:srgbClr val="EBF06E"/>
      </a:accent4>
      <a:accent5>
        <a:srgbClr val="F58773"/>
      </a:accent5>
      <a:accent6>
        <a:srgbClr val="00A0BE"/>
      </a:accent6>
      <a:hlink>
        <a:srgbClr val="000000"/>
      </a:hlink>
      <a:folHlink>
        <a:srgbClr val="000000"/>
      </a:folHlink>
    </a:clrScheme>
    <a:fontScheme name="Fennia">
      <a:majorFont>
        <a:latin typeface="Fennia Sans"/>
        <a:ea typeface=""/>
        <a:cs typeface=""/>
      </a:majorFont>
      <a:minorFont>
        <a:latin typeface="Fenni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nnia_yritysesittely_uusi_FIN.potx" id="{D2F73DD5-B53C-4EEC-BC74-B211C63F8906}" vid="{47174833-B0D7-4DC3-9AE3-1E3B927DA6C3}"/>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Fennia_template_kuvilla_150420</Template>
  <TotalTime>18852</TotalTime>
  <Words>8</Words>
  <Application>Microsoft Office PowerPoint</Application>
  <PresentationFormat>Laajakuva</PresentationFormat>
  <Paragraphs>7</Paragraphs>
  <Slides>6</Slides>
  <Notes>1</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6</vt:i4>
      </vt:variant>
    </vt:vector>
  </HeadingPairs>
  <TitlesOfParts>
    <vt:vector size="16" baseType="lpstr">
      <vt:lpstr>Arial</vt:lpstr>
      <vt:lpstr>Wingdings 3</vt:lpstr>
      <vt:lpstr>Verdana Pro Cond Light</vt:lpstr>
      <vt:lpstr>Verdana</vt:lpstr>
      <vt:lpstr>Calibri</vt:lpstr>
      <vt:lpstr>Fennia Sans Light</vt:lpstr>
      <vt:lpstr>Fennia Sans</vt:lpstr>
      <vt:lpstr>Fennia Sans ExtraBold</vt:lpstr>
      <vt:lpstr>Fennia</vt:lpstr>
      <vt:lpstr>1_Fennia</vt:lpstr>
      <vt:lpstr>Kansilehti</vt:lpstr>
      <vt:lpstr>Tutkintaprosessi</vt:lpstr>
      <vt:lpstr>Tapaturmaseloste</vt:lpstr>
      <vt:lpstr>Kuvat</vt:lpstr>
      <vt:lpstr>Five whys</vt:lpstr>
      <vt:lpstr>Jatkotoimenpiteet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Työtapaturmat ja ammattitaudit valtakunnallisesti</dc:title>
  <dc:creator>Sistonen Petteri</dc:creator>
  <cp:keywords/>
  <cp:lastModifiedBy>Sistonen Petteri</cp:lastModifiedBy>
  <cp:revision>69</cp:revision>
  <dcterms:created xsi:type="dcterms:W3CDTF">2020-04-20T12:50:21Z</dcterms:created>
  <dcterms:modified xsi:type="dcterms:W3CDTF">2021-10-05T12:33:43Z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391.71.05.207</vt:lpwstr>
  </property>
  <property fmtid="{D5CDD505-2E9C-101B-9397-08002B2CF9AE}" pid="3" name="dvSaved">
    <vt:lpwstr>0</vt:lpwstr>
  </property>
  <property fmtid="{D5CDD505-2E9C-101B-9397-08002B2CF9AE}" pid="4" name="dvLanguage">
    <vt:lpwstr>1035</vt:lpwstr>
  </property>
  <property fmtid="{D5CDD505-2E9C-101B-9397-08002B2CF9AE}" pid="5" name="dvTemplate">
    <vt:lpwstr>Fennia valkoinen vaaka 169.pptx</vt:lpwstr>
  </property>
  <property fmtid="{D5CDD505-2E9C-101B-9397-08002B2CF9AE}" pid="6" name="dvDefinition">
    <vt:lpwstr>58 (dd_default.xml)</vt:lpwstr>
  </property>
  <property fmtid="{D5CDD505-2E9C-101B-9397-08002B2CF9AE}" pid="7" name="dvDefinitionID">
    <vt:lpwstr>58</vt:lpwstr>
  </property>
  <property fmtid="{D5CDD505-2E9C-101B-9397-08002B2CF9AE}" pid="8" name="dvContentFile">
    <vt:lpwstr>dd_default.xml</vt:lpwstr>
  </property>
  <property fmtid="{D5CDD505-2E9C-101B-9397-08002B2CF9AE}" pid="9" name="dvGlobalVerID">
    <vt:lpwstr>391.90.05.207</vt:lpwstr>
  </property>
  <property fmtid="{D5CDD505-2E9C-101B-9397-08002B2CF9AE}" pid="10" name="dvDefinitionVersion">
    <vt:lpwstr>5.2 / 12.12.2018</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lideBankPath">
    <vt:lpwstr>laajakuva</vt:lpwstr>
  </property>
  <property fmtid="{D5CDD505-2E9C-101B-9397-08002B2CF9AE}" pid="19" name="dvSavepath">
    <vt:lpwstr/>
  </property>
  <property fmtid="{D5CDD505-2E9C-101B-9397-08002B2CF9AE}" pid="20" name="dvUsed">
    <vt:lpwstr>1</vt:lpwstr>
  </property>
  <property fmtid="{D5CDD505-2E9C-101B-9397-08002B2CF9AE}" pid="21" name="dvCompany">
    <vt:lpwstr>FENN</vt:lpwstr>
  </property>
  <property fmtid="{D5CDD505-2E9C-101B-9397-08002B2CF9AE}" pid="22" name="dvSite">
    <vt:lpwstr>Fennian osoite</vt:lpwstr>
  </property>
  <property fmtid="{D5CDD505-2E9C-101B-9397-08002B2CF9AE}" pid="23" name="dvSubject">
    <vt:lpwstr>Riskienhallinta</vt:lpwstr>
  </property>
  <property fmtid="{D5CDD505-2E9C-101B-9397-08002B2CF9AE}" pid="24" name="dvNumbering">
    <vt:lpwstr>0</vt:lpwstr>
  </property>
  <property fmtid="{D5CDD505-2E9C-101B-9397-08002B2CF9AE}" pid="25" name="dvDUname">
    <vt:lpwstr>Välimaa Pia</vt:lpwstr>
  </property>
  <property fmtid="{D5CDD505-2E9C-101B-9397-08002B2CF9AE}" pid="26" name="dvDUdepartment">
    <vt:lpwstr/>
  </property>
  <property fmtid="{D5CDD505-2E9C-101B-9397-08002B2CF9AE}" pid="27" name="dvLogoExist">
    <vt:lpwstr>0</vt:lpwstr>
  </property>
  <property fmtid="{D5CDD505-2E9C-101B-9397-08002B2CF9AE}" pid="28" name="dvCurrentlogo">
    <vt:lpwstr>FENNIA_vari.png</vt:lpwstr>
  </property>
  <property fmtid="{D5CDD505-2E9C-101B-9397-08002B2CF9AE}" pid="29" name="FenniaCompanyTaxHTField0">
    <vt:lpwstr>Fennia|f5789a57-0664-4f95-8d73-7d1f1e8018c1</vt:lpwstr>
  </property>
  <property fmtid="{D5CDD505-2E9C-101B-9397-08002B2CF9AE}" pid="30" name="FenniaDocumentTypeTaxHTField0">
    <vt:lpwstr>Dokumentti|1af81090-7ca8-4fdc-a23e-cb6ca352dfb4</vt:lpwstr>
  </property>
  <property fmtid="{D5CDD505-2E9C-101B-9397-08002B2CF9AE}" pid="31" name="FenniaSubjectTaxHTField0">
    <vt:lpwstr>Riskienhallinta|92f54ce3-f050-42fe-a476-1bb575b970bf</vt:lpwstr>
  </property>
  <property fmtid="{D5CDD505-2E9C-101B-9397-08002B2CF9AE}" pid="32" name="FenniaProtectionLevelTaxHTField0">
    <vt:lpwstr>Sisäinen|185c7db9-23d8-45e8-be56-1f4246ba1c8f</vt:lpwstr>
  </property>
  <property fmtid="{D5CDD505-2E9C-101B-9397-08002B2CF9AE}" pid="33" name="FenniaPriorityTaxHTField0">
    <vt:lpwstr>Normaali|b11bdefb-5d6d-40ec-865d-83463ba12fe5</vt:lpwstr>
  </property>
  <property fmtid="{D5CDD505-2E9C-101B-9397-08002B2CF9AE}" pid="34" name="FenniaStatusTaxHTField0">
    <vt:lpwstr>Luonnos|7d65f5b5-7641-4aba-8153-8ecf275bf21f</vt:lpwstr>
  </property>
</Properties>
</file>