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1474711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BC7DBC-B78D-662D-F05D-E46658954747}" name="Fiona Harris" initials="FH" userId="S::fharris@enermech.com::45e38319-152f-4dfc-9fbf-e43b7a5bf2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A6F"/>
    <a:srgbClr val="196D9B"/>
    <a:srgbClr val="266B7E"/>
    <a:srgbClr val="000000"/>
    <a:srgbClr val="D1D1D1"/>
    <a:srgbClr val="BFBFBF"/>
    <a:srgbClr val="0D1115"/>
    <a:srgbClr val="7F7F7F"/>
    <a:srgbClr val="0039A6"/>
    <a:srgbClr val="006E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6"/>
  </p:normalViewPr>
  <p:slideViewPr>
    <p:cSldViewPr snapToGrid="0">
      <p:cViewPr varScale="1">
        <p:scale>
          <a:sx n="102" d="100"/>
          <a:sy n="102" d="100"/>
        </p:scale>
        <p:origin x="414" y="114"/>
      </p:cViewPr>
      <p:guideLst>
        <p:guide orient="horz" pos="2160"/>
        <p:guide pos="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E4966-A4FC-4D89-8926-755EABAB8655}" type="datetimeFigureOut">
              <a:rPr lang="en-GB" smtClean="0"/>
              <a:t>17/11/2025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0C65A-9066-46D0-A4A7-7321BB288646}" type="slidenum">
              <a:rPr lang="en-GB" smtClean="0"/>
              <a:t>‹#›</a:t>
            </a:fld>
            <a:endParaRPr lang="en-GB" dirty="0"/>
          </a:p>
        </p:txBody>
      </p:sp>
    </p:spTree>
    <p:extLst>
      <p:ext uri="{BB962C8B-B14F-4D97-AF65-F5344CB8AC3E}">
        <p14:creationId xmlns:p14="http://schemas.microsoft.com/office/powerpoint/2010/main" val="63858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B0C65A-9066-46D0-A4A7-7321BB288646}" type="slidenum">
              <a:rPr lang="en-GB" smtClean="0"/>
              <a:t>1</a:t>
            </a:fld>
            <a:endParaRPr lang="en-GB" dirty="0"/>
          </a:p>
        </p:txBody>
      </p:sp>
    </p:spTree>
    <p:extLst>
      <p:ext uri="{BB962C8B-B14F-4D97-AF65-F5344CB8AC3E}">
        <p14:creationId xmlns:p14="http://schemas.microsoft.com/office/powerpoint/2010/main" val="1999394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D778C2-86F3-B0D9-8C39-B06A2D2FBF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27890" y="531000"/>
            <a:ext cx="5796000" cy="5796000"/>
          </a:xfrm>
          <a:prstGeom prst="rect">
            <a:avLst/>
          </a:prstGeom>
        </p:spPr>
      </p:pic>
      <p:pic>
        <p:nvPicPr>
          <p:cNvPr id="7" name="Picture 6">
            <a:extLst>
              <a:ext uri="{FF2B5EF4-FFF2-40B4-BE49-F238E27FC236}">
                <a16:creationId xmlns:a16="http://schemas.microsoft.com/office/drawing/2014/main" id="{D893F72C-7E1F-6FF3-1679-FDCD2ECBBCC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9813398" y="441325"/>
            <a:ext cx="1682798" cy="783080"/>
          </a:xfrm>
          <a:prstGeom prst="rect">
            <a:avLst/>
          </a:prstGeom>
        </p:spPr>
      </p:pic>
      <p:sp>
        <p:nvSpPr>
          <p:cNvPr id="10" name="Rectangle 9">
            <a:extLst>
              <a:ext uri="{FF2B5EF4-FFF2-40B4-BE49-F238E27FC236}">
                <a16:creationId xmlns:a16="http://schemas.microsoft.com/office/drawing/2014/main" id="{C91EE6CF-F057-2BD4-4188-9646E53E1687}"/>
              </a:ext>
            </a:extLst>
          </p:cNvPr>
          <p:cNvSpPr/>
          <p:nvPr userDrawn="1"/>
        </p:nvSpPr>
        <p:spPr>
          <a:xfrm>
            <a:off x="1731146" y="2247058"/>
            <a:ext cx="8989488" cy="27722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65000"/>
              </a:lnSpc>
            </a:pPr>
            <a:r>
              <a:rPr lang="en-GB" sz="7200" b="1" cap="all" baseline="0" dirty="0">
                <a:effectLst/>
              </a:rPr>
              <a:t>EVERY SOLUTION HAS AN IMPACT</a:t>
            </a:r>
          </a:p>
        </p:txBody>
      </p:sp>
      <p:sp>
        <p:nvSpPr>
          <p:cNvPr id="12" name="Content Placeholder 11">
            <a:extLst>
              <a:ext uri="{FF2B5EF4-FFF2-40B4-BE49-F238E27FC236}">
                <a16:creationId xmlns:a16="http://schemas.microsoft.com/office/drawing/2014/main" id="{37619202-73E2-8A79-B628-93BD4CF282E9}"/>
              </a:ext>
            </a:extLst>
          </p:cNvPr>
          <p:cNvSpPr>
            <a:spLocks noGrp="1"/>
          </p:cNvSpPr>
          <p:nvPr>
            <p:ph sz="quarter" idx="10" hasCustomPrompt="1"/>
          </p:nvPr>
        </p:nvSpPr>
        <p:spPr>
          <a:xfrm>
            <a:off x="695325" y="6055159"/>
            <a:ext cx="4033838" cy="215598"/>
          </a:xfrm>
        </p:spPr>
        <p:txBody>
          <a:bodyPr lIns="0" tIns="0" rIns="0" bIns="0"/>
          <a:lstStyle>
            <a:lvl1pPr marL="0" indent="0">
              <a:lnSpc>
                <a:spcPct val="75000"/>
              </a:lnSpc>
              <a:buNone/>
              <a:defRPr sz="1800" b="1"/>
            </a:lvl1pPr>
            <a:lvl2pPr marL="457200" indent="0">
              <a:buNone/>
              <a:defRPr/>
            </a:lvl2pPr>
          </a:lstStyle>
          <a:p>
            <a:pPr lvl="0"/>
            <a:r>
              <a:rPr lang="en-GB" dirty="0"/>
              <a:t>Click to add Presentation Name</a:t>
            </a:r>
          </a:p>
        </p:txBody>
      </p:sp>
      <p:sp>
        <p:nvSpPr>
          <p:cNvPr id="14" name="Content Placeholder 13">
            <a:extLst>
              <a:ext uri="{FF2B5EF4-FFF2-40B4-BE49-F238E27FC236}">
                <a16:creationId xmlns:a16="http://schemas.microsoft.com/office/drawing/2014/main" id="{592494BD-64BB-A3BD-AE15-4A0BC326F100}"/>
              </a:ext>
            </a:extLst>
          </p:cNvPr>
          <p:cNvSpPr>
            <a:spLocks noGrp="1"/>
          </p:cNvSpPr>
          <p:nvPr>
            <p:ph sz="quarter" idx="11" hasCustomPrompt="1"/>
          </p:nvPr>
        </p:nvSpPr>
        <p:spPr>
          <a:xfrm>
            <a:off x="695325" y="6276180"/>
            <a:ext cx="4033838" cy="295275"/>
          </a:xfrm>
        </p:spPr>
        <p:txBody>
          <a:bodyPr lIns="0" tIns="0" rIns="0" bIns="0">
            <a:noAutofit/>
          </a:bodyPr>
          <a:lstStyle>
            <a:lvl1pPr marL="0" indent="0">
              <a:buNone/>
              <a:defRPr sz="1800"/>
            </a:lvl1pPr>
          </a:lstStyle>
          <a:p>
            <a:pPr lvl="0"/>
            <a:r>
              <a:rPr lang="en-GB" dirty="0"/>
              <a:t>Insert Month Year</a:t>
            </a:r>
          </a:p>
        </p:txBody>
      </p:sp>
    </p:spTree>
    <p:extLst>
      <p:ext uri="{BB962C8B-B14F-4D97-AF65-F5344CB8AC3E}">
        <p14:creationId xmlns:p14="http://schemas.microsoft.com/office/powerpoint/2010/main" val="1939951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Line layout with tex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87DA012-A889-3ED6-6271-1520BDDE9E1A}"/>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4" name="Group 3">
            <a:extLst>
              <a:ext uri="{FF2B5EF4-FFF2-40B4-BE49-F238E27FC236}">
                <a16:creationId xmlns:a16="http://schemas.microsoft.com/office/drawing/2014/main" id="{FFEFB4EB-0510-4A9E-BCF4-01B5B627C255}"/>
              </a:ext>
            </a:extLst>
          </p:cNvPr>
          <p:cNvGrpSpPr/>
          <p:nvPr userDrawn="1"/>
        </p:nvGrpSpPr>
        <p:grpSpPr>
          <a:xfrm>
            <a:off x="-238615" y="1527507"/>
            <a:ext cx="5586197" cy="1384127"/>
            <a:chOff x="-216364" y="1759817"/>
            <a:chExt cx="5586197" cy="1384127"/>
          </a:xfrm>
        </p:grpSpPr>
        <p:pic>
          <p:nvPicPr>
            <p:cNvPr id="5" name="Picture 4" descr="A blue line in the dark&#10;&#10;Description automatically generated">
              <a:extLst>
                <a:ext uri="{FF2B5EF4-FFF2-40B4-BE49-F238E27FC236}">
                  <a16:creationId xmlns:a16="http://schemas.microsoft.com/office/drawing/2014/main" id="{71370321-376D-7D5C-D448-3961B8056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64" y="1759817"/>
              <a:ext cx="5586197" cy="1384127"/>
            </a:xfrm>
            <a:prstGeom prst="rect">
              <a:avLst/>
            </a:prstGeom>
          </p:spPr>
        </p:pic>
        <p:cxnSp>
          <p:nvCxnSpPr>
            <p:cNvPr id="6" name="Straight Connector 5">
              <a:extLst>
                <a:ext uri="{FF2B5EF4-FFF2-40B4-BE49-F238E27FC236}">
                  <a16:creationId xmlns:a16="http://schemas.microsoft.com/office/drawing/2014/main" id="{27398735-9DF8-B398-2E17-32C57E6B7E8D}"/>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22532C9B-356E-38EE-C33D-114B76D920AA}"/>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Slide Number Placeholder 2">
            <a:extLst>
              <a:ext uri="{FF2B5EF4-FFF2-40B4-BE49-F238E27FC236}">
                <a16:creationId xmlns:a16="http://schemas.microsoft.com/office/drawing/2014/main" id="{340E8518-B47F-8E62-8BA0-BE555CDE327B}"/>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cxnSp>
        <p:nvCxnSpPr>
          <p:cNvPr id="28" name="Straight Connector 27">
            <a:extLst>
              <a:ext uri="{FF2B5EF4-FFF2-40B4-BE49-F238E27FC236}">
                <a16:creationId xmlns:a16="http://schemas.microsoft.com/office/drawing/2014/main" id="{87E11144-F61F-8CB7-05AC-7B8E76439A6F}"/>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EBF157A2-1838-E857-201B-52A4412580D2}"/>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1" name="Title 1">
            <a:extLst>
              <a:ext uri="{FF2B5EF4-FFF2-40B4-BE49-F238E27FC236}">
                <a16:creationId xmlns:a16="http://schemas.microsoft.com/office/drawing/2014/main" id="{4CCD4135-1852-DCF9-A5E0-2741F33B9A6C}"/>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US"/>
              <a:t>Click to edit Master title style</a:t>
            </a:r>
          </a:p>
        </p:txBody>
      </p:sp>
      <p:sp>
        <p:nvSpPr>
          <p:cNvPr id="32" name="Text Placeholder 51">
            <a:extLst>
              <a:ext uri="{FF2B5EF4-FFF2-40B4-BE49-F238E27FC236}">
                <a16:creationId xmlns:a16="http://schemas.microsoft.com/office/drawing/2014/main" id="{6A8C0D33-2B08-0744-75FD-A001B7FD32FC}"/>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33" name="Text Placeholder 4">
            <a:extLst>
              <a:ext uri="{FF2B5EF4-FFF2-40B4-BE49-F238E27FC236}">
                <a16:creationId xmlns:a16="http://schemas.microsoft.com/office/drawing/2014/main" id="{5249AFD1-3568-A39B-6521-B72A1D87E752}"/>
              </a:ext>
            </a:extLst>
          </p:cNvPr>
          <p:cNvSpPr>
            <a:spLocks noGrp="1"/>
          </p:cNvSpPr>
          <p:nvPr>
            <p:ph type="body" sz="quarter" idx="11"/>
          </p:nvPr>
        </p:nvSpPr>
        <p:spPr>
          <a:xfrm>
            <a:off x="695325" y="3236222"/>
            <a:ext cx="4095501"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48">
            <a:extLst>
              <a:ext uri="{FF2B5EF4-FFF2-40B4-BE49-F238E27FC236}">
                <a16:creationId xmlns:a16="http://schemas.microsoft.com/office/drawing/2014/main" id="{08A94304-6DFF-1358-C27E-16641D4B8485}"/>
              </a:ext>
            </a:extLst>
          </p:cNvPr>
          <p:cNvSpPr>
            <a:spLocks noGrp="1"/>
          </p:cNvSpPr>
          <p:nvPr>
            <p:ph sz="quarter" idx="14"/>
          </p:nvPr>
        </p:nvSpPr>
        <p:spPr>
          <a:xfrm>
            <a:off x="5454668" y="561975"/>
            <a:ext cx="6119813" cy="527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540CA318-8942-F964-38C8-84E5804DC1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Tree>
    <p:extLst>
      <p:ext uri="{BB962C8B-B14F-4D97-AF65-F5344CB8AC3E}">
        <p14:creationId xmlns:p14="http://schemas.microsoft.com/office/powerpoint/2010/main" val="221221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Line layout with grey">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44D595C-19F0-195B-FFB5-FC249E997918}"/>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1731BEA7-0D76-074A-86DC-E904F6AE13E0}"/>
              </a:ext>
            </a:extLst>
          </p:cNvPr>
          <p:cNvGrpSpPr/>
          <p:nvPr userDrawn="1"/>
        </p:nvGrpSpPr>
        <p:grpSpPr>
          <a:xfrm>
            <a:off x="-238615" y="1527507"/>
            <a:ext cx="5586197" cy="1384127"/>
            <a:chOff x="-216364" y="1759817"/>
            <a:chExt cx="5586197" cy="1384127"/>
          </a:xfrm>
        </p:grpSpPr>
        <p:pic>
          <p:nvPicPr>
            <p:cNvPr id="3" name="Picture 2" descr="A blue line in the dark&#10;&#10;Description automatically generated">
              <a:extLst>
                <a:ext uri="{FF2B5EF4-FFF2-40B4-BE49-F238E27FC236}">
                  <a16:creationId xmlns:a16="http://schemas.microsoft.com/office/drawing/2014/main" id="{D12828C4-7987-2668-B257-F104A472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64" y="1759817"/>
              <a:ext cx="5586197" cy="1384127"/>
            </a:xfrm>
            <a:prstGeom prst="rect">
              <a:avLst/>
            </a:prstGeom>
          </p:spPr>
        </p:pic>
        <p:cxnSp>
          <p:nvCxnSpPr>
            <p:cNvPr id="4" name="Straight Connector 3">
              <a:extLst>
                <a:ext uri="{FF2B5EF4-FFF2-40B4-BE49-F238E27FC236}">
                  <a16:creationId xmlns:a16="http://schemas.microsoft.com/office/drawing/2014/main" id="{7AE940A6-0893-AFD1-21D5-1C8D12D54C6F}"/>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FF72B3F9-0472-A8BC-CBBC-58B68230DF0B}"/>
              </a:ext>
            </a:extLst>
          </p:cNvPr>
          <p:cNvSpPr/>
          <p:nvPr userDrawn="1"/>
        </p:nvSpPr>
        <p:spPr>
          <a:xfrm>
            <a:off x="5002432" y="3739897"/>
            <a:ext cx="7189567" cy="311810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0B6B32EC-8551-C5B7-14EF-33F687D61A7E}"/>
              </a:ext>
            </a:extLst>
          </p:cNvPr>
          <p:cNvSpPr/>
          <p:nvPr userDrawn="1"/>
        </p:nvSpPr>
        <p:spPr>
          <a:xfrm>
            <a:off x="0" y="2789518"/>
            <a:ext cx="5002433" cy="40684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3" name="Slide Number Placeholder 2">
            <a:extLst>
              <a:ext uri="{FF2B5EF4-FFF2-40B4-BE49-F238E27FC236}">
                <a16:creationId xmlns:a16="http://schemas.microsoft.com/office/drawing/2014/main" id="{1BD64ADA-70D8-67F8-7C62-45BF1772FDF9}"/>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cxnSp>
        <p:nvCxnSpPr>
          <p:cNvPr id="34" name="Straight Connector 33">
            <a:extLst>
              <a:ext uri="{FF2B5EF4-FFF2-40B4-BE49-F238E27FC236}">
                <a16:creationId xmlns:a16="http://schemas.microsoft.com/office/drawing/2014/main" id="{9E88FA11-A7FB-89B9-369F-8AFD056E625B}"/>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35" name="Picture 34">
            <a:extLst>
              <a:ext uri="{FF2B5EF4-FFF2-40B4-BE49-F238E27FC236}">
                <a16:creationId xmlns:a16="http://schemas.microsoft.com/office/drawing/2014/main" id="{BAB6ABAF-13AF-C1E9-A99E-B5B4AA2B91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38" name="Rectangle 37">
            <a:extLst>
              <a:ext uri="{FF2B5EF4-FFF2-40B4-BE49-F238E27FC236}">
                <a16:creationId xmlns:a16="http://schemas.microsoft.com/office/drawing/2014/main" id="{6E971941-FAEE-07EF-CA62-50D52970D6FC}"/>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9" name="Slide Number Placeholder 2">
            <a:extLst>
              <a:ext uri="{FF2B5EF4-FFF2-40B4-BE49-F238E27FC236}">
                <a16:creationId xmlns:a16="http://schemas.microsoft.com/office/drawing/2014/main" id="{C6EAECD1-532C-DD4C-A7E4-BC667B87452E}"/>
              </a:ext>
            </a:extLst>
          </p:cNvPr>
          <p:cNvSpPr txBox="1">
            <a:spLocks/>
          </p:cNvSpPr>
          <p:nvPr userDrawn="1"/>
        </p:nvSpPr>
        <p:spPr>
          <a:xfrm>
            <a:off x="11496675" y="6372000"/>
            <a:ext cx="462688"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844428-A29F-4698-9E75-EA6891295689}" type="slidenum">
              <a:rPr lang="en-GB" smtClean="0"/>
              <a:pPr/>
              <a:t>‹#›</a:t>
            </a:fld>
            <a:endParaRPr lang="en-GB" dirty="0"/>
          </a:p>
        </p:txBody>
      </p:sp>
      <p:cxnSp>
        <p:nvCxnSpPr>
          <p:cNvPr id="40" name="Straight Connector 39">
            <a:extLst>
              <a:ext uri="{FF2B5EF4-FFF2-40B4-BE49-F238E27FC236}">
                <a16:creationId xmlns:a16="http://schemas.microsoft.com/office/drawing/2014/main" id="{62327BBC-CDEF-C102-7E5B-AB47D63E110A}"/>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C5533A63-758E-392D-B88A-17BEFEA0DDEF}"/>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44" name="Title 1">
            <a:extLst>
              <a:ext uri="{FF2B5EF4-FFF2-40B4-BE49-F238E27FC236}">
                <a16:creationId xmlns:a16="http://schemas.microsoft.com/office/drawing/2014/main" id="{E7E4E7BF-DA68-7EDA-90D9-5526C3AE7EB0}"/>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US"/>
              <a:t>Click to edit Master title style</a:t>
            </a:r>
          </a:p>
        </p:txBody>
      </p:sp>
      <p:sp>
        <p:nvSpPr>
          <p:cNvPr id="46" name="Text Placeholder 51">
            <a:extLst>
              <a:ext uri="{FF2B5EF4-FFF2-40B4-BE49-F238E27FC236}">
                <a16:creationId xmlns:a16="http://schemas.microsoft.com/office/drawing/2014/main" id="{9E8FFB5F-F15F-C6C8-3F22-60B2194DE320}"/>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47" name="Text Placeholder 4">
            <a:extLst>
              <a:ext uri="{FF2B5EF4-FFF2-40B4-BE49-F238E27FC236}">
                <a16:creationId xmlns:a16="http://schemas.microsoft.com/office/drawing/2014/main" id="{33DECFA6-65CE-F215-E614-72705FE7CA50}"/>
              </a:ext>
            </a:extLst>
          </p:cNvPr>
          <p:cNvSpPr>
            <a:spLocks noGrp="1"/>
          </p:cNvSpPr>
          <p:nvPr>
            <p:ph type="body" sz="quarter" idx="11"/>
          </p:nvPr>
        </p:nvSpPr>
        <p:spPr>
          <a:xfrm>
            <a:off x="695325" y="3236222"/>
            <a:ext cx="4095501"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Picture Placeholder 4">
            <a:extLst>
              <a:ext uri="{FF2B5EF4-FFF2-40B4-BE49-F238E27FC236}">
                <a16:creationId xmlns:a16="http://schemas.microsoft.com/office/drawing/2014/main" id="{A5B77815-3D5A-C0A9-2AAA-9137C8C692D1}"/>
              </a:ext>
            </a:extLst>
          </p:cNvPr>
          <p:cNvSpPr>
            <a:spLocks noGrp="1"/>
          </p:cNvSpPr>
          <p:nvPr>
            <p:ph type="pic" sz="quarter" idx="14"/>
          </p:nvPr>
        </p:nvSpPr>
        <p:spPr>
          <a:xfrm>
            <a:off x="5002213" y="0"/>
            <a:ext cx="7189787" cy="3739895"/>
          </a:xfrm>
        </p:spPr>
        <p:txBody>
          <a:bodyPr anchor="ctr"/>
          <a:lstStyle>
            <a:lvl1pPr algn="ctr">
              <a:defRPr/>
            </a:lvl1pPr>
          </a:lstStyle>
          <a:p>
            <a:r>
              <a:rPr lang="en-US"/>
              <a:t>Click icon to add picture</a:t>
            </a:r>
            <a:endParaRPr lang="en-GB"/>
          </a:p>
        </p:txBody>
      </p:sp>
      <p:sp>
        <p:nvSpPr>
          <p:cNvPr id="49" name="Text Placeholder 4">
            <a:extLst>
              <a:ext uri="{FF2B5EF4-FFF2-40B4-BE49-F238E27FC236}">
                <a16:creationId xmlns:a16="http://schemas.microsoft.com/office/drawing/2014/main" id="{E4DE19BF-B764-A0AD-0463-5254614D1253}"/>
              </a:ext>
            </a:extLst>
          </p:cNvPr>
          <p:cNvSpPr>
            <a:spLocks noGrp="1"/>
          </p:cNvSpPr>
          <p:nvPr>
            <p:ph type="body" sz="quarter" idx="15"/>
          </p:nvPr>
        </p:nvSpPr>
        <p:spPr>
          <a:xfrm>
            <a:off x="5486151" y="4087374"/>
            <a:ext cx="4095501" cy="1026499"/>
          </a:xfrm>
        </p:spPr>
        <p:txBody>
          <a:bodyPr wrap="square">
            <a:sp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802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ase Study 1 (FE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30" name="Group 29">
            <a:extLst>
              <a:ext uri="{FF2B5EF4-FFF2-40B4-BE49-F238E27FC236}">
                <a16:creationId xmlns:a16="http://schemas.microsoft.com/office/drawing/2014/main" id="{647AEDF2-1110-8D19-9BB7-5719D3DBE62C}"/>
              </a:ext>
            </a:extLst>
          </p:cNvPr>
          <p:cNvGrpSpPr/>
          <p:nvPr userDrawn="1"/>
        </p:nvGrpSpPr>
        <p:grpSpPr>
          <a:xfrm>
            <a:off x="-615504" y="1033413"/>
            <a:ext cx="6228000" cy="1060793"/>
            <a:chOff x="-216364" y="1921484"/>
            <a:chExt cx="5586197" cy="1060793"/>
          </a:xfrm>
        </p:grpSpPr>
        <p:pic>
          <p:nvPicPr>
            <p:cNvPr id="31" name="Picture 30">
              <a:extLst>
                <a:ext uri="{FF2B5EF4-FFF2-40B4-BE49-F238E27FC236}">
                  <a16:creationId xmlns:a16="http://schemas.microsoft.com/office/drawing/2014/main" id="{AC9AE40C-2B65-8740-4617-07077DD38AD9}"/>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216364" y="1921484"/>
              <a:ext cx="5586197" cy="1060793"/>
            </a:xfrm>
            <a:prstGeom prst="rect">
              <a:avLst/>
            </a:prstGeom>
          </p:spPr>
        </p:pic>
        <p:cxnSp>
          <p:nvCxnSpPr>
            <p:cNvPr id="32" name="Straight Connector 31">
              <a:extLst>
                <a:ext uri="{FF2B5EF4-FFF2-40B4-BE49-F238E27FC236}">
                  <a16:creationId xmlns:a16="http://schemas.microsoft.com/office/drawing/2014/main" id="{0B042B8D-856B-70EB-BDCD-C047E98090F1}"/>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5" name="Rectangle 14">
            <a:extLst>
              <a:ext uri="{FF2B5EF4-FFF2-40B4-BE49-F238E27FC236}">
                <a16:creationId xmlns:a16="http://schemas.microsoft.com/office/drawing/2014/main" id="{B2A6626A-FCA8-9E0A-723B-5513F90588F7}"/>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8" name="Picture Placeholder 47">
            <a:extLst>
              <a:ext uri="{FF2B5EF4-FFF2-40B4-BE49-F238E27FC236}">
                <a16:creationId xmlns:a16="http://schemas.microsoft.com/office/drawing/2014/main" id="{6F03FA39-0984-239B-FF6A-A04C918C3FAB}"/>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US"/>
              <a:t>Click icon to add picture</a:t>
            </a:r>
            <a:endParaRPr lang="en-US" dirty="0"/>
          </a:p>
        </p:txBody>
      </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6" name="Text Placeholder 75">
            <a:extLst>
              <a:ext uri="{FF2B5EF4-FFF2-40B4-BE49-F238E27FC236}">
                <a16:creationId xmlns:a16="http://schemas.microsoft.com/office/drawing/2014/main" id="{EED49B39-1112-0F61-550E-D4E4AEF05F1C}"/>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67" name="TextBox 66">
            <a:extLst>
              <a:ext uri="{FF2B5EF4-FFF2-40B4-BE49-F238E27FC236}">
                <a16:creationId xmlns:a16="http://schemas.microsoft.com/office/drawing/2014/main" id="{9F4FBD37-5447-7928-6579-A6D403C926F9}"/>
              </a:ext>
            </a:extLst>
          </p:cNvPr>
          <p:cNvSpPr txBox="1"/>
          <p:nvPr userDrawn="1"/>
        </p:nvSpPr>
        <p:spPr>
          <a:xfrm>
            <a:off x="409938" y="6431721"/>
            <a:ext cx="4299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3B035"/>
                </a:solidFill>
                <a:effectLst/>
                <a:uLnTx/>
                <a:uFillTx/>
                <a:latin typeface="Aptos" panose="02110004020202020204"/>
                <a:ea typeface="+mn-ea"/>
                <a:cs typeface="+mn-cs"/>
              </a:rPr>
              <a:t>FEED</a:t>
            </a:r>
          </a:p>
        </p:txBody>
      </p:sp>
      <p:grpSp>
        <p:nvGrpSpPr>
          <p:cNvPr id="5" name="Group 4">
            <a:extLst>
              <a:ext uri="{FF2B5EF4-FFF2-40B4-BE49-F238E27FC236}">
                <a16:creationId xmlns:a16="http://schemas.microsoft.com/office/drawing/2014/main" id="{D6C7C898-3D51-5869-480C-36A76F76C7A8}"/>
              </a:ext>
            </a:extLst>
          </p:cNvPr>
          <p:cNvGrpSpPr/>
          <p:nvPr userDrawn="1"/>
        </p:nvGrpSpPr>
        <p:grpSpPr>
          <a:xfrm>
            <a:off x="415369" y="6152025"/>
            <a:ext cx="1903335" cy="288000"/>
            <a:chOff x="8445840" y="6168905"/>
            <a:chExt cx="1903335" cy="288000"/>
          </a:xfrm>
        </p:grpSpPr>
        <p:sp>
          <p:nvSpPr>
            <p:cNvPr id="6" name="Oval 5">
              <a:extLst>
                <a:ext uri="{FF2B5EF4-FFF2-40B4-BE49-F238E27FC236}">
                  <a16:creationId xmlns:a16="http://schemas.microsoft.com/office/drawing/2014/main" id="{DA9E9853-CE8E-4F8B-BA00-49D66C43E869}"/>
                </a:ext>
              </a:extLst>
            </p:cNvPr>
            <p:cNvSpPr/>
            <p:nvPr/>
          </p:nvSpPr>
          <p:spPr>
            <a:xfrm>
              <a:off x="10061175"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6</a:t>
              </a:r>
            </a:p>
          </p:txBody>
        </p:sp>
        <p:sp>
          <p:nvSpPr>
            <p:cNvPr id="7" name="Oval 6">
              <a:extLst>
                <a:ext uri="{FF2B5EF4-FFF2-40B4-BE49-F238E27FC236}">
                  <a16:creationId xmlns:a16="http://schemas.microsoft.com/office/drawing/2014/main" id="{79CA4C42-203B-F801-7B8D-7EE49BB9EDF7}"/>
                </a:ext>
              </a:extLst>
            </p:cNvPr>
            <p:cNvSpPr/>
            <p:nvPr/>
          </p:nvSpPr>
          <p:spPr>
            <a:xfrm>
              <a:off x="8445840" y="6168905"/>
              <a:ext cx="288000" cy="288000"/>
            </a:xfrm>
            <a:prstGeom prst="ellipse">
              <a:avLst/>
            </a:prstGeom>
            <a:solidFill>
              <a:schemeClr val="bg1"/>
            </a:solidFill>
            <a:ln>
              <a:solidFill>
                <a:srgbClr val="33B0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3B035"/>
                  </a:solidFill>
                </a:rPr>
                <a:t>1</a:t>
              </a:r>
            </a:p>
          </p:txBody>
        </p:sp>
        <p:sp>
          <p:nvSpPr>
            <p:cNvPr id="8" name="Oval 7">
              <a:extLst>
                <a:ext uri="{FF2B5EF4-FFF2-40B4-BE49-F238E27FC236}">
                  <a16:creationId xmlns:a16="http://schemas.microsoft.com/office/drawing/2014/main" id="{4BFC93E9-8C53-6142-5F9B-DB8483673CEC}"/>
                </a:ext>
              </a:extLst>
            </p:cNvPr>
            <p:cNvSpPr/>
            <p:nvPr/>
          </p:nvSpPr>
          <p:spPr>
            <a:xfrm>
              <a:off x="8772045"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2</a:t>
              </a:r>
            </a:p>
          </p:txBody>
        </p:sp>
        <p:sp>
          <p:nvSpPr>
            <p:cNvPr id="9" name="Rectangle 8">
              <a:extLst>
                <a:ext uri="{FF2B5EF4-FFF2-40B4-BE49-F238E27FC236}">
                  <a16:creationId xmlns:a16="http://schemas.microsoft.com/office/drawing/2014/main" id="{90F5C556-0B26-7BB2-C211-A436C542EC13}"/>
                </a:ext>
              </a:extLst>
            </p:cNvPr>
            <p:cNvSpPr/>
            <p:nvPr/>
          </p:nvSpPr>
          <p:spPr>
            <a:xfrm>
              <a:off x="8700419"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1314056E-944A-2CFA-37D3-403DD849066F}"/>
                </a:ext>
              </a:extLst>
            </p:cNvPr>
            <p:cNvSpPr/>
            <p:nvPr/>
          </p:nvSpPr>
          <p:spPr>
            <a:xfrm>
              <a:off x="9094272"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3</a:t>
              </a:r>
            </a:p>
          </p:txBody>
        </p:sp>
        <p:sp>
          <p:nvSpPr>
            <p:cNvPr id="12" name="Oval 11">
              <a:extLst>
                <a:ext uri="{FF2B5EF4-FFF2-40B4-BE49-F238E27FC236}">
                  <a16:creationId xmlns:a16="http://schemas.microsoft.com/office/drawing/2014/main" id="{83D68CAF-CB70-1848-4EAF-BB46A86D909C}"/>
                </a:ext>
              </a:extLst>
            </p:cNvPr>
            <p:cNvSpPr/>
            <p:nvPr/>
          </p:nvSpPr>
          <p:spPr>
            <a:xfrm>
              <a:off x="9418917"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4</a:t>
              </a:r>
            </a:p>
          </p:txBody>
        </p:sp>
        <p:sp>
          <p:nvSpPr>
            <p:cNvPr id="13" name="Oval 12">
              <a:extLst>
                <a:ext uri="{FF2B5EF4-FFF2-40B4-BE49-F238E27FC236}">
                  <a16:creationId xmlns:a16="http://schemas.microsoft.com/office/drawing/2014/main" id="{3C04587C-FF1D-C9FC-A34D-54CA295740DA}"/>
                </a:ext>
              </a:extLst>
            </p:cNvPr>
            <p:cNvSpPr/>
            <p:nvPr/>
          </p:nvSpPr>
          <p:spPr>
            <a:xfrm>
              <a:off x="9741144"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5</a:t>
              </a:r>
            </a:p>
          </p:txBody>
        </p:sp>
        <p:sp>
          <p:nvSpPr>
            <p:cNvPr id="14" name="Rectangle 13">
              <a:extLst>
                <a:ext uri="{FF2B5EF4-FFF2-40B4-BE49-F238E27FC236}">
                  <a16:creationId xmlns:a16="http://schemas.microsoft.com/office/drawing/2014/main" id="{F763FB6D-2D9A-A415-ACA8-553D650C6290}"/>
                </a:ext>
              </a:extLst>
            </p:cNvPr>
            <p:cNvSpPr/>
            <p:nvPr/>
          </p:nvSpPr>
          <p:spPr>
            <a:xfrm>
              <a:off x="9025895"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8E19266-0E05-CE2D-5112-B2B576EFBAFC}"/>
                </a:ext>
              </a:extLst>
            </p:cNvPr>
            <p:cNvSpPr/>
            <p:nvPr/>
          </p:nvSpPr>
          <p:spPr>
            <a:xfrm>
              <a:off x="9351368"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A02913B-FB02-A02E-0A57-2A6C8AC8FBEF}"/>
                </a:ext>
              </a:extLst>
            </p:cNvPr>
            <p:cNvSpPr/>
            <p:nvPr/>
          </p:nvSpPr>
          <p:spPr>
            <a:xfrm>
              <a:off x="9696520"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Extract 19">
              <a:extLst>
                <a:ext uri="{FF2B5EF4-FFF2-40B4-BE49-F238E27FC236}">
                  <a16:creationId xmlns:a16="http://schemas.microsoft.com/office/drawing/2014/main" id="{DA376664-4C43-B28B-C3DD-2D1AAAB82D07}"/>
                </a:ext>
              </a:extLst>
            </p:cNvPr>
            <p:cNvSpPr/>
            <p:nvPr/>
          </p:nvSpPr>
          <p:spPr>
            <a:xfrm rot="5400000">
              <a:off x="8728380"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Extract 20">
              <a:extLst>
                <a:ext uri="{FF2B5EF4-FFF2-40B4-BE49-F238E27FC236}">
                  <a16:creationId xmlns:a16="http://schemas.microsoft.com/office/drawing/2014/main" id="{F8A6F4D5-836C-07A2-DBCE-E4CBE1BD1F8A}"/>
                </a:ext>
              </a:extLst>
            </p:cNvPr>
            <p:cNvSpPr/>
            <p:nvPr/>
          </p:nvSpPr>
          <p:spPr>
            <a:xfrm rot="5400000">
              <a:off x="9060214"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Extract 22">
              <a:extLst>
                <a:ext uri="{FF2B5EF4-FFF2-40B4-BE49-F238E27FC236}">
                  <a16:creationId xmlns:a16="http://schemas.microsoft.com/office/drawing/2014/main" id="{6FC50DC7-0709-1604-DE7C-E8E6C1A31035}"/>
                </a:ext>
              </a:extLst>
            </p:cNvPr>
            <p:cNvSpPr/>
            <p:nvPr/>
          </p:nvSpPr>
          <p:spPr>
            <a:xfrm rot="5400000">
              <a:off x="9379326"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Extract 25">
              <a:extLst>
                <a:ext uri="{FF2B5EF4-FFF2-40B4-BE49-F238E27FC236}">
                  <a16:creationId xmlns:a16="http://schemas.microsoft.com/office/drawing/2014/main" id="{93B75AFC-7831-F102-160D-67993BC04E06}"/>
                </a:ext>
              </a:extLst>
            </p:cNvPr>
            <p:cNvSpPr/>
            <p:nvPr/>
          </p:nvSpPr>
          <p:spPr>
            <a:xfrm rot="5400000">
              <a:off x="9705390"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4FE72739-AB23-D5B1-EAB7-3D1D40AAB990}"/>
                </a:ext>
              </a:extLst>
            </p:cNvPr>
            <p:cNvSpPr/>
            <p:nvPr/>
          </p:nvSpPr>
          <p:spPr>
            <a:xfrm>
              <a:off x="10022764"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Extract 27">
              <a:extLst>
                <a:ext uri="{FF2B5EF4-FFF2-40B4-BE49-F238E27FC236}">
                  <a16:creationId xmlns:a16="http://schemas.microsoft.com/office/drawing/2014/main" id="{C3BFB9D5-DA1E-EBF0-D012-4B164B5FD6F9}"/>
                </a:ext>
              </a:extLst>
            </p:cNvPr>
            <p:cNvSpPr/>
            <p:nvPr/>
          </p:nvSpPr>
          <p:spPr>
            <a:xfrm rot="5400000">
              <a:off x="10031634"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9" name="Picture 28">
            <a:extLst>
              <a:ext uri="{FF2B5EF4-FFF2-40B4-BE49-F238E27FC236}">
                <a16:creationId xmlns:a16="http://schemas.microsoft.com/office/drawing/2014/main" id="{77B00937-1A1C-960A-2F92-39365615EDC1}"/>
              </a:ext>
            </a:extLst>
          </p:cNvPr>
          <p:cNvPicPr>
            <a:picLocks noChangeAspect="1"/>
          </p:cNvPicPr>
          <p:nvPr userDrawn="1"/>
        </p:nvPicPr>
        <p:blipFill>
          <a:blip r:embed="rId4">
            <a:extLst>
              <a:ext uri="{28A0092B-C50C-407E-A947-70E740481C1C}">
                <a14:useLocalDpi xmlns:a14="http://schemas.microsoft.com/office/drawing/2010/main" val="0"/>
              </a:ext>
            </a:extLst>
          </a:blip>
          <a:srcRect l="6956" t="8379" r="6045" b="7875"/>
          <a:stretch/>
        </p:blipFill>
        <p:spPr>
          <a:xfrm rot="7494864">
            <a:off x="9319212" y="150667"/>
            <a:ext cx="2430925" cy="2340000"/>
          </a:xfrm>
          <a:prstGeom prst="rect">
            <a:avLst/>
          </a:prstGeom>
        </p:spPr>
      </p:pic>
    </p:spTree>
    <p:extLst>
      <p:ext uri="{BB962C8B-B14F-4D97-AF65-F5344CB8AC3E}">
        <p14:creationId xmlns:p14="http://schemas.microsoft.com/office/powerpoint/2010/main" val="247083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ase Study 2 (Eng. &amp; Con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30" name="Group 29">
            <a:extLst>
              <a:ext uri="{FF2B5EF4-FFF2-40B4-BE49-F238E27FC236}">
                <a16:creationId xmlns:a16="http://schemas.microsoft.com/office/drawing/2014/main" id="{1BE4BD24-6880-152C-57D7-E8F6D82AC5BC}"/>
              </a:ext>
            </a:extLst>
          </p:cNvPr>
          <p:cNvGrpSpPr/>
          <p:nvPr userDrawn="1"/>
        </p:nvGrpSpPr>
        <p:grpSpPr>
          <a:xfrm>
            <a:off x="-615504" y="1033413"/>
            <a:ext cx="6228000" cy="1060793"/>
            <a:chOff x="-216364" y="1921484"/>
            <a:chExt cx="5586197" cy="1060793"/>
          </a:xfrm>
        </p:grpSpPr>
        <p:pic>
          <p:nvPicPr>
            <p:cNvPr id="31" name="Picture 30">
              <a:extLst>
                <a:ext uri="{FF2B5EF4-FFF2-40B4-BE49-F238E27FC236}">
                  <a16:creationId xmlns:a16="http://schemas.microsoft.com/office/drawing/2014/main" id="{76BB5704-CD9B-CF71-BDF2-309B6ABAB568}"/>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216364" y="1921484"/>
              <a:ext cx="5586197" cy="1060793"/>
            </a:xfrm>
            <a:prstGeom prst="rect">
              <a:avLst/>
            </a:prstGeom>
          </p:spPr>
        </p:pic>
        <p:cxnSp>
          <p:nvCxnSpPr>
            <p:cNvPr id="32" name="Straight Connector 31">
              <a:extLst>
                <a:ext uri="{FF2B5EF4-FFF2-40B4-BE49-F238E27FC236}">
                  <a16:creationId xmlns:a16="http://schemas.microsoft.com/office/drawing/2014/main" id="{6C60B25B-6F33-3A64-1983-C5230E3DE9D1}"/>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5" name="Rectangle 14">
            <a:extLst>
              <a:ext uri="{FF2B5EF4-FFF2-40B4-BE49-F238E27FC236}">
                <a16:creationId xmlns:a16="http://schemas.microsoft.com/office/drawing/2014/main" id="{B2A6626A-FCA8-9E0A-723B-5513F90588F7}"/>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8" name="Picture Placeholder 47">
            <a:extLst>
              <a:ext uri="{FF2B5EF4-FFF2-40B4-BE49-F238E27FC236}">
                <a16:creationId xmlns:a16="http://schemas.microsoft.com/office/drawing/2014/main" id="{6F03FA39-0984-239B-FF6A-A04C918C3FAB}"/>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US"/>
              <a:t>Click icon to add picture</a:t>
            </a:r>
            <a:endParaRPr lang="en-US" dirty="0"/>
          </a:p>
        </p:txBody>
      </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6" name="Text Placeholder 75">
            <a:extLst>
              <a:ext uri="{FF2B5EF4-FFF2-40B4-BE49-F238E27FC236}">
                <a16:creationId xmlns:a16="http://schemas.microsoft.com/office/drawing/2014/main" id="{EED49B39-1112-0F61-550E-D4E4AEF05F1C}"/>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67" name="TextBox 66">
            <a:extLst>
              <a:ext uri="{FF2B5EF4-FFF2-40B4-BE49-F238E27FC236}">
                <a16:creationId xmlns:a16="http://schemas.microsoft.com/office/drawing/2014/main" id="{9F4FBD37-5447-7928-6579-A6D403C926F9}"/>
              </a:ext>
            </a:extLst>
          </p:cNvPr>
          <p:cNvSpPr txBox="1"/>
          <p:nvPr userDrawn="1"/>
        </p:nvSpPr>
        <p:spPr>
          <a:xfrm>
            <a:off x="752839" y="6431721"/>
            <a:ext cx="84670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19A6F"/>
                </a:solidFill>
                <a:effectLst/>
                <a:uLnTx/>
                <a:uFillTx/>
                <a:latin typeface="Aptos" panose="02110004020202020204"/>
                <a:ea typeface="+mn-ea"/>
                <a:cs typeface="+mn-cs"/>
              </a:rPr>
              <a:t>Eng. &amp; Constr.</a:t>
            </a:r>
          </a:p>
        </p:txBody>
      </p:sp>
      <p:grpSp>
        <p:nvGrpSpPr>
          <p:cNvPr id="5" name="Group 4">
            <a:extLst>
              <a:ext uri="{FF2B5EF4-FFF2-40B4-BE49-F238E27FC236}">
                <a16:creationId xmlns:a16="http://schemas.microsoft.com/office/drawing/2014/main" id="{D6C7C898-3D51-5869-480C-36A76F76C7A8}"/>
              </a:ext>
            </a:extLst>
          </p:cNvPr>
          <p:cNvGrpSpPr/>
          <p:nvPr userDrawn="1"/>
        </p:nvGrpSpPr>
        <p:grpSpPr>
          <a:xfrm>
            <a:off x="415369" y="6152025"/>
            <a:ext cx="1903335" cy="288000"/>
            <a:chOff x="8445840" y="6168905"/>
            <a:chExt cx="1903335" cy="288000"/>
          </a:xfrm>
        </p:grpSpPr>
        <p:sp>
          <p:nvSpPr>
            <p:cNvPr id="6" name="Oval 5">
              <a:extLst>
                <a:ext uri="{FF2B5EF4-FFF2-40B4-BE49-F238E27FC236}">
                  <a16:creationId xmlns:a16="http://schemas.microsoft.com/office/drawing/2014/main" id="{DA9E9853-CE8E-4F8B-BA00-49D66C43E869}"/>
                </a:ext>
              </a:extLst>
            </p:cNvPr>
            <p:cNvSpPr/>
            <p:nvPr/>
          </p:nvSpPr>
          <p:spPr>
            <a:xfrm>
              <a:off x="10061175"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6</a:t>
              </a:r>
            </a:p>
          </p:txBody>
        </p:sp>
        <p:sp>
          <p:nvSpPr>
            <p:cNvPr id="7" name="Oval 6">
              <a:extLst>
                <a:ext uri="{FF2B5EF4-FFF2-40B4-BE49-F238E27FC236}">
                  <a16:creationId xmlns:a16="http://schemas.microsoft.com/office/drawing/2014/main" id="{79CA4C42-203B-F801-7B8D-7EE49BB9EDF7}"/>
                </a:ext>
              </a:extLst>
            </p:cNvPr>
            <p:cNvSpPr/>
            <p:nvPr/>
          </p:nvSpPr>
          <p:spPr>
            <a:xfrm>
              <a:off x="8445840"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1</a:t>
              </a:r>
            </a:p>
          </p:txBody>
        </p:sp>
        <p:sp>
          <p:nvSpPr>
            <p:cNvPr id="8" name="Oval 7">
              <a:extLst>
                <a:ext uri="{FF2B5EF4-FFF2-40B4-BE49-F238E27FC236}">
                  <a16:creationId xmlns:a16="http://schemas.microsoft.com/office/drawing/2014/main" id="{4BFC93E9-8C53-6142-5F9B-DB8483673CEC}"/>
                </a:ext>
              </a:extLst>
            </p:cNvPr>
            <p:cNvSpPr/>
            <p:nvPr/>
          </p:nvSpPr>
          <p:spPr>
            <a:xfrm>
              <a:off x="8772045" y="6168905"/>
              <a:ext cx="288000" cy="288000"/>
            </a:xfrm>
            <a:prstGeom prst="ellipse">
              <a:avLst/>
            </a:prstGeom>
            <a:solidFill>
              <a:schemeClr val="bg1"/>
            </a:solidFill>
            <a:ln>
              <a:solidFill>
                <a:srgbClr val="319A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19A6F"/>
                  </a:solidFill>
                </a:rPr>
                <a:t>2</a:t>
              </a:r>
            </a:p>
          </p:txBody>
        </p:sp>
        <p:sp>
          <p:nvSpPr>
            <p:cNvPr id="9" name="Rectangle 8">
              <a:extLst>
                <a:ext uri="{FF2B5EF4-FFF2-40B4-BE49-F238E27FC236}">
                  <a16:creationId xmlns:a16="http://schemas.microsoft.com/office/drawing/2014/main" id="{90F5C556-0B26-7BB2-C211-A436C542EC13}"/>
                </a:ext>
              </a:extLst>
            </p:cNvPr>
            <p:cNvSpPr/>
            <p:nvPr/>
          </p:nvSpPr>
          <p:spPr>
            <a:xfrm>
              <a:off x="8700419"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1314056E-944A-2CFA-37D3-403DD849066F}"/>
                </a:ext>
              </a:extLst>
            </p:cNvPr>
            <p:cNvSpPr/>
            <p:nvPr/>
          </p:nvSpPr>
          <p:spPr>
            <a:xfrm>
              <a:off x="9094272"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3</a:t>
              </a:r>
            </a:p>
          </p:txBody>
        </p:sp>
        <p:sp>
          <p:nvSpPr>
            <p:cNvPr id="12" name="Oval 11">
              <a:extLst>
                <a:ext uri="{FF2B5EF4-FFF2-40B4-BE49-F238E27FC236}">
                  <a16:creationId xmlns:a16="http://schemas.microsoft.com/office/drawing/2014/main" id="{83D68CAF-CB70-1848-4EAF-BB46A86D909C}"/>
                </a:ext>
              </a:extLst>
            </p:cNvPr>
            <p:cNvSpPr/>
            <p:nvPr/>
          </p:nvSpPr>
          <p:spPr>
            <a:xfrm>
              <a:off x="9418917"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4</a:t>
              </a:r>
            </a:p>
          </p:txBody>
        </p:sp>
        <p:sp>
          <p:nvSpPr>
            <p:cNvPr id="13" name="Oval 12">
              <a:extLst>
                <a:ext uri="{FF2B5EF4-FFF2-40B4-BE49-F238E27FC236}">
                  <a16:creationId xmlns:a16="http://schemas.microsoft.com/office/drawing/2014/main" id="{3C04587C-FF1D-C9FC-A34D-54CA295740DA}"/>
                </a:ext>
              </a:extLst>
            </p:cNvPr>
            <p:cNvSpPr/>
            <p:nvPr/>
          </p:nvSpPr>
          <p:spPr>
            <a:xfrm>
              <a:off x="9741144"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5</a:t>
              </a:r>
            </a:p>
          </p:txBody>
        </p:sp>
        <p:sp>
          <p:nvSpPr>
            <p:cNvPr id="14" name="Rectangle 13">
              <a:extLst>
                <a:ext uri="{FF2B5EF4-FFF2-40B4-BE49-F238E27FC236}">
                  <a16:creationId xmlns:a16="http://schemas.microsoft.com/office/drawing/2014/main" id="{F763FB6D-2D9A-A415-ACA8-553D650C6290}"/>
                </a:ext>
              </a:extLst>
            </p:cNvPr>
            <p:cNvSpPr/>
            <p:nvPr/>
          </p:nvSpPr>
          <p:spPr>
            <a:xfrm>
              <a:off x="9025895"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8E19266-0E05-CE2D-5112-B2B576EFBAFC}"/>
                </a:ext>
              </a:extLst>
            </p:cNvPr>
            <p:cNvSpPr/>
            <p:nvPr/>
          </p:nvSpPr>
          <p:spPr>
            <a:xfrm>
              <a:off x="9351368"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A02913B-FB02-A02E-0A57-2A6C8AC8FBEF}"/>
                </a:ext>
              </a:extLst>
            </p:cNvPr>
            <p:cNvSpPr/>
            <p:nvPr/>
          </p:nvSpPr>
          <p:spPr>
            <a:xfrm>
              <a:off x="9696520"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Extract 19">
              <a:extLst>
                <a:ext uri="{FF2B5EF4-FFF2-40B4-BE49-F238E27FC236}">
                  <a16:creationId xmlns:a16="http://schemas.microsoft.com/office/drawing/2014/main" id="{DA376664-4C43-B28B-C3DD-2D1AAAB82D07}"/>
                </a:ext>
              </a:extLst>
            </p:cNvPr>
            <p:cNvSpPr/>
            <p:nvPr/>
          </p:nvSpPr>
          <p:spPr>
            <a:xfrm rot="5400000">
              <a:off x="8728380" y="6284105"/>
              <a:ext cx="72000" cy="57600"/>
            </a:xfrm>
            <a:prstGeom prst="flowChartExtract">
              <a:avLst/>
            </a:prstGeom>
            <a:solidFill>
              <a:srgbClr val="319A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Extract 20">
              <a:extLst>
                <a:ext uri="{FF2B5EF4-FFF2-40B4-BE49-F238E27FC236}">
                  <a16:creationId xmlns:a16="http://schemas.microsoft.com/office/drawing/2014/main" id="{F8A6F4D5-836C-07A2-DBCE-E4CBE1BD1F8A}"/>
                </a:ext>
              </a:extLst>
            </p:cNvPr>
            <p:cNvSpPr/>
            <p:nvPr/>
          </p:nvSpPr>
          <p:spPr>
            <a:xfrm rot="5400000">
              <a:off x="9060214"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Extract 22">
              <a:extLst>
                <a:ext uri="{FF2B5EF4-FFF2-40B4-BE49-F238E27FC236}">
                  <a16:creationId xmlns:a16="http://schemas.microsoft.com/office/drawing/2014/main" id="{6FC50DC7-0709-1604-DE7C-E8E6C1A31035}"/>
                </a:ext>
              </a:extLst>
            </p:cNvPr>
            <p:cNvSpPr/>
            <p:nvPr/>
          </p:nvSpPr>
          <p:spPr>
            <a:xfrm rot="5400000">
              <a:off x="9379326"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Extract 25">
              <a:extLst>
                <a:ext uri="{FF2B5EF4-FFF2-40B4-BE49-F238E27FC236}">
                  <a16:creationId xmlns:a16="http://schemas.microsoft.com/office/drawing/2014/main" id="{93B75AFC-7831-F102-160D-67993BC04E06}"/>
                </a:ext>
              </a:extLst>
            </p:cNvPr>
            <p:cNvSpPr/>
            <p:nvPr/>
          </p:nvSpPr>
          <p:spPr>
            <a:xfrm rot="5400000">
              <a:off x="9705390"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4FE72739-AB23-D5B1-EAB7-3D1D40AAB990}"/>
                </a:ext>
              </a:extLst>
            </p:cNvPr>
            <p:cNvSpPr/>
            <p:nvPr/>
          </p:nvSpPr>
          <p:spPr>
            <a:xfrm>
              <a:off x="10022764"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Extract 27">
              <a:extLst>
                <a:ext uri="{FF2B5EF4-FFF2-40B4-BE49-F238E27FC236}">
                  <a16:creationId xmlns:a16="http://schemas.microsoft.com/office/drawing/2014/main" id="{C3BFB9D5-DA1E-EBF0-D012-4B164B5FD6F9}"/>
                </a:ext>
              </a:extLst>
            </p:cNvPr>
            <p:cNvSpPr/>
            <p:nvPr/>
          </p:nvSpPr>
          <p:spPr>
            <a:xfrm rot="5400000">
              <a:off x="10031634"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9" name="Picture 28">
            <a:extLst>
              <a:ext uri="{FF2B5EF4-FFF2-40B4-BE49-F238E27FC236}">
                <a16:creationId xmlns:a16="http://schemas.microsoft.com/office/drawing/2014/main" id="{069E6905-0AB0-21E8-1F9E-5FC6A19E97C8}"/>
              </a:ext>
            </a:extLst>
          </p:cNvPr>
          <p:cNvPicPr>
            <a:picLocks noChangeAspect="1"/>
          </p:cNvPicPr>
          <p:nvPr userDrawn="1"/>
        </p:nvPicPr>
        <p:blipFill>
          <a:blip r:embed="rId4">
            <a:extLst>
              <a:ext uri="{28A0092B-C50C-407E-A947-70E740481C1C}">
                <a14:useLocalDpi xmlns:a14="http://schemas.microsoft.com/office/drawing/2010/main" val="0"/>
              </a:ext>
            </a:extLst>
          </a:blip>
          <a:srcRect l="6956" t="8379" r="6045" b="7875"/>
          <a:stretch/>
        </p:blipFill>
        <p:spPr>
          <a:xfrm rot="7494864">
            <a:off x="9319212" y="150667"/>
            <a:ext cx="2430925" cy="2340000"/>
          </a:xfrm>
          <a:prstGeom prst="rect">
            <a:avLst/>
          </a:prstGeom>
        </p:spPr>
      </p:pic>
    </p:spTree>
    <p:extLst>
      <p:ext uri="{BB962C8B-B14F-4D97-AF65-F5344CB8AC3E}">
        <p14:creationId xmlns:p14="http://schemas.microsoft.com/office/powerpoint/2010/main" val="284333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ase Study 3 (Precom/Com/CS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6" name="Group 5">
            <a:extLst>
              <a:ext uri="{FF2B5EF4-FFF2-40B4-BE49-F238E27FC236}">
                <a16:creationId xmlns:a16="http://schemas.microsoft.com/office/drawing/2014/main" id="{A8863681-2CC0-38AE-B301-4CE64E90CCD3}"/>
              </a:ext>
            </a:extLst>
          </p:cNvPr>
          <p:cNvGrpSpPr/>
          <p:nvPr userDrawn="1"/>
        </p:nvGrpSpPr>
        <p:grpSpPr>
          <a:xfrm>
            <a:off x="-615504" y="1033413"/>
            <a:ext cx="6228000" cy="1060793"/>
            <a:chOff x="-216364" y="1921484"/>
            <a:chExt cx="5586197" cy="1060793"/>
          </a:xfrm>
        </p:grpSpPr>
        <p:pic>
          <p:nvPicPr>
            <p:cNvPr id="7" name="Picture 6">
              <a:extLst>
                <a:ext uri="{FF2B5EF4-FFF2-40B4-BE49-F238E27FC236}">
                  <a16:creationId xmlns:a16="http://schemas.microsoft.com/office/drawing/2014/main" id="{EAF5B801-BBD5-9F08-2EC2-F24229CE73B9}"/>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216364" y="1921484"/>
              <a:ext cx="5586197" cy="1060793"/>
            </a:xfrm>
            <a:prstGeom prst="rect">
              <a:avLst/>
            </a:prstGeom>
          </p:spPr>
        </p:pic>
        <p:cxnSp>
          <p:nvCxnSpPr>
            <p:cNvPr id="8" name="Straight Connector 7">
              <a:extLst>
                <a:ext uri="{FF2B5EF4-FFF2-40B4-BE49-F238E27FC236}">
                  <a16:creationId xmlns:a16="http://schemas.microsoft.com/office/drawing/2014/main" id="{45D4E0D4-F3F0-E917-E6B6-FA914ED935A3}"/>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grpSp>
        <p:nvGrpSpPr>
          <p:cNvPr id="91" name="Group 90">
            <a:extLst>
              <a:ext uri="{FF2B5EF4-FFF2-40B4-BE49-F238E27FC236}">
                <a16:creationId xmlns:a16="http://schemas.microsoft.com/office/drawing/2014/main" id="{26572A6F-C454-2CA7-60EE-651BDD198432}"/>
              </a:ext>
            </a:extLst>
          </p:cNvPr>
          <p:cNvGrpSpPr/>
          <p:nvPr userDrawn="1"/>
        </p:nvGrpSpPr>
        <p:grpSpPr>
          <a:xfrm>
            <a:off x="415369" y="6152025"/>
            <a:ext cx="1903335" cy="288000"/>
            <a:chOff x="8445840" y="6168905"/>
            <a:chExt cx="1903335" cy="288000"/>
          </a:xfrm>
        </p:grpSpPr>
        <p:sp>
          <p:nvSpPr>
            <p:cNvPr id="92" name="Oval 91">
              <a:extLst>
                <a:ext uri="{FF2B5EF4-FFF2-40B4-BE49-F238E27FC236}">
                  <a16:creationId xmlns:a16="http://schemas.microsoft.com/office/drawing/2014/main" id="{64192140-08FE-87E1-10FC-EC3D478CDB03}"/>
                </a:ext>
              </a:extLst>
            </p:cNvPr>
            <p:cNvSpPr/>
            <p:nvPr/>
          </p:nvSpPr>
          <p:spPr>
            <a:xfrm>
              <a:off x="1006117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6</a:t>
              </a:r>
            </a:p>
          </p:txBody>
        </p:sp>
        <p:sp>
          <p:nvSpPr>
            <p:cNvPr id="93" name="Oval 92">
              <a:extLst>
                <a:ext uri="{FF2B5EF4-FFF2-40B4-BE49-F238E27FC236}">
                  <a16:creationId xmlns:a16="http://schemas.microsoft.com/office/drawing/2014/main" id="{8FD9DE99-D327-7376-2B82-08AA0BDD3E02}"/>
                </a:ext>
              </a:extLst>
            </p:cNvPr>
            <p:cNvSpPr/>
            <p:nvPr/>
          </p:nvSpPr>
          <p:spPr>
            <a:xfrm>
              <a:off x="8445840"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1</a:t>
              </a:r>
            </a:p>
          </p:txBody>
        </p:sp>
        <p:sp>
          <p:nvSpPr>
            <p:cNvPr id="94" name="Oval 93">
              <a:extLst>
                <a:ext uri="{FF2B5EF4-FFF2-40B4-BE49-F238E27FC236}">
                  <a16:creationId xmlns:a16="http://schemas.microsoft.com/office/drawing/2014/main" id="{C0392F7C-29B5-83AB-9E40-80259731B4C1}"/>
                </a:ext>
              </a:extLst>
            </p:cNvPr>
            <p:cNvSpPr/>
            <p:nvPr/>
          </p:nvSpPr>
          <p:spPr>
            <a:xfrm>
              <a:off x="877204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2</a:t>
              </a:r>
            </a:p>
          </p:txBody>
        </p:sp>
        <p:sp>
          <p:nvSpPr>
            <p:cNvPr id="95" name="Rectangle 94">
              <a:extLst>
                <a:ext uri="{FF2B5EF4-FFF2-40B4-BE49-F238E27FC236}">
                  <a16:creationId xmlns:a16="http://schemas.microsoft.com/office/drawing/2014/main" id="{07167743-3707-8332-517A-57B39C5088B9}"/>
                </a:ext>
              </a:extLst>
            </p:cNvPr>
            <p:cNvSpPr/>
            <p:nvPr/>
          </p:nvSpPr>
          <p:spPr>
            <a:xfrm>
              <a:off x="8700419"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96" name="Oval 95">
              <a:extLst>
                <a:ext uri="{FF2B5EF4-FFF2-40B4-BE49-F238E27FC236}">
                  <a16:creationId xmlns:a16="http://schemas.microsoft.com/office/drawing/2014/main" id="{EC47D005-9594-38AC-9A05-67F668EF9FBF}"/>
                </a:ext>
              </a:extLst>
            </p:cNvPr>
            <p:cNvSpPr/>
            <p:nvPr/>
          </p:nvSpPr>
          <p:spPr>
            <a:xfrm>
              <a:off x="9094272" y="6168905"/>
              <a:ext cx="288000" cy="288000"/>
            </a:xfrm>
            <a:prstGeom prst="ellipse">
              <a:avLst/>
            </a:prstGeom>
            <a:solidFill>
              <a:sysClr val="window" lastClr="FFFFFF"/>
            </a:solidFill>
            <a:ln w="19050" cap="flat" cmpd="sng" algn="ctr">
              <a:solidFill>
                <a:srgbClr val="248C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248C84"/>
                  </a:solidFill>
                  <a:effectLst/>
                  <a:uLnTx/>
                  <a:uFillTx/>
                  <a:latin typeface="Aptos" panose="02110004020202020204"/>
                  <a:ea typeface="+mn-ea"/>
                  <a:cs typeface="+mn-cs"/>
                </a:rPr>
                <a:t>3</a:t>
              </a:r>
            </a:p>
          </p:txBody>
        </p:sp>
        <p:sp>
          <p:nvSpPr>
            <p:cNvPr id="97" name="Oval 96">
              <a:extLst>
                <a:ext uri="{FF2B5EF4-FFF2-40B4-BE49-F238E27FC236}">
                  <a16:creationId xmlns:a16="http://schemas.microsoft.com/office/drawing/2014/main" id="{31345537-FE41-06F0-881A-9D41DAF93CC6}"/>
                </a:ext>
              </a:extLst>
            </p:cNvPr>
            <p:cNvSpPr/>
            <p:nvPr/>
          </p:nvSpPr>
          <p:spPr>
            <a:xfrm>
              <a:off x="9418917"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4</a:t>
              </a:r>
            </a:p>
          </p:txBody>
        </p:sp>
        <p:sp>
          <p:nvSpPr>
            <p:cNvPr id="98" name="Oval 97">
              <a:extLst>
                <a:ext uri="{FF2B5EF4-FFF2-40B4-BE49-F238E27FC236}">
                  <a16:creationId xmlns:a16="http://schemas.microsoft.com/office/drawing/2014/main" id="{2E282CA5-283C-AC58-0D3A-18467155A416}"/>
                </a:ext>
              </a:extLst>
            </p:cNvPr>
            <p:cNvSpPr/>
            <p:nvPr/>
          </p:nvSpPr>
          <p:spPr>
            <a:xfrm>
              <a:off x="9741144"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5</a:t>
              </a:r>
            </a:p>
          </p:txBody>
        </p:sp>
        <p:sp>
          <p:nvSpPr>
            <p:cNvPr id="99" name="Rectangle 98">
              <a:extLst>
                <a:ext uri="{FF2B5EF4-FFF2-40B4-BE49-F238E27FC236}">
                  <a16:creationId xmlns:a16="http://schemas.microsoft.com/office/drawing/2014/main" id="{97E4F112-28EC-62A3-7AB4-6BFDD580DBC1}"/>
                </a:ext>
              </a:extLst>
            </p:cNvPr>
            <p:cNvSpPr/>
            <p:nvPr/>
          </p:nvSpPr>
          <p:spPr>
            <a:xfrm>
              <a:off x="9025895"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0" name="Rectangle 99">
              <a:extLst>
                <a:ext uri="{FF2B5EF4-FFF2-40B4-BE49-F238E27FC236}">
                  <a16:creationId xmlns:a16="http://schemas.microsoft.com/office/drawing/2014/main" id="{A3BBC8D3-0ACD-7168-CA64-100460A08DA7}"/>
                </a:ext>
              </a:extLst>
            </p:cNvPr>
            <p:cNvSpPr/>
            <p:nvPr/>
          </p:nvSpPr>
          <p:spPr>
            <a:xfrm>
              <a:off x="9351368"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1" name="Rectangle 100">
              <a:extLst>
                <a:ext uri="{FF2B5EF4-FFF2-40B4-BE49-F238E27FC236}">
                  <a16:creationId xmlns:a16="http://schemas.microsoft.com/office/drawing/2014/main" id="{E5BF99E7-17F3-2C1B-09D0-8438345268DA}"/>
                </a:ext>
              </a:extLst>
            </p:cNvPr>
            <p:cNvSpPr/>
            <p:nvPr/>
          </p:nvSpPr>
          <p:spPr>
            <a:xfrm>
              <a:off x="9696520" y="6284105"/>
              <a:ext cx="86400" cy="57600"/>
            </a:xfrm>
            <a:prstGeom prst="rect">
              <a:avLst/>
            </a:prstGeom>
            <a:solidFill>
              <a:schemeClr val="bg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2" name="Flowchart: Extract 101">
              <a:extLst>
                <a:ext uri="{FF2B5EF4-FFF2-40B4-BE49-F238E27FC236}">
                  <a16:creationId xmlns:a16="http://schemas.microsoft.com/office/drawing/2014/main" id="{90F1D3D1-B1A1-1874-E509-871AB4F4CD93}"/>
                </a:ext>
              </a:extLst>
            </p:cNvPr>
            <p:cNvSpPr/>
            <p:nvPr/>
          </p:nvSpPr>
          <p:spPr>
            <a:xfrm rot="5400000">
              <a:off x="872838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3" name="Flowchart: Extract 102">
              <a:extLst>
                <a:ext uri="{FF2B5EF4-FFF2-40B4-BE49-F238E27FC236}">
                  <a16:creationId xmlns:a16="http://schemas.microsoft.com/office/drawing/2014/main" id="{CF0D475F-EE67-02A2-ED4E-B39269F193EA}"/>
                </a:ext>
              </a:extLst>
            </p:cNvPr>
            <p:cNvSpPr/>
            <p:nvPr/>
          </p:nvSpPr>
          <p:spPr>
            <a:xfrm rot="5400000">
              <a:off x="9060214" y="6284105"/>
              <a:ext cx="72000" cy="57600"/>
            </a:xfrm>
            <a:prstGeom prst="flowChartExtract">
              <a:avLst/>
            </a:prstGeom>
            <a:solidFill>
              <a:srgbClr val="248C84"/>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4" name="Flowchart: Extract 103">
              <a:extLst>
                <a:ext uri="{FF2B5EF4-FFF2-40B4-BE49-F238E27FC236}">
                  <a16:creationId xmlns:a16="http://schemas.microsoft.com/office/drawing/2014/main" id="{2C799C2B-FC1F-700A-6EA3-D5287F1809D0}"/>
                </a:ext>
              </a:extLst>
            </p:cNvPr>
            <p:cNvSpPr/>
            <p:nvPr/>
          </p:nvSpPr>
          <p:spPr>
            <a:xfrm rot="5400000">
              <a:off x="9379326"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6" name="Rectangle 105">
              <a:extLst>
                <a:ext uri="{FF2B5EF4-FFF2-40B4-BE49-F238E27FC236}">
                  <a16:creationId xmlns:a16="http://schemas.microsoft.com/office/drawing/2014/main" id="{D24A17A3-F8E1-757D-ECF5-97BF2E7B3FF9}"/>
                </a:ext>
              </a:extLst>
            </p:cNvPr>
            <p:cNvSpPr/>
            <p:nvPr/>
          </p:nvSpPr>
          <p:spPr>
            <a:xfrm>
              <a:off x="10022764"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7" name="Flowchart: Extract 106">
              <a:extLst>
                <a:ext uri="{FF2B5EF4-FFF2-40B4-BE49-F238E27FC236}">
                  <a16:creationId xmlns:a16="http://schemas.microsoft.com/office/drawing/2014/main" id="{9BB1AA30-124D-1759-31BB-EEAC94644AA6}"/>
                </a:ext>
              </a:extLst>
            </p:cNvPr>
            <p:cNvSpPr/>
            <p:nvPr/>
          </p:nvSpPr>
          <p:spPr>
            <a:xfrm rot="5400000">
              <a:off x="1003163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27" name="Rectangle 26">
            <a:extLst>
              <a:ext uri="{FF2B5EF4-FFF2-40B4-BE49-F238E27FC236}">
                <a16:creationId xmlns:a16="http://schemas.microsoft.com/office/drawing/2014/main" id="{08B71205-F57A-A71F-034F-5E320F51D976}"/>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Picture Placeholder 47">
            <a:extLst>
              <a:ext uri="{FF2B5EF4-FFF2-40B4-BE49-F238E27FC236}">
                <a16:creationId xmlns:a16="http://schemas.microsoft.com/office/drawing/2014/main" id="{E3DB609B-C854-8E4E-C0A3-6E84AFB0C07A}"/>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US"/>
              <a:t>Click icon to add picture</a:t>
            </a:r>
            <a:endParaRPr lang="en-US" dirty="0"/>
          </a:p>
        </p:txBody>
      </p:sp>
      <p:sp>
        <p:nvSpPr>
          <p:cNvPr id="30" name="Freeform 75">
            <a:extLst>
              <a:ext uri="{FF2B5EF4-FFF2-40B4-BE49-F238E27FC236}">
                <a16:creationId xmlns:a16="http://schemas.microsoft.com/office/drawing/2014/main" id="{5F64F0A7-B833-68DA-CA02-5C4D3642820A}"/>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108" name="TextBox 107">
            <a:extLst>
              <a:ext uri="{FF2B5EF4-FFF2-40B4-BE49-F238E27FC236}">
                <a16:creationId xmlns:a16="http://schemas.microsoft.com/office/drawing/2014/main" id="{D001E671-4321-F24C-C713-E6DBF9E9480C}"/>
              </a:ext>
            </a:extLst>
          </p:cNvPr>
          <p:cNvSpPr txBox="1"/>
          <p:nvPr userDrawn="1"/>
        </p:nvSpPr>
        <p:spPr>
          <a:xfrm>
            <a:off x="1076648" y="6432372"/>
            <a:ext cx="110959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248C84"/>
                </a:solidFill>
                <a:effectLst/>
                <a:uLnTx/>
                <a:uFillTx/>
                <a:latin typeface="Aptos" panose="02110004020202020204"/>
                <a:ea typeface="+mn-ea"/>
                <a:cs typeface="+mn-cs"/>
              </a:rPr>
              <a:t>Pre-Com/Com/CSU</a:t>
            </a:r>
          </a:p>
        </p:txBody>
      </p:sp>
      <p:sp>
        <p:nvSpPr>
          <p:cNvPr id="109" name="Flowchart: Extract 108">
            <a:extLst>
              <a:ext uri="{FF2B5EF4-FFF2-40B4-BE49-F238E27FC236}">
                <a16:creationId xmlns:a16="http://schemas.microsoft.com/office/drawing/2014/main" id="{5056FF1D-0450-2972-46DC-8CBA983918F8}"/>
              </a:ext>
            </a:extLst>
          </p:cNvPr>
          <p:cNvSpPr/>
          <p:nvPr userDrawn="1"/>
        </p:nvSpPr>
        <p:spPr>
          <a:xfrm rot="5400000">
            <a:off x="1685528" y="626722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D7726333-2FD4-AF77-CD8B-AE8157432FBA}"/>
              </a:ext>
            </a:extLst>
          </p:cNvPr>
          <p:cNvPicPr>
            <a:picLocks noChangeAspect="1"/>
          </p:cNvPicPr>
          <p:nvPr userDrawn="1"/>
        </p:nvPicPr>
        <p:blipFill>
          <a:blip r:embed="rId4">
            <a:extLst>
              <a:ext uri="{28A0092B-C50C-407E-A947-70E740481C1C}">
                <a14:useLocalDpi xmlns:a14="http://schemas.microsoft.com/office/drawing/2010/main" val="0"/>
              </a:ext>
            </a:extLst>
          </a:blip>
          <a:srcRect l="6956" t="8379" r="6045" b="7875"/>
          <a:stretch/>
        </p:blipFill>
        <p:spPr>
          <a:xfrm rot="7494864">
            <a:off x="9319212" y="150667"/>
            <a:ext cx="2430925" cy="2340000"/>
          </a:xfrm>
          <a:prstGeom prst="rect">
            <a:avLst/>
          </a:prstGeom>
        </p:spPr>
      </p:pic>
    </p:spTree>
    <p:extLst>
      <p:ext uri="{BB962C8B-B14F-4D97-AF65-F5344CB8AC3E}">
        <p14:creationId xmlns:p14="http://schemas.microsoft.com/office/powerpoint/2010/main" val="300616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ase Study 4 (Ops &amp; Mai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id="{2556E786-EA99-5C2C-E82F-9CE44CAB7E1D}"/>
              </a:ext>
            </a:extLst>
          </p:cNvPr>
          <p:cNvGrpSpPr/>
          <p:nvPr userDrawn="1"/>
        </p:nvGrpSpPr>
        <p:grpSpPr>
          <a:xfrm>
            <a:off x="-615504" y="1033413"/>
            <a:ext cx="6228000" cy="1060793"/>
            <a:chOff x="-216364" y="1921484"/>
            <a:chExt cx="5586197" cy="1060793"/>
          </a:xfrm>
        </p:grpSpPr>
        <p:pic>
          <p:nvPicPr>
            <p:cNvPr id="12" name="Picture 11">
              <a:extLst>
                <a:ext uri="{FF2B5EF4-FFF2-40B4-BE49-F238E27FC236}">
                  <a16:creationId xmlns:a16="http://schemas.microsoft.com/office/drawing/2014/main" id="{0A575EFA-99C9-5EA8-1AB4-89FA5ED4A617}"/>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216364" y="1921484"/>
              <a:ext cx="5586197" cy="1060793"/>
            </a:xfrm>
            <a:prstGeom prst="rect">
              <a:avLst/>
            </a:prstGeom>
          </p:spPr>
        </p:pic>
        <p:cxnSp>
          <p:nvCxnSpPr>
            <p:cNvPr id="13" name="Straight Connector 12">
              <a:extLst>
                <a:ext uri="{FF2B5EF4-FFF2-40B4-BE49-F238E27FC236}">
                  <a16:creationId xmlns:a16="http://schemas.microsoft.com/office/drawing/2014/main" id="{4EA3CE4B-4EBA-F7A4-A6D8-1460A6A636E4}"/>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grpSp>
        <p:nvGrpSpPr>
          <p:cNvPr id="109" name="Group 108">
            <a:extLst>
              <a:ext uri="{FF2B5EF4-FFF2-40B4-BE49-F238E27FC236}">
                <a16:creationId xmlns:a16="http://schemas.microsoft.com/office/drawing/2014/main" id="{A2AACDBC-6239-FE63-8F7F-BE189DAD020F}"/>
              </a:ext>
            </a:extLst>
          </p:cNvPr>
          <p:cNvGrpSpPr/>
          <p:nvPr userDrawn="1"/>
        </p:nvGrpSpPr>
        <p:grpSpPr>
          <a:xfrm>
            <a:off x="415369" y="6152025"/>
            <a:ext cx="1903335" cy="288000"/>
            <a:chOff x="8445840" y="6168905"/>
            <a:chExt cx="1903335" cy="288000"/>
          </a:xfrm>
        </p:grpSpPr>
        <p:sp>
          <p:nvSpPr>
            <p:cNvPr id="110" name="Oval 109">
              <a:extLst>
                <a:ext uri="{FF2B5EF4-FFF2-40B4-BE49-F238E27FC236}">
                  <a16:creationId xmlns:a16="http://schemas.microsoft.com/office/drawing/2014/main" id="{56A7FF8D-A997-9414-78D1-1C6E2EDAE991}"/>
                </a:ext>
              </a:extLst>
            </p:cNvPr>
            <p:cNvSpPr/>
            <p:nvPr/>
          </p:nvSpPr>
          <p:spPr>
            <a:xfrm>
              <a:off x="1006117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6</a:t>
              </a:r>
            </a:p>
          </p:txBody>
        </p:sp>
        <p:sp>
          <p:nvSpPr>
            <p:cNvPr id="111" name="Oval 110">
              <a:extLst>
                <a:ext uri="{FF2B5EF4-FFF2-40B4-BE49-F238E27FC236}">
                  <a16:creationId xmlns:a16="http://schemas.microsoft.com/office/drawing/2014/main" id="{DBCBACCE-554F-3764-6D18-8BA0221F5959}"/>
                </a:ext>
              </a:extLst>
            </p:cNvPr>
            <p:cNvSpPr/>
            <p:nvPr/>
          </p:nvSpPr>
          <p:spPr>
            <a:xfrm>
              <a:off x="8445840"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1</a:t>
              </a:r>
            </a:p>
          </p:txBody>
        </p:sp>
        <p:sp>
          <p:nvSpPr>
            <p:cNvPr id="112" name="Oval 111">
              <a:extLst>
                <a:ext uri="{FF2B5EF4-FFF2-40B4-BE49-F238E27FC236}">
                  <a16:creationId xmlns:a16="http://schemas.microsoft.com/office/drawing/2014/main" id="{2DCCD86F-EA30-9218-8865-8DD99AA1ABBE}"/>
                </a:ext>
              </a:extLst>
            </p:cNvPr>
            <p:cNvSpPr/>
            <p:nvPr/>
          </p:nvSpPr>
          <p:spPr>
            <a:xfrm>
              <a:off x="877204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2</a:t>
              </a:r>
            </a:p>
          </p:txBody>
        </p:sp>
        <p:sp>
          <p:nvSpPr>
            <p:cNvPr id="113" name="Rectangle 112">
              <a:extLst>
                <a:ext uri="{FF2B5EF4-FFF2-40B4-BE49-F238E27FC236}">
                  <a16:creationId xmlns:a16="http://schemas.microsoft.com/office/drawing/2014/main" id="{1542EBAB-23E9-728F-FC71-6F82863E7CFD}"/>
                </a:ext>
              </a:extLst>
            </p:cNvPr>
            <p:cNvSpPr/>
            <p:nvPr/>
          </p:nvSpPr>
          <p:spPr>
            <a:xfrm>
              <a:off x="8700419"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4" name="Oval 113">
              <a:extLst>
                <a:ext uri="{FF2B5EF4-FFF2-40B4-BE49-F238E27FC236}">
                  <a16:creationId xmlns:a16="http://schemas.microsoft.com/office/drawing/2014/main" id="{981A8853-8FEF-2C52-4A11-8FCA0F7AA521}"/>
                </a:ext>
              </a:extLst>
            </p:cNvPr>
            <p:cNvSpPr/>
            <p:nvPr/>
          </p:nvSpPr>
          <p:spPr>
            <a:xfrm>
              <a:off x="9094272"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3</a:t>
              </a:r>
            </a:p>
          </p:txBody>
        </p:sp>
        <p:sp>
          <p:nvSpPr>
            <p:cNvPr id="115" name="Oval 114">
              <a:extLst>
                <a:ext uri="{FF2B5EF4-FFF2-40B4-BE49-F238E27FC236}">
                  <a16:creationId xmlns:a16="http://schemas.microsoft.com/office/drawing/2014/main" id="{A7F82B22-DE33-E8CC-E568-0535AAC2966A}"/>
                </a:ext>
              </a:extLst>
            </p:cNvPr>
            <p:cNvSpPr/>
            <p:nvPr/>
          </p:nvSpPr>
          <p:spPr>
            <a:xfrm>
              <a:off x="9418917" y="6168905"/>
              <a:ext cx="288000" cy="288000"/>
            </a:xfrm>
            <a:prstGeom prst="ellipse">
              <a:avLst/>
            </a:prstGeom>
            <a:solidFill>
              <a:sysClr val="window" lastClr="FFFFFF"/>
            </a:solidFill>
            <a:ln w="19050" cap="flat" cmpd="sng" algn="ctr">
              <a:solidFill>
                <a:srgbClr val="266B7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266B7E"/>
                  </a:solidFill>
                  <a:effectLst/>
                  <a:uLnTx/>
                  <a:uFillTx/>
                  <a:latin typeface="Aptos" panose="02110004020202020204"/>
                  <a:ea typeface="+mn-ea"/>
                  <a:cs typeface="+mn-cs"/>
                </a:rPr>
                <a:t>4</a:t>
              </a:r>
            </a:p>
          </p:txBody>
        </p:sp>
        <p:sp>
          <p:nvSpPr>
            <p:cNvPr id="116" name="Oval 115">
              <a:extLst>
                <a:ext uri="{FF2B5EF4-FFF2-40B4-BE49-F238E27FC236}">
                  <a16:creationId xmlns:a16="http://schemas.microsoft.com/office/drawing/2014/main" id="{D7699014-899B-5DF3-57CD-7623B05481B2}"/>
                </a:ext>
              </a:extLst>
            </p:cNvPr>
            <p:cNvSpPr/>
            <p:nvPr/>
          </p:nvSpPr>
          <p:spPr>
            <a:xfrm>
              <a:off x="9741144"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5</a:t>
              </a:r>
            </a:p>
          </p:txBody>
        </p:sp>
        <p:sp>
          <p:nvSpPr>
            <p:cNvPr id="117" name="Rectangle 116">
              <a:extLst>
                <a:ext uri="{FF2B5EF4-FFF2-40B4-BE49-F238E27FC236}">
                  <a16:creationId xmlns:a16="http://schemas.microsoft.com/office/drawing/2014/main" id="{4AFB8685-B95B-BD97-A1E2-9A63F8ED42EA}"/>
                </a:ext>
              </a:extLst>
            </p:cNvPr>
            <p:cNvSpPr/>
            <p:nvPr/>
          </p:nvSpPr>
          <p:spPr>
            <a:xfrm>
              <a:off x="9025895"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8" name="Rectangle 117">
              <a:extLst>
                <a:ext uri="{FF2B5EF4-FFF2-40B4-BE49-F238E27FC236}">
                  <a16:creationId xmlns:a16="http://schemas.microsoft.com/office/drawing/2014/main" id="{2347AC43-7777-5549-497A-800900743FCD}"/>
                </a:ext>
              </a:extLst>
            </p:cNvPr>
            <p:cNvSpPr/>
            <p:nvPr/>
          </p:nvSpPr>
          <p:spPr>
            <a:xfrm>
              <a:off x="9351368"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9" name="Rectangle 118">
              <a:extLst>
                <a:ext uri="{FF2B5EF4-FFF2-40B4-BE49-F238E27FC236}">
                  <a16:creationId xmlns:a16="http://schemas.microsoft.com/office/drawing/2014/main" id="{905A2A11-2F8E-411E-E7C7-BBBCA95A366D}"/>
                </a:ext>
              </a:extLst>
            </p:cNvPr>
            <p:cNvSpPr/>
            <p:nvPr/>
          </p:nvSpPr>
          <p:spPr>
            <a:xfrm>
              <a:off x="9696520"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0" name="Flowchart: Extract 119">
              <a:extLst>
                <a:ext uri="{FF2B5EF4-FFF2-40B4-BE49-F238E27FC236}">
                  <a16:creationId xmlns:a16="http://schemas.microsoft.com/office/drawing/2014/main" id="{775C339E-F978-891F-2254-EFD906F50001}"/>
                </a:ext>
              </a:extLst>
            </p:cNvPr>
            <p:cNvSpPr/>
            <p:nvPr/>
          </p:nvSpPr>
          <p:spPr>
            <a:xfrm rot="5400000">
              <a:off x="872838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1" name="Flowchart: Extract 120">
              <a:extLst>
                <a:ext uri="{FF2B5EF4-FFF2-40B4-BE49-F238E27FC236}">
                  <a16:creationId xmlns:a16="http://schemas.microsoft.com/office/drawing/2014/main" id="{53910E4B-1F94-1DC6-9F8D-C6A9A8EFD009}"/>
                </a:ext>
              </a:extLst>
            </p:cNvPr>
            <p:cNvSpPr/>
            <p:nvPr/>
          </p:nvSpPr>
          <p:spPr>
            <a:xfrm rot="5400000">
              <a:off x="906021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2" name="Flowchart: Extract 121">
              <a:extLst>
                <a:ext uri="{FF2B5EF4-FFF2-40B4-BE49-F238E27FC236}">
                  <a16:creationId xmlns:a16="http://schemas.microsoft.com/office/drawing/2014/main" id="{7C74D7FF-1E05-1A71-C460-F7BCCB4D93C0}"/>
                </a:ext>
              </a:extLst>
            </p:cNvPr>
            <p:cNvSpPr/>
            <p:nvPr/>
          </p:nvSpPr>
          <p:spPr>
            <a:xfrm rot="5400000">
              <a:off x="9379326" y="6284105"/>
              <a:ext cx="72000" cy="57600"/>
            </a:xfrm>
            <a:prstGeom prst="flowChartExtract">
              <a:avLst/>
            </a:prstGeom>
            <a:solidFill>
              <a:srgbClr val="266B7E"/>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3" name="Flowchart: Extract 122">
              <a:extLst>
                <a:ext uri="{FF2B5EF4-FFF2-40B4-BE49-F238E27FC236}">
                  <a16:creationId xmlns:a16="http://schemas.microsoft.com/office/drawing/2014/main" id="{4C865A1F-D59E-FDC3-9EAD-165AC3CE184A}"/>
                </a:ext>
              </a:extLst>
            </p:cNvPr>
            <p:cNvSpPr/>
            <p:nvPr/>
          </p:nvSpPr>
          <p:spPr>
            <a:xfrm rot="5400000">
              <a:off x="970539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4" name="Rectangle 123">
              <a:extLst>
                <a:ext uri="{FF2B5EF4-FFF2-40B4-BE49-F238E27FC236}">
                  <a16:creationId xmlns:a16="http://schemas.microsoft.com/office/drawing/2014/main" id="{8DD47551-53E1-3DDF-9E56-F409FE422A3F}"/>
                </a:ext>
              </a:extLst>
            </p:cNvPr>
            <p:cNvSpPr/>
            <p:nvPr/>
          </p:nvSpPr>
          <p:spPr>
            <a:xfrm>
              <a:off x="10022764"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5" name="Flowchart: Extract 124">
              <a:extLst>
                <a:ext uri="{FF2B5EF4-FFF2-40B4-BE49-F238E27FC236}">
                  <a16:creationId xmlns:a16="http://schemas.microsoft.com/office/drawing/2014/main" id="{04662BD0-9E4A-B68C-ADC1-0B39071C9240}"/>
                </a:ext>
              </a:extLst>
            </p:cNvPr>
            <p:cNvSpPr/>
            <p:nvPr/>
          </p:nvSpPr>
          <p:spPr>
            <a:xfrm rot="5400000">
              <a:off x="1003163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5" name="Rectangle 4">
            <a:extLst>
              <a:ext uri="{FF2B5EF4-FFF2-40B4-BE49-F238E27FC236}">
                <a16:creationId xmlns:a16="http://schemas.microsoft.com/office/drawing/2014/main" id="{77D4C738-2CB6-D374-B8A4-14373251382C}"/>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Picture Placeholder 47">
            <a:extLst>
              <a:ext uri="{FF2B5EF4-FFF2-40B4-BE49-F238E27FC236}">
                <a16:creationId xmlns:a16="http://schemas.microsoft.com/office/drawing/2014/main" id="{1B841831-A601-ABBA-C307-E85567A546F5}"/>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US"/>
              <a:t>Click icon to add picture</a:t>
            </a:r>
            <a:endParaRPr lang="en-US" dirty="0"/>
          </a:p>
        </p:txBody>
      </p:sp>
      <p:sp>
        <p:nvSpPr>
          <p:cNvPr id="8" name="Freeform 75">
            <a:extLst>
              <a:ext uri="{FF2B5EF4-FFF2-40B4-BE49-F238E27FC236}">
                <a16:creationId xmlns:a16="http://schemas.microsoft.com/office/drawing/2014/main" id="{41D13B59-3475-72D9-0AA2-81B870E71E5C}"/>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9" name="TextBox 8">
            <a:extLst>
              <a:ext uri="{FF2B5EF4-FFF2-40B4-BE49-F238E27FC236}">
                <a16:creationId xmlns:a16="http://schemas.microsoft.com/office/drawing/2014/main" id="{E0971064-1D0F-1AE8-6C79-F9B2CB2DA6CC}"/>
              </a:ext>
            </a:extLst>
          </p:cNvPr>
          <p:cNvSpPr txBox="1"/>
          <p:nvPr userDrawn="1"/>
        </p:nvSpPr>
        <p:spPr>
          <a:xfrm>
            <a:off x="1399160" y="6431015"/>
            <a:ext cx="1095172" cy="215444"/>
          </a:xfrm>
          <a:prstGeom prst="rect">
            <a:avLst/>
          </a:prstGeom>
          <a:noFill/>
        </p:spPr>
        <p:txBody>
          <a:bodyPr wrap="none" rtlCol="0">
            <a:spAutoFit/>
          </a:bodyPr>
          <a:lstStyle/>
          <a:p>
            <a:r>
              <a:rPr lang="en-GB" sz="800" b="1" dirty="0">
                <a:solidFill>
                  <a:srgbClr val="266B7E"/>
                </a:solidFill>
              </a:rPr>
              <a:t>Ops &amp; Maintenance</a:t>
            </a:r>
          </a:p>
        </p:txBody>
      </p:sp>
      <p:pic>
        <p:nvPicPr>
          <p:cNvPr id="11" name="Picture 10">
            <a:extLst>
              <a:ext uri="{FF2B5EF4-FFF2-40B4-BE49-F238E27FC236}">
                <a16:creationId xmlns:a16="http://schemas.microsoft.com/office/drawing/2014/main" id="{AFA37813-19F9-BD52-A0DE-6C462536D8A1}"/>
              </a:ext>
            </a:extLst>
          </p:cNvPr>
          <p:cNvPicPr>
            <a:picLocks noChangeAspect="1"/>
          </p:cNvPicPr>
          <p:nvPr userDrawn="1"/>
        </p:nvPicPr>
        <p:blipFill>
          <a:blip r:embed="rId4">
            <a:extLst>
              <a:ext uri="{28A0092B-C50C-407E-A947-70E740481C1C}">
                <a14:useLocalDpi xmlns:a14="http://schemas.microsoft.com/office/drawing/2010/main" val="0"/>
              </a:ext>
            </a:extLst>
          </a:blip>
          <a:srcRect l="6956" t="8379" r="6045" b="7875"/>
          <a:stretch/>
        </p:blipFill>
        <p:spPr>
          <a:xfrm rot="7494864">
            <a:off x="9319212" y="150667"/>
            <a:ext cx="2430925" cy="2340000"/>
          </a:xfrm>
          <a:prstGeom prst="rect">
            <a:avLst/>
          </a:prstGeom>
        </p:spPr>
      </p:pic>
    </p:spTree>
    <p:extLst>
      <p:ext uri="{BB962C8B-B14F-4D97-AF65-F5344CB8AC3E}">
        <p14:creationId xmlns:p14="http://schemas.microsoft.com/office/powerpoint/2010/main" val="28117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ase Study 5 (Shutdown/T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C43E8137-69C5-B178-2001-1FED2722D658}"/>
              </a:ext>
            </a:extLst>
          </p:cNvPr>
          <p:cNvGrpSpPr/>
          <p:nvPr userDrawn="1"/>
        </p:nvGrpSpPr>
        <p:grpSpPr>
          <a:xfrm>
            <a:off x="-615504" y="1033413"/>
            <a:ext cx="6228000" cy="1060793"/>
            <a:chOff x="-216364" y="1921484"/>
            <a:chExt cx="5586197" cy="1060793"/>
          </a:xfrm>
        </p:grpSpPr>
        <p:pic>
          <p:nvPicPr>
            <p:cNvPr id="7" name="Picture 6">
              <a:extLst>
                <a:ext uri="{FF2B5EF4-FFF2-40B4-BE49-F238E27FC236}">
                  <a16:creationId xmlns:a16="http://schemas.microsoft.com/office/drawing/2014/main" id="{C7260B8A-9191-5C9F-C896-A425EFEC5B2C}"/>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216364" y="1921484"/>
              <a:ext cx="5586197" cy="1060793"/>
            </a:xfrm>
            <a:prstGeom prst="rect">
              <a:avLst/>
            </a:prstGeom>
          </p:spPr>
        </p:pic>
        <p:cxnSp>
          <p:nvCxnSpPr>
            <p:cNvPr id="8" name="Straight Connector 7">
              <a:extLst>
                <a:ext uri="{FF2B5EF4-FFF2-40B4-BE49-F238E27FC236}">
                  <a16:creationId xmlns:a16="http://schemas.microsoft.com/office/drawing/2014/main" id="{DBA0D129-AE85-A8BF-0067-85AFB05D9796}"/>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27" name="Rectangle 26">
            <a:extLst>
              <a:ext uri="{FF2B5EF4-FFF2-40B4-BE49-F238E27FC236}">
                <a16:creationId xmlns:a16="http://schemas.microsoft.com/office/drawing/2014/main" id="{41585B3A-4124-E4F8-C695-27497AD2CA3D}"/>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Picture Placeholder 47">
            <a:extLst>
              <a:ext uri="{FF2B5EF4-FFF2-40B4-BE49-F238E27FC236}">
                <a16:creationId xmlns:a16="http://schemas.microsoft.com/office/drawing/2014/main" id="{27A65271-ACCC-1136-351B-1A0833DB1EBD}"/>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US"/>
              <a:t>Click icon to add picture</a:t>
            </a:r>
            <a:endParaRPr lang="en-US" dirty="0"/>
          </a:p>
        </p:txBody>
      </p:sp>
      <p:sp>
        <p:nvSpPr>
          <p:cNvPr id="30" name="Freeform 75">
            <a:extLst>
              <a:ext uri="{FF2B5EF4-FFF2-40B4-BE49-F238E27FC236}">
                <a16:creationId xmlns:a16="http://schemas.microsoft.com/office/drawing/2014/main" id="{677423D4-139E-B21E-36F0-32222868EA5B}"/>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grpSp>
        <p:nvGrpSpPr>
          <p:cNvPr id="15" name="Group 14">
            <a:extLst>
              <a:ext uri="{FF2B5EF4-FFF2-40B4-BE49-F238E27FC236}">
                <a16:creationId xmlns:a16="http://schemas.microsoft.com/office/drawing/2014/main" id="{5C19056F-2DAB-FDBD-5B4A-843617CB86D4}"/>
              </a:ext>
            </a:extLst>
          </p:cNvPr>
          <p:cNvGrpSpPr/>
          <p:nvPr userDrawn="1"/>
        </p:nvGrpSpPr>
        <p:grpSpPr>
          <a:xfrm>
            <a:off x="415369" y="6152025"/>
            <a:ext cx="1903335" cy="288000"/>
            <a:chOff x="8445840" y="6168905"/>
            <a:chExt cx="1903335" cy="288000"/>
          </a:xfrm>
        </p:grpSpPr>
        <p:sp>
          <p:nvSpPr>
            <p:cNvPr id="31" name="Oval 30">
              <a:extLst>
                <a:ext uri="{FF2B5EF4-FFF2-40B4-BE49-F238E27FC236}">
                  <a16:creationId xmlns:a16="http://schemas.microsoft.com/office/drawing/2014/main" id="{010B51B6-2E91-8D60-13C3-2AFA4EC05221}"/>
                </a:ext>
              </a:extLst>
            </p:cNvPr>
            <p:cNvSpPr/>
            <p:nvPr/>
          </p:nvSpPr>
          <p:spPr>
            <a:xfrm>
              <a:off x="1006117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6</a:t>
              </a:r>
            </a:p>
          </p:txBody>
        </p:sp>
        <p:sp>
          <p:nvSpPr>
            <p:cNvPr id="32" name="Oval 31">
              <a:extLst>
                <a:ext uri="{FF2B5EF4-FFF2-40B4-BE49-F238E27FC236}">
                  <a16:creationId xmlns:a16="http://schemas.microsoft.com/office/drawing/2014/main" id="{A8314438-E030-1C8D-A24A-65E895DD529C}"/>
                </a:ext>
              </a:extLst>
            </p:cNvPr>
            <p:cNvSpPr/>
            <p:nvPr/>
          </p:nvSpPr>
          <p:spPr>
            <a:xfrm>
              <a:off x="8445840"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1</a:t>
              </a:r>
            </a:p>
          </p:txBody>
        </p:sp>
        <p:sp>
          <p:nvSpPr>
            <p:cNvPr id="33" name="Oval 32">
              <a:extLst>
                <a:ext uri="{FF2B5EF4-FFF2-40B4-BE49-F238E27FC236}">
                  <a16:creationId xmlns:a16="http://schemas.microsoft.com/office/drawing/2014/main" id="{5E1EEC9E-0815-5A82-67A9-10A89B4503BE}"/>
                </a:ext>
              </a:extLst>
            </p:cNvPr>
            <p:cNvSpPr/>
            <p:nvPr/>
          </p:nvSpPr>
          <p:spPr>
            <a:xfrm>
              <a:off x="877204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2</a:t>
              </a:r>
            </a:p>
          </p:txBody>
        </p:sp>
        <p:sp>
          <p:nvSpPr>
            <p:cNvPr id="34" name="Rectangle 33">
              <a:extLst>
                <a:ext uri="{FF2B5EF4-FFF2-40B4-BE49-F238E27FC236}">
                  <a16:creationId xmlns:a16="http://schemas.microsoft.com/office/drawing/2014/main" id="{D33A556E-8DE7-5849-1578-CDEE5BD10D07}"/>
                </a:ext>
              </a:extLst>
            </p:cNvPr>
            <p:cNvSpPr/>
            <p:nvPr/>
          </p:nvSpPr>
          <p:spPr>
            <a:xfrm>
              <a:off x="8700419"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35" name="Oval 34">
              <a:extLst>
                <a:ext uri="{FF2B5EF4-FFF2-40B4-BE49-F238E27FC236}">
                  <a16:creationId xmlns:a16="http://schemas.microsoft.com/office/drawing/2014/main" id="{323E21DF-0FFD-CB7E-1002-36F12342F5F2}"/>
                </a:ext>
              </a:extLst>
            </p:cNvPr>
            <p:cNvSpPr/>
            <p:nvPr/>
          </p:nvSpPr>
          <p:spPr>
            <a:xfrm>
              <a:off x="9094272"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3</a:t>
              </a:r>
            </a:p>
          </p:txBody>
        </p:sp>
        <p:sp>
          <p:nvSpPr>
            <p:cNvPr id="36" name="Oval 35">
              <a:extLst>
                <a:ext uri="{FF2B5EF4-FFF2-40B4-BE49-F238E27FC236}">
                  <a16:creationId xmlns:a16="http://schemas.microsoft.com/office/drawing/2014/main" id="{690099A5-6A28-5F76-EAA3-4A9ED7CB1B14}"/>
                </a:ext>
              </a:extLst>
            </p:cNvPr>
            <p:cNvSpPr/>
            <p:nvPr/>
          </p:nvSpPr>
          <p:spPr>
            <a:xfrm>
              <a:off x="9418917"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4</a:t>
              </a:r>
            </a:p>
          </p:txBody>
        </p:sp>
        <p:sp>
          <p:nvSpPr>
            <p:cNvPr id="37" name="Oval 36">
              <a:extLst>
                <a:ext uri="{FF2B5EF4-FFF2-40B4-BE49-F238E27FC236}">
                  <a16:creationId xmlns:a16="http://schemas.microsoft.com/office/drawing/2014/main" id="{8A1411C6-B8C6-E525-F2C3-97F5F80E856C}"/>
                </a:ext>
              </a:extLst>
            </p:cNvPr>
            <p:cNvSpPr/>
            <p:nvPr/>
          </p:nvSpPr>
          <p:spPr>
            <a:xfrm>
              <a:off x="9741144" y="6168905"/>
              <a:ext cx="288000" cy="288000"/>
            </a:xfrm>
            <a:prstGeom prst="ellipse">
              <a:avLst/>
            </a:prstGeom>
            <a:solidFill>
              <a:sysClr val="window" lastClr="FFFFFF"/>
            </a:solidFill>
            <a:ln w="19050" cap="flat" cmpd="sng" algn="ctr">
              <a:solidFill>
                <a:srgbClr val="196D9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196D9B"/>
                  </a:solidFill>
                  <a:effectLst/>
                  <a:uLnTx/>
                  <a:uFillTx/>
                  <a:latin typeface="Aptos" panose="02110004020202020204"/>
                  <a:ea typeface="+mn-ea"/>
                  <a:cs typeface="+mn-cs"/>
                </a:rPr>
                <a:t>5</a:t>
              </a:r>
            </a:p>
          </p:txBody>
        </p:sp>
        <p:sp>
          <p:nvSpPr>
            <p:cNvPr id="38" name="Rectangle 37">
              <a:extLst>
                <a:ext uri="{FF2B5EF4-FFF2-40B4-BE49-F238E27FC236}">
                  <a16:creationId xmlns:a16="http://schemas.microsoft.com/office/drawing/2014/main" id="{5C596A75-39C5-2B30-D7BD-4015D26E5A09}"/>
                </a:ext>
              </a:extLst>
            </p:cNvPr>
            <p:cNvSpPr/>
            <p:nvPr/>
          </p:nvSpPr>
          <p:spPr>
            <a:xfrm>
              <a:off x="9025895"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DB3C001C-9FA6-5E65-6D59-0C04C2E31A8C}"/>
                </a:ext>
              </a:extLst>
            </p:cNvPr>
            <p:cNvSpPr/>
            <p:nvPr/>
          </p:nvSpPr>
          <p:spPr>
            <a:xfrm>
              <a:off x="9351368"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CAE8C41D-8460-40A7-D467-D70676C53505}"/>
                </a:ext>
              </a:extLst>
            </p:cNvPr>
            <p:cNvSpPr/>
            <p:nvPr/>
          </p:nvSpPr>
          <p:spPr>
            <a:xfrm>
              <a:off x="9696520"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1" name="Flowchart: Extract 40">
              <a:extLst>
                <a:ext uri="{FF2B5EF4-FFF2-40B4-BE49-F238E27FC236}">
                  <a16:creationId xmlns:a16="http://schemas.microsoft.com/office/drawing/2014/main" id="{F10EBA8D-2758-E326-CD86-662B23569F1E}"/>
                </a:ext>
              </a:extLst>
            </p:cNvPr>
            <p:cNvSpPr/>
            <p:nvPr/>
          </p:nvSpPr>
          <p:spPr>
            <a:xfrm rot="5400000">
              <a:off x="872838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2" name="Flowchart: Extract 41">
              <a:extLst>
                <a:ext uri="{FF2B5EF4-FFF2-40B4-BE49-F238E27FC236}">
                  <a16:creationId xmlns:a16="http://schemas.microsoft.com/office/drawing/2014/main" id="{6F582568-6CF0-8108-FAF2-F4044DD5CC73}"/>
                </a:ext>
              </a:extLst>
            </p:cNvPr>
            <p:cNvSpPr/>
            <p:nvPr/>
          </p:nvSpPr>
          <p:spPr>
            <a:xfrm rot="5400000">
              <a:off x="906021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4" name="Flowchart: Extract 43">
              <a:extLst>
                <a:ext uri="{FF2B5EF4-FFF2-40B4-BE49-F238E27FC236}">
                  <a16:creationId xmlns:a16="http://schemas.microsoft.com/office/drawing/2014/main" id="{225C06B6-0158-7F75-557C-6891C85DF0A3}"/>
                </a:ext>
              </a:extLst>
            </p:cNvPr>
            <p:cNvSpPr/>
            <p:nvPr/>
          </p:nvSpPr>
          <p:spPr>
            <a:xfrm rot="5400000">
              <a:off x="9379326"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5" name="Flowchart: Extract 44">
              <a:extLst>
                <a:ext uri="{FF2B5EF4-FFF2-40B4-BE49-F238E27FC236}">
                  <a16:creationId xmlns:a16="http://schemas.microsoft.com/office/drawing/2014/main" id="{234D157A-1297-A32D-EA84-F458ABD5593F}"/>
                </a:ext>
              </a:extLst>
            </p:cNvPr>
            <p:cNvSpPr/>
            <p:nvPr/>
          </p:nvSpPr>
          <p:spPr>
            <a:xfrm rot="5400000">
              <a:off x="9705390" y="6284105"/>
              <a:ext cx="72000" cy="57600"/>
            </a:xfrm>
            <a:prstGeom prst="flowChartExtract">
              <a:avLst/>
            </a:prstGeom>
            <a:solidFill>
              <a:srgbClr val="196D9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6" name="Rectangle 45">
              <a:extLst>
                <a:ext uri="{FF2B5EF4-FFF2-40B4-BE49-F238E27FC236}">
                  <a16:creationId xmlns:a16="http://schemas.microsoft.com/office/drawing/2014/main" id="{C90BECA5-6118-5AD7-7118-6DF3C186190C}"/>
                </a:ext>
              </a:extLst>
            </p:cNvPr>
            <p:cNvSpPr/>
            <p:nvPr/>
          </p:nvSpPr>
          <p:spPr>
            <a:xfrm>
              <a:off x="10022764"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7" name="Flowchart: Extract 46">
              <a:extLst>
                <a:ext uri="{FF2B5EF4-FFF2-40B4-BE49-F238E27FC236}">
                  <a16:creationId xmlns:a16="http://schemas.microsoft.com/office/drawing/2014/main" id="{0D8843BD-5C34-56B1-8099-37BFDD9AF656}"/>
                </a:ext>
              </a:extLst>
            </p:cNvPr>
            <p:cNvSpPr/>
            <p:nvPr/>
          </p:nvSpPr>
          <p:spPr>
            <a:xfrm rot="5400000">
              <a:off x="1003163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48" name="TextBox 47">
            <a:extLst>
              <a:ext uri="{FF2B5EF4-FFF2-40B4-BE49-F238E27FC236}">
                <a16:creationId xmlns:a16="http://schemas.microsoft.com/office/drawing/2014/main" id="{E4F72F67-FF8B-EF83-8133-B856F21E8F5F}"/>
              </a:ext>
            </a:extLst>
          </p:cNvPr>
          <p:cNvSpPr txBox="1"/>
          <p:nvPr userDrawn="1"/>
        </p:nvSpPr>
        <p:spPr>
          <a:xfrm>
            <a:off x="1683651" y="6431367"/>
            <a:ext cx="950901" cy="215444"/>
          </a:xfrm>
          <a:prstGeom prst="rect">
            <a:avLst/>
          </a:prstGeom>
          <a:noFill/>
        </p:spPr>
        <p:txBody>
          <a:bodyPr wrap="none" rtlCol="0">
            <a:spAutoFit/>
          </a:bodyPr>
          <a:lstStyle/>
          <a:p>
            <a:r>
              <a:rPr lang="en-GB" sz="800" b="1" dirty="0">
                <a:solidFill>
                  <a:srgbClr val="196D9B"/>
                </a:solidFill>
              </a:rPr>
              <a:t>Shutdown &amp; TAR</a:t>
            </a:r>
          </a:p>
        </p:txBody>
      </p:sp>
      <p:pic>
        <p:nvPicPr>
          <p:cNvPr id="5" name="Picture 4">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pic>
        <p:nvPicPr>
          <p:cNvPr id="6" name="Picture 5">
            <a:extLst>
              <a:ext uri="{FF2B5EF4-FFF2-40B4-BE49-F238E27FC236}">
                <a16:creationId xmlns:a16="http://schemas.microsoft.com/office/drawing/2014/main" id="{8DD5D25F-161F-00C0-296D-5BED2C913F88}"/>
              </a:ext>
            </a:extLst>
          </p:cNvPr>
          <p:cNvPicPr>
            <a:picLocks noChangeAspect="1"/>
          </p:cNvPicPr>
          <p:nvPr userDrawn="1"/>
        </p:nvPicPr>
        <p:blipFill>
          <a:blip r:embed="rId4">
            <a:extLst>
              <a:ext uri="{28A0092B-C50C-407E-A947-70E740481C1C}">
                <a14:useLocalDpi xmlns:a14="http://schemas.microsoft.com/office/drawing/2010/main" val="0"/>
              </a:ext>
            </a:extLst>
          </a:blip>
          <a:srcRect l="6956" t="8379" r="6045" b="7875"/>
          <a:stretch/>
        </p:blipFill>
        <p:spPr>
          <a:xfrm rot="7494864">
            <a:off x="9319212" y="150667"/>
            <a:ext cx="2430925" cy="2340000"/>
          </a:xfrm>
          <a:prstGeom prst="rect">
            <a:avLst/>
          </a:prstGeom>
        </p:spPr>
      </p:pic>
    </p:spTree>
    <p:extLst>
      <p:ext uri="{BB962C8B-B14F-4D97-AF65-F5344CB8AC3E}">
        <p14:creationId xmlns:p14="http://schemas.microsoft.com/office/powerpoint/2010/main" val="186221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ase Study 6 (LL/Deco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926B5F5-396E-10D5-D56A-FCFA633BC432}"/>
              </a:ext>
            </a:extLst>
          </p:cNvPr>
          <p:cNvGrpSpPr/>
          <p:nvPr userDrawn="1"/>
        </p:nvGrpSpPr>
        <p:grpSpPr>
          <a:xfrm>
            <a:off x="-615504" y="1033413"/>
            <a:ext cx="6228000" cy="1060793"/>
            <a:chOff x="-216364" y="1921484"/>
            <a:chExt cx="5586197" cy="1060793"/>
          </a:xfrm>
        </p:grpSpPr>
        <p:pic>
          <p:nvPicPr>
            <p:cNvPr id="11" name="Picture 10">
              <a:extLst>
                <a:ext uri="{FF2B5EF4-FFF2-40B4-BE49-F238E27FC236}">
                  <a16:creationId xmlns:a16="http://schemas.microsoft.com/office/drawing/2014/main" id="{834ABCBA-E8BE-4373-0695-D95679D6E90B}"/>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216364" y="1921484"/>
              <a:ext cx="5586197" cy="1060793"/>
            </a:xfrm>
            <a:prstGeom prst="rect">
              <a:avLst/>
            </a:prstGeom>
          </p:spPr>
        </p:pic>
        <p:cxnSp>
          <p:nvCxnSpPr>
            <p:cNvPr id="12" name="Straight Connector 11">
              <a:extLst>
                <a:ext uri="{FF2B5EF4-FFF2-40B4-BE49-F238E27FC236}">
                  <a16:creationId xmlns:a16="http://schemas.microsoft.com/office/drawing/2014/main" id="{79E19863-A722-3807-895E-C76E81C32720}"/>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27" name="Rectangle 26">
            <a:extLst>
              <a:ext uri="{FF2B5EF4-FFF2-40B4-BE49-F238E27FC236}">
                <a16:creationId xmlns:a16="http://schemas.microsoft.com/office/drawing/2014/main" id="{04560971-FA1B-2579-CF78-7E76F827921A}"/>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Picture Placeholder 47">
            <a:extLst>
              <a:ext uri="{FF2B5EF4-FFF2-40B4-BE49-F238E27FC236}">
                <a16:creationId xmlns:a16="http://schemas.microsoft.com/office/drawing/2014/main" id="{CAB57E76-7FB2-04B1-721E-C2B12ABFAC4C}"/>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US"/>
              <a:t>Click icon to add picture</a:t>
            </a:r>
            <a:endParaRPr lang="en-US" dirty="0"/>
          </a:p>
        </p:txBody>
      </p:sp>
      <p:sp>
        <p:nvSpPr>
          <p:cNvPr id="30" name="Freeform 75">
            <a:extLst>
              <a:ext uri="{FF2B5EF4-FFF2-40B4-BE49-F238E27FC236}">
                <a16:creationId xmlns:a16="http://schemas.microsoft.com/office/drawing/2014/main" id="{F9761C93-794C-F3E3-BE44-3BDA04D7EB17}"/>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15" name="TextBox 14">
            <a:extLst>
              <a:ext uri="{FF2B5EF4-FFF2-40B4-BE49-F238E27FC236}">
                <a16:creationId xmlns:a16="http://schemas.microsoft.com/office/drawing/2014/main" id="{3A6D9428-0601-B8CC-605D-E0E8B50D567A}"/>
              </a:ext>
            </a:extLst>
          </p:cNvPr>
          <p:cNvSpPr txBox="1"/>
          <p:nvPr userDrawn="1"/>
        </p:nvSpPr>
        <p:spPr>
          <a:xfrm>
            <a:off x="2028773" y="6430906"/>
            <a:ext cx="1050288" cy="215444"/>
          </a:xfrm>
          <a:prstGeom prst="rect">
            <a:avLst/>
          </a:prstGeom>
          <a:noFill/>
        </p:spPr>
        <p:txBody>
          <a:bodyPr wrap="none" rtlCol="0">
            <a:spAutoFit/>
          </a:bodyPr>
          <a:lstStyle/>
          <a:p>
            <a:r>
              <a:rPr lang="en-GB" sz="800" b="1" dirty="0">
                <a:solidFill>
                  <a:schemeClr val="tx2"/>
                </a:solidFill>
              </a:rPr>
              <a:t>Late-life &amp; Decom.</a:t>
            </a:r>
          </a:p>
        </p:txBody>
      </p:sp>
      <p:grpSp>
        <p:nvGrpSpPr>
          <p:cNvPr id="110" name="Group 109">
            <a:extLst>
              <a:ext uri="{FF2B5EF4-FFF2-40B4-BE49-F238E27FC236}">
                <a16:creationId xmlns:a16="http://schemas.microsoft.com/office/drawing/2014/main" id="{1EC37DC3-C64C-638E-880D-470749041206}"/>
              </a:ext>
            </a:extLst>
          </p:cNvPr>
          <p:cNvGrpSpPr/>
          <p:nvPr userDrawn="1"/>
        </p:nvGrpSpPr>
        <p:grpSpPr>
          <a:xfrm>
            <a:off x="415369" y="6152025"/>
            <a:ext cx="1903335" cy="288000"/>
            <a:chOff x="8445840" y="6168905"/>
            <a:chExt cx="1903335" cy="288000"/>
          </a:xfrm>
        </p:grpSpPr>
        <p:sp>
          <p:nvSpPr>
            <p:cNvPr id="111" name="Oval 110">
              <a:extLst>
                <a:ext uri="{FF2B5EF4-FFF2-40B4-BE49-F238E27FC236}">
                  <a16:creationId xmlns:a16="http://schemas.microsoft.com/office/drawing/2014/main" id="{84FDF97C-865C-8694-B0CA-8B05024F1071}"/>
                </a:ext>
              </a:extLst>
            </p:cNvPr>
            <p:cNvSpPr/>
            <p:nvPr/>
          </p:nvSpPr>
          <p:spPr>
            <a:xfrm>
              <a:off x="10061175" y="6168905"/>
              <a:ext cx="288000" cy="288000"/>
            </a:xfrm>
            <a:prstGeom prst="ellipse">
              <a:avLst/>
            </a:prstGeom>
            <a:solidFill>
              <a:sysClr val="window" lastClr="FFFFFF"/>
            </a:solidFill>
            <a:ln w="19050" cap="flat" cmpd="sng" algn="ctr">
              <a:solidFill>
                <a:srgbClr val="0039A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39A6"/>
                  </a:solidFill>
                  <a:effectLst/>
                  <a:uLnTx/>
                  <a:uFillTx/>
                  <a:latin typeface="Aptos" panose="02110004020202020204"/>
                  <a:ea typeface="+mn-ea"/>
                  <a:cs typeface="+mn-cs"/>
                </a:rPr>
                <a:t>6</a:t>
              </a:r>
            </a:p>
          </p:txBody>
        </p:sp>
        <p:sp>
          <p:nvSpPr>
            <p:cNvPr id="112" name="Oval 111">
              <a:extLst>
                <a:ext uri="{FF2B5EF4-FFF2-40B4-BE49-F238E27FC236}">
                  <a16:creationId xmlns:a16="http://schemas.microsoft.com/office/drawing/2014/main" id="{D1275C3F-D4F1-E4DD-78C5-499987F43BC0}"/>
                </a:ext>
              </a:extLst>
            </p:cNvPr>
            <p:cNvSpPr/>
            <p:nvPr/>
          </p:nvSpPr>
          <p:spPr>
            <a:xfrm>
              <a:off x="8445840"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1</a:t>
              </a:r>
            </a:p>
          </p:txBody>
        </p:sp>
        <p:sp>
          <p:nvSpPr>
            <p:cNvPr id="113" name="Oval 112">
              <a:extLst>
                <a:ext uri="{FF2B5EF4-FFF2-40B4-BE49-F238E27FC236}">
                  <a16:creationId xmlns:a16="http://schemas.microsoft.com/office/drawing/2014/main" id="{9BC673AC-7056-0BE2-50DD-05E21EA7956B}"/>
                </a:ext>
              </a:extLst>
            </p:cNvPr>
            <p:cNvSpPr/>
            <p:nvPr/>
          </p:nvSpPr>
          <p:spPr>
            <a:xfrm>
              <a:off x="877204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2</a:t>
              </a:r>
            </a:p>
          </p:txBody>
        </p:sp>
        <p:sp>
          <p:nvSpPr>
            <p:cNvPr id="114" name="Rectangle 113">
              <a:extLst>
                <a:ext uri="{FF2B5EF4-FFF2-40B4-BE49-F238E27FC236}">
                  <a16:creationId xmlns:a16="http://schemas.microsoft.com/office/drawing/2014/main" id="{E27B9B8D-088A-5C81-2995-28F4C8C88904}"/>
                </a:ext>
              </a:extLst>
            </p:cNvPr>
            <p:cNvSpPr/>
            <p:nvPr/>
          </p:nvSpPr>
          <p:spPr>
            <a:xfrm>
              <a:off x="8700419"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5" name="Oval 114">
              <a:extLst>
                <a:ext uri="{FF2B5EF4-FFF2-40B4-BE49-F238E27FC236}">
                  <a16:creationId xmlns:a16="http://schemas.microsoft.com/office/drawing/2014/main" id="{7DAF93EE-52E0-4332-BF6A-8DBE8EB49BAE}"/>
                </a:ext>
              </a:extLst>
            </p:cNvPr>
            <p:cNvSpPr/>
            <p:nvPr/>
          </p:nvSpPr>
          <p:spPr>
            <a:xfrm>
              <a:off x="9094272"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3</a:t>
              </a:r>
            </a:p>
          </p:txBody>
        </p:sp>
        <p:sp>
          <p:nvSpPr>
            <p:cNvPr id="116" name="Oval 115">
              <a:extLst>
                <a:ext uri="{FF2B5EF4-FFF2-40B4-BE49-F238E27FC236}">
                  <a16:creationId xmlns:a16="http://schemas.microsoft.com/office/drawing/2014/main" id="{49A85185-7539-691E-84FD-BA59133EDF54}"/>
                </a:ext>
              </a:extLst>
            </p:cNvPr>
            <p:cNvSpPr/>
            <p:nvPr/>
          </p:nvSpPr>
          <p:spPr>
            <a:xfrm>
              <a:off x="9418917"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4</a:t>
              </a:r>
            </a:p>
          </p:txBody>
        </p:sp>
        <p:sp>
          <p:nvSpPr>
            <p:cNvPr id="117" name="Oval 116">
              <a:extLst>
                <a:ext uri="{FF2B5EF4-FFF2-40B4-BE49-F238E27FC236}">
                  <a16:creationId xmlns:a16="http://schemas.microsoft.com/office/drawing/2014/main" id="{57E176A4-11AE-13C5-9D5F-E4B8D7188FE8}"/>
                </a:ext>
              </a:extLst>
            </p:cNvPr>
            <p:cNvSpPr/>
            <p:nvPr/>
          </p:nvSpPr>
          <p:spPr>
            <a:xfrm>
              <a:off x="9741144"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5</a:t>
              </a:r>
            </a:p>
          </p:txBody>
        </p:sp>
        <p:sp>
          <p:nvSpPr>
            <p:cNvPr id="118" name="Rectangle 117">
              <a:extLst>
                <a:ext uri="{FF2B5EF4-FFF2-40B4-BE49-F238E27FC236}">
                  <a16:creationId xmlns:a16="http://schemas.microsoft.com/office/drawing/2014/main" id="{C3F4E6CB-FD2A-692E-12F3-196831EA329A}"/>
                </a:ext>
              </a:extLst>
            </p:cNvPr>
            <p:cNvSpPr/>
            <p:nvPr/>
          </p:nvSpPr>
          <p:spPr>
            <a:xfrm>
              <a:off x="9025895"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9" name="Rectangle 118">
              <a:extLst>
                <a:ext uri="{FF2B5EF4-FFF2-40B4-BE49-F238E27FC236}">
                  <a16:creationId xmlns:a16="http://schemas.microsoft.com/office/drawing/2014/main" id="{18FA8E53-A44D-D355-7C26-BE36C91DC002}"/>
                </a:ext>
              </a:extLst>
            </p:cNvPr>
            <p:cNvSpPr/>
            <p:nvPr/>
          </p:nvSpPr>
          <p:spPr>
            <a:xfrm>
              <a:off x="9351368"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0" name="Rectangle 119">
              <a:extLst>
                <a:ext uri="{FF2B5EF4-FFF2-40B4-BE49-F238E27FC236}">
                  <a16:creationId xmlns:a16="http://schemas.microsoft.com/office/drawing/2014/main" id="{123BDD74-9863-5564-68BE-2339FFF1193F}"/>
                </a:ext>
              </a:extLst>
            </p:cNvPr>
            <p:cNvSpPr/>
            <p:nvPr/>
          </p:nvSpPr>
          <p:spPr>
            <a:xfrm>
              <a:off x="9696520"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1" name="Flowchart: Extract 120">
              <a:extLst>
                <a:ext uri="{FF2B5EF4-FFF2-40B4-BE49-F238E27FC236}">
                  <a16:creationId xmlns:a16="http://schemas.microsoft.com/office/drawing/2014/main" id="{975FFC44-CC57-6F59-0A59-42F59AF7E82B}"/>
                </a:ext>
              </a:extLst>
            </p:cNvPr>
            <p:cNvSpPr/>
            <p:nvPr/>
          </p:nvSpPr>
          <p:spPr>
            <a:xfrm rot="5400000">
              <a:off x="872838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2" name="Flowchart: Extract 121">
              <a:extLst>
                <a:ext uri="{FF2B5EF4-FFF2-40B4-BE49-F238E27FC236}">
                  <a16:creationId xmlns:a16="http://schemas.microsoft.com/office/drawing/2014/main" id="{425388E3-C6F4-77F8-291F-1487C4E227AB}"/>
                </a:ext>
              </a:extLst>
            </p:cNvPr>
            <p:cNvSpPr/>
            <p:nvPr/>
          </p:nvSpPr>
          <p:spPr>
            <a:xfrm rot="5400000">
              <a:off x="906021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3" name="Flowchart: Extract 122">
              <a:extLst>
                <a:ext uri="{FF2B5EF4-FFF2-40B4-BE49-F238E27FC236}">
                  <a16:creationId xmlns:a16="http://schemas.microsoft.com/office/drawing/2014/main" id="{5B84A9F6-7A33-850E-E18D-91132D535D47}"/>
                </a:ext>
              </a:extLst>
            </p:cNvPr>
            <p:cNvSpPr/>
            <p:nvPr/>
          </p:nvSpPr>
          <p:spPr>
            <a:xfrm rot="5400000">
              <a:off x="9379326"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4" name="Flowchart: Extract 123">
              <a:extLst>
                <a:ext uri="{FF2B5EF4-FFF2-40B4-BE49-F238E27FC236}">
                  <a16:creationId xmlns:a16="http://schemas.microsoft.com/office/drawing/2014/main" id="{C3924BB4-E53D-46DB-A457-B66F3328DCDD}"/>
                </a:ext>
              </a:extLst>
            </p:cNvPr>
            <p:cNvSpPr/>
            <p:nvPr/>
          </p:nvSpPr>
          <p:spPr>
            <a:xfrm rot="5400000">
              <a:off x="970539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5" name="Rectangle 124">
              <a:extLst>
                <a:ext uri="{FF2B5EF4-FFF2-40B4-BE49-F238E27FC236}">
                  <a16:creationId xmlns:a16="http://schemas.microsoft.com/office/drawing/2014/main" id="{C24A7A64-A9C5-FBC7-8557-D16F8567158F}"/>
                </a:ext>
              </a:extLst>
            </p:cNvPr>
            <p:cNvSpPr/>
            <p:nvPr/>
          </p:nvSpPr>
          <p:spPr>
            <a:xfrm>
              <a:off x="10022764"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6" name="Flowchart: Extract 125">
              <a:extLst>
                <a:ext uri="{FF2B5EF4-FFF2-40B4-BE49-F238E27FC236}">
                  <a16:creationId xmlns:a16="http://schemas.microsoft.com/office/drawing/2014/main" id="{266DB2E6-F2EE-BBB1-2A20-72D9FFE4BFA9}"/>
                </a:ext>
              </a:extLst>
            </p:cNvPr>
            <p:cNvSpPr/>
            <p:nvPr/>
          </p:nvSpPr>
          <p:spPr>
            <a:xfrm rot="5400000">
              <a:off x="10031634" y="6284105"/>
              <a:ext cx="72000" cy="57600"/>
            </a:xfrm>
            <a:prstGeom prst="flowChartExtract">
              <a:avLst/>
            </a:prstGeom>
            <a:solidFill>
              <a:srgbClr val="0039A6"/>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a:extLst>
              <a:ext uri="{FF2B5EF4-FFF2-40B4-BE49-F238E27FC236}">
                <a16:creationId xmlns:a16="http://schemas.microsoft.com/office/drawing/2014/main" id="{5AE13410-A3EB-0ED7-0FFB-1BFC6911B74C}"/>
              </a:ext>
            </a:extLst>
          </p:cNvPr>
          <p:cNvPicPr>
            <a:picLocks noChangeAspect="1"/>
          </p:cNvPicPr>
          <p:nvPr userDrawn="1"/>
        </p:nvPicPr>
        <p:blipFill>
          <a:blip r:embed="rId4">
            <a:extLst>
              <a:ext uri="{28A0092B-C50C-407E-A947-70E740481C1C}">
                <a14:useLocalDpi xmlns:a14="http://schemas.microsoft.com/office/drawing/2010/main" val="0"/>
              </a:ext>
            </a:extLst>
          </a:blip>
          <a:srcRect l="6956" t="8379" r="6045" b="7875"/>
          <a:stretch/>
        </p:blipFill>
        <p:spPr>
          <a:xfrm rot="7494864">
            <a:off x="9319212" y="150667"/>
            <a:ext cx="2430925" cy="2340000"/>
          </a:xfrm>
          <a:prstGeom prst="rect">
            <a:avLst/>
          </a:prstGeom>
        </p:spPr>
      </p:pic>
    </p:spTree>
    <p:extLst>
      <p:ext uri="{BB962C8B-B14F-4D97-AF65-F5344CB8AC3E}">
        <p14:creationId xmlns:p14="http://schemas.microsoft.com/office/powerpoint/2010/main" val="3552202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ingle column Text -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1CF-55C2-44CC-E98C-80A9123BAC78}"/>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393B51C-786A-0AFB-3C2A-6A2BA204574F}"/>
              </a:ext>
            </a:extLst>
          </p:cNvPr>
          <p:cNvSpPr>
            <a:spLocks noGrp="1"/>
          </p:cNvSpPr>
          <p:nvPr>
            <p:ph type="sldNum" sz="quarter" idx="10"/>
          </p:nvPr>
        </p:nvSpPr>
        <p:spPr/>
        <p:txBody>
          <a:bodyPr/>
          <a:lstStyle/>
          <a:p>
            <a:fld id="{1F844428-A29F-4698-9E75-EA6891295689}" type="slidenum">
              <a:rPr lang="en-GB" smtClean="0"/>
              <a:pPr/>
              <a:t>‹#›</a:t>
            </a:fld>
            <a:endParaRPr lang="en-GB" dirty="0"/>
          </a:p>
        </p:txBody>
      </p:sp>
      <p:sp>
        <p:nvSpPr>
          <p:cNvPr id="5" name="Text Placeholder 4">
            <a:extLst>
              <a:ext uri="{FF2B5EF4-FFF2-40B4-BE49-F238E27FC236}">
                <a16:creationId xmlns:a16="http://schemas.microsoft.com/office/drawing/2014/main" id="{A98AC6DD-B595-4466-25F5-6DC4DF9C6958}"/>
              </a:ext>
            </a:extLst>
          </p:cNvPr>
          <p:cNvSpPr>
            <a:spLocks noGrp="1"/>
          </p:cNvSpPr>
          <p:nvPr>
            <p:ph type="body" sz="quarter" idx="11"/>
          </p:nvPr>
        </p:nvSpPr>
        <p:spPr>
          <a:xfrm>
            <a:off x="695325" y="1360800"/>
            <a:ext cx="10801350" cy="102649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E1AF50F-24F7-EF35-1B5C-227759723054}"/>
              </a:ext>
            </a:extLst>
          </p:cNvPr>
          <p:cNvCxnSpPr>
            <a:cxnSpLocks/>
          </p:cNvCxnSpPr>
          <p:nvPr userDrawn="1"/>
        </p:nvCxnSpPr>
        <p:spPr>
          <a:xfrm>
            <a:off x="0" y="554703"/>
            <a:ext cx="619858"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20722C69-7185-5A9E-1A74-EE6EE67522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Tree>
    <p:extLst>
      <p:ext uri="{BB962C8B-B14F-4D97-AF65-F5344CB8AC3E}">
        <p14:creationId xmlns:p14="http://schemas.microsoft.com/office/powerpoint/2010/main" val="244400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ingle column Text - Black 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1CF-55C2-44CC-E98C-80A9123BAC7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393B51C-786A-0AFB-3C2A-6A2BA204574F}"/>
              </a:ext>
            </a:extLst>
          </p:cNvPr>
          <p:cNvSpPr>
            <a:spLocks noGrp="1"/>
          </p:cNvSpPr>
          <p:nvPr>
            <p:ph type="sldNum" sz="quarter" idx="10"/>
          </p:nvPr>
        </p:nvSpPr>
        <p:spPr/>
        <p:txBody>
          <a:bodyPr/>
          <a:lstStyle>
            <a:lvl1pPr>
              <a:defRPr>
                <a:solidFill>
                  <a:schemeClr val="bg1"/>
                </a:solidFill>
              </a:defRPr>
            </a:lvl1pPr>
          </a:lstStyle>
          <a:p>
            <a:fld id="{1F844428-A29F-4698-9E75-EA6891295689}" type="slidenum">
              <a:rPr lang="en-GB" smtClean="0"/>
              <a:pPr/>
              <a:t>‹#›</a:t>
            </a:fld>
            <a:endParaRPr lang="en-GB" dirty="0"/>
          </a:p>
        </p:txBody>
      </p:sp>
      <p:sp>
        <p:nvSpPr>
          <p:cNvPr id="5" name="Text Placeholder 4">
            <a:extLst>
              <a:ext uri="{FF2B5EF4-FFF2-40B4-BE49-F238E27FC236}">
                <a16:creationId xmlns:a16="http://schemas.microsoft.com/office/drawing/2014/main" id="{A98AC6DD-B595-4466-25F5-6DC4DF9C6958}"/>
              </a:ext>
            </a:extLst>
          </p:cNvPr>
          <p:cNvSpPr>
            <a:spLocks noGrp="1"/>
          </p:cNvSpPr>
          <p:nvPr>
            <p:ph type="body" sz="quarter" idx="11"/>
          </p:nvPr>
        </p:nvSpPr>
        <p:spPr>
          <a:xfrm>
            <a:off x="695325" y="1360800"/>
            <a:ext cx="10801350" cy="10264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E1AF50F-24F7-EF35-1B5C-227759723054}"/>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5EE75470-B794-3F65-8EBB-74F6C3CC0D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6" r="36"/>
          <a:stretch/>
        </p:blipFill>
        <p:spPr>
          <a:xfrm>
            <a:off x="10594800" y="5947292"/>
            <a:ext cx="1111150" cy="516379"/>
          </a:xfrm>
          <a:prstGeom prst="rect">
            <a:avLst/>
          </a:prstGeom>
        </p:spPr>
      </p:pic>
    </p:spTree>
    <p:extLst>
      <p:ext uri="{BB962C8B-B14F-4D97-AF65-F5344CB8AC3E}">
        <p14:creationId xmlns:p14="http://schemas.microsoft.com/office/powerpoint/2010/main" val="15553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DCEA7C-0AB6-4B8A-D068-E34D5609CA2E}"/>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ue and green circle&#10;&#10;Description automatically generated">
            <a:extLst>
              <a:ext uri="{FF2B5EF4-FFF2-40B4-BE49-F238E27FC236}">
                <a16:creationId xmlns:a16="http://schemas.microsoft.com/office/drawing/2014/main" id="{6F43D7EB-B715-3F4B-9298-4810E48B035E}"/>
              </a:ext>
            </a:extLst>
          </p:cNvPr>
          <p:cNvPicPr>
            <a:picLocks noChangeAspect="1"/>
          </p:cNvPicPr>
          <p:nvPr userDrawn="1"/>
        </p:nvPicPr>
        <p:blipFill>
          <a:blip r:embed="rId2">
            <a:extLst>
              <a:ext uri="{28A0092B-C50C-407E-A947-70E740481C1C}">
                <a14:useLocalDpi xmlns:a14="http://schemas.microsoft.com/office/drawing/2010/main" val="0"/>
              </a:ext>
            </a:extLst>
          </a:blip>
          <a:srcRect l="9753" t="9494" r="8985" b="9244"/>
          <a:stretch/>
        </p:blipFill>
        <p:spPr>
          <a:xfrm>
            <a:off x="440761" y="1530560"/>
            <a:ext cx="3780000" cy="3780000"/>
          </a:xfrm>
          <a:prstGeom prst="rect">
            <a:avLst/>
          </a:prstGeom>
        </p:spPr>
      </p:pic>
      <p:sp>
        <p:nvSpPr>
          <p:cNvPr id="5" name="Rectangle 4">
            <a:extLst>
              <a:ext uri="{FF2B5EF4-FFF2-40B4-BE49-F238E27FC236}">
                <a16:creationId xmlns:a16="http://schemas.microsoft.com/office/drawing/2014/main" id="{813987ED-94B0-551A-07E6-5B22F405C2AD}"/>
              </a:ext>
            </a:extLst>
          </p:cNvPr>
          <p:cNvSpPr/>
          <p:nvPr userDrawn="1"/>
        </p:nvSpPr>
        <p:spPr>
          <a:xfrm>
            <a:off x="0" y="0"/>
            <a:ext cx="12191999" cy="179999"/>
          </a:xfrm>
          <a:prstGeom prst="rect">
            <a:avLst/>
          </a:prstGeom>
          <a:gradFill>
            <a:gsLst>
              <a:gs pos="0">
                <a:schemeClr val="bg2"/>
              </a:gs>
              <a:gs pos="100000">
                <a:schemeClr val="tx2"/>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1DD8852B-D993-CB02-43A3-BB378E6D95F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9"/>
          </a:xfrm>
          <a:prstGeom prst="rect">
            <a:avLst/>
          </a:prstGeom>
        </p:spPr>
      </p:pic>
      <p:sp>
        <p:nvSpPr>
          <p:cNvPr id="13" name="Content Placeholder 12">
            <a:extLst>
              <a:ext uri="{FF2B5EF4-FFF2-40B4-BE49-F238E27FC236}">
                <a16:creationId xmlns:a16="http://schemas.microsoft.com/office/drawing/2014/main" id="{48B474CC-CB7E-3AA1-3188-A6CFE85C2DC1}"/>
              </a:ext>
            </a:extLst>
          </p:cNvPr>
          <p:cNvSpPr>
            <a:spLocks noGrp="1"/>
          </p:cNvSpPr>
          <p:nvPr>
            <p:ph sz="quarter" idx="10" hasCustomPrompt="1"/>
          </p:nvPr>
        </p:nvSpPr>
        <p:spPr>
          <a:xfrm>
            <a:off x="2248852" y="2059205"/>
            <a:ext cx="9247823" cy="3633375"/>
          </a:xfrm>
        </p:spPr>
        <p:txBody>
          <a:bodyPr anchor="ctr" anchorCtr="0">
            <a:noAutofit/>
          </a:bodyPr>
          <a:lstStyle>
            <a:lvl1pPr marL="0" indent="0">
              <a:lnSpc>
                <a:spcPct val="65000"/>
              </a:lnSpc>
              <a:spcBef>
                <a:spcPts val="0"/>
              </a:spcBef>
              <a:buNone/>
              <a:defRPr sz="7200" b="1" cap="all" baseline="0">
                <a:solidFill>
                  <a:schemeClr val="bg1"/>
                </a:solidFill>
                <a:latin typeface="+mn-lt"/>
              </a:defRPr>
            </a:lvl1pPr>
            <a:lvl2pPr marL="457200" indent="0">
              <a:lnSpc>
                <a:spcPct val="75000"/>
              </a:lnSpc>
              <a:buNone/>
              <a:defRPr cap="all" baseline="0"/>
            </a:lvl2pPr>
          </a:lstStyle>
          <a:p>
            <a:pPr lvl="0"/>
            <a:r>
              <a:rPr lang="en-GB" dirty="0"/>
              <a:t>CLICK TO EDIT MASTER TEXT STYLES</a:t>
            </a:r>
          </a:p>
        </p:txBody>
      </p:sp>
    </p:spTree>
    <p:extLst>
      <p:ext uri="{BB962C8B-B14F-4D97-AF65-F5344CB8AC3E}">
        <p14:creationId xmlns:p14="http://schemas.microsoft.com/office/powerpoint/2010/main" val="4032704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 column Text -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1CF-55C2-44CC-E98C-80A9123BAC7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393B51C-786A-0AFB-3C2A-6A2BA204574F}"/>
              </a:ext>
            </a:extLst>
          </p:cNvPr>
          <p:cNvSpPr>
            <a:spLocks noGrp="1"/>
          </p:cNvSpPr>
          <p:nvPr>
            <p:ph type="sldNum" sz="quarter" idx="10"/>
          </p:nvPr>
        </p:nvSpPr>
        <p:spPr/>
        <p:txBody>
          <a:bodyPr/>
          <a:lstStyle/>
          <a:p>
            <a:fld id="{1F844428-A29F-4698-9E75-EA6891295689}" type="slidenum">
              <a:rPr lang="en-GB" smtClean="0"/>
              <a:pPr/>
              <a:t>‹#›</a:t>
            </a:fld>
            <a:endParaRPr lang="en-GB" dirty="0"/>
          </a:p>
        </p:txBody>
      </p:sp>
      <p:sp>
        <p:nvSpPr>
          <p:cNvPr id="5" name="Text Placeholder 4">
            <a:extLst>
              <a:ext uri="{FF2B5EF4-FFF2-40B4-BE49-F238E27FC236}">
                <a16:creationId xmlns:a16="http://schemas.microsoft.com/office/drawing/2014/main" id="{A98AC6DD-B595-4466-25F5-6DC4DF9C6958}"/>
              </a:ext>
            </a:extLst>
          </p:cNvPr>
          <p:cNvSpPr>
            <a:spLocks noGrp="1"/>
          </p:cNvSpPr>
          <p:nvPr>
            <p:ph type="body" sz="quarter" idx="11"/>
          </p:nvPr>
        </p:nvSpPr>
        <p:spPr>
          <a:xfrm>
            <a:off x="695325" y="1360800"/>
            <a:ext cx="5092916"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E1AF50F-24F7-EF35-1B5C-227759723054}"/>
              </a:ext>
            </a:extLst>
          </p:cNvPr>
          <p:cNvCxnSpPr>
            <a:cxnSpLocks/>
          </p:cNvCxnSpPr>
          <p:nvPr userDrawn="1"/>
        </p:nvCxnSpPr>
        <p:spPr>
          <a:xfrm>
            <a:off x="0" y="554703"/>
            <a:ext cx="619858"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20722C69-7185-5A9E-1A74-EE6EE67522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9" name="Text Placeholder 4">
            <a:extLst>
              <a:ext uri="{FF2B5EF4-FFF2-40B4-BE49-F238E27FC236}">
                <a16:creationId xmlns:a16="http://schemas.microsoft.com/office/drawing/2014/main" id="{D300D3C8-F895-A836-8EBF-80EC615434D2}"/>
              </a:ext>
            </a:extLst>
          </p:cNvPr>
          <p:cNvSpPr>
            <a:spLocks noGrp="1"/>
          </p:cNvSpPr>
          <p:nvPr>
            <p:ph type="body" sz="quarter" idx="12"/>
          </p:nvPr>
        </p:nvSpPr>
        <p:spPr>
          <a:xfrm>
            <a:off x="6403759" y="1360800"/>
            <a:ext cx="5092916"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156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wo column Text - Black 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1CF-55C2-44CC-E98C-80A9123BAC7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393B51C-786A-0AFB-3C2A-6A2BA204574F}"/>
              </a:ext>
            </a:extLst>
          </p:cNvPr>
          <p:cNvSpPr>
            <a:spLocks noGrp="1"/>
          </p:cNvSpPr>
          <p:nvPr>
            <p:ph type="sldNum" sz="quarter" idx="10"/>
          </p:nvPr>
        </p:nvSpPr>
        <p:spPr/>
        <p:txBody>
          <a:bodyPr/>
          <a:lstStyle>
            <a:lvl1pPr>
              <a:defRPr>
                <a:solidFill>
                  <a:schemeClr val="bg1"/>
                </a:solidFill>
              </a:defRPr>
            </a:lvl1pPr>
          </a:lstStyle>
          <a:p>
            <a:fld id="{1F844428-A29F-4698-9E75-EA6891295689}" type="slidenum">
              <a:rPr lang="en-GB" smtClean="0"/>
              <a:pPr/>
              <a:t>‹#›</a:t>
            </a:fld>
            <a:endParaRPr lang="en-GB" dirty="0"/>
          </a:p>
        </p:txBody>
      </p:sp>
      <p:sp>
        <p:nvSpPr>
          <p:cNvPr id="5" name="Text Placeholder 4">
            <a:extLst>
              <a:ext uri="{FF2B5EF4-FFF2-40B4-BE49-F238E27FC236}">
                <a16:creationId xmlns:a16="http://schemas.microsoft.com/office/drawing/2014/main" id="{A98AC6DD-B595-4466-25F5-6DC4DF9C6958}"/>
              </a:ext>
            </a:extLst>
          </p:cNvPr>
          <p:cNvSpPr>
            <a:spLocks noGrp="1"/>
          </p:cNvSpPr>
          <p:nvPr>
            <p:ph type="body" sz="quarter" idx="11"/>
          </p:nvPr>
        </p:nvSpPr>
        <p:spPr>
          <a:xfrm>
            <a:off x="695324" y="1360800"/>
            <a:ext cx="5094000" cy="1026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3E1AF50F-24F7-EF35-1B5C-227759723054}"/>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5EE75470-B794-3F65-8EBB-74F6C3CC0D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6" r="36"/>
          <a:stretch/>
        </p:blipFill>
        <p:spPr>
          <a:xfrm>
            <a:off x="10594800" y="5947292"/>
            <a:ext cx="1111150" cy="516379"/>
          </a:xfrm>
          <a:prstGeom prst="rect">
            <a:avLst/>
          </a:prstGeom>
        </p:spPr>
      </p:pic>
      <p:sp>
        <p:nvSpPr>
          <p:cNvPr id="8" name="Text Placeholder 4">
            <a:extLst>
              <a:ext uri="{FF2B5EF4-FFF2-40B4-BE49-F238E27FC236}">
                <a16:creationId xmlns:a16="http://schemas.microsoft.com/office/drawing/2014/main" id="{8823A5A7-8FE0-FDB3-9512-87B425C6BAB1}"/>
              </a:ext>
            </a:extLst>
          </p:cNvPr>
          <p:cNvSpPr>
            <a:spLocks noGrp="1"/>
          </p:cNvSpPr>
          <p:nvPr>
            <p:ph type="body" sz="quarter" idx="12"/>
          </p:nvPr>
        </p:nvSpPr>
        <p:spPr>
          <a:xfrm>
            <a:off x="6402675" y="1360800"/>
            <a:ext cx="5094000" cy="1026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3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Blank (white BG)">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10" name="Title 1">
            <a:extLst>
              <a:ext uri="{FF2B5EF4-FFF2-40B4-BE49-F238E27FC236}">
                <a16:creationId xmlns:a16="http://schemas.microsoft.com/office/drawing/2014/main" id="{55E584A3-0B9F-705B-0FC8-06982ECBDE89}"/>
              </a:ext>
            </a:extLst>
          </p:cNvPr>
          <p:cNvSpPr>
            <a:spLocks noGrp="1"/>
          </p:cNvSpPr>
          <p:nvPr>
            <p:ph type="title"/>
          </p:nvPr>
        </p:nvSpPr>
        <p:spPr>
          <a:xfrm>
            <a:off x="695325" y="441326"/>
            <a:ext cx="5400675" cy="424629"/>
          </a:xfrm>
        </p:spPr>
        <p:txBody>
          <a:bodyPr/>
          <a:lstStyle>
            <a:lvl1pPr>
              <a:defRPr>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852DDFCB-5943-80E1-F6CA-2139491E91F7}"/>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
        <p:nvSpPr>
          <p:cNvPr id="33" name="Slide Number Placeholder 2">
            <a:extLst>
              <a:ext uri="{FF2B5EF4-FFF2-40B4-BE49-F238E27FC236}">
                <a16:creationId xmlns:a16="http://schemas.microsoft.com/office/drawing/2014/main" id="{077C44C7-2109-4A58-EA7F-B20AD35E0877}"/>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pic>
        <p:nvPicPr>
          <p:cNvPr id="34" name="Picture 33">
            <a:extLst>
              <a:ext uri="{FF2B5EF4-FFF2-40B4-BE49-F238E27FC236}">
                <a16:creationId xmlns:a16="http://schemas.microsoft.com/office/drawing/2014/main" id="{B916E9B7-FF51-4C74-521C-4339C68C55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cxnSp>
        <p:nvCxnSpPr>
          <p:cNvPr id="35" name="Straight Connector 34">
            <a:extLst>
              <a:ext uri="{FF2B5EF4-FFF2-40B4-BE49-F238E27FC236}">
                <a16:creationId xmlns:a16="http://schemas.microsoft.com/office/drawing/2014/main" id="{258B3076-8B5E-E8E4-1209-E06DD98CFB31}"/>
              </a:ext>
            </a:extLst>
          </p:cNvPr>
          <p:cNvCxnSpPr>
            <a:cxnSpLocks/>
          </p:cNvCxnSpPr>
          <p:nvPr userDrawn="1"/>
        </p:nvCxnSpPr>
        <p:spPr>
          <a:xfrm>
            <a:off x="0" y="554400"/>
            <a:ext cx="619858" cy="0"/>
          </a:xfrm>
          <a:prstGeom prst="line">
            <a:avLst/>
          </a:prstGeom>
          <a:ln w="12700">
            <a:solidFill>
              <a:srgbClr val="00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9952031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lank (dark BG)">
    <p:bg>
      <p:bgPr>
        <a:solidFill>
          <a:srgbClr val="000000"/>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4" name="Slide Number Placeholder 2">
            <a:extLst>
              <a:ext uri="{FF2B5EF4-FFF2-40B4-BE49-F238E27FC236}">
                <a16:creationId xmlns:a16="http://schemas.microsoft.com/office/drawing/2014/main" id="{246DCEB3-D672-621A-89AF-5ADC3469FFB8}"/>
              </a:ext>
            </a:extLst>
          </p:cNvPr>
          <p:cNvSpPr>
            <a:spLocks noGrp="1"/>
          </p:cNvSpPr>
          <p:nvPr>
            <p:ph type="sldNum" sz="quarter" idx="10"/>
          </p:nvPr>
        </p:nvSpPr>
        <p:spPr>
          <a:xfrm>
            <a:off x="11496675" y="6372000"/>
            <a:ext cx="462688" cy="365125"/>
          </a:xfrm>
        </p:spPr>
        <p:txBody>
          <a:bodyPr/>
          <a:lstStyle>
            <a:lvl1pPr>
              <a:defRPr>
                <a:solidFill>
                  <a:schemeClr val="bg1"/>
                </a:solidFill>
              </a:defRPr>
            </a:lvl1pPr>
          </a:lstStyle>
          <a:p>
            <a:fld id="{1F844428-A29F-4698-9E75-EA6891295689}" type="slidenum">
              <a:rPr lang="en-GB" smtClean="0"/>
              <a:pPr/>
              <a:t>‹#›</a:t>
            </a:fld>
            <a:endParaRPr lang="en-GB" dirty="0"/>
          </a:p>
        </p:txBody>
      </p:sp>
      <p:pic>
        <p:nvPicPr>
          <p:cNvPr id="9" name="Picture 8">
            <a:extLst>
              <a:ext uri="{FF2B5EF4-FFF2-40B4-BE49-F238E27FC236}">
                <a16:creationId xmlns:a16="http://schemas.microsoft.com/office/drawing/2014/main" id="{E9961D2B-9F6A-B14D-8E92-5927E2B4CB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6" r="36"/>
          <a:stretch/>
        </p:blipFill>
        <p:spPr>
          <a:xfrm>
            <a:off x="10594800" y="5947292"/>
            <a:ext cx="1111150" cy="516379"/>
          </a:xfrm>
          <a:prstGeom prst="rect">
            <a:avLst/>
          </a:prstGeom>
        </p:spPr>
      </p:pic>
      <p:sp>
        <p:nvSpPr>
          <p:cNvPr id="10" name="Title 1">
            <a:extLst>
              <a:ext uri="{FF2B5EF4-FFF2-40B4-BE49-F238E27FC236}">
                <a16:creationId xmlns:a16="http://schemas.microsoft.com/office/drawing/2014/main" id="{55E584A3-0B9F-705B-0FC8-06982ECBDE89}"/>
              </a:ext>
            </a:extLst>
          </p:cNvPr>
          <p:cNvSpPr>
            <a:spLocks noGrp="1"/>
          </p:cNvSpPr>
          <p:nvPr>
            <p:ph type="title"/>
          </p:nvPr>
        </p:nvSpPr>
        <p:spPr>
          <a:xfrm>
            <a:off x="695325" y="441326"/>
            <a:ext cx="5400675" cy="424629"/>
          </a:xfrm>
        </p:spPr>
        <p:txBody>
          <a:bodyPr/>
          <a:lstStyle>
            <a:lvl1pPr>
              <a:defRPr>
                <a:solidFill>
                  <a:schemeClr val="bg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852DDFCB-5943-80E1-F6CA-2139491E91F7}"/>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38509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D1115"/>
        </a:solidFill>
        <a:effectLst/>
      </p:bgPr>
    </p:bg>
    <p:spTree>
      <p:nvGrpSpPr>
        <p:cNvPr id="1" name=""/>
        <p:cNvGrpSpPr/>
        <p:nvPr/>
      </p:nvGrpSpPr>
      <p:grpSpPr>
        <a:xfrm>
          <a:off x="0" y="0"/>
          <a:ext cx="0" cy="0"/>
          <a:chOff x="0" y="0"/>
          <a:chExt cx="0" cy="0"/>
        </a:xfrm>
      </p:grpSpPr>
      <p:pic>
        <p:nvPicPr>
          <p:cNvPr id="5" name="Picture 4" descr="A black and white logo&#10;&#10;Description automatically generated">
            <a:extLst>
              <a:ext uri="{FF2B5EF4-FFF2-40B4-BE49-F238E27FC236}">
                <a16:creationId xmlns:a16="http://schemas.microsoft.com/office/drawing/2014/main" id="{9000FC00-9293-B4C0-4B85-FCB98F2201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1823" y="1357791"/>
            <a:ext cx="3328354" cy="1548388"/>
          </a:xfrm>
          <a:prstGeom prst="rect">
            <a:avLst/>
          </a:prstGeom>
        </p:spPr>
      </p:pic>
      <p:sp>
        <p:nvSpPr>
          <p:cNvPr id="7" name="Text Placeholder 6">
            <a:extLst>
              <a:ext uri="{FF2B5EF4-FFF2-40B4-BE49-F238E27FC236}">
                <a16:creationId xmlns:a16="http://schemas.microsoft.com/office/drawing/2014/main" id="{DD63ED13-95F4-A514-B1AC-D9B59AF4D6B5}"/>
              </a:ext>
            </a:extLst>
          </p:cNvPr>
          <p:cNvSpPr>
            <a:spLocks noGrp="1"/>
          </p:cNvSpPr>
          <p:nvPr>
            <p:ph type="body" sz="quarter" idx="10"/>
          </p:nvPr>
        </p:nvSpPr>
        <p:spPr>
          <a:xfrm>
            <a:off x="1856105" y="5770836"/>
            <a:ext cx="2862263" cy="218151"/>
          </a:xfrm>
        </p:spPr>
        <p:txBody>
          <a:bodyPr anchor="ctr"/>
          <a:lstStyle>
            <a:lvl1pPr>
              <a:defRPr/>
            </a:lvl1pPr>
          </a:lstStyle>
          <a:p>
            <a:pPr lvl="0"/>
            <a:r>
              <a:rPr lang="en-US"/>
              <a:t>Click to edit Master text styles</a:t>
            </a:r>
          </a:p>
        </p:txBody>
      </p:sp>
      <p:sp>
        <p:nvSpPr>
          <p:cNvPr id="9" name="TextBox 8">
            <a:extLst>
              <a:ext uri="{FF2B5EF4-FFF2-40B4-BE49-F238E27FC236}">
                <a16:creationId xmlns:a16="http://schemas.microsoft.com/office/drawing/2014/main" id="{C4896EB9-7CFF-C4BE-B831-C702F344CE9F}"/>
              </a:ext>
            </a:extLst>
          </p:cNvPr>
          <p:cNvSpPr txBox="1"/>
          <p:nvPr userDrawn="1"/>
        </p:nvSpPr>
        <p:spPr>
          <a:xfrm>
            <a:off x="541782" y="5726022"/>
            <a:ext cx="1716786" cy="307777"/>
          </a:xfrm>
          <a:prstGeom prst="rect">
            <a:avLst/>
          </a:prstGeom>
          <a:noFill/>
        </p:spPr>
        <p:txBody>
          <a:bodyPr wrap="square" anchor="ctr">
            <a:spAutoFit/>
          </a:bodyPr>
          <a:lstStyle/>
          <a:p>
            <a:r>
              <a:rPr lang="en-GB" sz="1400" dirty="0"/>
              <a:t>Presented by: </a:t>
            </a:r>
          </a:p>
        </p:txBody>
      </p:sp>
      <p:sp>
        <p:nvSpPr>
          <p:cNvPr id="10" name="Text Placeholder 6">
            <a:extLst>
              <a:ext uri="{FF2B5EF4-FFF2-40B4-BE49-F238E27FC236}">
                <a16:creationId xmlns:a16="http://schemas.microsoft.com/office/drawing/2014/main" id="{2E09033B-01FE-D81E-1E0B-6C55AED9D9E1}"/>
              </a:ext>
            </a:extLst>
          </p:cNvPr>
          <p:cNvSpPr>
            <a:spLocks noGrp="1"/>
          </p:cNvSpPr>
          <p:nvPr>
            <p:ph type="body" sz="quarter" idx="11" hasCustomPrompt="1"/>
          </p:nvPr>
        </p:nvSpPr>
        <p:spPr>
          <a:xfrm>
            <a:off x="1856105" y="6123427"/>
            <a:ext cx="2862263" cy="218151"/>
          </a:xfrm>
        </p:spPr>
        <p:txBody>
          <a:bodyPr anchor="ctr"/>
          <a:lstStyle>
            <a:lvl1pPr>
              <a:defRPr/>
            </a:lvl1pPr>
          </a:lstStyle>
          <a:p>
            <a:pPr lvl="0"/>
            <a:r>
              <a:rPr lang="en-GB" dirty="0"/>
              <a:t>Click to add contact details</a:t>
            </a:r>
          </a:p>
        </p:txBody>
      </p:sp>
      <p:sp>
        <p:nvSpPr>
          <p:cNvPr id="12" name="TextBox 11">
            <a:extLst>
              <a:ext uri="{FF2B5EF4-FFF2-40B4-BE49-F238E27FC236}">
                <a16:creationId xmlns:a16="http://schemas.microsoft.com/office/drawing/2014/main" id="{521DAAFA-643A-23AF-E9F1-4F1CF474C370}"/>
              </a:ext>
            </a:extLst>
          </p:cNvPr>
          <p:cNvSpPr txBox="1"/>
          <p:nvPr userDrawn="1"/>
        </p:nvSpPr>
        <p:spPr>
          <a:xfrm>
            <a:off x="3720317" y="3595712"/>
            <a:ext cx="4751365" cy="1107996"/>
          </a:xfrm>
          <a:prstGeom prst="rect">
            <a:avLst/>
          </a:prstGeom>
          <a:noFill/>
        </p:spPr>
        <p:txBody>
          <a:bodyPr wrap="none" rtlCol="0">
            <a:spAutoFit/>
          </a:bodyPr>
          <a:lstStyle/>
          <a:p>
            <a:r>
              <a:rPr lang="en-GB" sz="6600" b="1" dirty="0">
                <a:gradFill>
                  <a:gsLst>
                    <a:gs pos="0">
                      <a:schemeClr val="tx2"/>
                    </a:gs>
                    <a:gs pos="100000">
                      <a:schemeClr val="bg2"/>
                    </a:gs>
                  </a:gsLst>
                  <a:lin ang="0" scaled="0"/>
                </a:gradFill>
              </a:rPr>
              <a:t>THANK YOU</a:t>
            </a:r>
          </a:p>
        </p:txBody>
      </p:sp>
    </p:spTree>
    <p:extLst>
      <p:ext uri="{BB962C8B-B14F-4D97-AF65-F5344CB8AC3E}">
        <p14:creationId xmlns:p14="http://schemas.microsoft.com/office/powerpoint/2010/main" val="127342432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ase Study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926B5F5-396E-10D5-D56A-FCFA633BC432}"/>
              </a:ext>
            </a:extLst>
          </p:cNvPr>
          <p:cNvGrpSpPr/>
          <p:nvPr userDrawn="1"/>
        </p:nvGrpSpPr>
        <p:grpSpPr>
          <a:xfrm>
            <a:off x="-615504" y="1033413"/>
            <a:ext cx="6228000" cy="1060793"/>
            <a:chOff x="-216364" y="1921484"/>
            <a:chExt cx="5586197" cy="1060793"/>
          </a:xfrm>
        </p:grpSpPr>
        <p:pic>
          <p:nvPicPr>
            <p:cNvPr id="11" name="Picture 10">
              <a:extLst>
                <a:ext uri="{FF2B5EF4-FFF2-40B4-BE49-F238E27FC236}">
                  <a16:creationId xmlns:a16="http://schemas.microsoft.com/office/drawing/2014/main" id="{834ABCBA-E8BE-4373-0695-D95679D6E90B}"/>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rcRect/>
            <a:stretch/>
          </p:blipFill>
          <p:spPr>
            <a:xfrm>
              <a:off x="-216364" y="1921484"/>
              <a:ext cx="5586197" cy="1060793"/>
            </a:xfrm>
            <a:prstGeom prst="rect">
              <a:avLst/>
            </a:prstGeom>
          </p:spPr>
        </p:pic>
        <p:cxnSp>
          <p:nvCxnSpPr>
            <p:cNvPr id="12" name="Straight Connector 11">
              <a:extLst>
                <a:ext uri="{FF2B5EF4-FFF2-40B4-BE49-F238E27FC236}">
                  <a16:creationId xmlns:a16="http://schemas.microsoft.com/office/drawing/2014/main" id="{79E19863-A722-3807-895E-C76E81C32720}"/>
                </a:ext>
              </a:extLst>
            </p:cNvPr>
            <p:cNvCxnSpPr>
              <a:cxnSpLocks/>
            </p:cNvCxnSpPr>
            <p:nvPr/>
          </p:nvCxnSpPr>
          <p:spPr>
            <a:xfrm>
              <a:off x="760534" y="2606312"/>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589320"/>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94800" y="6102565"/>
            <a:ext cx="1109671" cy="516378"/>
          </a:xfrm>
          <a:prstGeom prst="rect">
            <a:avLst/>
          </a:prstGeom>
        </p:spPr>
      </p:pic>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27" name="Rectangle 26">
            <a:extLst>
              <a:ext uri="{FF2B5EF4-FFF2-40B4-BE49-F238E27FC236}">
                <a16:creationId xmlns:a16="http://schemas.microsoft.com/office/drawing/2014/main" id="{04560971-FA1B-2579-CF78-7E76F827921A}"/>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Picture Placeholder 47">
            <a:extLst>
              <a:ext uri="{FF2B5EF4-FFF2-40B4-BE49-F238E27FC236}">
                <a16:creationId xmlns:a16="http://schemas.microsoft.com/office/drawing/2014/main" id="{CAB57E76-7FB2-04B1-721E-C2B12ABFAC4C}"/>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GB"/>
              <a:t>Click icon to add picture</a:t>
            </a:r>
            <a:endParaRPr lang="en-US" dirty="0"/>
          </a:p>
        </p:txBody>
      </p:sp>
      <p:sp>
        <p:nvSpPr>
          <p:cNvPr id="30" name="Freeform 75">
            <a:extLst>
              <a:ext uri="{FF2B5EF4-FFF2-40B4-BE49-F238E27FC236}">
                <a16:creationId xmlns:a16="http://schemas.microsoft.com/office/drawing/2014/main" id="{F9761C93-794C-F3E3-BE44-3BDA04D7EB17}"/>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Tree>
    <p:extLst>
      <p:ext uri="{BB962C8B-B14F-4D97-AF65-F5344CB8AC3E}">
        <p14:creationId xmlns:p14="http://schemas.microsoft.com/office/powerpoint/2010/main" val="200169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3D060-3C5D-0C88-8E9D-F3A1A01DBD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80699" y="2198538"/>
            <a:ext cx="504000" cy="504000"/>
          </a:xfrm>
          <a:prstGeom prst="rect">
            <a:avLst/>
          </a:prstGeom>
        </p:spPr>
      </p:pic>
      <p:pic>
        <p:nvPicPr>
          <p:cNvPr id="13" name="Picture 12">
            <a:extLst>
              <a:ext uri="{FF2B5EF4-FFF2-40B4-BE49-F238E27FC236}">
                <a16:creationId xmlns:a16="http://schemas.microsoft.com/office/drawing/2014/main" id="{77851E68-4ED0-2BE3-560A-91D229B775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80699" y="2832241"/>
            <a:ext cx="504000" cy="504000"/>
          </a:xfrm>
          <a:prstGeom prst="rect">
            <a:avLst/>
          </a:prstGeom>
        </p:spPr>
      </p:pic>
      <p:pic>
        <p:nvPicPr>
          <p:cNvPr id="14" name="Picture 13">
            <a:extLst>
              <a:ext uri="{FF2B5EF4-FFF2-40B4-BE49-F238E27FC236}">
                <a16:creationId xmlns:a16="http://schemas.microsoft.com/office/drawing/2014/main" id="{7588E504-9BE4-13C0-EDCA-7894B53C3E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80699" y="3430667"/>
            <a:ext cx="504000" cy="504000"/>
          </a:xfrm>
          <a:prstGeom prst="rect">
            <a:avLst/>
          </a:prstGeom>
        </p:spPr>
      </p:pic>
      <p:pic>
        <p:nvPicPr>
          <p:cNvPr id="15" name="Picture 14">
            <a:extLst>
              <a:ext uri="{FF2B5EF4-FFF2-40B4-BE49-F238E27FC236}">
                <a16:creationId xmlns:a16="http://schemas.microsoft.com/office/drawing/2014/main" id="{6580F3A7-5EE3-6310-9E6F-B86B03901E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80699" y="4029092"/>
            <a:ext cx="504000" cy="504000"/>
          </a:xfrm>
          <a:prstGeom prst="rect">
            <a:avLst/>
          </a:prstGeom>
        </p:spPr>
      </p:pic>
      <p:sp>
        <p:nvSpPr>
          <p:cNvPr id="6" name="TextBox 5">
            <a:extLst>
              <a:ext uri="{FF2B5EF4-FFF2-40B4-BE49-F238E27FC236}">
                <a16:creationId xmlns:a16="http://schemas.microsoft.com/office/drawing/2014/main" id="{631CC810-CBB4-A649-DE42-3ADF6675BAE3}"/>
              </a:ext>
            </a:extLst>
          </p:cNvPr>
          <p:cNvSpPr txBox="1"/>
          <p:nvPr userDrawn="1"/>
        </p:nvSpPr>
        <p:spPr>
          <a:xfrm>
            <a:off x="695326" y="1186480"/>
            <a:ext cx="3829253" cy="1295739"/>
          </a:xfrm>
          <a:prstGeom prst="rect">
            <a:avLst/>
          </a:prstGeom>
          <a:noFill/>
        </p:spPr>
        <p:txBody>
          <a:bodyPr wrap="none" lIns="0" tIns="0" rIns="0" bIns="0" rtlCol="0">
            <a:noAutofit/>
          </a:bodyPr>
          <a:lstStyle/>
          <a:p>
            <a:pPr>
              <a:lnSpc>
                <a:spcPct val="67000"/>
              </a:lnSpc>
            </a:pPr>
            <a:r>
              <a:rPr lang="en-GB" sz="6000" b="1" dirty="0"/>
              <a:t>TODAY’S </a:t>
            </a:r>
          </a:p>
          <a:p>
            <a:pPr>
              <a:lnSpc>
                <a:spcPct val="67000"/>
              </a:lnSpc>
            </a:pPr>
            <a:r>
              <a:rPr lang="en-GB" sz="6000" b="1" dirty="0">
                <a:gradFill>
                  <a:gsLst>
                    <a:gs pos="13000">
                      <a:srgbClr val="34B233"/>
                    </a:gs>
                    <a:gs pos="87000">
                      <a:srgbClr val="0039A6"/>
                    </a:gs>
                  </a:gsLst>
                  <a:lin ang="1800000" scaled="0"/>
                </a:gradFill>
              </a:rPr>
              <a:t>AGENDA …</a:t>
            </a:r>
          </a:p>
        </p:txBody>
      </p:sp>
      <p:cxnSp>
        <p:nvCxnSpPr>
          <p:cNvPr id="7" name="Straight Connector 6">
            <a:extLst>
              <a:ext uri="{FF2B5EF4-FFF2-40B4-BE49-F238E27FC236}">
                <a16:creationId xmlns:a16="http://schemas.microsoft.com/office/drawing/2014/main" id="{9706B7BF-9979-7965-3260-92E25A926A8D}"/>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32AAA9B6-8BC6-25A9-72A1-502A7B696158}"/>
              </a:ext>
            </a:extLst>
          </p:cNvPr>
          <p:cNvCxnSpPr>
            <a:cxnSpLocks/>
          </p:cNvCxnSpPr>
          <p:nvPr userDrawn="1"/>
        </p:nvCxnSpPr>
        <p:spPr>
          <a:xfrm>
            <a:off x="0" y="554703"/>
            <a:ext cx="619858"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D371DB9D-2BB3-1AF6-F504-AAE762461B55}"/>
              </a:ext>
            </a:extLst>
          </p:cNvPr>
          <p:cNvSpPr txBox="1"/>
          <p:nvPr/>
        </p:nvSpPr>
        <p:spPr>
          <a:xfrm>
            <a:off x="6178650" y="2265872"/>
            <a:ext cx="308098" cy="369332"/>
          </a:xfrm>
          <a:prstGeom prst="rect">
            <a:avLst/>
          </a:prstGeom>
          <a:noFill/>
        </p:spPr>
        <p:txBody>
          <a:bodyPr wrap="square" rtlCol="0">
            <a:spAutoFit/>
          </a:bodyPr>
          <a:lstStyle/>
          <a:p>
            <a:r>
              <a:rPr lang="en-GB" dirty="0"/>
              <a:t>1</a:t>
            </a:r>
          </a:p>
        </p:txBody>
      </p:sp>
      <p:sp>
        <p:nvSpPr>
          <p:cNvPr id="32" name="TextBox 31">
            <a:extLst>
              <a:ext uri="{FF2B5EF4-FFF2-40B4-BE49-F238E27FC236}">
                <a16:creationId xmlns:a16="http://schemas.microsoft.com/office/drawing/2014/main" id="{CA0284AB-219C-2571-0E5A-B005790A26F1}"/>
              </a:ext>
            </a:extLst>
          </p:cNvPr>
          <p:cNvSpPr txBox="1"/>
          <p:nvPr/>
        </p:nvSpPr>
        <p:spPr>
          <a:xfrm>
            <a:off x="6178650" y="2899575"/>
            <a:ext cx="308098" cy="369332"/>
          </a:xfrm>
          <a:prstGeom prst="rect">
            <a:avLst/>
          </a:prstGeom>
          <a:noFill/>
        </p:spPr>
        <p:txBody>
          <a:bodyPr wrap="square" rtlCol="0">
            <a:spAutoFit/>
          </a:bodyPr>
          <a:lstStyle/>
          <a:p>
            <a:r>
              <a:rPr lang="en-GB" dirty="0"/>
              <a:t>2</a:t>
            </a:r>
          </a:p>
        </p:txBody>
      </p:sp>
      <p:sp>
        <p:nvSpPr>
          <p:cNvPr id="30" name="TextBox 29">
            <a:extLst>
              <a:ext uri="{FF2B5EF4-FFF2-40B4-BE49-F238E27FC236}">
                <a16:creationId xmlns:a16="http://schemas.microsoft.com/office/drawing/2014/main" id="{033A1A0B-3D47-1845-F1E0-E038AA3DB3DE}"/>
              </a:ext>
            </a:extLst>
          </p:cNvPr>
          <p:cNvSpPr txBox="1"/>
          <p:nvPr/>
        </p:nvSpPr>
        <p:spPr>
          <a:xfrm>
            <a:off x="6178650" y="3498001"/>
            <a:ext cx="308098" cy="369332"/>
          </a:xfrm>
          <a:prstGeom prst="rect">
            <a:avLst/>
          </a:prstGeom>
          <a:noFill/>
        </p:spPr>
        <p:txBody>
          <a:bodyPr wrap="square" rtlCol="0">
            <a:spAutoFit/>
          </a:bodyPr>
          <a:lstStyle/>
          <a:p>
            <a:r>
              <a:rPr lang="en-GB" dirty="0"/>
              <a:t>3</a:t>
            </a:r>
          </a:p>
        </p:txBody>
      </p:sp>
      <p:sp>
        <p:nvSpPr>
          <p:cNvPr id="28" name="TextBox 27">
            <a:extLst>
              <a:ext uri="{FF2B5EF4-FFF2-40B4-BE49-F238E27FC236}">
                <a16:creationId xmlns:a16="http://schemas.microsoft.com/office/drawing/2014/main" id="{5065F094-6770-137D-5D35-9478B8C7CB79}"/>
              </a:ext>
            </a:extLst>
          </p:cNvPr>
          <p:cNvSpPr txBox="1"/>
          <p:nvPr/>
        </p:nvSpPr>
        <p:spPr>
          <a:xfrm>
            <a:off x="6178650" y="4096426"/>
            <a:ext cx="308098" cy="369332"/>
          </a:xfrm>
          <a:prstGeom prst="rect">
            <a:avLst/>
          </a:prstGeom>
          <a:noFill/>
        </p:spPr>
        <p:txBody>
          <a:bodyPr wrap="square" rtlCol="0">
            <a:spAutoFit/>
          </a:bodyPr>
          <a:lstStyle/>
          <a:p>
            <a:r>
              <a:rPr lang="en-GB" dirty="0"/>
              <a:t>4</a:t>
            </a:r>
          </a:p>
        </p:txBody>
      </p:sp>
      <p:pic>
        <p:nvPicPr>
          <p:cNvPr id="35" name="Picture 34">
            <a:extLst>
              <a:ext uri="{FF2B5EF4-FFF2-40B4-BE49-F238E27FC236}">
                <a16:creationId xmlns:a16="http://schemas.microsoft.com/office/drawing/2014/main" id="{1575D22C-C112-A1F7-7652-E25978AED6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38" name="Content Placeholder 36">
            <a:extLst>
              <a:ext uri="{FF2B5EF4-FFF2-40B4-BE49-F238E27FC236}">
                <a16:creationId xmlns:a16="http://schemas.microsoft.com/office/drawing/2014/main" id="{037F2C29-AE54-44B4-CB7C-920598D6B8D3}"/>
              </a:ext>
            </a:extLst>
          </p:cNvPr>
          <p:cNvSpPr>
            <a:spLocks noGrp="1"/>
          </p:cNvSpPr>
          <p:nvPr userDrawn="1">
            <p:ph sz="quarter" idx="10" hasCustomPrompt="1"/>
          </p:nvPr>
        </p:nvSpPr>
        <p:spPr>
          <a:xfrm>
            <a:off x="695326" y="441327"/>
            <a:ext cx="5400674" cy="320673"/>
          </a:xfrm>
        </p:spPr>
        <p:txBody>
          <a:bodyPr lIns="0" tIns="0" rIns="0" bIns="0" anchor="t">
            <a:noAutofit/>
          </a:bodyPr>
          <a:lstStyle>
            <a:lvl1pPr marL="0" indent="0">
              <a:buNone/>
              <a:defRPr sz="2000" b="1" cap="all" baseline="0"/>
            </a:lvl1pPr>
          </a:lstStyle>
          <a:p>
            <a:pPr lvl="0"/>
            <a:r>
              <a:rPr lang="en-GB" dirty="0"/>
              <a:t>CLICK TO EDIT SECTION TITLE</a:t>
            </a:r>
          </a:p>
        </p:txBody>
      </p:sp>
      <p:sp>
        <p:nvSpPr>
          <p:cNvPr id="40" name="Content Placeholder 39">
            <a:extLst>
              <a:ext uri="{FF2B5EF4-FFF2-40B4-BE49-F238E27FC236}">
                <a16:creationId xmlns:a16="http://schemas.microsoft.com/office/drawing/2014/main" id="{43BA92AD-34EA-4ECF-27F3-CE4A512F4918}"/>
              </a:ext>
            </a:extLst>
          </p:cNvPr>
          <p:cNvSpPr>
            <a:spLocks noGrp="1"/>
          </p:cNvSpPr>
          <p:nvPr userDrawn="1">
            <p:ph sz="quarter" idx="11" hasCustomPrompt="1"/>
          </p:nvPr>
        </p:nvSpPr>
        <p:spPr>
          <a:xfrm>
            <a:off x="6772339" y="2151326"/>
            <a:ext cx="4724336" cy="598425"/>
          </a:xfrm>
        </p:spPr>
        <p:txBody>
          <a:bodyPr lIns="0" tIns="0" rIns="0" bIns="0" anchor="ctr"/>
          <a:lstStyle>
            <a:lvl1pPr marL="0" indent="0">
              <a:buNone/>
              <a:defRPr sz="1800"/>
            </a:lvl1pPr>
            <a:lvl2pPr marL="457200" indent="0">
              <a:buNone/>
              <a:defRPr/>
            </a:lvl2pPr>
          </a:lstStyle>
          <a:p>
            <a:pPr lvl="0"/>
            <a:r>
              <a:rPr lang="en-GB" dirty="0"/>
              <a:t>Click to edit item</a:t>
            </a:r>
          </a:p>
        </p:txBody>
      </p:sp>
      <p:sp>
        <p:nvSpPr>
          <p:cNvPr id="41" name="Content Placeholder 39">
            <a:extLst>
              <a:ext uri="{FF2B5EF4-FFF2-40B4-BE49-F238E27FC236}">
                <a16:creationId xmlns:a16="http://schemas.microsoft.com/office/drawing/2014/main" id="{8406A5DB-FE16-7567-B60F-AC62C94DCD22}"/>
              </a:ext>
            </a:extLst>
          </p:cNvPr>
          <p:cNvSpPr>
            <a:spLocks noGrp="1"/>
          </p:cNvSpPr>
          <p:nvPr userDrawn="1">
            <p:ph sz="quarter" idx="12" hasCustomPrompt="1"/>
          </p:nvPr>
        </p:nvSpPr>
        <p:spPr>
          <a:xfrm>
            <a:off x="6772339" y="2785029"/>
            <a:ext cx="4724336" cy="598425"/>
          </a:xfrm>
        </p:spPr>
        <p:txBody>
          <a:bodyPr lIns="0" tIns="0" rIns="0" bIns="0" anchor="ctr"/>
          <a:lstStyle>
            <a:lvl1pPr marL="0" indent="0">
              <a:buNone/>
              <a:defRPr sz="1800"/>
            </a:lvl1pPr>
            <a:lvl2pPr marL="457200" indent="0">
              <a:buNone/>
              <a:defRPr/>
            </a:lvl2pPr>
          </a:lstStyle>
          <a:p>
            <a:pPr lvl="0"/>
            <a:r>
              <a:rPr lang="en-GB" dirty="0"/>
              <a:t>Click to edit item</a:t>
            </a:r>
          </a:p>
        </p:txBody>
      </p:sp>
      <p:sp>
        <p:nvSpPr>
          <p:cNvPr id="42" name="Content Placeholder 39">
            <a:extLst>
              <a:ext uri="{FF2B5EF4-FFF2-40B4-BE49-F238E27FC236}">
                <a16:creationId xmlns:a16="http://schemas.microsoft.com/office/drawing/2014/main" id="{3195D9DF-EDF8-1437-E86E-5D5F49C4D0D5}"/>
              </a:ext>
            </a:extLst>
          </p:cNvPr>
          <p:cNvSpPr>
            <a:spLocks noGrp="1"/>
          </p:cNvSpPr>
          <p:nvPr userDrawn="1">
            <p:ph sz="quarter" idx="13" hasCustomPrompt="1"/>
          </p:nvPr>
        </p:nvSpPr>
        <p:spPr>
          <a:xfrm>
            <a:off x="6772339" y="3383455"/>
            <a:ext cx="4724336" cy="598425"/>
          </a:xfrm>
        </p:spPr>
        <p:txBody>
          <a:bodyPr lIns="0" tIns="0" rIns="0" bIns="0" anchor="ctr"/>
          <a:lstStyle>
            <a:lvl1pPr marL="0" indent="0">
              <a:buNone/>
              <a:defRPr sz="1800"/>
            </a:lvl1pPr>
            <a:lvl2pPr marL="457200" indent="0">
              <a:buNone/>
              <a:defRPr/>
            </a:lvl2pPr>
          </a:lstStyle>
          <a:p>
            <a:pPr lvl="0"/>
            <a:r>
              <a:rPr lang="en-GB" dirty="0"/>
              <a:t>Click to edit item</a:t>
            </a:r>
          </a:p>
        </p:txBody>
      </p:sp>
      <p:sp>
        <p:nvSpPr>
          <p:cNvPr id="43" name="Content Placeholder 39">
            <a:extLst>
              <a:ext uri="{FF2B5EF4-FFF2-40B4-BE49-F238E27FC236}">
                <a16:creationId xmlns:a16="http://schemas.microsoft.com/office/drawing/2014/main" id="{3155A240-FCA1-A00C-F2F3-DB0E2B901820}"/>
              </a:ext>
            </a:extLst>
          </p:cNvPr>
          <p:cNvSpPr>
            <a:spLocks noGrp="1"/>
          </p:cNvSpPr>
          <p:nvPr userDrawn="1">
            <p:ph sz="quarter" idx="14" hasCustomPrompt="1"/>
          </p:nvPr>
        </p:nvSpPr>
        <p:spPr>
          <a:xfrm>
            <a:off x="6772339" y="3981880"/>
            <a:ext cx="4724336" cy="598425"/>
          </a:xfrm>
        </p:spPr>
        <p:txBody>
          <a:bodyPr lIns="0" tIns="0" rIns="0" bIns="0" anchor="ctr"/>
          <a:lstStyle>
            <a:lvl1pPr marL="0" indent="0">
              <a:buNone/>
              <a:defRPr sz="1800"/>
            </a:lvl1pPr>
            <a:lvl2pPr marL="457200" indent="0">
              <a:buNone/>
              <a:defRPr/>
            </a:lvl2pPr>
          </a:lstStyle>
          <a:p>
            <a:pPr lvl="0"/>
            <a:r>
              <a:rPr lang="en-GB" dirty="0"/>
              <a:t>Click to edit item</a:t>
            </a:r>
          </a:p>
        </p:txBody>
      </p:sp>
    </p:spTree>
    <p:extLst>
      <p:ext uri="{BB962C8B-B14F-4D97-AF65-F5344CB8AC3E}">
        <p14:creationId xmlns:p14="http://schemas.microsoft.com/office/powerpoint/2010/main" val="315199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l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493D946D-08F1-95CB-D85D-0ACAE794DE5A}"/>
              </a:ext>
            </a:extLst>
          </p:cNvPr>
          <p:cNvSpPr>
            <a:spLocks noGrp="1"/>
          </p:cNvSpPr>
          <p:nvPr>
            <p:ph type="pic" sz="quarter" idx="12"/>
          </p:nvPr>
        </p:nvSpPr>
        <p:spPr>
          <a:xfrm>
            <a:off x="0" y="3320379"/>
            <a:ext cx="3476337" cy="3537283"/>
          </a:xfrm>
          <a:solidFill>
            <a:schemeClr val="bg1">
              <a:lumMod val="95000"/>
            </a:schemeClr>
          </a:solidFill>
          <a:ln>
            <a:noFill/>
          </a:ln>
        </p:spPr>
        <p:txBody>
          <a:bodyPr anchor="ctr"/>
          <a:lstStyle>
            <a:lvl1pPr algn="ctr">
              <a:defRPr/>
            </a:lvl1pPr>
          </a:lstStyle>
          <a:p>
            <a:r>
              <a:rPr lang="en-US"/>
              <a:t>Click icon to add picture</a:t>
            </a:r>
            <a:endParaRPr lang="en-GB"/>
          </a:p>
        </p:txBody>
      </p:sp>
      <p:sp>
        <p:nvSpPr>
          <p:cNvPr id="8" name="Rectangle 7">
            <a:extLst>
              <a:ext uri="{FF2B5EF4-FFF2-40B4-BE49-F238E27FC236}">
                <a16:creationId xmlns:a16="http://schemas.microsoft.com/office/drawing/2014/main" id="{32D07E2F-3003-D6B8-064F-2EF464D836CF}"/>
              </a:ext>
            </a:extLst>
          </p:cNvPr>
          <p:cNvSpPr/>
          <p:nvPr userDrawn="1"/>
        </p:nvSpPr>
        <p:spPr>
          <a:xfrm>
            <a:off x="0" y="335"/>
            <a:ext cx="8505825" cy="332071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3" name="Slide Number Placeholder 2">
            <a:extLst>
              <a:ext uri="{FF2B5EF4-FFF2-40B4-BE49-F238E27FC236}">
                <a16:creationId xmlns:a16="http://schemas.microsoft.com/office/drawing/2014/main" id="{896B2F0E-A401-8451-7B2C-B68A3D9D2CD2}"/>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4" name="Straight Connector 3">
            <a:extLst>
              <a:ext uri="{FF2B5EF4-FFF2-40B4-BE49-F238E27FC236}">
                <a16:creationId xmlns:a16="http://schemas.microsoft.com/office/drawing/2014/main" id="{552D5A86-33AC-B2ED-E8B0-4102FF26F3CF}"/>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6EE6F413-8D51-B551-9764-CA17A1ABC3D4}"/>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59CD0E61-FB9A-C396-E72C-8EE1DD6383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13" name="Picture Placeholder 12">
            <a:extLst>
              <a:ext uri="{FF2B5EF4-FFF2-40B4-BE49-F238E27FC236}">
                <a16:creationId xmlns:a16="http://schemas.microsoft.com/office/drawing/2014/main" id="{6E5CE579-818D-7B6C-89D8-61AD3E65D97C}"/>
              </a:ext>
            </a:extLst>
          </p:cNvPr>
          <p:cNvSpPr>
            <a:spLocks noGrp="1"/>
          </p:cNvSpPr>
          <p:nvPr>
            <p:ph type="pic" sz="quarter" idx="11"/>
          </p:nvPr>
        </p:nvSpPr>
        <p:spPr>
          <a:xfrm>
            <a:off x="8505825" y="0"/>
            <a:ext cx="3686175" cy="3321050"/>
          </a:xfrm>
          <a:solidFill>
            <a:schemeClr val="bg1">
              <a:lumMod val="95000"/>
            </a:schemeClr>
          </a:solidFill>
          <a:ln>
            <a:noFill/>
          </a:ln>
        </p:spPr>
        <p:txBody>
          <a:bodyPr anchor="ctr"/>
          <a:lstStyle>
            <a:lvl1pPr algn="ctr">
              <a:defRPr/>
            </a:lvl1pPr>
          </a:lstStyle>
          <a:p>
            <a:r>
              <a:rPr lang="en-US"/>
              <a:t>Click icon to add picture</a:t>
            </a:r>
            <a:endParaRPr lang="en-GB"/>
          </a:p>
        </p:txBody>
      </p:sp>
      <p:sp>
        <p:nvSpPr>
          <p:cNvPr id="15" name="Title 1">
            <a:extLst>
              <a:ext uri="{FF2B5EF4-FFF2-40B4-BE49-F238E27FC236}">
                <a16:creationId xmlns:a16="http://schemas.microsoft.com/office/drawing/2014/main" id="{84DDD312-E82E-ED8A-3E93-3AB15F2A9EDE}"/>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1640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and intro (whit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A30F0B0-C5A0-6650-8AA1-A3387DB6227A}"/>
              </a:ext>
            </a:extLst>
          </p:cNvPr>
          <p:cNvGrpSpPr/>
          <p:nvPr userDrawn="1"/>
        </p:nvGrpSpPr>
        <p:grpSpPr>
          <a:xfrm>
            <a:off x="6541915" y="1968523"/>
            <a:ext cx="6028865" cy="1168996"/>
            <a:chOff x="6631806" y="999977"/>
            <a:chExt cx="5867430" cy="1168996"/>
          </a:xfrm>
        </p:grpSpPr>
        <p:pic>
          <p:nvPicPr>
            <p:cNvPr id="6" name="Picture 5">
              <a:extLst>
                <a:ext uri="{FF2B5EF4-FFF2-40B4-BE49-F238E27FC236}">
                  <a16:creationId xmlns:a16="http://schemas.microsoft.com/office/drawing/2014/main" id="{D6B7E1B6-545E-90DE-A9CF-72A2F038DBA4}"/>
                </a:ext>
              </a:extLst>
            </p:cNvPr>
            <p:cNvPicPr>
              <a:picLocks/>
            </p:cNvPicPr>
            <p:nvPr/>
          </p:nvPicPr>
          <p:blipFill>
            <a:blip r:embed="rId2">
              <a:alphaModFix amt="35000"/>
              <a:extLst>
                <a:ext uri="{28A0092B-C50C-407E-A947-70E740481C1C}">
                  <a14:useLocalDpi xmlns:a14="http://schemas.microsoft.com/office/drawing/2010/main" val="0"/>
                </a:ext>
              </a:extLst>
            </a:blip>
            <a:srcRect/>
            <a:stretch/>
          </p:blipFill>
          <p:spPr>
            <a:xfrm>
              <a:off x="6631806" y="999977"/>
              <a:ext cx="5867430" cy="1168996"/>
            </a:xfrm>
            <a:prstGeom prst="rect">
              <a:avLst/>
            </a:prstGeom>
          </p:spPr>
        </p:pic>
        <p:cxnSp>
          <p:nvCxnSpPr>
            <p:cNvPr id="7" name="Straight Connector 6">
              <a:extLst>
                <a:ext uri="{FF2B5EF4-FFF2-40B4-BE49-F238E27FC236}">
                  <a16:creationId xmlns:a16="http://schemas.microsoft.com/office/drawing/2014/main" id="{5BD7B37C-ABE3-59A4-99D2-1304719EB624}"/>
                </a:ext>
              </a:extLst>
            </p:cNvPr>
            <p:cNvCxnSpPr>
              <a:cxnSpLocks/>
            </p:cNvCxnSpPr>
            <p:nvPr/>
          </p:nvCxnSpPr>
          <p:spPr>
            <a:xfrm>
              <a:off x="7697819" y="1628262"/>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 name="Picture Placeholder 4">
            <a:extLst>
              <a:ext uri="{FF2B5EF4-FFF2-40B4-BE49-F238E27FC236}">
                <a16:creationId xmlns:a16="http://schemas.microsoft.com/office/drawing/2014/main" id="{52D7AE58-E08D-B492-D52C-EEE6E06F5B46}"/>
              </a:ext>
            </a:extLst>
          </p:cNvPr>
          <p:cNvSpPr>
            <a:spLocks noGrp="1"/>
          </p:cNvSpPr>
          <p:nvPr>
            <p:ph type="pic" sz="quarter" idx="14"/>
          </p:nvPr>
        </p:nvSpPr>
        <p:spPr>
          <a:xfrm>
            <a:off x="0" y="0"/>
            <a:ext cx="7189787" cy="6857997"/>
          </a:xfrm>
          <a:solidFill>
            <a:schemeClr val="bg1">
              <a:lumMod val="95000"/>
            </a:schemeClr>
          </a:solidFill>
        </p:spPr>
        <p:txBody>
          <a:bodyPr anchor="ctr"/>
          <a:lstStyle>
            <a:lvl1pPr algn="ctr">
              <a:defRPr/>
            </a:lvl1pPr>
          </a:lstStyle>
          <a:p>
            <a:r>
              <a:rPr lang="en-US"/>
              <a:t>Click icon to add picture</a:t>
            </a:r>
            <a:endParaRPr lang="en-GB"/>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C9DA3612-5D7D-363F-F01C-2250362B2A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cxnSp>
        <p:nvCxnSpPr>
          <p:cNvPr id="4" name="Straight Connector 3">
            <a:extLst>
              <a:ext uri="{FF2B5EF4-FFF2-40B4-BE49-F238E27FC236}">
                <a16:creationId xmlns:a16="http://schemas.microsoft.com/office/drawing/2014/main" id="{1A4E98EA-814C-C8B8-FBA1-0FB1329628CA}"/>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
        <p:nvSpPr>
          <p:cNvPr id="13" name="Title 1">
            <a:extLst>
              <a:ext uri="{FF2B5EF4-FFF2-40B4-BE49-F238E27FC236}">
                <a16:creationId xmlns:a16="http://schemas.microsoft.com/office/drawing/2014/main" id="{FFE9600B-36D0-26CB-0698-2D1B31C70420}"/>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US"/>
              <a:t>Click to edit Master title style</a:t>
            </a:r>
          </a:p>
        </p:txBody>
      </p:sp>
      <p:sp>
        <p:nvSpPr>
          <p:cNvPr id="14" name="Text Placeholder 51">
            <a:extLst>
              <a:ext uri="{FF2B5EF4-FFF2-40B4-BE49-F238E27FC236}">
                <a16:creationId xmlns:a16="http://schemas.microsoft.com/office/drawing/2014/main" id="{FE333307-C5A8-A934-FC0B-3AA3EB78406B}"/>
              </a:ext>
            </a:extLst>
          </p:cNvPr>
          <p:cNvSpPr>
            <a:spLocks noGrp="1"/>
          </p:cNvSpPr>
          <p:nvPr>
            <p:ph type="body" sz="quarter" idx="13" hasCustomPrompt="1"/>
          </p:nvPr>
        </p:nvSpPr>
        <p:spPr>
          <a:xfrm>
            <a:off x="7596000" y="1485946"/>
            <a:ext cx="4307108" cy="965154"/>
          </a:xfrm>
        </p:spPr>
        <p:txBody>
          <a:bodyPr anchor="b" anchorCtr="0"/>
          <a:lstStyle>
            <a:lvl1pPr marL="0" indent="0">
              <a:lnSpc>
                <a:spcPct val="70000"/>
              </a:lnSpc>
              <a:buFont typeface="Arial" panose="020B0604020202020204" pitchFamily="34" charset="0"/>
              <a:buNone/>
              <a:defRPr sz="3200" b="1" cap="all">
                <a:solidFill>
                  <a:srgbClr val="000000"/>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15" name="Text Placeholder 4">
            <a:extLst>
              <a:ext uri="{FF2B5EF4-FFF2-40B4-BE49-F238E27FC236}">
                <a16:creationId xmlns:a16="http://schemas.microsoft.com/office/drawing/2014/main" id="{FBCB8689-D21C-F18A-00A8-7CECF3C79BDD}"/>
              </a:ext>
            </a:extLst>
          </p:cNvPr>
          <p:cNvSpPr>
            <a:spLocks noGrp="1"/>
          </p:cNvSpPr>
          <p:nvPr>
            <p:ph type="body" sz="quarter" idx="11"/>
          </p:nvPr>
        </p:nvSpPr>
        <p:spPr>
          <a:xfrm>
            <a:off x="7608970" y="3138691"/>
            <a:ext cx="4095501"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86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and intro (blac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51A6BA-81F2-DAC1-38EA-9E17C5AA4107}"/>
              </a:ext>
            </a:extLst>
          </p:cNvPr>
          <p:cNvGrpSpPr/>
          <p:nvPr userDrawn="1"/>
        </p:nvGrpSpPr>
        <p:grpSpPr>
          <a:xfrm>
            <a:off x="6541915" y="1968523"/>
            <a:ext cx="6028865" cy="1168996"/>
            <a:chOff x="6631806" y="999977"/>
            <a:chExt cx="5867430" cy="1168996"/>
          </a:xfrm>
        </p:grpSpPr>
        <p:pic>
          <p:nvPicPr>
            <p:cNvPr id="6" name="Picture 5">
              <a:extLst>
                <a:ext uri="{FF2B5EF4-FFF2-40B4-BE49-F238E27FC236}">
                  <a16:creationId xmlns:a16="http://schemas.microsoft.com/office/drawing/2014/main" id="{82D6A6AE-ADAB-D0D0-C2B7-AC66740792D2}"/>
                </a:ext>
              </a:extLst>
            </p:cNvPr>
            <p:cNvPicPr>
              <a:picLocks/>
            </p:cNvPicPr>
            <p:nvPr/>
          </p:nvPicPr>
          <p:blipFill>
            <a:blip r:embed="rId2">
              <a:alphaModFix amt="35000"/>
              <a:extLst>
                <a:ext uri="{28A0092B-C50C-407E-A947-70E740481C1C}">
                  <a14:useLocalDpi xmlns:a14="http://schemas.microsoft.com/office/drawing/2010/main" val="0"/>
                </a:ext>
              </a:extLst>
            </a:blip>
            <a:srcRect/>
            <a:stretch/>
          </p:blipFill>
          <p:spPr>
            <a:xfrm>
              <a:off x="6631806" y="999977"/>
              <a:ext cx="5867430" cy="1168996"/>
            </a:xfrm>
            <a:prstGeom prst="rect">
              <a:avLst/>
            </a:prstGeom>
          </p:spPr>
        </p:pic>
        <p:cxnSp>
          <p:nvCxnSpPr>
            <p:cNvPr id="7" name="Straight Connector 6">
              <a:extLst>
                <a:ext uri="{FF2B5EF4-FFF2-40B4-BE49-F238E27FC236}">
                  <a16:creationId xmlns:a16="http://schemas.microsoft.com/office/drawing/2014/main" id="{B020B140-DACE-152B-F84F-4587BA20ACD5}"/>
                </a:ext>
              </a:extLst>
            </p:cNvPr>
            <p:cNvCxnSpPr>
              <a:cxnSpLocks/>
            </p:cNvCxnSpPr>
            <p:nvPr/>
          </p:nvCxnSpPr>
          <p:spPr>
            <a:xfrm>
              <a:off x="7697819" y="1628262"/>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 name="Picture Placeholder 4">
            <a:extLst>
              <a:ext uri="{FF2B5EF4-FFF2-40B4-BE49-F238E27FC236}">
                <a16:creationId xmlns:a16="http://schemas.microsoft.com/office/drawing/2014/main" id="{52D7AE58-E08D-B492-D52C-EEE6E06F5B46}"/>
              </a:ext>
            </a:extLst>
          </p:cNvPr>
          <p:cNvSpPr>
            <a:spLocks noGrp="1"/>
          </p:cNvSpPr>
          <p:nvPr>
            <p:ph type="pic" sz="quarter" idx="14"/>
          </p:nvPr>
        </p:nvSpPr>
        <p:spPr>
          <a:xfrm>
            <a:off x="0" y="0"/>
            <a:ext cx="7189787" cy="6857997"/>
          </a:xfrm>
          <a:solidFill>
            <a:schemeClr val="bg1">
              <a:lumMod val="95000"/>
            </a:schemeClr>
          </a:solidFill>
        </p:spPr>
        <p:txBody>
          <a:bodyPr anchor="ctr"/>
          <a:lstStyle>
            <a:lvl1pPr algn="ctr">
              <a:defRPr/>
            </a:lvl1pPr>
          </a:lstStyle>
          <a:p>
            <a:r>
              <a:rPr lang="en-US"/>
              <a:t>Click icon to add picture</a:t>
            </a:r>
            <a:endParaRPr lang="en-GB"/>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C9DA3612-5D7D-363F-F01C-2250362B2A1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cxnSp>
        <p:nvCxnSpPr>
          <p:cNvPr id="4" name="Straight Connector 3">
            <a:extLst>
              <a:ext uri="{FF2B5EF4-FFF2-40B4-BE49-F238E27FC236}">
                <a16:creationId xmlns:a16="http://schemas.microsoft.com/office/drawing/2014/main" id="{1A4E98EA-814C-C8B8-FBA1-0FB1329628CA}"/>
              </a:ext>
            </a:extLst>
          </p:cNvPr>
          <p:cNvCxnSpPr>
            <a:cxnSpLocks/>
          </p:cNvCxnSpPr>
          <p:nvPr userDrawn="1"/>
        </p:nvCxnSpPr>
        <p:spPr>
          <a:xfrm>
            <a:off x="0" y="554703"/>
            <a:ext cx="619858" cy="0"/>
          </a:xfrm>
          <a:prstGeom prst="line">
            <a:avLst/>
          </a:prstGeom>
          <a:ln w="12700">
            <a:solidFill>
              <a:srgbClr val="000000"/>
            </a:solidFill>
          </a:ln>
        </p:spPr>
        <p:style>
          <a:lnRef idx="2">
            <a:schemeClr val="dk1"/>
          </a:lnRef>
          <a:fillRef idx="0">
            <a:schemeClr val="dk1"/>
          </a:fillRef>
          <a:effectRef idx="1">
            <a:schemeClr val="dk1"/>
          </a:effectRef>
          <a:fontRef idx="minor">
            <a:schemeClr val="tx1"/>
          </a:fontRef>
        </p:style>
      </p:cxnSp>
      <p:sp>
        <p:nvSpPr>
          <p:cNvPr id="13" name="Title 1">
            <a:extLst>
              <a:ext uri="{FF2B5EF4-FFF2-40B4-BE49-F238E27FC236}">
                <a16:creationId xmlns:a16="http://schemas.microsoft.com/office/drawing/2014/main" id="{FFE9600B-36D0-26CB-0698-2D1B31C70420}"/>
              </a:ext>
            </a:extLst>
          </p:cNvPr>
          <p:cNvSpPr>
            <a:spLocks noGrp="1"/>
          </p:cNvSpPr>
          <p:nvPr>
            <p:ph type="title"/>
          </p:nvPr>
        </p:nvSpPr>
        <p:spPr>
          <a:xfrm>
            <a:off x="695326" y="441326"/>
            <a:ext cx="4178516" cy="424629"/>
          </a:xfrm>
        </p:spPr>
        <p:txBody>
          <a:bodyPr/>
          <a:lstStyle>
            <a:lvl1pPr>
              <a:defRPr>
                <a:solidFill>
                  <a:srgbClr val="000000"/>
                </a:solidFill>
              </a:defRPr>
            </a:lvl1pPr>
          </a:lstStyle>
          <a:p>
            <a:r>
              <a:rPr lang="en-US"/>
              <a:t>Click to edit Master title style</a:t>
            </a:r>
            <a:endParaRPr lang="en-US" dirty="0"/>
          </a:p>
        </p:txBody>
      </p:sp>
      <p:sp>
        <p:nvSpPr>
          <p:cNvPr id="14" name="Text Placeholder 51">
            <a:extLst>
              <a:ext uri="{FF2B5EF4-FFF2-40B4-BE49-F238E27FC236}">
                <a16:creationId xmlns:a16="http://schemas.microsoft.com/office/drawing/2014/main" id="{FE333307-C5A8-A934-FC0B-3AA3EB78406B}"/>
              </a:ext>
            </a:extLst>
          </p:cNvPr>
          <p:cNvSpPr>
            <a:spLocks noGrp="1"/>
          </p:cNvSpPr>
          <p:nvPr>
            <p:ph type="body" sz="quarter" idx="13" hasCustomPrompt="1"/>
          </p:nvPr>
        </p:nvSpPr>
        <p:spPr>
          <a:xfrm>
            <a:off x="7596000" y="1485946"/>
            <a:ext cx="4307108" cy="965154"/>
          </a:xfrm>
        </p:spPr>
        <p:txBody>
          <a:bodyPr anchor="b" anchorCtr="0"/>
          <a:lstStyle>
            <a:lvl1pPr marL="0" indent="0">
              <a:lnSpc>
                <a:spcPct val="70000"/>
              </a:lnSpc>
              <a:buFont typeface="Arial" panose="020B0604020202020204" pitchFamily="34" charset="0"/>
              <a:buNone/>
              <a:defRPr sz="3200" b="1" cap="all">
                <a:solidFill>
                  <a:srgbClr val="000000"/>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15" name="Text Placeholder 4">
            <a:extLst>
              <a:ext uri="{FF2B5EF4-FFF2-40B4-BE49-F238E27FC236}">
                <a16:creationId xmlns:a16="http://schemas.microsoft.com/office/drawing/2014/main" id="{FBCB8689-D21C-F18A-00A8-7CECF3C79BDD}"/>
              </a:ext>
            </a:extLst>
          </p:cNvPr>
          <p:cNvSpPr>
            <a:spLocks noGrp="1"/>
          </p:cNvSpPr>
          <p:nvPr>
            <p:ph type="body" sz="quarter" idx="11"/>
          </p:nvPr>
        </p:nvSpPr>
        <p:spPr>
          <a:xfrm>
            <a:off x="7608970" y="3138691"/>
            <a:ext cx="4095501"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56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alo layout with gradient">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AC0DEA6-2052-0891-EF19-B83FEBF2E84D}"/>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8B042C53-45A1-63BE-38FC-EBBB6C2DCEBA}"/>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7F0CA9FE-9B58-4319-F1D0-18F830E21A81}"/>
              </a:ext>
            </a:extLst>
          </p:cNvPr>
          <p:cNvPicPr>
            <a:picLocks noChangeAspect="1"/>
          </p:cNvPicPr>
          <p:nvPr userDrawn="1"/>
        </p:nvPicPr>
        <p:blipFill>
          <a:blip r:embed="rId2">
            <a:extLst>
              <a:ext uri="{28A0092B-C50C-407E-A947-70E740481C1C}">
                <a14:useLocalDpi xmlns:a14="http://schemas.microsoft.com/office/drawing/2010/main" val="0"/>
              </a:ext>
            </a:extLst>
          </a:blip>
          <a:srcRect l="6956" t="8379" r="6045" b="7875"/>
          <a:stretch/>
        </p:blipFill>
        <p:spPr>
          <a:xfrm rot="7494864">
            <a:off x="-740759" y="808119"/>
            <a:ext cx="1907339" cy="1836000"/>
          </a:xfrm>
          <a:prstGeom prst="rect">
            <a:avLst/>
          </a:prstGeom>
        </p:spPr>
      </p:pic>
      <p:pic>
        <p:nvPicPr>
          <p:cNvPr id="46" name="Picture 45" descr="A screenshot of a computer screen&#10;&#10;Description automatically generated">
            <a:extLst>
              <a:ext uri="{FF2B5EF4-FFF2-40B4-BE49-F238E27FC236}">
                <a16:creationId xmlns:a16="http://schemas.microsoft.com/office/drawing/2014/main" id="{8C33DD17-18B5-4A6F-4C64-8480608E3E45}"/>
              </a:ext>
            </a:extLst>
          </p:cNvPr>
          <p:cNvPicPr>
            <a:picLocks noChangeAspect="1"/>
          </p:cNvPicPr>
          <p:nvPr userDrawn="1"/>
        </p:nvPicPr>
        <p:blipFill>
          <a:blip r:embed="rId3">
            <a:extLst>
              <a:ext uri="{28A0092B-C50C-407E-A947-70E740481C1C}">
                <a14:useLocalDpi xmlns:a14="http://schemas.microsoft.com/office/drawing/2010/main" val="0"/>
              </a:ext>
            </a:extLst>
          </a:blip>
          <a:srcRect l="5268" t="41230" r="68311" b="28158"/>
          <a:stretch/>
        </p:blipFill>
        <p:spPr>
          <a:xfrm flipH="1" flipV="1">
            <a:off x="5003990" y="3657764"/>
            <a:ext cx="7188001" cy="3200236"/>
          </a:xfrm>
          <a:prstGeom prst="rect">
            <a:avLst/>
          </a:prstGeom>
        </p:spPr>
      </p:pic>
      <p:sp>
        <p:nvSpPr>
          <p:cNvPr id="55" name="Rectangle 54">
            <a:extLst>
              <a:ext uri="{FF2B5EF4-FFF2-40B4-BE49-F238E27FC236}">
                <a16:creationId xmlns:a16="http://schemas.microsoft.com/office/drawing/2014/main" id="{B016D889-A5E9-F0AC-17DA-8D3B0F915540}"/>
              </a:ext>
            </a:extLst>
          </p:cNvPr>
          <p:cNvSpPr/>
          <p:nvPr userDrawn="1"/>
        </p:nvSpPr>
        <p:spPr>
          <a:xfrm>
            <a:off x="0" y="2789518"/>
            <a:ext cx="5002433" cy="40684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64" name="Straight Connector 63">
            <a:extLst>
              <a:ext uri="{FF2B5EF4-FFF2-40B4-BE49-F238E27FC236}">
                <a16:creationId xmlns:a16="http://schemas.microsoft.com/office/drawing/2014/main" id="{086D8CA7-73B0-5AEF-157E-30DD1AF8B2DC}"/>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
        <p:nvSpPr>
          <p:cNvPr id="66" name="Title 1">
            <a:extLst>
              <a:ext uri="{FF2B5EF4-FFF2-40B4-BE49-F238E27FC236}">
                <a16:creationId xmlns:a16="http://schemas.microsoft.com/office/drawing/2014/main" id="{98A27F08-BC29-DDEF-F9CF-95C01A468F81}"/>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US"/>
              <a:t>Click to edit Master title style</a:t>
            </a:r>
            <a:endParaRPr lang="en-US" dirty="0"/>
          </a:p>
        </p:txBody>
      </p:sp>
      <p:sp>
        <p:nvSpPr>
          <p:cNvPr id="67" name="Text Placeholder 51">
            <a:extLst>
              <a:ext uri="{FF2B5EF4-FFF2-40B4-BE49-F238E27FC236}">
                <a16:creationId xmlns:a16="http://schemas.microsoft.com/office/drawing/2014/main" id="{AF4D746A-FD8F-5324-BDBE-1CD9F1BC7078}"/>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68" name="Text Placeholder 4">
            <a:extLst>
              <a:ext uri="{FF2B5EF4-FFF2-40B4-BE49-F238E27FC236}">
                <a16:creationId xmlns:a16="http://schemas.microsoft.com/office/drawing/2014/main" id="{8A2FDFBF-C9B2-DA10-7630-F808370D2785}"/>
              </a:ext>
            </a:extLst>
          </p:cNvPr>
          <p:cNvSpPr>
            <a:spLocks noGrp="1"/>
          </p:cNvSpPr>
          <p:nvPr>
            <p:ph type="body" sz="quarter" idx="11"/>
          </p:nvPr>
        </p:nvSpPr>
        <p:spPr>
          <a:xfrm>
            <a:off x="695325" y="3236222"/>
            <a:ext cx="4095501"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 name="Picture Placeholder 4">
            <a:extLst>
              <a:ext uri="{FF2B5EF4-FFF2-40B4-BE49-F238E27FC236}">
                <a16:creationId xmlns:a16="http://schemas.microsoft.com/office/drawing/2014/main" id="{03A273B8-BB09-DE5A-EDAF-6BB5D63AEE27}"/>
              </a:ext>
            </a:extLst>
          </p:cNvPr>
          <p:cNvSpPr>
            <a:spLocks noGrp="1"/>
          </p:cNvSpPr>
          <p:nvPr>
            <p:ph type="pic" sz="quarter" idx="14"/>
          </p:nvPr>
        </p:nvSpPr>
        <p:spPr>
          <a:xfrm>
            <a:off x="5002213" y="1"/>
            <a:ext cx="7189787" cy="3657762"/>
          </a:xfrm>
        </p:spPr>
        <p:txBody>
          <a:bodyPr anchor="ctr"/>
          <a:lstStyle>
            <a:lvl1pPr algn="ctr">
              <a:defRPr/>
            </a:lvl1pPr>
          </a:lstStyle>
          <a:p>
            <a:r>
              <a:rPr lang="en-US"/>
              <a:t>Click icon to add picture</a:t>
            </a:r>
            <a:endParaRPr lang="en-GB"/>
          </a:p>
        </p:txBody>
      </p:sp>
      <p:sp>
        <p:nvSpPr>
          <p:cNvPr id="70" name="Slide Number Placeholder 2">
            <a:extLst>
              <a:ext uri="{FF2B5EF4-FFF2-40B4-BE49-F238E27FC236}">
                <a16:creationId xmlns:a16="http://schemas.microsoft.com/office/drawing/2014/main" id="{AB1ED71C-0D4D-ED93-DA92-83B60D7085F9}"/>
              </a:ext>
            </a:extLst>
          </p:cNvPr>
          <p:cNvSpPr>
            <a:spLocks noGrp="1"/>
          </p:cNvSpPr>
          <p:nvPr>
            <p:ph type="sldNum" sz="quarter" idx="10"/>
          </p:nvPr>
        </p:nvSpPr>
        <p:spPr>
          <a:xfrm>
            <a:off x="11496675" y="6372000"/>
            <a:ext cx="462688" cy="365125"/>
          </a:xfrm>
        </p:spPr>
        <p:txBody>
          <a:bodyPr/>
          <a:lstStyle>
            <a:lvl1pPr>
              <a:defRPr>
                <a:solidFill>
                  <a:schemeClr val="bg1"/>
                </a:solidFill>
              </a:defRPr>
            </a:lvl1pPr>
          </a:lstStyle>
          <a:p>
            <a:fld id="{1F844428-A29F-4698-9E75-EA6891295689}" type="slidenum">
              <a:rPr lang="en-GB" smtClean="0"/>
              <a:pPr/>
              <a:t>‹#›</a:t>
            </a:fld>
            <a:endParaRPr lang="en-GB" dirty="0"/>
          </a:p>
        </p:txBody>
      </p:sp>
      <p:cxnSp>
        <p:nvCxnSpPr>
          <p:cNvPr id="71" name="Straight Connector 70">
            <a:extLst>
              <a:ext uri="{FF2B5EF4-FFF2-40B4-BE49-F238E27FC236}">
                <a16:creationId xmlns:a16="http://schemas.microsoft.com/office/drawing/2014/main" id="{F19CB2A2-C3AC-40E1-F6DF-C5C612FF9690}"/>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72" name="Picture 71">
            <a:extLst>
              <a:ext uri="{FF2B5EF4-FFF2-40B4-BE49-F238E27FC236}">
                <a16:creationId xmlns:a16="http://schemas.microsoft.com/office/drawing/2014/main" id="{51392DA6-F3AF-C347-3B43-9B5A847F6EA0}"/>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6" r="36"/>
          <a:stretch/>
        </p:blipFill>
        <p:spPr>
          <a:xfrm>
            <a:off x="10594800" y="5947292"/>
            <a:ext cx="1111150" cy="516379"/>
          </a:xfrm>
          <a:prstGeom prst="rect">
            <a:avLst/>
          </a:prstGeom>
        </p:spPr>
      </p:pic>
      <p:sp>
        <p:nvSpPr>
          <p:cNvPr id="73" name="Text Placeholder 4">
            <a:extLst>
              <a:ext uri="{FF2B5EF4-FFF2-40B4-BE49-F238E27FC236}">
                <a16:creationId xmlns:a16="http://schemas.microsoft.com/office/drawing/2014/main" id="{ADB13952-B343-7C1E-510D-7F8555C1C144}"/>
              </a:ext>
            </a:extLst>
          </p:cNvPr>
          <p:cNvSpPr>
            <a:spLocks noGrp="1"/>
          </p:cNvSpPr>
          <p:nvPr>
            <p:ph type="body" sz="quarter" idx="15"/>
          </p:nvPr>
        </p:nvSpPr>
        <p:spPr>
          <a:xfrm>
            <a:off x="5486151" y="4087374"/>
            <a:ext cx="4095501" cy="1026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901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 Halo layout with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8DE620-9049-8CD6-CDE3-3C217BC11219}"/>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27A88737-8D82-DA4F-2040-EFD9640EF1C4}"/>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407EFBDD-985A-C702-1B63-C8B2DF05293B}"/>
              </a:ext>
            </a:extLst>
          </p:cNvPr>
          <p:cNvPicPr>
            <a:picLocks noChangeAspect="1"/>
          </p:cNvPicPr>
          <p:nvPr userDrawn="1"/>
        </p:nvPicPr>
        <p:blipFill>
          <a:blip r:embed="rId2">
            <a:extLst>
              <a:ext uri="{28A0092B-C50C-407E-A947-70E740481C1C}">
                <a14:useLocalDpi xmlns:a14="http://schemas.microsoft.com/office/drawing/2010/main" val="0"/>
              </a:ext>
            </a:extLst>
          </a:blip>
          <a:srcRect l="6956" t="8379" r="6045" b="7875"/>
          <a:stretch/>
        </p:blipFill>
        <p:spPr>
          <a:xfrm rot="7494864">
            <a:off x="-740759" y="808119"/>
            <a:ext cx="1907339" cy="1836000"/>
          </a:xfrm>
          <a:prstGeom prst="rect">
            <a:avLst/>
          </a:prstGeom>
        </p:spPr>
      </p:pic>
      <p:sp>
        <p:nvSpPr>
          <p:cNvPr id="53" name="Rectangle 52">
            <a:extLst>
              <a:ext uri="{FF2B5EF4-FFF2-40B4-BE49-F238E27FC236}">
                <a16:creationId xmlns:a16="http://schemas.microsoft.com/office/drawing/2014/main" id="{23E6043D-7D11-D685-EDF9-DDC70C8367EB}"/>
              </a:ext>
            </a:extLst>
          </p:cNvPr>
          <p:cNvSpPr/>
          <p:nvPr userDrawn="1"/>
        </p:nvSpPr>
        <p:spPr>
          <a:xfrm>
            <a:off x="5002432" y="3739897"/>
            <a:ext cx="7189567" cy="311810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1" name="Rectangle 60">
            <a:extLst>
              <a:ext uri="{FF2B5EF4-FFF2-40B4-BE49-F238E27FC236}">
                <a16:creationId xmlns:a16="http://schemas.microsoft.com/office/drawing/2014/main" id="{951A0E8D-FE11-CA34-BBE1-7C612BAC6DF3}"/>
              </a:ext>
            </a:extLst>
          </p:cNvPr>
          <p:cNvSpPr/>
          <p:nvPr userDrawn="1"/>
        </p:nvSpPr>
        <p:spPr>
          <a:xfrm>
            <a:off x="0" y="2789518"/>
            <a:ext cx="5002433" cy="40684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17" name="Slide Number Placeholder 2">
            <a:extLst>
              <a:ext uri="{FF2B5EF4-FFF2-40B4-BE49-F238E27FC236}">
                <a16:creationId xmlns:a16="http://schemas.microsoft.com/office/drawing/2014/main" id="{871819C7-C20E-8159-0721-C6F87168CA55}"/>
              </a:ext>
            </a:extLst>
          </p:cNvPr>
          <p:cNvSpPr txBox="1">
            <a:spLocks/>
          </p:cNvSpPr>
          <p:nvPr userDrawn="1"/>
        </p:nvSpPr>
        <p:spPr>
          <a:xfrm>
            <a:off x="11496675" y="6372000"/>
            <a:ext cx="462688"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844428-A29F-4698-9E75-EA6891295689}" type="slidenum">
              <a:rPr lang="en-GB" smtClean="0"/>
              <a:pPr/>
              <a:t>‹#›</a:t>
            </a:fld>
            <a:endParaRPr lang="en-GB" dirty="0"/>
          </a:p>
        </p:txBody>
      </p:sp>
      <p:cxnSp>
        <p:nvCxnSpPr>
          <p:cNvPr id="18" name="Straight Connector 17">
            <a:extLst>
              <a:ext uri="{FF2B5EF4-FFF2-40B4-BE49-F238E27FC236}">
                <a16:creationId xmlns:a16="http://schemas.microsoft.com/office/drawing/2014/main" id="{CC677F7B-73AC-8CF8-47BA-30610CE88BD1}"/>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642D9538-F392-1272-1D9F-3F69EC0D5887}"/>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1" name="Title 1">
            <a:extLst>
              <a:ext uri="{FF2B5EF4-FFF2-40B4-BE49-F238E27FC236}">
                <a16:creationId xmlns:a16="http://schemas.microsoft.com/office/drawing/2014/main" id="{D7B5953C-3EF6-8690-7478-459CAACB8AB9}"/>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US"/>
              <a:t>Click to edit Master title style</a:t>
            </a:r>
          </a:p>
        </p:txBody>
      </p:sp>
      <p:sp>
        <p:nvSpPr>
          <p:cNvPr id="22" name="Text Placeholder 51">
            <a:extLst>
              <a:ext uri="{FF2B5EF4-FFF2-40B4-BE49-F238E27FC236}">
                <a16:creationId xmlns:a16="http://schemas.microsoft.com/office/drawing/2014/main" id="{156DEA6D-856E-6F1C-B2D9-E96F57447CA2}"/>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23" name="Text Placeholder 4">
            <a:extLst>
              <a:ext uri="{FF2B5EF4-FFF2-40B4-BE49-F238E27FC236}">
                <a16:creationId xmlns:a16="http://schemas.microsoft.com/office/drawing/2014/main" id="{BB6F5B3B-169C-6129-3927-5F00BB5C9EE5}"/>
              </a:ext>
            </a:extLst>
          </p:cNvPr>
          <p:cNvSpPr>
            <a:spLocks noGrp="1"/>
          </p:cNvSpPr>
          <p:nvPr>
            <p:ph type="body" sz="quarter" idx="11"/>
          </p:nvPr>
        </p:nvSpPr>
        <p:spPr>
          <a:xfrm>
            <a:off x="695325" y="3236222"/>
            <a:ext cx="4095501"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AEE781C6-F4FF-BC88-6391-F5C335FFCF28}"/>
              </a:ext>
            </a:extLst>
          </p:cNvPr>
          <p:cNvSpPr>
            <a:spLocks noGrp="1"/>
          </p:cNvSpPr>
          <p:nvPr>
            <p:ph type="pic" sz="quarter" idx="14"/>
          </p:nvPr>
        </p:nvSpPr>
        <p:spPr>
          <a:xfrm>
            <a:off x="5002213" y="0"/>
            <a:ext cx="7189787" cy="3739895"/>
          </a:xfrm>
        </p:spPr>
        <p:txBody>
          <a:bodyPr anchor="ctr"/>
          <a:lstStyle>
            <a:lvl1pPr algn="ctr">
              <a:defRPr/>
            </a:lvl1pPr>
          </a:lstStyle>
          <a:p>
            <a:r>
              <a:rPr lang="en-US"/>
              <a:t>Click icon to add picture</a:t>
            </a:r>
            <a:endParaRPr lang="en-GB"/>
          </a:p>
        </p:txBody>
      </p:sp>
      <p:sp>
        <p:nvSpPr>
          <p:cNvPr id="7" name="Text Placeholder 4">
            <a:extLst>
              <a:ext uri="{FF2B5EF4-FFF2-40B4-BE49-F238E27FC236}">
                <a16:creationId xmlns:a16="http://schemas.microsoft.com/office/drawing/2014/main" id="{E07C4F9A-9B2E-B011-6BDC-7E54F90AC266}"/>
              </a:ext>
            </a:extLst>
          </p:cNvPr>
          <p:cNvSpPr>
            <a:spLocks noGrp="1"/>
          </p:cNvSpPr>
          <p:nvPr>
            <p:ph type="body" sz="quarter" idx="15"/>
          </p:nvPr>
        </p:nvSpPr>
        <p:spPr>
          <a:xfrm>
            <a:off x="5486151" y="4087374"/>
            <a:ext cx="4095501" cy="1026499"/>
          </a:xfrm>
        </p:spPr>
        <p:txBody>
          <a:bodyPr wrap="square">
            <a:sp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47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alo layout with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D57C0E-BD8C-47AF-6020-41BCBFE9FB16}"/>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55BD110C-5DAE-096C-893A-768D31E87C25}"/>
              </a:ext>
            </a:extLst>
          </p:cNvPr>
          <p:cNvPicPr>
            <a:picLocks noChangeAspect="1"/>
          </p:cNvPicPr>
          <p:nvPr userDrawn="1"/>
        </p:nvPicPr>
        <p:blipFill>
          <a:blip r:embed="rId2">
            <a:extLst>
              <a:ext uri="{28A0092B-C50C-407E-A947-70E740481C1C}">
                <a14:useLocalDpi xmlns:a14="http://schemas.microsoft.com/office/drawing/2010/main" val="0"/>
              </a:ext>
            </a:extLst>
          </a:blip>
          <a:srcRect l="6956" t="8379" r="6045" b="7875"/>
          <a:stretch/>
        </p:blipFill>
        <p:spPr>
          <a:xfrm rot="7494864">
            <a:off x="-740759" y="808119"/>
            <a:ext cx="1907339" cy="1836000"/>
          </a:xfrm>
          <a:prstGeom prst="rect">
            <a:avLst/>
          </a:prstGeom>
        </p:spPr>
      </p:pic>
      <p:sp>
        <p:nvSpPr>
          <p:cNvPr id="15" name="Rectangle 14">
            <a:extLst>
              <a:ext uri="{FF2B5EF4-FFF2-40B4-BE49-F238E27FC236}">
                <a16:creationId xmlns:a16="http://schemas.microsoft.com/office/drawing/2014/main" id="{FC816009-ACEC-CC1F-D62A-D1A9C42AA459}"/>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Slide Number Placeholder 2">
            <a:extLst>
              <a:ext uri="{FF2B5EF4-FFF2-40B4-BE49-F238E27FC236}">
                <a16:creationId xmlns:a16="http://schemas.microsoft.com/office/drawing/2014/main" id="{3B823963-A342-B3ED-B793-0B7C983FD3D1}"/>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cxnSp>
        <p:nvCxnSpPr>
          <p:cNvPr id="19" name="Straight Connector 18">
            <a:extLst>
              <a:ext uri="{FF2B5EF4-FFF2-40B4-BE49-F238E27FC236}">
                <a16:creationId xmlns:a16="http://schemas.microsoft.com/office/drawing/2014/main" id="{25614DCF-A930-DA0C-994B-A0C2AF6FD712}"/>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CB6F914-55FA-A270-756A-699959FF773F}"/>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1" name="Picture 20">
            <a:extLst>
              <a:ext uri="{FF2B5EF4-FFF2-40B4-BE49-F238E27FC236}">
                <a16:creationId xmlns:a16="http://schemas.microsoft.com/office/drawing/2014/main" id="{13E90CE6-9072-187A-FB72-1D5A1B0323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8"/>
          </a:xfrm>
          <a:prstGeom prst="rect">
            <a:avLst/>
          </a:prstGeom>
        </p:spPr>
      </p:pic>
      <p:sp>
        <p:nvSpPr>
          <p:cNvPr id="22" name="Title 1">
            <a:extLst>
              <a:ext uri="{FF2B5EF4-FFF2-40B4-BE49-F238E27FC236}">
                <a16:creationId xmlns:a16="http://schemas.microsoft.com/office/drawing/2014/main" id="{7B554FBA-1BD7-D8FB-CA66-0FE892CBE7CC}"/>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US"/>
              <a:t>Click to edit Master title style</a:t>
            </a:r>
          </a:p>
        </p:txBody>
      </p:sp>
      <p:sp>
        <p:nvSpPr>
          <p:cNvPr id="23" name="Text Placeholder 51">
            <a:extLst>
              <a:ext uri="{FF2B5EF4-FFF2-40B4-BE49-F238E27FC236}">
                <a16:creationId xmlns:a16="http://schemas.microsoft.com/office/drawing/2014/main" id="{53807A51-1FD6-F32F-5DB5-00C145D66CD3}"/>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24" name="Text Placeholder 4">
            <a:extLst>
              <a:ext uri="{FF2B5EF4-FFF2-40B4-BE49-F238E27FC236}">
                <a16:creationId xmlns:a16="http://schemas.microsoft.com/office/drawing/2014/main" id="{C31B806C-2AA6-D24E-2E1C-B5102025BB3D}"/>
              </a:ext>
            </a:extLst>
          </p:cNvPr>
          <p:cNvSpPr>
            <a:spLocks noGrp="1"/>
          </p:cNvSpPr>
          <p:nvPr>
            <p:ph type="body" sz="quarter" idx="11"/>
          </p:nvPr>
        </p:nvSpPr>
        <p:spPr>
          <a:xfrm>
            <a:off x="695325" y="3236222"/>
            <a:ext cx="4095501" cy="10264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48">
            <a:extLst>
              <a:ext uri="{FF2B5EF4-FFF2-40B4-BE49-F238E27FC236}">
                <a16:creationId xmlns:a16="http://schemas.microsoft.com/office/drawing/2014/main" id="{BCAC96D5-D8CF-5626-BFC4-774F6F38669D}"/>
              </a:ext>
            </a:extLst>
          </p:cNvPr>
          <p:cNvSpPr>
            <a:spLocks noGrp="1"/>
          </p:cNvSpPr>
          <p:nvPr>
            <p:ph sz="quarter" idx="14"/>
          </p:nvPr>
        </p:nvSpPr>
        <p:spPr>
          <a:xfrm>
            <a:off x="5454668" y="561975"/>
            <a:ext cx="6119813" cy="527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238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340FD-8AA8-C79D-590E-C23F0B08368F}"/>
              </a:ext>
            </a:extLst>
          </p:cNvPr>
          <p:cNvSpPr>
            <a:spLocks noGrp="1"/>
          </p:cNvSpPr>
          <p:nvPr>
            <p:ph type="title"/>
          </p:nvPr>
        </p:nvSpPr>
        <p:spPr>
          <a:xfrm>
            <a:off x="695325" y="441326"/>
            <a:ext cx="5400675" cy="424629"/>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9316F2-71B1-9B98-62D6-FF5290609612}"/>
              </a:ext>
            </a:extLst>
          </p:cNvPr>
          <p:cNvSpPr>
            <a:spLocks noGrp="1"/>
          </p:cNvSpPr>
          <p:nvPr>
            <p:ph type="body" idx="1"/>
          </p:nvPr>
        </p:nvSpPr>
        <p:spPr>
          <a:xfrm>
            <a:off x="695325" y="1625789"/>
            <a:ext cx="3343275" cy="26131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AF214C2-A222-76A4-0B93-EA46C74E8B1E}"/>
              </a:ext>
            </a:extLst>
          </p:cNvPr>
          <p:cNvSpPr>
            <a:spLocks noGrp="1"/>
          </p:cNvSpPr>
          <p:nvPr>
            <p:ph type="sldNum" sz="quarter" idx="4"/>
          </p:nvPr>
        </p:nvSpPr>
        <p:spPr>
          <a:xfrm>
            <a:off x="11496675" y="6372000"/>
            <a:ext cx="462688" cy="365125"/>
          </a:xfrm>
          <a:prstGeom prst="rect">
            <a:avLst/>
          </a:prstGeom>
        </p:spPr>
        <p:txBody>
          <a:bodyPr vert="horz" lIns="91440" tIns="45720" rIns="91440" bIns="45720" rtlCol="0" anchor="ctr"/>
          <a:lstStyle>
            <a:lvl1pPr algn="r">
              <a:defRPr sz="1000" b="1">
                <a:solidFill>
                  <a:schemeClr val="tx1"/>
                </a:solidFill>
              </a:defRPr>
            </a:lvl1pPr>
          </a:lstStyle>
          <a:p>
            <a:fld id="{1F844428-A29F-4698-9E75-EA6891295689}" type="slidenum">
              <a:rPr lang="en-GB" smtClean="0"/>
              <a:pPr/>
              <a:t>‹#›</a:t>
            </a:fld>
            <a:endParaRPr lang="en-GB" dirty="0"/>
          </a:p>
        </p:txBody>
      </p:sp>
    </p:spTree>
    <p:extLst>
      <p:ext uri="{BB962C8B-B14F-4D97-AF65-F5344CB8AC3E}">
        <p14:creationId xmlns:p14="http://schemas.microsoft.com/office/powerpoint/2010/main" val="368468404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5" r:id="rId3"/>
    <p:sldLayoutId id="2147483707" r:id="rId4"/>
    <p:sldLayoutId id="2147483690" r:id="rId5"/>
    <p:sldLayoutId id="2147483704" r:id="rId6"/>
    <p:sldLayoutId id="2147483691" r:id="rId7"/>
    <p:sldLayoutId id="2147483703" r:id="rId8"/>
    <p:sldLayoutId id="2147483687" r:id="rId9"/>
    <p:sldLayoutId id="2147483686" r:id="rId10"/>
    <p:sldLayoutId id="2147483685" r:id="rId11"/>
    <p:sldLayoutId id="2147483696" r:id="rId12"/>
    <p:sldLayoutId id="2147483708" r:id="rId13"/>
    <p:sldLayoutId id="2147483697" r:id="rId14"/>
    <p:sldLayoutId id="2147483692" r:id="rId15"/>
    <p:sldLayoutId id="2147483698" r:id="rId16"/>
    <p:sldLayoutId id="2147483699" r:id="rId17"/>
    <p:sldLayoutId id="2147483693" r:id="rId18"/>
    <p:sldLayoutId id="2147483694" r:id="rId19"/>
    <p:sldLayoutId id="2147483701" r:id="rId20"/>
    <p:sldLayoutId id="2147483702" r:id="rId21"/>
    <p:sldLayoutId id="2147483706" r:id="rId22"/>
    <p:sldLayoutId id="2147483700" r:id="rId23"/>
    <p:sldLayoutId id="2147483705" r:id="rId24"/>
    <p:sldLayoutId id="2147483709" r:id="rId25"/>
  </p:sldLayoutIdLst>
  <p:txStyles>
    <p:titleStyle>
      <a:lvl1pPr algn="l" defTabSz="914400" rtl="0" eaLnBrk="1" latinLnBrk="0" hangingPunct="1">
        <a:lnSpc>
          <a:spcPct val="90000"/>
        </a:lnSpc>
        <a:spcBef>
          <a:spcPct val="0"/>
        </a:spcBef>
        <a:buNone/>
        <a:defRPr sz="2000" b="1" i="0" kern="1200" cap="all" baseline="0">
          <a:solidFill>
            <a:schemeClr val="tx1"/>
          </a:solidFill>
          <a:latin typeface="Aptos" panose="020B0004020202020204" pitchFamily="34" charset="0"/>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144000" indent="-144000" algn="l" defTabSz="914400" rtl="0" eaLnBrk="1" latinLnBrk="0" hangingPunct="1">
        <a:lnSpc>
          <a:spcPct val="90000"/>
        </a:lnSpc>
        <a:spcBef>
          <a:spcPts val="0"/>
        </a:spcBef>
        <a:buFont typeface="Arial" panose="020B0604020202020204" pitchFamily="34" charset="0"/>
        <a:buChar char="•"/>
        <a:defRPr sz="1400" kern="1200">
          <a:solidFill>
            <a:schemeClr val="tx1"/>
          </a:solidFill>
          <a:latin typeface="+mn-lt"/>
          <a:ea typeface="+mn-ea"/>
          <a:cs typeface="+mn-cs"/>
        </a:defRPr>
      </a:lvl2pPr>
      <a:lvl3pPr marL="288000" indent="-144000" algn="l" defTabSz="914400" rtl="0" eaLnBrk="1" latinLnBrk="0" hangingPunct="1">
        <a:lnSpc>
          <a:spcPct val="90000"/>
        </a:lnSpc>
        <a:spcBef>
          <a:spcPts val="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1800" b="1"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38" userDrawn="1">
          <p15:clr>
            <a:srgbClr val="F26B43"/>
          </p15:clr>
        </p15:guide>
        <p15:guide id="3" orient="horz" pos="278" userDrawn="1">
          <p15:clr>
            <a:srgbClr val="F26B43"/>
          </p15:clr>
        </p15:guide>
        <p15:guide id="4" pos="7242" userDrawn="1">
          <p15:clr>
            <a:srgbClr val="F26B43"/>
          </p15:clr>
        </p15:guide>
        <p15:guide id="5" orient="horz" pos="4068" userDrawn="1">
          <p15:clr>
            <a:srgbClr val="F26B43"/>
          </p15:clr>
        </p15:guide>
        <p15:guide id="6" pos="3840" userDrawn="1">
          <p15:clr>
            <a:srgbClr val="F26B43"/>
          </p15:clr>
        </p15:guide>
        <p15:guide id="7" orient="horz" pos="1984" userDrawn="1">
          <p15:clr>
            <a:srgbClr val="F26B43"/>
          </p15:clr>
        </p15:guide>
        <p15:guide id="8" orient="horz" pos="1332" userDrawn="1">
          <p15:clr>
            <a:srgbClr val="F26B43"/>
          </p15:clr>
        </p15:guide>
        <p15:guide id="9" orient="horz" pos="1239" userDrawn="1">
          <p15:clr>
            <a:srgbClr val="F26B43"/>
          </p15:clr>
        </p15:guide>
        <p15:guide id="10" orient="horz" pos="2809" userDrawn="1">
          <p15:clr>
            <a:srgbClr val="F26B43"/>
          </p15:clr>
        </p15:guide>
        <p15:guide id="11" pos="257" userDrawn="1">
          <p15:clr>
            <a:srgbClr val="F26B43"/>
          </p15:clr>
        </p15:guide>
        <p15:guide id="12" pos="7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B30BC-FA04-96A1-97E7-C2A86665C67B}"/>
              </a:ext>
            </a:extLst>
          </p:cNvPr>
          <p:cNvSpPr>
            <a:spLocks noGrp="1"/>
          </p:cNvSpPr>
          <p:nvPr>
            <p:ph type="body" sz="quarter" idx="12"/>
          </p:nvPr>
        </p:nvSpPr>
        <p:spPr>
          <a:xfrm>
            <a:off x="1531274" y="226512"/>
            <a:ext cx="3556292" cy="195182"/>
          </a:xfrm>
        </p:spPr>
        <p:txBody>
          <a:bodyPr/>
          <a:lstStyle/>
          <a:p>
            <a:r>
              <a:rPr lang="en-GB" dirty="0"/>
              <a:t>ENERGY SOLUTIONS</a:t>
            </a:r>
          </a:p>
        </p:txBody>
      </p:sp>
      <p:sp>
        <p:nvSpPr>
          <p:cNvPr id="4" name="Text Placeholder 3">
            <a:extLst>
              <a:ext uri="{FF2B5EF4-FFF2-40B4-BE49-F238E27FC236}">
                <a16:creationId xmlns:a16="http://schemas.microsoft.com/office/drawing/2014/main" id="{29696536-B8A4-9C82-C6D4-F3D0A10777FE}"/>
              </a:ext>
            </a:extLst>
          </p:cNvPr>
          <p:cNvSpPr>
            <a:spLocks noGrp="1"/>
          </p:cNvSpPr>
          <p:nvPr>
            <p:ph type="body" sz="quarter" idx="14"/>
          </p:nvPr>
        </p:nvSpPr>
        <p:spPr>
          <a:xfrm>
            <a:off x="411907" y="1945281"/>
            <a:ext cx="4449239" cy="601238"/>
          </a:xfrm>
        </p:spPr>
        <p:txBody>
          <a:bodyPr>
            <a:noAutofit/>
          </a:bodyPr>
          <a:lstStyle/>
          <a:p>
            <a:pPr algn="l">
              <a:spcBef>
                <a:spcPts val="600"/>
              </a:spcBef>
              <a:spcAft>
                <a:spcPts val="300"/>
              </a:spcAft>
              <a:buNone/>
            </a:pPr>
            <a:r>
              <a:rPr lang="en-GB" b="0" i="0" dirty="0">
                <a:solidFill>
                  <a:srgbClr val="424242"/>
                </a:solidFill>
                <a:effectLst/>
              </a:rPr>
              <a:t>Overcoming heat, space and scale. </a:t>
            </a:r>
          </a:p>
          <a:p>
            <a:pPr>
              <a:buNone/>
            </a:pPr>
            <a:br>
              <a:rPr lang="en-GB" dirty="0"/>
            </a:br>
            <a:br>
              <a:rPr lang="en-GB" dirty="0"/>
            </a:br>
            <a:br>
              <a:rPr lang="en-GB" sz="1600" dirty="0"/>
            </a:br>
            <a:br>
              <a:rPr lang="en-GB" sz="1600" dirty="0"/>
            </a:br>
            <a:br>
              <a:rPr lang="en-GB" sz="1600" dirty="0"/>
            </a:br>
            <a:br>
              <a:rPr lang="en-GB" sz="1600" dirty="0"/>
            </a:br>
            <a:endParaRPr lang="en-GB" sz="1400" dirty="0"/>
          </a:p>
        </p:txBody>
      </p:sp>
      <p:sp>
        <p:nvSpPr>
          <p:cNvPr id="5" name="Text Placeholder 4">
            <a:extLst>
              <a:ext uri="{FF2B5EF4-FFF2-40B4-BE49-F238E27FC236}">
                <a16:creationId xmlns:a16="http://schemas.microsoft.com/office/drawing/2014/main" id="{6E41307B-B053-5F0A-0EE1-4972D0A2E173}"/>
              </a:ext>
            </a:extLst>
          </p:cNvPr>
          <p:cNvSpPr>
            <a:spLocks noGrp="1"/>
          </p:cNvSpPr>
          <p:nvPr>
            <p:ph type="body" sz="quarter" idx="15"/>
          </p:nvPr>
        </p:nvSpPr>
        <p:spPr>
          <a:xfrm>
            <a:off x="411907" y="3208088"/>
            <a:ext cx="2569751" cy="3345724"/>
          </a:xfrm>
        </p:spPr>
        <p:txBody>
          <a:bodyPr vert="horz" wrap="square" lIns="0" tIns="0" rIns="0" bIns="0" rtlCol="0">
            <a:spAutoFit/>
          </a:bodyPr>
          <a:lstStyle/>
          <a:p>
            <a:r>
              <a:rPr lang="en-US" sz="1050" dirty="0"/>
              <a:t>Pre-commissioning multiple Gulf of Mexico pipelines for a customer involved two distinct operations: hydrotesting and dewatering, each with its own challenges.</a:t>
            </a:r>
          </a:p>
          <a:p>
            <a:br>
              <a:rPr lang="en-US" sz="1050" dirty="0"/>
            </a:br>
            <a:r>
              <a:rPr lang="en-US" sz="1050" dirty="0"/>
              <a:t>Hydrotesting required high-pressure pumps operating at varying flow rates and pressures tailored to each pipeline section.</a:t>
            </a:r>
          </a:p>
          <a:p>
            <a:br>
              <a:rPr lang="en-US" sz="1050" dirty="0"/>
            </a:br>
            <a:r>
              <a:rPr lang="en-US" sz="1050" dirty="0"/>
              <a:t>Following hydrotesting, dewatering was performed using high-capacity nitrogen systems. The target nitrogen flowrate was 10,000 scfm at up to 5,000 psi to meet the required pig speeds to facilitate dewatering. The Class 320’ vessel had to accommodate not only the large equipment spread, but also storage for fuel, MEG, and a 28-person crew.</a:t>
            </a:r>
          </a:p>
          <a:p>
            <a:br>
              <a:rPr lang="en-US" sz="1050" dirty="0"/>
            </a:br>
            <a:r>
              <a:rPr lang="en-US" sz="1050" dirty="0"/>
              <a:t>Limited deck space, extreme summer heat, and MEG storage added complexity, demanding precise coordination and careful management of personnel and equipment.</a:t>
            </a:r>
          </a:p>
        </p:txBody>
      </p:sp>
      <p:sp>
        <p:nvSpPr>
          <p:cNvPr id="6" name="Text Placeholder 5">
            <a:extLst>
              <a:ext uri="{FF2B5EF4-FFF2-40B4-BE49-F238E27FC236}">
                <a16:creationId xmlns:a16="http://schemas.microsoft.com/office/drawing/2014/main" id="{79450CE3-C94A-0E0D-009A-76142F305835}"/>
              </a:ext>
            </a:extLst>
          </p:cNvPr>
          <p:cNvSpPr>
            <a:spLocks noGrp="1"/>
          </p:cNvSpPr>
          <p:nvPr>
            <p:ph type="body" sz="quarter" idx="16"/>
          </p:nvPr>
        </p:nvSpPr>
        <p:spPr>
          <a:xfrm>
            <a:off x="3137913" y="3226090"/>
            <a:ext cx="2595440" cy="2182329"/>
          </a:xfrm>
        </p:spPr>
        <p:txBody>
          <a:bodyPr vert="horz" wrap="square" lIns="0" tIns="0" rIns="0" bIns="0" rtlCol="0">
            <a:spAutoFit/>
          </a:bodyPr>
          <a:lstStyle/>
          <a:p>
            <a:r>
              <a:rPr lang="en-US" sz="1050" dirty="0"/>
              <a:t>EnerMech deployed experienced pipeline personnel who, through early engineering efforts and targeted equipment modifications, collaborated with the client to implement a comprehensive Heat Mitigation Plan addressing elevated deck temperatures and restricted airflow.</a:t>
            </a:r>
          </a:p>
          <a:p>
            <a:endParaRPr lang="en-US" sz="1050" dirty="0"/>
          </a:p>
          <a:p>
            <a:r>
              <a:rPr lang="en-US" sz="1050" dirty="0"/>
              <a:t>Custom manifolds and stacking platforms maximized space efficiency and ventilation. </a:t>
            </a:r>
          </a:p>
          <a:p>
            <a:endParaRPr lang="en-US" sz="1050" dirty="0"/>
          </a:p>
          <a:p>
            <a:r>
              <a:rPr lang="en-US" sz="1050" dirty="0"/>
              <a:t>Close coordination with the FPS, vessel crew, and client ensured real-time problem-solving, maintaining safety and operational continuity throughout the campaign.</a:t>
            </a:r>
          </a:p>
        </p:txBody>
      </p:sp>
      <p:sp>
        <p:nvSpPr>
          <p:cNvPr id="7" name="Text Placeholder 6">
            <a:extLst>
              <a:ext uri="{FF2B5EF4-FFF2-40B4-BE49-F238E27FC236}">
                <a16:creationId xmlns:a16="http://schemas.microsoft.com/office/drawing/2014/main" id="{03886B32-F925-21FC-4CDB-A741F04E88B4}"/>
              </a:ext>
            </a:extLst>
          </p:cNvPr>
          <p:cNvSpPr>
            <a:spLocks noGrp="1"/>
          </p:cNvSpPr>
          <p:nvPr>
            <p:ph type="body" sz="quarter" idx="17"/>
          </p:nvPr>
        </p:nvSpPr>
        <p:spPr>
          <a:xfrm>
            <a:off x="5889608" y="3208088"/>
            <a:ext cx="2808000" cy="1891480"/>
          </a:xfrm>
        </p:spPr>
        <p:txBody>
          <a:bodyPr vert="horz" lIns="0" tIns="0" rIns="0" bIns="0" rtlCol="0">
            <a:spAutoFit/>
          </a:bodyPr>
          <a:lstStyle/>
          <a:p>
            <a:r>
              <a:rPr lang="en-GB" sz="1050" dirty="0"/>
              <a:t>The campaign was delivered safely, efficiently, and on schedule, exceeding client expectations in operational performance and team adaptability.</a:t>
            </a:r>
          </a:p>
          <a:p>
            <a:pPr lvl="0"/>
            <a:endParaRPr lang="en-GB" sz="1050" dirty="0"/>
          </a:p>
          <a:p>
            <a:pPr marL="171450" lvl="0" indent="-171450">
              <a:buFont typeface="Arial" panose="020B0604020202020204" pitchFamily="34" charset="0"/>
              <a:buChar char="•"/>
            </a:pPr>
            <a:r>
              <a:rPr lang="en-GB" sz="1050" dirty="0"/>
              <a:t>Hydrotesting and dewatering completed within schedule</a:t>
            </a:r>
          </a:p>
          <a:p>
            <a:pPr lvl="0"/>
            <a:endParaRPr lang="en-GB" sz="1050" dirty="0"/>
          </a:p>
          <a:p>
            <a:pPr marL="171450" lvl="0" indent="-171450">
              <a:buFont typeface="Arial" panose="020B0604020202020204" pitchFamily="34" charset="0"/>
              <a:buChar char="•"/>
            </a:pPr>
            <a:r>
              <a:rPr lang="en-GB" sz="1050" dirty="0"/>
              <a:t>Nitrogen spread safely operated under extreme heat during the summer months.</a:t>
            </a:r>
          </a:p>
          <a:p>
            <a:pPr lvl="0"/>
            <a:endParaRPr lang="en-GB" sz="1050" dirty="0"/>
          </a:p>
          <a:p>
            <a:pPr marL="171450" lvl="0" indent="-171450">
              <a:buFont typeface="Arial" panose="020B0604020202020204" pitchFamily="34" charset="0"/>
              <a:buChar char="•"/>
            </a:pPr>
            <a:r>
              <a:rPr lang="en-GB" sz="1050" dirty="0"/>
              <a:t>Seamless coordination with client and vessel teams</a:t>
            </a:r>
          </a:p>
        </p:txBody>
      </p:sp>
      <p:sp>
        <p:nvSpPr>
          <p:cNvPr id="8" name="Text Placeholder 7">
            <a:extLst>
              <a:ext uri="{FF2B5EF4-FFF2-40B4-BE49-F238E27FC236}">
                <a16:creationId xmlns:a16="http://schemas.microsoft.com/office/drawing/2014/main" id="{4D8A9642-EE47-2810-3F57-B17B1219A156}"/>
              </a:ext>
            </a:extLst>
          </p:cNvPr>
          <p:cNvSpPr>
            <a:spLocks noGrp="1"/>
          </p:cNvSpPr>
          <p:nvPr>
            <p:ph type="body" sz="quarter" idx="19"/>
          </p:nvPr>
        </p:nvSpPr>
        <p:spPr>
          <a:xfrm>
            <a:off x="9085199" y="3000407"/>
            <a:ext cx="3070226" cy="1662891"/>
          </a:xfrm>
        </p:spPr>
        <p:txBody>
          <a:bodyPr/>
          <a:lstStyle/>
          <a:p>
            <a:pPr marL="171450" lvl="0" indent="-171450">
              <a:buFont typeface="Arial" panose="020B0604020202020204" pitchFamily="34" charset="0"/>
              <a:buChar char="•"/>
            </a:pPr>
            <a:r>
              <a:rPr lang="en-GB" dirty="0"/>
              <a:t>Pipeline experts - ensured rapid adaptation to evolving conditions</a:t>
            </a:r>
          </a:p>
          <a:p>
            <a:pPr lvl="0"/>
            <a:endParaRPr lang="en-GB" dirty="0"/>
          </a:p>
          <a:p>
            <a:pPr marL="171450" lvl="0" indent="-171450">
              <a:buFont typeface="Arial" panose="020B0604020202020204" pitchFamily="34" charset="0"/>
              <a:buChar char="•"/>
            </a:pPr>
            <a:r>
              <a:rPr lang="en-US" dirty="0"/>
              <a:t>Heat Mitigation Plan – Safety protocols designed to safeguard crew wellbeing, and ensure optimal equipment performance</a:t>
            </a:r>
          </a:p>
          <a:p>
            <a:pPr lvl="0"/>
            <a:endParaRPr lang="en-GB" dirty="0"/>
          </a:p>
          <a:p>
            <a:pPr marL="171450" lvl="0" indent="-171450">
              <a:buFont typeface="Arial" panose="020B0604020202020204" pitchFamily="34" charset="0"/>
              <a:buChar char="•"/>
            </a:pPr>
            <a:r>
              <a:rPr lang="en-GB" dirty="0"/>
              <a:t>Custom equipment layout – Optimized deck space improved operational performance</a:t>
            </a:r>
          </a:p>
          <a:p>
            <a:pPr lvl="0"/>
            <a:endParaRPr lang="en-GB" dirty="0"/>
          </a:p>
          <a:p>
            <a:pPr marL="171450" lvl="0" indent="-171450">
              <a:buFont typeface="Arial" panose="020B0604020202020204" pitchFamily="34" charset="0"/>
              <a:buChar char="•"/>
            </a:pPr>
            <a:r>
              <a:rPr lang="en-GB" dirty="0"/>
              <a:t>Adaptive problem-solving – Real-time decisions overcame offshore technical constraints</a:t>
            </a:r>
          </a:p>
        </p:txBody>
      </p:sp>
      <p:sp>
        <p:nvSpPr>
          <p:cNvPr id="9" name="Text Placeholder 8">
            <a:extLst>
              <a:ext uri="{FF2B5EF4-FFF2-40B4-BE49-F238E27FC236}">
                <a16:creationId xmlns:a16="http://schemas.microsoft.com/office/drawing/2014/main" id="{F5F4801B-CBBC-53AC-0E95-B1F9334FDF40}"/>
              </a:ext>
            </a:extLst>
          </p:cNvPr>
          <p:cNvSpPr>
            <a:spLocks noGrp="1"/>
          </p:cNvSpPr>
          <p:nvPr>
            <p:ph type="body" sz="quarter" idx="20"/>
          </p:nvPr>
        </p:nvSpPr>
        <p:spPr>
          <a:xfrm>
            <a:off x="9085199" y="2750172"/>
            <a:ext cx="2770188" cy="250903"/>
          </a:xfrm>
        </p:spPr>
        <p:txBody>
          <a:bodyPr/>
          <a:lstStyle/>
          <a:p>
            <a:r>
              <a:rPr lang="en-GB" dirty="0"/>
              <a:t>We Delivered…</a:t>
            </a:r>
          </a:p>
        </p:txBody>
      </p:sp>
      <p:sp>
        <p:nvSpPr>
          <p:cNvPr id="16" name="Text Placeholder 7">
            <a:extLst>
              <a:ext uri="{FF2B5EF4-FFF2-40B4-BE49-F238E27FC236}">
                <a16:creationId xmlns:a16="http://schemas.microsoft.com/office/drawing/2014/main" id="{BD3C0217-20CB-6F08-2D08-84F615CE997D}"/>
              </a:ext>
            </a:extLst>
          </p:cNvPr>
          <p:cNvSpPr txBox="1">
            <a:spLocks/>
          </p:cNvSpPr>
          <p:nvPr/>
        </p:nvSpPr>
        <p:spPr>
          <a:xfrm>
            <a:off x="9116338" y="5006731"/>
            <a:ext cx="2911729" cy="693395"/>
          </a:xfrm>
          <a:prstGeom prst="rect">
            <a:avLst/>
          </a:prstGeom>
        </p:spPr>
        <p:txBody>
          <a:bodyPr vert="horz" wrap="square" lIns="0" tIns="0" rIns="0" bIns="0" rtlCol="0">
            <a:spAutoFit/>
          </a:bodyPr>
          <a:lstStyle>
            <a:lvl1pPr indent="0">
              <a:lnSpc>
                <a:spcPct val="90000"/>
              </a:lnSpc>
              <a:spcBef>
                <a:spcPts val="0"/>
              </a:spcBef>
              <a:buFont typeface="Arial" panose="020B0604020202020204" pitchFamily="34" charset="0"/>
              <a:buNone/>
              <a:defRPr sz="1000"/>
            </a:lvl1pPr>
            <a:lvl2pPr marL="144000" indent="-144000">
              <a:lnSpc>
                <a:spcPct val="90000"/>
              </a:lnSpc>
              <a:spcBef>
                <a:spcPts val="0"/>
              </a:spcBef>
              <a:buFont typeface="Arial" panose="020B0604020202020204" pitchFamily="34" charset="0"/>
              <a:buChar char="•"/>
              <a:defRPr sz="1000"/>
            </a:lvl2pPr>
            <a:lvl3pPr marL="288000" indent="-144000">
              <a:lnSpc>
                <a:spcPct val="90000"/>
              </a:lnSpc>
              <a:spcBef>
                <a:spcPts val="0"/>
              </a:spcBef>
              <a:buFont typeface="Arial" panose="020B0604020202020204" pitchFamily="34" charset="0"/>
              <a:buChar char="•"/>
              <a:defRPr sz="1000"/>
            </a:lvl3pPr>
            <a:lvl4pPr marL="0" indent="0">
              <a:lnSpc>
                <a:spcPct val="90000"/>
              </a:lnSpc>
              <a:spcBef>
                <a:spcPts val="0"/>
              </a:spcBef>
              <a:buFont typeface="Arial" panose="020B0604020202020204" pitchFamily="34" charset="0"/>
              <a:buNone/>
              <a:defRPr sz="1000" b="1"/>
            </a:lvl4pPr>
            <a:lvl5pPr marL="0" indent="0">
              <a:lnSpc>
                <a:spcPct val="90000"/>
              </a:lnSpc>
              <a:spcBef>
                <a:spcPts val="0"/>
              </a:spcBef>
              <a:buFont typeface="Arial" panose="020B0604020202020204" pitchFamily="34" charset="0"/>
              <a:buNone/>
              <a:defRPr sz="10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300"/>
              </a:spcBef>
              <a:spcAft>
                <a:spcPts val="600"/>
              </a:spcAft>
            </a:pPr>
            <a:r>
              <a:rPr lang="en-US" dirty="0"/>
              <a:t>It is the third time EnerMech has mobilized nitrogen at these high flow‑rates in the </a:t>
            </a:r>
            <a:r>
              <a:rPr lang="en-GB"/>
              <a:t>Gulf of Mexico. </a:t>
            </a:r>
            <a:br>
              <a:rPr lang="en-GB" dirty="0"/>
            </a:br>
            <a:br>
              <a:rPr lang="en-GB" dirty="0"/>
            </a:br>
            <a:br>
              <a:rPr lang="en-GB" dirty="0"/>
            </a:br>
            <a:endParaRPr lang="en-GB" dirty="0"/>
          </a:p>
        </p:txBody>
      </p:sp>
      <p:sp>
        <p:nvSpPr>
          <p:cNvPr id="17" name="Text Placeholder 8">
            <a:extLst>
              <a:ext uri="{FF2B5EF4-FFF2-40B4-BE49-F238E27FC236}">
                <a16:creationId xmlns:a16="http://schemas.microsoft.com/office/drawing/2014/main" id="{6F8C9200-4C28-CFDB-1725-A69184DE3C3C}"/>
              </a:ext>
            </a:extLst>
          </p:cNvPr>
          <p:cNvSpPr txBox="1">
            <a:spLocks/>
          </p:cNvSpPr>
          <p:nvPr/>
        </p:nvSpPr>
        <p:spPr>
          <a:xfrm>
            <a:off x="9085198" y="4758222"/>
            <a:ext cx="3070225" cy="23705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144000" indent="-144000" algn="l" defTabSz="914400" rtl="0" eaLnBrk="1" latinLnBrk="0" hangingPunct="1">
              <a:lnSpc>
                <a:spcPct val="90000"/>
              </a:lnSpc>
              <a:spcBef>
                <a:spcPts val="0"/>
              </a:spcBef>
              <a:buFont typeface="Arial" panose="020B0604020202020204" pitchFamily="34" charset="0"/>
              <a:buChar char="•"/>
              <a:defRPr sz="1800" b="0" kern="1200">
                <a:solidFill>
                  <a:schemeClr val="tx1"/>
                </a:solidFill>
                <a:latin typeface="+mn-lt"/>
                <a:ea typeface="+mn-ea"/>
                <a:cs typeface="+mn-cs"/>
              </a:defRPr>
            </a:lvl2pPr>
            <a:lvl3pPr marL="288000" indent="-144000" algn="l" defTabSz="914400" rtl="0" eaLnBrk="1" latinLnBrk="0" hangingPunct="1">
              <a:lnSpc>
                <a:spcPct val="9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1800" b="0" kern="1200">
                <a:solidFill>
                  <a:schemeClr val="tx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1800" b="0"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900"/>
              </a:spcBef>
              <a:spcAft>
                <a:spcPts val="300"/>
              </a:spcAft>
            </a:pPr>
            <a:r>
              <a:rPr lang="en-GB" dirty="0"/>
              <a:t>10,000 SCFM Nitrogen </a:t>
            </a:r>
          </a:p>
        </p:txBody>
      </p:sp>
      <p:sp>
        <p:nvSpPr>
          <p:cNvPr id="19" name="Text Placeholder 8">
            <a:extLst>
              <a:ext uri="{FF2B5EF4-FFF2-40B4-BE49-F238E27FC236}">
                <a16:creationId xmlns:a16="http://schemas.microsoft.com/office/drawing/2014/main" id="{94091A7E-4DF9-B2BF-4DD4-B60D8E724511}"/>
              </a:ext>
            </a:extLst>
          </p:cNvPr>
          <p:cNvSpPr txBox="1">
            <a:spLocks/>
          </p:cNvSpPr>
          <p:nvPr/>
        </p:nvSpPr>
        <p:spPr>
          <a:xfrm>
            <a:off x="9116340" y="5360706"/>
            <a:ext cx="3070224" cy="13849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144000" indent="-144000" algn="l" defTabSz="914400" rtl="0" eaLnBrk="1" latinLnBrk="0" hangingPunct="1">
              <a:lnSpc>
                <a:spcPct val="90000"/>
              </a:lnSpc>
              <a:spcBef>
                <a:spcPts val="0"/>
              </a:spcBef>
              <a:buFont typeface="Arial" panose="020B0604020202020204" pitchFamily="34" charset="0"/>
              <a:buChar char="•"/>
              <a:defRPr sz="1800" b="0" kern="1200">
                <a:solidFill>
                  <a:schemeClr val="tx1"/>
                </a:solidFill>
                <a:latin typeface="+mn-lt"/>
                <a:ea typeface="+mn-ea"/>
                <a:cs typeface="+mn-cs"/>
              </a:defRPr>
            </a:lvl2pPr>
            <a:lvl3pPr marL="288000" indent="-144000" algn="l" defTabSz="914400" rtl="0" eaLnBrk="1" latinLnBrk="0" hangingPunct="1">
              <a:lnSpc>
                <a:spcPct val="9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1800" b="0" kern="1200">
                <a:solidFill>
                  <a:schemeClr val="tx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1800" b="0"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00"/>
              </a:lnSpc>
              <a:spcBef>
                <a:spcPts val="975"/>
              </a:spcBef>
              <a:spcAft>
                <a:spcPts val="225"/>
              </a:spcAft>
            </a:pPr>
            <a:r>
              <a:rPr lang="en-GB" dirty="0"/>
              <a:t>6 Months of Engineered Planning</a:t>
            </a:r>
          </a:p>
          <a:p>
            <a:pPr>
              <a:lnSpc>
                <a:spcPts val="2100"/>
              </a:lnSpc>
              <a:spcBef>
                <a:spcPts val="975"/>
              </a:spcBef>
              <a:spcAft>
                <a:spcPts val="225"/>
              </a:spcAft>
            </a:pPr>
            <a:endParaRPr lang="en-GB" b="1" i="0" dirty="0">
              <a:effectLst/>
            </a:endParaRPr>
          </a:p>
          <a:p>
            <a:pPr>
              <a:lnSpc>
                <a:spcPts val="2100"/>
              </a:lnSpc>
              <a:spcBef>
                <a:spcPts val="975"/>
              </a:spcBef>
              <a:spcAft>
                <a:spcPts val="225"/>
              </a:spcAft>
            </a:pPr>
            <a:endParaRPr lang="en-GB" b="1" i="0" dirty="0">
              <a:effectLst/>
            </a:endParaRPr>
          </a:p>
        </p:txBody>
      </p:sp>
      <p:sp>
        <p:nvSpPr>
          <p:cNvPr id="15" name="Text Placeholder 10">
            <a:extLst>
              <a:ext uri="{FF2B5EF4-FFF2-40B4-BE49-F238E27FC236}">
                <a16:creationId xmlns:a16="http://schemas.microsoft.com/office/drawing/2014/main" id="{F519960C-B6D1-73F9-D6DE-4A4F773FF286}"/>
              </a:ext>
            </a:extLst>
          </p:cNvPr>
          <p:cNvSpPr>
            <a:spLocks noGrp="1"/>
          </p:cNvSpPr>
          <p:nvPr/>
        </p:nvSpPr>
        <p:spPr>
          <a:xfrm>
            <a:off x="9829670" y="359500"/>
            <a:ext cx="2375887" cy="1886400"/>
          </a:xfrm>
          <a:prstGeom prst="rect">
            <a:avLst/>
          </a:prstGeom>
        </p:spPr>
        <p:txBody>
          <a:bodyPr vert="horz" wrap="square" lIns="72000" tIns="72000" rIns="72000" bIns="72000" rtlCol="0" anchor="ctr" anchorCtr="0">
            <a:noAutofit/>
          </a:bodyPr>
          <a:lstStyle>
            <a:lvl1pPr marL="0" indent="0" algn="ctr" defTabSz="914400" rtl="0" eaLnBrk="1" latinLnBrk="0" hangingPunct="1">
              <a:lnSpc>
                <a:spcPct val="90000"/>
              </a:lnSpc>
              <a:spcBef>
                <a:spcPts val="0"/>
              </a:spcBef>
              <a:spcAft>
                <a:spcPts val="500"/>
              </a:spcAft>
              <a:buFont typeface="Arial" panose="020B0604020202020204" pitchFamily="34" charset="0"/>
              <a:buNone/>
              <a:defRPr sz="1400" b="1" kern="1200">
                <a:solidFill>
                  <a:schemeClr val="bg1"/>
                </a:solidFill>
                <a:latin typeface="+mn-lt"/>
                <a:ea typeface="+mn-ea"/>
                <a:cs typeface="+mn-cs"/>
              </a:defRPr>
            </a:lvl1pPr>
            <a:lvl2pPr marL="144000" indent="-144000" algn="ctr" defTabSz="914400" rtl="0" eaLnBrk="1" latinLnBrk="0" hangingPunct="1">
              <a:lnSpc>
                <a:spcPct val="90000"/>
              </a:lnSpc>
              <a:spcBef>
                <a:spcPts val="0"/>
              </a:spcBef>
              <a:buFont typeface="Arial" panose="020B0604020202020204" pitchFamily="34" charset="0"/>
              <a:buChar char="•"/>
              <a:defRPr sz="1400" b="1" kern="1200">
                <a:solidFill>
                  <a:schemeClr val="tx1"/>
                </a:solidFill>
                <a:latin typeface="+mn-lt"/>
                <a:ea typeface="+mn-ea"/>
                <a:cs typeface="+mn-cs"/>
              </a:defRPr>
            </a:lvl2pPr>
            <a:lvl3pPr marL="288000" indent="-144000" algn="ctr" defTabSz="914400" rtl="0" eaLnBrk="1" latinLnBrk="0" hangingPunct="1">
              <a:lnSpc>
                <a:spcPct val="90000"/>
              </a:lnSpc>
              <a:spcBef>
                <a:spcPts val="0"/>
              </a:spcBef>
              <a:buFont typeface="Arial" panose="020B0604020202020204" pitchFamily="34" charset="0"/>
              <a:buChar char="•"/>
              <a:defRPr sz="1400" b="1" kern="1200">
                <a:solidFill>
                  <a:schemeClr val="tx1"/>
                </a:solidFill>
                <a:latin typeface="+mn-lt"/>
                <a:ea typeface="+mn-ea"/>
                <a:cs typeface="+mn-cs"/>
              </a:defRPr>
            </a:lvl3pPr>
            <a:lvl4pPr marL="0" indent="0" algn="ctr"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4pPr>
            <a:lvl5pPr marL="0" indent="0" algn="ctr" defTabSz="914400" rtl="0" eaLnBrk="1" latinLnBrk="0" hangingPunct="1">
              <a:lnSpc>
                <a:spcPct val="90000"/>
              </a:lnSpc>
              <a:spcBef>
                <a:spcPts val="0"/>
              </a:spcBef>
              <a:buFont typeface="Arial" panose="020B0604020202020204" pitchFamily="34" charset="0"/>
              <a:buNone/>
              <a:defRPr sz="1400" b="1"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t>CLIENT</a:t>
            </a:r>
          </a:p>
          <a:p>
            <a:pPr algn="l"/>
            <a:r>
              <a:rPr lang="en-GB" b="0" dirty="0"/>
              <a:t>LLOG</a:t>
            </a:r>
          </a:p>
          <a:p>
            <a:pPr algn="l">
              <a:spcBef>
                <a:spcPts val="1000"/>
              </a:spcBef>
            </a:pPr>
            <a:r>
              <a:rPr lang="en-GB" dirty="0"/>
              <a:t>YEAR </a:t>
            </a:r>
          </a:p>
          <a:p>
            <a:pPr algn="l"/>
            <a:r>
              <a:rPr lang="en-GB" b="0" dirty="0"/>
              <a:t>2025</a:t>
            </a:r>
          </a:p>
          <a:p>
            <a:pPr algn="l">
              <a:spcBef>
                <a:spcPts val="1000"/>
              </a:spcBef>
            </a:pPr>
            <a:r>
              <a:rPr lang="en-GB" dirty="0"/>
              <a:t>BUSINESS LINE </a:t>
            </a:r>
          </a:p>
          <a:p>
            <a:pPr algn="l"/>
            <a:r>
              <a:rPr lang="en-GB" b="0" dirty="0"/>
              <a:t>Energy Solutions </a:t>
            </a:r>
          </a:p>
        </p:txBody>
      </p:sp>
      <p:sp>
        <p:nvSpPr>
          <p:cNvPr id="10" name="Text Placeholder 7">
            <a:extLst>
              <a:ext uri="{FF2B5EF4-FFF2-40B4-BE49-F238E27FC236}">
                <a16:creationId xmlns:a16="http://schemas.microsoft.com/office/drawing/2014/main" id="{FB4F2642-32A4-1195-A9AE-CED291C46DDD}"/>
              </a:ext>
            </a:extLst>
          </p:cNvPr>
          <p:cNvSpPr txBox="1">
            <a:spLocks/>
          </p:cNvSpPr>
          <p:nvPr/>
        </p:nvSpPr>
        <p:spPr>
          <a:xfrm>
            <a:off x="9116338" y="5886378"/>
            <a:ext cx="3070226" cy="2778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tx1"/>
                </a:solidFill>
                <a:latin typeface="+mn-lt"/>
                <a:ea typeface="+mn-ea"/>
                <a:cs typeface="+mn-cs"/>
              </a:defRPr>
            </a:lvl1pPr>
            <a:lvl2pPr marL="144000" indent="-144000" algn="l" defTabSz="914400" rtl="0" eaLnBrk="1" latinLnBrk="0" hangingPunct="1">
              <a:lnSpc>
                <a:spcPct val="90000"/>
              </a:lnSpc>
              <a:spcBef>
                <a:spcPts val="0"/>
              </a:spcBef>
              <a:buFont typeface="Arial" panose="020B0604020202020204" pitchFamily="34" charset="0"/>
              <a:buChar char="•"/>
              <a:defRPr sz="1000" kern="1200">
                <a:solidFill>
                  <a:schemeClr val="tx1"/>
                </a:solidFill>
                <a:latin typeface="+mn-lt"/>
                <a:ea typeface="+mn-ea"/>
                <a:cs typeface="+mn-cs"/>
              </a:defRPr>
            </a:lvl2pPr>
            <a:lvl3pPr marL="288000" indent="-144000" algn="l" defTabSz="914400" rtl="0" eaLnBrk="1" latinLnBrk="0" hangingPunct="1">
              <a:lnSpc>
                <a:spcPct val="90000"/>
              </a:lnSpc>
              <a:spcBef>
                <a:spcPts val="0"/>
              </a:spcBef>
              <a:buFont typeface="Arial" panose="020B0604020202020204" pitchFamily="34" charset="0"/>
              <a:buChar char="•"/>
              <a:defRPr sz="100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1000" b="1" kern="1200">
                <a:solidFill>
                  <a:schemeClr val="tx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1000" b="1"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Six months of engineering went into planning and preparation before mobilization.</a:t>
            </a:r>
          </a:p>
        </p:txBody>
      </p:sp>
      <p:pic>
        <p:nvPicPr>
          <p:cNvPr id="20" name="Picture Placeholder 19" descr="A blue boat in the water&#10;&#10;AI-generated content may be incorrect.">
            <a:extLst>
              <a:ext uri="{FF2B5EF4-FFF2-40B4-BE49-F238E27FC236}">
                <a16:creationId xmlns:a16="http://schemas.microsoft.com/office/drawing/2014/main" id="{4CDF4895-DEEB-93AF-425D-DFDF26CF664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3407" b="13407"/>
          <a:stretch>
            <a:fillRect/>
          </a:stretch>
        </p:blipFill>
        <p:spPr/>
      </p:pic>
      <p:sp>
        <p:nvSpPr>
          <p:cNvPr id="11" name="Text Placeholder 2">
            <a:extLst>
              <a:ext uri="{FF2B5EF4-FFF2-40B4-BE49-F238E27FC236}">
                <a16:creationId xmlns:a16="http://schemas.microsoft.com/office/drawing/2014/main" id="{1F3EE00A-9F77-8BB3-B9E7-E26F17A90918}"/>
              </a:ext>
            </a:extLst>
          </p:cNvPr>
          <p:cNvSpPr txBox="1">
            <a:spLocks/>
          </p:cNvSpPr>
          <p:nvPr/>
        </p:nvSpPr>
        <p:spPr>
          <a:xfrm>
            <a:off x="375331" y="558807"/>
            <a:ext cx="4585541" cy="965154"/>
          </a:xfrm>
          <a:prstGeom prst="rect">
            <a:avLst/>
          </a:prstGeom>
        </p:spPr>
        <p:txBody>
          <a:bodyPr vert="horz" lIns="0" tIns="0" rIns="0" bIns="0" rtlCol="0" anchor="b" anchorCtr="0">
            <a:noAutofit/>
          </a:bodyPr>
          <a:lstStyle>
            <a:lvl1pPr marL="0" indent="0" algn="l" defTabSz="914400" rtl="0" eaLnBrk="1" latinLnBrk="0" hangingPunct="1">
              <a:lnSpc>
                <a:spcPct val="70000"/>
              </a:lnSpc>
              <a:spcBef>
                <a:spcPts val="0"/>
              </a:spcBef>
              <a:buFont typeface="Arial" panose="020B0604020202020204" pitchFamily="34" charset="0"/>
              <a:buNone/>
              <a:defRPr sz="2400" b="1" kern="1200" cap="all">
                <a:solidFill>
                  <a:schemeClr val="tx1"/>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2400" b="1" kern="1200" cap="all">
                <a:solidFill>
                  <a:schemeClr val="tx1"/>
                </a:solidFill>
                <a:latin typeface="+mn-lt"/>
                <a:ea typeface="+mn-ea"/>
                <a:cs typeface="+mn-cs"/>
              </a:defRPr>
            </a:lvl2pPr>
            <a:lvl3pPr marL="144000" indent="0" algn="l" defTabSz="914400" rtl="0" eaLnBrk="1" latinLnBrk="0" hangingPunct="1">
              <a:lnSpc>
                <a:spcPct val="90000"/>
              </a:lnSpc>
              <a:spcBef>
                <a:spcPts val="0"/>
              </a:spcBef>
              <a:buFont typeface="Arial" panose="020B0604020202020204" pitchFamily="34" charset="0"/>
              <a:buNone/>
              <a:defRPr sz="2400" b="1" kern="1200" cap="all">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cap="all">
                <a:solidFill>
                  <a:schemeClr val="tx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prstClr val="black"/>
              </a:buClr>
              <a:buSzPts val="1800"/>
              <a:buFontTx/>
              <a:buNone/>
              <a:defRPr/>
            </a:pPr>
            <a:r>
              <a:rPr lang="en-GB" altLang="en-GB" cap="none" dirty="0"/>
              <a:t>GULF OF MEXICO DEEPWATER PRE-COMMISSIONING SUCCESS</a:t>
            </a:r>
            <a:endParaRPr lang="en-GB" sz="1600" dirty="0"/>
          </a:p>
        </p:txBody>
      </p:sp>
    </p:spTree>
    <p:extLst>
      <p:ext uri="{BB962C8B-B14F-4D97-AF65-F5344CB8AC3E}">
        <p14:creationId xmlns:p14="http://schemas.microsoft.com/office/powerpoint/2010/main" val="3634679410"/>
      </p:ext>
    </p:extLst>
  </p:cSld>
  <p:clrMapOvr>
    <a:masterClrMapping/>
  </p:clrMapOvr>
</p:sld>
</file>

<file path=ppt/theme/theme1.xml><?xml version="1.0" encoding="utf-8"?>
<a:theme xmlns:a="http://schemas.openxmlformats.org/drawingml/2006/main" name="Office Theme">
  <a:themeElements>
    <a:clrScheme name="Enermech New 2024">
      <a:dk1>
        <a:srgbClr val="000000"/>
      </a:dk1>
      <a:lt1>
        <a:srgbClr val="FFFFFF"/>
      </a:lt1>
      <a:dk2>
        <a:srgbClr val="0039A6"/>
      </a:dk2>
      <a:lt2>
        <a:srgbClr val="34B233"/>
      </a:lt2>
      <a:accent1>
        <a:srgbClr val="4DA6C1"/>
      </a:accent1>
      <a:accent2>
        <a:srgbClr val="99B0DB"/>
      </a:accent2>
      <a:accent3>
        <a:srgbClr val="E6EBF6"/>
      </a:accent3>
      <a:accent4>
        <a:srgbClr val="0DAF70"/>
      </a:accent4>
      <a:accent5>
        <a:srgbClr val="AEE0AD"/>
      </a:accent5>
      <a:accent6>
        <a:srgbClr val="EBF7EB"/>
      </a:accent6>
      <a:hlink>
        <a:srgbClr val="212221"/>
      </a:hlink>
      <a:folHlink>
        <a:srgbClr val="21222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lnSpc>
            <a:spcPct val="90000"/>
          </a:lnSpc>
          <a:defRPr sz="1400"/>
        </a:defPPr>
      </a:lstStyle>
    </a:txDef>
  </a:objectDefaults>
  <a:extraClrSchemeLst/>
  <a:extLst>
    <a:ext uri="{05A4C25C-085E-4340-85A3-A5531E510DB2}">
      <thm15:themeFamily xmlns:thm15="http://schemas.microsoft.com/office/thememl/2012/main" name="EnerMech Energizing Energy Template V2" id="{20021484-BDDB-4FBD-83F0-428EDB83352A}" vid="{55A2A4E3-FEBB-4D2C-B17D-84E3C46A5E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0269527-16ec-4c0d-bb31-0d2e2a6a35fc}" enabled="0" method="" siteId="{b0269527-16ec-4c0d-bb31-0d2e2a6a35fc}" removed="1"/>
</clbl:labelList>
</file>

<file path=docProps/app.xml><?xml version="1.0" encoding="utf-8"?>
<Properties xmlns="http://schemas.openxmlformats.org/officeDocument/2006/extended-properties" xmlns:vt="http://schemas.openxmlformats.org/officeDocument/2006/docPropsVTypes">
  <Template>EnerMech Energizing Energy Template V2</Template>
  <TotalTime>281</TotalTime>
  <Words>369</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Aptos</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Garrioch</dc:creator>
  <cp:lastModifiedBy>Emily Garrioch</cp:lastModifiedBy>
  <cp:revision>8</cp:revision>
  <dcterms:created xsi:type="dcterms:W3CDTF">2025-10-16T09:58:00Z</dcterms:created>
  <dcterms:modified xsi:type="dcterms:W3CDTF">2025-11-17T10:49:29Z</dcterms:modified>
</cp:coreProperties>
</file>