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14747119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BC7DBC-B78D-662D-F05D-E46658954747}" name="Fiona Harris" initials="FH" userId="S::fharris@enermech.com::45e38319-152f-4dfc-9fbf-e43b7a5bf2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A6F"/>
    <a:srgbClr val="196D9B"/>
    <a:srgbClr val="266B7E"/>
    <a:srgbClr val="000000"/>
    <a:srgbClr val="D1D1D1"/>
    <a:srgbClr val="BFBFBF"/>
    <a:srgbClr val="0D1115"/>
    <a:srgbClr val="7F7F7F"/>
    <a:srgbClr val="0039A6"/>
    <a:srgbClr val="006E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6"/>
  </p:normalViewPr>
  <p:slideViewPr>
    <p:cSldViewPr snapToGrid="0">
      <p:cViewPr varScale="1">
        <p:scale>
          <a:sx n="101" d="100"/>
          <a:sy n="101" d="100"/>
        </p:scale>
        <p:origin x="852" y="138"/>
      </p:cViewPr>
      <p:guideLst>
        <p:guide orient="horz" pos="2160"/>
        <p:guide pos="4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E4966-A4FC-4D89-8926-755EABAB8655}" type="datetimeFigureOut">
              <a:rPr lang="en-GB" smtClean="0"/>
              <a:t>24/07/2025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0C65A-9066-46D0-A4A7-7321BB288646}" type="slidenum">
              <a:rPr lang="en-GB" smtClean="0"/>
              <a:t>‹#›</a:t>
            </a:fld>
            <a:endParaRPr lang="en-GB" dirty="0"/>
          </a:p>
        </p:txBody>
      </p:sp>
    </p:spTree>
    <p:extLst>
      <p:ext uri="{BB962C8B-B14F-4D97-AF65-F5344CB8AC3E}">
        <p14:creationId xmlns:p14="http://schemas.microsoft.com/office/powerpoint/2010/main" val="638588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D778C2-86F3-B0D9-8C39-B06A2D2FBF0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327890" y="531000"/>
            <a:ext cx="5796000" cy="5796000"/>
          </a:xfrm>
          <a:prstGeom prst="rect">
            <a:avLst/>
          </a:prstGeom>
        </p:spPr>
      </p:pic>
      <p:pic>
        <p:nvPicPr>
          <p:cNvPr id="7" name="Picture 6">
            <a:extLst>
              <a:ext uri="{FF2B5EF4-FFF2-40B4-BE49-F238E27FC236}">
                <a16:creationId xmlns:a16="http://schemas.microsoft.com/office/drawing/2014/main" id="{D893F72C-7E1F-6FF3-1679-FDCD2ECBBCCA}"/>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03" r="103"/>
          <a:stretch/>
        </p:blipFill>
        <p:spPr>
          <a:xfrm>
            <a:off x="9813398" y="441325"/>
            <a:ext cx="1682798" cy="783080"/>
          </a:xfrm>
          <a:prstGeom prst="rect">
            <a:avLst/>
          </a:prstGeom>
        </p:spPr>
      </p:pic>
      <p:sp>
        <p:nvSpPr>
          <p:cNvPr id="10" name="Rectangle 9">
            <a:extLst>
              <a:ext uri="{FF2B5EF4-FFF2-40B4-BE49-F238E27FC236}">
                <a16:creationId xmlns:a16="http://schemas.microsoft.com/office/drawing/2014/main" id="{C91EE6CF-F057-2BD4-4188-9646E53E1687}"/>
              </a:ext>
            </a:extLst>
          </p:cNvPr>
          <p:cNvSpPr/>
          <p:nvPr userDrawn="1"/>
        </p:nvSpPr>
        <p:spPr>
          <a:xfrm>
            <a:off x="1731146" y="2247058"/>
            <a:ext cx="8989488" cy="27722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ct val="65000"/>
              </a:lnSpc>
            </a:pPr>
            <a:r>
              <a:rPr lang="en-GB" sz="7200" b="1" cap="all" baseline="0" dirty="0">
                <a:effectLst/>
              </a:rPr>
              <a:t>EVERY SOLUTION HAS AN IMPACT</a:t>
            </a:r>
          </a:p>
        </p:txBody>
      </p:sp>
      <p:sp>
        <p:nvSpPr>
          <p:cNvPr id="12" name="Content Placeholder 11">
            <a:extLst>
              <a:ext uri="{FF2B5EF4-FFF2-40B4-BE49-F238E27FC236}">
                <a16:creationId xmlns:a16="http://schemas.microsoft.com/office/drawing/2014/main" id="{37619202-73E2-8A79-B628-93BD4CF282E9}"/>
              </a:ext>
            </a:extLst>
          </p:cNvPr>
          <p:cNvSpPr>
            <a:spLocks noGrp="1"/>
          </p:cNvSpPr>
          <p:nvPr>
            <p:ph sz="quarter" idx="10" hasCustomPrompt="1"/>
          </p:nvPr>
        </p:nvSpPr>
        <p:spPr>
          <a:xfrm>
            <a:off x="695325" y="6055159"/>
            <a:ext cx="4033838" cy="215598"/>
          </a:xfrm>
        </p:spPr>
        <p:txBody>
          <a:bodyPr lIns="0" tIns="0" rIns="0" bIns="0"/>
          <a:lstStyle>
            <a:lvl1pPr marL="0" indent="0">
              <a:lnSpc>
                <a:spcPct val="75000"/>
              </a:lnSpc>
              <a:buNone/>
              <a:defRPr sz="1800" b="1"/>
            </a:lvl1pPr>
            <a:lvl2pPr marL="457200" indent="0">
              <a:buNone/>
              <a:defRPr/>
            </a:lvl2pPr>
          </a:lstStyle>
          <a:p>
            <a:pPr lvl="0"/>
            <a:r>
              <a:rPr lang="en-GB" dirty="0"/>
              <a:t>Click to add Presentation Name</a:t>
            </a:r>
          </a:p>
        </p:txBody>
      </p:sp>
      <p:sp>
        <p:nvSpPr>
          <p:cNvPr id="14" name="Content Placeholder 13">
            <a:extLst>
              <a:ext uri="{FF2B5EF4-FFF2-40B4-BE49-F238E27FC236}">
                <a16:creationId xmlns:a16="http://schemas.microsoft.com/office/drawing/2014/main" id="{592494BD-64BB-A3BD-AE15-4A0BC326F100}"/>
              </a:ext>
            </a:extLst>
          </p:cNvPr>
          <p:cNvSpPr>
            <a:spLocks noGrp="1"/>
          </p:cNvSpPr>
          <p:nvPr>
            <p:ph sz="quarter" idx="11" hasCustomPrompt="1"/>
          </p:nvPr>
        </p:nvSpPr>
        <p:spPr>
          <a:xfrm>
            <a:off x="695325" y="6276180"/>
            <a:ext cx="4033838" cy="295275"/>
          </a:xfrm>
        </p:spPr>
        <p:txBody>
          <a:bodyPr lIns="0" tIns="0" rIns="0" bIns="0">
            <a:noAutofit/>
          </a:bodyPr>
          <a:lstStyle>
            <a:lvl1pPr marL="0" indent="0">
              <a:buNone/>
              <a:defRPr sz="1800"/>
            </a:lvl1pPr>
          </a:lstStyle>
          <a:p>
            <a:pPr lvl="0"/>
            <a:r>
              <a:rPr lang="en-GB" dirty="0"/>
              <a:t>Insert Month Year</a:t>
            </a:r>
          </a:p>
        </p:txBody>
      </p:sp>
    </p:spTree>
    <p:extLst>
      <p:ext uri="{BB962C8B-B14F-4D97-AF65-F5344CB8AC3E}">
        <p14:creationId xmlns:p14="http://schemas.microsoft.com/office/powerpoint/2010/main" val="1939951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Line layout with tex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87DA012-A889-3ED6-6271-1520BDDE9E1A}"/>
              </a:ext>
            </a:extLst>
          </p:cNvPr>
          <p:cNvSpPr/>
          <p:nvPr userDrawn="1"/>
        </p:nvSpPr>
        <p:spPr>
          <a:xfrm>
            <a:off x="-1" y="0"/>
            <a:ext cx="5004000" cy="2795493"/>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4" name="Group 3">
            <a:extLst>
              <a:ext uri="{FF2B5EF4-FFF2-40B4-BE49-F238E27FC236}">
                <a16:creationId xmlns:a16="http://schemas.microsoft.com/office/drawing/2014/main" id="{06775223-2282-6CC1-D4F4-9EE9564BBC34}"/>
              </a:ext>
            </a:extLst>
          </p:cNvPr>
          <p:cNvGrpSpPr/>
          <p:nvPr userDrawn="1"/>
        </p:nvGrpSpPr>
        <p:grpSpPr>
          <a:xfrm>
            <a:off x="-238615" y="1527507"/>
            <a:ext cx="5586197" cy="1384127"/>
            <a:chOff x="-216364" y="1759817"/>
            <a:chExt cx="5586197" cy="1384127"/>
          </a:xfrm>
        </p:grpSpPr>
        <p:pic>
          <p:nvPicPr>
            <p:cNvPr id="5" name="Picture 4" descr="A blue line in the dark&#10;&#10;Description automatically generated">
              <a:extLst>
                <a:ext uri="{FF2B5EF4-FFF2-40B4-BE49-F238E27FC236}">
                  <a16:creationId xmlns:a16="http://schemas.microsoft.com/office/drawing/2014/main" id="{AD90EAEA-E132-E40C-0584-B8B45C73680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6364" y="1759817"/>
              <a:ext cx="5586197" cy="1384127"/>
            </a:xfrm>
            <a:prstGeom prst="rect">
              <a:avLst/>
            </a:prstGeom>
          </p:spPr>
        </p:pic>
        <p:cxnSp>
          <p:nvCxnSpPr>
            <p:cNvPr id="6" name="Straight Connector 5">
              <a:extLst>
                <a:ext uri="{FF2B5EF4-FFF2-40B4-BE49-F238E27FC236}">
                  <a16:creationId xmlns:a16="http://schemas.microsoft.com/office/drawing/2014/main" id="{2787FD57-B83D-7D29-D838-E45FD48CE41A}"/>
                </a:ext>
              </a:extLst>
            </p:cNvPr>
            <p:cNvCxnSpPr>
              <a:cxnSpLocks/>
            </p:cNvCxnSpPr>
            <p:nvPr/>
          </p:nvCxnSpPr>
          <p:spPr>
            <a:xfrm>
              <a:off x="760534" y="2537304"/>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26" name="Rectangle 25">
            <a:extLst>
              <a:ext uri="{FF2B5EF4-FFF2-40B4-BE49-F238E27FC236}">
                <a16:creationId xmlns:a16="http://schemas.microsoft.com/office/drawing/2014/main" id="{22532C9B-356E-38EE-C33D-114B76D920AA}"/>
              </a:ext>
            </a:extLst>
          </p:cNvPr>
          <p:cNvSpPr/>
          <p:nvPr userDrawn="1"/>
        </p:nvSpPr>
        <p:spPr>
          <a:xfrm>
            <a:off x="0" y="2789518"/>
            <a:ext cx="5002433" cy="406848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7" name="Slide Number Placeholder 2">
            <a:extLst>
              <a:ext uri="{FF2B5EF4-FFF2-40B4-BE49-F238E27FC236}">
                <a16:creationId xmlns:a16="http://schemas.microsoft.com/office/drawing/2014/main" id="{340E8518-B47F-8E62-8BA0-BE555CDE327B}"/>
              </a:ext>
            </a:extLst>
          </p:cNvPr>
          <p:cNvSpPr>
            <a:spLocks noGrp="1"/>
          </p:cNvSpPr>
          <p:nvPr>
            <p:ph type="sldNum" sz="quarter" idx="10"/>
          </p:nvPr>
        </p:nvSpPr>
        <p:spPr>
          <a:xfrm>
            <a:off x="11496675" y="6372000"/>
            <a:ext cx="462688" cy="365125"/>
          </a:xfrm>
        </p:spPr>
        <p:txBody>
          <a:bodyPr/>
          <a:lstStyle/>
          <a:p>
            <a:fld id="{1F844428-A29F-4698-9E75-EA6891295689}" type="slidenum">
              <a:rPr lang="en-GB" smtClean="0"/>
              <a:pPr/>
              <a:t>‹#›</a:t>
            </a:fld>
            <a:endParaRPr lang="en-GB" dirty="0"/>
          </a:p>
        </p:txBody>
      </p:sp>
      <p:cxnSp>
        <p:nvCxnSpPr>
          <p:cNvPr id="28" name="Straight Connector 27">
            <a:extLst>
              <a:ext uri="{FF2B5EF4-FFF2-40B4-BE49-F238E27FC236}">
                <a16:creationId xmlns:a16="http://schemas.microsoft.com/office/drawing/2014/main" id="{87E11144-F61F-8CB7-05AC-7B8E76439A6F}"/>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EBF157A2-1838-E857-201B-52A4412580D2}"/>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31" name="Title 1">
            <a:extLst>
              <a:ext uri="{FF2B5EF4-FFF2-40B4-BE49-F238E27FC236}">
                <a16:creationId xmlns:a16="http://schemas.microsoft.com/office/drawing/2014/main" id="{4CCD4135-1852-DCF9-A5E0-2741F33B9A6C}"/>
              </a:ext>
            </a:extLst>
          </p:cNvPr>
          <p:cNvSpPr>
            <a:spLocks noGrp="1"/>
          </p:cNvSpPr>
          <p:nvPr>
            <p:ph type="title"/>
          </p:nvPr>
        </p:nvSpPr>
        <p:spPr>
          <a:xfrm>
            <a:off x="695326" y="441326"/>
            <a:ext cx="4178516" cy="424629"/>
          </a:xfrm>
        </p:spPr>
        <p:txBody>
          <a:bodyPr/>
          <a:lstStyle>
            <a:lvl1pPr>
              <a:defRPr>
                <a:solidFill>
                  <a:schemeClr val="bg1"/>
                </a:solidFill>
              </a:defRPr>
            </a:lvl1pPr>
          </a:lstStyle>
          <a:p>
            <a:r>
              <a:rPr lang="en-GB"/>
              <a:t>Click to edit Master title style</a:t>
            </a:r>
            <a:endParaRPr lang="en-US"/>
          </a:p>
        </p:txBody>
      </p:sp>
      <p:sp>
        <p:nvSpPr>
          <p:cNvPr id="32" name="Text Placeholder 51">
            <a:extLst>
              <a:ext uri="{FF2B5EF4-FFF2-40B4-BE49-F238E27FC236}">
                <a16:creationId xmlns:a16="http://schemas.microsoft.com/office/drawing/2014/main" id="{6A8C0D33-2B08-0744-75FD-A001B7FD32FC}"/>
              </a:ext>
            </a:extLst>
          </p:cNvPr>
          <p:cNvSpPr>
            <a:spLocks noGrp="1"/>
          </p:cNvSpPr>
          <p:nvPr>
            <p:ph type="body" sz="quarter" idx="13" hasCustomPrompt="1"/>
          </p:nvPr>
        </p:nvSpPr>
        <p:spPr>
          <a:xfrm>
            <a:off x="695326" y="1476199"/>
            <a:ext cx="4307108" cy="965154"/>
          </a:xfrm>
        </p:spPr>
        <p:txBody>
          <a:bodyPr anchor="t" anchorCtr="0"/>
          <a:lstStyle>
            <a:lvl1pPr marL="0" indent="0">
              <a:lnSpc>
                <a:spcPct val="70000"/>
              </a:lnSpc>
              <a:buFont typeface="Arial" panose="020B0604020202020204" pitchFamily="34" charset="0"/>
              <a:buNone/>
              <a:defRPr sz="3200" b="1" cap="all">
                <a:solidFill>
                  <a:schemeClr val="bg1"/>
                </a:solidFill>
              </a:defRPr>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dirty="0"/>
              <a:t>INSERT HEADLINE title here</a:t>
            </a:r>
            <a:endParaRPr lang="en-US" dirty="0"/>
          </a:p>
        </p:txBody>
      </p:sp>
      <p:sp>
        <p:nvSpPr>
          <p:cNvPr id="33" name="Text Placeholder 4">
            <a:extLst>
              <a:ext uri="{FF2B5EF4-FFF2-40B4-BE49-F238E27FC236}">
                <a16:creationId xmlns:a16="http://schemas.microsoft.com/office/drawing/2014/main" id="{5249AFD1-3568-A39B-6521-B72A1D87E752}"/>
              </a:ext>
            </a:extLst>
          </p:cNvPr>
          <p:cNvSpPr>
            <a:spLocks noGrp="1"/>
          </p:cNvSpPr>
          <p:nvPr>
            <p:ph type="body" sz="quarter" idx="11"/>
          </p:nvPr>
        </p:nvSpPr>
        <p:spPr>
          <a:xfrm>
            <a:off x="695325" y="3236222"/>
            <a:ext cx="4095501" cy="1026499"/>
          </a:xfrm>
        </p:spPr>
        <p:txBody>
          <a:bodyPr wrap="square">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Content Placeholder 48">
            <a:extLst>
              <a:ext uri="{FF2B5EF4-FFF2-40B4-BE49-F238E27FC236}">
                <a16:creationId xmlns:a16="http://schemas.microsoft.com/office/drawing/2014/main" id="{08A94304-6DFF-1358-C27E-16641D4B8485}"/>
              </a:ext>
            </a:extLst>
          </p:cNvPr>
          <p:cNvSpPr>
            <a:spLocks noGrp="1"/>
          </p:cNvSpPr>
          <p:nvPr>
            <p:ph sz="quarter" idx="14"/>
          </p:nvPr>
        </p:nvSpPr>
        <p:spPr>
          <a:xfrm>
            <a:off x="5454668" y="561975"/>
            <a:ext cx="6119813" cy="5270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 name="Picture 1">
            <a:extLst>
              <a:ext uri="{FF2B5EF4-FFF2-40B4-BE49-F238E27FC236}">
                <a16:creationId xmlns:a16="http://schemas.microsoft.com/office/drawing/2014/main" id="{540CA318-8942-F964-38C8-84E5804DC1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594800" y="5947292"/>
            <a:ext cx="1109671" cy="516378"/>
          </a:xfrm>
          <a:prstGeom prst="rect">
            <a:avLst/>
          </a:prstGeom>
        </p:spPr>
      </p:pic>
    </p:spTree>
    <p:extLst>
      <p:ext uri="{BB962C8B-B14F-4D97-AF65-F5344CB8AC3E}">
        <p14:creationId xmlns:p14="http://schemas.microsoft.com/office/powerpoint/2010/main" val="221221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Line layout with grey">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2A14C0E-019D-BB6A-FE28-8CB7DD286135}"/>
              </a:ext>
            </a:extLst>
          </p:cNvPr>
          <p:cNvSpPr/>
          <p:nvPr userDrawn="1"/>
        </p:nvSpPr>
        <p:spPr>
          <a:xfrm>
            <a:off x="-1" y="0"/>
            <a:ext cx="5004000" cy="2795493"/>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 name="Group 1">
            <a:extLst>
              <a:ext uri="{FF2B5EF4-FFF2-40B4-BE49-F238E27FC236}">
                <a16:creationId xmlns:a16="http://schemas.microsoft.com/office/drawing/2014/main" id="{EB27F827-1303-1B58-6EB0-DB0D47ECBDE6}"/>
              </a:ext>
            </a:extLst>
          </p:cNvPr>
          <p:cNvGrpSpPr/>
          <p:nvPr userDrawn="1"/>
        </p:nvGrpSpPr>
        <p:grpSpPr>
          <a:xfrm>
            <a:off x="-238615" y="1527507"/>
            <a:ext cx="5586197" cy="1384127"/>
            <a:chOff x="-216364" y="1759817"/>
            <a:chExt cx="5586197" cy="1384127"/>
          </a:xfrm>
        </p:grpSpPr>
        <p:pic>
          <p:nvPicPr>
            <p:cNvPr id="3" name="Picture 2" descr="A blue line in the dark&#10;&#10;Description automatically generated">
              <a:extLst>
                <a:ext uri="{FF2B5EF4-FFF2-40B4-BE49-F238E27FC236}">
                  <a16:creationId xmlns:a16="http://schemas.microsoft.com/office/drawing/2014/main" id="{A019BBD3-C9E9-DC33-EE50-2A15C541F65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6364" y="1759817"/>
              <a:ext cx="5586197" cy="1384127"/>
            </a:xfrm>
            <a:prstGeom prst="rect">
              <a:avLst/>
            </a:prstGeom>
          </p:spPr>
        </p:pic>
        <p:cxnSp>
          <p:nvCxnSpPr>
            <p:cNvPr id="4" name="Straight Connector 3">
              <a:extLst>
                <a:ext uri="{FF2B5EF4-FFF2-40B4-BE49-F238E27FC236}">
                  <a16:creationId xmlns:a16="http://schemas.microsoft.com/office/drawing/2014/main" id="{B05C6A3C-8B69-1A32-1AFD-E31712098CB4}"/>
                </a:ext>
              </a:extLst>
            </p:cNvPr>
            <p:cNvCxnSpPr>
              <a:cxnSpLocks/>
            </p:cNvCxnSpPr>
            <p:nvPr/>
          </p:nvCxnSpPr>
          <p:spPr>
            <a:xfrm>
              <a:off x="760534" y="2537304"/>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30" name="Rectangle 29">
            <a:extLst>
              <a:ext uri="{FF2B5EF4-FFF2-40B4-BE49-F238E27FC236}">
                <a16:creationId xmlns:a16="http://schemas.microsoft.com/office/drawing/2014/main" id="{FF72B3F9-0472-A8BC-CBBC-58B68230DF0B}"/>
              </a:ext>
            </a:extLst>
          </p:cNvPr>
          <p:cNvSpPr/>
          <p:nvPr userDrawn="1"/>
        </p:nvSpPr>
        <p:spPr>
          <a:xfrm>
            <a:off x="5002432" y="3739897"/>
            <a:ext cx="7189567" cy="311810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2" name="Rectangle 31">
            <a:extLst>
              <a:ext uri="{FF2B5EF4-FFF2-40B4-BE49-F238E27FC236}">
                <a16:creationId xmlns:a16="http://schemas.microsoft.com/office/drawing/2014/main" id="{0B6B32EC-8551-C5B7-14EF-33F687D61A7E}"/>
              </a:ext>
            </a:extLst>
          </p:cNvPr>
          <p:cNvSpPr/>
          <p:nvPr userDrawn="1"/>
        </p:nvSpPr>
        <p:spPr>
          <a:xfrm>
            <a:off x="0" y="2789518"/>
            <a:ext cx="5002433" cy="40684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3" name="Slide Number Placeholder 2">
            <a:extLst>
              <a:ext uri="{FF2B5EF4-FFF2-40B4-BE49-F238E27FC236}">
                <a16:creationId xmlns:a16="http://schemas.microsoft.com/office/drawing/2014/main" id="{1BD64ADA-70D8-67F8-7C62-45BF1772FDF9}"/>
              </a:ext>
            </a:extLst>
          </p:cNvPr>
          <p:cNvSpPr>
            <a:spLocks noGrp="1"/>
          </p:cNvSpPr>
          <p:nvPr>
            <p:ph type="sldNum" sz="quarter" idx="10"/>
          </p:nvPr>
        </p:nvSpPr>
        <p:spPr>
          <a:xfrm>
            <a:off x="11496675" y="6372000"/>
            <a:ext cx="462688" cy="365125"/>
          </a:xfrm>
        </p:spPr>
        <p:txBody>
          <a:bodyPr/>
          <a:lstStyle/>
          <a:p>
            <a:fld id="{1F844428-A29F-4698-9E75-EA6891295689}" type="slidenum">
              <a:rPr lang="en-GB" smtClean="0"/>
              <a:pPr/>
              <a:t>‹#›</a:t>
            </a:fld>
            <a:endParaRPr lang="en-GB" dirty="0"/>
          </a:p>
        </p:txBody>
      </p:sp>
      <p:cxnSp>
        <p:nvCxnSpPr>
          <p:cNvPr id="34" name="Straight Connector 33">
            <a:extLst>
              <a:ext uri="{FF2B5EF4-FFF2-40B4-BE49-F238E27FC236}">
                <a16:creationId xmlns:a16="http://schemas.microsoft.com/office/drawing/2014/main" id="{9E88FA11-A7FB-89B9-369F-8AFD056E625B}"/>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35" name="Picture 34">
            <a:extLst>
              <a:ext uri="{FF2B5EF4-FFF2-40B4-BE49-F238E27FC236}">
                <a16:creationId xmlns:a16="http://schemas.microsoft.com/office/drawing/2014/main" id="{BAB6ABAF-13AF-C1E9-A99E-B5B4AA2B914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594800" y="5947292"/>
            <a:ext cx="1109671" cy="516378"/>
          </a:xfrm>
          <a:prstGeom prst="rect">
            <a:avLst/>
          </a:prstGeom>
        </p:spPr>
      </p:pic>
      <p:sp>
        <p:nvSpPr>
          <p:cNvPr id="38" name="Rectangle 37">
            <a:extLst>
              <a:ext uri="{FF2B5EF4-FFF2-40B4-BE49-F238E27FC236}">
                <a16:creationId xmlns:a16="http://schemas.microsoft.com/office/drawing/2014/main" id="{6E971941-FAEE-07EF-CA62-50D52970D6FC}"/>
              </a:ext>
            </a:extLst>
          </p:cNvPr>
          <p:cNvSpPr/>
          <p:nvPr userDrawn="1"/>
        </p:nvSpPr>
        <p:spPr>
          <a:xfrm>
            <a:off x="0" y="2789518"/>
            <a:ext cx="5002433" cy="406848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9" name="Slide Number Placeholder 2">
            <a:extLst>
              <a:ext uri="{FF2B5EF4-FFF2-40B4-BE49-F238E27FC236}">
                <a16:creationId xmlns:a16="http://schemas.microsoft.com/office/drawing/2014/main" id="{C6EAECD1-532C-DD4C-A7E4-BC667B87452E}"/>
              </a:ext>
            </a:extLst>
          </p:cNvPr>
          <p:cNvSpPr txBox="1">
            <a:spLocks/>
          </p:cNvSpPr>
          <p:nvPr userDrawn="1"/>
        </p:nvSpPr>
        <p:spPr>
          <a:xfrm>
            <a:off x="11496675" y="6372000"/>
            <a:ext cx="462688" cy="365125"/>
          </a:xfrm>
          <a:prstGeom prst="rect">
            <a:avLst/>
          </a:prstGeom>
        </p:spPr>
        <p:txBody>
          <a:bodyPr vert="horz" lIns="91440" tIns="45720" rIns="91440" bIns="45720" rtlCol="0" anchor="ctr"/>
          <a:lstStyle>
            <a:defPPr>
              <a:defRPr lang="en-US"/>
            </a:defPPr>
            <a:lvl1pPr marL="0" algn="r"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844428-A29F-4698-9E75-EA6891295689}" type="slidenum">
              <a:rPr lang="en-GB" smtClean="0"/>
              <a:pPr/>
              <a:t>‹#›</a:t>
            </a:fld>
            <a:endParaRPr lang="en-GB" dirty="0"/>
          </a:p>
        </p:txBody>
      </p:sp>
      <p:cxnSp>
        <p:nvCxnSpPr>
          <p:cNvPr id="40" name="Straight Connector 39">
            <a:extLst>
              <a:ext uri="{FF2B5EF4-FFF2-40B4-BE49-F238E27FC236}">
                <a16:creationId xmlns:a16="http://schemas.microsoft.com/office/drawing/2014/main" id="{62327BBC-CDEF-C102-7E5B-AB47D63E110A}"/>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C5533A63-758E-392D-B88A-17BEFEA0DDEF}"/>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44" name="Title 1">
            <a:extLst>
              <a:ext uri="{FF2B5EF4-FFF2-40B4-BE49-F238E27FC236}">
                <a16:creationId xmlns:a16="http://schemas.microsoft.com/office/drawing/2014/main" id="{E7E4E7BF-DA68-7EDA-90D9-5526C3AE7EB0}"/>
              </a:ext>
            </a:extLst>
          </p:cNvPr>
          <p:cNvSpPr>
            <a:spLocks noGrp="1"/>
          </p:cNvSpPr>
          <p:nvPr>
            <p:ph type="title"/>
          </p:nvPr>
        </p:nvSpPr>
        <p:spPr>
          <a:xfrm>
            <a:off x="695326" y="441326"/>
            <a:ext cx="4178516" cy="424629"/>
          </a:xfrm>
        </p:spPr>
        <p:txBody>
          <a:bodyPr/>
          <a:lstStyle>
            <a:lvl1pPr>
              <a:defRPr>
                <a:solidFill>
                  <a:schemeClr val="bg1"/>
                </a:solidFill>
              </a:defRPr>
            </a:lvl1pPr>
          </a:lstStyle>
          <a:p>
            <a:r>
              <a:rPr lang="en-GB"/>
              <a:t>Click to edit Master title style</a:t>
            </a:r>
            <a:endParaRPr lang="en-US"/>
          </a:p>
        </p:txBody>
      </p:sp>
      <p:sp>
        <p:nvSpPr>
          <p:cNvPr id="46" name="Text Placeholder 51">
            <a:extLst>
              <a:ext uri="{FF2B5EF4-FFF2-40B4-BE49-F238E27FC236}">
                <a16:creationId xmlns:a16="http://schemas.microsoft.com/office/drawing/2014/main" id="{9E8FFB5F-F15F-C6C8-3F22-60B2194DE320}"/>
              </a:ext>
            </a:extLst>
          </p:cNvPr>
          <p:cNvSpPr>
            <a:spLocks noGrp="1"/>
          </p:cNvSpPr>
          <p:nvPr>
            <p:ph type="body" sz="quarter" idx="13" hasCustomPrompt="1"/>
          </p:nvPr>
        </p:nvSpPr>
        <p:spPr>
          <a:xfrm>
            <a:off x="695326" y="1476199"/>
            <a:ext cx="4307108" cy="965154"/>
          </a:xfrm>
        </p:spPr>
        <p:txBody>
          <a:bodyPr anchor="t" anchorCtr="0"/>
          <a:lstStyle>
            <a:lvl1pPr marL="0" indent="0">
              <a:lnSpc>
                <a:spcPct val="70000"/>
              </a:lnSpc>
              <a:buFont typeface="Arial" panose="020B0604020202020204" pitchFamily="34" charset="0"/>
              <a:buNone/>
              <a:defRPr sz="3200" b="1" cap="all">
                <a:solidFill>
                  <a:schemeClr val="bg1"/>
                </a:solidFill>
              </a:defRPr>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dirty="0"/>
              <a:t>INSERT HEADLINE title here</a:t>
            </a:r>
            <a:endParaRPr lang="en-US" dirty="0"/>
          </a:p>
        </p:txBody>
      </p:sp>
      <p:sp>
        <p:nvSpPr>
          <p:cNvPr id="47" name="Text Placeholder 4">
            <a:extLst>
              <a:ext uri="{FF2B5EF4-FFF2-40B4-BE49-F238E27FC236}">
                <a16:creationId xmlns:a16="http://schemas.microsoft.com/office/drawing/2014/main" id="{33DECFA6-65CE-F215-E614-72705FE7CA50}"/>
              </a:ext>
            </a:extLst>
          </p:cNvPr>
          <p:cNvSpPr>
            <a:spLocks noGrp="1"/>
          </p:cNvSpPr>
          <p:nvPr>
            <p:ph type="body" sz="quarter" idx="11"/>
          </p:nvPr>
        </p:nvSpPr>
        <p:spPr>
          <a:xfrm>
            <a:off x="695325" y="3236222"/>
            <a:ext cx="4095501" cy="1026499"/>
          </a:xfrm>
        </p:spPr>
        <p:txBody>
          <a:bodyPr wrap="square">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8" name="Picture Placeholder 4">
            <a:extLst>
              <a:ext uri="{FF2B5EF4-FFF2-40B4-BE49-F238E27FC236}">
                <a16:creationId xmlns:a16="http://schemas.microsoft.com/office/drawing/2014/main" id="{A5B77815-3D5A-C0A9-2AAA-9137C8C692D1}"/>
              </a:ext>
            </a:extLst>
          </p:cNvPr>
          <p:cNvSpPr>
            <a:spLocks noGrp="1"/>
          </p:cNvSpPr>
          <p:nvPr>
            <p:ph type="pic" sz="quarter" idx="14"/>
          </p:nvPr>
        </p:nvSpPr>
        <p:spPr>
          <a:xfrm>
            <a:off x="5002213" y="0"/>
            <a:ext cx="7189787" cy="3739895"/>
          </a:xfrm>
        </p:spPr>
        <p:txBody>
          <a:bodyPr anchor="ctr"/>
          <a:lstStyle>
            <a:lvl1pPr algn="ctr">
              <a:defRPr/>
            </a:lvl1pPr>
          </a:lstStyle>
          <a:p>
            <a:r>
              <a:rPr lang="en-GB"/>
              <a:t>Click icon to add picture</a:t>
            </a:r>
          </a:p>
        </p:txBody>
      </p:sp>
      <p:sp>
        <p:nvSpPr>
          <p:cNvPr id="49" name="Text Placeholder 4">
            <a:extLst>
              <a:ext uri="{FF2B5EF4-FFF2-40B4-BE49-F238E27FC236}">
                <a16:creationId xmlns:a16="http://schemas.microsoft.com/office/drawing/2014/main" id="{E4DE19BF-B764-A0AD-0463-5254614D1253}"/>
              </a:ext>
            </a:extLst>
          </p:cNvPr>
          <p:cNvSpPr>
            <a:spLocks noGrp="1"/>
          </p:cNvSpPr>
          <p:nvPr>
            <p:ph type="body" sz="quarter" idx="15"/>
          </p:nvPr>
        </p:nvSpPr>
        <p:spPr>
          <a:xfrm>
            <a:off x="5486151" y="4087374"/>
            <a:ext cx="4095501" cy="1026499"/>
          </a:xfrm>
        </p:spPr>
        <p:txBody>
          <a:bodyPr wrap="square">
            <a:sp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58027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ase Study 1 (FEE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2A6626A-FCA8-9E0A-723B-5513F90588F7}"/>
              </a:ext>
            </a:extLst>
          </p:cNvPr>
          <p:cNvSpPr/>
          <p:nvPr userDrawn="1"/>
        </p:nvSpPr>
        <p:spPr>
          <a:xfrm>
            <a:off x="8920716" y="1"/>
            <a:ext cx="3271284" cy="26049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GB" sz="1800" b="1" i="0" u="none" strike="noStrike" kern="1200" cap="none" spc="0" normalizeH="0" baseline="0" noProof="0" dirty="0">
                <a:ln>
                  <a:noFill/>
                </a:ln>
                <a:solidFill>
                  <a:srgbClr val="000000"/>
                </a:solidFill>
                <a:effectLst/>
                <a:uLnTx/>
                <a:uFillTx/>
                <a:latin typeface="Arial"/>
                <a:ea typeface="Arial"/>
                <a:cs typeface="Arial"/>
                <a:sym typeface="Arial"/>
              </a:rPr>
              <a:t>Optimize every lift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8" name="Picture Placeholder 47">
            <a:extLst>
              <a:ext uri="{FF2B5EF4-FFF2-40B4-BE49-F238E27FC236}">
                <a16:creationId xmlns:a16="http://schemas.microsoft.com/office/drawing/2014/main" id="{6F03FA39-0984-239B-FF6A-A04C918C3FAB}"/>
              </a:ext>
            </a:extLst>
          </p:cNvPr>
          <p:cNvSpPr>
            <a:spLocks noGrp="1"/>
          </p:cNvSpPr>
          <p:nvPr>
            <p:ph type="pic" sz="quarter" idx="11"/>
          </p:nvPr>
        </p:nvSpPr>
        <p:spPr>
          <a:xfrm>
            <a:off x="4997448" y="0"/>
            <a:ext cx="4755600" cy="2606400"/>
          </a:xfrm>
          <a:solidFill>
            <a:schemeClr val="bg1"/>
          </a:solidFill>
        </p:spPr>
        <p:txBody>
          <a:bodyPr anchor="ctr" anchorCtr="0"/>
          <a:lstStyle>
            <a:lvl1pPr algn="ctr">
              <a:defRPr/>
            </a:lvl1pPr>
          </a:lstStyle>
          <a:p>
            <a:r>
              <a:rPr lang="en-GB"/>
              <a:t>Click icon to add picture</a:t>
            </a:r>
            <a:endParaRPr lang="en-US" dirty="0"/>
          </a:p>
        </p:txBody>
      </p:sp>
      <p:sp>
        <p:nvSpPr>
          <p:cNvPr id="18" name="Rectangle 17">
            <a:extLst>
              <a:ext uri="{FF2B5EF4-FFF2-40B4-BE49-F238E27FC236}">
                <a16:creationId xmlns:a16="http://schemas.microsoft.com/office/drawing/2014/main" id="{78AE6EF9-CC8A-271D-37FA-D7EF9FC158A5}"/>
              </a:ext>
            </a:extLst>
          </p:cNvPr>
          <p:cNvSpPr/>
          <p:nvPr userDrawn="1"/>
        </p:nvSpPr>
        <p:spPr>
          <a:xfrm>
            <a:off x="8920716" y="2604976"/>
            <a:ext cx="3271284" cy="4253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02EE6B21-52D5-5373-C64E-3F4B9889DA39}"/>
              </a:ext>
            </a:extLst>
          </p:cNvPr>
          <p:cNvSpPr>
            <a:spLocks noGrp="1"/>
          </p:cNvSpPr>
          <p:nvPr>
            <p:ph type="sldNum" sz="quarter" idx="10"/>
          </p:nvPr>
        </p:nvSpPr>
        <p:spPr/>
        <p:txBody>
          <a:bodyPr/>
          <a:lstStyle/>
          <a:p>
            <a:fld id="{1F844428-A29F-4698-9E75-EA6891295689}" type="slidenum">
              <a:rPr lang="en-GB" smtClean="0"/>
              <a:pPr/>
              <a:t>‹#›</a:t>
            </a:fld>
            <a:endParaRPr lang="en-GB" dirty="0"/>
          </a:p>
        </p:txBody>
      </p:sp>
      <p:cxnSp>
        <p:nvCxnSpPr>
          <p:cNvPr id="10" name="Straight Connector 9">
            <a:extLst>
              <a:ext uri="{FF2B5EF4-FFF2-40B4-BE49-F238E27FC236}">
                <a16:creationId xmlns:a16="http://schemas.microsoft.com/office/drawing/2014/main" id="{E7C00B25-30A9-7948-8D06-CA0C9D575B8E}"/>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60A9B5E1-80FA-63F2-8405-CF9883B336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94800" y="5947292"/>
            <a:ext cx="1109671" cy="516378"/>
          </a:xfrm>
          <a:prstGeom prst="rect">
            <a:avLst/>
          </a:prstGeom>
        </p:spPr>
      </p:pic>
      <p:sp>
        <p:nvSpPr>
          <p:cNvPr id="4" name="Rectangle 3">
            <a:extLst>
              <a:ext uri="{FF2B5EF4-FFF2-40B4-BE49-F238E27FC236}">
                <a16:creationId xmlns:a16="http://schemas.microsoft.com/office/drawing/2014/main" id="{D26B5B5F-FF12-3F1F-F580-9D89C7BB2F75}"/>
              </a:ext>
            </a:extLst>
          </p:cNvPr>
          <p:cNvSpPr/>
          <p:nvPr userDrawn="1"/>
        </p:nvSpPr>
        <p:spPr>
          <a:xfrm>
            <a:off x="0" y="1"/>
            <a:ext cx="4996993" cy="26049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96E8F094-895D-63E3-90D2-590ABC934B22}"/>
              </a:ext>
            </a:extLst>
          </p:cNvPr>
          <p:cNvSpPr txBox="1"/>
          <p:nvPr userDrawn="1"/>
        </p:nvSpPr>
        <p:spPr>
          <a:xfrm>
            <a:off x="410779" y="226512"/>
            <a:ext cx="1123659" cy="195182"/>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ptos" panose="02110004020202020204"/>
                <a:ea typeface="+mn-ea"/>
                <a:cs typeface="+mn-cs"/>
              </a:rPr>
              <a:t>CASE STUDY:</a:t>
            </a:r>
          </a:p>
        </p:txBody>
      </p:sp>
      <p:sp>
        <p:nvSpPr>
          <p:cNvPr id="22" name="TextBox 21">
            <a:extLst>
              <a:ext uri="{FF2B5EF4-FFF2-40B4-BE49-F238E27FC236}">
                <a16:creationId xmlns:a16="http://schemas.microsoft.com/office/drawing/2014/main" id="{83F6E3B3-1EB0-FF46-4446-A8CE730AEA28}"/>
              </a:ext>
            </a:extLst>
          </p:cNvPr>
          <p:cNvSpPr txBox="1"/>
          <p:nvPr userDrawn="1"/>
        </p:nvSpPr>
        <p:spPr>
          <a:xfrm>
            <a:off x="415369"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The Challenge</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AF04CD13-3C40-87C2-7035-535CBBE6A97F}"/>
              </a:ext>
            </a:extLst>
          </p:cNvPr>
          <p:cNvSpPr txBox="1"/>
          <p:nvPr userDrawn="1"/>
        </p:nvSpPr>
        <p:spPr>
          <a:xfrm>
            <a:off x="3156740"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Solution</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6C8B076D-449B-9E99-8E2A-F2AC8CDB7B33}"/>
              </a:ext>
            </a:extLst>
          </p:cNvPr>
          <p:cNvSpPr txBox="1"/>
          <p:nvPr userDrawn="1"/>
        </p:nvSpPr>
        <p:spPr>
          <a:xfrm>
            <a:off x="5891848" y="2987858"/>
            <a:ext cx="288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Outcome</a:t>
            </a:r>
            <a:endParaRPr kumimoji="0" lang="en-GB" sz="1100" b="0" i="0" u="none" strike="noStrike" kern="100" cap="none" spc="0" normalizeH="0" baseline="0" noProof="0" dirty="0">
              <a:ln>
                <a:noFill/>
              </a:ln>
              <a:effectLst/>
              <a:uLnTx/>
              <a:uFillTx/>
              <a:latin typeface="Aptos" panose="02110004020202020204"/>
              <a:ea typeface="Aptos" panose="020B0004020202020204" pitchFamily="34" charset="0"/>
              <a:cs typeface="Times New Roman" panose="02020603050405020304" pitchFamily="18" charset="0"/>
            </a:endParaRPr>
          </a:p>
        </p:txBody>
      </p:sp>
      <p:sp>
        <p:nvSpPr>
          <p:cNvPr id="50" name="Text Placeholder 49">
            <a:extLst>
              <a:ext uri="{FF2B5EF4-FFF2-40B4-BE49-F238E27FC236}">
                <a16:creationId xmlns:a16="http://schemas.microsoft.com/office/drawing/2014/main" id="{4982E268-AA58-269C-F44D-7ED3B81F0B48}"/>
              </a:ext>
            </a:extLst>
          </p:cNvPr>
          <p:cNvSpPr>
            <a:spLocks noGrp="1"/>
          </p:cNvSpPr>
          <p:nvPr>
            <p:ph type="body" sz="quarter" idx="12" hasCustomPrompt="1"/>
          </p:nvPr>
        </p:nvSpPr>
        <p:spPr>
          <a:xfrm>
            <a:off x="1531274" y="226512"/>
            <a:ext cx="3203229" cy="195182"/>
          </a:xfrm>
        </p:spPr>
        <p:txBody>
          <a:bodyPr wrap="square">
            <a:spAutoFit/>
          </a:bodyPr>
          <a:lstStyle>
            <a:lvl1pPr>
              <a:defRPr b="1" cap="all" baseline="0"/>
            </a:lvl1pPr>
          </a:lstStyle>
          <a:p>
            <a:pPr lvl="0"/>
            <a:r>
              <a:rPr lang="en-GB"/>
              <a:t>Service Title here</a:t>
            </a:r>
            <a:endParaRPr lang="en-US"/>
          </a:p>
        </p:txBody>
      </p:sp>
      <p:sp>
        <p:nvSpPr>
          <p:cNvPr id="52" name="Text Placeholder 51">
            <a:extLst>
              <a:ext uri="{FF2B5EF4-FFF2-40B4-BE49-F238E27FC236}">
                <a16:creationId xmlns:a16="http://schemas.microsoft.com/office/drawing/2014/main" id="{644DBA4B-F8AA-B5E4-0215-900639B3C9BE}"/>
              </a:ext>
            </a:extLst>
          </p:cNvPr>
          <p:cNvSpPr>
            <a:spLocks noGrp="1"/>
          </p:cNvSpPr>
          <p:nvPr>
            <p:ph type="body" sz="quarter" idx="13" hasCustomPrompt="1"/>
          </p:nvPr>
        </p:nvSpPr>
        <p:spPr>
          <a:xfrm>
            <a:off x="407987" y="535919"/>
            <a:ext cx="4339041" cy="965154"/>
          </a:xfrm>
        </p:spPr>
        <p:txBody>
          <a:bodyPr anchor="b" anchorCtr="0"/>
          <a:lstStyle>
            <a:lvl1pPr marL="0" indent="0">
              <a:lnSpc>
                <a:spcPct val="70000"/>
              </a:lnSpc>
              <a:buFont typeface="Arial" panose="020B0604020202020204" pitchFamily="34" charset="0"/>
              <a:buNone/>
              <a:defRPr sz="2400" b="1" cap="all"/>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a:t>Case study title here</a:t>
            </a:r>
            <a:endParaRPr lang="en-US"/>
          </a:p>
        </p:txBody>
      </p:sp>
      <p:sp>
        <p:nvSpPr>
          <p:cNvPr id="60" name="Text Placeholder 59">
            <a:extLst>
              <a:ext uri="{FF2B5EF4-FFF2-40B4-BE49-F238E27FC236}">
                <a16:creationId xmlns:a16="http://schemas.microsoft.com/office/drawing/2014/main" id="{3ACA9A3A-5A8F-6310-3E87-2D0AE5CA0A20}"/>
              </a:ext>
            </a:extLst>
          </p:cNvPr>
          <p:cNvSpPr>
            <a:spLocks noGrp="1"/>
          </p:cNvSpPr>
          <p:nvPr>
            <p:ph type="body" sz="quarter" idx="14" hasCustomPrompt="1"/>
          </p:nvPr>
        </p:nvSpPr>
        <p:spPr>
          <a:xfrm>
            <a:off x="407987" y="1910231"/>
            <a:ext cx="4321050" cy="601238"/>
          </a:xfrm>
        </p:spPr>
        <p:txBody>
          <a:bodyPr/>
          <a:lstStyle>
            <a:lvl1pPr>
              <a:defRPr sz="1600"/>
            </a:lvl1pPr>
            <a:lvl2pPr>
              <a:defRPr sz="1600"/>
            </a:lvl2pPr>
            <a:lvl3pPr>
              <a:defRPr sz="1600"/>
            </a:lvl3pPr>
            <a:lvl4pPr>
              <a:defRPr sz="1600"/>
            </a:lvl4pPr>
            <a:lvl5pPr>
              <a:defRPr sz="1600"/>
            </a:lvl5pPr>
          </a:lstStyle>
          <a:p>
            <a:pPr lvl="0"/>
            <a:r>
              <a:rPr lang="en-GB"/>
              <a:t>Subtitle here</a:t>
            </a:r>
            <a:endParaRPr lang="en-US"/>
          </a:p>
        </p:txBody>
      </p:sp>
      <p:sp>
        <p:nvSpPr>
          <p:cNvPr id="64" name="Text Placeholder 63">
            <a:extLst>
              <a:ext uri="{FF2B5EF4-FFF2-40B4-BE49-F238E27FC236}">
                <a16:creationId xmlns:a16="http://schemas.microsoft.com/office/drawing/2014/main" id="{59B54DCE-7593-D417-B390-B39A8A9C503A}"/>
              </a:ext>
            </a:extLst>
          </p:cNvPr>
          <p:cNvSpPr>
            <a:spLocks noGrp="1"/>
          </p:cNvSpPr>
          <p:nvPr>
            <p:ph type="body" sz="quarter" idx="15" hasCustomPrompt="1"/>
          </p:nvPr>
        </p:nvSpPr>
        <p:spPr>
          <a:xfrm>
            <a:off x="415369"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dirty="0"/>
              <a:t>Copy to go here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5" name="Text Placeholder 63">
            <a:extLst>
              <a:ext uri="{FF2B5EF4-FFF2-40B4-BE49-F238E27FC236}">
                <a16:creationId xmlns:a16="http://schemas.microsoft.com/office/drawing/2014/main" id="{1BBF4A75-220A-6697-420B-D63FB87001F2}"/>
              </a:ext>
            </a:extLst>
          </p:cNvPr>
          <p:cNvSpPr>
            <a:spLocks noGrp="1"/>
          </p:cNvSpPr>
          <p:nvPr>
            <p:ph type="body" sz="quarter" idx="16" hasCustomPrompt="1"/>
          </p:nvPr>
        </p:nvSpPr>
        <p:spPr>
          <a:xfrm>
            <a:off x="3154444"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66" name="Text Placeholder 63">
            <a:extLst>
              <a:ext uri="{FF2B5EF4-FFF2-40B4-BE49-F238E27FC236}">
                <a16:creationId xmlns:a16="http://schemas.microsoft.com/office/drawing/2014/main" id="{F6F29956-69FF-10FA-23BB-35425A13CC5B}"/>
              </a:ext>
            </a:extLst>
          </p:cNvPr>
          <p:cNvSpPr>
            <a:spLocks noGrp="1"/>
          </p:cNvSpPr>
          <p:nvPr>
            <p:ph type="body" sz="quarter" idx="17" hasCustomPrompt="1"/>
          </p:nvPr>
        </p:nvSpPr>
        <p:spPr>
          <a:xfrm>
            <a:off x="5891848" y="3282398"/>
            <a:ext cx="2808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76" name="Text Placeholder 75">
            <a:extLst>
              <a:ext uri="{FF2B5EF4-FFF2-40B4-BE49-F238E27FC236}">
                <a16:creationId xmlns:a16="http://schemas.microsoft.com/office/drawing/2014/main" id="{EED49B39-1112-0F61-550E-D4E4AEF05F1C}"/>
              </a:ext>
            </a:extLst>
          </p:cNvPr>
          <p:cNvSpPr>
            <a:spLocks noGrp="1"/>
          </p:cNvSpPr>
          <p:nvPr>
            <p:ph type="body" sz="quarter" idx="18" hasCustomPrompt="1"/>
          </p:nvPr>
        </p:nvSpPr>
        <p:spPr>
          <a:xfrm>
            <a:off x="9657616" y="370121"/>
            <a:ext cx="1797485" cy="1886400"/>
          </a:xfrm>
          <a:custGeom>
            <a:avLst/>
            <a:gdLst>
              <a:gd name="connsiteX0" fmla="*/ 898742 w 1797485"/>
              <a:gd name="connsiteY0" fmla="*/ 0 h 1886400"/>
              <a:gd name="connsiteX1" fmla="*/ 1767821 w 1797485"/>
              <a:gd name="connsiteY1" fmla="*/ 576064 h 1886400"/>
              <a:gd name="connsiteX2" fmla="*/ 1797485 w 1797485"/>
              <a:gd name="connsiteY2" fmla="*/ 657113 h 1886400"/>
              <a:gd name="connsiteX3" fmla="*/ 1797485 w 1797485"/>
              <a:gd name="connsiteY3" fmla="*/ 1229287 h 1886400"/>
              <a:gd name="connsiteX4" fmla="*/ 1767821 w 1797485"/>
              <a:gd name="connsiteY4" fmla="*/ 1310336 h 1886400"/>
              <a:gd name="connsiteX5" fmla="*/ 898742 w 1797485"/>
              <a:gd name="connsiteY5" fmla="*/ 1886400 h 1886400"/>
              <a:gd name="connsiteX6" fmla="*/ 29663 w 1797485"/>
              <a:gd name="connsiteY6" fmla="*/ 1310336 h 1886400"/>
              <a:gd name="connsiteX7" fmla="*/ 0 w 1797485"/>
              <a:gd name="connsiteY7" fmla="*/ 1229290 h 1886400"/>
              <a:gd name="connsiteX8" fmla="*/ 0 w 1797485"/>
              <a:gd name="connsiteY8" fmla="*/ 657110 h 1886400"/>
              <a:gd name="connsiteX9" fmla="*/ 29663 w 1797485"/>
              <a:gd name="connsiteY9" fmla="*/ 576064 h 1886400"/>
              <a:gd name="connsiteX10" fmla="*/ 898742 w 1797485"/>
              <a:gd name="connsiteY10" fmla="*/ 0 h 18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7485" h="1886400">
                <a:moveTo>
                  <a:pt x="898742" y="0"/>
                </a:moveTo>
                <a:cubicBezTo>
                  <a:pt x="1289428" y="0"/>
                  <a:pt x="1624635" y="237535"/>
                  <a:pt x="1767821" y="576064"/>
                </a:cubicBezTo>
                <a:lnTo>
                  <a:pt x="1797485" y="657113"/>
                </a:lnTo>
                <a:lnTo>
                  <a:pt x="1797485" y="1229287"/>
                </a:lnTo>
                <a:lnTo>
                  <a:pt x="1767821" y="1310336"/>
                </a:lnTo>
                <a:cubicBezTo>
                  <a:pt x="1624635" y="1648865"/>
                  <a:pt x="1289428" y="1886400"/>
                  <a:pt x="898742" y="1886400"/>
                </a:cubicBezTo>
                <a:cubicBezTo>
                  <a:pt x="508056" y="1886400"/>
                  <a:pt x="172849" y="1648865"/>
                  <a:pt x="29663" y="1310336"/>
                </a:cubicBezTo>
                <a:lnTo>
                  <a:pt x="0" y="1229290"/>
                </a:lnTo>
                <a:lnTo>
                  <a:pt x="0" y="657110"/>
                </a:lnTo>
                <a:lnTo>
                  <a:pt x="29663" y="576064"/>
                </a:lnTo>
                <a:cubicBezTo>
                  <a:pt x="172849" y="237535"/>
                  <a:pt x="508056" y="0"/>
                  <a:pt x="898742" y="0"/>
                </a:cubicBezTo>
                <a:close/>
              </a:path>
            </a:pathLst>
          </a:custGeom>
        </p:spPr>
        <p:txBody>
          <a:bodyPr wrap="square" lIns="72000" tIns="72000" rIns="72000" bIns="72000" anchor="ctr" anchorCtr="0">
            <a:noAutofit/>
          </a:bodyPr>
          <a:lstStyle>
            <a:lvl1pPr algn="ctr">
              <a:spcAft>
                <a:spcPts val="500"/>
              </a:spcAft>
              <a:defRPr sz="1400" b="1">
                <a:solidFill>
                  <a:schemeClr val="bg1"/>
                </a:solidFill>
              </a:defRPr>
            </a:lvl1pPr>
            <a:lvl2pPr algn="ctr">
              <a:defRPr sz="1400" b="1"/>
            </a:lvl2pPr>
            <a:lvl3pPr algn="ctr">
              <a:defRPr sz="1400" b="1"/>
            </a:lvl3pPr>
            <a:lvl4pPr algn="ctr">
              <a:defRPr sz="1400" b="1"/>
            </a:lvl4pPr>
            <a:lvl5pPr algn="ctr">
              <a:defRPr sz="1400" b="1"/>
            </a:lvl5pPr>
          </a:lstStyle>
          <a:p>
            <a:pPr lvl="0"/>
            <a:r>
              <a:rPr lang="en-GB" dirty="0"/>
              <a:t>Key stats to go here</a:t>
            </a:r>
            <a:endParaRPr lang="en-US" dirty="0"/>
          </a:p>
        </p:txBody>
      </p:sp>
      <p:sp>
        <p:nvSpPr>
          <p:cNvPr id="70" name="Text Placeholder 69">
            <a:extLst>
              <a:ext uri="{FF2B5EF4-FFF2-40B4-BE49-F238E27FC236}">
                <a16:creationId xmlns:a16="http://schemas.microsoft.com/office/drawing/2014/main" id="{7370F29B-2ADE-F775-D41F-B9646C432603}"/>
              </a:ext>
            </a:extLst>
          </p:cNvPr>
          <p:cNvSpPr>
            <a:spLocks noGrp="1"/>
          </p:cNvSpPr>
          <p:nvPr>
            <p:ph type="body" sz="quarter" idx="19" hasCustomPrompt="1"/>
          </p:nvPr>
        </p:nvSpPr>
        <p:spPr>
          <a:xfrm>
            <a:off x="9121775" y="3061771"/>
            <a:ext cx="2770188" cy="693395"/>
          </a:xfrm>
        </p:spPr>
        <p:txBody>
          <a:bodyPr wrap="square">
            <a:spAutoFit/>
          </a:bodyPr>
          <a:lstStyle>
            <a:lvl1pPr>
              <a:defRPr sz="1000"/>
            </a:lvl1pPr>
            <a:lvl2pPr>
              <a:defRPr sz="1000"/>
            </a:lvl2pPr>
            <a:lvl3pPr>
              <a:defRPr sz="1000"/>
            </a:lvl3pPr>
            <a:lvl4pPr>
              <a:defRPr sz="1000"/>
            </a:lvl4pPr>
            <a:lvl5pPr>
              <a:defRPr sz="1000"/>
            </a:lvl5pPr>
          </a:lstStyle>
          <a:p>
            <a:pPr lvl="0"/>
            <a:r>
              <a:rPr lang="en-GB"/>
              <a:t>Copy here</a:t>
            </a:r>
          </a:p>
          <a:p>
            <a:pPr lvl="1"/>
            <a:r>
              <a:rPr lang="en-GB"/>
              <a:t>Second level</a:t>
            </a:r>
          </a:p>
          <a:p>
            <a:pPr lvl="2"/>
            <a:r>
              <a:rPr lang="en-GB"/>
              <a:t>Third level</a:t>
            </a:r>
          </a:p>
          <a:p>
            <a:pPr lvl="3"/>
            <a:r>
              <a:rPr lang="en-GB"/>
              <a:t>Fourth level</a:t>
            </a:r>
          </a:p>
          <a:p>
            <a:pPr lvl="4"/>
            <a:r>
              <a:rPr lang="en-GB"/>
              <a:t>Fifth level</a:t>
            </a:r>
            <a:endParaRPr lang="en-US"/>
          </a:p>
        </p:txBody>
      </p:sp>
      <p:sp>
        <p:nvSpPr>
          <p:cNvPr id="72" name="Text Placeholder 71">
            <a:extLst>
              <a:ext uri="{FF2B5EF4-FFF2-40B4-BE49-F238E27FC236}">
                <a16:creationId xmlns:a16="http://schemas.microsoft.com/office/drawing/2014/main" id="{8F63CF0D-ECDC-C1FA-4ED0-D75D85E9529D}"/>
              </a:ext>
            </a:extLst>
          </p:cNvPr>
          <p:cNvSpPr>
            <a:spLocks noGrp="1"/>
          </p:cNvSpPr>
          <p:nvPr>
            <p:ph type="body" sz="quarter" idx="20" hasCustomPrompt="1"/>
          </p:nvPr>
        </p:nvSpPr>
        <p:spPr>
          <a:xfrm>
            <a:off x="9121775" y="2777766"/>
            <a:ext cx="2770188" cy="250903"/>
          </a:xfrm>
        </p:spPr>
        <p:txBody>
          <a:bodyPr wrap="square">
            <a:spAutoFit/>
          </a:bodyPr>
          <a:lstStyle>
            <a:lvl1pPr>
              <a:defRPr sz="1800" b="1"/>
            </a:lvl1pPr>
            <a:lvl2pPr>
              <a:defRPr sz="1800" b="0"/>
            </a:lvl2pPr>
            <a:lvl3pPr>
              <a:defRPr sz="1800" b="0"/>
            </a:lvl3pPr>
            <a:lvl4pPr>
              <a:defRPr sz="1800" b="0"/>
            </a:lvl4pPr>
            <a:lvl5pPr>
              <a:defRPr sz="1800" b="0"/>
            </a:lvl5pPr>
          </a:lstStyle>
          <a:p>
            <a:pPr lvl="0"/>
            <a:r>
              <a:rPr lang="en-GB"/>
              <a:t>Title</a:t>
            </a:r>
            <a:endParaRPr lang="en-US"/>
          </a:p>
        </p:txBody>
      </p:sp>
      <p:sp>
        <p:nvSpPr>
          <p:cNvPr id="67" name="TextBox 66">
            <a:extLst>
              <a:ext uri="{FF2B5EF4-FFF2-40B4-BE49-F238E27FC236}">
                <a16:creationId xmlns:a16="http://schemas.microsoft.com/office/drawing/2014/main" id="{9F4FBD37-5447-7928-6579-A6D403C926F9}"/>
              </a:ext>
            </a:extLst>
          </p:cNvPr>
          <p:cNvSpPr txBox="1"/>
          <p:nvPr userDrawn="1"/>
        </p:nvSpPr>
        <p:spPr>
          <a:xfrm>
            <a:off x="409938" y="6431721"/>
            <a:ext cx="42992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33B035"/>
                </a:solidFill>
                <a:effectLst/>
                <a:uLnTx/>
                <a:uFillTx/>
                <a:latin typeface="Aptos" panose="02110004020202020204"/>
                <a:ea typeface="+mn-ea"/>
                <a:cs typeface="+mn-cs"/>
              </a:rPr>
              <a:t>FEED</a:t>
            </a:r>
          </a:p>
        </p:txBody>
      </p:sp>
      <p:grpSp>
        <p:nvGrpSpPr>
          <p:cNvPr id="5" name="Group 4">
            <a:extLst>
              <a:ext uri="{FF2B5EF4-FFF2-40B4-BE49-F238E27FC236}">
                <a16:creationId xmlns:a16="http://schemas.microsoft.com/office/drawing/2014/main" id="{D6C7C898-3D51-5869-480C-36A76F76C7A8}"/>
              </a:ext>
            </a:extLst>
          </p:cNvPr>
          <p:cNvGrpSpPr/>
          <p:nvPr userDrawn="1"/>
        </p:nvGrpSpPr>
        <p:grpSpPr>
          <a:xfrm>
            <a:off x="415369" y="6152025"/>
            <a:ext cx="1903335" cy="288000"/>
            <a:chOff x="8445840" y="6168905"/>
            <a:chExt cx="1903335" cy="288000"/>
          </a:xfrm>
        </p:grpSpPr>
        <p:sp>
          <p:nvSpPr>
            <p:cNvPr id="6" name="Oval 5">
              <a:extLst>
                <a:ext uri="{FF2B5EF4-FFF2-40B4-BE49-F238E27FC236}">
                  <a16:creationId xmlns:a16="http://schemas.microsoft.com/office/drawing/2014/main" id="{DA9E9853-CE8E-4F8B-BA00-49D66C43E869}"/>
                </a:ext>
              </a:extLst>
            </p:cNvPr>
            <p:cNvSpPr/>
            <p:nvPr/>
          </p:nvSpPr>
          <p:spPr>
            <a:xfrm>
              <a:off x="10061175" y="6168905"/>
              <a:ext cx="288000" cy="288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lumMod val="75000"/>
                    </a:schemeClr>
                  </a:solidFill>
                </a:rPr>
                <a:t>6</a:t>
              </a:r>
            </a:p>
          </p:txBody>
        </p:sp>
        <p:sp>
          <p:nvSpPr>
            <p:cNvPr id="7" name="Oval 6">
              <a:extLst>
                <a:ext uri="{FF2B5EF4-FFF2-40B4-BE49-F238E27FC236}">
                  <a16:creationId xmlns:a16="http://schemas.microsoft.com/office/drawing/2014/main" id="{79CA4C42-203B-F801-7B8D-7EE49BB9EDF7}"/>
                </a:ext>
              </a:extLst>
            </p:cNvPr>
            <p:cNvSpPr/>
            <p:nvPr/>
          </p:nvSpPr>
          <p:spPr>
            <a:xfrm>
              <a:off x="8445840" y="6168905"/>
              <a:ext cx="288000" cy="288000"/>
            </a:xfrm>
            <a:prstGeom prst="ellipse">
              <a:avLst/>
            </a:prstGeom>
            <a:solidFill>
              <a:schemeClr val="bg1"/>
            </a:solidFill>
            <a:ln>
              <a:solidFill>
                <a:srgbClr val="33B0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33B035"/>
                  </a:solidFill>
                </a:rPr>
                <a:t>1</a:t>
              </a:r>
            </a:p>
          </p:txBody>
        </p:sp>
        <p:sp>
          <p:nvSpPr>
            <p:cNvPr id="8" name="Oval 7">
              <a:extLst>
                <a:ext uri="{FF2B5EF4-FFF2-40B4-BE49-F238E27FC236}">
                  <a16:creationId xmlns:a16="http://schemas.microsoft.com/office/drawing/2014/main" id="{4BFC93E9-8C53-6142-5F9B-DB8483673CEC}"/>
                </a:ext>
              </a:extLst>
            </p:cNvPr>
            <p:cNvSpPr/>
            <p:nvPr/>
          </p:nvSpPr>
          <p:spPr>
            <a:xfrm>
              <a:off x="8772045" y="6168905"/>
              <a:ext cx="288000" cy="288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lumMod val="75000"/>
                    </a:schemeClr>
                  </a:solidFill>
                </a:rPr>
                <a:t>2</a:t>
              </a:r>
            </a:p>
          </p:txBody>
        </p:sp>
        <p:sp>
          <p:nvSpPr>
            <p:cNvPr id="9" name="Rectangle 8">
              <a:extLst>
                <a:ext uri="{FF2B5EF4-FFF2-40B4-BE49-F238E27FC236}">
                  <a16:creationId xmlns:a16="http://schemas.microsoft.com/office/drawing/2014/main" id="{90F5C556-0B26-7BB2-C211-A436C542EC13}"/>
                </a:ext>
              </a:extLst>
            </p:cNvPr>
            <p:cNvSpPr/>
            <p:nvPr/>
          </p:nvSpPr>
          <p:spPr>
            <a:xfrm>
              <a:off x="8700419" y="6284105"/>
              <a:ext cx="86400" cy="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1314056E-944A-2CFA-37D3-403DD849066F}"/>
                </a:ext>
              </a:extLst>
            </p:cNvPr>
            <p:cNvSpPr/>
            <p:nvPr/>
          </p:nvSpPr>
          <p:spPr>
            <a:xfrm>
              <a:off x="9094272" y="6168905"/>
              <a:ext cx="288000" cy="288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lumMod val="75000"/>
                    </a:schemeClr>
                  </a:solidFill>
                </a:rPr>
                <a:t>3</a:t>
              </a:r>
            </a:p>
          </p:txBody>
        </p:sp>
        <p:sp>
          <p:nvSpPr>
            <p:cNvPr id="12" name="Oval 11">
              <a:extLst>
                <a:ext uri="{FF2B5EF4-FFF2-40B4-BE49-F238E27FC236}">
                  <a16:creationId xmlns:a16="http://schemas.microsoft.com/office/drawing/2014/main" id="{83D68CAF-CB70-1848-4EAF-BB46A86D909C}"/>
                </a:ext>
              </a:extLst>
            </p:cNvPr>
            <p:cNvSpPr/>
            <p:nvPr/>
          </p:nvSpPr>
          <p:spPr>
            <a:xfrm>
              <a:off x="9418917" y="6168905"/>
              <a:ext cx="288000" cy="288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lumMod val="75000"/>
                    </a:schemeClr>
                  </a:solidFill>
                </a:rPr>
                <a:t>4</a:t>
              </a:r>
            </a:p>
          </p:txBody>
        </p:sp>
        <p:sp>
          <p:nvSpPr>
            <p:cNvPr id="13" name="Oval 12">
              <a:extLst>
                <a:ext uri="{FF2B5EF4-FFF2-40B4-BE49-F238E27FC236}">
                  <a16:creationId xmlns:a16="http://schemas.microsoft.com/office/drawing/2014/main" id="{3C04587C-FF1D-C9FC-A34D-54CA295740DA}"/>
                </a:ext>
              </a:extLst>
            </p:cNvPr>
            <p:cNvSpPr/>
            <p:nvPr/>
          </p:nvSpPr>
          <p:spPr>
            <a:xfrm>
              <a:off x="9741144" y="6168905"/>
              <a:ext cx="288000" cy="288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lumMod val="75000"/>
                    </a:schemeClr>
                  </a:solidFill>
                </a:rPr>
                <a:t>5</a:t>
              </a:r>
            </a:p>
          </p:txBody>
        </p:sp>
        <p:sp>
          <p:nvSpPr>
            <p:cNvPr id="14" name="Rectangle 13">
              <a:extLst>
                <a:ext uri="{FF2B5EF4-FFF2-40B4-BE49-F238E27FC236}">
                  <a16:creationId xmlns:a16="http://schemas.microsoft.com/office/drawing/2014/main" id="{F763FB6D-2D9A-A415-ACA8-553D650C6290}"/>
                </a:ext>
              </a:extLst>
            </p:cNvPr>
            <p:cNvSpPr/>
            <p:nvPr/>
          </p:nvSpPr>
          <p:spPr>
            <a:xfrm>
              <a:off x="9025895" y="6284105"/>
              <a:ext cx="86400" cy="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88E19266-0E05-CE2D-5112-B2B576EFBAFC}"/>
                </a:ext>
              </a:extLst>
            </p:cNvPr>
            <p:cNvSpPr/>
            <p:nvPr/>
          </p:nvSpPr>
          <p:spPr>
            <a:xfrm>
              <a:off x="9351368" y="6284105"/>
              <a:ext cx="86400" cy="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5A02913B-FB02-A02E-0A57-2A6C8AC8FBEF}"/>
                </a:ext>
              </a:extLst>
            </p:cNvPr>
            <p:cNvSpPr/>
            <p:nvPr/>
          </p:nvSpPr>
          <p:spPr>
            <a:xfrm>
              <a:off x="9696520" y="6284105"/>
              <a:ext cx="86400" cy="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Flowchart: Extract 19">
              <a:extLst>
                <a:ext uri="{FF2B5EF4-FFF2-40B4-BE49-F238E27FC236}">
                  <a16:creationId xmlns:a16="http://schemas.microsoft.com/office/drawing/2014/main" id="{DA376664-4C43-B28B-C3DD-2D1AAAB82D07}"/>
                </a:ext>
              </a:extLst>
            </p:cNvPr>
            <p:cNvSpPr/>
            <p:nvPr/>
          </p:nvSpPr>
          <p:spPr>
            <a:xfrm rot="5400000">
              <a:off x="8728380" y="6284105"/>
              <a:ext cx="72000" cy="57600"/>
            </a:xfrm>
            <a:prstGeom prst="flowChartExtra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lowchart: Extract 20">
              <a:extLst>
                <a:ext uri="{FF2B5EF4-FFF2-40B4-BE49-F238E27FC236}">
                  <a16:creationId xmlns:a16="http://schemas.microsoft.com/office/drawing/2014/main" id="{F8A6F4D5-836C-07A2-DBCE-E4CBE1BD1F8A}"/>
                </a:ext>
              </a:extLst>
            </p:cNvPr>
            <p:cNvSpPr/>
            <p:nvPr/>
          </p:nvSpPr>
          <p:spPr>
            <a:xfrm rot="5400000">
              <a:off x="9060214" y="6284105"/>
              <a:ext cx="72000" cy="57600"/>
            </a:xfrm>
            <a:prstGeom prst="flowChartExtra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lowchart: Extract 22">
              <a:extLst>
                <a:ext uri="{FF2B5EF4-FFF2-40B4-BE49-F238E27FC236}">
                  <a16:creationId xmlns:a16="http://schemas.microsoft.com/office/drawing/2014/main" id="{6FC50DC7-0709-1604-DE7C-E8E6C1A31035}"/>
                </a:ext>
              </a:extLst>
            </p:cNvPr>
            <p:cNvSpPr/>
            <p:nvPr/>
          </p:nvSpPr>
          <p:spPr>
            <a:xfrm rot="5400000">
              <a:off x="9379326" y="6284105"/>
              <a:ext cx="72000" cy="57600"/>
            </a:xfrm>
            <a:prstGeom prst="flowChartExtra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lowchart: Extract 25">
              <a:extLst>
                <a:ext uri="{FF2B5EF4-FFF2-40B4-BE49-F238E27FC236}">
                  <a16:creationId xmlns:a16="http://schemas.microsoft.com/office/drawing/2014/main" id="{93B75AFC-7831-F102-160D-67993BC04E06}"/>
                </a:ext>
              </a:extLst>
            </p:cNvPr>
            <p:cNvSpPr/>
            <p:nvPr/>
          </p:nvSpPr>
          <p:spPr>
            <a:xfrm rot="5400000">
              <a:off x="9705390" y="6284105"/>
              <a:ext cx="72000" cy="57600"/>
            </a:xfrm>
            <a:prstGeom prst="flowChartExtra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4FE72739-AB23-D5B1-EAB7-3D1D40AAB990}"/>
                </a:ext>
              </a:extLst>
            </p:cNvPr>
            <p:cNvSpPr/>
            <p:nvPr/>
          </p:nvSpPr>
          <p:spPr>
            <a:xfrm>
              <a:off x="10022764" y="6284105"/>
              <a:ext cx="86400" cy="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lowchart: Extract 27">
              <a:extLst>
                <a:ext uri="{FF2B5EF4-FFF2-40B4-BE49-F238E27FC236}">
                  <a16:creationId xmlns:a16="http://schemas.microsoft.com/office/drawing/2014/main" id="{C3BFB9D5-DA1E-EBF0-D012-4B164B5FD6F9}"/>
                </a:ext>
              </a:extLst>
            </p:cNvPr>
            <p:cNvSpPr/>
            <p:nvPr/>
          </p:nvSpPr>
          <p:spPr>
            <a:xfrm rot="5400000">
              <a:off x="10031634" y="6284105"/>
              <a:ext cx="72000" cy="57600"/>
            </a:xfrm>
            <a:prstGeom prst="flowChartExtra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9" name="Picture 28">
            <a:extLst>
              <a:ext uri="{FF2B5EF4-FFF2-40B4-BE49-F238E27FC236}">
                <a16:creationId xmlns:a16="http://schemas.microsoft.com/office/drawing/2014/main" id="{77B00937-1A1C-960A-2F92-39365615EDC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rot="7494864">
            <a:off x="9319212" y="150667"/>
            <a:ext cx="2430925" cy="2340000"/>
          </a:xfrm>
          <a:prstGeom prst="rect">
            <a:avLst/>
          </a:prstGeom>
        </p:spPr>
      </p:pic>
      <p:grpSp>
        <p:nvGrpSpPr>
          <p:cNvPr id="30" name="Group 29">
            <a:extLst>
              <a:ext uri="{FF2B5EF4-FFF2-40B4-BE49-F238E27FC236}">
                <a16:creationId xmlns:a16="http://schemas.microsoft.com/office/drawing/2014/main" id="{5B652B79-2615-F108-4A3D-45F7BE742B67}"/>
              </a:ext>
            </a:extLst>
          </p:cNvPr>
          <p:cNvGrpSpPr/>
          <p:nvPr userDrawn="1"/>
        </p:nvGrpSpPr>
        <p:grpSpPr>
          <a:xfrm>
            <a:off x="-615504" y="1033413"/>
            <a:ext cx="6228000" cy="1060793"/>
            <a:chOff x="-216364" y="1921484"/>
            <a:chExt cx="5586197" cy="1060793"/>
          </a:xfrm>
        </p:grpSpPr>
        <p:pic>
          <p:nvPicPr>
            <p:cNvPr id="31" name="Picture 30">
              <a:extLst>
                <a:ext uri="{FF2B5EF4-FFF2-40B4-BE49-F238E27FC236}">
                  <a16:creationId xmlns:a16="http://schemas.microsoft.com/office/drawing/2014/main" id="{B934BB67-70FC-9475-06DC-8577071BFD9B}"/>
                </a:ext>
              </a:extLst>
            </p:cNvPr>
            <p:cNvPicPr>
              <a:picLocks noChangeAspect="1"/>
            </p:cNvPicPr>
            <p:nvPr userDrawn="1"/>
          </p:nvPicPr>
          <p:blipFill>
            <a:blip r:embed="rId4">
              <a:alphaModFix amt="70000"/>
              <a:extLst>
                <a:ext uri="{28A0092B-C50C-407E-A947-70E740481C1C}">
                  <a14:useLocalDpi xmlns:a14="http://schemas.microsoft.com/office/drawing/2010/main"/>
                </a:ext>
              </a:extLst>
            </a:blip>
            <a:srcRect/>
            <a:stretch/>
          </p:blipFill>
          <p:spPr>
            <a:xfrm>
              <a:off x="-216364" y="1921484"/>
              <a:ext cx="5586197" cy="1060793"/>
            </a:xfrm>
            <a:prstGeom prst="rect">
              <a:avLst/>
            </a:prstGeom>
          </p:spPr>
        </p:pic>
        <p:cxnSp>
          <p:nvCxnSpPr>
            <p:cNvPr id="32" name="Straight Connector 31">
              <a:extLst>
                <a:ext uri="{FF2B5EF4-FFF2-40B4-BE49-F238E27FC236}">
                  <a16:creationId xmlns:a16="http://schemas.microsoft.com/office/drawing/2014/main" id="{67A1E3CF-417A-0947-5A72-CB90901DB655}"/>
                </a:ext>
              </a:extLst>
            </p:cNvPr>
            <p:cNvCxnSpPr>
              <a:cxnSpLocks/>
            </p:cNvCxnSpPr>
            <p:nvPr/>
          </p:nvCxnSpPr>
          <p:spPr>
            <a:xfrm>
              <a:off x="760534" y="2537304"/>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7083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ase Study 2 (Eng. &amp; Con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2A6626A-FCA8-9E0A-723B-5513F90588F7}"/>
              </a:ext>
            </a:extLst>
          </p:cNvPr>
          <p:cNvSpPr/>
          <p:nvPr userDrawn="1"/>
        </p:nvSpPr>
        <p:spPr>
          <a:xfrm>
            <a:off x="8920716" y="1"/>
            <a:ext cx="3271284" cy="26049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GB" sz="1800" b="1" i="0" u="none" strike="noStrike" kern="1200" cap="none" spc="0" normalizeH="0" baseline="0" noProof="0" dirty="0">
                <a:ln>
                  <a:noFill/>
                </a:ln>
                <a:solidFill>
                  <a:srgbClr val="000000"/>
                </a:solidFill>
                <a:effectLst/>
                <a:uLnTx/>
                <a:uFillTx/>
                <a:latin typeface="Arial"/>
                <a:ea typeface="Arial"/>
                <a:cs typeface="Arial"/>
                <a:sym typeface="Arial"/>
              </a:rPr>
              <a:t>Optimize every lift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8" name="Picture Placeholder 47">
            <a:extLst>
              <a:ext uri="{FF2B5EF4-FFF2-40B4-BE49-F238E27FC236}">
                <a16:creationId xmlns:a16="http://schemas.microsoft.com/office/drawing/2014/main" id="{6F03FA39-0984-239B-FF6A-A04C918C3FAB}"/>
              </a:ext>
            </a:extLst>
          </p:cNvPr>
          <p:cNvSpPr>
            <a:spLocks noGrp="1"/>
          </p:cNvSpPr>
          <p:nvPr>
            <p:ph type="pic" sz="quarter" idx="11"/>
          </p:nvPr>
        </p:nvSpPr>
        <p:spPr>
          <a:xfrm>
            <a:off x="4997448" y="0"/>
            <a:ext cx="4755600" cy="2606400"/>
          </a:xfrm>
          <a:solidFill>
            <a:schemeClr val="bg1"/>
          </a:solidFill>
        </p:spPr>
        <p:txBody>
          <a:bodyPr anchor="ctr" anchorCtr="0"/>
          <a:lstStyle>
            <a:lvl1pPr algn="ctr">
              <a:defRPr/>
            </a:lvl1pPr>
          </a:lstStyle>
          <a:p>
            <a:r>
              <a:rPr lang="en-GB"/>
              <a:t>Click icon to add picture</a:t>
            </a:r>
            <a:endParaRPr lang="en-US" dirty="0"/>
          </a:p>
        </p:txBody>
      </p:sp>
      <p:sp>
        <p:nvSpPr>
          <p:cNvPr id="18" name="Rectangle 17">
            <a:extLst>
              <a:ext uri="{FF2B5EF4-FFF2-40B4-BE49-F238E27FC236}">
                <a16:creationId xmlns:a16="http://schemas.microsoft.com/office/drawing/2014/main" id="{78AE6EF9-CC8A-271D-37FA-D7EF9FC158A5}"/>
              </a:ext>
            </a:extLst>
          </p:cNvPr>
          <p:cNvSpPr/>
          <p:nvPr userDrawn="1"/>
        </p:nvSpPr>
        <p:spPr>
          <a:xfrm>
            <a:off x="8920716" y="2604976"/>
            <a:ext cx="3271284" cy="4253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02EE6B21-52D5-5373-C64E-3F4B9889DA39}"/>
              </a:ext>
            </a:extLst>
          </p:cNvPr>
          <p:cNvSpPr>
            <a:spLocks noGrp="1"/>
          </p:cNvSpPr>
          <p:nvPr>
            <p:ph type="sldNum" sz="quarter" idx="10"/>
          </p:nvPr>
        </p:nvSpPr>
        <p:spPr/>
        <p:txBody>
          <a:bodyPr/>
          <a:lstStyle/>
          <a:p>
            <a:fld id="{1F844428-A29F-4698-9E75-EA6891295689}" type="slidenum">
              <a:rPr lang="en-GB" smtClean="0"/>
              <a:pPr/>
              <a:t>‹#›</a:t>
            </a:fld>
            <a:endParaRPr lang="en-GB" dirty="0"/>
          </a:p>
        </p:txBody>
      </p:sp>
      <p:cxnSp>
        <p:nvCxnSpPr>
          <p:cNvPr id="10" name="Straight Connector 9">
            <a:extLst>
              <a:ext uri="{FF2B5EF4-FFF2-40B4-BE49-F238E27FC236}">
                <a16:creationId xmlns:a16="http://schemas.microsoft.com/office/drawing/2014/main" id="{E7C00B25-30A9-7948-8D06-CA0C9D575B8E}"/>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60A9B5E1-80FA-63F2-8405-CF9883B336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94800" y="5947292"/>
            <a:ext cx="1109671" cy="516378"/>
          </a:xfrm>
          <a:prstGeom prst="rect">
            <a:avLst/>
          </a:prstGeom>
        </p:spPr>
      </p:pic>
      <p:sp>
        <p:nvSpPr>
          <p:cNvPr id="4" name="Rectangle 3">
            <a:extLst>
              <a:ext uri="{FF2B5EF4-FFF2-40B4-BE49-F238E27FC236}">
                <a16:creationId xmlns:a16="http://schemas.microsoft.com/office/drawing/2014/main" id="{D26B5B5F-FF12-3F1F-F580-9D89C7BB2F75}"/>
              </a:ext>
            </a:extLst>
          </p:cNvPr>
          <p:cNvSpPr/>
          <p:nvPr userDrawn="1"/>
        </p:nvSpPr>
        <p:spPr>
          <a:xfrm>
            <a:off x="0" y="1"/>
            <a:ext cx="4996993" cy="26049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96E8F094-895D-63E3-90D2-590ABC934B22}"/>
              </a:ext>
            </a:extLst>
          </p:cNvPr>
          <p:cNvSpPr txBox="1"/>
          <p:nvPr userDrawn="1"/>
        </p:nvSpPr>
        <p:spPr>
          <a:xfrm>
            <a:off x="410779" y="226512"/>
            <a:ext cx="1123659" cy="195182"/>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ptos" panose="02110004020202020204"/>
                <a:ea typeface="+mn-ea"/>
                <a:cs typeface="+mn-cs"/>
              </a:rPr>
              <a:t>CASE STUDY:</a:t>
            </a:r>
          </a:p>
        </p:txBody>
      </p:sp>
      <p:sp>
        <p:nvSpPr>
          <p:cNvPr id="22" name="TextBox 21">
            <a:extLst>
              <a:ext uri="{FF2B5EF4-FFF2-40B4-BE49-F238E27FC236}">
                <a16:creationId xmlns:a16="http://schemas.microsoft.com/office/drawing/2014/main" id="{83F6E3B3-1EB0-FF46-4446-A8CE730AEA28}"/>
              </a:ext>
            </a:extLst>
          </p:cNvPr>
          <p:cNvSpPr txBox="1"/>
          <p:nvPr userDrawn="1"/>
        </p:nvSpPr>
        <p:spPr>
          <a:xfrm>
            <a:off x="415369"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The Challenge</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AF04CD13-3C40-87C2-7035-535CBBE6A97F}"/>
              </a:ext>
            </a:extLst>
          </p:cNvPr>
          <p:cNvSpPr txBox="1"/>
          <p:nvPr userDrawn="1"/>
        </p:nvSpPr>
        <p:spPr>
          <a:xfrm>
            <a:off x="3156740"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Solution</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6C8B076D-449B-9E99-8E2A-F2AC8CDB7B33}"/>
              </a:ext>
            </a:extLst>
          </p:cNvPr>
          <p:cNvSpPr txBox="1"/>
          <p:nvPr userDrawn="1"/>
        </p:nvSpPr>
        <p:spPr>
          <a:xfrm>
            <a:off x="5891848" y="2987858"/>
            <a:ext cx="288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Outcome</a:t>
            </a:r>
            <a:endParaRPr kumimoji="0" lang="en-GB" sz="1100" b="0" i="0" u="none" strike="noStrike" kern="100" cap="none" spc="0" normalizeH="0" baseline="0" noProof="0" dirty="0">
              <a:ln>
                <a:noFill/>
              </a:ln>
              <a:effectLst/>
              <a:uLnTx/>
              <a:uFillTx/>
              <a:latin typeface="Aptos" panose="02110004020202020204"/>
              <a:ea typeface="Aptos" panose="020B0004020202020204" pitchFamily="34" charset="0"/>
              <a:cs typeface="Times New Roman" panose="02020603050405020304" pitchFamily="18" charset="0"/>
            </a:endParaRPr>
          </a:p>
        </p:txBody>
      </p:sp>
      <p:sp>
        <p:nvSpPr>
          <p:cNvPr id="50" name="Text Placeholder 49">
            <a:extLst>
              <a:ext uri="{FF2B5EF4-FFF2-40B4-BE49-F238E27FC236}">
                <a16:creationId xmlns:a16="http://schemas.microsoft.com/office/drawing/2014/main" id="{4982E268-AA58-269C-F44D-7ED3B81F0B48}"/>
              </a:ext>
            </a:extLst>
          </p:cNvPr>
          <p:cNvSpPr>
            <a:spLocks noGrp="1"/>
          </p:cNvSpPr>
          <p:nvPr>
            <p:ph type="body" sz="quarter" idx="12" hasCustomPrompt="1"/>
          </p:nvPr>
        </p:nvSpPr>
        <p:spPr>
          <a:xfrm>
            <a:off x="1531274" y="226512"/>
            <a:ext cx="3203229" cy="195182"/>
          </a:xfrm>
        </p:spPr>
        <p:txBody>
          <a:bodyPr wrap="square">
            <a:spAutoFit/>
          </a:bodyPr>
          <a:lstStyle>
            <a:lvl1pPr>
              <a:defRPr b="1" cap="all" baseline="0"/>
            </a:lvl1pPr>
          </a:lstStyle>
          <a:p>
            <a:pPr lvl="0"/>
            <a:r>
              <a:rPr lang="en-GB"/>
              <a:t>Service Title here</a:t>
            </a:r>
            <a:endParaRPr lang="en-US"/>
          </a:p>
        </p:txBody>
      </p:sp>
      <p:sp>
        <p:nvSpPr>
          <p:cNvPr id="52" name="Text Placeholder 51">
            <a:extLst>
              <a:ext uri="{FF2B5EF4-FFF2-40B4-BE49-F238E27FC236}">
                <a16:creationId xmlns:a16="http://schemas.microsoft.com/office/drawing/2014/main" id="{644DBA4B-F8AA-B5E4-0215-900639B3C9BE}"/>
              </a:ext>
            </a:extLst>
          </p:cNvPr>
          <p:cNvSpPr>
            <a:spLocks noGrp="1"/>
          </p:cNvSpPr>
          <p:nvPr>
            <p:ph type="body" sz="quarter" idx="13" hasCustomPrompt="1"/>
          </p:nvPr>
        </p:nvSpPr>
        <p:spPr>
          <a:xfrm>
            <a:off x="407987" y="535919"/>
            <a:ext cx="4339041" cy="965154"/>
          </a:xfrm>
        </p:spPr>
        <p:txBody>
          <a:bodyPr anchor="b" anchorCtr="0"/>
          <a:lstStyle>
            <a:lvl1pPr marL="0" indent="0">
              <a:lnSpc>
                <a:spcPct val="70000"/>
              </a:lnSpc>
              <a:buFont typeface="Arial" panose="020B0604020202020204" pitchFamily="34" charset="0"/>
              <a:buNone/>
              <a:defRPr sz="2400" b="1" cap="all"/>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a:t>Case study title here</a:t>
            </a:r>
            <a:endParaRPr lang="en-US"/>
          </a:p>
        </p:txBody>
      </p:sp>
      <p:sp>
        <p:nvSpPr>
          <p:cNvPr id="60" name="Text Placeholder 59">
            <a:extLst>
              <a:ext uri="{FF2B5EF4-FFF2-40B4-BE49-F238E27FC236}">
                <a16:creationId xmlns:a16="http://schemas.microsoft.com/office/drawing/2014/main" id="{3ACA9A3A-5A8F-6310-3E87-2D0AE5CA0A20}"/>
              </a:ext>
            </a:extLst>
          </p:cNvPr>
          <p:cNvSpPr>
            <a:spLocks noGrp="1"/>
          </p:cNvSpPr>
          <p:nvPr>
            <p:ph type="body" sz="quarter" idx="14" hasCustomPrompt="1"/>
          </p:nvPr>
        </p:nvSpPr>
        <p:spPr>
          <a:xfrm>
            <a:off x="407987" y="1910231"/>
            <a:ext cx="4321050" cy="601238"/>
          </a:xfrm>
        </p:spPr>
        <p:txBody>
          <a:bodyPr/>
          <a:lstStyle>
            <a:lvl1pPr>
              <a:defRPr sz="1600"/>
            </a:lvl1pPr>
            <a:lvl2pPr>
              <a:defRPr sz="1600"/>
            </a:lvl2pPr>
            <a:lvl3pPr>
              <a:defRPr sz="1600"/>
            </a:lvl3pPr>
            <a:lvl4pPr>
              <a:defRPr sz="1600"/>
            </a:lvl4pPr>
            <a:lvl5pPr>
              <a:defRPr sz="1600"/>
            </a:lvl5pPr>
          </a:lstStyle>
          <a:p>
            <a:pPr lvl="0"/>
            <a:r>
              <a:rPr lang="en-GB"/>
              <a:t>Subtitle here</a:t>
            </a:r>
            <a:endParaRPr lang="en-US"/>
          </a:p>
        </p:txBody>
      </p:sp>
      <p:sp>
        <p:nvSpPr>
          <p:cNvPr id="64" name="Text Placeholder 63">
            <a:extLst>
              <a:ext uri="{FF2B5EF4-FFF2-40B4-BE49-F238E27FC236}">
                <a16:creationId xmlns:a16="http://schemas.microsoft.com/office/drawing/2014/main" id="{59B54DCE-7593-D417-B390-B39A8A9C503A}"/>
              </a:ext>
            </a:extLst>
          </p:cNvPr>
          <p:cNvSpPr>
            <a:spLocks noGrp="1"/>
          </p:cNvSpPr>
          <p:nvPr>
            <p:ph type="body" sz="quarter" idx="15" hasCustomPrompt="1"/>
          </p:nvPr>
        </p:nvSpPr>
        <p:spPr>
          <a:xfrm>
            <a:off x="415369"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dirty="0"/>
              <a:t>Copy to go here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5" name="Text Placeholder 63">
            <a:extLst>
              <a:ext uri="{FF2B5EF4-FFF2-40B4-BE49-F238E27FC236}">
                <a16:creationId xmlns:a16="http://schemas.microsoft.com/office/drawing/2014/main" id="{1BBF4A75-220A-6697-420B-D63FB87001F2}"/>
              </a:ext>
            </a:extLst>
          </p:cNvPr>
          <p:cNvSpPr>
            <a:spLocks noGrp="1"/>
          </p:cNvSpPr>
          <p:nvPr>
            <p:ph type="body" sz="quarter" idx="16" hasCustomPrompt="1"/>
          </p:nvPr>
        </p:nvSpPr>
        <p:spPr>
          <a:xfrm>
            <a:off x="3154444"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66" name="Text Placeholder 63">
            <a:extLst>
              <a:ext uri="{FF2B5EF4-FFF2-40B4-BE49-F238E27FC236}">
                <a16:creationId xmlns:a16="http://schemas.microsoft.com/office/drawing/2014/main" id="{F6F29956-69FF-10FA-23BB-35425A13CC5B}"/>
              </a:ext>
            </a:extLst>
          </p:cNvPr>
          <p:cNvSpPr>
            <a:spLocks noGrp="1"/>
          </p:cNvSpPr>
          <p:nvPr>
            <p:ph type="body" sz="quarter" idx="17" hasCustomPrompt="1"/>
          </p:nvPr>
        </p:nvSpPr>
        <p:spPr>
          <a:xfrm>
            <a:off x="5891848" y="3282398"/>
            <a:ext cx="2808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76" name="Text Placeholder 75">
            <a:extLst>
              <a:ext uri="{FF2B5EF4-FFF2-40B4-BE49-F238E27FC236}">
                <a16:creationId xmlns:a16="http://schemas.microsoft.com/office/drawing/2014/main" id="{EED49B39-1112-0F61-550E-D4E4AEF05F1C}"/>
              </a:ext>
            </a:extLst>
          </p:cNvPr>
          <p:cNvSpPr>
            <a:spLocks noGrp="1"/>
          </p:cNvSpPr>
          <p:nvPr>
            <p:ph type="body" sz="quarter" idx="18" hasCustomPrompt="1"/>
          </p:nvPr>
        </p:nvSpPr>
        <p:spPr>
          <a:xfrm>
            <a:off x="9657616" y="370121"/>
            <a:ext cx="1797485" cy="1886400"/>
          </a:xfrm>
          <a:custGeom>
            <a:avLst/>
            <a:gdLst>
              <a:gd name="connsiteX0" fmla="*/ 898742 w 1797485"/>
              <a:gd name="connsiteY0" fmla="*/ 0 h 1886400"/>
              <a:gd name="connsiteX1" fmla="*/ 1767821 w 1797485"/>
              <a:gd name="connsiteY1" fmla="*/ 576064 h 1886400"/>
              <a:gd name="connsiteX2" fmla="*/ 1797485 w 1797485"/>
              <a:gd name="connsiteY2" fmla="*/ 657113 h 1886400"/>
              <a:gd name="connsiteX3" fmla="*/ 1797485 w 1797485"/>
              <a:gd name="connsiteY3" fmla="*/ 1229287 h 1886400"/>
              <a:gd name="connsiteX4" fmla="*/ 1767821 w 1797485"/>
              <a:gd name="connsiteY4" fmla="*/ 1310336 h 1886400"/>
              <a:gd name="connsiteX5" fmla="*/ 898742 w 1797485"/>
              <a:gd name="connsiteY5" fmla="*/ 1886400 h 1886400"/>
              <a:gd name="connsiteX6" fmla="*/ 29663 w 1797485"/>
              <a:gd name="connsiteY6" fmla="*/ 1310336 h 1886400"/>
              <a:gd name="connsiteX7" fmla="*/ 0 w 1797485"/>
              <a:gd name="connsiteY7" fmla="*/ 1229290 h 1886400"/>
              <a:gd name="connsiteX8" fmla="*/ 0 w 1797485"/>
              <a:gd name="connsiteY8" fmla="*/ 657110 h 1886400"/>
              <a:gd name="connsiteX9" fmla="*/ 29663 w 1797485"/>
              <a:gd name="connsiteY9" fmla="*/ 576064 h 1886400"/>
              <a:gd name="connsiteX10" fmla="*/ 898742 w 1797485"/>
              <a:gd name="connsiteY10" fmla="*/ 0 h 18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7485" h="1886400">
                <a:moveTo>
                  <a:pt x="898742" y="0"/>
                </a:moveTo>
                <a:cubicBezTo>
                  <a:pt x="1289428" y="0"/>
                  <a:pt x="1624635" y="237535"/>
                  <a:pt x="1767821" y="576064"/>
                </a:cubicBezTo>
                <a:lnTo>
                  <a:pt x="1797485" y="657113"/>
                </a:lnTo>
                <a:lnTo>
                  <a:pt x="1797485" y="1229287"/>
                </a:lnTo>
                <a:lnTo>
                  <a:pt x="1767821" y="1310336"/>
                </a:lnTo>
                <a:cubicBezTo>
                  <a:pt x="1624635" y="1648865"/>
                  <a:pt x="1289428" y="1886400"/>
                  <a:pt x="898742" y="1886400"/>
                </a:cubicBezTo>
                <a:cubicBezTo>
                  <a:pt x="508056" y="1886400"/>
                  <a:pt x="172849" y="1648865"/>
                  <a:pt x="29663" y="1310336"/>
                </a:cubicBezTo>
                <a:lnTo>
                  <a:pt x="0" y="1229290"/>
                </a:lnTo>
                <a:lnTo>
                  <a:pt x="0" y="657110"/>
                </a:lnTo>
                <a:lnTo>
                  <a:pt x="29663" y="576064"/>
                </a:lnTo>
                <a:cubicBezTo>
                  <a:pt x="172849" y="237535"/>
                  <a:pt x="508056" y="0"/>
                  <a:pt x="898742" y="0"/>
                </a:cubicBezTo>
                <a:close/>
              </a:path>
            </a:pathLst>
          </a:custGeom>
        </p:spPr>
        <p:txBody>
          <a:bodyPr wrap="square" lIns="72000" tIns="72000" rIns="72000" bIns="72000" anchor="ctr" anchorCtr="0">
            <a:noAutofit/>
          </a:bodyPr>
          <a:lstStyle>
            <a:lvl1pPr algn="ctr">
              <a:spcAft>
                <a:spcPts val="500"/>
              </a:spcAft>
              <a:defRPr sz="1400" b="1">
                <a:solidFill>
                  <a:schemeClr val="bg1"/>
                </a:solidFill>
              </a:defRPr>
            </a:lvl1pPr>
            <a:lvl2pPr algn="ctr">
              <a:defRPr sz="1400" b="1"/>
            </a:lvl2pPr>
            <a:lvl3pPr algn="ctr">
              <a:defRPr sz="1400" b="1"/>
            </a:lvl3pPr>
            <a:lvl4pPr algn="ctr">
              <a:defRPr sz="1400" b="1"/>
            </a:lvl4pPr>
            <a:lvl5pPr algn="ctr">
              <a:defRPr sz="1400" b="1"/>
            </a:lvl5pPr>
          </a:lstStyle>
          <a:p>
            <a:pPr lvl="0"/>
            <a:r>
              <a:rPr lang="en-GB" dirty="0"/>
              <a:t>Key stats to go here</a:t>
            </a:r>
            <a:endParaRPr lang="en-US" dirty="0"/>
          </a:p>
        </p:txBody>
      </p:sp>
      <p:sp>
        <p:nvSpPr>
          <p:cNvPr id="70" name="Text Placeholder 69">
            <a:extLst>
              <a:ext uri="{FF2B5EF4-FFF2-40B4-BE49-F238E27FC236}">
                <a16:creationId xmlns:a16="http://schemas.microsoft.com/office/drawing/2014/main" id="{7370F29B-2ADE-F775-D41F-B9646C432603}"/>
              </a:ext>
            </a:extLst>
          </p:cNvPr>
          <p:cNvSpPr>
            <a:spLocks noGrp="1"/>
          </p:cNvSpPr>
          <p:nvPr>
            <p:ph type="body" sz="quarter" idx="19" hasCustomPrompt="1"/>
          </p:nvPr>
        </p:nvSpPr>
        <p:spPr>
          <a:xfrm>
            <a:off x="9121775" y="3061771"/>
            <a:ext cx="2770188" cy="693395"/>
          </a:xfrm>
        </p:spPr>
        <p:txBody>
          <a:bodyPr wrap="square">
            <a:spAutoFit/>
          </a:bodyPr>
          <a:lstStyle>
            <a:lvl1pPr>
              <a:defRPr sz="1000"/>
            </a:lvl1pPr>
            <a:lvl2pPr>
              <a:defRPr sz="1000"/>
            </a:lvl2pPr>
            <a:lvl3pPr>
              <a:defRPr sz="1000"/>
            </a:lvl3pPr>
            <a:lvl4pPr>
              <a:defRPr sz="1000"/>
            </a:lvl4pPr>
            <a:lvl5pPr>
              <a:defRPr sz="1000"/>
            </a:lvl5pPr>
          </a:lstStyle>
          <a:p>
            <a:pPr lvl="0"/>
            <a:r>
              <a:rPr lang="en-GB"/>
              <a:t>Copy here</a:t>
            </a:r>
          </a:p>
          <a:p>
            <a:pPr lvl="1"/>
            <a:r>
              <a:rPr lang="en-GB"/>
              <a:t>Second level</a:t>
            </a:r>
          </a:p>
          <a:p>
            <a:pPr lvl="2"/>
            <a:r>
              <a:rPr lang="en-GB"/>
              <a:t>Third level</a:t>
            </a:r>
          </a:p>
          <a:p>
            <a:pPr lvl="3"/>
            <a:r>
              <a:rPr lang="en-GB"/>
              <a:t>Fourth level</a:t>
            </a:r>
          </a:p>
          <a:p>
            <a:pPr lvl="4"/>
            <a:r>
              <a:rPr lang="en-GB"/>
              <a:t>Fifth level</a:t>
            </a:r>
            <a:endParaRPr lang="en-US"/>
          </a:p>
        </p:txBody>
      </p:sp>
      <p:sp>
        <p:nvSpPr>
          <p:cNvPr id="72" name="Text Placeholder 71">
            <a:extLst>
              <a:ext uri="{FF2B5EF4-FFF2-40B4-BE49-F238E27FC236}">
                <a16:creationId xmlns:a16="http://schemas.microsoft.com/office/drawing/2014/main" id="{8F63CF0D-ECDC-C1FA-4ED0-D75D85E9529D}"/>
              </a:ext>
            </a:extLst>
          </p:cNvPr>
          <p:cNvSpPr>
            <a:spLocks noGrp="1"/>
          </p:cNvSpPr>
          <p:nvPr>
            <p:ph type="body" sz="quarter" idx="20" hasCustomPrompt="1"/>
          </p:nvPr>
        </p:nvSpPr>
        <p:spPr>
          <a:xfrm>
            <a:off x="9121775" y="2777766"/>
            <a:ext cx="2770188" cy="250903"/>
          </a:xfrm>
        </p:spPr>
        <p:txBody>
          <a:bodyPr wrap="square">
            <a:spAutoFit/>
          </a:bodyPr>
          <a:lstStyle>
            <a:lvl1pPr>
              <a:defRPr sz="1800" b="1"/>
            </a:lvl1pPr>
            <a:lvl2pPr>
              <a:defRPr sz="1800" b="0"/>
            </a:lvl2pPr>
            <a:lvl3pPr>
              <a:defRPr sz="1800" b="0"/>
            </a:lvl3pPr>
            <a:lvl4pPr>
              <a:defRPr sz="1800" b="0"/>
            </a:lvl4pPr>
            <a:lvl5pPr>
              <a:defRPr sz="1800" b="0"/>
            </a:lvl5pPr>
          </a:lstStyle>
          <a:p>
            <a:pPr lvl="0"/>
            <a:r>
              <a:rPr lang="en-GB"/>
              <a:t>Title</a:t>
            </a:r>
            <a:endParaRPr lang="en-US"/>
          </a:p>
        </p:txBody>
      </p:sp>
      <p:sp>
        <p:nvSpPr>
          <p:cNvPr id="67" name="TextBox 66">
            <a:extLst>
              <a:ext uri="{FF2B5EF4-FFF2-40B4-BE49-F238E27FC236}">
                <a16:creationId xmlns:a16="http://schemas.microsoft.com/office/drawing/2014/main" id="{9F4FBD37-5447-7928-6579-A6D403C926F9}"/>
              </a:ext>
            </a:extLst>
          </p:cNvPr>
          <p:cNvSpPr txBox="1"/>
          <p:nvPr userDrawn="1"/>
        </p:nvSpPr>
        <p:spPr>
          <a:xfrm>
            <a:off x="752839" y="6431721"/>
            <a:ext cx="84670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319A6F"/>
                </a:solidFill>
                <a:effectLst/>
                <a:uLnTx/>
                <a:uFillTx/>
                <a:latin typeface="Aptos" panose="02110004020202020204"/>
                <a:ea typeface="+mn-ea"/>
                <a:cs typeface="+mn-cs"/>
              </a:rPr>
              <a:t>Eng. &amp; Constr.</a:t>
            </a:r>
          </a:p>
        </p:txBody>
      </p:sp>
      <p:grpSp>
        <p:nvGrpSpPr>
          <p:cNvPr id="5" name="Group 4">
            <a:extLst>
              <a:ext uri="{FF2B5EF4-FFF2-40B4-BE49-F238E27FC236}">
                <a16:creationId xmlns:a16="http://schemas.microsoft.com/office/drawing/2014/main" id="{D6C7C898-3D51-5869-480C-36A76F76C7A8}"/>
              </a:ext>
            </a:extLst>
          </p:cNvPr>
          <p:cNvGrpSpPr/>
          <p:nvPr userDrawn="1"/>
        </p:nvGrpSpPr>
        <p:grpSpPr>
          <a:xfrm>
            <a:off x="415369" y="6152025"/>
            <a:ext cx="1903335" cy="288000"/>
            <a:chOff x="8445840" y="6168905"/>
            <a:chExt cx="1903335" cy="288000"/>
          </a:xfrm>
        </p:grpSpPr>
        <p:sp>
          <p:nvSpPr>
            <p:cNvPr id="6" name="Oval 5">
              <a:extLst>
                <a:ext uri="{FF2B5EF4-FFF2-40B4-BE49-F238E27FC236}">
                  <a16:creationId xmlns:a16="http://schemas.microsoft.com/office/drawing/2014/main" id="{DA9E9853-CE8E-4F8B-BA00-49D66C43E869}"/>
                </a:ext>
              </a:extLst>
            </p:cNvPr>
            <p:cNvSpPr/>
            <p:nvPr/>
          </p:nvSpPr>
          <p:spPr>
            <a:xfrm>
              <a:off x="10061175" y="6168905"/>
              <a:ext cx="288000" cy="288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lumMod val="75000"/>
                    </a:schemeClr>
                  </a:solidFill>
                </a:rPr>
                <a:t>6</a:t>
              </a:r>
            </a:p>
          </p:txBody>
        </p:sp>
        <p:sp>
          <p:nvSpPr>
            <p:cNvPr id="7" name="Oval 6">
              <a:extLst>
                <a:ext uri="{FF2B5EF4-FFF2-40B4-BE49-F238E27FC236}">
                  <a16:creationId xmlns:a16="http://schemas.microsoft.com/office/drawing/2014/main" id="{79CA4C42-203B-F801-7B8D-7EE49BB9EDF7}"/>
                </a:ext>
              </a:extLst>
            </p:cNvPr>
            <p:cNvSpPr/>
            <p:nvPr/>
          </p:nvSpPr>
          <p:spPr>
            <a:xfrm>
              <a:off x="8445840" y="6168905"/>
              <a:ext cx="288000" cy="288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lumMod val="75000"/>
                    </a:schemeClr>
                  </a:solidFill>
                </a:rPr>
                <a:t>1</a:t>
              </a:r>
            </a:p>
          </p:txBody>
        </p:sp>
        <p:sp>
          <p:nvSpPr>
            <p:cNvPr id="8" name="Oval 7">
              <a:extLst>
                <a:ext uri="{FF2B5EF4-FFF2-40B4-BE49-F238E27FC236}">
                  <a16:creationId xmlns:a16="http://schemas.microsoft.com/office/drawing/2014/main" id="{4BFC93E9-8C53-6142-5F9B-DB8483673CEC}"/>
                </a:ext>
              </a:extLst>
            </p:cNvPr>
            <p:cNvSpPr/>
            <p:nvPr/>
          </p:nvSpPr>
          <p:spPr>
            <a:xfrm>
              <a:off x="8772045" y="6168905"/>
              <a:ext cx="288000" cy="288000"/>
            </a:xfrm>
            <a:prstGeom prst="ellipse">
              <a:avLst/>
            </a:prstGeom>
            <a:solidFill>
              <a:schemeClr val="bg1"/>
            </a:solidFill>
            <a:ln>
              <a:solidFill>
                <a:srgbClr val="319A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319A6F"/>
                  </a:solidFill>
                </a:rPr>
                <a:t>2</a:t>
              </a:r>
            </a:p>
          </p:txBody>
        </p:sp>
        <p:sp>
          <p:nvSpPr>
            <p:cNvPr id="9" name="Rectangle 8">
              <a:extLst>
                <a:ext uri="{FF2B5EF4-FFF2-40B4-BE49-F238E27FC236}">
                  <a16:creationId xmlns:a16="http://schemas.microsoft.com/office/drawing/2014/main" id="{90F5C556-0B26-7BB2-C211-A436C542EC13}"/>
                </a:ext>
              </a:extLst>
            </p:cNvPr>
            <p:cNvSpPr/>
            <p:nvPr/>
          </p:nvSpPr>
          <p:spPr>
            <a:xfrm>
              <a:off x="8700419" y="6284105"/>
              <a:ext cx="86400" cy="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1314056E-944A-2CFA-37D3-403DD849066F}"/>
                </a:ext>
              </a:extLst>
            </p:cNvPr>
            <p:cNvSpPr/>
            <p:nvPr/>
          </p:nvSpPr>
          <p:spPr>
            <a:xfrm>
              <a:off x="9094272" y="6168905"/>
              <a:ext cx="288000" cy="288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lumMod val="75000"/>
                    </a:schemeClr>
                  </a:solidFill>
                </a:rPr>
                <a:t>3</a:t>
              </a:r>
            </a:p>
          </p:txBody>
        </p:sp>
        <p:sp>
          <p:nvSpPr>
            <p:cNvPr id="12" name="Oval 11">
              <a:extLst>
                <a:ext uri="{FF2B5EF4-FFF2-40B4-BE49-F238E27FC236}">
                  <a16:creationId xmlns:a16="http://schemas.microsoft.com/office/drawing/2014/main" id="{83D68CAF-CB70-1848-4EAF-BB46A86D909C}"/>
                </a:ext>
              </a:extLst>
            </p:cNvPr>
            <p:cNvSpPr/>
            <p:nvPr/>
          </p:nvSpPr>
          <p:spPr>
            <a:xfrm>
              <a:off x="9418917" y="6168905"/>
              <a:ext cx="288000" cy="288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lumMod val="75000"/>
                    </a:schemeClr>
                  </a:solidFill>
                </a:rPr>
                <a:t>4</a:t>
              </a:r>
            </a:p>
          </p:txBody>
        </p:sp>
        <p:sp>
          <p:nvSpPr>
            <p:cNvPr id="13" name="Oval 12">
              <a:extLst>
                <a:ext uri="{FF2B5EF4-FFF2-40B4-BE49-F238E27FC236}">
                  <a16:creationId xmlns:a16="http://schemas.microsoft.com/office/drawing/2014/main" id="{3C04587C-FF1D-C9FC-A34D-54CA295740DA}"/>
                </a:ext>
              </a:extLst>
            </p:cNvPr>
            <p:cNvSpPr/>
            <p:nvPr/>
          </p:nvSpPr>
          <p:spPr>
            <a:xfrm>
              <a:off x="9741144" y="6168905"/>
              <a:ext cx="288000" cy="288000"/>
            </a:xfrm>
            <a:prstGeom prst="ellipse">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lumMod val="75000"/>
                    </a:schemeClr>
                  </a:solidFill>
                </a:rPr>
                <a:t>5</a:t>
              </a:r>
            </a:p>
          </p:txBody>
        </p:sp>
        <p:sp>
          <p:nvSpPr>
            <p:cNvPr id="14" name="Rectangle 13">
              <a:extLst>
                <a:ext uri="{FF2B5EF4-FFF2-40B4-BE49-F238E27FC236}">
                  <a16:creationId xmlns:a16="http://schemas.microsoft.com/office/drawing/2014/main" id="{F763FB6D-2D9A-A415-ACA8-553D650C6290}"/>
                </a:ext>
              </a:extLst>
            </p:cNvPr>
            <p:cNvSpPr/>
            <p:nvPr/>
          </p:nvSpPr>
          <p:spPr>
            <a:xfrm>
              <a:off x="9025895" y="6284105"/>
              <a:ext cx="86400" cy="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88E19266-0E05-CE2D-5112-B2B576EFBAFC}"/>
                </a:ext>
              </a:extLst>
            </p:cNvPr>
            <p:cNvSpPr/>
            <p:nvPr/>
          </p:nvSpPr>
          <p:spPr>
            <a:xfrm>
              <a:off x="9351368" y="6284105"/>
              <a:ext cx="86400" cy="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5A02913B-FB02-A02E-0A57-2A6C8AC8FBEF}"/>
                </a:ext>
              </a:extLst>
            </p:cNvPr>
            <p:cNvSpPr/>
            <p:nvPr/>
          </p:nvSpPr>
          <p:spPr>
            <a:xfrm>
              <a:off x="9696520" y="6284105"/>
              <a:ext cx="86400" cy="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Flowchart: Extract 19">
              <a:extLst>
                <a:ext uri="{FF2B5EF4-FFF2-40B4-BE49-F238E27FC236}">
                  <a16:creationId xmlns:a16="http://schemas.microsoft.com/office/drawing/2014/main" id="{DA376664-4C43-B28B-C3DD-2D1AAAB82D07}"/>
                </a:ext>
              </a:extLst>
            </p:cNvPr>
            <p:cNvSpPr/>
            <p:nvPr/>
          </p:nvSpPr>
          <p:spPr>
            <a:xfrm rot="5400000">
              <a:off x="8728380" y="6284105"/>
              <a:ext cx="72000" cy="57600"/>
            </a:xfrm>
            <a:prstGeom prst="flowChartExtract">
              <a:avLst/>
            </a:prstGeom>
            <a:solidFill>
              <a:srgbClr val="319A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lowchart: Extract 20">
              <a:extLst>
                <a:ext uri="{FF2B5EF4-FFF2-40B4-BE49-F238E27FC236}">
                  <a16:creationId xmlns:a16="http://schemas.microsoft.com/office/drawing/2014/main" id="{F8A6F4D5-836C-07A2-DBCE-E4CBE1BD1F8A}"/>
                </a:ext>
              </a:extLst>
            </p:cNvPr>
            <p:cNvSpPr/>
            <p:nvPr/>
          </p:nvSpPr>
          <p:spPr>
            <a:xfrm rot="5400000">
              <a:off x="9060214" y="6284105"/>
              <a:ext cx="72000" cy="57600"/>
            </a:xfrm>
            <a:prstGeom prst="flowChartExtra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lowchart: Extract 22">
              <a:extLst>
                <a:ext uri="{FF2B5EF4-FFF2-40B4-BE49-F238E27FC236}">
                  <a16:creationId xmlns:a16="http://schemas.microsoft.com/office/drawing/2014/main" id="{6FC50DC7-0709-1604-DE7C-E8E6C1A31035}"/>
                </a:ext>
              </a:extLst>
            </p:cNvPr>
            <p:cNvSpPr/>
            <p:nvPr/>
          </p:nvSpPr>
          <p:spPr>
            <a:xfrm rot="5400000">
              <a:off x="9379326" y="6284105"/>
              <a:ext cx="72000" cy="57600"/>
            </a:xfrm>
            <a:prstGeom prst="flowChartExtra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lowchart: Extract 25">
              <a:extLst>
                <a:ext uri="{FF2B5EF4-FFF2-40B4-BE49-F238E27FC236}">
                  <a16:creationId xmlns:a16="http://schemas.microsoft.com/office/drawing/2014/main" id="{93B75AFC-7831-F102-160D-67993BC04E06}"/>
                </a:ext>
              </a:extLst>
            </p:cNvPr>
            <p:cNvSpPr/>
            <p:nvPr/>
          </p:nvSpPr>
          <p:spPr>
            <a:xfrm rot="5400000">
              <a:off x="9705390" y="6284105"/>
              <a:ext cx="72000" cy="57600"/>
            </a:xfrm>
            <a:prstGeom prst="flowChartExtra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4FE72739-AB23-D5B1-EAB7-3D1D40AAB990}"/>
                </a:ext>
              </a:extLst>
            </p:cNvPr>
            <p:cNvSpPr/>
            <p:nvPr/>
          </p:nvSpPr>
          <p:spPr>
            <a:xfrm>
              <a:off x="10022764" y="6284105"/>
              <a:ext cx="86400" cy="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lowchart: Extract 27">
              <a:extLst>
                <a:ext uri="{FF2B5EF4-FFF2-40B4-BE49-F238E27FC236}">
                  <a16:creationId xmlns:a16="http://schemas.microsoft.com/office/drawing/2014/main" id="{C3BFB9D5-DA1E-EBF0-D012-4B164B5FD6F9}"/>
                </a:ext>
              </a:extLst>
            </p:cNvPr>
            <p:cNvSpPr/>
            <p:nvPr/>
          </p:nvSpPr>
          <p:spPr>
            <a:xfrm rot="5400000">
              <a:off x="10031634" y="6284105"/>
              <a:ext cx="72000" cy="57600"/>
            </a:xfrm>
            <a:prstGeom prst="flowChartExtra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9" name="Picture 28">
            <a:extLst>
              <a:ext uri="{FF2B5EF4-FFF2-40B4-BE49-F238E27FC236}">
                <a16:creationId xmlns:a16="http://schemas.microsoft.com/office/drawing/2014/main" id="{069E6905-0AB0-21E8-1F9E-5FC6A19E97C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rot="7494864">
            <a:off x="9319212" y="150667"/>
            <a:ext cx="2430925" cy="2340000"/>
          </a:xfrm>
          <a:prstGeom prst="rect">
            <a:avLst/>
          </a:prstGeom>
        </p:spPr>
      </p:pic>
      <p:grpSp>
        <p:nvGrpSpPr>
          <p:cNvPr id="30" name="Group 29">
            <a:extLst>
              <a:ext uri="{FF2B5EF4-FFF2-40B4-BE49-F238E27FC236}">
                <a16:creationId xmlns:a16="http://schemas.microsoft.com/office/drawing/2014/main" id="{DFA34715-6A3F-B8E1-37C9-45E623F5AA49}"/>
              </a:ext>
            </a:extLst>
          </p:cNvPr>
          <p:cNvGrpSpPr/>
          <p:nvPr userDrawn="1"/>
        </p:nvGrpSpPr>
        <p:grpSpPr>
          <a:xfrm>
            <a:off x="-615504" y="1033413"/>
            <a:ext cx="6228000" cy="1060793"/>
            <a:chOff x="-216364" y="1921484"/>
            <a:chExt cx="5586197" cy="1060793"/>
          </a:xfrm>
        </p:grpSpPr>
        <p:pic>
          <p:nvPicPr>
            <p:cNvPr id="31" name="Picture 30">
              <a:extLst>
                <a:ext uri="{FF2B5EF4-FFF2-40B4-BE49-F238E27FC236}">
                  <a16:creationId xmlns:a16="http://schemas.microsoft.com/office/drawing/2014/main" id="{0A13033C-611E-111E-80A3-18ABC68649BE}"/>
                </a:ext>
              </a:extLst>
            </p:cNvPr>
            <p:cNvPicPr>
              <a:picLocks noChangeAspect="1"/>
            </p:cNvPicPr>
            <p:nvPr userDrawn="1"/>
          </p:nvPicPr>
          <p:blipFill>
            <a:blip r:embed="rId4">
              <a:alphaModFix amt="70000"/>
              <a:extLst>
                <a:ext uri="{28A0092B-C50C-407E-A947-70E740481C1C}">
                  <a14:useLocalDpi xmlns:a14="http://schemas.microsoft.com/office/drawing/2010/main"/>
                </a:ext>
              </a:extLst>
            </a:blip>
            <a:srcRect/>
            <a:stretch/>
          </p:blipFill>
          <p:spPr>
            <a:xfrm>
              <a:off x="-216364" y="1921484"/>
              <a:ext cx="5586197" cy="1060793"/>
            </a:xfrm>
            <a:prstGeom prst="rect">
              <a:avLst/>
            </a:prstGeom>
          </p:spPr>
        </p:pic>
        <p:cxnSp>
          <p:nvCxnSpPr>
            <p:cNvPr id="32" name="Straight Connector 31">
              <a:extLst>
                <a:ext uri="{FF2B5EF4-FFF2-40B4-BE49-F238E27FC236}">
                  <a16:creationId xmlns:a16="http://schemas.microsoft.com/office/drawing/2014/main" id="{BF7FC327-064B-0D85-CE8C-983A8CB51D89}"/>
                </a:ext>
              </a:extLst>
            </p:cNvPr>
            <p:cNvCxnSpPr>
              <a:cxnSpLocks/>
            </p:cNvCxnSpPr>
            <p:nvPr/>
          </p:nvCxnSpPr>
          <p:spPr>
            <a:xfrm>
              <a:off x="760534" y="2537304"/>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4333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ase Study 3 (Precom/Com/CSU))">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8AE6EF9-CC8A-271D-37FA-D7EF9FC158A5}"/>
              </a:ext>
            </a:extLst>
          </p:cNvPr>
          <p:cNvSpPr/>
          <p:nvPr userDrawn="1"/>
        </p:nvSpPr>
        <p:spPr>
          <a:xfrm>
            <a:off x="8920716" y="2604976"/>
            <a:ext cx="3271284" cy="4253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7C00B25-30A9-7948-8D06-CA0C9D575B8E}"/>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grpSp>
        <p:nvGrpSpPr>
          <p:cNvPr id="91" name="Group 90">
            <a:extLst>
              <a:ext uri="{FF2B5EF4-FFF2-40B4-BE49-F238E27FC236}">
                <a16:creationId xmlns:a16="http://schemas.microsoft.com/office/drawing/2014/main" id="{26572A6F-C454-2CA7-60EE-651BDD198432}"/>
              </a:ext>
            </a:extLst>
          </p:cNvPr>
          <p:cNvGrpSpPr/>
          <p:nvPr userDrawn="1"/>
        </p:nvGrpSpPr>
        <p:grpSpPr>
          <a:xfrm>
            <a:off x="415369" y="6152025"/>
            <a:ext cx="1903335" cy="288000"/>
            <a:chOff x="8445840" y="6168905"/>
            <a:chExt cx="1903335" cy="288000"/>
          </a:xfrm>
        </p:grpSpPr>
        <p:sp>
          <p:nvSpPr>
            <p:cNvPr id="92" name="Oval 91">
              <a:extLst>
                <a:ext uri="{FF2B5EF4-FFF2-40B4-BE49-F238E27FC236}">
                  <a16:creationId xmlns:a16="http://schemas.microsoft.com/office/drawing/2014/main" id="{64192140-08FE-87E1-10FC-EC3D478CDB03}"/>
                </a:ext>
              </a:extLst>
            </p:cNvPr>
            <p:cNvSpPr/>
            <p:nvPr/>
          </p:nvSpPr>
          <p:spPr>
            <a:xfrm>
              <a:off x="10061175"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6</a:t>
              </a:r>
            </a:p>
          </p:txBody>
        </p:sp>
        <p:sp>
          <p:nvSpPr>
            <p:cNvPr id="93" name="Oval 92">
              <a:extLst>
                <a:ext uri="{FF2B5EF4-FFF2-40B4-BE49-F238E27FC236}">
                  <a16:creationId xmlns:a16="http://schemas.microsoft.com/office/drawing/2014/main" id="{8FD9DE99-D327-7376-2B82-08AA0BDD3E02}"/>
                </a:ext>
              </a:extLst>
            </p:cNvPr>
            <p:cNvSpPr/>
            <p:nvPr/>
          </p:nvSpPr>
          <p:spPr>
            <a:xfrm>
              <a:off x="8445840"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1</a:t>
              </a:r>
            </a:p>
          </p:txBody>
        </p:sp>
        <p:sp>
          <p:nvSpPr>
            <p:cNvPr id="94" name="Oval 93">
              <a:extLst>
                <a:ext uri="{FF2B5EF4-FFF2-40B4-BE49-F238E27FC236}">
                  <a16:creationId xmlns:a16="http://schemas.microsoft.com/office/drawing/2014/main" id="{C0392F7C-29B5-83AB-9E40-80259731B4C1}"/>
                </a:ext>
              </a:extLst>
            </p:cNvPr>
            <p:cNvSpPr/>
            <p:nvPr/>
          </p:nvSpPr>
          <p:spPr>
            <a:xfrm>
              <a:off x="8772045"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2</a:t>
              </a:r>
            </a:p>
          </p:txBody>
        </p:sp>
        <p:sp>
          <p:nvSpPr>
            <p:cNvPr id="95" name="Rectangle 94">
              <a:extLst>
                <a:ext uri="{FF2B5EF4-FFF2-40B4-BE49-F238E27FC236}">
                  <a16:creationId xmlns:a16="http://schemas.microsoft.com/office/drawing/2014/main" id="{07167743-3707-8332-517A-57B39C5088B9}"/>
                </a:ext>
              </a:extLst>
            </p:cNvPr>
            <p:cNvSpPr/>
            <p:nvPr/>
          </p:nvSpPr>
          <p:spPr>
            <a:xfrm>
              <a:off x="8700419"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96" name="Oval 95">
              <a:extLst>
                <a:ext uri="{FF2B5EF4-FFF2-40B4-BE49-F238E27FC236}">
                  <a16:creationId xmlns:a16="http://schemas.microsoft.com/office/drawing/2014/main" id="{EC47D005-9594-38AC-9A05-67F668EF9FBF}"/>
                </a:ext>
              </a:extLst>
            </p:cNvPr>
            <p:cNvSpPr/>
            <p:nvPr/>
          </p:nvSpPr>
          <p:spPr>
            <a:xfrm>
              <a:off x="9094272" y="6168905"/>
              <a:ext cx="288000" cy="288000"/>
            </a:xfrm>
            <a:prstGeom prst="ellipse">
              <a:avLst/>
            </a:prstGeom>
            <a:solidFill>
              <a:sysClr val="window" lastClr="FFFFFF"/>
            </a:solidFill>
            <a:ln w="19050" cap="flat" cmpd="sng" algn="ctr">
              <a:solidFill>
                <a:srgbClr val="248C8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248C84"/>
                  </a:solidFill>
                  <a:effectLst/>
                  <a:uLnTx/>
                  <a:uFillTx/>
                  <a:latin typeface="Aptos" panose="02110004020202020204"/>
                  <a:ea typeface="+mn-ea"/>
                  <a:cs typeface="+mn-cs"/>
                </a:rPr>
                <a:t>3</a:t>
              </a:r>
            </a:p>
          </p:txBody>
        </p:sp>
        <p:sp>
          <p:nvSpPr>
            <p:cNvPr id="97" name="Oval 96">
              <a:extLst>
                <a:ext uri="{FF2B5EF4-FFF2-40B4-BE49-F238E27FC236}">
                  <a16:creationId xmlns:a16="http://schemas.microsoft.com/office/drawing/2014/main" id="{31345537-FE41-06F0-881A-9D41DAF93CC6}"/>
                </a:ext>
              </a:extLst>
            </p:cNvPr>
            <p:cNvSpPr/>
            <p:nvPr/>
          </p:nvSpPr>
          <p:spPr>
            <a:xfrm>
              <a:off x="9418917"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4</a:t>
              </a:r>
            </a:p>
          </p:txBody>
        </p:sp>
        <p:sp>
          <p:nvSpPr>
            <p:cNvPr id="98" name="Oval 97">
              <a:extLst>
                <a:ext uri="{FF2B5EF4-FFF2-40B4-BE49-F238E27FC236}">
                  <a16:creationId xmlns:a16="http://schemas.microsoft.com/office/drawing/2014/main" id="{2E282CA5-283C-AC58-0D3A-18467155A416}"/>
                </a:ext>
              </a:extLst>
            </p:cNvPr>
            <p:cNvSpPr/>
            <p:nvPr/>
          </p:nvSpPr>
          <p:spPr>
            <a:xfrm>
              <a:off x="9741144"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5</a:t>
              </a:r>
            </a:p>
          </p:txBody>
        </p:sp>
        <p:sp>
          <p:nvSpPr>
            <p:cNvPr id="99" name="Rectangle 98">
              <a:extLst>
                <a:ext uri="{FF2B5EF4-FFF2-40B4-BE49-F238E27FC236}">
                  <a16:creationId xmlns:a16="http://schemas.microsoft.com/office/drawing/2014/main" id="{97E4F112-28EC-62A3-7AB4-6BFDD580DBC1}"/>
                </a:ext>
              </a:extLst>
            </p:cNvPr>
            <p:cNvSpPr/>
            <p:nvPr/>
          </p:nvSpPr>
          <p:spPr>
            <a:xfrm>
              <a:off x="9025895"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00" name="Rectangle 99">
              <a:extLst>
                <a:ext uri="{FF2B5EF4-FFF2-40B4-BE49-F238E27FC236}">
                  <a16:creationId xmlns:a16="http://schemas.microsoft.com/office/drawing/2014/main" id="{A3BBC8D3-0ACD-7168-CA64-100460A08DA7}"/>
                </a:ext>
              </a:extLst>
            </p:cNvPr>
            <p:cNvSpPr/>
            <p:nvPr/>
          </p:nvSpPr>
          <p:spPr>
            <a:xfrm>
              <a:off x="9351368"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01" name="Rectangle 100">
              <a:extLst>
                <a:ext uri="{FF2B5EF4-FFF2-40B4-BE49-F238E27FC236}">
                  <a16:creationId xmlns:a16="http://schemas.microsoft.com/office/drawing/2014/main" id="{E5BF99E7-17F3-2C1B-09D0-8438345268DA}"/>
                </a:ext>
              </a:extLst>
            </p:cNvPr>
            <p:cNvSpPr/>
            <p:nvPr/>
          </p:nvSpPr>
          <p:spPr>
            <a:xfrm>
              <a:off x="9696520" y="6284105"/>
              <a:ext cx="86400" cy="57600"/>
            </a:xfrm>
            <a:prstGeom prst="rect">
              <a:avLst/>
            </a:prstGeom>
            <a:solidFill>
              <a:schemeClr val="bg1"/>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02" name="Flowchart: Extract 101">
              <a:extLst>
                <a:ext uri="{FF2B5EF4-FFF2-40B4-BE49-F238E27FC236}">
                  <a16:creationId xmlns:a16="http://schemas.microsoft.com/office/drawing/2014/main" id="{90F1D3D1-B1A1-1874-E509-871AB4F4CD93}"/>
                </a:ext>
              </a:extLst>
            </p:cNvPr>
            <p:cNvSpPr/>
            <p:nvPr/>
          </p:nvSpPr>
          <p:spPr>
            <a:xfrm rot="5400000">
              <a:off x="8728380"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03" name="Flowchart: Extract 102">
              <a:extLst>
                <a:ext uri="{FF2B5EF4-FFF2-40B4-BE49-F238E27FC236}">
                  <a16:creationId xmlns:a16="http://schemas.microsoft.com/office/drawing/2014/main" id="{CF0D475F-EE67-02A2-ED4E-B39269F193EA}"/>
                </a:ext>
              </a:extLst>
            </p:cNvPr>
            <p:cNvSpPr/>
            <p:nvPr/>
          </p:nvSpPr>
          <p:spPr>
            <a:xfrm rot="5400000">
              <a:off x="9060214" y="6284105"/>
              <a:ext cx="72000" cy="57600"/>
            </a:xfrm>
            <a:prstGeom prst="flowChartExtract">
              <a:avLst/>
            </a:prstGeom>
            <a:solidFill>
              <a:srgbClr val="248C84"/>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04" name="Flowchart: Extract 103">
              <a:extLst>
                <a:ext uri="{FF2B5EF4-FFF2-40B4-BE49-F238E27FC236}">
                  <a16:creationId xmlns:a16="http://schemas.microsoft.com/office/drawing/2014/main" id="{2C799C2B-FC1F-700A-6EA3-D5287F1809D0}"/>
                </a:ext>
              </a:extLst>
            </p:cNvPr>
            <p:cNvSpPr/>
            <p:nvPr/>
          </p:nvSpPr>
          <p:spPr>
            <a:xfrm rot="5400000">
              <a:off x="9379326"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06" name="Rectangle 105">
              <a:extLst>
                <a:ext uri="{FF2B5EF4-FFF2-40B4-BE49-F238E27FC236}">
                  <a16:creationId xmlns:a16="http://schemas.microsoft.com/office/drawing/2014/main" id="{D24A17A3-F8E1-757D-ECF5-97BF2E7B3FF9}"/>
                </a:ext>
              </a:extLst>
            </p:cNvPr>
            <p:cNvSpPr/>
            <p:nvPr/>
          </p:nvSpPr>
          <p:spPr>
            <a:xfrm>
              <a:off x="10022764"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07" name="Flowchart: Extract 106">
              <a:extLst>
                <a:ext uri="{FF2B5EF4-FFF2-40B4-BE49-F238E27FC236}">
                  <a16:creationId xmlns:a16="http://schemas.microsoft.com/office/drawing/2014/main" id="{9BB1AA30-124D-1759-31BB-EEAC94644AA6}"/>
                </a:ext>
              </a:extLst>
            </p:cNvPr>
            <p:cNvSpPr/>
            <p:nvPr/>
          </p:nvSpPr>
          <p:spPr>
            <a:xfrm rot="5400000">
              <a:off x="10031634"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sp>
        <p:nvSpPr>
          <p:cNvPr id="3" name="Slide Number Placeholder 2">
            <a:extLst>
              <a:ext uri="{FF2B5EF4-FFF2-40B4-BE49-F238E27FC236}">
                <a16:creationId xmlns:a16="http://schemas.microsoft.com/office/drawing/2014/main" id="{02EE6B21-52D5-5373-C64E-3F4B9889DA39}"/>
              </a:ext>
            </a:extLst>
          </p:cNvPr>
          <p:cNvSpPr>
            <a:spLocks noGrp="1"/>
          </p:cNvSpPr>
          <p:nvPr>
            <p:ph type="sldNum" sz="quarter" idx="10"/>
          </p:nvPr>
        </p:nvSpPr>
        <p:spPr/>
        <p:txBody>
          <a:bodyPr/>
          <a:lstStyle/>
          <a:p>
            <a:fld id="{1F844428-A29F-4698-9E75-EA6891295689}" type="slidenum">
              <a:rPr lang="en-GB" smtClean="0"/>
              <a:pPr/>
              <a:t>‹#›</a:t>
            </a:fld>
            <a:endParaRPr lang="en-GB" dirty="0"/>
          </a:p>
        </p:txBody>
      </p:sp>
      <p:pic>
        <p:nvPicPr>
          <p:cNvPr id="2" name="Picture 1">
            <a:extLst>
              <a:ext uri="{FF2B5EF4-FFF2-40B4-BE49-F238E27FC236}">
                <a16:creationId xmlns:a16="http://schemas.microsoft.com/office/drawing/2014/main" id="{60A9B5E1-80FA-63F2-8405-CF9883B336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94800" y="5947292"/>
            <a:ext cx="1109671" cy="516378"/>
          </a:xfrm>
          <a:prstGeom prst="rect">
            <a:avLst/>
          </a:prstGeom>
        </p:spPr>
      </p:pic>
      <p:sp>
        <p:nvSpPr>
          <p:cNvPr id="4" name="Rectangle 3">
            <a:extLst>
              <a:ext uri="{FF2B5EF4-FFF2-40B4-BE49-F238E27FC236}">
                <a16:creationId xmlns:a16="http://schemas.microsoft.com/office/drawing/2014/main" id="{D26B5B5F-FF12-3F1F-F580-9D89C7BB2F75}"/>
              </a:ext>
            </a:extLst>
          </p:cNvPr>
          <p:cNvSpPr/>
          <p:nvPr userDrawn="1"/>
        </p:nvSpPr>
        <p:spPr>
          <a:xfrm>
            <a:off x="0" y="1"/>
            <a:ext cx="4996993" cy="26049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96E8F094-895D-63E3-90D2-590ABC934B22}"/>
              </a:ext>
            </a:extLst>
          </p:cNvPr>
          <p:cNvSpPr txBox="1"/>
          <p:nvPr userDrawn="1"/>
        </p:nvSpPr>
        <p:spPr>
          <a:xfrm>
            <a:off x="410779" y="226512"/>
            <a:ext cx="1123659" cy="195182"/>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ptos" panose="02110004020202020204"/>
                <a:ea typeface="+mn-ea"/>
                <a:cs typeface="+mn-cs"/>
              </a:rPr>
              <a:t>CASE STUDY:</a:t>
            </a:r>
          </a:p>
        </p:txBody>
      </p:sp>
      <p:sp>
        <p:nvSpPr>
          <p:cNvPr id="22" name="TextBox 21">
            <a:extLst>
              <a:ext uri="{FF2B5EF4-FFF2-40B4-BE49-F238E27FC236}">
                <a16:creationId xmlns:a16="http://schemas.microsoft.com/office/drawing/2014/main" id="{83F6E3B3-1EB0-FF46-4446-A8CE730AEA28}"/>
              </a:ext>
            </a:extLst>
          </p:cNvPr>
          <p:cNvSpPr txBox="1"/>
          <p:nvPr userDrawn="1"/>
        </p:nvSpPr>
        <p:spPr>
          <a:xfrm>
            <a:off x="415369"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The Challenge</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AF04CD13-3C40-87C2-7035-535CBBE6A97F}"/>
              </a:ext>
            </a:extLst>
          </p:cNvPr>
          <p:cNvSpPr txBox="1"/>
          <p:nvPr userDrawn="1"/>
        </p:nvSpPr>
        <p:spPr>
          <a:xfrm>
            <a:off x="3156740"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Solution</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6C8B076D-449B-9E99-8E2A-F2AC8CDB7B33}"/>
              </a:ext>
            </a:extLst>
          </p:cNvPr>
          <p:cNvSpPr txBox="1"/>
          <p:nvPr userDrawn="1"/>
        </p:nvSpPr>
        <p:spPr>
          <a:xfrm>
            <a:off x="5891848" y="2987858"/>
            <a:ext cx="288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Outcome</a:t>
            </a:r>
            <a:endParaRPr kumimoji="0" lang="en-GB" sz="1100" b="0" i="0" u="none" strike="noStrike" kern="100" cap="none" spc="0" normalizeH="0" baseline="0" noProof="0" dirty="0">
              <a:ln>
                <a:noFill/>
              </a:ln>
              <a:effectLst/>
              <a:uLnTx/>
              <a:uFillTx/>
              <a:latin typeface="Aptos" panose="02110004020202020204"/>
              <a:ea typeface="Aptos" panose="020B0004020202020204" pitchFamily="34" charset="0"/>
              <a:cs typeface="Times New Roman" panose="02020603050405020304" pitchFamily="18" charset="0"/>
            </a:endParaRPr>
          </a:p>
        </p:txBody>
      </p:sp>
      <p:sp>
        <p:nvSpPr>
          <p:cNvPr id="50" name="Text Placeholder 49">
            <a:extLst>
              <a:ext uri="{FF2B5EF4-FFF2-40B4-BE49-F238E27FC236}">
                <a16:creationId xmlns:a16="http://schemas.microsoft.com/office/drawing/2014/main" id="{4982E268-AA58-269C-F44D-7ED3B81F0B48}"/>
              </a:ext>
            </a:extLst>
          </p:cNvPr>
          <p:cNvSpPr>
            <a:spLocks noGrp="1"/>
          </p:cNvSpPr>
          <p:nvPr>
            <p:ph type="body" sz="quarter" idx="12" hasCustomPrompt="1"/>
          </p:nvPr>
        </p:nvSpPr>
        <p:spPr>
          <a:xfrm>
            <a:off x="1531274" y="226512"/>
            <a:ext cx="3203229" cy="195182"/>
          </a:xfrm>
        </p:spPr>
        <p:txBody>
          <a:bodyPr wrap="square">
            <a:spAutoFit/>
          </a:bodyPr>
          <a:lstStyle>
            <a:lvl1pPr>
              <a:defRPr b="1" cap="all" baseline="0"/>
            </a:lvl1pPr>
          </a:lstStyle>
          <a:p>
            <a:pPr lvl="0"/>
            <a:r>
              <a:rPr lang="en-GB"/>
              <a:t>Service Title here</a:t>
            </a:r>
            <a:endParaRPr lang="en-US"/>
          </a:p>
        </p:txBody>
      </p:sp>
      <p:sp>
        <p:nvSpPr>
          <p:cNvPr id="52" name="Text Placeholder 51">
            <a:extLst>
              <a:ext uri="{FF2B5EF4-FFF2-40B4-BE49-F238E27FC236}">
                <a16:creationId xmlns:a16="http://schemas.microsoft.com/office/drawing/2014/main" id="{644DBA4B-F8AA-B5E4-0215-900639B3C9BE}"/>
              </a:ext>
            </a:extLst>
          </p:cNvPr>
          <p:cNvSpPr>
            <a:spLocks noGrp="1"/>
          </p:cNvSpPr>
          <p:nvPr>
            <p:ph type="body" sz="quarter" idx="13" hasCustomPrompt="1"/>
          </p:nvPr>
        </p:nvSpPr>
        <p:spPr>
          <a:xfrm>
            <a:off x="407987" y="535919"/>
            <a:ext cx="4339041" cy="965154"/>
          </a:xfrm>
        </p:spPr>
        <p:txBody>
          <a:bodyPr anchor="b" anchorCtr="0"/>
          <a:lstStyle>
            <a:lvl1pPr marL="0" indent="0">
              <a:lnSpc>
                <a:spcPct val="70000"/>
              </a:lnSpc>
              <a:buFont typeface="Arial" panose="020B0604020202020204" pitchFamily="34" charset="0"/>
              <a:buNone/>
              <a:defRPr sz="2400" b="1" cap="all"/>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a:t>Case study title here</a:t>
            </a:r>
            <a:endParaRPr lang="en-US"/>
          </a:p>
        </p:txBody>
      </p:sp>
      <p:sp>
        <p:nvSpPr>
          <p:cNvPr id="60" name="Text Placeholder 59">
            <a:extLst>
              <a:ext uri="{FF2B5EF4-FFF2-40B4-BE49-F238E27FC236}">
                <a16:creationId xmlns:a16="http://schemas.microsoft.com/office/drawing/2014/main" id="{3ACA9A3A-5A8F-6310-3E87-2D0AE5CA0A20}"/>
              </a:ext>
            </a:extLst>
          </p:cNvPr>
          <p:cNvSpPr>
            <a:spLocks noGrp="1"/>
          </p:cNvSpPr>
          <p:nvPr>
            <p:ph type="body" sz="quarter" idx="14" hasCustomPrompt="1"/>
          </p:nvPr>
        </p:nvSpPr>
        <p:spPr>
          <a:xfrm>
            <a:off x="407987" y="1910231"/>
            <a:ext cx="4321050" cy="601238"/>
          </a:xfrm>
        </p:spPr>
        <p:txBody>
          <a:bodyPr/>
          <a:lstStyle>
            <a:lvl1pPr>
              <a:defRPr sz="1600"/>
            </a:lvl1pPr>
            <a:lvl2pPr>
              <a:defRPr sz="1600"/>
            </a:lvl2pPr>
            <a:lvl3pPr>
              <a:defRPr sz="1600"/>
            </a:lvl3pPr>
            <a:lvl4pPr>
              <a:defRPr sz="1600"/>
            </a:lvl4pPr>
            <a:lvl5pPr>
              <a:defRPr sz="1600"/>
            </a:lvl5pPr>
          </a:lstStyle>
          <a:p>
            <a:pPr lvl="0"/>
            <a:r>
              <a:rPr lang="en-GB"/>
              <a:t>Subtitle here</a:t>
            </a:r>
            <a:endParaRPr lang="en-US"/>
          </a:p>
        </p:txBody>
      </p:sp>
      <p:sp>
        <p:nvSpPr>
          <p:cNvPr id="64" name="Text Placeholder 63">
            <a:extLst>
              <a:ext uri="{FF2B5EF4-FFF2-40B4-BE49-F238E27FC236}">
                <a16:creationId xmlns:a16="http://schemas.microsoft.com/office/drawing/2014/main" id="{59B54DCE-7593-D417-B390-B39A8A9C503A}"/>
              </a:ext>
            </a:extLst>
          </p:cNvPr>
          <p:cNvSpPr>
            <a:spLocks noGrp="1"/>
          </p:cNvSpPr>
          <p:nvPr>
            <p:ph type="body" sz="quarter" idx="15" hasCustomPrompt="1"/>
          </p:nvPr>
        </p:nvSpPr>
        <p:spPr>
          <a:xfrm>
            <a:off x="415369"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dirty="0"/>
              <a:t>Copy to go here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5" name="Text Placeholder 63">
            <a:extLst>
              <a:ext uri="{FF2B5EF4-FFF2-40B4-BE49-F238E27FC236}">
                <a16:creationId xmlns:a16="http://schemas.microsoft.com/office/drawing/2014/main" id="{1BBF4A75-220A-6697-420B-D63FB87001F2}"/>
              </a:ext>
            </a:extLst>
          </p:cNvPr>
          <p:cNvSpPr>
            <a:spLocks noGrp="1"/>
          </p:cNvSpPr>
          <p:nvPr>
            <p:ph type="body" sz="quarter" idx="16" hasCustomPrompt="1"/>
          </p:nvPr>
        </p:nvSpPr>
        <p:spPr>
          <a:xfrm>
            <a:off x="3154444"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66" name="Text Placeholder 63">
            <a:extLst>
              <a:ext uri="{FF2B5EF4-FFF2-40B4-BE49-F238E27FC236}">
                <a16:creationId xmlns:a16="http://schemas.microsoft.com/office/drawing/2014/main" id="{F6F29956-69FF-10FA-23BB-35425A13CC5B}"/>
              </a:ext>
            </a:extLst>
          </p:cNvPr>
          <p:cNvSpPr>
            <a:spLocks noGrp="1"/>
          </p:cNvSpPr>
          <p:nvPr>
            <p:ph type="body" sz="quarter" idx="17" hasCustomPrompt="1"/>
          </p:nvPr>
        </p:nvSpPr>
        <p:spPr>
          <a:xfrm>
            <a:off x="5891848" y="3282398"/>
            <a:ext cx="2808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70" name="Text Placeholder 69">
            <a:extLst>
              <a:ext uri="{FF2B5EF4-FFF2-40B4-BE49-F238E27FC236}">
                <a16:creationId xmlns:a16="http://schemas.microsoft.com/office/drawing/2014/main" id="{7370F29B-2ADE-F775-D41F-B9646C432603}"/>
              </a:ext>
            </a:extLst>
          </p:cNvPr>
          <p:cNvSpPr>
            <a:spLocks noGrp="1"/>
          </p:cNvSpPr>
          <p:nvPr>
            <p:ph type="body" sz="quarter" idx="19" hasCustomPrompt="1"/>
          </p:nvPr>
        </p:nvSpPr>
        <p:spPr>
          <a:xfrm>
            <a:off x="9121775" y="3061771"/>
            <a:ext cx="2770188" cy="693395"/>
          </a:xfrm>
        </p:spPr>
        <p:txBody>
          <a:bodyPr wrap="square">
            <a:spAutoFit/>
          </a:bodyPr>
          <a:lstStyle>
            <a:lvl1pPr>
              <a:defRPr sz="1000"/>
            </a:lvl1pPr>
            <a:lvl2pPr>
              <a:defRPr sz="1000"/>
            </a:lvl2pPr>
            <a:lvl3pPr>
              <a:defRPr sz="1000"/>
            </a:lvl3pPr>
            <a:lvl4pPr>
              <a:defRPr sz="1000"/>
            </a:lvl4pPr>
            <a:lvl5pPr>
              <a:defRPr sz="1000"/>
            </a:lvl5pPr>
          </a:lstStyle>
          <a:p>
            <a:pPr lvl="0"/>
            <a:r>
              <a:rPr lang="en-GB"/>
              <a:t>Copy here</a:t>
            </a:r>
          </a:p>
          <a:p>
            <a:pPr lvl="1"/>
            <a:r>
              <a:rPr lang="en-GB"/>
              <a:t>Second level</a:t>
            </a:r>
          </a:p>
          <a:p>
            <a:pPr lvl="2"/>
            <a:r>
              <a:rPr lang="en-GB"/>
              <a:t>Third level</a:t>
            </a:r>
          </a:p>
          <a:p>
            <a:pPr lvl="3"/>
            <a:r>
              <a:rPr lang="en-GB"/>
              <a:t>Fourth level</a:t>
            </a:r>
          </a:p>
          <a:p>
            <a:pPr lvl="4"/>
            <a:r>
              <a:rPr lang="en-GB"/>
              <a:t>Fifth level</a:t>
            </a:r>
            <a:endParaRPr lang="en-US"/>
          </a:p>
        </p:txBody>
      </p:sp>
      <p:sp>
        <p:nvSpPr>
          <p:cNvPr id="72" name="Text Placeholder 71">
            <a:extLst>
              <a:ext uri="{FF2B5EF4-FFF2-40B4-BE49-F238E27FC236}">
                <a16:creationId xmlns:a16="http://schemas.microsoft.com/office/drawing/2014/main" id="{8F63CF0D-ECDC-C1FA-4ED0-D75D85E9529D}"/>
              </a:ext>
            </a:extLst>
          </p:cNvPr>
          <p:cNvSpPr>
            <a:spLocks noGrp="1"/>
          </p:cNvSpPr>
          <p:nvPr>
            <p:ph type="body" sz="quarter" idx="20" hasCustomPrompt="1"/>
          </p:nvPr>
        </p:nvSpPr>
        <p:spPr>
          <a:xfrm>
            <a:off x="9121775" y="2777766"/>
            <a:ext cx="2770188" cy="250903"/>
          </a:xfrm>
        </p:spPr>
        <p:txBody>
          <a:bodyPr wrap="square">
            <a:spAutoFit/>
          </a:bodyPr>
          <a:lstStyle>
            <a:lvl1pPr>
              <a:defRPr sz="1800" b="1"/>
            </a:lvl1pPr>
            <a:lvl2pPr>
              <a:defRPr sz="1800" b="0"/>
            </a:lvl2pPr>
            <a:lvl3pPr>
              <a:defRPr sz="1800" b="0"/>
            </a:lvl3pPr>
            <a:lvl4pPr>
              <a:defRPr sz="1800" b="0"/>
            </a:lvl4pPr>
            <a:lvl5pPr>
              <a:defRPr sz="1800" b="0"/>
            </a:lvl5pPr>
          </a:lstStyle>
          <a:p>
            <a:pPr lvl="0"/>
            <a:r>
              <a:rPr lang="en-GB"/>
              <a:t>Title</a:t>
            </a:r>
            <a:endParaRPr lang="en-US"/>
          </a:p>
        </p:txBody>
      </p:sp>
      <p:sp>
        <p:nvSpPr>
          <p:cNvPr id="27" name="Rectangle 26">
            <a:extLst>
              <a:ext uri="{FF2B5EF4-FFF2-40B4-BE49-F238E27FC236}">
                <a16:creationId xmlns:a16="http://schemas.microsoft.com/office/drawing/2014/main" id="{08B71205-F57A-A71F-034F-5E320F51D976}"/>
              </a:ext>
            </a:extLst>
          </p:cNvPr>
          <p:cNvSpPr/>
          <p:nvPr userDrawn="1"/>
        </p:nvSpPr>
        <p:spPr>
          <a:xfrm>
            <a:off x="8920716" y="1"/>
            <a:ext cx="3271284" cy="26049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GB" sz="1800" b="1" i="0" u="none" strike="noStrike" kern="1200" cap="none" spc="0" normalizeH="0" baseline="0" noProof="0" dirty="0">
                <a:ln>
                  <a:noFill/>
                </a:ln>
                <a:solidFill>
                  <a:srgbClr val="000000"/>
                </a:solidFill>
                <a:effectLst/>
                <a:uLnTx/>
                <a:uFillTx/>
                <a:latin typeface="Arial"/>
                <a:ea typeface="Arial"/>
                <a:cs typeface="Arial"/>
                <a:sym typeface="Arial"/>
              </a:rPr>
              <a:t>Optimize every lift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8" name="Picture Placeholder 47">
            <a:extLst>
              <a:ext uri="{FF2B5EF4-FFF2-40B4-BE49-F238E27FC236}">
                <a16:creationId xmlns:a16="http://schemas.microsoft.com/office/drawing/2014/main" id="{E3DB609B-C854-8E4E-C0A3-6E84AFB0C07A}"/>
              </a:ext>
            </a:extLst>
          </p:cNvPr>
          <p:cNvSpPr>
            <a:spLocks noGrp="1"/>
          </p:cNvSpPr>
          <p:nvPr>
            <p:ph type="pic" sz="quarter" idx="11"/>
          </p:nvPr>
        </p:nvSpPr>
        <p:spPr>
          <a:xfrm>
            <a:off x="4997448" y="0"/>
            <a:ext cx="4755600" cy="2606400"/>
          </a:xfrm>
          <a:solidFill>
            <a:schemeClr val="bg1"/>
          </a:solidFill>
        </p:spPr>
        <p:txBody>
          <a:bodyPr anchor="ctr" anchorCtr="0"/>
          <a:lstStyle>
            <a:lvl1pPr algn="ctr">
              <a:defRPr/>
            </a:lvl1pPr>
          </a:lstStyle>
          <a:p>
            <a:r>
              <a:rPr lang="en-GB"/>
              <a:t>Click icon to add picture</a:t>
            </a:r>
            <a:endParaRPr lang="en-US" dirty="0"/>
          </a:p>
        </p:txBody>
      </p:sp>
      <p:sp>
        <p:nvSpPr>
          <p:cNvPr id="30" name="Freeform 75">
            <a:extLst>
              <a:ext uri="{FF2B5EF4-FFF2-40B4-BE49-F238E27FC236}">
                <a16:creationId xmlns:a16="http://schemas.microsoft.com/office/drawing/2014/main" id="{5F64F0A7-B833-68DA-CA02-5C4D3642820A}"/>
              </a:ext>
            </a:extLst>
          </p:cNvPr>
          <p:cNvSpPr>
            <a:spLocks noGrp="1"/>
          </p:cNvSpPr>
          <p:nvPr>
            <p:ph type="body" sz="quarter" idx="18" hasCustomPrompt="1"/>
          </p:nvPr>
        </p:nvSpPr>
        <p:spPr>
          <a:xfrm>
            <a:off x="9657616" y="370121"/>
            <a:ext cx="1797485" cy="1886400"/>
          </a:xfrm>
          <a:custGeom>
            <a:avLst/>
            <a:gdLst>
              <a:gd name="connsiteX0" fmla="*/ 898742 w 1797485"/>
              <a:gd name="connsiteY0" fmla="*/ 0 h 1886400"/>
              <a:gd name="connsiteX1" fmla="*/ 1767821 w 1797485"/>
              <a:gd name="connsiteY1" fmla="*/ 576064 h 1886400"/>
              <a:gd name="connsiteX2" fmla="*/ 1797485 w 1797485"/>
              <a:gd name="connsiteY2" fmla="*/ 657113 h 1886400"/>
              <a:gd name="connsiteX3" fmla="*/ 1797485 w 1797485"/>
              <a:gd name="connsiteY3" fmla="*/ 1229287 h 1886400"/>
              <a:gd name="connsiteX4" fmla="*/ 1767821 w 1797485"/>
              <a:gd name="connsiteY4" fmla="*/ 1310336 h 1886400"/>
              <a:gd name="connsiteX5" fmla="*/ 898742 w 1797485"/>
              <a:gd name="connsiteY5" fmla="*/ 1886400 h 1886400"/>
              <a:gd name="connsiteX6" fmla="*/ 29663 w 1797485"/>
              <a:gd name="connsiteY6" fmla="*/ 1310336 h 1886400"/>
              <a:gd name="connsiteX7" fmla="*/ 0 w 1797485"/>
              <a:gd name="connsiteY7" fmla="*/ 1229290 h 1886400"/>
              <a:gd name="connsiteX8" fmla="*/ 0 w 1797485"/>
              <a:gd name="connsiteY8" fmla="*/ 657110 h 1886400"/>
              <a:gd name="connsiteX9" fmla="*/ 29663 w 1797485"/>
              <a:gd name="connsiteY9" fmla="*/ 576064 h 1886400"/>
              <a:gd name="connsiteX10" fmla="*/ 898742 w 1797485"/>
              <a:gd name="connsiteY10" fmla="*/ 0 h 18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7485" h="1886400">
                <a:moveTo>
                  <a:pt x="898742" y="0"/>
                </a:moveTo>
                <a:cubicBezTo>
                  <a:pt x="1289428" y="0"/>
                  <a:pt x="1624635" y="237535"/>
                  <a:pt x="1767821" y="576064"/>
                </a:cubicBezTo>
                <a:lnTo>
                  <a:pt x="1797485" y="657113"/>
                </a:lnTo>
                <a:lnTo>
                  <a:pt x="1797485" y="1229287"/>
                </a:lnTo>
                <a:lnTo>
                  <a:pt x="1767821" y="1310336"/>
                </a:lnTo>
                <a:cubicBezTo>
                  <a:pt x="1624635" y="1648865"/>
                  <a:pt x="1289428" y="1886400"/>
                  <a:pt x="898742" y="1886400"/>
                </a:cubicBezTo>
                <a:cubicBezTo>
                  <a:pt x="508056" y="1886400"/>
                  <a:pt x="172849" y="1648865"/>
                  <a:pt x="29663" y="1310336"/>
                </a:cubicBezTo>
                <a:lnTo>
                  <a:pt x="0" y="1229290"/>
                </a:lnTo>
                <a:lnTo>
                  <a:pt x="0" y="657110"/>
                </a:lnTo>
                <a:lnTo>
                  <a:pt x="29663" y="576064"/>
                </a:lnTo>
                <a:cubicBezTo>
                  <a:pt x="172849" y="237535"/>
                  <a:pt x="508056" y="0"/>
                  <a:pt x="898742" y="0"/>
                </a:cubicBezTo>
                <a:close/>
              </a:path>
            </a:pathLst>
          </a:custGeom>
        </p:spPr>
        <p:txBody>
          <a:bodyPr wrap="square" lIns="72000" tIns="72000" rIns="72000" bIns="72000" anchor="ctr" anchorCtr="0">
            <a:noAutofit/>
          </a:bodyPr>
          <a:lstStyle>
            <a:lvl1pPr algn="ctr">
              <a:spcAft>
                <a:spcPts val="500"/>
              </a:spcAft>
              <a:defRPr sz="1400" b="1">
                <a:solidFill>
                  <a:schemeClr val="bg1"/>
                </a:solidFill>
              </a:defRPr>
            </a:lvl1pPr>
            <a:lvl2pPr algn="ctr">
              <a:defRPr sz="1400" b="1"/>
            </a:lvl2pPr>
            <a:lvl3pPr algn="ctr">
              <a:defRPr sz="1400" b="1"/>
            </a:lvl3pPr>
            <a:lvl4pPr algn="ctr">
              <a:defRPr sz="1400" b="1"/>
            </a:lvl4pPr>
            <a:lvl5pPr algn="ctr">
              <a:defRPr sz="1400" b="1"/>
            </a:lvl5pPr>
          </a:lstStyle>
          <a:p>
            <a:pPr lvl="0"/>
            <a:r>
              <a:rPr lang="en-GB" dirty="0"/>
              <a:t>Key stats to go here</a:t>
            </a:r>
            <a:endParaRPr lang="en-US" dirty="0"/>
          </a:p>
        </p:txBody>
      </p:sp>
      <p:sp>
        <p:nvSpPr>
          <p:cNvPr id="108" name="TextBox 107">
            <a:extLst>
              <a:ext uri="{FF2B5EF4-FFF2-40B4-BE49-F238E27FC236}">
                <a16:creationId xmlns:a16="http://schemas.microsoft.com/office/drawing/2014/main" id="{D001E671-4321-F24C-C713-E6DBF9E9480C}"/>
              </a:ext>
            </a:extLst>
          </p:cNvPr>
          <p:cNvSpPr txBox="1"/>
          <p:nvPr userDrawn="1"/>
        </p:nvSpPr>
        <p:spPr>
          <a:xfrm>
            <a:off x="1076648" y="6432372"/>
            <a:ext cx="1109599"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248C84"/>
                </a:solidFill>
                <a:effectLst/>
                <a:uLnTx/>
                <a:uFillTx/>
                <a:latin typeface="Aptos" panose="02110004020202020204"/>
                <a:ea typeface="+mn-ea"/>
                <a:cs typeface="+mn-cs"/>
              </a:rPr>
              <a:t>Pre-Com/Com/CSU</a:t>
            </a:r>
          </a:p>
        </p:txBody>
      </p:sp>
      <p:sp>
        <p:nvSpPr>
          <p:cNvPr id="109" name="Flowchart: Extract 108">
            <a:extLst>
              <a:ext uri="{FF2B5EF4-FFF2-40B4-BE49-F238E27FC236}">
                <a16:creationId xmlns:a16="http://schemas.microsoft.com/office/drawing/2014/main" id="{5056FF1D-0450-2972-46DC-8CBA983918F8}"/>
              </a:ext>
            </a:extLst>
          </p:cNvPr>
          <p:cNvSpPr/>
          <p:nvPr userDrawn="1"/>
        </p:nvSpPr>
        <p:spPr>
          <a:xfrm rot="5400000">
            <a:off x="1685528" y="626722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D7726333-2FD4-AF77-CD8B-AE8157432FB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rot="7494864">
            <a:off x="9319212" y="150667"/>
            <a:ext cx="2430925" cy="2340000"/>
          </a:xfrm>
          <a:prstGeom prst="rect">
            <a:avLst/>
          </a:prstGeom>
        </p:spPr>
      </p:pic>
      <p:grpSp>
        <p:nvGrpSpPr>
          <p:cNvPr id="6" name="Group 5">
            <a:extLst>
              <a:ext uri="{FF2B5EF4-FFF2-40B4-BE49-F238E27FC236}">
                <a16:creationId xmlns:a16="http://schemas.microsoft.com/office/drawing/2014/main" id="{9A0402B8-568E-E864-B165-476515FBE058}"/>
              </a:ext>
            </a:extLst>
          </p:cNvPr>
          <p:cNvGrpSpPr/>
          <p:nvPr userDrawn="1"/>
        </p:nvGrpSpPr>
        <p:grpSpPr>
          <a:xfrm>
            <a:off x="-615504" y="1033413"/>
            <a:ext cx="6228000" cy="1060793"/>
            <a:chOff x="-216364" y="1921484"/>
            <a:chExt cx="5586197" cy="1060793"/>
          </a:xfrm>
        </p:grpSpPr>
        <p:pic>
          <p:nvPicPr>
            <p:cNvPr id="7" name="Picture 6">
              <a:extLst>
                <a:ext uri="{FF2B5EF4-FFF2-40B4-BE49-F238E27FC236}">
                  <a16:creationId xmlns:a16="http://schemas.microsoft.com/office/drawing/2014/main" id="{C2B090B0-9B73-4664-FBB8-3E9BCA8C5B93}"/>
                </a:ext>
              </a:extLst>
            </p:cNvPr>
            <p:cNvPicPr>
              <a:picLocks noChangeAspect="1"/>
            </p:cNvPicPr>
            <p:nvPr userDrawn="1"/>
          </p:nvPicPr>
          <p:blipFill>
            <a:blip r:embed="rId4">
              <a:alphaModFix amt="70000"/>
              <a:extLst>
                <a:ext uri="{28A0092B-C50C-407E-A947-70E740481C1C}">
                  <a14:useLocalDpi xmlns:a14="http://schemas.microsoft.com/office/drawing/2010/main"/>
                </a:ext>
              </a:extLst>
            </a:blip>
            <a:srcRect/>
            <a:stretch/>
          </p:blipFill>
          <p:spPr>
            <a:xfrm>
              <a:off x="-216364" y="1921484"/>
              <a:ext cx="5586197" cy="1060793"/>
            </a:xfrm>
            <a:prstGeom prst="rect">
              <a:avLst/>
            </a:prstGeom>
          </p:spPr>
        </p:pic>
        <p:cxnSp>
          <p:nvCxnSpPr>
            <p:cNvPr id="8" name="Straight Connector 7">
              <a:extLst>
                <a:ext uri="{FF2B5EF4-FFF2-40B4-BE49-F238E27FC236}">
                  <a16:creationId xmlns:a16="http://schemas.microsoft.com/office/drawing/2014/main" id="{0C483031-B838-0846-1C4D-542A48103285}"/>
                </a:ext>
              </a:extLst>
            </p:cNvPr>
            <p:cNvCxnSpPr>
              <a:cxnSpLocks/>
            </p:cNvCxnSpPr>
            <p:nvPr/>
          </p:nvCxnSpPr>
          <p:spPr>
            <a:xfrm>
              <a:off x="760534" y="2537304"/>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06162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ase Study 4 (Ops &amp; Mai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8AE6EF9-CC8A-271D-37FA-D7EF9FC158A5}"/>
              </a:ext>
            </a:extLst>
          </p:cNvPr>
          <p:cNvSpPr/>
          <p:nvPr userDrawn="1"/>
        </p:nvSpPr>
        <p:spPr>
          <a:xfrm>
            <a:off x="8920716" y="2604976"/>
            <a:ext cx="3271284" cy="4253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7C00B25-30A9-7948-8D06-CA0C9D575B8E}"/>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grpSp>
        <p:nvGrpSpPr>
          <p:cNvPr id="109" name="Group 108">
            <a:extLst>
              <a:ext uri="{FF2B5EF4-FFF2-40B4-BE49-F238E27FC236}">
                <a16:creationId xmlns:a16="http://schemas.microsoft.com/office/drawing/2014/main" id="{A2AACDBC-6239-FE63-8F7F-BE189DAD020F}"/>
              </a:ext>
            </a:extLst>
          </p:cNvPr>
          <p:cNvGrpSpPr/>
          <p:nvPr userDrawn="1"/>
        </p:nvGrpSpPr>
        <p:grpSpPr>
          <a:xfrm>
            <a:off x="415369" y="6152025"/>
            <a:ext cx="1903335" cy="288000"/>
            <a:chOff x="8445840" y="6168905"/>
            <a:chExt cx="1903335" cy="288000"/>
          </a:xfrm>
        </p:grpSpPr>
        <p:sp>
          <p:nvSpPr>
            <p:cNvPr id="110" name="Oval 109">
              <a:extLst>
                <a:ext uri="{FF2B5EF4-FFF2-40B4-BE49-F238E27FC236}">
                  <a16:creationId xmlns:a16="http://schemas.microsoft.com/office/drawing/2014/main" id="{56A7FF8D-A997-9414-78D1-1C6E2EDAE991}"/>
                </a:ext>
              </a:extLst>
            </p:cNvPr>
            <p:cNvSpPr/>
            <p:nvPr/>
          </p:nvSpPr>
          <p:spPr>
            <a:xfrm>
              <a:off x="10061175"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6</a:t>
              </a:r>
            </a:p>
          </p:txBody>
        </p:sp>
        <p:sp>
          <p:nvSpPr>
            <p:cNvPr id="111" name="Oval 110">
              <a:extLst>
                <a:ext uri="{FF2B5EF4-FFF2-40B4-BE49-F238E27FC236}">
                  <a16:creationId xmlns:a16="http://schemas.microsoft.com/office/drawing/2014/main" id="{DBCBACCE-554F-3764-6D18-8BA0221F5959}"/>
                </a:ext>
              </a:extLst>
            </p:cNvPr>
            <p:cNvSpPr/>
            <p:nvPr/>
          </p:nvSpPr>
          <p:spPr>
            <a:xfrm>
              <a:off x="8445840"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1</a:t>
              </a:r>
            </a:p>
          </p:txBody>
        </p:sp>
        <p:sp>
          <p:nvSpPr>
            <p:cNvPr id="112" name="Oval 111">
              <a:extLst>
                <a:ext uri="{FF2B5EF4-FFF2-40B4-BE49-F238E27FC236}">
                  <a16:creationId xmlns:a16="http://schemas.microsoft.com/office/drawing/2014/main" id="{2DCCD86F-EA30-9218-8865-8DD99AA1ABBE}"/>
                </a:ext>
              </a:extLst>
            </p:cNvPr>
            <p:cNvSpPr/>
            <p:nvPr/>
          </p:nvSpPr>
          <p:spPr>
            <a:xfrm>
              <a:off x="8772045"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2</a:t>
              </a:r>
            </a:p>
          </p:txBody>
        </p:sp>
        <p:sp>
          <p:nvSpPr>
            <p:cNvPr id="113" name="Rectangle 112">
              <a:extLst>
                <a:ext uri="{FF2B5EF4-FFF2-40B4-BE49-F238E27FC236}">
                  <a16:creationId xmlns:a16="http://schemas.microsoft.com/office/drawing/2014/main" id="{1542EBAB-23E9-728F-FC71-6F82863E7CFD}"/>
                </a:ext>
              </a:extLst>
            </p:cNvPr>
            <p:cNvSpPr/>
            <p:nvPr/>
          </p:nvSpPr>
          <p:spPr>
            <a:xfrm>
              <a:off x="8700419"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14" name="Oval 113">
              <a:extLst>
                <a:ext uri="{FF2B5EF4-FFF2-40B4-BE49-F238E27FC236}">
                  <a16:creationId xmlns:a16="http://schemas.microsoft.com/office/drawing/2014/main" id="{981A8853-8FEF-2C52-4A11-8FCA0F7AA521}"/>
                </a:ext>
              </a:extLst>
            </p:cNvPr>
            <p:cNvSpPr/>
            <p:nvPr/>
          </p:nvSpPr>
          <p:spPr>
            <a:xfrm>
              <a:off x="9094272"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3</a:t>
              </a:r>
            </a:p>
          </p:txBody>
        </p:sp>
        <p:sp>
          <p:nvSpPr>
            <p:cNvPr id="115" name="Oval 114">
              <a:extLst>
                <a:ext uri="{FF2B5EF4-FFF2-40B4-BE49-F238E27FC236}">
                  <a16:creationId xmlns:a16="http://schemas.microsoft.com/office/drawing/2014/main" id="{A7F82B22-DE33-E8CC-E568-0535AAC2966A}"/>
                </a:ext>
              </a:extLst>
            </p:cNvPr>
            <p:cNvSpPr/>
            <p:nvPr/>
          </p:nvSpPr>
          <p:spPr>
            <a:xfrm>
              <a:off x="9418917" y="6168905"/>
              <a:ext cx="288000" cy="288000"/>
            </a:xfrm>
            <a:prstGeom prst="ellipse">
              <a:avLst/>
            </a:prstGeom>
            <a:solidFill>
              <a:sysClr val="window" lastClr="FFFFFF"/>
            </a:solidFill>
            <a:ln w="19050" cap="flat" cmpd="sng" algn="ctr">
              <a:solidFill>
                <a:srgbClr val="266B7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266B7E"/>
                  </a:solidFill>
                  <a:effectLst/>
                  <a:uLnTx/>
                  <a:uFillTx/>
                  <a:latin typeface="Aptos" panose="02110004020202020204"/>
                  <a:ea typeface="+mn-ea"/>
                  <a:cs typeface="+mn-cs"/>
                </a:rPr>
                <a:t>4</a:t>
              </a:r>
            </a:p>
          </p:txBody>
        </p:sp>
        <p:sp>
          <p:nvSpPr>
            <p:cNvPr id="116" name="Oval 115">
              <a:extLst>
                <a:ext uri="{FF2B5EF4-FFF2-40B4-BE49-F238E27FC236}">
                  <a16:creationId xmlns:a16="http://schemas.microsoft.com/office/drawing/2014/main" id="{D7699014-899B-5DF3-57CD-7623B05481B2}"/>
                </a:ext>
              </a:extLst>
            </p:cNvPr>
            <p:cNvSpPr/>
            <p:nvPr/>
          </p:nvSpPr>
          <p:spPr>
            <a:xfrm>
              <a:off x="9741144"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5</a:t>
              </a:r>
            </a:p>
          </p:txBody>
        </p:sp>
        <p:sp>
          <p:nvSpPr>
            <p:cNvPr id="117" name="Rectangle 116">
              <a:extLst>
                <a:ext uri="{FF2B5EF4-FFF2-40B4-BE49-F238E27FC236}">
                  <a16:creationId xmlns:a16="http://schemas.microsoft.com/office/drawing/2014/main" id="{4AFB8685-B95B-BD97-A1E2-9A63F8ED42EA}"/>
                </a:ext>
              </a:extLst>
            </p:cNvPr>
            <p:cNvSpPr/>
            <p:nvPr/>
          </p:nvSpPr>
          <p:spPr>
            <a:xfrm>
              <a:off x="9025895"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18" name="Rectangle 117">
              <a:extLst>
                <a:ext uri="{FF2B5EF4-FFF2-40B4-BE49-F238E27FC236}">
                  <a16:creationId xmlns:a16="http://schemas.microsoft.com/office/drawing/2014/main" id="{2347AC43-7777-5549-497A-800900743FCD}"/>
                </a:ext>
              </a:extLst>
            </p:cNvPr>
            <p:cNvSpPr/>
            <p:nvPr/>
          </p:nvSpPr>
          <p:spPr>
            <a:xfrm>
              <a:off x="9351368"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19" name="Rectangle 118">
              <a:extLst>
                <a:ext uri="{FF2B5EF4-FFF2-40B4-BE49-F238E27FC236}">
                  <a16:creationId xmlns:a16="http://schemas.microsoft.com/office/drawing/2014/main" id="{905A2A11-2F8E-411E-E7C7-BBBCA95A366D}"/>
                </a:ext>
              </a:extLst>
            </p:cNvPr>
            <p:cNvSpPr/>
            <p:nvPr/>
          </p:nvSpPr>
          <p:spPr>
            <a:xfrm>
              <a:off x="9696520"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0" name="Flowchart: Extract 119">
              <a:extLst>
                <a:ext uri="{FF2B5EF4-FFF2-40B4-BE49-F238E27FC236}">
                  <a16:creationId xmlns:a16="http://schemas.microsoft.com/office/drawing/2014/main" id="{775C339E-F978-891F-2254-EFD906F50001}"/>
                </a:ext>
              </a:extLst>
            </p:cNvPr>
            <p:cNvSpPr/>
            <p:nvPr/>
          </p:nvSpPr>
          <p:spPr>
            <a:xfrm rot="5400000">
              <a:off x="8728380"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1" name="Flowchart: Extract 120">
              <a:extLst>
                <a:ext uri="{FF2B5EF4-FFF2-40B4-BE49-F238E27FC236}">
                  <a16:creationId xmlns:a16="http://schemas.microsoft.com/office/drawing/2014/main" id="{53910E4B-1F94-1DC6-9F8D-C6A9A8EFD009}"/>
                </a:ext>
              </a:extLst>
            </p:cNvPr>
            <p:cNvSpPr/>
            <p:nvPr/>
          </p:nvSpPr>
          <p:spPr>
            <a:xfrm rot="5400000">
              <a:off x="9060214"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2" name="Flowchart: Extract 121">
              <a:extLst>
                <a:ext uri="{FF2B5EF4-FFF2-40B4-BE49-F238E27FC236}">
                  <a16:creationId xmlns:a16="http://schemas.microsoft.com/office/drawing/2014/main" id="{7C74D7FF-1E05-1A71-C460-F7BCCB4D93C0}"/>
                </a:ext>
              </a:extLst>
            </p:cNvPr>
            <p:cNvSpPr/>
            <p:nvPr/>
          </p:nvSpPr>
          <p:spPr>
            <a:xfrm rot="5400000">
              <a:off x="9379326" y="6284105"/>
              <a:ext cx="72000" cy="57600"/>
            </a:xfrm>
            <a:prstGeom prst="flowChartExtract">
              <a:avLst/>
            </a:prstGeom>
            <a:solidFill>
              <a:srgbClr val="266B7E"/>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3" name="Flowchart: Extract 122">
              <a:extLst>
                <a:ext uri="{FF2B5EF4-FFF2-40B4-BE49-F238E27FC236}">
                  <a16:creationId xmlns:a16="http://schemas.microsoft.com/office/drawing/2014/main" id="{4C865A1F-D59E-FDC3-9EAD-165AC3CE184A}"/>
                </a:ext>
              </a:extLst>
            </p:cNvPr>
            <p:cNvSpPr/>
            <p:nvPr/>
          </p:nvSpPr>
          <p:spPr>
            <a:xfrm rot="5400000">
              <a:off x="9705390"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4" name="Rectangle 123">
              <a:extLst>
                <a:ext uri="{FF2B5EF4-FFF2-40B4-BE49-F238E27FC236}">
                  <a16:creationId xmlns:a16="http://schemas.microsoft.com/office/drawing/2014/main" id="{8DD47551-53E1-3DDF-9E56-F409FE422A3F}"/>
                </a:ext>
              </a:extLst>
            </p:cNvPr>
            <p:cNvSpPr/>
            <p:nvPr/>
          </p:nvSpPr>
          <p:spPr>
            <a:xfrm>
              <a:off x="10022764"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5" name="Flowchart: Extract 124">
              <a:extLst>
                <a:ext uri="{FF2B5EF4-FFF2-40B4-BE49-F238E27FC236}">
                  <a16:creationId xmlns:a16="http://schemas.microsoft.com/office/drawing/2014/main" id="{04662BD0-9E4A-B68C-ADC1-0B39071C9240}"/>
                </a:ext>
              </a:extLst>
            </p:cNvPr>
            <p:cNvSpPr/>
            <p:nvPr/>
          </p:nvSpPr>
          <p:spPr>
            <a:xfrm rot="5400000">
              <a:off x="10031634"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sp>
        <p:nvSpPr>
          <p:cNvPr id="3" name="Slide Number Placeholder 2">
            <a:extLst>
              <a:ext uri="{FF2B5EF4-FFF2-40B4-BE49-F238E27FC236}">
                <a16:creationId xmlns:a16="http://schemas.microsoft.com/office/drawing/2014/main" id="{02EE6B21-52D5-5373-C64E-3F4B9889DA39}"/>
              </a:ext>
            </a:extLst>
          </p:cNvPr>
          <p:cNvSpPr>
            <a:spLocks noGrp="1"/>
          </p:cNvSpPr>
          <p:nvPr>
            <p:ph type="sldNum" sz="quarter" idx="10"/>
          </p:nvPr>
        </p:nvSpPr>
        <p:spPr/>
        <p:txBody>
          <a:bodyPr/>
          <a:lstStyle/>
          <a:p>
            <a:fld id="{1F844428-A29F-4698-9E75-EA6891295689}" type="slidenum">
              <a:rPr lang="en-GB" smtClean="0"/>
              <a:pPr/>
              <a:t>‹#›</a:t>
            </a:fld>
            <a:endParaRPr lang="en-GB" dirty="0"/>
          </a:p>
        </p:txBody>
      </p:sp>
      <p:pic>
        <p:nvPicPr>
          <p:cNvPr id="2" name="Picture 1">
            <a:extLst>
              <a:ext uri="{FF2B5EF4-FFF2-40B4-BE49-F238E27FC236}">
                <a16:creationId xmlns:a16="http://schemas.microsoft.com/office/drawing/2014/main" id="{60A9B5E1-80FA-63F2-8405-CF9883B336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94800" y="5947292"/>
            <a:ext cx="1109671" cy="516378"/>
          </a:xfrm>
          <a:prstGeom prst="rect">
            <a:avLst/>
          </a:prstGeom>
        </p:spPr>
      </p:pic>
      <p:sp>
        <p:nvSpPr>
          <p:cNvPr id="4" name="Rectangle 3">
            <a:extLst>
              <a:ext uri="{FF2B5EF4-FFF2-40B4-BE49-F238E27FC236}">
                <a16:creationId xmlns:a16="http://schemas.microsoft.com/office/drawing/2014/main" id="{D26B5B5F-FF12-3F1F-F580-9D89C7BB2F75}"/>
              </a:ext>
            </a:extLst>
          </p:cNvPr>
          <p:cNvSpPr/>
          <p:nvPr userDrawn="1"/>
        </p:nvSpPr>
        <p:spPr>
          <a:xfrm>
            <a:off x="0" y="1"/>
            <a:ext cx="4996993" cy="26049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96E8F094-895D-63E3-90D2-590ABC934B22}"/>
              </a:ext>
            </a:extLst>
          </p:cNvPr>
          <p:cNvSpPr txBox="1"/>
          <p:nvPr userDrawn="1"/>
        </p:nvSpPr>
        <p:spPr>
          <a:xfrm>
            <a:off x="410779" y="226512"/>
            <a:ext cx="1123659" cy="195182"/>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ptos" panose="02110004020202020204"/>
                <a:ea typeface="+mn-ea"/>
                <a:cs typeface="+mn-cs"/>
              </a:rPr>
              <a:t>CASE STUDY:</a:t>
            </a:r>
          </a:p>
        </p:txBody>
      </p:sp>
      <p:sp>
        <p:nvSpPr>
          <p:cNvPr id="22" name="TextBox 21">
            <a:extLst>
              <a:ext uri="{FF2B5EF4-FFF2-40B4-BE49-F238E27FC236}">
                <a16:creationId xmlns:a16="http://schemas.microsoft.com/office/drawing/2014/main" id="{83F6E3B3-1EB0-FF46-4446-A8CE730AEA28}"/>
              </a:ext>
            </a:extLst>
          </p:cNvPr>
          <p:cNvSpPr txBox="1"/>
          <p:nvPr userDrawn="1"/>
        </p:nvSpPr>
        <p:spPr>
          <a:xfrm>
            <a:off x="415369"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The Challenge</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AF04CD13-3C40-87C2-7035-535CBBE6A97F}"/>
              </a:ext>
            </a:extLst>
          </p:cNvPr>
          <p:cNvSpPr txBox="1"/>
          <p:nvPr userDrawn="1"/>
        </p:nvSpPr>
        <p:spPr>
          <a:xfrm>
            <a:off x="3156740"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Solution</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6C8B076D-449B-9E99-8E2A-F2AC8CDB7B33}"/>
              </a:ext>
            </a:extLst>
          </p:cNvPr>
          <p:cNvSpPr txBox="1"/>
          <p:nvPr userDrawn="1"/>
        </p:nvSpPr>
        <p:spPr>
          <a:xfrm>
            <a:off x="5891848" y="2987858"/>
            <a:ext cx="288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Outcome</a:t>
            </a:r>
            <a:endParaRPr kumimoji="0" lang="en-GB" sz="1100" b="0" i="0" u="none" strike="noStrike" kern="100" cap="none" spc="0" normalizeH="0" baseline="0" noProof="0" dirty="0">
              <a:ln>
                <a:noFill/>
              </a:ln>
              <a:effectLst/>
              <a:uLnTx/>
              <a:uFillTx/>
              <a:latin typeface="Aptos" panose="02110004020202020204"/>
              <a:ea typeface="Aptos" panose="020B0004020202020204" pitchFamily="34" charset="0"/>
              <a:cs typeface="Times New Roman" panose="02020603050405020304" pitchFamily="18" charset="0"/>
            </a:endParaRPr>
          </a:p>
        </p:txBody>
      </p:sp>
      <p:sp>
        <p:nvSpPr>
          <p:cNvPr id="50" name="Text Placeholder 49">
            <a:extLst>
              <a:ext uri="{FF2B5EF4-FFF2-40B4-BE49-F238E27FC236}">
                <a16:creationId xmlns:a16="http://schemas.microsoft.com/office/drawing/2014/main" id="{4982E268-AA58-269C-F44D-7ED3B81F0B48}"/>
              </a:ext>
            </a:extLst>
          </p:cNvPr>
          <p:cNvSpPr>
            <a:spLocks noGrp="1"/>
          </p:cNvSpPr>
          <p:nvPr>
            <p:ph type="body" sz="quarter" idx="12" hasCustomPrompt="1"/>
          </p:nvPr>
        </p:nvSpPr>
        <p:spPr>
          <a:xfrm>
            <a:off x="1531274" y="226512"/>
            <a:ext cx="3203229" cy="195182"/>
          </a:xfrm>
        </p:spPr>
        <p:txBody>
          <a:bodyPr wrap="square">
            <a:spAutoFit/>
          </a:bodyPr>
          <a:lstStyle>
            <a:lvl1pPr>
              <a:defRPr b="1" cap="all" baseline="0"/>
            </a:lvl1pPr>
          </a:lstStyle>
          <a:p>
            <a:pPr lvl="0"/>
            <a:r>
              <a:rPr lang="en-GB"/>
              <a:t>Service Title here</a:t>
            </a:r>
            <a:endParaRPr lang="en-US"/>
          </a:p>
        </p:txBody>
      </p:sp>
      <p:sp>
        <p:nvSpPr>
          <p:cNvPr id="52" name="Text Placeholder 51">
            <a:extLst>
              <a:ext uri="{FF2B5EF4-FFF2-40B4-BE49-F238E27FC236}">
                <a16:creationId xmlns:a16="http://schemas.microsoft.com/office/drawing/2014/main" id="{644DBA4B-F8AA-B5E4-0215-900639B3C9BE}"/>
              </a:ext>
            </a:extLst>
          </p:cNvPr>
          <p:cNvSpPr>
            <a:spLocks noGrp="1"/>
          </p:cNvSpPr>
          <p:nvPr>
            <p:ph type="body" sz="quarter" idx="13" hasCustomPrompt="1"/>
          </p:nvPr>
        </p:nvSpPr>
        <p:spPr>
          <a:xfrm>
            <a:off x="407987" y="535919"/>
            <a:ext cx="4339041" cy="965154"/>
          </a:xfrm>
        </p:spPr>
        <p:txBody>
          <a:bodyPr anchor="b" anchorCtr="0"/>
          <a:lstStyle>
            <a:lvl1pPr marL="0" indent="0">
              <a:lnSpc>
                <a:spcPct val="70000"/>
              </a:lnSpc>
              <a:buFont typeface="Arial" panose="020B0604020202020204" pitchFamily="34" charset="0"/>
              <a:buNone/>
              <a:defRPr sz="2400" b="1" cap="all"/>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a:t>Case study title here</a:t>
            </a:r>
            <a:endParaRPr lang="en-US"/>
          </a:p>
        </p:txBody>
      </p:sp>
      <p:sp>
        <p:nvSpPr>
          <p:cNvPr id="60" name="Text Placeholder 59">
            <a:extLst>
              <a:ext uri="{FF2B5EF4-FFF2-40B4-BE49-F238E27FC236}">
                <a16:creationId xmlns:a16="http://schemas.microsoft.com/office/drawing/2014/main" id="{3ACA9A3A-5A8F-6310-3E87-2D0AE5CA0A20}"/>
              </a:ext>
            </a:extLst>
          </p:cNvPr>
          <p:cNvSpPr>
            <a:spLocks noGrp="1"/>
          </p:cNvSpPr>
          <p:nvPr>
            <p:ph type="body" sz="quarter" idx="14" hasCustomPrompt="1"/>
          </p:nvPr>
        </p:nvSpPr>
        <p:spPr>
          <a:xfrm>
            <a:off x="407987" y="1910231"/>
            <a:ext cx="4321050" cy="601238"/>
          </a:xfrm>
        </p:spPr>
        <p:txBody>
          <a:bodyPr/>
          <a:lstStyle>
            <a:lvl1pPr>
              <a:defRPr sz="1600"/>
            </a:lvl1pPr>
            <a:lvl2pPr>
              <a:defRPr sz="1600"/>
            </a:lvl2pPr>
            <a:lvl3pPr>
              <a:defRPr sz="1600"/>
            </a:lvl3pPr>
            <a:lvl4pPr>
              <a:defRPr sz="1600"/>
            </a:lvl4pPr>
            <a:lvl5pPr>
              <a:defRPr sz="1600"/>
            </a:lvl5pPr>
          </a:lstStyle>
          <a:p>
            <a:pPr lvl="0"/>
            <a:r>
              <a:rPr lang="en-GB"/>
              <a:t>Subtitle here</a:t>
            </a:r>
            <a:endParaRPr lang="en-US"/>
          </a:p>
        </p:txBody>
      </p:sp>
      <p:sp>
        <p:nvSpPr>
          <p:cNvPr id="64" name="Text Placeholder 63">
            <a:extLst>
              <a:ext uri="{FF2B5EF4-FFF2-40B4-BE49-F238E27FC236}">
                <a16:creationId xmlns:a16="http://schemas.microsoft.com/office/drawing/2014/main" id="{59B54DCE-7593-D417-B390-B39A8A9C503A}"/>
              </a:ext>
            </a:extLst>
          </p:cNvPr>
          <p:cNvSpPr>
            <a:spLocks noGrp="1"/>
          </p:cNvSpPr>
          <p:nvPr>
            <p:ph type="body" sz="quarter" idx="15" hasCustomPrompt="1"/>
          </p:nvPr>
        </p:nvSpPr>
        <p:spPr>
          <a:xfrm>
            <a:off x="415369"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dirty="0"/>
              <a:t>Copy to go here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5" name="Text Placeholder 63">
            <a:extLst>
              <a:ext uri="{FF2B5EF4-FFF2-40B4-BE49-F238E27FC236}">
                <a16:creationId xmlns:a16="http://schemas.microsoft.com/office/drawing/2014/main" id="{1BBF4A75-220A-6697-420B-D63FB87001F2}"/>
              </a:ext>
            </a:extLst>
          </p:cNvPr>
          <p:cNvSpPr>
            <a:spLocks noGrp="1"/>
          </p:cNvSpPr>
          <p:nvPr>
            <p:ph type="body" sz="quarter" idx="16" hasCustomPrompt="1"/>
          </p:nvPr>
        </p:nvSpPr>
        <p:spPr>
          <a:xfrm>
            <a:off x="3154444"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66" name="Text Placeholder 63">
            <a:extLst>
              <a:ext uri="{FF2B5EF4-FFF2-40B4-BE49-F238E27FC236}">
                <a16:creationId xmlns:a16="http://schemas.microsoft.com/office/drawing/2014/main" id="{F6F29956-69FF-10FA-23BB-35425A13CC5B}"/>
              </a:ext>
            </a:extLst>
          </p:cNvPr>
          <p:cNvSpPr>
            <a:spLocks noGrp="1"/>
          </p:cNvSpPr>
          <p:nvPr>
            <p:ph type="body" sz="quarter" idx="17" hasCustomPrompt="1"/>
          </p:nvPr>
        </p:nvSpPr>
        <p:spPr>
          <a:xfrm>
            <a:off x="5891848" y="3282398"/>
            <a:ext cx="2808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70" name="Text Placeholder 69">
            <a:extLst>
              <a:ext uri="{FF2B5EF4-FFF2-40B4-BE49-F238E27FC236}">
                <a16:creationId xmlns:a16="http://schemas.microsoft.com/office/drawing/2014/main" id="{7370F29B-2ADE-F775-D41F-B9646C432603}"/>
              </a:ext>
            </a:extLst>
          </p:cNvPr>
          <p:cNvSpPr>
            <a:spLocks noGrp="1"/>
          </p:cNvSpPr>
          <p:nvPr>
            <p:ph type="body" sz="quarter" idx="19" hasCustomPrompt="1"/>
          </p:nvPr>
        </p:nvSpPr>
        <p:spPr>
          <a:xfrm>
            <a:off x="9121775" y="3061771"/>
            <a:ext cx="2770188" cy="693395"/>
          </a:xfrm>
        </p:spPr>
        <p:txBody>
          <a:bodyPr wrap="square">
            <a:spAutoFit/>
          </a:bodyPr>
          <a:lstStyle>
            <a:lvl1pPr>
              <a:defRPr sz="1000"/>
            </a:lvl1pPr>
            <a:lvl2pPr>
              <a:defRPr sz="1000"/>
            </a:lvl2pPr>
            <a:lvl3pPr>
              <a:defRPr sz="1000"/>
            </a:lvl3pPr>
            <a:lvl4pPr>
              <a:defRPr sz="1000"/>
            </a:lvl4pPr>
            <a:lvl5pPr>
              <a:defRPr sz="1000"/>
            </a:lvl5pPr>
          </a:lstStyle>
          <a:p>
            <a:pPr lvl="0"/>
            <a:r>
              <a:rPr lang="en-GB"/>
              <a:t>Copy here</a:t>
            </a:r>
          </a:p>
          <a:p>
            <a:pPr lvl="1"/>
            <a:r>
              <a:rPr lang="en-GB"/>
              <a:t>Second level</a:t>
            </a:r>
          </a:p>
          <a:p>
            <a:pPr lvl="2"/>
            <a:r>
              <a:rPr lang="en-GB"/>
              <a:t>Third level</a:t>
            </a:r>
          </a:p>
          <a:p>
            <a:pPr lvl="3"/>
            <a:r>
              <a:rPr lang="en-GB"/>
              <a:t>Fourth level</a:t>
            </a:r>
          </a:p>
          <a:p>
            <a:pPr lvl="4"/>
            <a:r>
              <a:rPr lang="en-GB"/>
              <a:t>Fifth level</a:t>
            </a:r>
            <a:endParaRPr lang="en-US"/>
          </a:p>
        </p:txBody>
      </p:sp>
      <p:sp>
        <p:nvSpPr>
          <p:cNvPr id="72" name="Text Placeholder 71">
            <a:extLst>
              <a:ext uri="{FF2B5EF4-FFF2-40B4-BE49-F238E27FC236}">
                <a16:creationId xmlns:a16="http://schemas.microsoft.com/office/drawing/2014/main" id="{8F63CF0D-ECDC-C1FA-4ED0-D75D85E9529D}"/>
              </a:ext>
            </a:extLst>
          </p:cNvPr>
          <p:cNvSpPr>
            <a:spLocks noGrp="1"/>
          </p:cNvSpPr>
          <p:nvPr>
            <p:ph type="body" sz="quarter" idx="20" hasCustomPrompt="1"/>
          </p:nvPr>
        </p:nvSpPr>
        <p:spPr>
          <a:xfrm>
            <a:off x="9121775" y="2777766"/>
            <a:ext cx="2770188" cy="250903"/>
          </a:xfrm>
        </p:spPr>
        <p:txBody>
          <a:bodyPr wrap="square">
            <a:spAutoFit/>
          </a:bodyPr>
          <a:lstStyle>
            <a:lvl1pPr>
              <a:defRPr sz="1800" b="1"/>
            </a:lvl1pPr>
            <a:lvl2pPr>
              <a:defRPr sz="1800" b="0"/>
            </a:lvl2pPr>
            <a:lvl3pPr>
              <a:defRPr sz="1800" b="0"/>
            </a:lvl3pPr>
            <a:lvl4pPr>
              <a:defRPr sz="1800" b="0"/>
            </a:lvl4pPr>
            <a:lvl5pPr>
              <a:defRPr sz="1800" b="0"/>
            </a:lvl5pPr>
          </a:lstStyle>
          <a:p>
            <a:pPr lvl="0"/>
            <a:r>
              <a:rPr lang="en-GB"/>
              <a:t>Title</a:t>
            </a:r>
            <a:endParaRPr lang="en-US"/>
          </a:p>
        </p:txBody>
      </p:sp>
      <p:sp>
        <p:nvSpPr>
          <p:cNvPr id="5" name="Rectangle 4">
            <a:extLst>
              <a:ext uri="{FF2B5EF4-FFF2-40B4-BE49-F238E27FC236}">
                <a16:creationId xmlns:a16="http://schemas.microsoft.com/office/drawing/2014/main" id="{77D4C738-2CB6-D374-B8A4-14373251382C}"/>
              </a:ext>
            </a:extLst>
          </p:cNvPr>
          <p:cNvSpPr/>
          <p:nvPr userDrawn="1"/>
        </p:nvSpPr>
        <p:spPr>
          <a:xfrm>
            <a:off x="8920716" y="1"/>
            <a:ext cx="3271284" cy="26049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GB" sz="1800" b="1" i="0" u="none" strike="noStrike" kern="1200" cap="none" spc="0" normalizeH="0" baseline="0" noProof="0" dirty="0">
                <a:ln>
                  <a:noFill/>
                </a:ln>
                <a:solidFill>
                  <a:srgbClr val="000000"/>
                </a:solidFill>
                <a:effectLst/>
                <a:uLnTx/>
                <a:uFillTx/>
                <a:latin typeface="Arial"/>
                <a:ea typeface="Arial"/>
                <a:cs typeface="Arial"/>
                <a:sym typeface="Arial"/>
              </a:rPr>
              <a:t>Optimize every lift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Picture Placeholder 47">
            <a:extLst>
              <a:ext uri="{FF2B5EF4-FFF2-40B4-BE49-F238E27FC236}">
                <a16:creationId xmlns:a16="http://schemas.microsoft.com/office/drawing/2014/main" id="{1B841831-A601-ABBA-C307-E85567A546F5}"/>
              </a:ext>
            </a:extLst>
          </p:cNvPr>
          <p:cNvSpPr>
            <a:spLocks noGrp="1"/>
          </p:cNvSpPr>
          <p:nvPr>
            <p:ph type="pic" sz="quarter" idx="11"/>
          </p:nvPr>
        </p:nvSpPr>
        <p:spPr>
          <a:xfrm>
            <a:off x="4997448" y="0"/>
            <a:ext cx="4755600" cy="2606400"/>
          </a:xfrm>
          <a:solidFill>
            <a:schemeClr val="bg1"/>
          </a:solidFill>
        </p:spPr>
        <p:txBody>
          <a:bodyPr anchor="ctr" anchorCtr="0"/>
          <a:lstStyle>
            <a:lvl1pPr algn="ctr">
              <a:defRPr/>
            </a:lvl1pPr>
          </a:lstStyle>
          <a:p>
            <a:r>
              <a:rPr lang="en-GB"/>
              <a:t>Click icon to add picture</a:t>
            </a:r>
            <a:endParaRPr lang="en-US" dirty="0"/>
          </a:p>
        </p:txBody>
      </p:sp>
      <p:sp>
        <p:nvSpPr>
          <p:cNvPr id="8" name="Freeform 75">
            <a:extLst>
              <a:ext uri="{FF2B5EF4-FFF2-40B4-BE49-F238E27FC236}">
                <a16:creationId xmlns:a16="http://schemas.microsoft.com/office/drawing/2014/main" id="{41D13B59-3475-72D9-0AA2-81B870E71E5C}"/>
              </a:ext>
            </a:extLst>
          </p:cNvPr>
          <p:cNvSpPr>
            <a:spLocks noGrp="1"/>
          </p:cNvSpPr>
          <p:nvPr>
            <p:ph type="body" sz="quarter" idx="18" hasCustomPrompt="1"/>
          </p:nvPr>
        </p:nvSpPr>
        <p:spPr>
          <a:xfrm>
            <a:off x="9657616" y="370121"/>
            <a:ext cx="1797485" cy="1886400"/>
          </a:xfrm>
          <a:custGeom>
            <a:avLst/>
            <a:gdLst>
              <a:gd name="connsiteX0" fmla="*/ 898742 w 1797485"/>
              <a:gd name="connsiteY0" fmla="*/ 0 h 1886400"/>
              <a:gd name="connsiteX1" fmla="*/ 1767821 w 1797485"/>
              <a:gd name="connsiteY1" fmla="*/ 576064 h 1886400"/>
              <a:gd name="connsiteX2" fmla="*/ 1797485 w 1797485"/>
              <a:gd name="connsiteY2" fmla="*/ 657113 h 1886400"/>
              <a:gd name="connsiteX3" fmla="*/ 1797485 w 1797485"/>
              <a:gd name="connsiteY3" fmla="*/ 1229287 h 1886400"/>
              <a:gd name="connsiteX4" fmla="*/ 1767821 w 1797485"/>
              <a:gd name="connsiteY4" fmla="*/ 1310336 h 1886400"/>
              <a:gd name="connsiteX5" fmla="*/ 898742 w 1797485"/>
              <a:gd name="connsiteY5" fmla="*/ 1886400 h 1886400"/>
              <a:gd name="connsiteX6" fmla="*/ 29663 w 1797485"/>
              <a:gd name="connsiteY6" fmla="*/ 1310336 h 1886400"/>
              <a:gd name="connsiteX7" fmla="*/ 0 w 1797485"/>
              <a:gd name="connsiteY7" fmla="*/ 1229290 h 1886400"/>
              <a:gd name="connsiteX8" fmla="*/ 0 w 1797485"/>
              <a:gd name="connsiteY8" fmla="*/ 657110 h 1886400"/>
              <a:gd name="connsiteX9" fmla="*/ 29663 w 1797485"/>
              <a:gd name="connsiteY9" fmla="*/ 576064 h 1886400"/>
              <a:gd name="connsiteX10" fmla="*/ 898742 w 1797485"/>
              <a:gd name="connsiteY10" fmla="*/ 0 h 18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7485" h="1886400">
                <a:moveTo>
                  <a:pt x="898742" y="0"/>
                </a:moveTo>
                <a:cubicBezTo>
                  <a:pt x="1289428" y="0"/>
                  <a:pt x="1624635" y="237535"/>
                  <a:pt x="1767821" y="576064"/>
                </a:cubicBezTo>
                <a:lnTo>
                  <a:pt x="1797485" y="657113"/>
                </a:lnTo>
                <a:lnTo>
                  <a:pt x="1797485" y="1229287"/>
                </a:lnTo>
                <a:lnTo>
                  <a:pt x="1767821" y="1310336"/>
                </a:lnTo>
                <a:cubicBezTo>
                  <a:pt x="1624635" y="1648865"/>
                  <a:pt x="1289428" y="1886400"/>
                  <a:pt x="898742" y="1886400"/>
                </a:cubicBezTo>
                <a:cubicBezTo>
                  <a:pt x="508056" y="1886400"/>
                  <a:pt x="172849" y="1648865"/>
                  <a:pt x="29663" y="1310336"/>
                </a:cubicBezTo>
                <a:lnTo>
                  <a:pt x="0" y="1229290"/>
                </a:lnTo>
                <a:lnTo>
                  <a:pt x="0" y="657110"/>
                </a:lnTo>
                <a:lnTo>
                  <a:pt x="29663" y="576064"/>
                </a:lnTo>
                <a:cubicBezTo>
                  <a:pt x="172849" y="237535"/>
                  <a:pt x="508056" y="0"/>
                  <a:pt x="898742" y="0"/>
                </a:cubicBezTo>
                <a:close/>
              </a:path>
            </a:pathLst>
          </a:custGeom>
        </p:spPr>
        <p:txBody>
          <a:bodyPr wrap="square" lIns="72000" tIns="72000" rIns="72000" bIns="72000" anchor="ctr" anchorCtr="0">
            <a:noAutofit/>
          </a:bodyPr>
          <a:lstStyle>
            <a:lvl1pPr algn="ctr">
              <a:spcAft>
                <a:spcPts val="500"/>
              </a:spcAft>
              <a:defRPr sz="1400" b="1">
                <a:solidFill>
                  <a:schemeClr val="bg1"/>
                </a:solidFill>
              </a:defRPr>
            </a:lvl1pPr>
            <a:lvl2pPr algn="ctr">
              <a:defRPr sz="1400" b="1"/>
            </a:lvl2pPr>
            <a:lvl3pPr algn="ctr">
              <a:defRPr sz="1400" b="1"/>
            </a:lvl3pPr>
            <a:lvl4pPr algn="ctr">
              <a:defRPr sz="1400" b="1"/>
            </a:lvl4pPr>
            <a:lvl5pPr algn="ctr">
              <a:defRPr sz="1400" b="1"/>
            </a:lvl5pPr>
          </a:lstStyle>
          <a:p>
            <a:pPr lvl="0"/>
            <a:r>
              <a:rPr lang="en-GB" dirty="0"/>
              <a:t>Key stats to go here</a:t>
            </a:r>
            <a:endParaRPr lang="en-US" dirty="0"/>
          </a:p>
        </p:txBody>
      </p:sp>
      <p:sp>
        <p:nvSpPr>
          <p:cNvPr id="9" name="TextBox 8">
            <a:extLst>
              <a:ext uri="{FF2B5EF4-FFF2-40B4-BE49-F238E27FC236}">
                <a16:creationId xmlns:a16="http://schemas.microsoft.com/office/drawing/2014/main" id="{E0971064-1D0F-1AE8-6C79-F9B2CB2DA6CC}"/>
              </a:ext>
            </a:extLst>
          </p:cNvPr>
          <p:cNvSpPr txBox="1"/>
          <p:nvPr userDrawn="1"/>
        </p:nvSpPr>
        <p:spPr>
          <a:xfrm>
            <a:off x="1399160" y="6431015"/>
            <a:ext cx="1095172" cy="215444"/>
          </a:xfrm>
          <a:prstGeom prst="rect">
            <a:avLst/>
          </a:prstGeom>
          <a:noFill/>
        </p:spPr>
        <p:txBody>
          <a:bodyPr wrap="none" rtlCol="0">
            <a:spAutoFit/>
          </a:bodyPr>
          <a:lstStyle/>
          <a:p>
            <a:r>
              <a:rPr lang="en-GB" sz="800" b="1" dirty="0">
                <a:solidFill>
                  <a:srgbClr val="266B7E"/>
                </a:solidFill>
              </a:rPr>
              <a:t>Ops &amp; Maintenance</a:t>
            </a:r>
          </a:p>
        </p:txBody>
      </p:sp>
      <p:grpSp>
        <p:nvGrpSpPr>
          <p:cNvPr id="7" name="Group 6">
            <a:extLst>
              <a:ext uri="{FF2B5EF4-FFF2-40B4-BE49-F238E27FC236}">
                <a16:creationId xmlns:a16="http://schemas.microsoft.com/office/drawing/2014/main" id="{AC2F1F81-AC6D-59E4-424C-A21C616C341B}"/>
              </a:ext>
            </a:extLst>
          </p:cNvPr>
          <p:cNvGrpSpPr/>
          <p:nvPr userDrawn="1"/>
        </p:nvGrpSpPr>
        <p:grpSpPr>
          <a:xfrm>
            <a:off x="-615504" y="1033413"/>
            <a:ext cx="6228000" cy="1060793"/>
            <a:chOff x="-216364" y="1921484"/>
            <a:chExt cx="5586197" cy="1060793"/>
          </a:xfrm>
        </p:grpSpPr>
        <p:pic>
          <p:nvPicPr>
            <p:cNvPr id="12" name="Picture 11">
              <a:extLst>
                <a:ext uri="{FF2B5EF4-FFF2-40B4-BE49-F238E27FC236}">
                  <a16:creationId xmlns:a16="http://schemas.microsoft.com/office/drawing/2014/main" id="{35FA5195-E168-2F0F-2EF5-B7970B892AE1}"/>
                </a:ext>
              </a:extLst>
            </p:cNvPr>
            <p:cNvPicPr>
              <a:picLocks noChangeAspect="1"/>
            </p:cNvPicPr>
            <p:nvPr userDrawn="1"/>
          </p:nvPicPr>
          <p:blipFill>
            <a:blip r:embed="rId3">
              <a:alphaModFix amt="70000"/>
              <a:extLst>
                <a:ext uri="{28A0092B-C50C-407E-A947-70E740481C1C}">
                  <a14:useLocalDpi xmlns:a14="http://schemas.microsoft.com/office/drawing/2010/main"/>
                </a:ext>
              </a:extLst>
            </a:blip>
            <a:srcRect/>
            <a:stretch/>
          </p:blipFill>
          <p:spPr>
            <a:xfrm>
              <a:off x="-216364" y="1921484"/>
              <a:ext cx="5586197" cy="1060793"/>
            </a:xfrm>
            <a:prstGeom prst="rect">
              <a:avLst/>
            </a:prstGeom>
          </p:spPr>
        </p:pic>
        <p:cxnSp>
          <p:nvCxnSpPr>
            <p:cNvPr id="13" name="Straight Connector 12">
              <a:extLst>
                <a:ext uri="{FF2B5EF4-FFF2-40B4-BE49-F238E27FC236}">
                  <a16:creationId xmlns:a16="http://schemas.microsoft.com/office/drawing/2014/main" id="{4F372B64-50D6-9A0E-D45C-C3A4730DE127}"/>
                </a:ext>
              </a:extLst>
            </p:cNvPr>
            <p:cNvCxnSpPr>
              <a:cxnSpLocks/>
            </p:cNvCxnSpPr>
            <p:nvPr/>
          </p:nvCxnSpPr>
          <p:spPr>
            <a:xfrm>
              <a:off x="760534" y="2537304"/>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1173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ase Study 5 (Shutdown/TA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8AE6EF9-CC8A-271D-37FA-D7EF9FC158A5}"/>
              </a:ext>
            </a:extLst>
          </p:cNvPr>
          <p:cNvSpPr/>
          <p:nvPr userDrawn="1"/>
        </p:nvSpPr>
        <p:spPr>
          <a:xfrm>
            <a:off x="8920716" y="2604976"/>
            <a:ext cx="3271284" cy="4253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02EE6B21-52D5-5373-C64E-3F4B9889DA39}"/>
              </a:ext>
            </a:extLst>
          </p:cNvPr>
          <p:cNvSpPr>
            <a:spLocks noGrp="1"/>
          </p:cNvSpPr>
          <p:nvPr>
            <p:ph type="sldNum" sz="quarter" idx="10"/>
          </p:nvPr>
        </p:nvSpPr>
        <p:spPr/>
        <p:txBody>
          <a:bodyPr/>
          <a:lstStyle/>
          <a:p>
            <a:fld id="{1F844428-A29F-4698-9E75-EA6891295689}" type="slidenum">
              <a:rPr lang="en-GB" smtClean="0"/>
              <a:pPr/>
              <a:t>‹#›</a:t>
            </a:fld>
            <a:endParaRPr lang="en-GB" dirty="0"/>
          </a:p>
        </p:txBody>
      </p:sp>
      <p:cxnSp>
        <p:nvCxnSpPr>
          <p:cNvPr id="10" name="Straight Connector 9">
            <a:extLst>
              <a:ext uri="{FF2B5EF4-FFF2-40B4-BE49-F238E27FC236}">
                <a16:creationId xmlns:a16="http://schemas.microsoft.com/office/drawing/2014/main" id="{E7C00B25-30A9-7948-8D06-CA0C9D575B8E}"/>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4" name="Rectangle 3">
            <a:extLst>
              <a:ext uri="{FF2B5EF4-FFF2-40B4-BE49-F238E27FC236}">
                <a16:creationId xmlns:a16="http://schemas.microsoft.com/office/drawing/2014/main" id="{D26B5B5F-FF12-3F1F-F580-9D89C7BB2F75}"/>
              </a:ext>
            </a:extLst>
          </p:cNvPr>
          <p:cNvSpPr/>
          <p:nvPr userDrawn="1"/>
        </p:nvSpPr>
        <p:spPr>
          <a:xfrm>
            <a:off x="0" y="1"/>
            <a:ext cx="4996993" cy="26049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96E8F094-895D-63E3-90D2-590ABC934B22}"/>
              </a:ext>
            </a:extLst>
          </p:cNvPr>
          <p:cNvSpPr txBox="1"/>
          <p:nvPr userDrawn="1"/>
        </p:nvSpPr>
        <p:spPr>
          <a:xfrm>
            <a:off x="410779" y="226512"/>
            <a:ext cx="1123659" cy="195182"/>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ptos" panose="02110004020202020204"/>
                <a:ea typeface="+mn-ea"/>
                <a:cs typeface="+mn-cs"/>
              </a:rPr>
              <a:t>CASE STUDY:</a:t>
            </a:r>
          </a:p>
        </p:txBody>
      </p:sp>
      <p:sp>
        <p:nvSpPr>
          <p:cNvPr id="22" name="TextBox 21">
            <a:extLst>
              <a:ext uri="{FF2B5EF4-FFF2-40B4-BE49-F238E27FC236}">
                <a16:creationId xmlns:a16="http://schemas.microsoft.com/office/drawing/2014/main" id="{83F6E3B3-1EB0-FF46-4446-A8CE730AEA28}"/>
              </a:ext>
            </a:extLst>
          </p:cNvPr>
          <p:cNvSpPr txBox="1"/>
          <p:nvPr userDrawn="1"/>
        </p:nvSpPr>
        <p:spPr>
          <a:xfrm>
            <a:off x="415369"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The Challenge</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AF04CD13-3C40-87C2-7035-535CBBE6A97F}"/>
              </a:ext>
            </a:extLst>
          </p:cNvPr>
          <p:cNvSpPr txBox="1"/>
          <p:nvPr userDrawn="1"/>
        </p:nvSpPr>
        <p:spPr>
          <a:xfrm>
            <a:off x="3156740"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Solution</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6C8B076D-449B-9E99-8E2A-F2AC8CDB7B33}"/>
              </a:ext>
            </a:extLst>
          </p:cNvPr>
          <p:cNvSpPr txBox="1"/>
          <p:nvPr userDrawn="1"/>
        </p:nvSpPr>
        <p:spPr>
          <a:xfrm>
            <a:off x="5891848" y="2987858"/>
            <a:ext cx="288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Outcome</a:t>
            </a:r>
            <a:endParaRPr kumimoji="0" lang="en-GB" sz="1100" b="0" i="0" u="none" strike="noStrike" kern="100" cap="none" spc="0" normalizeH="0" baseline="0" noProof="0" dirty="0">
              <a:ln>
                <a:noFill/>
              </a:ln>
              <a:effectLst/>
              <a:uLnTx/>
              <a:uFillTx/>
              <a:latin typeface="Aptos" panose="02110004020202020204"/>
              <a:ea typeface="Aptos" panose="020B0004020202020204" pitchFamily="34" charset="0"/>
              <a:cs typeface="Times New Roman" panose="02020603050405020304" pitchFamily="18" charset="0"/>
            </a:endParaRPr>
          </a:p>
        </p:txBody>
      </p:sp>
      <p:sp>
        <p:nvSpPr>
          <p:cNvPr id="50" name="Text Placeholder 49">
            <a:extLst>
              <a:ext uri="{FF2B5EF4-FFF2-40B4-BE49-F238E27FC236}">
                <a16:creationId xmlns:a16="http://schemas.microsoft.com/office/drawing/2014/main" id="{4982E268-AA58-269C-F44D-7ED3B81F0B48}"/>
              </a:ext>
            </a:extLst>
          </p:cNvPr>
          <p:cNvSpPr>
            <a:spLocks noGrp="1"/>
          </p:cNvSpPr>
          <p:nvPr>
            <p:ph type="body" sz="quarter" idx="12" hasCustomPrompt="1"/>
          </p:nvPr>
        </p:nvSpPr>
        <p:spPr>
          <a:xfrm>
            <a:off x="1531274" y="226512"/>
            <a:ext cx="3203229" cy="195182"/>
          </a:xfrm>
        </p:spPr>
        <p:txBody>
          <a:bodyPr wrap="square">
            <a:spAutoFit/>
          </a:bodyPr>
          <a:lstStyle>
            <a:lvl1pPr>
              <a:defRPr b="1" cap="all" baseline="0"/>
            </a:lvl1pPr>
          </a:lstStyle>
          <a:p>
            <a:pPr lvl="0"/>
            <a:r>
              <a:rPr lang="en-GB"/>
              <a:t>Service Title here</a:t>
            </a:r>
            <a:endParaRPr lang="en-US"/>
          </a:p>
        </p:txBody>
      </p:sp>
      <p:sp>
        <p:nvSpPr>
          <p:cNvPr id="52" name="Text Placeholder 51">
            <a:extLst>
              <a:ext uri="{FF2B5EF4-FFF2-40B4-BE49-F238E27FC236}">
                <a16:creationId xmlns:a16="http://schemas.microsoft.com/office/drawing/2014/main" id="{644DBA4B-F8AA-B5E4-0215-900639B3C9BE}"/>
              </a:ext>
            </a:extLst>
          </p:cNvPr>
          <p:cNvSpPr>
            <a:spLocks noGrp="1"/>
          </p:cNvSpPr>
          <p:nvPr>
            <p:ph type="body" sz="quarter" idx="13" hasCustomPrompt="1"/>
          </p:nvPr>
        </p:nvSpPr>
        <p:spPr>
          <a:xfrm>
            <a:off x="407987" y="535919"/>
            <a:ext cx="4339041" cy="965154"/>
          </a:xfrm>
        </p:spPr>
        <p:txBody>
          <a:bodyPr anchor="b" anchorCtr="0"/>
          <a:lstStyle>
            <a:lvl1pPr marL="0" indent="0">
              <a:lnSpc>
                <a:spcPct val="70000"/>
              </a:lnSpc>
              <a:buFont typeface="Arial" panose="020B0604020202020204" pitchFamily="34" charset="0"/>
              <a:buNone/>
              <a:defRPr sz="2400" b="1" cap="all"/>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a:t>Case study title here</a:t>
            </a:r>
            <a:endParaRPr lang="en-US"/>
          </a:p>
        </p:txBody>
      </p:sp>
      <p:sp>
        <p:nvSpPr>
          <p:cNvPr id="60" name="Text Placeholder 59">
            <a:extLst>
              <a:ext uri="{FF2B5EF4-FFF2-40B4-BE49-F238E27FC236}">
                <a16:creationId xmlns:a16="http://schemas.microsoft.com/office/drawing/2014/main" id="{3ACA9A3A-5A8F-6310-3E87-2D0AE5CA0A20}"/>
              </a:ext>
            </a:extLst>
          </p:cNvPr>
          <p:cNvSpPr>
            <a:spLocks noGrp="1"/>
          </p:cNvSpPr>
          <p:nvPr>
            <p:ph type="body" sz="quarter" idx="14" hasCustomPrompt="1"/>
          </p:nvPr>
        </p:nvSpPr>
        <p:spPr>
          <a:xfrm>
            <a:off x="407987" y="1910231"/>
            <a:ext cx="4321050" cy="601238"/>
          </a:xfrm>
        </p:spPr>
        <p:txBody>
          <a:bodyPr/>
          <a:lstStyle>
            <a:lvl1pPr>
              <a:defRPr sz="1600"/>
            </a:lvl1pPr>
            <a:lvl2pPr>
              <a:defRPr sz="1600"/>
            </a:lvl2pPr>
            <a:lvl3pPr>
              <a:defRPr sz="1600"/>
            </a:lvl3pPr>
            <a:lvl4pPr>
              <a:defRPr sz="1600"/>
            </a:lvl4pPr>
            <a:lvl5pPr>
              <a:defRPr sz="1600"/>
            </a:lvl5pPr>
          </a:lstStyle>
          <a:p>
            <a:pPr lvl="0"/>
            <a:r>
              <a:rPr lang="en-GB"/>
              <a:t>Subtitle here</a:t>
            </a:r>
            <a:endParaRPr lang="en-US"/>
          </a:p>
        </p:txBody>
      </p:sp>
      <p:sp>
        <p:nvSpPr>
          <p:cNvPr id="64" name="Text Placeholder 63">
            <a:extLst>
              <a:ext uri="{FF2B5EF4-FFF2-40B4-BE49-F238E27FC236}">
                <a16:creationId xmlns:a16="http://schemas.microsoft.com/office/drawing/2014/main" id="{59B54DCE-7593-D417-B390-B39A8A9C503A}"/>
              </a:ext>
            </a:extLst>
          </p:cNvPr>
          <p:cNvSpPr>
            <a:spLocks noGrp="1"/>
          </p:cNvSpPr>
          <p:nvPr>
            <p:ph type="body" sz="quarter" idx="15" hasCustomPrompt="1"/>
          </p:nvPr>
        </p:nvSpPr>
        <p:spPr>
          <a:xfrm>
            <a:off x="415369"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dirty="0"/>
              <a:t>Copy to go here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5" name="Text Placeholder 63">
            <a:extLst>
              <a:ext uri="{FF2B5EF4-FFF2-40B4-BE49-F238E27FC236}">
                <a16:creationId xmlns:a16="http://schemas.microsoft.com/office/drawing/2014/main" id="{1BBF4A75-220A-6697-420B-D63FB87001F2}"/>
              </a:ext>
            </a:extLst>
          </p:cNvPr>
          <p:cNvSpPr>
            <a:spLocks noGrp="1"/>
          </p:cNvSpPr>
          <p:nvPr>
            <p:ph type="body" sz="quarter" idx="16" hasCustomPrompt="1"/>
          </p:nvPr>
        </p:nvSpPr>
        <p:spPr>
          <a:xfrm>
            <a:off x="3154444"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66" name="Text Placeholder 63">
            <a:extLst>
              <a:ext uri="{FF2B5EF4-FFF2-40B4-BE49-F238E27FC236}">
                <a16:creationId xmlns:a16="http://schemas.microsoft.com/office/drawing/2014/main" id="{F6F29956-69FF-10FA-23BB-35425A13CC5B}"/>
              </a:ext>
            </a:extLst>
          </p:cNvPr>
          <p:cNvSpPr>
            <a:spLocks noGrp="1"/>
          </p:cNvSpPr>
          <p:nvPr>
            <p:ph type="body" sz="quarter" idx="17" hasCustomPrompt="1"/>
          </p:nvPr>
        </p:nvSpPr>
        <p:spPr>
          <a:xfrm>
            <a:off x="5891848" y="3282398"/>
            <a:ext cx="2808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70" name="Text Placeholder 69">
            <a:extLst>
              <a:ext uri="{FF2B5EF4-FFF2-40B4-BE49-F238E27FC236}">
                <a16:creationId xmlns:a16="http://schemas.microsoft.com/office/drawing/2014/main" id="{7370F29B-2ADE-F775-D41F-B9646C432603}"/>
              </a:ext>
            </a:extLst>
          </p:cNvPr>
          <p:cNvSpPr>
            <a:spLocks noGrp="1"/>
          </p:cNvSpPr>
          <p:nvPr>
            <p:ph type="body" sz="quarter" idx="19" hasCustomPrompt="1"/>
          </p:nvPr>
        </p:nvSpPr>
        <p:spPr>
          <a:xfrm>
            <a:off x="9121775" y="3061771"/>
            <a:ext cx="2770188" cy="693395"/>
          </a:xfrm>
        </p:spPr>
        <p:txBody>
          <a:bodyPr wrap="square">
            <a:spAutoFit/>
          </a:bodyPr>
          <a:lstStyle>
            <a:lvl1pPr>
              <a:defRPr sz="1000"/>
            </a:lvl1pPr>
            <a:lvl2pPr>
              <a:defRPr sz="1000"/>
            </a:lvl2pPr>
            <a:lvl3pPr>
              <a:defRPr sz="1000"/>
            </a:lvl3pPr>
            <a:lvl4pPr>
              <a:defRPr sz="1000"/>
            </a:lvl4pPr>
            <a:lvl5pPr>
              <a:defRPr sz="1000"/>
            </a:lvl5pPr>
          </a:lstStyle>
          <a:p>
            <a:pPr lvl="0"/>
            <a:r>
              <a:rPr lang="en-GB"/>
              <a:t>Copy here</a:t>
            </a:r>
          </a:p>
          <a:p>
            <a:pPr lvl="1"/>
            <a:r>
              <a:rPr lang="en-GB"/>
              <a:t>Second level</a:t>
            </a:r>
          </a:p>
          <a:p>
            <a:pPr lvl="2"/>
            <a:r>
              <a:rPr lang="en-GB"/>
              <a:t>Third level</a:t>
            </a:r>
          </a:p>
          <a:p>
            <a:pPr lvl="3"/>
            <a:r>
              <a:rPr lang="en-GB"/>
              <a:t>Fourth level</a:t>
            </a:r>
          </a:p>
          <a:p>
            <a:pPr lvl="4"/>
            <a:r>
              <a:rPr lang="en-GB"/>
              <a:t>Fifth level</a:t>
            </a:r>
            <a:endParaRPr lang="en-US"/>
          </a:p>
        </p:txBody>
      </p:sp>
      <p:sp>
        <p:nvSpPr>
          <p:cNvPr id="72" name="Text Placeholder 71">
            <a:extLst>
              <a:ext uri="{FF2B5EF4-FFF2-40B4-BE49-F238E27FC236}">
                <a16:creationId xmlns:a16="http://schemas.microsoft.com/office/drawing/2014/main" id="{8F63CF0D-ECDC-C1FA-4ED0-D75D85E9529D}"/>
              </a:ext>
            </a:extLst>
          </p:cNvPr>
          <p:cNvSpPr>
            <a:spLocks noGrp="1"/>
          </p:cNvSpPr>
          <p:nvPr>
            <p:ph type="body" sz="quarter" idx="20" hasCustomPrompt="1"/>
          </p:nvPr>
        </p:nvSpPr>
        <p:spPr>
          <a:xfrm>
            <a:off x="9121775" y="2777766"/>
            <a:ext cx="2770188" cy="250903"/>
          </a:xfrm>
        </p:spPr>
        <p:txBody>
          <a:bodyPr wrap="square">
            <a:spAutoFit/>
          </a:bodyPr>
          <a:lstStyle>
            <a:lvl1pPr>
              <a:defRPr sz="1800" b="1"/>
            </a:lvl1pPr>
            <a:lvl2pPr>
              <a:defRPr sz="1800" b="0"/>
            </a:lvl2pPr>
            <a:lvl3pPr>
              <a:defRPr sz="1800" b="0"/>
            </a:lvl3pPr>
            <a:lvl4pPr>
              <a:defRPr sz="1800" b="0"/>
            </a:lvl4pPr>
            <a:lvl5pPr>
              <a:defRPr sz="1800" b="0"/>
            </a:lvl5pPr>
          </a:lstStyle>
          <a:p>
            <a:pPr lvl="0"/>
            <a:r>
              <a:rPr lang="en-GB"/>
              <a:t>Title</a:t>
            </a:r>
            <a:endParaRPr lang="en-US"/>
          </a:p>
        </p:txBody>
      </p:sp>
      <p:sp>
        <p:nvSpPr>
          <p:cNvPr id="27" name="Rectangle 26">
            <a:extLst>
              <a:ext uri="{FF2B5EF4-FFF2-40B4-BE49-F238E27FC236}">
                <a16:creationId xmlns:a16="http://schemas.microsoft.com/office/drawing/2014/main" id="{41585B3A-4124-E4F8-C695-27497AD2CA3D}"/>
              </a:ext>
            </a:extLst>
          </p:cNvPr>
          <p:cNvSpPr/>
          <p:nvPr userDrawn="1"/>
        </p:nvSpPr>
        <p:spPr>
          <a:xfrm>
            <a:off x="8920716" y="1"/>
            <a:ext cx="3271284" cy="26049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GB" sz="1800" b="1" i="0" u="none" strike="noStrike" kern="1200" cap="none" spc="0" normalizeH="0" baseline="0" noProof="0" dirty="0">
                <a:ln>
                  <a:noFill/>
                </a:ln>
                <a:solidFill>
                  <a:srgbClr val="000000"/>
                </a:solidFill>
                <a:effectLst/>
                <a:uLnTx/>
                <a:uFillTx/>
                <a:latin typeface="Arial"/>
                <a:ea typeface="Arial"/>
                <a:cs typeface="Arial"/>
                <a:sym typeface="Arial"/>
              </a:rPr>
              <a:t>Optimize every lift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8" name="Picture Placeholder 47">
            <a:extLst>
              <a:ext uri="{FF2B5EF4-FFF2-40B4-BE49-F238E27FC236}">
                <a16:creationId xmlns:a16="http://schemas.microsoft.com/office/drawing/2014/main" id="{27A65271-ACCC-1136-351B-1A0833DB1EBD}"/>
              </a:ext>
            </a:extLst>
          </p:cNvPr>
          <p:cNvSpPr>
            <a:spLocks noGrp="1"/>
          </p:cNvSpPr>
          <p:nvPr>
            <p:ph type="pic" sz="quarter" idx="11"/>
          </p:nvPr>
        </p:nvSpPr>
        <p:spPr>
          <a:xfrm>
            <a:off x="4997448" y="0"/>
            <a:ext cx="4755600" cy="2606400"/>
          </a:xfrm>
          <a:solidFill>
            <a:schemeClr val="bg1"/>
          </a:solidFill>
        </p:spPr>
        <p:txBody>
          <a:bodyPr anchor="ctr" anchorCtr="0"/>
          <a:lstStyle>
            <a:lvl1pPr algn="ctr">
              <a:defRPr/>
            </a:lvl1pPr>
          </a:lstStyle>
          <a:p>
            <a:r>
              <a:rPr lang="en-GB"/>
              <a:t>Click icon to add picture</a:t>
            </a:r>
            <a:endParaRPr lang="en-US" dirty="0"/>
          </a:p>
        </p:txBody>
      </p:sp>
      <p:sp>
        <p:nvSpPr>
          <p:cNvPr id="30" name="Freeform 75">
            <a:extLst>
              <a:ext uri="{FF2B5EF4-FFF2-40B4-BE49-F238E27FC236}">
                <a16:creationId xmlns:a16="http://schemas.microsoft.com/office/drawing/2014/main" id="{677423D4-139E-B21E-36F0-32222868EA5B}"/>
              </a:ext>
            </a:extLst>
          </p:cNvPr>
          <p:cNvSpPr>
            <a:spLocks noGrp="1"/>
          </p:cNvSpPr>
          <p:nvPr>
            <p:ph type="body" sz="quarter" idx="18" hasCustomPrompt="1"/>
          </p:nvPr>
        </p:nvSpPr>
        <p:spPr>
          <a:xfrm>
            <a:off x="9657616" y="370121"/>
            <a:ext cx="1797485" cy="1886400"/>
          </a:xfrm>
          <a:custGeom>
            <a:avLst/>
            <a:gdLst>
              <a:gd name="connsiteX0" fmla="*/ 898742 w 1797485"/>
              <a:gd name="connsiteY0" fmla="*/ 0 h 1886400"/>
              <a:gd name="connsiteX1" fmla="*/ 1767821 w 1797485"/>
              <a:gd name="connsiteY1" fmla="*/ 576064 h 1886400"/>
              <a:gd name="connsiteX2" fmla="*/ 1797485 w 1797485"/>
              <a:gd name="connsiteY2" fmla="*/ 657113 h 1886400"/>
              <a:gd name="connsiteX3" fmla="*/ 1797485 w 1797485"/>
              <a:gd name="connsiteY3" fmla="*/ 1229287 h 1886400"/>
              <a:gd name="connsiteX4" fmla="*/ 1767821 w 1797485"/>
              <a:gd name="connsiteY4" fmla="*/ 1310336 h 1886400"/>
              <a:gd name="connsiteX5" fmla="*/ 898742 w 1797485"/>
              <a:gd name="connsiteY5" fmla="*/ 1886400 h 1886400"/>
              <a:gd name="connsiteX6" fmla="*/ 29663 w 1797485"/>
              <a:gd name="connsiteY6" fmla="*/ 1310336 h 1886400"/>
              <a:gd name="connsiteX7" fmla="*/ 0 w 1797485"/>
              <a:gd name="connsiteY7" fmla="*/ 1229290 h 1886400"/>
              <a:gd name="connsiteX8" fmla="*/ 0 w 1797485"/>
              <a:gd name="connsiteY8" fmla="*/ 657110 h 1886400"/>
              <a:gd name="connsiteX9" fmla="*/ 29663 w 1797485"/>
              <a:gd name="connsiteY9" fmla="*/ 576064 h 1886400"/>
              <a:gd name="connsiteX10" fmla="*/ 898742 w 1797485"/>
              <a:gd name="connsiteY10" fmla="*/ 0 h 18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7485" h="1886400">
                <a:moveTo>
                  <a:pt x="898742" y="0"/>
                </a:moveTo>
                <a:cubicBezTo>
                  <a:pt x="1289428" y="0"/>
                  <a:pt x="1624635" y="237535"/>
                  <a:pt x="1767821" y="576064"/>
                </a:cubicBezTo>
                <a:lnTo>
                  <a:pt x="1797485" y="657113"/>
                </a:lnTo>
                <a:lnTo>
                  <a:pt x="1797485" y="1229287"/>
                </a:lnTo>
                <a:lnTo>
                  <a:pt x="1767821" y="1310336"/>
                </a:lnTo>
                <a:cubicBezTo>
                  <a:pt x="1624635" y="1648865"/>
                  <a:pt x="1289428" y="1886400"/>
                  <a:pt x="898742" y="1886400"/>
                </a:cubicBezTo>
                <a:cubicBezTo>
                  <a:pt x="508056" y="1886400"/>
                  <a:pt x="172849" y="1648865"/>
                  <a:pt x="29663" y="1310336"/>
                </a:cubicBezTo>
                <a:lnTo>
                  <a:pt x="0" y="1229290"/>
                </a:lnTo>
                <a:lnTo>
                  <a:pt x="0" y="657110"/>
                </a:lnTo>
                <a:lnTo>
                  <a:pt x="29663" y="576064"/>
                </a:lnTo>
                <a:cubicBezTo>
                  <a:pt x="172849" y="237535"/>
                  <a:pt x="508056" y="0"/>
                  <a:pt x="898742" y="0"/>
                </a:cubicBezTo>
                <a:close/>
              </a:path>
            </a:pathLst>
          </a:custGeom>
        </p:spPr>
        <p:txBody>
          <a:bodyPr wrap="square" lIns="72000" tIns="72000" rIns="72000" bIns="72000" anchor="ctr" anchorCtr="0">
            <a:noAutofit/>
          </a:bodyPr>
          <a:lstStyle>
            <a:lvl1pPr algn="ctr">
              <a:spcAft>
                <a:spcPts val="500"/>
              </a:spcAft>
              <a:defRPr sz="1400" b="1">
                <a:solidFill>
                  <a:schemeClr val="bg1"/>
                </a:solidFill>
              </a:defRPr>
            </a:lvl1pPr>
            <a:lvl2pPr algn="ctr">
              <a:defRPr sz="1400" b="1"/>
            </a:lvl2pPr>
            <a:lvl3pPr algn="ctr">
              <a:defRPr sz="1400" b="1"/>
            </a:lvl3pPr>
            <a:lvl4pPr algn="ctr">
              <a:defRPr sz="1400" b="1"/>
            </a:lvl4pPr>
            <a:lvl5pPr algn="ctr">
              <a:defRPr sz="1400" b="1"/>
            </a:lvl5pPr>
          </a:lstStyle>
          <a:p>
            <a:pPr lvl="0"/>
            <a:r>
              <a:rPr lang="en-GB" dirty="0"/>
              <a:t>Key stats to go here</a:t>
            </a:r>
            <a:endParaRPr lang="en-US" dirty="0"/>
          </a:p>
        </p:txBody>
      </p:sp>
      <p:grpSp>
        <p:nvGrpSpPr>
          <p:cNvPr id="15" name="Group 14">
            <a:extLst>
              <a:ext uri="{FF2B5EF4-FFF2-40B4-BE49-F238E27FC236}">
                <a16:creationId xmlns:a16="http://schemas.microsoft.com/office/drawing/2014/main" id="{5C19056F-2DAB-FDBD-5B4A-843617CB86D4}"/>
              </a:ext>
            </a:extLst>
          </p:cNvPr>
          <p:cNvGrpSpPr/>
          <p:nvPr userDrawn="1"/>
        </p:nvGrpSpPr>
        <p:grpSpPr>
          <a:xfrm>
            <a:off x="415369" y="6152025"/>
            <a:ext cx="1903335" cy="288000"/>
            <a:chOff x="8445840" y="6168905"/>
            <a:chExt cx="1903335" cy="288000"/>
          </a:xfrm>
        </p:grpSpPr>
        <p:sp>
          <p:nvSpPr>
            <p:cNvPr id="31" name="Oval 30">
              <a:extLst>
                <a:ext uri="{FF2B5EF4-FFF2-40B4-BE49-F238E27FC236}">
                  <a16:creationId xmlns:a16="http://schemas.microsoft.com/office/drawing/2014/main" id="{010B51B6-2E91-8D60-13C3-2AFA4EC05221}"/>
                </a:ext>
              </a:extLst>
            </p:cNvPr>
            <p:cNvSpPr/>
            <p:nvPr/>
          </p:nvSpPr>
          <p:spPr>
            <a:xfrm>
              <a:off x="10061175"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6</a:t>
              </a:r>
            </a:p>
          </p:txBody>
        </p:sp>
        <p:sp>
          <p:nvSpPr>
            <p:cNvPr id="32" name="Oval 31">
              <a:extLst>
                <a:ext uri="{FF2B5EF4-FFF2-40B4-BE49-F238E27FC236}">
                  <a16:creationId xmlns:a16="http://schemas.microsoft.com/office/drawing/2014/main" id="{A8314438-E030-1C8D-A24A-65E895DD529C}"/>
                </a:ext>
              </a:extLst>
            </p:cNvPr>
            <p:cNvSpPr/>
            <p:nvPr/>
          </p:nvSpPr>
          <p:spPr>
            <a:xfrm>
              <a:off x="8445840"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1</a:t>
              </a:r>
            </a:p>
          </p:txBody>
        </p:sp>
        <p:sp>
          <p:nvSpPr>
            <p:cNvPr id="33" name="Oval 32">
              <a:extLst>
                <a:ext uri="{FF2B5EF4-FFF2-40B4-BE49-F238E27FC236}">
                  <a16:creationId xmlns:a16="http://schemas.microsoft.com/office/drawing/2014/main" id="{5E1EEC9E-0815-5A82-67A9-10A89B4503BE}"/>
                </a:ext>
              </a:extLst>
            </p:cNvPr>
            <p:cNvSpPr/>
            <p:nvPr/>
          </p:nvSpPr>
          <p:spPr>
            <a:xfrm>
              <a:off x="8772045"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2</a:t>
              </a:r>
            </a:p>
          </p:txBody>
        </p:sp>
        <p:sp>
          <p:nvSpPr>
            <p:cNvPr id="34" name="Rectangle 33">
              <a:extLst>
                <a:ext uri="{FF2B5EF4-FFF2-40B4-BE49-F238E27FC236}">
                  <a16:creationId xmlns:a16="http://schemas.microsoft.com/office/drawing/2014/main" id="{D33A556E-8DE7-5849-1578-CDEE5BD10D07}"/>
                </a:ext>
              </a:extLst>
            </p:cNvPr>
            <p:cNvSpPr/>
            <p:nvPr/>
          </p:nvSpPr>
          <p:spPr>
            <a:xfrm>
              <a:off x="8700419"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35" name="Oval 34">
              <a:extLst>
                <a:ext uri="{FF2B5EF4-FFF2-40B4-BE49-F238E27FC236}">
                  <a16:creationId xmlns:a16="http://schemas.microsoft.com/office/drawing/2014/main" id="{323E21DF-0FFD-CB7E-1002-36F12342F5F2}"/>
                </a:ext>
              </a:extLst>
            </p:cNvPr>
            <p:cNvSpPr/>
            <p:nvPr/>
          </p:nvSpPr>
          <p:spPr>
            <a:xfrm>
              <a:off x="9094272"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3</a:t>
              </a:r>
            </a:p>
          </p:txBody>
        </p:sp>
        <p:sp>
          <p:nvSpPr>
            <p:cNvPr id="36" name="Oval 35">
              <a:extLst>
                <a:ext uri="{FF2B5EF4-FFF2-40B4-BE49-F238E27FC236}">
                  <a16:creationId xmlns:a16="http://schemas.microsoft.com/office/drawing/2014/main" id="{690099A5-6A28-5F76-EAA3-4A9ED7CB1B14}"/>
                </a:ext>
              </a:extLst>
            </p:cNvPr>
            <p:cNvSpPr/>
            <p:nvPr/>
          </p:nvSpPr>
          <p:spPr>
            <a:xfrm>
              <a:off x="9418917"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4</a:t>
              </a:r>
            </a:p>
          </p:txBody>
        </p:sp>
        <p:sp>
          <p:nvSpPr>
            <p:cNvPr id="37" name="Oval 36">
              <a:extLst>
                <a:ext uri="{FF2B5EF4-FFF2-40B4-BE49-F238E27FC236}">
                  <a16:creationId xmlns:a16="http://schemas.microsoft.com/office/drawing/2014/main" id="{8A1411C6-B8C6-E525-F2C3-97F5F80E856C}"/>
                </a:ext>
              </a:extLst>
            </p:cNvPr>
            <p:cNvSpPr/>
            <p:nvPr/>
          </p:nvSpPr>
          <p:spPr>
            <a:xfrm>
              <a:off x="9741144" y="6168905"/>
              <a:ext cx="288000" cy="288000"/>
            </a:xfrm>
            <a:prstGeom prst="ellipse">
              <a:avLst/>
            </a:prstGeom>
            <a:solidFill>
              <a:sysClr val="window" lastClr="FFFFFF"/>
            </a:solidFill>
            <a:ln w="19050" cap="flat" cmpd="sng" algn="ctr">
              <a:solidFill>
                <a:srgbClr val="196D9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196D9B"/>
                  </a:solidFill>
                  <a:effectLst/>
                  <a:uLnTx/>
                  <a:uFillTx/>
                  <a:latin typeface="Aptos" panose="02110004020202020204"/>
                  <a:ea typeface="+mn-ea"/>
                  <a:cs typeface="+mn-cs"/>
                </a:rPr>
                <a:t>5</a:t>
              </a:r>
            </a:p>
          </p:txBody>
        </p:sp>
        <p:sp>
          <p:nvSpPr>
            <p:cNvPr id="38" name="Rectangle 37">
              <a:extLst>
                <a:ext uri="{FF2B5EF4-FFF2-40B4-BE49-F238E27FC236}">
                  <a16:creationId xmlns:a16="http://schemas.microsoft.com/office/drawing/2014/main" id="{5C596A75-39C5-2B30-D7BD-4015D26E5A09}"/>
                </a:ext>
              </a:extLst>
            </p:cNvPr>
            <p:cNvSpPr/>
            <p:nvPr/>
          </p:nvSpPr>
          <p:spPr>
            <a:xfrm>
              <a:off x="9025895"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39" name="Rectangle 38">
              <a:extLst>
                <a:ext uri="{FF2B5EF4-FFF2-40B4-BE49-F238E27FC236}">
                  <a16:creationId xmlns:a16="http://schemas.microsoft.com/office/drawing/2014/main" id="{DB3C001C-9FA6-5E65-6D59-0C04C2E31A8C}"/>
                </a:ext>
              </a:extLst>
            </p:cNvPr>
            <p:cNvSpPr/>
            <p:nvPr/>
          </p:nvSpPr>
          <p:spPr>
            <a:xfrm>
              <a:off x="9351368"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0" name="Rectangle 39">
              <a:extLst>
                <a:ext uri="{FF2B5EF4-FFF2-40B4-BE49-F238E27FC236}">
                  <a16:creationId xmlns:a16="http://schemas.microsoft.com/office/drawing/2014/main" id="{CAE8C41D-8460-40A7-D467-D70676C53505}"/>
                </a:ext>
              </a:extLst>
            </p:cNvPr>
            <p:cNvSpPr/>
            <p:nvPr/>
          </p:nvSpPr>
          <p:spPr>
            <a:xfrm>
              <a:off x="9696520"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1" name="Flowchart: Extract 40">
              <a:extLst>
                <a:ext uri="{FF2B5EF4-FFF2-40B4-BE49-F238E27FC236}">
                  <a16:creationId xmlns:a16="http://schemas.microsoft.com/office/drawing/2014/main" id="{F10EBA8D-2758-E326-CD86-662B23569F1E}"/>
                </a:ext>
              </a:extLst>
            </p:cNvPr>
            <p:cNvSpPr/>
            <p:nvPr/>
          </p:nvSpPr>
          <p:spPr>
            <a:xfrm rot="5400000">
              <a:off x="8728380"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2" name="Flowchart: Extract 41">
              <a:extLst>
                <a:ext uri="{FF2B5EF4-FFF2-40B4-BE49-F238E27FC236}">
                  <a16:creationId xmlns:a16="http://schemas.microsoft.com/office/drawing/2014/main" id="{6F582568-6CF0-8108-FAF2-F4044DD5CC73}"/>
                </a:ext>
              </a:extLst>
            </p:cNvPr>
            <p:cNvSpPr/>
            <p:nvPr/>
          </p:nvSpPr>
          <p:spPr>
            <a:xfrm rot="5400000">
              <a:off x="9060214"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4" name="Flowchart: Extract 43">
              <a:extLst>
                <a:ext uri="{FF2B5EF4-FFF2-40B4-BE49-F238E27FC236}">
                  <a16:creationId xmlns:a16="http://schemas.microsoft.com/office/drawing/2014/main" id="{225C06B6-0158-7F75-557C-6891C85DF0A3}"/>
                </a:ext>
              </a:extLst>
            </p:cNvPr>
            <p:cNvSpPr/>
            <p:nvPr/>
          </p:nvSpPr>
          <p:spPr>
            <a:xfrm rot="5400000">
              <a:off x="9379326"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5" name="Flowchart: Extract 44">
              <a:extLst>
                <a:ext uri="{FF2B5EF4-FFF2-40B4-BE49-F238E27FC236}">
                  <a16:creationId xmlns:a16="http://schemas.microsoft.com/office/drawing/2014/main" id="{234D157A-1297-A32D-EA84-F458ABD5593F}"/>
                </a:ext>
              </a:extLst>
            </p:cNvPr>
            <p:cNvSpPr/>
            <p:nvPr/>
          </p:nvSpPr>
          <p:spPr>
            <a:xfrm rot="5400000">
              <a:off x="9705390" y="6284105"/>
              <a:ext cx="72000" cy="57600"/>
            </a:xfrm>
            <a:prstGeom prst="flowChartExtract">
              <a:avLst/>
            </a:prstGeom>
            <a:solidFill>
              <a:srgbClr val="196D9B"/>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6" name="Rectangle 45">
              <a:extLst>
                <a:ext uri="{FF2B5EF4-FFF2-40B4-BE49-F238E27FC236}">
                  <a16:creationId xmlns:a16="http://schemas.microsoft.com/office/drawing/2014/main" id="{C90BECA5-6118-5AD7-7118-6DF3C186190C}"/>
                </a:ext>
              </a:extLst>
            </p:cNvPr>
            <p:cNvSpPr/>
            <p:nvPr/>
          </p:nvSpPr>
          <p:spPr>
            <a:xfrm>
              <a:off x="10022764"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7" name="Flowchart: Extract 46">
              <a:extLst>
                <a:ext uri="{FF2B5EF4-FFF2-40B4-BE49-F238E27FC236}">
                  <a16:creationId xmlns:a16="http://schemas.microsoft.com/office/drawing/2014/main" id="{0D8843BD-5C34-56B1-8099-37BFDD9AF656}"/>
                </a:ext>
              </a:extLst>
            </p:cNvPr>
            <p:cNvSpPr/>
            <p:nvPr/>
          </p:nvSpPr>
          <p:spPr>
            <a:xfrm rot="5400000">
              <a:off x="10031634"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sp>
        <p:nvSpPr>
          <p:cNvPr id="48" name="TextBox 47">
            <a:extLst>
              <a:ext uri="{FF2B5EF4-FFF2-40B4-BE49-F238E27FC236}">
                <a16:creationId xmlns:a16="http://schemas.microsoft.com/office/drawing/2014/main" id="{E4F72F67-FF8B-EF83-8133-B856F21E8F5F}"/>
              </a:ext>
            </a:extLst>
          </p:cNvPr>
          <p:cNvSpPr txBox="1"/>
          <p:nvPr userDrawn="1"/>
        </p:nvSpPr>
        <p:spPr>
          <a:xfrm>
            <a:off x="1683651" y="6431367"/>
            <a:ext cx="950901" cy="215444"/>
          </a:xfrm>
          <a:prstGeom prst="rect">
            <a:avLst/>
          </a:prstGeom>
          <a:noFill/>
        </p:spPr>
        <p:txBody>
          <a:bodyPr wrap="none" rtlCol="0">
            <a:spAutoFit/>
          </a:bodyPr>
          <a:lstStyle/>
          <a:p>
            <a:r>
              <a:rPr lang="en-GB" sz="800" b="1" dirty="0">
                <a:solidFill>
                  <a:srgbClr val="196D9B"/>
                </a:solidFill>
              </a:rPr>
              <a:t>Shutdown &amp; TAR</a:t>
            </a:r>
          </a:p>
        </p:txBody>
      </p:sp>
      <p:pic>
        <p:nvPicPr>
          <p:cNvPr id="5" name="Picture 4">
            <a:extLst>
              <a:ext uri="{FF2B5EF4-FFF2-40B4-BE49-F238E27FC236}">
                <a16:creationId xmlns:a16="http://schemas.microsoft.com/office/drawing/2014/main" id="{60A9B5E1-80FA-63F2-8405-CF9883B336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94800" y="5947292"/>
            <a:ext cx="1109671" cy="516378"/>
          </a:xfrm>
          <a:prstGeom prst="rect">
            <a:avLst/>
          </a:prstGeom>
        </p:spPr>
      </p:pic>
      <p:pic>
        <p:nvPicPr>
          <p:cNvPr id="6" name="Picture 5">
            <a:extLst>
              <a:ext uri="{FF2B5EF4-FFF2-40B4-BE49-F238E27FC236}">
                <a16:creationId xmlns:a16="http://schemas.microsoft.com/office/drawing/2014/main" id="{8DD5D25F-161F-00C0-296D-5BED2C913F8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rot="7494864">
            <a:off x="9319212" y="150667"/>
            <a:ext cx="2430925" cy="2340000"/>
          </a:xfrm>
          <a:prstGeom prst="rect">
            <a:avLst/>
          </a:prstGeom>
        </p:spPr>
      </p:pic>
      <p:grpSp>
        <p:nvGrpSpPr>
          <p:cNvPr id="2" name="Group 1">
            <a:extLst>
              <a:ext uri="{FF2B5EF4-FFF2-40B4-BE49-F238E27FC236}">
                <a16:creationId xmlns:a16="http://schemas.microsoft.com/office/drawing/2014/main" id="{BE63404E-1D6B-C507-F29F-74D892A9244A}"/>
              </a:ext>
            </a:extLst>
          </p:cNvPr>
          <p:cNvGrpSpPr/>
          <p:nvPr userDrawn="1"/>
        </p:nvGrpSpPr>
        <p:grpSpPr>
          <a:xfrm>
            <a:off x="-615504" y="1033413"/>
            <a:ext cx="6228000" cy="1060793"/>
            <a:chOff x="-216364" y="1921484"/>
            <a:chExt cx="5586197" cy="1060793"/>
          </a:xfrm>
        </p:grpSpPr>
        <p:pic>
          <p:nvPicPr>
            <p:cNvPr id="7" name="Picture 6">
              <a:extLst>
                <a:ext uri="{FF2B5EF4-FFF2-40B4-BE49-F238E27FC236}">
                  <a16:creationId xmlns:a16="http://schemas.microsoft.com/office/drawing/2014/main" id="{06535504-A0B5-9E48-F406-7D8631E4FFC5}"/>
                </a:ext>
              </a:extLst>
            </p:cNvPr>
            <p:cNvPicPr>
              <a:picLocks noChangeAspect="1"/>
            </p:cNvPicPr>
            <p:nvPr userDrawn="1"/>
          </p:nvPicPr>
          <p:blipFill>
            <a:blip r:embed="rId4">
              <a:alphaModFix amt="70000"/>
              <a:extLst>
                <a:ext uri="{28A0092B-C50C-407E-A947-70E740481C1C}">
                  <a14:useLocalDpi xmlns:a14="http://schemas.microsoft.com/office/drawing/2010/main"/>
                </a:ext>
              </a:extLst>
            </a:blip>
            <a:srcRect/>
            <a:stretch/>
          </p:blipFill>
          <p:spPr>
            <a:xfrm>
              <a:off x="-216364" y="1921484"/>
              <a:ext cx="5586197" cy="1060793"/>
            </a:xfrm>
            <a:prstGeom prst="rect">
              <a:avLst/>
            </a:prstGeom>
          </p:spPr>
        </p:pic>
        <p:cxnSp>
          <p:nvCxnSpPr>
            <p:cNvPr id="8" name="Straight Connector 7">
              <a:extLst>
                <a:ext uri="{FF2B5EF4-FFF2-40B4-BE49-F238E27FC236}">
                  <a16:creationId xmlns:a16="http://schemas.microsoft.com/office/drawing/2014/main" id="{63C1DC6B-B8FD-1802-C759-9A208091FBBE}"/>
                </a:ext>
              </a:extLst>
            </p:cNvPr>
            <p:cNvCxnSpPr>
              <a:cxnSpLocks/>
            </p:cNvCxnSpPr>
            <p:nvPr/>
          </p:nvCxnSpPr>
          <p:spPr>
            <a:xfrm>
              <a:off x="760534" y="2537304"/>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62217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ase Study 6 (LL/Deco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8AE6EF9-CC8A-271D-37FA-D7EF9FC158A5}"/>
              </a:ext>
            </a:extLst>
          </p:cNvPr>
          <p:cNvSpPr/>
          <p:nvPr userDrawn="1"/>
        </p:nvSpPr>
        <p:spPr>
          <a:xfrm>
            <a:off x="8920716" y="2604976"/>
            <a:ext cx="3271284" cy="4253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02EE6B21-52D5-5373-C64E-3F4B9889DA39}"/>
              </a:ext>
            </a:extLst>
          </p:cNvPr>
          <p:cNvSpPr>
            <a:spLocks noGrp="1"/>
          </p:cNvSpPr>
          <p:nvPr>
            <p:ph type="sldNum" sz="quarter" idx="10"/>
          </p:nvPr>
        </p:nvSpPr>
        <p:spPr/>
        <p:txBody>
          <a:bodyPr/>
          <a:lstStyle/>
          <a:p>
            <a:fld id="{1F844428-A29F-4698-9E75-EA6891295689}" type="slidenum">
              <a:rPr lang="en-GB" smtClean="0"/>
              <a:pPr/>
              <a:t>‹#›</a:t>
            </a:fld>
            <a:endParaRPr lang="en-GB" dirty="0"/>
          </a:p>
        </p:txBody>
      </p:sp>
      <p:cxnSp>
        <p:nvCxnSpPr>
          <p:cNvPr id="10" name="Straight Connector 9">
            <a:extLst>
              <a:ext uri="{FF2B5EF4-FFF2-40B4-BE49-F238E27FC236}">
                <a16:creationId xmlns:a16="http://schemas.microsoft.com/office/drawing/2014/main" id="{E7C00B25-30A9-7948-8D06-CA0C9D575B8E}"/>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60A9B5E1-80FA-63F2-8405-CF9883B336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94800" y="5947292"/>
            <a:ext cx="1109671" cy="516378"/>
          </a:xfrm>
          <a:prstGeom prst="rect">
            <a:avLst/>
          </a:prstGeom>
        </p:spPr>
      </p:pic>
      <p:sp>
        <p:nvSpPr>
          <p:cNvPr id="4" name="Rectangle 3">
            <a:extLst>
              <a:ext uri="{FF2B5EF4-FFF2-40B4-BE49-F238E27FC236}">
                <a16:creationId xmlns:a16="http://schemas.microsoft.com/office/drawing/2014/main" id="{D26B5B5F-FF12-3F1F-F580-9D89C7BB2F75}"/>
              </a:ext>
            </a:extLst>
          </p:cNvPr>
          <p:cNvSpPr/>
          <p:nvPr userDrawn="1"/>
        </p:nvSpPr>
        <p:spPr>
          <a:xfrm>
            <a:off x="0" y="1"/>
            <a:ext cx="4996993" cy="26049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96E8F094-895D-63E3-90D2-590ABC934B22}"/>
              </a:ext>
            </a:extLst>
          </p:cNvPr>
          <p:cNvSpPr txBox="1"/>
          <p:nvPr userDrawn="1"/>
        </p:nvSpPr>
        <p:spPr>
          <a:xfrm>
            <a:off x="410779" y="226512"/>
            <a:ext cx="1123659" cy="195182"/>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ptos" panose="02110004020202020204"/>
                <a:ea typeface="+mn-ea"/>
                <a:cs typeface="+mn-cs"/>
              </a:rPr>
              <a:t>CASE STUDY:</a:t>
            </a:r>
          </a:p>
        </p:txBody>
      </p:sp>
      <p:sp>
        <p:nvSpPr>
          <p:cNvPr id="22" name="TextBox 21">
            <a:extLst>
              <a:ext uri="{FF2B5EF4-FFF2-40B4-BE49-F238E27FC236}">
                <a16:creationId xmlns:a16="http://schemas.microsoft.com/office/drawing/2014/main" id="{83F6E3B3-1EB0-FF46-4446-A8CE730AEA28}"/>
              </a:ext>
            </a:extLst>
          </p:cNvPr>
          <p:cNvSpPr txBox="1"/>
          <p:nvPr userDrawn="1"/>
        </p:nvSpPr>
        <p:spPr>
          <a:xfrm>
            <a:off x="415369"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The Challenge</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AF04CD13-3C40-87C2-7035-535CBBE6A97F}"/>
              </a:ext>
            </a:extLst>
          </p:cNvPr>
          <p:cNvSpPr txBox="1"/>
          <p:nvPr userDrawn="1"/>
        </p:nvSpPr>
        <p:spPr>
          <a:xfrm>
            <a:off x="3156740" y="2987858"/>
            <a:ext cx="252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Solution</a:t>
            </a:r>
            <a:endParaRPr kumimoji="0" lang="en-GB" sz="1000" b="0" i="0" u="none" strike="noStrike" kern="1200" cap="none" spc="0" normalizeH="0" baseline="0" noProof="0" dirty="0">
              <a:ln>
                <a:noFill/>
              </a:ln>
              <a:effectLst/>
              <a:uLnTx/>
              <a:uFillTx/>
              <a:latin typeface="Aptos" panose="02110004020202020204"/>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6C8B076D-449B-9E99-8E2A-F2AC8CDB7B33}"/>
              </a:ext>
            </a:extLst>
          </p:cNvPr>
          <p:cNvSpPr txBox="1"/>
          <p:nvPr userDrawn="1"/>
        </p:nvSpPr>
        <p:spPr>
          <a:xfrm>
            <a:off x="5891848" y="2987858"/>
            <a:ext cx="2880000"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mn-cs"/>
              </a:rPr>
              <a:t>The Outcome</a:t>
            </a:r>
            <a:endParaRPr kumimoji="0" lang="en-GB" sz="1100" b="0" i="0" u="none" strike="noStrike" kern="100" cap="none" spc="0" normalizeH="0" baseline="0" noProof="0" dirty="0">
              <a:ln>
                <a:noFill/>
              </a:ln>
              <a:effectLst/>
              <a:uLnTx/>
              <a:uFillTx/>
              <a:latin typeface="Aptos" panose="02110004020202020204"/>
              <a:ea typeface="Aptos" panose="020B0004020202020204" pitchFamily="34" charset="0"/>
              <a:cs typeface="Times New Roman" panose="02020603050405020304" pitchFamily="18" charset="0"/>
            </a:endParaRPr>
          </a:p>
        </p:txBody>
      </p:sp>
      <p:sp>
        <p:nvSpPr>
          <p:cNvPr id="50" name="Text Placeholder 49">
            <a:extLst>
              <a:ext uri="{FF2B5EF4-FFF2-40B4-BE49-F238E27FC236}">
                <a16:creationId xmlns:a16="http://schemas.microsoft.com/office/drawing/2014/main" id="{4982E268-AA58-269C-F44D-7ED3B81F0B48}"/>
              </a:ext>
            </a:extLst>
          </p:cNvPr>
          <p:cNvSpPr>
            <a:spLocks noGrp="1"/>
          </p:cNvSpPr>
          <p:nvPr>
            <p:ph type="body" sz="quarter" idx="12" hasCustomPrompt="1"/>
          </p:nvPr>
        </p:nvSpPr>
        <p:spPr>
          <a:xfrm>
            <a:off x="1531274" y="226512"/>
            <a:ext cx="3203229" cy="195182"/>
          </a:xfrm>
        </p:spPr>
        <p:txBody>
          <a:bodyPr wrap="square">
            <a:spAutoFit/>
          </a:bodyPr>
          <a:lstStyle>
            <a:lvl1pPr>
              <a:defRPr b="1" cap="all" baseline="0"/>
            </a:lvl1pPr>
          </a:lstStyle>
          <a:p>
            <a:pPr lvl="0"/>
            <a:r>
              <a:rPr lang="en-GB"/>
              <a:t>Service Title here</a:t>
            </a:r>
            <a:endParaRPr lang="en-US"/>
          </a:p>
        </p:txBody>
      </p:sp>
      <p:sp>
        <p:nvSpPr>
          <p:cNvPr id="52" name="Text Placeholder 51">
            <a:extLst>
              <a:ext uri="{FF2B5EF4-FFF2-40B4-BE49-F238E27FC236}">
                <a16:creationId xmlns:a16="http://schemas.microsoft.com/office/drawing/2014/main" id="{644DBA4B-F8AA-B5E4-0215-900639B3C9BE}"/>
              </a:ext>
            </a:extLst>
          </p:cNvPr>
          <p:cNvSpPr>
            <a:spLocks noGrp="1"/>
          </p:cNvSpPr>
          <p:nvPr>
            <p:ph type="body" sz="quarter" idx="13" hasCustomPrompt="1"/>
          </p:nvPr>
        </p:nvSpPr>
        <p:spPr>
          <a:xfrm>
            <a:off x="407987" y="535919"/>
            <a:ext cx="4339041" cy="965154"/>
          </a:xfrm>
        </p:spPr>
        <p:txBody>
          <a:bodyPr anchor="b" anchorCtr="0"/>
          <a:lstStyle>
            <a:lvl1pPr marL="0" indent="0">
              <a:lnSpc>
                <a:spcPct val="70000"/>
              </a:lnSpc>
              <a:buFont typeface="Arial" panose="020B0604020202020204" pitchFamily="34" charset="0"/>
              <a:buNone/>
              <a:defRPr sz="2400" b="1" cap="all"/>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a:t>Case study title here</a:t>
            </a:r>
            <a:endParaRPr lang="en-US"/>
          </a:p>
        </p:txBody>
      </p:sp>
      <p:sp>
        <p:nvSpPr>
          <p:cNvPr id="60" name="Text Placeholder 59">
            <a:extLst>
              <a:ext uri="{FF2B5EF4-FFF2-40B4-BE49-F238E27FC236}">
                <a16:creationId xmlns:a16="http://schemas.microsoft.com/office/drawing/2014/main" id="{3ACA9A3A-5A8F-6310-3E87-2D0AE5CA0A20}"/>
              </a:ext>
            </a:extLst>
          </p:cNvPr>
          <p:cNvSpPr>
            <a:spLocks noGrp="1"/>
          </p:cNvSpPr>
          <p:nvPr>
            <p:ph type="body" sz="quarter" idx="14" hasCustomPrompt="1"/>
          </p:nvPr>
        </p:nvSpPr>
        <p:spPr>
          <a:xfrm>
            <a:off x="407987" y="1910231"/>
            <a:ext cx="4321050" cy="601238"/>
          </a:xfrm>
        </p:spPr>
        <p:txBody>
          <a:bodyPr/>
          <a:lstStyle>
            <a:lvl1pPr>
              <a:defRPr sz="1600"/>
            </a:lvl1pPr>
            <a:lvl2pPr>
              <a:defRPr sz="1600"/>
            </a:lvl2pPr>
            <a:lvl3pPr>
              <a:defRPr sz="1600"/>
            </a:lvl3pPr>
            <a:lvl4pPr>
              <a:defRPr sz="1600"/>
            </a:lvl4pPr>
            <a:lvl5pPr>
              <a:defRPr sz="1600"/>
            </a:lvl5pPr>
          </a:lstStyle>
          <a:p>
            <a:pPr lvl="0"/>
            <a:r>
              <a:rPr lang="en-GB"/>
              <a:t>Subtitle here</a:t>
            </a:r>
            <a:endParaRPr lang="en-US"/>
          </a:p>
        </p:txBody>
      </p:sp>
      <p:sp>
        <p:nvSpPr>
          <p:cNvPr id="64" name="Text Placeholder 63">
            <a:extLst>
              <a:ext uri="{FF2B5EF4-FFF2-40B4-BE49-F238E27FC236}">
                <a16:creationId xmlns:a16="http://schemas.microsoft.com/office/drawing/2014/main" id="{59B54DCE-7593-D417-B390-B39A8A9C503A}"/>
              </a:ext>
            </a:extLst>
          </p:cNvPr>
          <p:cNvSpPr>
            <a:spLocks noGrp="1"/>
          </p:cNvSpPr>
          <p:nvPr>
            <p:ph type="body" sz="quarter" idx="15" hasCustomPrompt="1"/>
          </p:nvPr>
        </p:nvSpPr>
        <p:spPr>
          <a:xfrm>
            <a:off x="415369"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dirty="0"/>
              <a:t>Copy to go here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5" name="Text Placeholder 63">
            <a:extLst>
              <a:ext uri="{FF2B5EF4-FFF2-40B4-BE49-F238E27FC236}">
                <a16:creationId xmlns:a16="http://schemas.microsoft.com/office/drawing/2014/main" id="{1BBF4A75-220A-6697-420B-D63FB87001F2}"/>
              </a:ext>
            </a:extLst>
          </p:cNvPr>
          <p:cNvSpPr>
            <a:spLocks noGrp="1"/>
          </p:cNvSpPr>
          <p:nvPr>
            <p:ph type="body" sz="quarter" idx="16" hasCustomPrompt="1"/>
          </p:nvPr>
        </p:nvSpPr>
        <p:spPr>
          <a:xfrm>
            <a:off x="3154444" y="3282398"/>
            <a:ext cx="2520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66" name="Text Placeholder 63">
            <a:extLst>
              <a:ext uri="{FF2B5EF4-FFF2-40B4-BE49-F238E27FC236}">
                <a16:creationId xmlns:a16="http://schemas.microsoft.com/office/drawing/2014/main" id="{F6F29956-69FF-10FA-23BB-35425A13CC5B}"/>
              </a:ext>
            </a:extLst>
          </p:cNvPr>
          <p:cNvSpPr>
            <a:spLocks noGrp="1"/>
          </p:cNvSpPr>
          <p:nvPr>
            <p:ph type="body" sz="quarter" idx="17" hasCustomPrompt="1"/>
          </p:nvPr>
        </p:nvSpPr>
        <p:spPr>
          <a:xfrm>
            <a:off x="5891848" y="3282398"/>
            <a:ext cx="2808000" cy="693395"/>
          </a:xfrm>
        </p:spPr>
        <p:txBody>
          <a:bodyPr>
            <a:spAutoFit/>
          </a:bodyPr>
          <a:lstStyle>
            <a:lvl1pPr>
              <a:defRPr sz="1000"/>
            </a:lvl1pPr>
            <a:lvl2pPr marL="108000" indent="-108000">
              <a:defRPr sz="1000"/>
            </a:lvl2pPr>
            <a:lvl3pPr marL="216000" indent="-108000">
              <a:defRPr sz="1000"/>
            </a:lvl3pPr>
            <a:lvl4pPr>
              <a:defRPr sz="1000"/>
            </a:lvl4pPr>
            <a:lvl5pPr>
              <a:defRPr sz="1000"/>
            </a:lvl5pPr>
          </a:lstStyle>
          <a:p>
            <a:pPr lvl="0"/>
            <a:r>
              <a:rPr lang="en-GB"/>
              <a:t>Copy to go here</a:t>
            </a:r>
          </a:p>
          <a:p>
            <a:pPr lvl="1"/>
            <a:r>
              <a:rPr lang="en-GB"/>
              <a:t>Second level</a:t>
            </a:r>
          </a:p>
          <a:p>
            <a:pPr lvl="2"/>
            <a:r>
              <a:rPr lang="en-GB"/>
              <a:t>Third level</a:t>
            </a:r>
          </a:p>
          <a:p>
            <a:pPr lvl="3"/>
            <a:r>
              <a:rPr lang="en-GB"/>
              <a:t>Fourth level</a:t>
            </a:r>
          </a:p>
          <a:p>
            <a:pPr lvl="4"/>
            <a:r>
              <a:rPr lang="en-GB"/>
              <a:t>Fifth level</a:t>
            </a:r>
            <a:endParaRPr lang="en-US"/>
          </a:p>
        </p:txBody>
      </p:sp>
      <p:sp>
        <p:nvSpPr>
          <p:cNvPr id="70" name="Text Placeholder 69">
            <a:extLst>
              <a:ext uri="{FF2B5EF4-FFF2-40B4-BE49-F238E27FC236}">
                <a16:creationId xmlns:a16="http://schemas.microsoft.com/office/drawing/2014/main" id="{7370F29B-2ADE-F775-D41F-B9646C432603}"/>
              </a:ext>
            </a:extLst>
          </p:cNvPr>
          <p:cNvSpPr>
            <a:spLocks noGrp="1"/>
          </p:cNvSpPr>
          <p:nvPr>
            <p:ph type="body" sz="quarter" idx="19" hasCustomPrompt="1"/>
          </p:nvPr>
        </p:nvSpPr>
        <p:spPr>
          <a:xfrm>
            <a:off x="9121775" y="3061771"/>
            <a:ext cx="2770188" cy="693395"/>
          </a:xfrm>
        </p:spPr>
        <p:txBody>
          <a:bodyPr wrap="square">
            <a:spAutoFit/>
          </a:bodyPr>
          <a:lstStyle>
            <a:lvl1pPr>
              <a:defRPr sz="1000"/>
            </a:lvl1pPr>
            <a:lvl2pPr>
              <a:defRPr sz="1000"/>
            </a:lvl2pPr>
            <a:lvl3pPr>
              <a:defRPr sz="1000"/>
            </a:lvl3pPr>
            <a:lvl4pPr>
              <a:defRPr sz="1000"/>
            </a:lvl4pPr>
            <a:lvl5pPr>
              <a:defRPr sz="1000"/>
            </a:lvl5pPr>
          </a:lstStyle>
          <a:p>
            <a:pPr lvl="0"/>
            <a:r>
              <a:rPr lang="en-GB"/>
              <a:t>Copy here</a:t>
            </a:r>
          </a:p>
          <a:p>
            <a:pPr lvl="1"/>
            <a:r>
              <a:rPr lang="en-GB"/>
              <a:t>Second level</a:t>
            </a:r>
          </a:p>
          <a:p>
            <a:pPr lvl="2"/>
            <a:r>
              <a:rPr lang="en-GB"/>
              <a:t>Third level</a:t>
            </a:r>
          </a:p>
          <a:p>
            <a:pPr lvl="3"/>
            <a:r>
              <a:rPr lang="en-GB"/>
              <a:t>Fourth level</a:t>
            </a:r>
          </a:p>
          <a:p>
            <a:pPr lvl="4"/>
            <a:r>
              <a:rPr lang="en-GB"/>
              <a:t>Fifth level</a:t>
            </a:r>
            <a:endParaRPr lang="en-US"/>
          </a:p>
        </p:txBody>
      </p:sp>
      <p:sp>
        <p:nvSpPr>
          <p:cNvPr id="72" name="Text Placeholder 71">
            <a:extLst>
              <a:ext uri="{FF2B5EF4-FFF2-40B4-BE49-F238E27FC236}">
                <a16:creationId xmlns:a16="http://schemas.microsoft.com/office/drawing/2014/main" id="{8F63CF0D-ECDC-C1FA-4ED0-D75D85E9529D}"/>
              </a:ext>
            </a:extLst>
          </p:cNvPr>
          <p:cNvSpPr>
            <a:spLocks noGrp="1"/>
          </p:cNvSpPr>
          <p:nvPr>
            <p:ph type="body" sz="quarter" idx="20" hasCustomPrompt="1"/>
          </p:nvPr>
        </p:nvSpPr>
        <p:spPr>
          <a:xfrm>
            <a:off x="9121775" y="2777766"/>
            <a:ext cx="2770188" cy="250903"/>
          </a:xfrm>
        </p:spPr>
        <p:txBody>
          <a:bodyPr wrap="square">
            <a:spAutoFit/>
          </a:bodyPr>
          <a:lstStyle>
            <a:lvl1pPr>
              <a:defRPr sz="1800" b="1"/>
            </a:lvl1pPr>
            <a:lvl2pPr>
              <a:defRPr sz="1800" b="0"/>
            </a:lvl2pPr>
            <a:lvl3pPr>
              <a:defRPr sz="1800" b="0"/>
            </a:lvl3pPr>
            <a:lvl4pPr>
              <a:defRPr sz="1800" b="0"/>
            </a:lvl4pPr>
            <a:lvl5pPr>
              <a:defRPr sz="1800" b="0"/>
            </a:lvl5pPr>
          </a:lstStyle>
          <a:p>
            <a:pPr lvl="0"/>
            <a:r>
              <a:rPr lang="en-GB"/>
              <a:t>Title</a:t>
            </a:r>
            <a:endParaRPr lang="en-US"/>
          </a:p>
        </p:txBody>
      </p:sp>
      <p:sp>
        <p:nvSpPr>
          <p:cNvPr id="27" name="Rectangle 26">
            <a:extLst>
              <a:ext uri="{FF2B5EF4-FFF2-40B4-BE49-F238E27FC236}">
                <a16:creationId xmlns:a16="http://schemas.microsoft.com/office/drawing/2014/main" id="{04560971-FA1B-2579-CF78-7E76F827921A}"/>
              </a:ext>
            </a:extLst>
          </p:cNvPr>
          <p:cNvSpPr/>
          <p:nvPr userDrawn="1"/>
        </p:nvSpPr>
        <p:spPr>
          <a:xfrm>
            <a:off x="8920716" y="1"/>
            <a:ext cx="3271284" cy="26049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GB" sz="1800" b="1" i="0" u="none" strike="noStrike" kern="1200" cap="none" spc="0" normalizeH="0" baseline="0" noProof="0" dirty="0">
                <a:ln>
                  <a:noFill/>
                </a:ln>
                <a:solidFill>
                  <a:srgbClr val="000000"/>
                </a:solidFill>
                <a:effectLst/>
                <a:uLnTx/>
                <a:uFillTx/>
                <a:latin typeface="Arial"/>
                <a:ea typeface="Arial"/>
                <a:cs typeface="Arial"/>
                <a:sym typeface="Arial"/>
              </a:rPr>
              <a:t>Optimize every lift</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8" name="Picture Placeholder 47">
            <a:extLst>
              <a:ext uri="{FF2B5EF4-FFF2-40B4-BE49-F238E27FC236}">
                <a16:creationId xmlns:a16="http://schemas.microsoft.com/office/drawing/2014/main" id="{CAB57E76-7FB2-04B1-721E-C2B12ABFAC4C}"/>
              </a:ext>
            </a:extLst>
          </p:cNvPr>
          <p:cNvSpPr>
            <a:spLocks noGrp="1"/>
          </p:cNvSpPr>
          <p:nvPr>
            <p:ph type="pic" sz="quarter" idx="11"/>
          </p:nvPr>
        </p:nvSpPr>
        <p:spPr>
          <a:xfrm>
            <a:off x="4997448" y="0"/>
            <a:ext cx="4755600" cy="2606400"/>
          </a:xfrm>
          <a:solidFill>
            <a:schemeClr val="bg1"/>
          </a:solidFill>
        </p:spPr>
        <p:txBody>
          <a:bodyPr anchor="ctr" anchorCtr="0"/>
          <a:lstStyle>
            <a:lvl1pPr algn="ctr">
              <a:defRPr/>
            </a:lvl1pPr>
          </a:lstStyle>
          <a:p>
            <a:r>
              <a:rPr lang="en-GB"/>
              <a:t>Click icon to add picture</a:t>
            </a:r>
            <a:endParaRPr lang="en-US" dirty="0"/>
          </a:p>
        </p:txBody>
      </p:sp>
      <p:sp>
        <p:nvSpPr>
          <p:cNvPr id="30" name="Freeform 75">
            <a:extLst>
              <a:ext uri="{FF2B5EF4-FFF2-40B4-BE49-F238E27FC236}">
                <a16:creationId xmlns:a16="http://schemas.microsoft.com/office/drawing/2014/main" id="{F9761C93-794C-F3E3-BE44-3BDA04D7EB17}"/>
              </a:ext>
            </a:extLst>
          </p:cNvPr>
          <p:cNvSpPr>
            <a:spLocks noGrp="1"/>
          </p:cNvSpPr>
          <p:nvPr>
            <p:ph type="body" sz="quarter" idx="18" hasCustomPrompt="1"/>
          </p:nvPr>
        </p:nvSpPr>
        <p:spPr>
          <a:xfrm>
            <a:off x="9657616" y="370121"/>
            <a:ext cx="1797485" cy="1886400"/>
          </a:xfrm>
          <a:custGeom>
            <a:avLst/>
            <a:gdLst>
              <a:gd name="connsiteX0" fmla="*/ 898742 w 1797485"/>
              <a:gd name="connsiteY0" fmla="*/ 0 h 1886400"/>
              <a:gd name="connsiteX1" fmla="*/ 1767821 w 1797485"/>
              <a:gd name="connsiteY1" fmla="*/ 576064 h 1886400"/>
              <a:gd name="connsiteX2" fmla="*/ 1797485 w 1797485"/>
              <a:gd name="connsiteY2" fmla="*/ 657113 h 1886400"/>
              <a:gd name="connsiteX3" fmla="*/ 1797485 w 1797485"/>
              <a:gd name="connsiteY3" fmla="*/ 1229287 h 1886400"/>
              <a:gd name="connsiteX4" fmla="*/ 1767821 w 1797485"/>
              <a:gd name="connsiteY4" fmla="*/ 1310336 h 1886400"/>
              <a:gd name="connsiteX5" fmla="*/ 898742 w 1797485"/>
              <a:gd name="connsiteY5" fmla="*/ 1886400 h 1886400"/>
              <a:gd name="connsiteX6" fmla="*/ 29663 w 1797485"/>
              <a:gd name="connsiteY6" fmla="*/ 1310336 h 1886400"/>
              <a:gd name="connsiteX7" fmla="*/ 0 w 1797485"/>
              <a:gd name="connsiteY7" fmla="*/ 1229290 h 1886400"/>
              <a:gd name="connsiteX8" fmla="*/ 0 w 1797485"/>
              <a:gd name="connsiteY8" fmla="*/ 657110 h 1886400"/>
              <a:gd name="connsiteX9" fmla="*/ 29663 w 1797485"/>
              <a:gd name="connsiteY9" fmla="*/ 576064 h 1886400"/>
              <a:gd name="connsiteX10" fmla="*/ 898742 w 1797485"/>
              <a:gd name="connsiteY10" fmla="*/ 0 h 18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7485" h="1886400">
                <a:moveTo>
                  <a:pt x="898742" y="0"/>
                </a:moveTo>
                <a:cubicBezTo>
                  <a:pt x="1289428" y="0"/>
                  <a:pt x="1624635" y="237535"/>
                  <a:pt x="1767821" y="576064"/>
                </a:cubicBezTo>
                <a:lnTo>
                  <a:pt x="1797485" y="657113"/>
                </a:lnTo>
                <a:lnTo>
                  <a:pt x="1797485" y="1229287"/>
                </a:lnTo>
                <a:lnTo>
                  <a:pt x="1767821" y="1310336"/>
                </a:lnTo>
                <a:cubicBezTo>
                  <a:pt x="1624635" y="1648865"/>
                  <a:pt x="1289428" y="1886400"/>
                  <a:pt x="898742" y="1886400"/>
                </a:cubicBezTo>
                <a:cubicBezTo>
                  <a:pt x="508056" y="1886400"/>
                  <a:pt x="172849" y="1648865"/>
                  <a:pt x="29663" y="1310336"/>
                </a:cubicBezTo>
                <a:lnTo>
                  <a:pt x="0" y="1229290"/>
                </a:lnTo>
                <a:lnTo>
                  <a:pt x="0" y="657110"/>
                </a:lnTo>
                <a:lnTo>
                  <a:pt x="29663" y="576064"/>
                </a:lnTo>
                <a:cubicBezTo>
                  <a:pt x="172849" y="237535"/>
                  <a:pt x="508056" y="0"/>
                  <a:pt x="898742" y="0"/>
                </a:cubicBezTo>
                <a:close/>
              </a:path>
            </a:pathLst>
          </a:custGeom>
        </p:spPr>
        <p:txBody>
          <a:bodyPr wrap="square" lIns="72000" tIns="72000" rIns="72000" bIns="72000" anchor="ctr" anchorCtr="0">
            <a:noAutofit/>
          </a:bodyPr>
          <a:lstStyle>
            <a:lvl1pPr algn="ctr">
              <a:spcAft>
                <a:spcPts val="500"/>
              </a:spcAft>
              <a:defRPr sz="1400" b="1">
                <a:solidFill>
                  <a:schemeClr val="bg1"/>
                </a:solidFill>
              </a:defRPr>
            </a:lvl1pPr>
            <a:lvl2pPr algn="ctr">
              <a:defRPr sz="1400" b="1"/>
            </a:lvl2pPr>
            <a:lvl3pPr algn="ctr">
              <a:defRPr sz="1400" b="1"/>
            </a:lvl3pPr>
            <a:lvl4pPr algn="ctr">
              <a:defRPr sz="1400" b="1"/>
            </a:lvl4pPr>
            <a:lvl5pPr algn="ctr">
              <a:defRPr sz="1400" b="1"/>
            </a:lvl5pPr>
          </a:lstStyle>
          <a:p>
            <a:pPr lvl="0"/>
            <a:r>
              <a:rPr lang="en-GB" dirty="0"/>
              <a:t>Key stats to go here</a:t>
            </a:r>
            <a:endParaRPr lang="en-US" dirty="0"/>
          </a:p>
        </p:txBody>
      </p:sp>
      <p:sp>
        <p:nvSpPr>
          <p:cNvPr id="15" name="TextBox 14">
            <a:extLst>
              <a:ext uri="{FF2B5EF4-FFF2-40B4-BE49-F238E27FC236}">
                <a16:creationId xmlns:a16="http://schemas.microsoft.com/office/drawing/2014/main" id="{3A6D9428-0601-B8CC-605D-E0E8B50D567A}"/>
              </a:ext>
            </a:extLst>
          </p:cNvPr>
          <p:cNvSpPr txBox="1"/>
          <p:nvPr userDrawn="1"/>
        </p:nvSpPr>
        <p:spPr>
          <a:xfrm>
            <a:off x="2028773" y="6430906"/>
            <a:ext cx="1050288" cy="215444"/>
          </a:xfrm>
          <a:prstGeom prst="rect">
            <a:avLst/>
          </a:prstGeom>
          <a:noFill/>
        </p:spPr>
        <p:txBody>
          <a:bodyPr wrap="none" rtlCol="0">
            <a:spAutoFit/>
          </a:bodyPr>
          <a:lstStyle/>
          <a:p>
            <a:r>
              <a:rPr lang="en-GB" sz="800" b="1" dirty="0">
                <a:solidFill>
                  <a:schemeClr val="tx2"/>
                </a:solidFill>
              </a:rPr>
              <a:t>Late-life &amp; Decom.</a:t>
            </a:r>
          </a:p>
        </p:txBody>
      </p:sp>
      <p:grpSp>
        <p:nvGrpSpPr>
          <p:cNvPr id="110" name="Group 109">
            <a:extLst>
              <a:ext uri="{FF2B5EF4-FFF2-40B4-BE49-F238E27FC236}">
                <a16:creationId xmlns:a16="http://schemas.microsoft.com/office/drawing/2014/main" id="{1EC37DC3-C64C-638E-880D-470749041206}"/>
              </a:ext>
            </a:extLst>
          </p:cNvPr>
          <p:cNvGrpSpPr/>
          <p:nvPr userDrawn="1"/>
        </p:nvGrpSpPr>
        <p:grpSpPr>
          <a:xfrm>
            <a:off x="415369" y="6152025"/>
            <a:ext cx="1903335" cy="288000"/>
            <a:chOff x="8445840" y="6168905"/>
            <a:chExt cx="1903335" cy="288000"/>
          </a:xfrm>
        </p:grpSpPr>
        <p:sp>
          <p:nvSpPr>
            <p:cNvPr id="111" name="Oval 110">
              <a:extLst>
                <a:ext uri="{FF2B5EF4-FFF2-40B4-BE49-F238E27FC236}">
                  <a16:creationId xmlns:a16="http://schemas.microsoft.com/office/drawing/2014/main" id="{84FDF97C-865C-8694-B0CA-8B05024F1071}"/>
                </a:ext>
              </a:extLst>
            </p:cNvPr>
            <p:cNvSpPr/>
            <p:nvPr/>
          </p:nvSpPr>
          <p:spPr>
            <a:xfrm>
              <a:off x="10061175" y="6168905"/>
              <a:ext cx="288000" cy="288000"/>
            </a:xfrm>
            <a:prstGeom prst="ellipse">
              <a:avLst/>
            </a:prstGeom>
            <a:solidFill>
              <a:sysClr val="window" lastClr="FFFFFF"/>
            </a:solidFill>
            <a:ln w="19050" cap="flat" cmpd="sng" algn="ctr">
              <a:solidFill>
                <a:srgbClr val="0039A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39A6"/>
                  </a:solidFill>
                  <a:effectLst/>
                  <a:uLnTx/>
                  <a:uFillTx/>
                  <a:latin typeface="Aptos" panose="02110004020202020204"/>
                  <a:ea typeface="+mn-ea"/>
                  <a:cs typeface="+mn-cs"/>
                </a:rPr>
                <a:t>6</a:t>
              </a:r>
            </a:p>
          </p:txBody>
        </p:sp>
        <p:sp>
          <p:nvSpPr>
            <p:cNvPr id="112" name="Oval 111">
              <a:extLst>
                <a:ext uri="{FF2B5EF4-FFF2-40B4-BE49-F238E27FC236}">
                  <a16:creationId xmlns:a16="http://schemas.microsoft.com/office/drawing/2014/main" id="{D1275C3F-D4F1-E4DD-78C5-499987F43BC0}"/>
                </a:ext>
              </a:extLst>
            </p:cNvPr>
            <p:cNvSpPr/>
            <p:nvPr/>
          </p:nvSpPr>
          <p:spPr>
            <a:xfrm>
              <a:off x="8445840"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1</a:t>
              </a:r>
            </a:p>
          </p:txBody>
        </p:sp>
        <p:sp>
          <p:nvSpPr>
            <p:cNvPr id="113" name="Oval 112">
              <a:extLst>
                <a:ext uri="{FF2B5EF4-FFF2-40B4-BE49-F238E27FC236}">
                  <a16:creationId xmlns:a16="http://schemas.microsoft.com/office/drawing/2014/main" id="{9BC673AC-7056-0BE2-50DD-05E21EA7956B}"/>
                </a:ext>
              </a:extLst>
            </p:cNvPr>
            <p:cNvSpPr/>
            <p:nvPr/>
          </p:nvSpPr>
          <p:spPr>
            <a:xfrm>
              <a:off x="8772045"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2</a:t>
              </a:r>
            </a:p>
          </p:txBody>
        </p:sp>
        <p:sp>
          <p:nvSpPr>
            <p:cNvPr id="114" name="Rectangle 113">
              <a:extLst>
                <a:ext uri="{FF2B5EF4-FFF2-40B4-BE49-F238E27FC236}">
                  <a16:creationId xmlns:a16="http://schemas.microsoft.com/office/drawing/2014/main" id="{E27B9B8D-088A-5C81-2995-28F4C8C88904}"/>
                </a:ext>
              </a:extLst>
            </p:cNvPr>
            <p:cNvSpPr/>
            <p:nvPr/>
          </p:nvSpPr>
          <p:spPr>
            <a:xfrm>
              <a:off x="8700419"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15" name="Oval 114">
              <a:extLst>
                <a:ext uri="{FF2B5EF4-FFF2-40B4-BE49-F238E27FC236}">
                  <a16:creationId xmlns:a16="http://schemas.microsoft.com/office/drawing/2014/main" id="{7DAF93EE-52E0-4332-BF6A-8DBE8EB49BAE}"/>
                </a:ext>
              </a:extLst>
            </p:cNvPr>
            <p:cNvSpPr/>
            <p:nvPr/>
          </p:nvSpPr>
          <p:spPr>
            <a:xfrm>
              <a:off x="9094272"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3</a:t>
              </a:r>
            </a:p>
          </p:txBody>
        </p:sp>
        <p:sp>
          <p:nvSpPr>
            <p:cNvPr id="116" name="Oval 115">
              <a:extLst>
                <a:ext uri="{FF2B5EF4-FFF2-40B4-BE49-F238E27FC236}">
                  <a16:creationId xmlns:a16="http://schemas.microsoft.com/office/drawing/2014/main" id="{49A85185-7539-691E-84FD-BA59133EDF54}"/>
                </a:ext>
              </a:extLst>
            </p:cNvPr>
            <p:cNvSpPr/>
            <p:nvPr/>
          </p:nvSpPr>
          <p:spPr>
            <a:xfrm>
              <a:off x="9418917"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4</a:t>
              </a:r>
            </a:p>
          </p:txBody>
        </p:sp>
        <p:sp>
          <p:nvSpPr>
            <p:cNvPr id="117" name="Oval 116">
              <a:extLst>
                <a:ext uri="{FF2B5EF4-FFF2-40B4-BE49-F238E27FC236}">
                  <a16:creationId xmlns:a16="http://schemas.microsoft.com/office/drawing/2014/main" id="{57E176A4-11AE-13C5-9D5F-E4B8D7188FE8}"/>
                </a:ext>
              </a:extLst>
            </p:cNvPr>
            <p:cNvSpPr/>
            <p:nvPr/>
          </p:nvSpPr>
          <p:spPr>
            <a:xfrm>
              <a:off x="9741144" y="6168905"/>
              <a:ext cx="288000" cy="28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lumMod val="75000"/>
                    </a:schemeClr>
                  </a:solidFill>
                  <a:effectLst/>
                  <a:uLnTx/>
                  <a:uFillTx/>
                  <a:latin typeface="Aptos" panose="02110004020202020204"/>
                  <a:ea typeface="+mn-ea"/>
                  <a:cs typeface="+mn-cs"/>
                </a:rPr>
                <a:t>5</a:t>
              </a:r>
            </a:p>
          </p:txBody>
        </p:sp>
        <p:sp>
          <p:nvSpPr>
            <p:cNvPr id="118" name="Rectangle 117">
              <a:extLst>
                <a:ext uri="{FF2B5EF4-FFF2-40B4-BE49-F238E27FC236}">
                  <a16:creationId xmlns:a16="http://schemas.microsoft.com/office/drawing/2014/main" id="{C3F4E6CB-FD2A-692E-12F3-196831EA329A}"/>
                </a:ext>
              </a:extLst>
            </p:cNvPr>
            <p:cNvSpPr/>
            <p:nvPr/>
          </p:nvSpPr>
          <p:spPr>
            <a:xfrm>
              <a:off x="9025895"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19" name="Rectangle 118">
              <a:extLst>
                <a:ext uri="{FF2B5EF4-FFF2-40B4-BE49-F238E27FC236}">
                  <a16:creationId xmlns:a16="http://schemas.microsoft.com/office/drawing/2014/main" id="{18FA8E53-A44D-D355-7C26-BE36C91DC002}"/>
                </a:ext>
              </a:extLst>
            </p:cNvPr>
            <p:cNvSpPr/>
            <p:nvPr/>
          </p:nvSpPr>
          <p:spPr>
            <a:xfrm>
              <a:off x="9351368"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0" name="Rectangle 119">
              <a:extLst>
                <a:ext uri="{FF2B5EF4-FFF2-40B4-BE49-F238E27FC236}">
                  <a16:creationId xmlns:a16="http://schemas.microsoft.com/office/drawing/2014/main" id="{123BDD74-9863-5564-68BE-2339FFF1193F}"/>
                </a:ext>
              </a:extLst>
            </p:cNvPr>
            <p:cNvSpPr/>
            <p:nvPr/>
          </p:nvSpPr>
          <p:spPr>
            <a:xfrm>
              <a:off x="9696520"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1" name="Flowchart: Extract 120">
              <a:extLst>
                <a:ext uri="{FF2B5EF4-FFF2-40B4-BE49-F238E27FC236}">
                  <a16:creationId xmlns:a16="http://schemas.microsoft.com/office/drawing/2014/main" id="{975FFC44-CC57-6F59-0A59-42F59AF7E82B}"/>
                </a:ext>
              </a:extLst>
            </p:cNvPr>
            <p:cNvSpPr/>
            <p:nvPr/>
          </p:nvSpPr>
          <p:spPr>
            <a:xfrm rot="5400000">
              <a:off x="8728380"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2" name="Flowchart: Extract 121">
              <a:extLst>
                <a:ext uri="{FF2B5EF4-FFF2-40B4-BE49-F238E27FC236}">
                  <a16:creationId xmlns:a16="http://schemas.microsoft.com/office/drawing/2014/main" id="{425388E3-C6F4-77F8-291F-1487C4E227AB}"/>
                </a:ext>
              </a:extLst>
            </p:cNvPr>
            <p:cNvSpPr/>
            <p:nvPr/>
          </p:nvSpPr>
          <p:spPr>
            <a:xfrm rot="5400000">
              <a:off x="9060214"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3" name="Flowchart: Extract 122">
              <a:extLst>
                <a:ext uri="{FF2B5EF4-FFF2-40B4-BE49-F238E27FC236}">
                  <a16:creationId xmlns:a16="http://schemas.microsoft.com/office/drawing/2014/main" id="{5B84A9F6-7A33-850E-E18D-91132D535D47}"/>
                </a:ext>
              </a:extLst>
            </p:cNvPr>
            <p:cNvSpPr/>
            <p:nvPr/>
          </p:nvSpPr>
          <p:spPr>
            <a:xfrm rot="5400000">
              <a:off x="9379326"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4" name="Flowchart: Extract 123">
              <a:extLst>
                <a:ext uri="{FF2B5EF4-FFF2-40B4-BE49-F238E27FC236}">
                  <a16:creationId xmlns:a16="http://schemas.microsoft.com/office/drawing/2014/main" id="{C3924BB4-E53D-46DB-A457-B66F3328DCDD}"/>
                </a:ext>
              </a:extLst>
            </p:cNvPr>
            <p:cNvSpPr/>
            <p:nvPr/>
          </p:nvSpPr>
          <p:spPr>
            <a:xfrm rot="5400000">
              <a:off x="9705390" y="6284105"/>
              <a:ext cx="72000" cy="57600"/>
            </a:xfrm>
            <a:prstGeom prst="flowChartExtra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5" name="Rectangle 124">
              <a:extLst>
                <a:ext uri="{FF2B5EF4-FFF2-40B4-BE49-F238E27FC236}">
                  <a16:creationId xmlns:a16="http://schemas.microsoft.com/office/drawing/2014/main" id="{C24A7A64-A9C5-FBC7-8557-D16F8567158F}"/>
                </a:ext>
              </a:extLst>
            </p:cNvPr>
            <p:cNvSpPr/>
            <p:nvPr/>
          </p:nvSpPr>
          <p:spPr>
            <a:xfrm>
              <a:off x="10022764" y="6284105"/>
              <a:ext cx="86400" cy="57600"/>
            </a:xfrm>
            <a:prstGeom prst="rect">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6" name="Flowchart: Extract 125">
              <a:extLst>
                <a:ext uri="{FF2B5EF4-FFF2-40B4-BE49-F238E27FC236}">
                  <a16:creationId xmlns:a16="http://schemas.microsoft.com/office/drawing/2014/main" id="{266DB2E6-F2EE-BBB1-2A20-72D9FFE4BFA9}"/>
                </a:ext>
              </a:extLst>
            </p:cNvPr>
            <p:cNvSpPr/>
            <p:nvPr/>
          </p:nvSpPr>
          <p:spPr>
            <a:xfrm rot="5400000">
              <a:off x="10031634" y="6284105"/>
              <a:ext cx="72000" cy="57600"/>
            </a:xfrm>
            <a:prstGeom prst="flowChartExtract">
              <a:avLst/>
            </a:prstGeom>
            <a:solidFill>
              <a:srgbClr val="0039A6"/>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pic>
        <p:nvPicPr>
          <p:cNvPr id="5" name="Picture 4">
            <a:extLst>
              <a:ext uri="{FF2B5EF4-FFF2-40B4-BE49-F238E27FC236}">
                <a16:creationId xmlns:a16="http://schemas.microsoft.com/office/drawing/2014/main" id="{5AE13410-A3EB-0ED7-0FFB-1BFC6911B74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rot="7494864">
            <a:off x="9319212" y="150667"/>
            <a:ext cx="2430925" cy="2340000"/>
          </a:xfrm>
          <a:prstGeom prst="rect">
            <a:avLst/>
          </a:prstGeom>
        </p:spPr>
      </p:pic>
      <p:grpSp>
        <p:nvGrpSpPr>
          <p:cNvPr id="6" name="Group 5">
            <a:extLst>
              <a:ext uri="{FF2B5EF4-FFF2-40B4-BE49-F238E27FC236}">
                <a16:creationId xmlns:a16="http://schemas.microsoft.com/office/drawing/2014/main" id="{A93491E8-3829-E249-AAC1-79A5D97F667E}"/>
              </a:ext>
            </a:extLst>
          </p:cNvPr>
          <p:cNvGrpSpPr/>
          <p:nvPr userDrawn="1"/>
        </p:nvGrpSpPr>
        <p:grpSpPr>
          <a:xfrm>
            <a:off x="-615504" y="1033413"/>
            <a:ext cx="6228000" cy="1060793"/>
            <a:chOff x="-216364" y="1921484"/>
            <a:chExt cx="5586197" cy="1060793"/>
          </a:xfrm>
        </p:grpSpPr>
        <p:pic>
          <p:nvPicPr>
            <p:cNvPr id="7" name="Picture 6">
              <a:extLst>
                <a:ext uri="{FF2B5EF4-FFF2-40B4-BE49-F238E27FC236}">
                  <a16:creationId xmlns:a16="http://schemas.microsoft.com/office/drawing/2014/main" id="{C2022838-AA98-1AA5-D0F4-4B6B33881B5A}"/>
                </a:ext>
              </a:extLst>
            </p:cNvPr>
            <p:cNvPicPr>
              <a:picLocks noChangeAspect="1"/>
            </p:cNvPicPr>
            <p:nvPr userDrawn="1"/>
          </p:nvPicPr>
          <p:blipFill>
            <a:blip r:embed="rId4">
              <a:alphaModFix amt="70000"/>
              <a:extLst>
                <a:ext uri="{28A0092B-C50C-407E-A947-70E740481C1C}">
                  <a14:useLocalDpi xmlns:a14="http://schemas.microsoft.com/office/drawing/2010/main"/>
                </a:ext>
              </a:extLst>
            </a:blip>
            <a:srcRect/>
            <a:stretch/>
          </p:blipFill>
          <p:spPr>
            <a:xfrm>
              <a:off x="-216364" y="1921484"/>
              <a:ext cx="5586197" cy="1060793"/>
            </a:xfrm>
            <a:prstGeom prst="rect">
              <a:avLst/>
            </a:prstGeom>
          </p:spPr>
        </p:pic>
        <p:cxnSp>
          <p:nvCxnSpPr>
            <p:cNvPr id="8" name="Straight Connector 7">
              <a:extLst>
                <a:ext uri="{FF2B5EF4-FFF2-40B4-BE49-F238E27FC236}">
                  <a16:creationId xmlns:a16="http://schemas.microsoft.com/office/drawing/2014/main" id="{0919B0DA-83B6-3750-FA18-88E20568C51D}"/>
                </a:ext>
              </a:extLst>
            </p:cNvPr>
            <p:cNvCxnSpPr>
              <a:cxnSpLocks/>
            </p:cNvCxnSpPr>
            <p:nvPr/>
          </p:nvCxnSpPr>
          <p:spPr>
            <a:xfrm>
              <a:off x="760534" y="2537304"/>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52202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Single column Text - White 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11CF-55C2-44CC-E98C-80A9123BAC78}"/>
              </a:ext>
            </a:extLst>
          </p:cNvPr>
          <p:cNvSpPr>
            <a:spLocks noGrp="1"/>
          </p:cNvSpPr>
          <p:nvPr>
            <p:ph type="title"/>
          </p:nvPr>
        </p:nvSpPr>
        <p:spPr/>
        <p:txBody>
          <a:body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7393B51C-786A-0AFB-3C2A-6A2BA204574F}"/>
              </a:ext>
            </a:extLst>
          </p:cNvPr>
          <p:cNvSpPr>
            <a:spLocks noGrp="1"/>
          </p:cNvSpPr>
          <p:nvPr>
            <p:ph type="sldNum" sz="quarter" idx="10"/>
          </p:nvPr>
        </p:nvSpPr>
        <p:spPr/>
        <p:txBody>
          <a:bodyPr/>
          <a:lstStyle/>
          <a:p>
            <a:fld id="{1F844428-A29F-4698-9E75-EA6891295689}" type="slidenum">
              <a:rPr lang="en-GB" smtClean="0"/>
              <a:pPr/>
              <a:t>‹#›</a:t>
            </a:fld>
            <a:endParaRPr lang="en-GB" dirty="0"/>
          </a:p>
        </p:txBody>
      </p:sp>
      <p:sp>
        <p:nvSpPr>
          <p:cNvPr id="5" name="Text Placeholder 4">
            <a:extLst>
              <a:ext uri="{FF2B5EF4-FFF2-40B4-BE49-F238E27FC236}">
                <a16:creationId xmlns:a16="http://schemas.microsoft.com/office/drawing/2014/main" id="{A98AC6DD-B595-4466-25F5-6DC4DF9C6958}"/>
              </a:ext>
            </a:extLst>
          </p:cNvPr>
          <p:cNvSpPr>
            <a:spLocks noGrp="1"/>
          </p:cNvSpPr>
          <p:nvPr>
            <p:ph type="body" sz="quarter" idx="11"/>
          </p:nvPr>
        </p:nvSpPr>
        <p:spPr>
          <a:xfrm>
            <a:off x="695325" y="1360800"/>
            <a:ext cx="10801350" cy="1026499"/>
          </a:xfrm>
        </p:spPr>
        <p:txBody>
          <a:bodyPr>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6" name="Straight Connector 5">
            <a:extLst>
              <a:ext uri="{FF2B5EF4-FFF2-40B4-BE49-F238E27FC236}">
                <a16:creationId xmlns:a16="http://schemas.microsoft.com/office/drawing/2014/main" id="{3E1AF50F-24F7-EF35-1B5C-227759723054}"/>
              </a:ext>
            </a:extLst>
          </p:cNvPr>
          <p:cNvCxnSpPr>
            <a:cxnSpLocks/>
          </p:cNvCxnSpPr>
          <p:nvPr userDrawn="1"/>
        </p:nvCxnSpPr>
        <p:spPr>
          <a:xfrm>
            <a:off x="0" y="554703"/>
            <a:ext cx="619858" cy="0"/>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4DA68D3E-D8EF-7BA9-A06D-80B34F9B7356}"/>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20722C69-7185-5A9E-1A74-EE6EE675226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94800" y="5947292"/>
            <a:ext cx="1109671" cy="516378"/>
          </a:xfrm>
          <a:prstGeom prst="rect">
            <a:avLst/>
          </a:prstGeom>
        </p:spPr>
      </p:pic>
    </p:spTree>
    <p:extLst>
      <p:ext uri="{BB962C8B-B14F-4D97-AF65-F5344CB8AC3E}">
        <p14:creationId xmlns:p14="http://schemas.microsoft.com/office/powerpoint/2010/main" val="2444004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ingle column Text - Black B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11CF-55C2-44CC-E98C-80A9123BAC78}"/>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7393B51C-786A-0AFB-3C2A-6A2BA204574F}"/>
              </a:ext>
            </a:extLst>
          </p:cNvPr>
          <p:cNvSpPr>
            <a:spLocks noGrp="1"/>
          </p:cNvSpPr>
          <p:nvPr>
            <p:ph type="sldNum" sz="quarter" idx="10"/>
          </p:nvPr>
        </p:nvSpPr>
        <p:spPr/>
        <p:txBody>
          <a:bodyPr/>
          <a:lstStyle>
            <a:lvl1pPr>
              <a:defRPr>
                <a:solidFill>
                  <a:schemeClr val="bg1"/>
                </a:solidFill>
              </a:defRPr>
            </a:lvl1pPr>
          </a:lstStyle>
          <a:p>
            <a:fld id="{1F844428-A29F-4698-9E75-EA6891295689}" type="slidenum">
              <a:rPr lang="en-GB" smtClean="0"/>
              <a:pPr/>
              <a:t>‹#›</a:t>
            </a:fld>
            <a:endParaRPr lang="en-GB" dirty="0"/>
          </a:p>
        </p:txBody>
      </p:sp>
      <p:sp>
        <p:nvSpPr>
          <p:cNvPr id="5" name="Text Placeholder 4">
            <a:extLst>
              <a:ext uri="{FF2B5EF4-FFF2-40B4-BE49-F238E27FC236}">
                <a16:creationId xmlns:a16="http://schemas.microsoft.com/office/drawing/2014/main" id="{A98AC6DD-B595-4466-25F5-6DC4DF9C6958}"/>
              </a:ext>
            </a:extLst>
          </p:cNvPr>
          <p:cNvSpPr>
            <a:spLocks noGrp="1"/>
          </p:cNvSpPr>
          <p:nvPr>
            <p:ph type="body" sz="quarter" idx="11"/>
          </p:nvPr>
        </p:nvSpPr>
        <p:spPr>
          <a:xfrm>
            <a:off x="695325" y="1360800"/>
            <a:ext cx="10801350" cy="102649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6" name="Straight Connector 5">
            <a:extLst>
              <a:ext uri="{FF2B5EF4-FFF2-40B4-BE49-F238E27FC236}">
                <a16:creationId xmlns:a16="http://schemas.microsoft.com/office/drawing/2014/main" id="{3E1AF50F-24F7-EF35-1B5C-227759723054}"/>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4DA68D3E-D8EF-7BA9-A06D-80B34F9B7356}"/>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4" name="Picture 3">
            <a:extLst>
              <a:ext uri="{FF2B5EF4-FFF2-40B4-BE49-F238E27FC236}">
                <a16:creationId xmlns:a16="http://schemas.microsoft.com/office/drawing/2014/main" id="{5EE75470-B794-3F65-8EBB-74F6C3CC0D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l="36" r="36"/>
          <a:stretch/>
        </p:blipFill>
        <p:spPr>
          <a:xfrm>
            <a:off x="10594800" y="5947292"/>
            <a:ext cx="1111150" cy="516379"/>
          </a:xfrm>
          <a:prstGeom prst="rect">
            <a:avLst/>
          </a:prstGeom>
        </p:spPr>
      </p:pic>
    </p:spTree>
    <p:extLst>
      <p:ext uri="{BB962C8B-B14F-4D97-AF65-F5344CB8AC3E}">
        <p14:creationId xmlns:p14="http://schemas.microsoft.com/office/powerpoint/2010/main" val="15553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DCEA7C-0AB6-4B8A-D068-E34D5609CA2E}"/>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blue and green circle&#10;&#10;Description automatically generated">
            <a:extLst>
              <a:ext uri="{FF2B5EF4-FFF2-40B4-BE49-F238E27FC236}">
                <a16:creationId xmlns:a16="http://schemas.microsoft.com/office/drawing/2014/main" id="{6F43D7EB-B715-3F4B-9298-4810E48B035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40761" y="1530560"/>
            <a:ext cx="3780000" cy="3780000"/>
          </a:xfrm>
          <a:prstGeom prst="rect">
            <a:avLst/>
          </a:prstGeom>
        </p:spPr>
      </p:pic>
      <p:sp>
        <p:nvSpPr>
          <p:cNvPr id="5" name="Rectangle 4">
            <a:extLst>
              <a:ext uri="{FF2B5EF4-FFF2-40B4-BE49-F238E27FC236}">
                <a16:creationId xmlns:a16="http://schemas.microsoft.com/office/drawing/2014/main" id="{813987ED-94B0-551A-07E6-5B22F405C2AD}"/>
              </a:ext>
            </a:extLst>
          </p:cNvPr>
          <p:cNvSpPr/>
          <p:nvPr userDrawn="1"/>
        </p:nvSpPr>
        <p:spPr>
          <a:xfrm>
            <a:off x="0" y="0"/>
            <a:ext cx="12191999" cy="179999"/>
          </a:xfrm>
          <a:prstGeom prst="rect">
            <a:avLst/>
          </a:prstGeom>
          <a:gradFill>
            <a:gsLst>
              <a:gs pos="0">
                <a:schemeClr val="bg2"/>
              </a:gs>
              <a:gs pos="100000">
                <a:schemeClr val="tx2"/>
              </a:gs>
            </a:gsLst>
            <a:lin ang="1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a:extLst>
              <a:ext uri="{FF2B5EF4-FFF2-40B4-BE49-F238E27FC236}">
                <a16:creationId xmlns:a16="http://schemas.microsoft.com/office/drawing/2014/main" id="{1DD8852B-D993-CB02-43A3-BB378E6D95FA}"/>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03" r="103"/>
          <a:stretch/>
        </p:blipFill>
        <p:spPr>
          <a:xfrm>
            <a:off x="10594800" y="5947292"/>
            <a:ext cx="1109671" cy="516379"/>
          </a:xfrm>
          <a:prstGeom prst="rect">
            <a:avLst/>
          </a:prstGeom>
        </p:spPr>
      </p:pic>
      <p:sp>
        <p:nvSpPr>
          <p:cNvPr id="13" name="Content Placeholder 12">
            <a:extLst>
              <a:ext uri="{FF2B5EF4-FFF2-40B4-BE49-F238E27FC236}">
                <a16:creationId xmlns:a16="http://schemas.microsoft.com/office/drawing/2014/main" id="{48B474CC-CB7E-3AA1-3188-A6CFE85C2DC1}"/>
              </a:ext>
            </a:extLst>
          </p:cNvPr>
          <p:cNvSpPr>
            <a:spLocks noGrp="1"/>
          </p:cNvSpPr>
          <p:nvPr>
            <p:ph sz="quarter" idx="10" hasCustomPrompt="1"/>
          </p:nvPr>
        </p:nvSpPr>
        <p:spPr>
          <a:xfrm>
            <a:off x="2248852" y="2059205"/>
            <a:ext cx="9247823" cy="3633375"/>
          </a:xfrm>
        </p:spPr>
        <p:txBody>
          <a:bodyPr anchor="ctr" anchorCtr="0">
            <a:noAutofit/>
          </a:bodyPr>
          <a:lstStyle>
            <a:lvl1pPr marL="0" indent="0">
              <a:lnSpc>
                <a:spcPct val="65000"/>
              </a:lnSpc>
              <a:spcBef>
                <a:spcPts val="0"/>
              </a:spcBef>
              <a:buNone/>
              <a:defRPr sz="7200" b="1" cap="all" baseline="0">
                <a:solidFill>
                  <a:schemeClr val="bg1"/>
                </a:solidFill>
                <a:latin typeface="+mn-lt"/>
              </a:defRPr>
            </a:lvl1pPr>
            <a:lvl2pPr marL="457200" indent="0">
              <a:lnSpc>
                <a:spcPct val="75000"/>
              </a:lnSpc>
              <a:buNone/>
              <a:defRPr cap="all" baseline="0"/>
            </a:lvl2pPr>
          </a:lstStyle>
          <a:p>
            <a:pPr lvl="0"/>
            <a:r>
              <a:rPr lang="en-GB" dirty="0"/>
              <a:t>CLICK TO EDIT MASTER TEXT STYLES</a:t>
            </a:r>
          </a:p>
        </p:txBody>
      </p:sp>
    </p:spTree>
    <p:extLst>
      <p:ext uri="{BB962C8B-B14F-4D97-AF65-F5344CB8AC3E}">
        <p14:creationId xmlns:p14="http://schemas.microsoft.com/office/powerpoint/2010/main" val="4032704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wo column Text - White 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11CF-55C2-44CC-E98C-80A9123BAC78}"/>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7393B51C-786A-0AFB-3C2A-6A2BA204574F}"/>
              </a:ext>
            </a:extLst>
          </p:cNvPr>
          <p:cNvSpPr>
            <a:spLocks noGrp="1"/>
          </p:cNvSpPr>
          <p:nvPr>
            <p:ph type="sldNum" sz="quarter" idx="10"/>
          </p:nvPr>
        </p:nvSpPr>
        <p:spPr/>
        <p:txBody>
          <a:bodyPr/>
          <a:lstStyle/>
          <a:p>
            <a:fld id="{1F844428-A29F-4698-9E75-EA6891295689}" type="slidenum">
              <a:rPr lang="en-GB" smtClean="0"/>
              <a:pPr/>
              <a:t>‹#›</a:t>
            </a:fld>
            <a:endParaRPr lang="en-GB" dirty="0"/>
          </a:p>
        </p:txBody>
      </p:sp>
      <p:sp>
        <p:nvSpPr>
          <p:cNvPr id="5" name="Text Placeholder 4">
            <a:extLst>
              <a:ext uri="{FF2B5EF4-FFF2-40B4-BE49-F238E27FC236}">
                <a16:creationId xmlns:a16="http://schemas.microsoft.com/office/drawing/2014/main" id="{A98AC6DD-B595-4466-25F5-6DC4DF9C6958}"/>
              </a:ext>
            </a:extLst>
          </p:cNvPr>
          <p:cNvSpPr>
            <a:spLocks noGrp="1"/>
          </p:cNvSpPr>
          <p:nvPr>
            <p:ph type="body" sz="quarter" idx="11"/>
          </p:nvPr>
        </p:nvSpPr>
        <p:spPr>
          <a:xfrm>
            <a:off x="695325" y="1360800"/>
            <a:ext cx="5092916" cy="1026499"/>
          </a:xfrm>
        </p:spPr>
        <p:txBody>
          <a:bodyPr wrap="square">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6" name="Straight Connector 5">
            <a:extLst>
              <a:ext uri="{FF2B5EF4-FFF2-40B4-BE49-F238E27FC236}">
                <a16:creationId xmlns:a16="http://schemas.microsoft.com/office/drawing/2014/main" id="{3E1AF50F-24F7-EF35-1B5C-227759723054}"/>
              </a:ext>
            </a:extLst>
          </p:cNvPr>
          <p:cNvCxnSpPr>
            <a:cxnSpLocks/>
          </p:cNvCxnSpPr>
          <p:nvPr userDrawn="1"/>
        </p:nvCxnSpPr>
        <p:spPr>
          <a:xfrm>
            <a:off x="0" y="554703"/>
            <a:ext cx="619858" cy="0"/>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4DA68D3E-D8EF-7BA9-A06D-80B34F9B7356}"/>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20722C69-7185-5A9E-1A74-EE6EE675226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94800" y="5947292"/>
            <a:ext cx="1109671" cy="516378"/>
          </a:xfrm>
          <a:prstGeom prst="rect">
            <a:avLst/>
          </a:prstGeom>
        </p:spPr>
      </p:pic>
      <p:sp>
        <p:nvSpPr>
          <p:cNvPr id="9" name="Text Placeholder 4">
            <a:extLst>
              <a:ext uri="{FF2B5EF4-FFF2-40B4-BE49-F238E27FC236}">
                <a16:creationId xmlns:a16="http://schemas.microsoft.com/office/drawing/2014/main" id="{D300D3C8-F895-A836-8EBF-80EC615434D2}"/>
              </a:ext>
            </a:extLst>
          </p:cNvPr>
          <p:cNvSpPr>
            <a:spLocks noGrp="1"/>
          </p:cNvSpPr>
          <p:nvPr>
            <p:ph type="body" sz="quarter" idx="12"/>
          </p:nvPr>
        </p:nvSpPr>
        <p:spPr>
          <a:xfrm>
            <a:off x="6403759" y="1360800"/>
            <a:ext cx="5092916" cy="1026499"/>
          </a:xfrm>
        </p:spPr>
        <p:txBody>
          <a:bodyPr wrap="square">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38156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wo column Text - Black B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11CF-55C2-44CC-E98C-80A9123BAC78}"/>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7393B51C-786A-0AFB-3C2A-6A2BA204574F}"/>
              </a:ext>
            </a:extLst>
          </p:cNvPr>
          <p:cNvSpPr>
            <a:spLocks noGrp="1"/>
          </p:cNvSpPr>
          <p:nvPr>
            <p:ph type="sldNum" sz="quarter" idx="10"/>
          </p:nvPr>
        </p:nvSpPr>
        <p:spPr/>
        <p:txBody>
          <a:bodyPr/>
          <a:lstStyle>
            <a:lvl1pPr>
              <a:defRPr>
                <a:solidFill>
                  <a:schemeClr val="bg1"/>
                </a:solidFill>
              </a:defRPr>
            </a:lvl1pPr>
          </a:lstStyle>
          <a:p>
            <a:fld id="{1F844428-A29F-4698-9E75-EA6891295689}" type="slidenum">
              <a:rPr lang="en-GB" smtClean="0"/>
              <a:pPr/>
              <a:t>‹#›</a:t>
            </a:fld>
            <a:endParaRPr lang="en-GB" dirty="0"/>
          </a:p>
        </p:txBody>
      </p:sp>
      <p:sp>
        <p:nvSpPr>
          <p:cNvPr id="5" name="Text Placeholder 4">
            <a:extLst>
              <a:ext uri="{FF2B5EF4-FFF2-40B4-BE49-F238E27FC236}">
                <a16:creationId xmlns:a16="http://schemas.microsoft.com/office/drawing/2014/main" id="{A98AC6DD-B595-4466-25F5-6DC4DF9C6958}"/>
              </a:ext>
            </a:extLst>
          </p:cNvPr>
          <p:cNvSpPr>
            <a:spLocks noGrp="1"/>
          </p:cNvSpPr>
          <p:nvPr>
            <p:ph type="body" sz="quarter" idx="11"/>
          </p:nvPr>
        </p:nvSpPr>
        <p:spPr>
          <a:xfrm>
            <a:off x="695324" y="1360800"/>
            <a:ext cx="5094000" cy="1026499"/>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6" name="Straight Connector 5">
            <a:extLst>
              <a:ext uri="{FF2B5EF4-FFF2-40B4-BE49-F238E27FC236}">
                <a16:creationId xmlns:a16="http://schemas.microsoft.com/office/drawing/2014/main" id="{3E1AF50F-24F7-EF35-1B5C-227759723054}"/>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4DA68D3E-D8EF-7BA9-A06D-80B34F9B7356}"/>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4" name="Picture 3">
            <a:extLst>
              <a:ext uri="{FF2B5EF4-FFF2-40B4-BE49-F238E27FC236}">
                <a16:creationId xmlns:a16="http://schemas.microsoft.com/office/drawing/2014/main" id="{5EE75470-B794-3F65-8EBB-74F6C3CC0D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l="36" r="36"/>
          <a:stretch/>
        </p:blipFill>
        <p:spPr>
          <a:xfrm>
            <a:off x="10594800" y="5947292"/>
            <a:ext cx="1111150" cy="516379"/>
          </a:xfrm>
          <a:prstGeom prst="rect">
            <a:avLst/>
          </a:prstGeom>
        </p:spPr>
      </p:pic>
      <p:sp>
        <p:nvSpPr>
          <p:cNvPr id="8" name="Text Placeholder 4">
            <a:extLst>
              <a:ext uri="{FF2B5EF4-FFF2-40B4-BE49-F238E27FC236}">
                <a16:creationId xmlns:a16="http://schemas.microsoft.com/office/drawing/2014/main" id="{8823A5A7-8FE0-FDB3-9512-87B425C6BAB1}"/>
              </a:ext>
            </a:extLst>
          </p:cNvPr>
          <p:cNvSpPr>
            <a:spLocks noGrp="1"/>
          </p:cNvSpPr>
          <p:nvPr>
            <p:ph type="body" sz="quarter" idx="12"/>
          </p:nvPr>
        </p:nvSpPr>
        <p:spPr>
          <a:xfrm>
            <a:off x="6402675" y="1360800"/>
            <a:ext cx="5094000" cy="1026499"/>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23236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Blank (white BG)">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DA68D3E-D8EF-7BA9-A06D-80B34F9B7356}"/>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10" name="Title 1">
            <a:extLst>
              <a:ext uri="{FF2B5EF4-FFF2-40B4-BE49-F238E27FC236}">
                <a16:creationId xmlns:a16="http://schemas.microsoft.com/office/drawing/2014/main" id="{55E584A3-0B9F-705B-0FC8-06982ECBDE89}"/>
              </a:ext>
            </a:extLst>
          </p:cNvPr>
          <p:cNvSpPr>
            <a:spLocks noGrp="1"/>
          </p:cNvSpPr>
          <p:nvPr>
            <p:ph type="title"/>
          </p:nvPr>
        </p:nvSpPr>
        <p:spPr>
          <a:xfrm>
            <a:off x="695325" y="441326"/>
            <a:ext cx="5400675" cy="424629"/>
          </a:xfrm>
        </p:spPr>
        <p:txBody>
          <a:bodyPr/>
          <a:lstStyle>
            <a:lvl1pPr>
              <a:defRPr>
                <a:solidFill>
                  <a:schemeClr val="tx1"/>
                </a:solidFill>
              </a:defRPr>
            </a:lvl1pPr>
          </a:lstStyle>
          <a:p>
            <a:r>
              <a:rPr lang="en-GB"/>
              <a:t>Click to edit Master title style</a:t>
            </a:r>
            <a:endParaRPr lang="en-US"/>
          </a:p>
        </p:txBody>
      </p:sp>
      <p:cxnSp>
        <p:nvCxnSpPr>
          <p:cNvPr id="11" name="Straight Connector 10">
            <a:extLst>
              <a:ext uri="{FF2B5EF4-FFF2-40B4-BE49-F238E27FC236}">
                <a16:creationId xmlns:a16="http://schemas.microsoft.com/office/drawing/2014/main" id="{852DDFCB-5943-80E1-F6CA-2139491E91F7}"/>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sp>
        <p:nvSpPr>
          <p:cNvPr id="33" name="Slide Number Placeholder 2">
            <a:extLst>
              <a:ext uri="{FF2B5EF4-FFF2-40B4-BE49-F238E27FC236}">
                <a16:creationId xmlns:a16="http://schemas.microsoft.com/office/drawing/2014/main" id="{077C44C7-2109-4A58-EA7F-B20AD35E0877}"/>
              </a:ext>
            </a:extLst>
          </p:cNvPr>
          <p:cNvSpPr>
            <a:spLocks noGrp="1"/>
          </p:cNvSpPr>
          <p:nvPr>
            <p:ph type="sldNum" sz="quarter" idx="10"/>
          </p:nvPr>
        </p:nvSpPr>
        <p:spPr>
          <a:xfrm>
            <a:off x="11496675" y="6372000"/>
            <a:ext cx="462688" cy="365125"/>
          </a:xfrm>
        </p:spPr>
        <p:txBody>
          <a:bodyPr/>
          <a:lstStyle/>
          <a:p>
            <a:fld id="{1F844428-A29F-4698-9E75-EA6891295689}" type="slidenum">
              <a:rPr lang="en-GB" smtClean="0"/>
              <a:pPr/>
              <a:t>‹#›</a:t>
            </a:fld>
            <a:endParaRPr lang="en-GB" dirty="0"/>
          </a:p>
        </p:txBody>
      </p:sp>
      <p:pic>
        <p:nvPicPr>
          <p:cNvPr id="34" name="Picture 33">
            <a:extLst>
              <a:ext uri="{FF2B5EF4-FFF2-40B4-BE49-F238E27FC236}">
                <a16:creationId xmlns:a16="http://schemas.microsoft.com/office/drawing/2014/main" id="{B916E9B7-FF51-4C74-521C-4339C68C55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94800" y="5947292"/>
            <a:ext cx="1109671" cy="516378"/>
          </a:xfrm>
          <a:prstGeom prst="rect">
            <a:avLst/>
          </a:prstGeom>
        </p:spPr>
      </p:pic>
      <p:cxnSp>
        <p:nvCxnSpPr>
          <p:cNvPr id="35" name="Straight Connector 34">
            <a:extLst>
              <a:ext uri="{FF2B5EF4-FFF2-40B4-BE49-F238E27FC236}">
                <a16:creationId xmlns:a16="http://schemas.microsoft.com/office/drawing/2014/main" id="{258B3076-8B5E-E8E4-1209-E06DD98CFB31}"/>
              </a:ext>
            </a:extLst>
          </p:cNvPr>
          <p:cNvCxnSpPr>
            <a:cxnSpLocks/>
          </p:cNvCxnSpPr>
          <p:nvPr userDrawn="1"/>
        </p:nvCxnSpPr>
        <p:spPr>
          <a:xfrm>
            <a:off x="0" y="554400"/>
            <a:ext cx="619858" cy="0"/>
          </a:xfrm>
          <a:prstGeom prst="line">
            <a:avLst/>
          </a:prstGeom>
          <a:ln w="12700">
            <a:solidFill>
              <a:srgbClr val="00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9952031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Blank (dark BG)">
    <p:bg>
      <p:bgPr>
        <a:solidFill>
          <a:srgbClr val="000000"/>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DA68D3E-D8EF-7BA9-A06D-80B34F9B7356}"/>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4" name="Slide Number Placeholder 2">
            <a:extLst>
              <a:ext uri="{FF2B5EF4-FFF2-40B4-BE49-F238E27FC236}">
                <a16:creationId xmlns:a16="http://schemas.microsoft.com/office/drawing/2014/main" id="{246DCEB3-D672-621A-89AF-5ADC3469FFB8}"/>
              </a:ext>
            </a:extLst>
          </p:cNvPr>
          <p:cNvSpPr>
            <a:spLocks noGrp="1"/>
          </p:cNvSpPr>
          <p:nvPr>
            <p:ph type="sldNum" sz="quarter" idx="10"/>
          </p:nvPr>
        </p:nvSpPr>
        <p:spPr>
          <a:xfrm>
            <a:off x="11496675" y="6372000"/>
            <a:ext cx="462688" cy="365125"/>
          </a:xfrm>
        </p:spPr>
        <p:txBody>
          <a:bodyPr/>
          <a:lstStyle>
            <a:lvl1pPr>
              <a:defRPr>
                <a:solidFill>
                  <a:schemeClr val="bg1"/>
                </a:solidFill>
              </a:defRPr>
            </a:lvl1pPr>
          </a:lstStyle>
          <a:p>
            <a:fld id="{1F844428-A29F-4698-9E75-EA6891295689}" type="slidenum">
              <a:rPr lang="en-GB" smtClean="0"/>
              <a:pPr/>
              <a:t>‹#›</a:t>
            </a:fld>
            <a:endParaRPr lang="en-GB" dirty="0"/>
          </a:p>
        </p:txBody>
      </p:sp>
      <p:pic>
        <p:nvPicPr>
          <p:cNvPr id="9" name="Picture 8">
            <a:extLst>
              <a:ext uri="{FF2B5EF4-FFF2-40B4-BE49-F238E27FC236}">
                <a16:creationId xmlns:a16="http://schemas.microsoft.com/office/drawing/2014/main" id="{E9961D2B-9F6A-B14D-8E92-5927E2B4CB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l="36" r="36"/>
          <a:stretch/>
        </p:blipFill>
        <p:spPr>
          <a:xfrm>
            <a:off x="10594800" y="5947292"/>
            <a:ext cx="1111150" cy="516379"/>
          </a:xfrm>
          <a:prstGeom prst="rect">
            <a:avLst/>
          </a:prstGeom>
        </p:spPr>
      </p:pic>
      <p:sp>
        <p:nvSpPr>
          <p:cNvPr id="10" name="Title 1">
            <a:extLst>
              <a:ext uri="{FF2B5EF4-FFF2-40B4-BE49-F238E27FC236}">
                <a16:creationId xmlns:a16="http://schemas.microsoft.com/office/drawing/2014/main" id="{55E584A3-0B9F-705B-0FC8-06982ECBDE89}"/>
              </a:ext>
            </a:extLst>
          </p:cNvPr>
          <p:cNvSpPr>
            <a:spLocks noGrp="1"/>
          </p:cNvSpPr>
          <p:nvPr>
            <p:ph type="title"/>
          </p:nvPr>
        </p:nvSpPr>
        <p:spPr>
          <a:xfrm>
            <a:off x="695325" y="441326"/>
            <a:ext cx="5400675" cy="424629"/>
          </a:xfrm>
        </p:spPr>
        <p:txBody>
          <a:bodyPr/>
          <a:lstStyle>
            <a:lvl1pPr>
              <a:defRPr>
                <a:solidFill>
                  <a:schemeClr val="bg1"/>
                </a:solidFill>
              </a:defRPr>
            </a:lvl1pPr>
          </a:lstStyle>
          <a:p>
            <a:r>
              <a:rPr lang="en-GB"/>
              <a:t>Click to edit Master title style</a:t>
            </a:r>
            <a:endParaRPr lang="en-US"/>
          </a:p>
        </p:txBody>
      </p:sp>
      <p:cxnSp>
        <p:nvCxnSpPr>
          <p:cNvPr id="11" name="Straight Connector 10">
            <a:extLst>
              <a:ext uri="{FF2B5EF4-FFF2-40B4-BE49-F238E27FC236}">
                <a16:creationId xmlns:a16="http://schemas.microsoft.com/office/drawing/2014/main" id="{852DDFCB-5943-80E1-F6CA-2139491E91F7}"/>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38509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Halo layout with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FD57C0E-BD8C-47AF-6020-41BCBFE9FB16}"/>
              </a:ext>
            </a:extLst>
          </p:cNvPr>
          <p:cNvSpPr/>
          <p:nvPr userDrawn="1"/>
        </p:nvSpPr>
        <p:spPr>
          <a:xfrm>
            <a:off x="-1" y="0"/>
            <a:ext cx="5004000" cy="2795493"/>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4" name="Picture 13">
            <a:extLst>
              <a:ext uri="{FF2B5EF4-FFF2-40B4-BE49-F238E27FC236}">
                <a16:creationId xmlns:a16="http://schemas.microsoft.com/office/drawing/2014/main" id="{55BD110C-5DAE-096C-893A-768D31E87C2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7494864">
            <a:off x="-740759" y="808119"/>
            <a:ext cx="1907339" cy="1836000"/>
          </a:xfrm>
          <a:prstGeom prst="rect">
            <a:avLst/>
          </a:prstGeom>
        </p:spPr>
      </p:pic>
      <p:sp>
        <p:nvSpPr>
          <p:cNvPr id="18" name="Slide Number Placeholder 2">
            <a:extLst>
              <a:ext uri="{FF2B5EF4-FFF2-40B4-BE49-F238E27FC236}">
                <a16:creationId xmlns:a16="http://schemas.microsoft.com/office/drawing/2014/main" id="{3B823963-A342-B3ED-B793-0B7C983FD3D1}"/>
              </a:ext>
            </a:extLst>
          </p:cNvPr>
          <p:cNvSpPr>
            <a:spLocks noGrp="1"/>
          </p:cNvSpPr>
          <p:nvPr>
            <p:ph type="sldNum" sz="quarter" idx="10"/>
          </p:nvPr>
        </p:nvSpPr>
        <p:spPr>
          <a:xfrm>
            <a:off x="11496675" y="6372000"/>
            <a:ext cx="462688" cy="365125"/>
          </a:xfrm>
        </p:spPr>
        <p:txBody>
          <a:bodyPr/>
          <a:lstStyle/>
          <a:p>
            <a:fld id="{1F844428-A29F-4698-9E75-EA6891295689}" type="slidenum">
              <a:rPr lang="en-GB" smtClean="0"/>
              <a:pPr/>
              <a:t>‹#›</a:t>
            </a:fld>
            <a:endParaRPr lang="en-GB" dirty="0"/>
          </a:p>
        </p:txBody>
      </p:sp>
      <p:cxnSp>
        <p:nvCxnSpPr>
          <p:cNvPr id="19" name="Straight Connector 18">
            <a:extLst>
              <a:ext uri="{FF2B5EF4-FFF2-40B4-BE49-F238E27FC236}">
                <a16:creationId xmlns:a16="http://schemas.microsoft.com/office/drawing/2014/main" id="{25614DCF-A930-DA0C-994B-A0C2AF6FD712}"/>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5CB6F914-55FA-A270-756A-699959FF773F}"/>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21" name="Picture 20">
            <a:extLst>
              <a:ext uri="{FF2B5EF4-FFF2-40B4-BE49-F238E27FC236}">
                <a16:creationId xmlns:a16="http://schemas.microsoft.com/office/drawing/2014/main" id="{13E90CE6-9072-187A-FB72-1D5A1B03235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594800" y="5947292"/>
            <a:ext cx="1109671" cy="516378"/>
          </a:xfrm>
          <a:prstGeom prst="rect">
            <a:avLst/>
          </a:prstGeom>
        </p:spPr>
      </p:pic>
      <p:sp>
        <p:nvSpPr>
          <p:cNvPr id="22" name="Title 1">
            <a:extLst>
              <a:ext uri="{FF2B5EF4-FFF2-40B4-BE49-F238E27FC236}">
                <a16:creationId xmlns:a16="http://schemas.microsoft.com/office/drawing/2014/main" id="{7B554FBA-1BD7-D8FB-CA66-0FE892CBE7CC}"/>
              </a:ext>
            </a:extLst>
          </p:cNvPr>
          <p:cNvSpPr>
            <a:spLocks noGrp="1"/>
          </p:cNvSpPr>
          <p:nvPr>
            <p:ph type="title"/>
          </p:nvPr>
        </p:nvSpPr>
        <p:spPr>
          <a:xfrm>
            <a:off x="695326" y="441326"/>
            <a:ext cx="4178516" cy="424629"/>
          </a:xfrm>
        </p:spPr>
        <p:txBody>
          <a:bodyPr/>
          <a:lstStyle>
            <a:lvl1pPr>
              <a:defRPr>
                <a:solidFill>
                  <a:schemeClr val="bg1"/>
                </a:solidFill>
              </a:defRPr>
            </a:lvl1pPr>
          </a:lstStyle>
          <a:p>
            <a:r>
              <a:rPr lang="en-GB"/>
              <a:t>Click to edit Master title style</a:t>
            </a:r>
            <a:endParaRPr lang="en-US"/>
          </a:p>
        </p:txBody>
      </p:sp>
      <p:sp>
        <p:nvSpPr>
          <p:cNvPr id="23" name="Text Placeholder 51">
            <a:extLst>
              <a:ext uri="{FF2B5EF4-FFF2-40B4-BE49-F238E27FC236}">
                <a16:creationId xmlns:a16="http://schemas.microsoft.com/office/drawing/2014/main" id="{53807A51-1FD6-F32F-5DB5-00C145D66CD3}"/>
              </a:ext>
            </a:extLst>
          </p:cNvPr>
          <p:cNvSpPr>
            <a:spLocks noGrp="1"/>
          </p:cNvSpPr>
          <p:nvPr>
            <p:ph type="body" sz="quarter" idx="13" hasCustomPrompt="1"/>
          </p:nvPr>
        </p:nvSpPr>
        <p:spPr>
          <a:xfrm>
            <a:off x="695326" y="1476199"/>
            <a:ext cx="4307108" cy="965154"/>
          </a:xfrm>
        </p:spPr>
        <p:txBody>
          <a:bodyPr anchor="t" anchorCtr="0"/>
          <a:lstStyle>
            <a:lvl1pPr marL="0" indent="0">
              <a:lnSpc>
                <a:spcPct val="70000"/>
              </a:lnSpc>
              <a:buFont typeface="Arial" panose="020B0604020202020204" pitchFamily="34" charset="0"/>
              <a:buNone/>
              <a:defRPr sz="3200" b="1" cap="all">
                <a:solidFill>
                  <a:schemeClr val="bg1"/>
                </a:solidFill>
              </a:defRPr>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dirty="0"/>
              <a:t>INSERT HEADLINE title here</a:t>
            </a:r>
            <a:endParaRPr lang="en-US" dirty="0"/>
          </a:p>
        </p:txBody>
      </p:sp>
      <p:sp>
        <p:nvSpPr>
          <p:cNvPr id="24" name="Text Placeholder 4">
            <a:extLst>
              <a:ext uri="{FF2B5EF4-FFF2-40B4-BE49-F238E27FC236}">
                <a16:creationId xmlns:a16="http://schemas.microsoft.com/office/drawing/2014/main" id="{C31B806C-2AA6-D24E-2E1C-B5102025BB3D}"/>
              </a:ext>
            </a:extLst>
          </p:cNvPr>
          <p:cNvSpPr>
            <a:spLocks noGrp="1"/>
          </p:cNvSpPr>
          <p:nvPr>
            <p:ph type="body" sz="quarter" idx="11"/>
          </p:nvPr>
        </p:nvSpPr>
        <p:spPr>
          <a:xfrm>
            <a:off x="695325" y="3236222"/>
            <a:ext cx="4095501" cy="1026499"/>
          </a:xfrm>
        </p:spPr>
        <p:txBody>
          <a:bodyPr wrap="square">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Content Placeholder 48">
            <a:extLst>
              <a:ext uri="{FF2B5EF4-FFF2-40B4-BE49-F238E27FC236}">
                <a16:creationId xmlns:a16="http://schemas.microsoft.com/office/drawing/2014/main" id="{BCAC96D5-D8CF-5626-BFC4-774F6F38669D}"/>
              </a:ext>
            </a:extLst>
          </p:cNvPr>
          <p:cNvSpPr>
            <a:spLocks noGrp="1"/>
          </p:cNvSpPr>
          <p:nvPr>
            <p:ph sz="quarter" idx="14"/>
          </p:nvPr>
        </p:nvSpPr>
        <p:spPr>
          <a:xfrm>
            <a:off x="5454668" y="561975"/>
            <a:ext cx="6119813" cy="5270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89644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D1115"/>
        </a:solidFill>
        <a:effectLst/>
      </p:bgPr>
    </p:bg>
    <p:spTree>
      <p:nvGrpSpPr>
        <p:cNvPr id="1" name=""/>
        <p:cNvGrpSpPr/>
        <p:nvPr/>
      </p:nvGrpSpPr>
      <p:grpSpPr>
        <a:xfrm>
          <a:off x="0" y="0"/>
          <a:ext cx="0" cy="0"/>
          <a:chOff x="0" y="0"/>
          <a:chExt cx="0" cy="0"/>
        </a:xfrm>
      </p:grpSpPr>
      <p:pic>
        <p:nvPicPr>
          <p:cNvPr id="5" name="Picture 4" descr="A black and white logo&#10;&#10;Description automatically generated">
            <a:extLst>
              <a:ext uri="{FF2B5EF4-FFF2-40B4-BE49-F238E27FC236}">
                <a16:creationId xmlns:a16="http://schemas.microsoft.com/office/drawing/2014/main" id="{9000FC00-9293-B4C0-4B85-FCB98F2201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31823" y="1357791"/>
            <a:ext cx="3328354" cy="1548388"/>
          </a:xfrm>
          <a:prstGeom prst="rect">
            <a:avLst/>
          </a:prstGeom>
        </p:spPr>
      </p:pic>
      <p:sp>
        <p:nvSpPr>
          <p:cNvPr id="7" name="Text Placeholder 6">
            <a:extLst>
              <a:ext uri="{FF2B5EF4-FFF2-40B4-BE49-F238E27FC236}">
                <a16:creationId xmlns:a16="http://schemas.microsoft.com/office/drawing/2014/main" id="{DD63ED13-95F4-A514-B1AC-D9B59AF4D6B5}"/>
              </a:ext>
            </a:extLst>
          </p:cNvPr>
          <p:cNvSpPr>
            <a:spLocks noGrp="1"/>
          </p:cNvSpPr>
          <p:nvPr>
            <p:ph type="body" sz="quarter" idx="10"/>
          </p:nvPr>
        </p:nvSpPr>
        <p:spPr>
          <a:xfrm>
            <a:off x="1856105" y="5770836"/>
            <a:ext cx="2862263" cy="218151"/>
          </a:xfrm>
        </p:spPr>
        <p:txBody>
          <a:bodyPr anchor="ctr"/>
          <a:lstStyle>
            <a:lvl1pPr>
              <a:defRPr/>
            </a:lvl1pPr>
          </a:lstStyle>
          <a:p>
            <a:pPr lvl="0"/>
            <a:r>
              <a:rPr lang="en-GB"/>
              <a:t>Click to edit Master text styles</a:t>
            </a:r>
          </a:p>
        </p:txBody>
      </p:sp>
      <p:sp>
        <p:nvSpPr>
          <p:cNvPr id="9" name="TextBox 8">
            <a:extLst>
              <a:ext uri="{FF2B5EF4-FFF2-40B4-BE49-F238E27FC236}">
                <a16:creationId xmlns:a16="http://schemas.microsoft.com/office/drawing/2014/main" id="{C4896EB9-7CFF-C4BE-B831-C702F344CE9F}"/>
              </a:ext>
            </a:extLst>
          </p:cNvPr>
          <p:cNvSpPr txBox="1"/>
          <p:nvPr userDrawn="1"/>
        </p:nvSpPr>
        <p:spPr>
          <a:xfrm>
            <a:off x="541782" y="5726022"/>
            <a:ext cx="1716786" cy="307777"/>
          </a:xfrm>
          <a:prstGeom prst="rect">
            <a:avLst/>
          </a:prstGeom>
          <a:noFill/>
        </p:spPr>
        <p:txBody>
          <a:bodyPr wrap="square" anchor="ctr">
            <a:spAutoFit/>
          </a:bodyPr>
          <a:lstStyle/>
          <a:p>
            <a:r>
              <a:rPr lang="en-GB" sz="1400" dirty="0"/>
              <a:t>Presented by: </a:t>
            </a:r>
          </a:p>
        </p:txBody>
      </p:sp>
      <p:sp>
        <p:nvSpPr>
          <p:cNvPr id="10" name="Text Placeholder 6">
            <a:extLst>
              <a:ext uri="{FF2B5EF4-FFF2-40B4-BE49-F238E27FC236}">
                <a16:creationId xmlns:a16="http://schemas.microsoft.com/office/drawing/2014/main" id="{2E09033B-01FE-D81E-1E0B-6C55AED9D9E1}"/>
              </a:ext>
            </a:extLst>
          </p:cNvPr>
          <p:cNvSpPr>
            <a:spLocks noGrp="1"/>
          </p:cNvSpPr>
          <p:nvPr>
            <p:ph type="body" sz="quarter" idx="11" hasCustomPrompt="1"/>
          </p:nvPr>
        </p:nvSpPr>
        <p:spPr>
          <a:xfrm>
            <a:off x="1856105" y="6123427"/>
            <a:ext cx="2862263" cy="218151"/>
          </a:xfrm>
        </p:spPr>
        <p:txBody>
          <a:bodyPr anchor="ctr"/>
          <a:lstStyle>
            <a:lvl1pPr>
              <a:defRPr/>
            </a:lvl1pPr>
          </a:lstStyle>
          <a:p>
            <a:pPr lvl="0"/>
            <a:r>
              <a:rPr lang="en-GB" dirty="0"/>
              <a:t>Click to add contact details</a:t>
            </a:r>
          </a:p>
        </p:txBody>
      </p:sp>
      <p:sp>
        <p:nvSpPr>
          <p:cNvPr id="12" name="TextBox 11">
            <a:extLst>
              <a:ext uri="{FF2B5EF4-FFF2-40B4-BE49-F238E27FC236}">
                <a16:creationId xmlns:a16="http://schemas.microsoft.com/office/drawing/2014/main" id="{521DAAFA-643A-23AF-E9F1-4F1CF474C370}"/>
              </a:ext>
            </a:extLst>
          </p:cNvPr>
          <p:cNvSpPr txBox="1"/>
          <p:nvPr userDrawn="1"/>
        </p:nvSpPr>
        <p:spPr>
          <a:xfrm>
            <a:off x="3720317" y="3595712"/>
            <a:ext cx="4751365" cy="1107996"/>
          </a:xfrm>
          <a:prstGeom prst="rect">
            <a:avLst/>
          </a:prstGeom>
          <a:noFill/>
        </p:spPr>
        <p:txBody>
          <a:bodyPr wrap="none" rtlCol="0">
            <a:spAutoFit/>
          </a:bodyPr>
          <a:lstStyle/>
          <a:p>
            <a:r>
              <a:rPr lang="en-GB" sz="6600" b="1" dirty="0">
                <a:gradFill>
                  <a:gsLst>
                    <a:gs pos="0">
                      <a:schemeClr val="tx2"/>
                    </a:gs>
                    <a:gs pos="100000">
                      <a:schemeClr val="bg2"/>
                    </a:gs>
                  </a:gsLst>
                  <a:lin ang="0" scaled="0"/>
                </a:gradFill>
              </a:rPr>
              <a:t>THANK YOU</a:t>
            </a:r>
          </a:p>
        </p:txBody>
      </p:sp>
    </p:spTree>
    <p:extLst>
      <p:ext uri="{BB962C8B-B14F-4D97-AF65-F5344CB8AC3E}">
        <p14:creationId xmlns:p14="http://schemas.microsoft.com/office/powerpoint/2010/main" val="127342432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3D060-3C5D-0C88-8E9D-F3A1A01DBD7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080699" y="2198538"/>
            <a:ext cx="504000" cy="504000"/>
          </a:xfrm>
          <a:prstGeom prst="rect">
            <a:avLst/>
          </a:prstGeom>
        </p:spPr>
      </p:pic>
      <p:pic>
        <p:nvPicPr>
          <p:cNvPr id="13" name="Picture 12">
            <a:extLst>
              <a:ext uri="{FF2B5EF4-FFF2-40B4-BE49-F238E27FC236}">
                <a16:creationId xmlns:a16="http://schemas.microsoft.com/office/drawing/2014/main" id="{77851E68-4ED0-2BE3-560A-91D229B7757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080699" y="2832241"/>
            <a:ext cx="504000" cy="504000"/>
          </a:xfrm>
          <a:prstGeom prst="rect">
            <a:avLst/>
          </a:prstGeom>
        </p:spPr>
      </p:pic>
      <p:pic>
        <p:nvPicPr>
          <p:cNvPr id="14" name="Picture 13">
            <a:extLst>
              <a:ext uri="{FF2B5EF4-FFF2-40B4-BE49-F238E27FC236}">
                <a16:creationId xmlns:a16="http://schemas.microsoft.com/office/drawing/2014/main" id="{7588E504-9BE4-13C0-EDCA-7894B53C3E5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080699" y="3430667"/>
            <a:ext cx="504000" cy="504000"/>
          </a:xfrm>
          <a:prstGeom prst="rect">
            <a:avLst/>
          </a:prstGeom>
        </p:spPr>
      </p:pic>
      <p:pic>
        <p:nvPicPr>
          <p:cNvPr id="15" name="Picture 14">
            <a:extLst>
              <a:ext uri="{FF2B5EF4-FFF2-40B4-BE49-F238E27FC236}">
                <a16:creationId xmlns:a16="http://schemas.microsoft.com/office/drawing/2014/main" id="{6580F3A7-5EE3-6310-9E6F-B86B03901EF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080699" y="4029092"/>
            <a:ext cx="504000" cy="504000"/>
          </a:xfrm>
          <a:prstGeom prst="rect">
            <a:avLst/>
          </a:prstGeom>
        </p:spPr>
      </p:pic>
      <p:sp>
        <p:nvSpPr>
          <p:cNvPr id="6" name="TextBox 5">
            <a:extLst>
              <a:ext uri="{FF2B5EF4-FFF2-40B4-BE49-F238E27FC236}">
                <a16:creationId xmlns:a16="http://schemas.microsoft.com/office/drawing/2014/main" id="{631CC810-CBB4-A649-DE42-3ADF6675BAE3}"/>
              </a:ext>
            </a:extLst>
          </p:cNvPr>
          <p:cNvSpPr txBox="1"/>
          <p:nvPr userDrawn="1"/>
        </p:nvSpPr>
        <p:spPr>
          <a:xfrm>
            <a:off x="695326" y="1186480"/>
            <a:ext cx="3829253" cy="1295739"/>
          </a:xfrm>
          <a:prstGeom prst="rect">
            <a:avLst/>
          </a:prstGeom>
          <a:noFill/>
        </p:spPr>
        <p:txBody>
          <a:bodyPr wrap="none" lIns="0" tIns="0" rIns="0" bIns="0" rtlCol="0">
            <a:noAutofit/>
          </a:bodyPr>
          <a:lstStyle/>
          <a:p>
            <a:pPr>
              <a:lnSpc>
                <a:spcPct val="67000"/>
              </a:lnSpc>
            </a:pPr>
            <a:r>
              <a:rPr lang="en-GB" sz="6000" b="1" dirty="0"/>
              <a:t>TODAY’S </a:t>
            </a:r>
          </a:p>
          <a:p>
            <a:pPr>
              <a:lnSpc>
                <a:spcPct val="67000"/>
              </a:lnSpc>
            </a:pPr>
            <a:r>
              <a:rPr lang="en-GB" sz="6000" b="1" dirty="0">
                <a:gradFill>
                  <a:gsLst>
                    <a:gs pos="13000">
                      <a:srgbClr val="34B233"/>
                    </a:gs>
                    <a:gs pos="87000">
                      <a:srgbClr val="0039A6"/>
                    </a:gs>
                  </a:gsLst>
                  <a:lin ang="1800000" scaled="0"/>
                </a:gradFill>
              </a:rPr>
              <a:t>AGENDA …</a:t>
            </a:r>
          </a:p>
        </p:txBody>
      </p:sp>
      <p:cxnSp>
        <p:nvCxnSpPr>
          <p:cNvPr id="7" name="Straight Connector 6">
            <a:extLst>
              <a:ext uri="{FF2B5EF4-FFF2-40B4-BE49-F238E27FC236}">
                <a16:creationId xmlns:a16="http://schemas.microsoft.com/office/drawing/2014/main" id="{9706B7BF-9979-7965-3260-92E25A926A8D}"/>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32AAA9B6-8BC6-25A9-72A1-502A7B696158}"/>
              </a:ext>
            </a:extLst>
          </p:cNvPr>
          <p:cNvCxnSpPr>
            <a:cxnSpLocks/>
          </p:cNvCxnSpPr>
          <p:nvPr userDrawn="1"/>
        </p:nvCxnSpPr>
        <p:spPr>
          <a:xfrm>
            <a:off x="0" y="554703"/>
            <a:ext cx="619858" cy="0"/>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sp>
        <p:nvSpPr>
          <p:cNvPr id="34" name="TextBox 33">
            <a:extLst>
              <a:ext uri="{FF2B5EF4-FFF2-40B4-BE49-F238E27FC236}">
                <a16:creationId xmlns:a16="http://schemas.microsoft.com/office/drawing/2014/main" id="{D371DB9D-2BB3-1AF6-F504-AAE762461B55}"/>
              </a:ext>
            </a:extLst>
          </p:cNvPr>
          <p:cNvSpPr txBox="1"/>
          <p:nvPr/>
        </p:nvSpPr>
        <p:spPr>
          <a:xfrm>
            <a:off x="6178650" y="2265872"/>
            <a:ext cx="308098" cy="369332"/>
          </a:xfrm>
          <a:prstGeom prst="rect">
            <a:avLst/>
          </a:prstGeom>
          <a:noFill/>
        </p:spPr>
        <p:txBody>
          <a:bodyPr wrap="square" rtlCol="0">
            <a:spAutoFit/>
          </a:bodyPr>
          <a:lstStyle/>
          <a:p>
            <a:r>
              <a:rPr lang="en-GB" dirty="0"/>
              <a:t>1</a:t>
            </a:r>
          </a:p>
        </p:txBody>
      </p:sp>
      <p:sp>
        <p:nvSpPr>
          <p:cNvPr id="32" name="TextBox 31">
            <a:extLst>
              <a:ext uri="{FF2B5EF4-FFF2-40B4-BE49-F238E27FC236}">
                <a16:creationId xmlns:a16="http://schemas.microsoft.com/office/drawing/2014/main" id="{CA0284AB-219C-2571-0E5A-B005790A26F1}"/>
              </a:ext>
            </a:extLst>
          </p:cNvPr>
          <p:cNvSpPr txBox="1"/>
          <p:nvPr/>
        </p:nvSpPr>
        <p:spPr>
          <a:xfrm>
            <a:off x="6178650" y="2899575"/>
            <a:ext cx="308098" cy="369332"/>
          </a:xfrm>
          <a:prstGeom prst="rect">
            <a:avLst/>
          </a:prstGeom>
          <a:noFill/>
        </p:spPr>
        <p:txBody>
          <a:bodyPr wrap="square" rtlCol="0">
            <a:spAutoFit/>
          </a:bodyPr>
          <a:lstStyle/>
          <a:p>
            <a:r>
              <a:rPr lang="en-GB" dirty="0"/>
              <a:t>2</a:t>
            </a:r>
          </a:p>
        </p:txBody>
      </p:sp>
      <p:sp>
        <p:nvSpPr>
          <p:cNvPr id="30" name="TextBox 29">
            <a:extLst>
              <a:ext uri="{FF2B5EF4-FFF2-40B4-BE49-F238E27FC236}">
                <a16:creationId xmlns:a16="http://schemas.microsoft.com/office/drawing/2014/main" id="{033A1A0B-3D47-1845-F1E0-E038AA3DB3DE}"/>
              </a:ext>
            </a:extLst>
          </p:cNvPr>
          <p:cNvSpPr txBox="1"/>
          <p:nvPr/>
        </p:nvSpPr>
        <p:spPr>
          <a:xfrm>
            <a:off x="6178650" y="3498001"/>
            <a:ext cx="308098" cy="369332"/>
          </a:xfrm>
          <a:prstGeom prst="rect">
            <a:avLst/>
          </a:prstGeom>
          <a:noFill/>
        </p:spPr>
        <p:txBody>
          <a:bodyPr wrap="square" rtlCol="0">
            <a:spAutoFit/>
          </a:bodyPr>
          <a:lstStyle/>
          <a:p>
            <a:r>
              <a:rPr lang="en-GB" dirty="0"/>
              <a:t>3</a:t>
            </a:r>
          </a:p>
        </p:txBody>
      </p:sp>
      <p:sp>
        <p:nvSpPr>
          <p:cNvPr id="28" name="TextBox 27">
            <a:extLst>
              <a:ext uri="{FF2B5EF4-FFF2-40B4-BE49-F238E27FC236}">
                <a16:creationId xmlns:a16="http://schemas.microsoft.com/office/drawing/2014/main" id="{5065F094-6770-137D-5D35-9478B8C7CB79}"/>
              </a:ext>
            </a:extLst>
          </p:cNvPr>
          <p:cNvSpPr txBox="1"/>
          <p:nvPr/>
        </p:nvSpPr>
        <p:spPr>
          <a:xfrm>
            <a:off x="6178650" y="4096426"/>
            <a:ext cx="308098" cy="369332"/>
          </a:xfrm>
          <a:prstGeom prst="rect">
            <a:avLst/>
          </a:prstGeom>
          <a:noFill/>
        </p:spPr>
        <p:txBody>
          <a:bodyPr wrap="square" rtlCol="0">
            <a:spAutoFit/>
          </a:bodyPr>
          <a:lstStyle/>
          <a:p>
            <a:r>
              <a:rPr lang="en-GB" dirty="0"/>
              <a:t>4</a:t>
            </a:r>
          </a:p>
        </p:txBody>
      </p:sp>
      <p:pic>
        <p:nvPicPr>
          <p:cNvPr id="35" name="Picture 34">
            <a:extLst>
              <a:ext uri="{FF2B5EF4-FFF2-40B4-BE49-F238E27FC236}">
                <a16:creationId xmlns:a16="http://schemas.microsoft.com/office/drawing/2014/main" id="{1575D22C-C112-A1F7-7652-E25978AED67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594800" y="5947292"/>
            <a:ext cx="1109671" cy="516378"/>
          </a:xfrm>
          <a:prstGeom prst="rect">
            <a:avLst/>
          </a:prstGeom>
        </p:spPr>
      </p:pic>
      <p:sp>
        <p:nvSpPr>
          <p:cNvPr id="38" name="Content Placeholder 36">
            <a:extLst>
              <a:ext uri="{FF2B5EF4-FFF2-40B4-BE49-F238E27FC236}">
                <a16:creationId xmlns:a16="http://schemas.microsoft.com/office/drawing/2014/main" id="{037F2C29-AE54-44B4-CB7C-920598D6B8D3}"/>
              </a:ext>
            </a:extLst>
          </p:cNvPr>
          <p:cNvSpPr>
            <a:spLocks noGrp="1"/>
          </p:cNvSpPr>
          <p:nvPr userDrawn="1">
            <p:ph sz="quarter" idx="10" hasCustomPrompt="1"/>
          </p:nvPr>
        </p:nvSpPr>
        <p:spPr>
          <a:xfrm>
            <a:off x="695326" y="441327"/>
            <a:ext cx="5400674" cy="320673"/>
          </a:xfrm>
        </p:spPr>
        <p:txBody>
          <a:bodyPr lIns="0" tIns="0" rIns="0" bIns="0" anchor="t">
            <a:noAutofit/>
          </a:bodyPr>
          <a:lstStyle>
            <a:lvl1pPr marL="0" indent="0">
              <a:buNone/>
              <a:defRPr sz="2000" b="1" cap="all" baseline="0"/>
            </a:lvl1pPr>
          </a:lstStyle>
          <a:p>
            <a:pPr lvl="0"/>
            <a:r>
              <a:rPr lang="en-GB" dirty="0"/>
              <a:t>CLICK TO EDIT SECTION TITLE</a:t>
            </a:r>
          </a:p>
        </p:txBody>
      </p:sp>
      <p:sp>
        <p:nvSpPr>
          <p:cNvPr id="40" name="Content Placeholder 39">
            <a:extLst>
              <a:ext uri="{FF2B5EF4-FFF2-40B4-BE49-F238E27FC236}">
                <a16:creationId xmlns:a16="http://schemas.microsoft.com/office/drawing/2014/main" id="{43BA92AD-34EA-4ECF-27F3-CE4A512F4918}"/>
              </a:ext>
            </a:extLst>
          </p:cNvPr>
          <p:cNvSpPr>
            <a:spLocks noGrp="1"/>
          </p:cNvSpPr>
          <p:nvPr userDrawn="1">
            <p:ph sz="quarter" idx="11" hasCustomPrompt="1"/>
          </p:nvPr>
        </p:nvSpPr>
        <p:spPr>
          <a:xfrm>
            <a:off x="6772339" y="2151326"/>
            <a:ext cx="4724336" cy="598425"/>
          </a:xfrm>
        </p:spPr>
        <p:txBody>
          <a:bodyPr lIns="0" tIns="0" rIns="0" bIns="0" anchor="ctr"/>
          <a:lstStyle>
            <a:lvl1pPr marL="0" indent="0">
              <a:buNone/>
              <a:defRPr sz="1800"/>
            </a:lvl1pPr>
            <a:lvl2pPr marL="457200" indent="0">
              <a:buNone/>
              <a:defRPr/>
            </a:lvl2pPr>
          </a:lstStyle>
          <a:p>
            <a:pPr lvl="0"/>
            <a:r>
              <a:rPr lang="en-GB" dirty="0"/>
              <a:t>Click to edit item</a:t>
            </a:r>
          </a:p>
        </p:txBody>
      </p:sp>
      <p:sp>
        <p:nvSpPr>
          <p:cNvPr id="41" name="Content Placeholder 39">
            <a:extLst>
              <a:ext uri="{FF2B5EF4-FFF2-40B4-BE49-F238E27FC236}">
                <a16:creationId xmlns:a16="http://schemas.microsoft.com/office/drawing/2014/main" id="{8406A5DB-FE16-7567-B60F-AC62C94DCD22}"/>
              </a:ext>
            </a:extLst>
          </p:cNvPr>
          <p:cNvSpPr>
            <a:spLocks noGrp="1"/>
          </p:cNvSpPr>
          <p:nvPr userDrawn="1">
            <p:ph sz="quarter" idx="12" hasCustomPrompt="1"/>
          </p:nvPr>
        </p:nvSpPr>
        <p:spPr>
          <a:xfrm>
            <a:off x="6772339" y="2785029"/>
            <a:ext cx="4724336" cy="598425"/>
          </a:xfrm>
        </p:spPr>
        <p:txBody>
          <a:bodyPr lIns="0" tIns="0" rIns="0" bIns="0" anchor="ctr"/>
          <a:lstStyle>
            <a:lvl1pPr marL="0" indent="0">
              <a:buNone/>
              <a:defRPr sz="1800"/>
            </a:lvl1pPr>
            <a:lvl2pPr marL="457200" indent="0">
              <a:buNone/>
              <a:defRPr/>
            </a:lvl2pPr>
          </a:lstStyle>
          <a:p>
            <a:pPr lvl="0"/>
            <a:r>
              <a:rPr lang="en-GB" dirty="0"/>
              <a:t>Click to edit item</a:t>
            </a:r>
          </a:p>
        </p:txBody>
      </p:sp>
      <p:sp>
        <p:nvSpPr>
          <p:cNvPr id="42" name="Content Placeholder 39">
            <a:extLst>
              <a:ext uri="{FF2B5EF4-FFF2-40B4-BE49-F238E27FC236}">
                <a16:creationId xmlns:a16="http://schemas.microsoft.com/office/drawing/2014/main" id="{3195D9DF-EDF8-1437-E86E-5D5F49C4D0D5}"/>
              </a:ext>
            </a:extLst>
          </p:cNvPr>
          <p:cNvSpPr>
            <a:spLocks noGrp="1"/>
          </p:cNvSpPr>
          <p:nvPr userDrawn="1">
            <p:ph sz="quarter" idx="13" hasCustomPrompt="1"/>
          </p:nvPr>
        </p:nvSpPr>
        <p:spPr>
          <a:xfrm>
            <a:off x="6772339" y="3383455"/>
            <a:ext cx="4724336" cy="598425"/>
          </a:xfrm>
        </p:spPr>
        <p:txBody>
          <a:bodyPr lIns="0" tIns="0" rIns="0" bIns="0" anchor="ctr"/>
          <a:lstStyle>
            <a:lvl1pPr marL="0" indent="0">
              <a:buNone/>
              <a:defRPr sz="1800"/>
            </a:lvl1pPr>
            <a:lvl2pPr marL="457200" indent="0">
              <a:buNone/>
              <a:defRPr/>
            </a:lvl2pPr>
          </a:lstStyle>
          <a:p>
            <a:pPr lvl="0"/>
            <a:r>
              <a:rPr lang="en-GB" dirty="0"/>
              <a:t>Click to edit item</a:t>
            </a:r>
          </a:p>
        </p:txBody>
      </p:sp>
      <p:sp>
        <p:nvSpPr>
          <p:cNvPr id="43" name="Content Placeholder 39">
            <a:extLst>
              <a:ext uri="{FF2B5EF4-FFF2-40B4-BE49-F238E27FC236}">
                <a16:creationId xmlns:a16="http://schemas.microsoft.com/office/drawing/2014/main" id="{3155A240-FCA1-A00C-F2F3-DB0E2B901820}"/>
              </a:ext>
            </a:extLst>
          </p:cNvPr>
          <p:cNvSpPr>
            <a:spLocks noGrp="1"/>
          </p:cNvSpPr>
          <p:nvPr userDrawn="1">
            <p:ph sz="quarter" idx="14" hasCustomPrompt="1"/>
          </p:nvPr>
        </p:nvSpPr>
        <p:spPr>
          <a:xfrm>
            <a:off x="6772339" y="3981880"/>
            <a:ext cx="4724336" cy="598425"/>
          </a:xfrm>
        </p:spPr>
        <p:txBody>
          <a:bodyPr lIns="0" tIns="0" rIns="0" bIns="0" anchor="ctr"/>
          <a:lstStyle>
            <a:lvl1pPr marL="0" indent="0">
              <a:buNone/>
              <a:defRPr sz="1800"/>
            </a:lvl1pPr>
            <a:lvl2pPr marL="457200" indent="0">
              <a:buNone/>
              <a:defRPr/>
            </a:lvl2pPr>
          </a:lstStyle>
          <a:p>
            <a:pPr lvl="0"/>
            <a:r>
              <a:rPr lang="en-GB" dirty="0"/>
              <a:t>Click to edit item</a:t>
            </a:r>
          </a:p>
        </p:txBody>
      </p:sp>
    </p:spTree>
    <p:extLst>
      <p:ext uri="{BB962C8B-B14F-4D97-AF65-F5344CB8AC3E}">
        <p14:creationId xmlns:p14="http://schemas.microsoft.com/office/powerpoint/2010/main" val="315199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lture">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493D946D-08F1-95CB-D85D-0ACAE794DE5A}"/>
              </a:ext>
            </a:extLst>
          </p:cNvPr>
          <p:cNvSpPr>
            <a:spLocks noGrp="1"/>
          </p:cNvSpPr>
          <p:nvPr>
            <p:ph type="pic" sz="quarter" idx="12"/>
          </p:nvPr>
        </p:nvSpPr>
        <p:spPr>
          <a:xfrm>
            <a:off x="0" y="3320379"/>
            <a:ext cx="3476337" cy="3537283"/>
          </a:xfrm>
          <a:solidFill>
            <a:schemeClr val="bg1">
              <a:lumMod val="95000"/>
            </a:schemeClr>
          </a:solidFill>
          <a:ln>
            <a:noFill/>
          </a:ln>
        </p:spPr>
        <p:txBody>
          <a:bodyPr anchor="ctr"/>
          <a:lstStyle>
            <a:lvl1pPr algn="ctr">
              <a:defRPr/>
            </a:lvl1pPr>
          </a:lstStyle>
          <a:p>
            <a:r>
              <a:rPr lang="en-GB"/>
              <a:t>Click icon to add picture</a:t>
            </a:r>
          </a:p>
        </p:txBody>
      </p:sp>
      <p:sp>
        <p:nvSpPr>
          <p:cNvPr id="8" name="Rectangle 7">
            <a:extLst>
              <a:ext uri="{FF2B5EF4-FFF2-40B4-BE49-F238E27FC236}">
                <a16:creationId xmlns:a16="http://schemas.microsoft.com/office/drawing/2014/main" id="{32D07E2F-3003-D6B8-064F-2EF464D836CF}"/>
              </a:ext>
            </a:extLst>
          </p:cNvPr>
          <p:cNvSpPr/>
          <p:nvPr userDrawn="1"/>
        </p:nvSpPr>
        <p:spPr>
          <a:xfrm>
            <a:off x="0" y="335"/>
            <a:ext cx="8505825" cy="3320715"/>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endParaRPr>
          </a:p>
        </p:txBody>
      </p:sp>
      <p:sp>
        <p:nvSpPr>
          <p:cNvPr id="3" name="Slide Number Placeholder 2">
            <a:extLst>
              <a:ext uri="{FF2B5EF4-FFF2-40B4-BE49-F238E27FC236}">
                <a16:creationId xmlns:a16="http://schemas.microsoft.com/office/drawing/2014/main" id="{896B2F0E-A401-8451-7B2C-B68A3D9D2CD2}"/>
              </a:ext>
            </a:extLst>
          </p:cNvPr>
          <p:cNvSpPr>
            <a:spLocks noGrp="1"/>
          </p:cNvSpPr>
          <p:nvPr>
            <p:ph type="sldNum" sz="quarter" idx="10"/>
          </p:nvPr>
        </p:nvSpPr>
        <p:spPr/>
        <p:txBody>
          <a:bodyPr/>
          <a:lstStyle/>
          <a:p>
            <a:fld id="{1F844428-A29F-4698-9E75-EA6891295689}" type="slidenum">
              <a:rPr lang="en-GB" smtClean="0"/>
              <a:pPr/>
              <a:t>‹#›</a:t>
            </a:fld>
            <a:endParaRPr lang="en-GB" dirty="0"/>
          </a:p>
        </p:txBody>
      </p:sp>
      <p:cxnSp>
        <p:nvCxnSpPr>
          <p:cNvPr id="4" name="Straight Connector 3">
            <a:extLst>
              <a:ext uri="{FF2B5EF4-FFF2-40B4-BE49-F238E27FC236}">
                <a16:creationId xmlns:a16="http://schemas.microsoft.com/office/drawing/2014/main" id="{552D5A86-33AC-B2ED-E8B0-4102FF26F3CF}"/>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6EE6F413-8D51-B551-9764-CA17A1ABC3D4}"/>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11" name="Picture 10">
            <a:extLst>
              <a:ext uri="{FF2B5EF4-FFF2-40B4-BE49-F238E27FC236}">
                <a16:creationId xmlns:a16="http://schemas.microsoft.com/office/drawing/2014/main" id="{59CD0E61-FB9A-C396-E72C-8EE1DD6383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94800" y="5947292"/>
            <a:ext cx="1109671" cy="516378"/>
          </a:xfrm>
          <a:prstGeom prst="rect">
            <a:avLst/>
          </a:prstGeom>
        </p:spPr>
      </p:pic>
      <p:sp>
        <p:nvSpPr>
          <p:cNvPr id="13" name="Picture Placeholder 12">
            <a:extLst>
              <a:ext uri="{FF2B5EF4-FFF2-40B4-BE49-F238E27FC236}">
                <a16:creationId xmlns:a16="http://schemas.microsoft.com/office/drawing/2014/main" id="{6E5CE579-818D-7B6C-89D8-61AD3E65D97C}"/>
              </a:ext>
            </a:extLst>
          </p:cNvPr>
          <p:cNvSpPr>
            <a:spLocks noGrp="1"/>
          </p:cNvSpPr>
          <p:nvPr>
            <p:ph type="pic" sz="quarter" idx="11"/>
          </p:nvPr>
        </p:nvSpPr>
        <p:spPr>
          <a:xfrm>
            <a:off x="8505825" y="0"/>
            <a:ext cx="3686175" cy="3321050"/>
          </a:xfrm>
          <a:solidFill>
            <a:schemeClr val="bg1">
              <a:lumMod val="95000"/>
            </a:schemeClr>
          </a:solidFill>
          <a:ln>
            <a:noFill/>
          </a:ln>
        </p:spPr>
        <p:txBody>
          <a:bodyPr anchor="ctr"/>
          <a:lstStyle>
            <a:lvl1pPr algn="ctr">
              <a:defRPr/>
            </a:lvl1pPr>
          </a:lstStyle>
          <a:p>
            <a:r>
              <a:rPr lang="en-GB"/>
              <a:t>Click icon to add picture</a:t>
            </a:r>
          </a:p>
        </p:txBody>
      </p:sp>
      <p:sp>
        <p:nvSpPr>
          <p:cNvPr id="15" name="Title 1">
            <a:extLst>
              <a:ext uri="{FF2B5EF4-FFF2-40B4-BE49-F238E27FC236}">
                <a16:creationId xmlns:a16="http://schemas.microsoft.com/office/drawing/2014/main" id="{84DDD312-E82E-ED8A-3E93-3AB15F2A9EDE}"/>
              </a:ext>
            </a:extLst>
          </p:cNvPr>
          <p:cNvSpPr>
            <a:spLocks noGrp="1"/>
          </p:cNvSpPr>
          <p:nvPr>
            <p:ph type="title"/>
          </p:nvPr>
        </p:nvSpPr>
        <p:spPr>
          <a:xfrm>
            <a:off x="695326" y="441326"/>
            <a:ext cx="4178516" cy="424629"/>
          </a:xfrm>
        </p:spPr>
        <p:txBody>
          <a:bodyPr/>
          <a:lstStyle>
            <a:lvl1pPr>
              <a:defRPr>
                <a:solidFill>
                  <a:schemeClr val="bg1"/>
                </a:solidFill>
              </a:defRPr>
            </a:lvl1pPr>
          </a:lstStyle>
          <a:p>
            <a:r>
              <a:rPr lang="en-GB"/>
              <a:t>Click to edit Master title style</a:t>
            </a:r>
            <a:endParaRPr lang="en-US" dirty="0"/>
          </a:p>
        </p:txBody>
      </p:sp>
    </p:spTree>
    <p:extLst>
      <p:ext uri="{BB962C8B-B14F-4D97-AF65-F5344CB8AC3E}">
        <p14:creationId xmlns:p14="http://schemas.microsoft.com/office/powerpoint/2010/main" val="411640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ture and intro (whit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52D7AE58-E08D-B492-D52C-EEE6E06F5B46}"/>
              </a:ext>
            </a:extLst>
          </p:cNvPr>
          <p:cNvSpPr>
            <a:spLocks noGrp="1"/>
          </p:cNvSpPr>
          <p:nvPr>
            <p:ph type="pic" sz="quarter" idx="14"/>
          </p:nvPr>
        </p:nvSpPr>
        <p:spPr>
          <a:xfrm>
            <a:off x="0" y="0"/>
            <a:ext cx="7189787" cy="6857997"/>
          </a:xfrm>
          <a:solidFill>
            <a:schemeClr val="bg1">
              <a:lumMod val="95000"/>
            </a:schemeClr>
          </a:solidFill>
        </p:spPr>
        <p:txBody>
          <a:bodyPr anchor="ctr"/>
          <a:lstStyle>
            <a:lvl1pPr algn="ctr">
              <a:defRPr/>
            </a:lvl1pPr>
          </a:lstStyle>
          <a:p>
            <a:r>
              <a:rPr lang="en-GB"/>
              <a:t>Click icon to add picture</a:t>
            </a:r>
          </a:p>
        </p:txBody>
      </p:sp>
      <p:sp>
        <p:nvSpPr>
          <p:cNvPr id="3" name="Slide Number Placeholder 2">
            <a:extLst>
              <a:ext uri="{FF2B5EF4-FFF2-40B4-BE49-F238E27FC236}">
                <a16:creationId xmlns:a16="http://schemas.microsoft.com/office/drawing/2014/main" id="{02EE6B21-52D5-5373-C64E-3F4B9889DA39}"/>
              </a:ext>
            </a:extLst>
          </p:cNvPr>
          <p:cNvSpPr>
            <a:spLocks noGrp="1"/>
          </p:cNvSpPr>
          <p:nvPr>
            <p:ph type="sldNum" sz="quarter" idx="10"/>
          </p:nvPr>
        </p:nvSpPr>
        <p:spPr/>
        <p:txBody>
          <a:bodyPr/>
          <a:lstStyle/>
          <a:p>
            <a:fld id="{1F844428-A29F-4698-9E75-EA6891295689}" type="slidenum">
              <a:rPr lang="en-GB" smtClean="0"/>
              <a:pPr/>
              <a:t>‹#›</a:t>
            </a:fld>
            <a:endParaRPr lang="en-GB" dirty="0"/>
          </a:p>
        </p:txBody>
      </p:sp>
      <p:cxnSp>
        <p:nvCxnSpPr>
          <p:cNvPr id="10" name="Straight Connector 9">
            <a:extLst>
              <a:ext uri="{FF2B5EF4-FFF2-40B4-BE49-F238E27FC236}">
                <a16:creationId xmlns:a16="http://schemas.microsoft.com/office/drawing/2014/main" id="{E7C00B25-30A9-7948-8D06-CA0C9D575B8E}"/>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9" name="Picture 8">
            <a:extLst>
              <a:ext uri="{FF2B5EF4-FFF2-40B4-BE49-F238E27FC236}">
                <a16:creationId xmlns:a16="http://schemas.microsoft.com/office/drawing/2014/main" id="{C9DA3612-5D7D-363F-F01C-2250362B2A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94800" y="5947292"/>
            <a:ext cx="1109671" cy="516378"/>
          </a:xfrm>
          <a:prstGeom prst="rect">
            <a:avLst/>
          </a:prstGeom>
        </p:spPr>
      </p:pic>
      <p:cxnSp>
        <p:nvCxnSpPr>
          <p:cNvPr id="4" name="Straight Connector 3">
            <a:extLst>
              <a:ext uri="{FF2B5EF4-FFF2-40B4-BE49-F238E27FC236}">
                <a16:creationId xmlns:a16="http://schemas.microsoft.com/office/drawing/2014/main" id="{1A4E98EA-814C-C8B8-FBA1-0FB1329628CA}"/>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sp>
        <p:nvSpPr>
          <p:cNvPr id="13" name="Title 1">
            <a:extLst>
              <a:ext uri="{FF2B5EF4-FFF2-40B4-BE49-F238E27FC236}">
                <a16:creationId xmlns:a16="http://schemas.microsoft.com/office/drawing/2014/main" id="{FFE9600B-36D0-26CB-0698-2D1B31C70420}"/>
              </a:ext>
            </a:extLst>
          </p:cNvPr>
          <p:cNvSpPr>
            <a:spLocks noGrp="1"/>
          </p:cNvSpPr>
          <p:nvPr>
            <p:ph type="title"/>
          </p:nvPr>
        </p:nvSpPr>
        <p:spPr>
          <a:xfrm>
            <a:off x="695326" y="441326"/>
            <a:ext cx="4178516" cy="424629"/>
          </a:xfrm>
        </p:spPr>
        <p:txBody>
          <a:bodyPr/>
          <a:lstStyle>
            <a:lvl1pPr>
              <a:defRPr>
                <a:solidFill>
                  <a:schemeClr val="bg1"/>
                </a:solidFill>
              </a:defRPr>
            </a:lvl1pPr>
          </a:lstStyle>
          <a:p>
            <a:r>
              <a:rPr lang="en-GB"/>
              <a:t>Click to edit Master title style</a:t>
            </a:r>
            <a:endParaRPr lang="en-US"/>
          </a:p>
        </p:txBody>
      </p:sp>
      <p:sp>
        <p:nvSpPr>
          <p:cNvPr id="14" name="Text Placeholder 51">
            <a:extLst>
              <a:ext uri="{FF2B5EF4-FFF2-40B4-BE49-F238E27FC236}">
                <a16:creationId xmlns:a16="http://schemas.microsoft.com/office/drawing/2014/main" id="{FE333307-C5A8-A934-FC0B-3AA3EB78406B}"/>
              </a:ext>
            </a:extLst>
          </p:cNvPr>
          <p:cNvSpPr>
            <a:spLocks noGrp="1"/>
          </p:cNvSpPr>
          <p:nvPr>
            <p:ph type="body" sz="quarter" idx="13" hasCustomPrompt="1"/>
          </p:nvPr>
        </p:nvSpPr>
        <p:spPr>
          <a:xfrm>
            <a:off x="7596000" y="1485946"/>
            <a:ext cx="4307108" cy="965154"/>
          </a:xfrm>
        </p:spPr>
        <p:txBody>
          <a:bodyPr anchor="b" anchorCtr="0"/>
          <a:lstStyle>
            <a:lvl1pPr marL="0" indent="0">
              <a:lnSpc>
                <a:spcPct val="70000"/>
              </a:lnSpc>
              <a:buFont typeface="Arial" panose="020B0604020202020204" pitchFamily="34" charset="0"/>
              <a:buNone/>
              <a:defRPr sz="3200" b="1" cap="all">
                <a:solidFill>
                  <a:srgbClr val="000000"/>
                </a:solidFill>
              </a:defRPr>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dirty="0"/>
              <a:t>INSERT HEADLINE title here</a:t>
            </a:r>
            <a:endParaRPr lang="en-US" dirty="0"/>
          </a:p>
        </p:txBody>
      </p:sp>
      <p:sp>
        <p:nvSpPr>
          <p:cNvPr id="15" name="Text Placeholder 4">
            <a:extLst>
              <a:ext uri="{FF2B5EF4-FFF2-40B4-BE49-F238E27FC236}">
                <a16:creationId xmlns:a16="http://schemas.microsoft.com/office/drawing/2014/main" id="{FBCB8689-D21C-F18A-00A8-7CECF3C79BDD}"/>
              </a:ext>
            </a:extLst>
          </p:cNvPr>
          <p:cNvSpPr>
            <a:spLocks noGrp="1"/>
          </p:cNvSpPr>
          <p:nvPr>
            <p:ph type="body" sz="quarter" idx="11"/>
          </p:nvPr>
        </p:nvSpPr>
        <p:spPr>
          <a:xfrm>
            <a:off x="7608970" y="3138691"/>
            <a:ext cx="4095501" cy="1026499"/>
          </a:xfrm>
        </p:spPr>
        <p:txBody>
          <a:bodyPr wrap="square">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5" name="Group 4">
            <a:extLst>
              <a:ext uri="{FF2B5EF4-FFF2-40B4-BE49-F238E27FC236}">
                <a16:creationId xmlns:a16="http://schemas.microsoft.com/office/drawing/2014/main" id="{B53CD16D-C3DB-5844-4668-C1923804DFB7}"/>
              </a:ext>
            </a:extLst>
          </p:cNvPr>
          <p:cNvGrpSpPr/>
          <p:nvPr userDrawn="1"/>
        </p:nvGrpSpPr>
        <p:grpSpPr>
          <a:xfrm>
            <a:off x="6541915" y="1968523"/>
            <a:ext cx="6028865" cy="1168996"/>
            <a:chOff x="6631806" y="999977"/>
            <a:chExt cx="5867430" cy="1168996"/>
          </a:xfrm>
        </p:grpSpPr>
        <p:pic>
          <p:nvPicPr>
            <p:cNvPr id="6" name="Picture 5">
              <a:extLst>
                <a:ext uri="{FF2B5EF4-FFF2-40B4-BE49-F238E27FC236}">
                  <a16:creationId xmlns:a16="http://schemas.microsoft.com/office/drawing/2014/main" id="{6B7F1602-B42B-1FA6-5C6F-EFD4DBAF1439}"/>
                </a:ext>
              </a:extLst>
            </p:cNvPr>
            <p:cNvPicPr>
              <a:picLocks/>
            </p:cNvPicPr>
            <p:nvPr/>
          </p:nvPicPr>
          <p:blipFill>
            <a:blip r:embed="rId3">
              <a:alphaModFix amt="35000"/>
              <a:extLst>
                <a:ext uri="{28A0092B-C50C-407E-A947-70E740481C1C}">
                  <a14:useLocalDpi xmlns:a14="http://schemas.microsoft.com/office/drawing/2010/main"/>
                </a:ext>
              </a:extLst>
            </a:blip>
            <a:srcRect/>
            <a:stretch/>
          </p:blipFill>
          <p:spPr>
            <a:xfrm>
              <a:off x="6631806" y="999977"/>
              <a:ext cx="5867430" cy="1168996"/>
            </a:xfrm>
            <a:prstGeom prst="rect">
              <a:avLst/>
            </a:prstGeom>
          </p:spPr>
        </p:pic>
        <p:cxnSp>
          <p:nvCxnSpPr>
            <p:cNvPr id="7" name="Straight Connector 6">
              <a:extLst>
                <a:ext uri="{FF2B5EF4-FFF2-40B4-BE49-F238E27FC236}">
                  <a16:creationId xmlns:a16="http://schemas.microsoft.com/office/drawing/2014/main" id="{207B8760-BE6E-47C8-DB04-C4F5C27318CA}"/>
                </a:ext>
              </a:extLst>
            </p:cNvPr>
            <p:cNvCxnSpPr>
              <a:cxnSpLocks/>
            </p:cNvCxnSpPr>
            <p:nvPr/>
          </p:nvCxnSpPr>
          <p:spPr>
            <a:xfrm>
              <a:off x="7697819" y="1628262"/>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8686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and intro (black)">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52D7AE58-E08D-B492-D52C-EEE6E06F5B46}"/>
              </a:ext>
            </a:extLst>
          </p:cNvPr>
          <p:cNvSpPr>
            <a:spLocks noGrp="1"/>
          </p:cNvSpPr>
          <p:nvPr>
            <p:ph type="pic" sz="quarter" idx="14"/>
          </p:nvPr>
        </p:nvSpPr>
        <p:spPr>
          <a:xfrm>
            <a:off x="0" y="0"/>
            <a:ext cx="7189787" cy="6857997"/>
          </a:xfrm>
          <a:solidFill>
            <a:schemeClr val="bg1">
              <a:lumMod val="95000"/>
            </a:schemeClr>
          </a:solidFill>
        </p:spPr>
        <p:txBody>
          <a:bodyPr anchor="ctr"/>
          <a:lstStyle>
            <a:lvl1pPr algn="ctr">
              <a:defRPr/>
            </a:lvl1pPr>
          </a:lstStyle>
          <a:p>
            <a:r>
              <a:rPr lang="en-GB"/>
              <a:t>Click icon to add picture</a:t>
            </a:r>
          </a:p>
        </p:txBody>
      </p:sp>
      <p:sp>
        <p:nvSpPr>
          <p:cNvPr id="3" name="Slide Number Placeholder 2">
            <a:extLst>
              <a:ext uri="{FF2B5EF4-FFF2-40B4-BE49-F238E27FC236}">
                <a16:creationId xmlns:a16="http://schemas.microsoft.com/office/drawing/2014/main" id="{02EE6B21-52D5-5373-C64E-3F4B9889DA39}"/>
              </a:ext>
            </a:extLst>
          </p:cNvPr>
          <p:cNvSpPr>
            <a:spLocks noGrp="1"/>
          </p:cNvSpPr>
          <p:nvPr>
            <p:ph type="sldNum" sz="quarter" idx="10"/>
          </p:nvPr>
        </p:nvSpPr>
        <p:spPr/>
        <p:txBody>
          <a:bodyPr/>
          <a:lstStyle/>
          <a:p>
            <a:fld id="{1F844428-A29F-4698-9E75-EA6891295689}" type="slidenum">
              <a:rPr lang="en-GB" smtClean="0"/>
              <a:pPr/>
              <a:t>‹#›</a:t>
            </a:fld>
            <a:endParaRPr lang="en-GB" dirty="0"/>
          </a:p>
        </p:txBody>
      </p:sp>
      <p:cxnSp>
        <p:nvCxnSpPr>
          <p:cNvPr id="10" name="Straight Connector 9">
            <a:extLst>
              <a:ext uri="{FF2B5EF4-FFF2-40B4-BE49-F238E27FC236}">
                <a16:creationId xmlns:a16="http://schemas.microsoft.com/office/drawing/2014/main" id="{E7C00B25-30A9-7948-8D06-CA0C9D575B8E}"/>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9" name="Picture 8">
            <a:extLst>
              <a:ext uri="{FF2B5EF4-FFF2-40B4-BE49-F238E27FC236}">
                <a16:creationId xmlns:a16="http://schemas.microsoft.com/office/drawing/2014/main" id="{C9DA3612-5D7D-363F-F01C-2250362B2A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94800" y="5947292"/>
            <a:ext cx="1109671" cy="516378"/>
          </a:xfrm>
          <a:prstGeom prst="rect">
            <a:avLst/>
          </a:prstGeom>
        </p:spPr>
      </p:pic>
      <p:cxnSp>
        <p:nvCxnSpPr>
          <p:cNvPr id="4" name="Straight Connector 3">
            <a:extLst>
              <a:ext uri="{FF2B5EF4-FFF2-40B4-BE49-F238E27FC236}">
                <a16:creationId xmlns:a16="http://schemas.microsoft.com/office/drawing/2014/main" id="{1A4E98EA-814C-C8B8-FBA1-0FB1329628CA}"/>
              </a:ext>
            </a:extLst>
          </p:cNvPr>
          <p:cNvCxnSpPr>
            <a:cxnSpLocks/>
          </p:cNvCxnSpPr>
          <p:nvPr userDrawn="1"/>
        </p:nvCxnSpPr>
        <p:spPr>
          <a:xfrm>
            <a:off x="0" y="554703"/>
            <a:ext cx="619858" cy="0"/>
          </a:xfrm>
          <a:prstGeom prst="line">
            <a:avLst/>
          </a:prstGeom>
          <a:ln w="12700">
            <a:solidFill>
              <a:srgbClr val="000000"/>
            </a:solidFill>
          </a:ln>
        </p:spPr>
        <p:style>
          <a:lnRef idx="2">
            <a:schemeClr val="dk1"/>
          </a:lnRef>
          <a:fillRef idx="0">
            <a:schemeClr val="dk1"/>
          </a:fillRef>
          <a:effectRef idx="1">
            <a:schemeClr val="dk1"/>
          </a:effectRef>
          <a:fontRef idx="minor">
            <a:schemeClr val="tx1"/>
          </a:fontRef>
        </p:style>
      </p:cxnSp>
      <p:sp>
        <p:nvSpPr>
          <p:cNvPr id="13" name="Title 1">
            <a:extLst>
              <a:ext uri="{FF2B5EF4-FFF2-40B4-BE49-F238E27FC236}">
                <a16:creationId xmlns:a16="http://schemas.microsoft.com/office/drawing/2014/main" id="{FFE9600B-36D0-26CB-0698-2D1B31C70420}"/>
              </a:ext>
            </a:extLst>
          </p:cNvPr>
          <p:cNvSpPr>
            <a:spLocks noGrp="1"/>
          </p:cNvSpPr>
          <p:nvPr>
            <p:ph type="title"/>
          </p:nvPr>
        </p:nvSpPr>
        <p:spPr>
          <a:xfrm>
            <a:off x="695326" y="441326"/>
            <a:ext cx="4178516" cy="424629"/>
          </a:xfrm>
        </p:spPr>
        <p:txBody>
          <a:bodyPr/>
          <a:lstStyle>
            <a:lvl1pPr>
              <a:defRPr>
                <a:solidFill>
                  <a:srgbClr val="000000"/>
                </a:solidFill>
              </a:defRPr>
            </a:lvl1pPr>
          </a:lstStyle>
          <a:p>
            <a:r>
              <a:rPr lang="en-GB"/>
              <a:t>Click to edit Master title style</a:t>
            </a:r>
            <a:endParaRPr lang="en-US" dirty="0"/>
          </a:p>
        </p:txBody>
      </p:sp>
      <p:sp>
        <p:nvSpPr>
          <p:cNvPr id="14" name="Text Placeholder 51">
            <a:extLst>
              <a:ext uri="{FF2B5EF4-FFF2-40B4-BE49-F238E27FC236}">
                <a16:creationId xmlns:a16="http://schemas.microsoft.com/office/drawing/2014/main" id="{FE333307-C5A8-A934-FC0B-3AA3EB78406B}"/>
              </a:ext>
            </a:extLst>
          </p:cNvPr>
          <p:cNvSpPr>
            <a:spLocks noGrp="1"/>
          </p:cNvSpPr>
          <p:nvPr>
            <p:ph type="body" sz="quarter" idx="13" hasCustomPrompt="1"/>
          </p:nvPr>
        </p:nvSpPr>
        <p:spPr>
          <a:xfrm>
            <a:off x="7596000" y="1485946"/>
            <a:ext cx="4307108" cy="965154"/>
          </a:xfrm>
        </p:spPr>
        <p:txBody>
          <a:bodyPr anchor="b" anchorCtr="0"/>
          <a:lstStyle>
            <a:lvl1pPr marL="0" indent="0">
              <a:lnSpc>
                <a:spcPct val="70000"/>
              </a:lnSpc>
              <a:buFont typeface="Arial" panose="020B0604020202020204" pitchFamily="34" charset="0"/>
              <a:buNone/>
              <a:defRPr sz="3200" b="1" cap="all">
                <a:solidFill>
                  <a:srgbClr val="000000"/>
                </a:solidFill>
              </a:defRPr>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dirty="0"/>
              <a:t>INSERT HEADLINE title here</a:t>
            </a:r>
            <a:endParaRPr lang="en-US" dirty="0"/>
          </a:p>
        </p:txBody>
      </p:sp>
      <p:sp>
        <p:nvSpPr>
          <p:cNvPr id="15" name="Text Placeholder 4">
            <a:extLst>
              <a:ext uri="{FF2B5EF4-FFF2-40B4-BE49-F238E27FC236}">
                <a16:creationId xmlns:a16="http://schemas.microsoft.com/office/drawing/2014/main" id="{FBCB8689-D21C-F18A-00A8-7CECF3C79BDD}"/>
              </a:ext>
            </a:extLst>
          </p:cNvPr>
          <p:cNvSpPr>
            <a:spLocks noGrp="1"/>
          </p:cNvSpPr>
          <p:nvPr>
            <p:ph type="body" sz="quarter" idx="11"/>
          </p:nvPr>
        </p:nvSpPr>
        <p:spPr>
          <a:xfrm>
            <a:off x="7608970" y="3138691"/>
            <a:ext cx="4095501" cy="1026499"/>
          </a:xfrm>
        </p:spPr>
        <p:txBody>
          <a:bodyPr wrap="square">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5" name="Group 4">
            <a:extLst>
              <a:ext uri="{FF2B5EF4-FFF2-40B4-BE49-F238E27FC236}">
                <a16:creationId xmlns:a16="http://schemas.microsoft.com/office/drawing/2014/main" id="{9AC7DCB6-7764-CA83-C8AF-00FFCA1563FA}"/>
              </a:ext>
            </a:extLst>
          </p:cNvPr>
          <p:cNvGrpSpPr/>
          <p:nvPr userDrawn="1"/>
        </p:nvGrpSpPr>
        <p:grpSpPr>
          <a:xfrm>
            <a:off x="6541915" y="1968523"/>
            <a:ext cx="6028865" cy="1168996"/>
            <a:chOff x="6631806" y="999977"/>
            <a:chExt cx="5867430" cy="1168996"/>
          </a:xfrm>
        </p:grpSpPr>
        <p:pic>
          <p:nvPicPr>
            <p:cNvPr id="6" name="Picture 5">
              <a:extLst>
                <a:ext uri="{FF2B5EF4-FFF2-40B4-BE49-F238E27FC236}">
                  <a16:creationId xmlns:a16="http://schemas.microsoft.com/office/drawing/2014/main" id="{8401C384-30FA-C548-2945-D6AFDBAF9FE6}"/>
                </a:ext>
              </a:extLst>
            </p:cNvPr>
            <p:cNvPicPr>
              <a:picLocks/>
            </p:cNvPicPr>
            <p:nvPr/>
          </p:nvPicPr>
          <p:blipFill>
            <a:blip r:embed="rId3">
              <a:alphaModFix amt="35000"/>
              <a:extLst>
                <a:ext uri="{28A0092B-C50C-407E-A947-70E740481C1C}">
                  <a14:useLocalDpi xmlns:a14="http://schemas.microsoft.com/office/drawing/2010/main"/>
                </a:ext>
              </a:extLst>
            </a:blip>
            <a:srcRect/>
            <a:stretch/>
          </p:blipFill>
          <p:spPr>
            <a:xfrm>
              <a:off x="6631806" y="999977"/>
              <a:ext cx="5867430" cy="1168996"/>
            </a:xfrm>
            <a:prstGeom prst="rect">
              <a:avLst/>
            </a:prstGeom>
          </p:spPr>
        </p:pic>
        <p:cxnSp>
          <p:nvCxnSpPr>
            <p:cNvPr id="7" name="Straight Connector 6">
              <a:extLst>
                <a:ext uri="{FF2B5EF4-FFF2-40B4-BE49-F238E27FC236}">
                  <a16:creationId xmlns:a16="http://schemas.microsoft.com/office/drawing/2014/main" id="{D5A87101-6E2F-25CA-8378-C17D114EC986}"/>
                </a:ext>
              </a:extLst>
            </p:cNvPr>
            <p:cNvCxnSpPr>
              <a:cxnSpLocks/>
            </p:cNvCxnSpPr>
            <p:nvPr/>
          </p:nvCxnSpPr>
          <p:spPr>
            <a:xfrm>
              <a:off x="7697819" y="1628262"/>
              <a:ext cx="3632403" cy="12955"/>
            </a:xfrm>
            <a:prstGeom prst="line">
              <a:avLst/>
            </a:prstGeom>
            <a:ln w="98425" cap="rnd">
              <a:gradFill>
                <a:gsLst>
                  <a:gs pos="12000">
                    <a:srgbClr val="33B035"/>
                  </a:gs>
                  <a:gs pos="71000">
                    <a:srgbClr val="0039A6"/>
                  </a:gs>
                </a:gsLst>
                <a:lin ang="0" scaled="0"/>
              </a:gra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4556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Halo layout with gradient">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AC0DEA6-2052-0891-EF19-B83FEBF2E84D}"/>
              </a:ext>
            </a:extLst>
          </p:cNvPr>
          <p:cNvSpPr/>
          <p:nvPr userDrawn="1"/>
        </p:nvSpPr>
        <p:spPr>
          <a:xfrm>
            <a:off x="-1" y="0"/>
            <a:ext cx="5004000" cy="2795493"/>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3" name="Rectangle 62">
            <a:extLst>
              <a:ext uri="{FF2B5EF4-FFF2-40B4-BE49-F238E27FC236}">
                <a16:creationId xmlns:a16="http://schemas.microsoft.com/office/drawing/2014/main" id="{8B042C53-45A1-63BE-38FC-EBBB6C2DCEBA}"/>
              </a:ext>
            </a:extLst>
          </p:cNvPr>
          <p:cNvSpPr/>
          <p:nvPr userDrawn="1"/>
        </p:nvSpPr>
        <p:spPr>
          <a:xfrm>
            <a:off x="0" y="2789518"/>
            <a:ext cx="5002433" cy="406848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7F0CA9FE-9B58-4319-F1D0-18F830E21A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7494864">
            <a:off x="-740759" y="808119"/>
            <a:ext cx="1907339" cy="1836000"/>
          </a:xfrm>
          <a:prstGeom prst="rect">
            <a:avLst/>
          </a:prstGeom>
        </p:spPr>
      </p:pic>
      <p:pic>
        <p:nvPicPr>
          <p:cNvPr id="46" name="Picture 45" descr="A screenshot of a computer screen&#10;&#10;Description automatically generated">
            <a:extLst>
              <a:ext uri="{FF2B5EF4-FFF2-40B4-BE49-F238E27FC236}">
                <a16:creationId xmlns:a16="http://schemas.microsoft.com/office/drawing/2014/main" id="{8C33DD17-18B5-4A6F-4C64-8480608E3E4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flipH="1" flipV="1">
            <a:off x="5003990" y="3657764"/>
            <a:ext cx="7188001" cy="3200236"/>
          </a:xfrm>
          <a:prstGeom prst="rect">
            <a:avLst/>
          </a:prstGeom>
        </p:spPr>
      </p:pic>
      <p:sp>
        <p:nvSpPr>
          <p:cNvPr id="55" name="Rectangle 54">
            <a:extLst>
              <a:ext uri="{FF2B5EF4-FFF2-40B4-BE49-F238E27FC236}">
                <a16:creationId xmlns:a16="http://schemas.microsoft.com/office/drawing/2014/main" id="{B016D889-A5E9-F0AC-17DA-8D3B0F915540}"/>
              </a:ext>
            </a:extLst>
          </p:cNvPr>
          <p:cNvSpPr/>
          <p:nvPr userDrawn="1"/>
        </p:nvSpPr>
        <p:spPr>
          <a:xfrm>
            <a:off x="0" y="2789518"/>
            <a:ext cx="5002433" cy="40684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64" name="Straight Connector 63">
            <a:extLst>
              <a:ext uri="{FF2B5EF4-FFF2-40B4-BE49-F238E27FC236}">
                <a16:creationId xmlns:a16="http://schemas.microsoft.com/office/drawing/2014/main" id="{086D8CA7-73B0-5AEF-157E-30DD1AF8B2DC}"/>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sp>
        <p:nvSpPr>
          <p:cNvPr id="66" name="Title 1">
            <a:extLst>
              <a:ext uri="{FF2B5EF4-FFF2-40B4-BE49-F238E27FC236}">
                <a16:creationId xmlns:a16="http://schemas.microsoft.com/office/drawing/2014/main" id="{98A27F08-BC29-DDEF-F9CF-95C01A468F81}"/>
              </a:ext>
            </a:extLst>
          </p:cNvPr>
          <p:cNvSpPr>
            <a:spLocks noGrp="1"/>
          </p:cNvSpPr>
          <p:nvPr>
            <p:ph type="title"/>
          </p:nvPr>
        </p:nvSpPr>
        <p:spPr>
          <a:xfrm>
            <a:off x="695326" y="441326"/>
            <a:ext cx="4178516" cy="424629"/>
          </a:xfrm>
        </p:spPr>
        <p:txBody>
          <a:bodyPr/>
          <a:lstStyle>
            <a:lvl1pPr>
              <a:defRPr>
                <a:solidFill>
                  <a:schemeClr val="bg1"/>
                </a:solidFill>
              </a:defRPr>
            </a:lvl1pPr>
          </a:lstStyle>
          <a:p>
            <a:r>
              <a:rPr lang="en-GB"/>
              <a:t>Click to edit Master title style</a:t>
            </a:r>
            <a:endParaRPr lang="en-US" dirty="0"/>
          </a:p>
        </p:txBody>
      </p:sp>
      <p:sp>
        <p:nvSpPr>
          <p:cNvPr id="67" name="Text Placeholder 51">
            <a:extLst>
              <a:ext uri="{FF2B5EF4-FFF2-40B4-BE49-F238E27FC236}">
                <a16:creationId xmlns:a16="http://schemas.microsoft.com/office/drawing/2014/main" id="{AF4D746A-FD8F-5324-BDBE-1CD9F1BC7078}"/>
              </a:ext>
            </a:extLst>
          </p:cNvPr>
          <p:cNvSpPr>
            <a:spLocks noGrp="1"/>
          </p:cNvSpPr>
          <p:nvPr>
            <p:ph type="body" sz="quarter" idx="13" hasCustomPrompt="1"/>
          </p:nvPr>
        </p:nvSpPr>
        <p:spPr>
          <a:xfrm>
            <a:off x="695326" y="1476199"/>
            <a:ext cx="4307108" cy="965154"/>
          </a:xfrm>
        </p:spPr>
        <p:txBody>
          <a:bodyPr anchor="t" anchorCtr="0"/>
          <a:lstStyle>
            <a:lvl1pPr marL="0" indent="0">
              <a:lnSpc>
                <a:spcPct val="70000"/>
              </a:lnSpc>
              <a:buFont typeface="Arial" panose="020B0604020202020204" pitchFamily="34" charset="0"/>
              <a:buNone/>
              <a:defRPr sz="3200" b="1" cap="all">
                <a:solidFill>
                  <a:schemeClr val="bg1"/>
                </a:solidFill>
              </a:defRPr>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dirty="0"/>
              <a:t>INSERT HEADLINE title here</a:t>
            </a:r>
            <a:endParaRPr lang="en-US" dirty="0"/>
          </a:p>
        </p:txBody>
      </p:sp>
      <p:sp>
        <p:nvSpPr>
          <p:cNvPr id="68" name="Text Placeholder 4">
            <a:extLst>
              <a:ext uri="{FF2B5EF4-FFF2-40B4-BE49-F238E27FC236}">
                <a16:creationId xmlns:a16="http://schemas.microsoft.com/office/drawing/2014/main" id="{8A2FDFBF-C9B2-DA10-7630-F808370D2785}"/>
              </a:ext>
            </a:extLst>
          </p:cNvPr>
          <p:cNvSpPr>
            <a:spLocks noGrp="1"/>
          </p:cNvSpPr>
          <p:nvPr>
            <p:ph type="body" sz="quarter" idx="11"/>
          </p:nvPr>
        </p:nvSpPr>
        <p:spPr>
          <a:xfrm>
            <a:off x="695325" y="3236222"/>
            <a:ext cx="4095501" cy="1026499"/>
          </a:xfrm>
        </p:spPr>
        <p:txBody>
          <a:bodyPr wrap="square">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9" name="Picture Placeholder 4">
            <a:extLst>
              <a:ext uri="{FF2B5EF4-FFF2-40B4-BE49-F238E27FC236}">
                <a16:creationId xmlns:a16="http://schemas.microsoft.com/office/drawing/2014/main" id="{03A273B8-BB09-DE5A-EDAF-6BB5D63AEE27}"/>
              </a:ext>
            </a:extLst>
          </p:cNvPr>
          <p:cNvSpPr>
            <a:spLocks noGrp="1"/>
          </p:cNvSpPr>
          <p:nvPr>
            <p:ph type="pic" sz="quarter" idx="14"/>
          </p:nvPr>
        </p:nvSpPr>
        <p:spPr>
          <a:xfrm>
            <a:off x="5002213" y="1"/>
            <a:ext cx="7189787" cy="3657762"/>
          </a:xfrm>
        </p:spPr>
        <p:txBody>
          <a:bodyPr anchor="ctr"/>
          <a:lstStyle>
            <a:lvl1pPr algn="ctr">
              <a:defRPr/>
            </a:lvl1pPr>
          </a:lstStyle>
          <a:p>
            <a:r>
              <a:rPr lang="en-GB"/>
              <a:t>Click icon to add picture</a:t>
            </a:r>
          </a:p>
        </p:txBody>
      </p:sp>
      <p:sp>
        <p:nvSpPr>
          <p:cNvPr id="70" name="Slide Number Placeholder 2">
            <a:extLst>
              <a:ext uri="{FF2B5EF4-FFF2-40B4-BE49-F238E27FC236}">
                <a16:creationId xmlns:a16="http://schemas.microsoft.com/office/drawing/2014/main" id="{AB1ED71C-0D4D-ED93-DA92-83B60D7085F9}"/>
              </a:ext>
            </a:extLst>
          </p:cNvPr>
          <p:cNvSpPr>
            <a:spLocks noGrp="1"/>
          </p:cNvSpPr>
          <p:nvPr>
            <p:ph type="sldNum" sz="quarter" idx="10"/>
          </p:nvPr>
        </p:nvSpPr>
        <p:spPr>
          <a:xfrm>
            <a:off x="11496675" y="6372000"/>
            <a:ext cx="462688" cy="365125"/>
          </a:xfrm>
        </p:spPr>
        <p:txBody>
          <a:bodyPr/>
          <a:lstStyle>
            <a:lvl1pPr>
              <a:defRPr>
                <a:solidFill>
                  <a:schemeClr val="bg1"/>
                </a:solidFill>
              </a:defRPr>
            </a:lvl1pPr>
          </a:lstStyle>
          <a:p>
            <a:fld id="{1F844428-A29F-4698-9E75-EA6891295689}" type="slidenum">
              <a:rPr lang="en-GB" smtClean="0"/>
              <a:pPr/>
              <a:t>‹#›</a:t>
            </a:fld>
            <a:endParaRPr lang="en-GB" dirty="0"/>
          </a:p>
        </p:txBody>
      </p:sp>
      <p:cxnSp>
        <p:nvCxnSpPr>
          <p:cNvPr id="71" name="Straight Connector 70">
            <a:extLst>
              <a:ext uri="{FF2B5EF4-FFF2-40B4-BE49-F238E27FC236}">
                <a16:creationId xmlns:a16="http://schemas.microsoft.com/office/drawing/2014/main" id="{F19CB2A2-C3AC-40E1-F6DF-C5C612FF9690}"/>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72" name="Picture 71">
            <a:extLst>
              <a:ext uri="{FF2B5EF4-FFF2-40B4-BE49-F238E27FC236}">
                <a16:creationId xmlns:a16="http://schemas.microsoft.com/office/drawing/2014/main" id="{51392DA6-F3AF-C347-3B43-9B5A847F6EA0}"/>
              </a:ext>
            </a:extLst>
          </p:cNvPr>
          <p:cNvPicPr>
            <a:picLocks noChangeAspect="1"/>
          </p:cNvPicPr>
          <p:nvPr userDrawn="1"/>
        </p:nvPicPr>
        <p:blipFill>
          <a:blip r:embed="rId4" cstate="screen">
            <a:extLst>
              <a:ext uri="{28A0092B-C50C-407E-A947-70E740481C1C}">
                <a14:useLocalDpi xmlns:a14="http://schemas.microsoft.com/office/drawing/2010/main"/>
              </a:ext>
            </a:extLst>
          </a:blip>
          <a:srcRect l="36" r="36"/>
          <a:stretch/>
        </p:blipFill>
        <p:spPr>
          <a:xfrm>
            <a:off x="10594800" y="5947292"/>
            <a:ext cx="1111150" cy="516379"/>
          </a:xfrm>
          <a:prstGeom prst="rect">
            <a:avLst/>
          </a:prstGeom>
        </p:spPr>
      </p:pic>
      <p:sp>
        <p:nvSpPr>
          <p:cNvPr id="73" name="Text Placeholder 4">
            <a:extLst>
              <a:ext uri="{FF2B5EF4-FFF2-40B4-BE49-F238E27FC236}">
                <a16:creationId xmlns:a16="http://schemas.microsoft.com/office/drawing/2014/main" id="{ADB13952-B343-7C1E-510D-7F8555C1C144}"/>
              </a:ext>
            </a:extLst>
          </p:cNvPr>
          <p:cNvSpPr>
            <a:spLocks noGrp="1"/>
          </p:cNvSpPr>
          <p:nvPr>
            <p:ph type="body" sz="quarter" idx="15"/>
          </p:nvPr>
        </p:nvSpPr>
        <p:spPr>
          <a:xfrm>
            <a:off x="5486151" y="4087374"/>
            <a:ext cx="4095501" cy="1026499"/>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10901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 Halo layout with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8DE620-9049-8CD6-CDE3-3C217BC11219}"/>
              </a:ext>
            </a:extLst>
          </p:cNvPr>
          <p:cNvSpPr/>
          <p:nvPr userDrawn="1"/>
        </p:nvSpPr>
        <p:spPr>
          <a:xfrm>
            <a:off x="-1" y="0"/>
            <a:ext cx="5004000" cy="2795493"/>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27A88737-8D82-DA4F-2040-EFD9640EF1C4}"/>
              </a:ext>
            </a:extLst>
          </p:cNvPr>
          <p:cNvSpPr/>
          <p:nvPr userDrawn="1"/>
        </p:nvSpPr>
        <p:spPr>
          <a:xfrm>
            <a:off x="0" y="2789518"/>
            <a:ext cx="5002433" cy="406848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407EFBDD-985A-C702-1B63-C8B2DF0529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7494864">
            <a:off x="-740759" y="808119"/>
            <a:ext cx="1907339" cy="1836000"/>
          </a:xfrm>
          <a:prstGeom prst="rect">
            <a:avLst/>
          </a:prstGeom>
        </p:spPr>
      </p:pic>
      <p:sp>
        <p:nvSpPr>
          <p:cNvPr id="53" name="Rectangle 52">
            <a:extLst>
              <a:ext uri="{FF2B5EF4-FFF2-40B4-BE49-F238E27FC236}">
                <a16:creationId xmlns:a16="http://schemas.microsoft.com/office/drawing/2014/main" id="{23E6043D-7D11-D685-EDF9-DDC70C8367EB}"/>
              </a:ext>
            </a:extLst>
          </p:cNvPr>
          <p:cNvSpPr/>
          <p:nvPr userDrawn="1"/>
        </p:nvSpPr>
        <p:spPr>
          <a:xfrm>
            <a:off x="5002432" y="3739897"/>
            <a:ext cx="7189567" cy="311810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1" name="Rectangle 60">
            <a:extLst>
              <a:ext uri="{FF2B5EF4-FFF2-40B4-BE49-F238E27FC236}">
                <a16:creationId xmlns:a16="http://schemas.microsoft.com/office/drawing/2014/main" id="{951A0E8D-FE11-CA34-BBE1-7C612BAC6DF3}"/>
              </a:ext>
            </a:extLst>
          </p:cNvPr>
          <p:cNvSpPr/>
          <p:nvPr userDrawn="1"/>
        </p:nvSpPr>
        <p:spPr>
          <a:xfrm>
            <a:off x="0" y="2789518"/>
            <a:ext cx="5002433" cy="40684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02EE6B21-52D5-5373-C64E-3F4B9889DA39}"/>
              </a:ext>
            </a:extLst>
          </p:cNvPr>
          <p:cNvSpPr>
            <a:spLocks noGrp="1"/>
          </p:cNvSpPr>
          <p:nvPr>
            <p:ph type="sldNum" sz="quarter" idx="10"/>
          </p:nvPr>
        </p:nvSpPr>
        <p:spPr/>
        <p:txBody>
          <a:bodyPr/>
          <a:lstStyle/>
          <a:p>
            <a:fld id="{1F844428-A29F-4698-9E75-EA6891295689}" type="slidenum">
              <a:rPr lang="en-GB" smtClean="0"/>
              <a:pPr/>
              <a:t>‹#›</a:t>
            </a:fld>
            <a:endParaRPr lang="en-GB" dirty="0"/>
          </a:p>
        </p:txBody>
      </p:sp>
      <p:cxnSp>
        <p:nvCxnSpPr>
          <p:cNvPr id="10" name="Straight Connector 9">
            <a:extLst>
              <a:ext uri="{FF2B5EF4-FFF2-40B4-BE49-F238E27FC236}">
                <a16:creationId xmlns:a16="http://schemas.microsoft.com/office/drawing/2014/main" id="{E7C00B25-30A9-7948-8D06-CA0C9D575B8E}"/>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60A9B5E1-80FA-63F2-8405-CF9883B336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594800" y="5947292"/>
            <a:ext cx="1109671" cy="516378"/>
          </a:xfrm>
          <a:prstGeom prst="rect">
            <a:avLst/>
          </a:prstGeom>
        </p:spPr>
      </p:pic>
      <p:sp>
        <p:nvSpPr>
          <p:cNvPr id="17" name="Slide Number Placeholder 2">
            <a:extLst>
              <a:ext uri="{FF2B5EF4-FFF2-40B4-BE49-F238E27FC236}">
                <a16:creationId xmlns:a16="http://schemas.microsoft.com/office/drawing/2014/main" id="{871819C7-C20E-8159-0721-C6F87168CA55}"/>
              </a:ext>
            </a:extLst>
          </p:cNvPr>
          <p:cNvSpPr txBox="1">
            <a:spLocks/>
          </p:cNvSpPr>
          <p:nvPr userDrawn="1"/>
        </p:nvSpPr>
        <p:spPr>
          <a:xfrm>
            <a:off x="11496675" y="6372000"/>
            <a:ext cx="462688" cy="365125"/>
          </a:xfrm>
          <a:prstGeom prst="rect">
            <a:avLst/>
          </a:prstGeom>
        </p:spPr>
        <p:txBody>
          <a:bodyPr vert="horz" lIns="91440" tIns="45720" rIns="91440" bIns="45720" rtlCol="0" anchor="ctr"/>
          <a:lstStyle>
            <a:defPPr>
              <a:defRPr lang="en-US"/>
            </a:defPPr>
            <a:lvl1pPr marL="0" algn="r"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844428-A29F-4698-9E75-EA6891295689}" type="slidenum">
              <a:rPr lang="en-GB" smtClean="0"/>
              <a:pPr/>
              <a:t>‹#›</a:t>
            </a:fld>
            <a:endParaRPr lang="en-GB" dirty="0"/>
          </a:p>
        </p:txBody>
      </p:sp>
      <p:cxnSp>
        <p:nvCxnSpPr>
          <p:cNvPr id="18" name="Straight Connector 17">
            <a:extLst>
              <a:ext uri="{FF2B5EF4-FFF2-40B4-BE49-F238E27FC236}">
                <a16:creationId xmlns:a16="http://schemas.microsoft.com/office/drawing/2014/main" id="{CC677F7B-73AC-8CF8-47BA-30610CE88BD1}"/>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642D9538-F392-1272-1D9F-3F69EC0D5887}"/>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1" name="Title 1">
            <a:extLst>
              <a:ext uri="{FF2B5EF4-FFF2-40B4-BE49-F238E27FC236}">
                <a16:creationId xmlns:a16="http://schemas.microsoft.com/office/drawing/2014/main" id="{D7B5953C-3EF6-8690-7478-459CAACB8AB9}"/>
              </a:ext>
            </a:extLst>
          </p:cNvPr>
          <p:cNvSpPr>
            <a:spLocks noGrp="1"/>
          </p:cNvSpPr>
          <p:nvPr>
            <p:ph type="title"/>
          </p:nvPr>
        </p:nvSpPr>
        <p:spPr>
          <a:xfrm>
            <a:off x="695326" y="441326"/>
            <a:ext cx="4178516" cy="424629"/>
          </a:xfrm>
        </p:spPr>
        <p:txBody>
          <a:bodyPr/>
          <a:lstStyle>
            <a:lvl1pPr>
              <a:defRPr>
                <a:solidFill>
                  <a:schemeClr val="bg1"/>
                </a:solidFill>
              </a:defRPr>
            </a:lvl1pPr>
          </a:lstStyle>
          <a:p>
            <a:r>
              <a:rPr lang="en-GB"/>
              <a:t>Click to edit Master title style</a:t>
            </a:r>
            <a:endParaRPr lang="en-US"/>
          </a:p>
        </p:txBody>
      </p:sp>
      <p:sp>
        <p:nvSpPr>
          <p:cNvPr id="22" name="Text Placeholder 51">
            <a:extLst>
              <a:ext uri="{FF2B5EF4-FFF2-40B4-BE49-F238E27FC236}">
                <a16:creationId xmlns:a16="http://schemas.microsoft.com/office/drawing/2014/main" id="{156DEA6D-856E-6F1C-B2D9-E96F57447CA2}"/>
              </a:ext>
            </a:extLst>
          </p:cNvPr>
          <p:cNvSpPr>
            <a:spLocks noGrp="1"/>
          </p:cNvSpPr>
          <p:nvPr>
            <p:ph type="body" sz="quarter" idx="13" hasCustomPrompt="1"/>
          </p:nvPr>
        </p:nvSpPr>
        <p:spPr>
          <a:xfrm>
            <a:off x="695326" y="1476199"/>
            <a:ext cx="4307108" cy="965154"/>
          </a:xfrm>
        </p:spPr>
        <p:txBody>
          <a:bodyPr anchor="t" anchorCtr="0"/>
          <a:lstStyle>
            <a:lvl1pPr marL="0" indent="0">
              <a:lnSpc>
                <a:spcPct val="70000"/>
              </a:lnSpc>
              <a:buFont typeface="Arial" panose="020B0604020202020204" pitchFamily="34" charset="0"/>
              <a:buNone/>
              <a:defRPr sz="3200" b="1" cap="all">
                <a:solidFill>
                  <a:schemeClr val="bg1"/>
                </a:solidFill>
              </a:defRPr>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dirty="0"/>
              <a:t>INSERT HEADLINE title here</a:t>
            </a:r>
            <a:endParaRPr lang="en-US" dirty="0"/>
          </a:p>
        </p:txBody>
      </p:sp>
      <p:sp>
        <p:nvSpPr>
          <p:cNvPr id="23" name="Text Placeholder 4">
            <a:extLst>
              <a:ext uri="{FF2B5EF4-FFF2-40B4-BE49-F238E27FC236}">
                <a16:creationId xmlns:a16="http://schemas.microsoft.com/office/drawing/2014/main" id="{BB6F5B3B-169C-6129-3927-5F00BB5C9EE5}"/>
              </a:ext>
            </a:extLst>
          </p:cNvPr>
          <p:cNvSpPr>
            <a:spLocks noGrp="1"/>
          </p:cNvSpPr>
          <p:nvPr>
            <p:ph type="body" sz="quarter" idx="11"/>
          </p:nvPr>
        </p:nvSpPr>
        <p:spPr>
          <a:xfrm>
            <a:off x="695325" y="3236222"/>
            <a:ext cx="4095501" cy="1026499"/>
          </a:xfrm>
        </p:spPr>
        <p:txBody>
          <a:bodyPr wrap="square">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4">
            <a:extLst>
              <a:ext uri="{FF2B5EF4-FFF2-40B4-BE49-F238E27FC236}">
                <a16:creationId xmlns:a16="http://schemas.microsoft.com/office/drawing/2014/main" id="{AEE781C6-F4FF-BC88-6391-F5C335FFCF28}"/>
              </a:ext>
            </a:extLst>
          </p:cNvPr>
          <p:cNvSpPr>
            <a:spLocks noGrp="1"/>
          </p:cNvSpPr>
          <p:nvPr>
            <p:ph type="pic" sz="quarter" idx="14"/>
          </p:nvPr>
        </p:nvSpPr>
        <p:spPr>
          <a:xfrm>
            <a:off x="5002213" y="0"/>
            <a:ext cx="7189787" cy="3739895"/>
          </a:xfrm>
        </p:spPr>
        <p:txBody>
          <a:bodyPr anchor="ctr"/>
          <a:lstStyle>
            <a:lvl1pPr algn="ctr">
              <a:defRPr/>
            </a:lvl1pPr>
          </a:lstStyle>
          <a:p>
            <a:r>
              <a:rPr lang="en-GB"/>
              <a:t>Click icon to add picture</a:t>
            </a:r>
          </a:p>
        </p:txBody>
      </p:sp>
      <p:sp>
        <p:nvSpPr>
          <p:cNvPr id="7" name="Text Placeholder 4">
            <a:extLst>
              <a:ext uri="{FF2B5EF4-FFF2-40B4-BE49-F238E27FC236}">
                <a16:creationId xmlns:a16="http://schemas.microsoft.com/office/drawing/2014/main" id="{E07C4F9A-9B2E-B011-6BDC-7E54F90AC266}"/>
              </a:ext>
            </a:extLst>
          </p:cNvPr>
          <p:cNvSpPr>
            <a:spLocks noGrp="1"/>
          </p:cNvSpPr>
          <p:nvPr>
            <p:ph type="body" sz="quarter" idx="15"/>
          </p:nvPr>
        </p:nvSpPr>
        <p:spPr>
          <a:xfrm>
            <a:off x="5486151" y="4087374"/>
            <a:ext cx="4095501" cy="1026499"/>
          </a:xfrm>
        </p:spPr>
        <p:txBody>
          <a:bodyPr wrap="square">
            <a:sp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7947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alo layout with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FD57C0E-BD8C-47AF-6020-41BCBFE9FB16}"/>
              </a:ext>
            </a:extLst>
          </p:cNvPr>
          <p:cNvSpPr/>
          <p:nvPr userDrawn="1"/>
        </p:nvSpPr>
        <p:spPr>
          <a:xfrm>
            <a:off x="-1" y="0"/>
            <a:ext cx="5004000" cy="2795493"/>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4" name="Picture 13">
            <a:extLst>
              <a:ext uri="{FF2B5EF4-FFF2-40B4-BE49-F238E27FC236}">
                <a16:creationId xmlns:a16="http://schemas.microsoft.com/office/drawing/2014/main" id="{55BD110C-5DAE-096C-893A-768D31E87C2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7494864">
            <a:off x="-740759" y="808119"/>
            <a:ext cx="1907339" cy="1836000"/>
          </a:xfrm>
          <a:prstGeom prst="rect">
            <a:avLst/>
          </a:prstGeom>
        </p:spPr>
      </p:pic>
      <p:sp>
        <p:nvSpPr>
          <p:cNvPr id="15" name="Rectangle 14">
            <a:extLst>
              <a:ext uri="{FF2B5EF4-FFF2-40B4-BE49-F238E27FC236}">
                <a16:creationId xmlns:a16="http://schemas.microsoft.com/office/drawing/2014/main" id="{FC816009-ACEC-CC1F-D62A-D1A9C42AA459}"/>
              </a:ext>
            </a:extLst>
          </p:cNvPr>
          <p:cNvSpPr/>
          <p:nvPr userDrawn="1"/>
        </p:nvSpPr>
        <p:spPr>
          <a:xfrm>
            <a:off x="0" y="2789518"/>
            <a:ext cx="5002433" cy="406848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Slide Number Placeholder 2">
            <a:extLst>
              <a:ext uri="{FF2B5EF4-FFF2-40B4-BE49-F238E27FC236}">
                <a16:creationId xmlns:a16="http://schemas.microsoft.com/office/drawing/2014/main" id="{3B823963-A342-B3ED-B793-0B7C983FD3D1}"/>
              </a:ext>
            </a:extLst>
          </p:cNvPr>
          <p:cNvSpPr>
            <a:spLocks noGrp="1"/>
          </p:cNvSpPr>
          <p:nvPr>
            <p:ph type="sldNum" sz="quarter" idx="10"/>
          </p:nvPr>
        </p:nvSpPr>
        <p:spPr>
          <a:xfrm>
            <a:off x="11496675" y="6372000"/>
            <a:ext cx="462688" cy="365125"/>
          </a:xfrm>
        </p:spPr>
        <p:txBody>
          <a:bodyPr/>
          <a:lstStyle/>
          <a:p>
            <a:fld id="{1F844428-A29F-4698-9E75-EA6891295689}" type="slidenum">
              <a:rPr lang="en-GB" smtClean="0"/>
              <a:pPr/>
              <a:t>‹#›</a:t>
            </a:fld>
            <a:endParaRPr lang="en-GB" dirty="0"/>
          </a:p>
        </p:txBody>
      </p:sp>
      <p:cxnSp>
        <p:nvCxnSpPr>
          <p:cNvPr id="19" name="Straight Connector 18">
            <a:extLst>
              <a:ext uri="{FF2B5EF4-FFF2-40B4-BE49-F238E27FC236}">
                <a16:creationId xmlns:a16="http://schemas.microsoft.com/office/drawing/2014/main" id="{25614DCF-A930-DA0C-994B-A0C2AF6FD712}"/>
              </a:ext>
            </a:extLst>
          </p:cNvPr>
          <p:cNvCxnSpPr>
            <a:cxnSpLocks/>
          </p:cNvCxnSpPr>
          <p:nvPr userDrawn="1"/>
        </p:nvCxnSpPr>
        <p:spPr>
          <a:xfrm>
            <a:off x="0" y="554703"/>
            <a:ext cx="619858" cy="0"/>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5CB6F914-55FA-A270-756A-699959FF773F}"/>
              </a:ext>
            </a:extLst>
          </p:cNvPr>
          <p:cNvCxnSpPr>
            <a:cxnSpLocks/>
          </p:cNvCxnSpPr>
          <p:nvPr userDrawn="1"/>
        </p:nvCxnSpPr>
        <p:spPr>
          <a:xfrm>
            <a:off x="0" y="6296025"/>
            <a:ext cx="10344150" cy="0"/>
          </a:xfrm>
          <a:prstGeom prst="line">
            <a:avLst/>
          </a:prstGeom>
          <a:ln w="3175">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21" name="Picture 20">
            <a:extLst>
              <a:ext uri="{FF2B5EF4-FFF2-40B4-BE49-F238E27FC236}">
                <a16:creationId xmlns:a16="http://schemas.microsoft.com/office/drawing/2014/main" id="{13E90CE6-9072-187A-FB72-1D5A1B03235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594800" y="5947292"/>
            <a:ext cx="1109671" cy="516378"/>
          </a:xfrm>
          <a:prstGeom prst="rect">
            <a:avLst/>
          </a:prstGeom>
        </p:spPr>
      </p:pic>
      <p:sp>
        <p:nvSpPr>
          <p:cNvPr id="22" name="Title 1">
            <a:extLst>
              <a:ext uri="{FF2B5EF4-FFF2-40B4-BE49-F238E27FC236}">
                <a16:creationId xmlns:a16="http://schemas.microsoft.com/office/drawing/2014/main" id="{7B554FBA-1BD7-D8FB-CA66-0FE892CBE7CC}"/>
              </a:ext>
            </a:extLst>
          </p:cNvPr>
          <p:cNvSpPr>
            <a:spLocks noGrp="1"/>
          </p:cNvSpPr>
          <p:nvPr>
            <p:ph type="title"/>
          </p:nvPr>
        </p:nvSpPr>
        <p:spPr>
          <a:xfrm>
            <a:off x="695326" y="441326"/>
            <a:ext cx="4178516" cy="424629"/>
          </a:xfrm>
        </p:spPr>
        <p:txBody>
          <a:bodyPr/>
          <a:lstStyle>
            <a:lvl1pPr>
              <a:defRPr>
                <a:solidFill>
                  <a:schemeClr val="bg1"/>
                </a:solidFill>
              </a:defRPr>
            </a:lvl1pPr>
          </a:lstStyle>
          <a:p>
            <a:r>
              <a:rPr lang="en-GB"/>
              <a:t>Click to edit Master title style</a:t>
            </a:r>
            <a:endParaRPr lang="en-US"/>
          </a:p>
        </p:txBody>
      </p:sp>
      <p:sp>
        <p:nvSpPr>
          <p:cNvPr id="23" name="Text Placeholder 51">
            <a:extLst>
              <a:ext uri="{FF2B5EF4-FFF2-40B4-BE49-F238E27FC236}">
                <a16:creationId xmlns:a16="http://schemas.microsoft.com/office/drawing/2014/main" id="{53807A51-1FD6-F32F-5DB5-00C145D66CD3}"/>
              </a:ext>
            </a:extLst>
          </p:cNvPr>
          <p:cNvSpPr>
            <a:spLocks noGrp="1"/>
          </p:cNvSpPr>
          <p:nvPr>
            <p:ph type="body" sz="quarter" idx="13" hasCustomPrompt="1"/>
          </p:nvPr>
        </p:nvSpPr>
        <p:spPr>
          <a:xfrm>
            <a:off x="695326" y="1476199"/>
            <a:ext cx="4307108" cy="965154"/>
          </a:xfrm>
        </p:spPr>
        <p:txBody>
          <a:bodyPr anchor="t" anchorCtr="0"/>
          <a:lstStyle>
            <a:lvl1pPr marL="0" indent="0">
              <a:lnSpc>
                <a:spcPct val="70000"/>
              </a:lnSpc>
              <a:buFont typeface="Arial" panose="020B0604020202020204" pitchFamily="34" charset="0"/>
              <a:buNone/>
              <a:defRPr sz="3200" b="1" cap="all">
                <a:solidFill>
                  <a:schemeClr val="bg1"/>
                </a:solidFill>
              </a:defRPr>
            </a:lvl1pPr>
            <a:lvl2pPr marL="0" indent="0">
              <a:buNone/>
              <a:defRPr sz="2400" b="1" cap="all"/>
            </a:lvl2pPr>
            <a:lvl3pPr marL="144000" indent="0">
              <a:buNone/>
              <a:defRPr sz="2400" b="1" cap="all"/>
            </a:lvl3pPr>
            <a:lvl4pPr marL="0" indent="0">
              <a:buFont typeface="Arial" panose="020B0604020202020204" pitchFamily="34" charset="0"/>
              <a:buNone/>
              <a:defRPr sz="2400" b="1" cap="all"/>
            </a:lvl4pPr>
            <a:lvl5pPr marL="0" indent="0">
              <a:buFont typeface="Arial" panose="020B0604020202020204" pitchFamily="34" charset="0"/>
              <a:buNone/>
              <a:defRPr sz="2400" b="1" cap="all"/>
            </a:lvl5pPr>
          </a:lstStyle>
          <a:p>
            <a:pPr lvl="0"/>
            <a:r>
              <a:rPr lang="en-GB" dirty="0"/>
              <a:t>INSERT HEADLINE title here</a:t>
            </a:r>
            <a:endParaRPr lang="en-US" dirty="0"/>
          </a:p>
        </p:txBody>
      </p:sp>
      <p:sp>
        <p:nvSpPr>
          <p:cNvPr id="24" name="Text Placeholder 4">
            <a:extLst>
              <a:ext uri="{FF2B5EF4-FFF2-40B4-BE49-F238E27FC236}">
                <a16:creationId xmlns:a16="http://schemas.microsoft.com/office/drawing/2014/main" id="{C31B806C-2AA6-D24E-2E1C-B5102025BB3D}"/>
              </a:ext>
            </a:extLst>
          </p:cNvPr>
          <p:cNvSpPr>
            <a:spLocks noGrp="1"/>
          </p:cNvSpPr>
          <p:nvPr>
            <p:ph type="body" sz="quarter" idx="11"/>
          </p:nvPr>
        </p:nvSpPr>
        <p:spPr>
          <a:xfrm>
            <a:off x="695325" y="3236222"/>
            <a:ext cx="4095501" cy="1026499"/>
          </a:xfrm>
        </p:spPr>
        <p:txBody>
          <a:bodyPr wrap="square">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Content Placeholder 48">
            <a:extLst>
              <a:ext uri="{FF2B5EF4-FFF2-40B4-BE49-F238E27FC236}">
                <a16:creationId xmlns:a16="http://schemas.microsoft.com/office/drawing/2014/main" id="{BCAC96D5-D8CF-5626-BFC4-774F6F38669D}"/>
              </a:ext>
            </a:extLst>
          </p:cNvPr>
          <p:cNvSpPr>
            <a:spLocks noGrp="1"/>
          </p:cNvSpPr>
          <p:nvPr>
            <p:ph sz="quarter" idx="14"/>
          </p:nvPr>
        </p:nvSpPr>
        <p:spPr>
          <a:xfrm>
            <a:off x="5454668" y="561975"/>
            <a:ext cx="6119813" cy="5270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0238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4340FD-8AA8-C79D-590E-C23F0B08368F}"/>
              </a:ext>
            </a:extLst>
          </p:cNvPr>
          <p:cNvSpPr>
            <a:spLocks noGrp="1"/>
          </p:cNvSpPr>
          <p:nvPr>
            <p:ph type="title"/>
          </p:nvPr>
        </p:nvSpPr>
        <p:spPr>
          <a:xfrm>
            <a:off x="695325" y="441326"/>
            <a:ext cx="5400675" cy="424629"/>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0E9316F2-71B1-9B98-62D6-FF5290609612}"/>
              </a:ext>
            </a:extLst>
          </p:cNvPr>
          <p:cNvSpPr>
            <a:spLocks noGrp="1"/>
          </p:cNvSpPr>
          <p:nvPr>
            <p:ph type="body" idx="1"/>
          </p:nvPr>
        </p:nvSpPr>
        <p:spPr>
          <a:xfrm>
            <a:off x="695325" y="1625789"/>
            <a:ext cx="3343275" cy="2613151"/>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BAF214C2-A222-76A4-0B93-EA46C74E8B1E}"/>
              </a:ext>
            </a:extLst>
          </p:cNvPr>
          <p:cNvSpPr>
            <a:spLocks noGrp="1"/>
          </p:cNvSpPr>
          <p:nvPr>
            <p:ph type="sldNum" sz="quarter" idx="4"/>
          </p:nvPr>
        </p:nvSpPr>
        <p:spPr>
          <a:xfrm>
            <a:off x="11496675" y="6372000"/>
            <a:ext cx="462688" cy="365125"/>
          </a:xfrm>
          <a:prstGeom prst="rect">
            <a:avLst/>
          </a:prstGeom>
        </p:spPr>
        <p:txBody>
          <a:bodyPr vert="horz" lIns="91440" tIns="45720" rIns="91440" bIns="45720" rtlCol="0" anchor="ctr"/>
          <a:lstStyle>
            <a:lvl1pPr algn="r">
              <a:defRPr sz="1000" b="1">
                <a:solidFill>
                  <a:schemeClr val="tx1"/>
                </a:solidFill>
              </a:defRPr>
            </a:lvl1pPr>
          </a:lstStyle>
          <a:p>
            <a:fld id="{1F844428-A29F-4698-9E75-EA6891295689}" type="slidenum">
              <a:rPr lang="en-GB" smtClean="0"/>
              <a:pPr/>
              <a:t>‹#›</a:t>
            </a:fld>
            <a:endParaRPr lang="en-GB" dirty="0"/>
          </a:p>
        </p:txBody>
      </p:sp>
    </p:spTree>
    <p:extLst>
      <p:ext uri="{BB962C8B-B14F-4D97-AF65-F5344CB8AC3E}">
        <p14:creationId xmlns:p14="http://schemas.microsoft.com/office/powerpoint/2010/main" val="3684684046"/>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5" r:id="rId3"/>
    <p:sldLayoutId id="2147483707" r:id="rId4"/>
    <p:sldLayoutId id="2147483690" r:id="rId5"/>
    <p:sldLayoutId id="2147483704" r:id="rId6"/>
    <p:sldLayoutId id="2147483691" r:id="rId7"/>
    <p:sldLayoutId id="2147483703" r:id="rId8"/>
    <p:sldLayoutId id="2147483687" r:id="rId9"/>
    <p:sldLayoutId id="2147483686" r:id="rId10"/>
    <p:sldLayoutId id="2147483685" r:id="rId11"/>
    <p:sldLayoutId id="2147483696" r:id="rId12"/>
    <p:sldLayoutId id="2147483708" r:id="rId13"/>
    <p:sldLayoutId id="2147483697" r:id="rId14"/>
    <p:sldLayoutId id="2147483692" r:id="rId15"/>
    <p:sldLayoutId id="2147483698" r:id="rId16"/>
    <p:sldLayoutId id="2147483699" r:id="rId17"/>
    <p:sldLayoutId id="2147483693" r:id="rId18"/>
    <p:sldLayoutId id="2147483694" r:id="rId19"/>
    <p:sldLayoutId id="2147483701" r:id="rId20"/>
    <p:sldLayoutId id="2147483702" r:id="rId21"/>
    <p:sldLayoutId id="2147483706" r:id="rId22"/>
    <p:sldLayoutId id="2147483700" r:id="rId23"/>
    <p:sldLayoutId id="2147483709" r:id="rId24"/>
    <p:sldLayoutId id="2147483705" r:id="rId25"/>
  </p:sldLayoutIdLst>
  <p:txStyles>
    <p:titleStyle>
      <a:lvl1pPr algn="l" defTabSz="914400" rtl="0" eaLnBrk="1" latinLnBrk="0" hangingPunct="1">
        <a:lnSpc>
          <a:spcPct val="90000"/>
        </a:lnSpc>
        <a:spcBef>
          <a:spcPct val="0"/>
        </a:spcBef>
        <a:buNone/>
        <a:defRPr sz="2000" b="1" i="0" kern="1200" cap="all" baseline="0">
          <a:solidFill>
            <a:schemeClr val="tx1"/>
          </a:solidFill>
          <a:latin typeface="Aptos" panose="020B0004020202020204" pitchFamily="34" charset="0"/>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sz="1400" kern="1200">
          <a:solidFill>
            <a:schemeClr val="tx1"/>
          </a:solidFill>
          <a:latin typeface="+mn-lt"/>
          <a:ea typeface="+mn-ea"/>
          <a:cs typeface="+mn-cs"/>
        </a:defRPr>
      </a:lvl1pPr>
      <a:lvl2pPr marL="144000" indent="-144000" algn="l" defTabSz="914400" rtl="0" eaLnBrk="1" latinLnBrk="0" hangingPunct="1">
        <a:lnSpc>
          <a:spcPct val="90000"/>
        </a:lnSpc>
        <a:spcBef>
          <a:spcPts val="0"/>
        </a:spcBef>
        <a:buFont typeface="Arial" panose="020B0604020202020204" pitchFamily="34" charset="0"/>
        <a:buChar char="•"/>
        <a:defRPr sz="1400" kern="1200">
          <a:solidFill>
            <a:schemeClr val="tx1"/>
          </a:solidFill>
          <a:latin typeface="+mn-lt"/>
          <a:ea typeface="+mn-ea"/>
          <a:cs typeface="+mn-cs"/>
        </a:defRPr>
      </a:lvl2pPr>
      <a:lvl3pPr marL="288000" indent="-144000" algn="l" defTabSz="914400" rtl="0" eaLnBrk="1" latinLnBrk="0" hangingPunct="1">
        <a:lnSpc>
          <a:spcPct val="90000"/>
        </a:lnSpc>
        <a:spcBef>
          <a:spcPts val="0"/>
        </a:spcBef>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1800" b="1" kern="1200" cap="all"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38" userDrawn="1">
          <p15:clr>
            <a:srgbClr val="F26B43"/>
          </p15:clr>
        </p15:guide>
        <p15:guide id="3" orient="horz" pos="278" userDrawn="1">
          <p15:clr>
            <a:srgbClr val="F26B43"/>
          </p15:clr>
        </p15:guide>
        <p15:guide id="4" pos="7242" userDrawn="1">
          <p15:clr>
            <a:srgbClr val="F26B43"/>
          </p15:clr>
        </p15:guide>
        <p15:guide id="5" orient="horz" pos="4068" userDrawn="1">
          <p15:clr>
            <a:srgbClr val="F26B43"/>
          </p15:clr>
        </p15:guide>
        <p15:guide id="6" pos="3840" userDrawn="1">
          <p15:clr>
            <a:srgbClr val="F26B43"/>
          </p15:clr>
        </p15:guide>
        <p15:guide id="7" orient="horz" pos="1984" userDrawn="1">
          <p15:clr>
            <a:srgbClr val="F26B43"/>
          </p15:clr>
        </p15:guide>
        <p15:guide id="8" orient="horz" pos="1332" userDrawn="1">
          <p15:clr>
            <a:srgbClr val="F26B43"/>
          </p15:clr>
        </p15:guide>
        <p15:guide id="9" orient="horz" pos="1239" userDrawn="1">
          <p15:clr>
            <a:srgbClr val="F26B43"/>
          </p15:clr>
        </p15:guide>
        <p15:guide id="10" orient="horz" pos="2809" userDrawn="1">
          <p15:clr>
            <a:srgbClr val="F26B43"/>
          </p15:clr>
        </p15:guide>
        <p15:guide id="11" pos="257" userDrawn="1">
          <p15:clr>
            <a:srgbClr val="F26B43"/>
          </p15:clr>
        </p15:guide>
        <p15:guide id="12" pos="749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877547-0D19-9169-FD44-C5D8558D7E8F}"/>
              </a:ext>
            </a:extLst>
          </p:cNvPr>
          <p:cNvSpPr>
            <a:spLocks noGrp="1"/>
          </p:cNvSpPr>
          <p:nvPr>
            <p:ph type="body" sz="quarter" idx="12"/>
          </p:nvPr>
        </p:nvSpPr>
        <p:spPr/>
        <p:txBody>
          <a:bodyPr/>
          <a:lstStyle/>
          <a:p>
            <a:r>
              <a:rPr lang="en-GB" dirty="0"/>
              <a:t>LIFTING SOLUTIONS</a:t>
            </a:r>
          </a:p>
        </p:txBody>
      </p:sp>
      <p:sp>
        <p:nvSpPr>
          <p:cNvPr id="3" name="Text Placeholder 2">
            <a:extLst>
              <a:ext uri="{FF2B5EF4-FFF2-40B4-BE49-F238E27FC236}">
                <a16:creationId xmlns:a16="http://schemas.microsoft.com/office/drawing/2014/main" id="{85AD5390-71E0-AB21-5274-7584EE51E58A}"/>
              </a:ext>
            </a:extLst>
          </p:cNvPr>
          <p:cNvSpPr>
            <a:spLocks noGrp="1"/>
          </p:cNvSpPr>
          <p:nvPr>
            <p:ph type="body" sz="quarter" idx="13"/>
          </p:nvPr>
        </p:nvSpPr>
        <p:spPr/>
        <p:txBody>
          <a:bodyPr/>
          <a:lstStyle/>
          <a:p>
            <a:r>
              <a:rPr lang="en-GB" dirty="0"/>
              <a:t>CRANE CONTROL SYSTEM UPGRADE – NORTH SEA</a:t>
            </a:r>
          </a:p>
        </p:txBody>
      </p:sp>
      <p:sp>
        <p:nvSpPr>
          <p:cNvPr id="4" name="Text Placeholder 3">
            <a:extLst>
              <a:ext uri="{FF2B5EF4-FFF2-40B4-BE49-F238E27FC236}">
                <a16:creationId xmlns:a16="http://schemas.microsoft.com/office/drawing/2014/main" id="{5A28F7A1-153D-843F-0A04-5BA7125BF44E}"/>
              </a:ext>
            </a:extLst>
          </p:cNvPr>
          <p:cNvSpPr>
            <a:spLocks noGrp="1"/>
          </p:cNvSpPr>
          <p:nvPr>
            <p:ph type="body" sz="quarter" idx="14"/>
          </p:nvPr>
        </p:nvSpPr>
        <p:spPr/>
        <p:txBody>
          <a:bodyPr/>
          <a:lstStyle/>
          <a:p>
            <a:r>
              <a:rPr lang="en-GB" dirty="0"/>
              <a:t>Rebuilding performance through practical innovation.</a:t>
            </a:r>
          </a:p>
        </p:txBody>
      </p:sp>
      <p:sp>
        <p:nvSpPr>
          <p:cNvPr id="5" name="Text Placeholder 4">
            <a:extLst>
              <a:ext uri="{FF2B5EF4-FFF2-40B4-BE49-F238E27FC236}">
                <a16:creationId xmlns:a16="http://schemas.microsoft.com/office/drawing/2014/main" id="{8F0A4254-8C37-E044-61D5-39C2F4D15CF5}"/>
              </a:ext>
            </a:extLst>
          </p:cNvPr>
          <p:cNvSpPr>
            <a:spLocks noGrp="1"/>
          </p:cNvSpPr>
          <p:nvPr>
            <p:ph type="body" sz="quarter" idx="15"/>
          </p:nvPr>
        </p:nvSpPr>
        <p:spPr>
          <a:xfrm>
            <a:off x="415369" y="3282398"/>
            <a:ext cx="2520000" cy="2369175"/>
          </a:xfrm>
        </p:spPr>
        <p:txBody>
          <a:bodyPr/>
          <a:lstStyle/>
          <a:p>
            <a:r>
              <a:rPr lang="en-GB" sz="950" dirty="0"/>
              <a:t>As part of a control system upgrade on a North </a:t>
            </a:r>
            <a:r>
              <a:rPr lang="en-GB" sz="950"/>
              <a:t>Sea platform </a:t>
            </a:r>
            <a:r>
              <a:rPr lang="en-GB" sz="950" dirty="0"/>
              <a:t>crane in 2018, the OEM SLI system was replaced by a vendor to integrate the crane monitoring system. However, following the upgrade, crane function degraded. Operators identified concerns, particularly during boat lifts, citing inconstant system response and a lack of confidence in the crane control behaviour. As a result, the crane was restricted to essential lifts only and operated under strict Operational Risk Assessments (ORA) for a prolonged period.</a:t>
            </a:r>
          </a:p>
          <a:p>
            <a:endParaRPr lang="en-GB" sz="950" dirty="0"/>
          </a:p>
          <a:p>
            <a:r>
              <a:rPr lang="en-GB" sz="950" dirty="0"/>
              <a:t>EnerMech was approached to conduct a front-end engineering design (FEED) study and propose a technical solution that would address the operational issues, restore crane performance, and improve Operator confidence.</a:t>
            </a:r>
          </a:p>
        </p:txBody>
      </p:sp>
      <p:sp>
        <p:nvSpPr>
          <p:cNvPr id="6" name="Text Placeholder 5">
            <a:extLst>
              <a:ext uri="{FF2B5EF4-FFF2-40B4-BE49-F238E27FC236}">
                <a16:creationId xmlns:a16="http://schemas.microsoft.com/office/drawing/2014/main" id="{BCBB701F-22DC-07AC-C63D-DDCAE37190DE}"/>
              </a:ext>
            </a:extLst>
          </p:cNvPr>
          <p:cNvSpPr>
            <a:spLocks noGrp="1"/>
          </p:cNvSpPr>
          <p:nvPr>
            <p:ph type="body" sz="quarter" idx="16"/>
          </p:nvPr>
        </p:nvSpPr>
        <p:spPr>
          <a:xfrm>
            <a:off x="3154444" y="3282398"/>
            <a:ext cx="2520000" cy="2895473"/>
          </a:xfrm>
        </p:spPr>
        <p:txBody>
          <a:bodyPr/>
          <a:lstStyle/>
          <a:p>
            <a:r>
              <a:rPr lang="en-GB" sz="950" dirty="0"/>
              <a:t>EnerMech developed and implemented a tailored solution aimed at restoring crane functionality and Operator confidence while ensuring reliability and safety. A proven MIPEG ‘X’ rated capacity indicator (RCI) system was installed to provide accurate load monitoring and enhanced safety features. To simplify maintenance and improve system robustness, a streamlined Siemens PLC was selected, focusing on reliability over complexity. The original hydraulic-over-hydraulic crane control system was reinstated to leverage the operators’ familiarity and avoid unnecessary redesign. Safety functions were integrated in accordance with standard, EN13852-1. </a:t>
            </a:r>
          </a:p>
          <a:p>
            <a:endParaRPr lang="en-GB" sz="950" dirty="0"/>
          </a:p>
          <a:p>
            <a:r>
              <a:rPr lang="en-GB" sz="950" dirty="0"/>
              <a:t>Additionally, EnerMech designed and manufactured a bespoke test rig to simulate crane operations, allowing full functional testing and validation of the new system in a controlled workshop environment prior to offshore installation.</a:t>
            </a:r>
          </a:p>
        </p:txBody>
      </p:sp>
      <p:sp>
        <p:nvSpPr>
          <p:cNvPr id="7" name="Text Placeholder 6">
            <a:extLst>
              <a:ext uri="{FF2B5EF4-FFF2-40B4-BE49-F238E27FC236}">
                <a16:creationId xmlns:a16="http://schemas.microsoft.com/office/drawing/2014/main" id="{169D962A-EAB7-4AFB-675D-CA912FFEBD9E}"/>
              </a:ext>
            </a:extLst>
          </p:cNvPr>
          <p:cNvSpPr>
            <a:spLocks noGrp="1"/>
          </p:cNvSpPr>
          <p:nvPr>
            <p:ph type="body" sz="quarter" idx="17"/>
          </p:nvPr>
        </p:nvSpPr>
        <p:spPr>
          <a:xfrm>
            <a:off x="5891848" y="3282398"/>
            <a:ext cx="2808000" cy="1579728"/>
          </a:xfrm>
        </p:spPr>
        <p:txBody>
          <a:bodyPr/>
          <a:lstStyle/>
          <a:p>
            <a:r>
              <a:rPr lang="en-GB" sz="950" dirty="0"/>
              <a:t>EnerMech successfully delivered an in-house designed and fully tested control system that restored the crane’s full operational capability. A bespoke onshore test rig validated the integration of hydraulic and electrical interfaces, ensuring all functions were replicated as practically possible. Offshore installation and commissioning were completed smoothly, with an immediate improvement observed in crane performance and restored Operator confidence. All prior operational restrictions were removed, enabling safe, reliable, and unrestricted crane use.</a:t>
            </a:r>
          </a:p>
        </p:txBody>
      </p:sp>
      <p:sp>
        <p:nvSpPr>
          <p:cNvPr id="8" name="Text Placeholder 7">
            <a:extLst>
              <a:ext uri="{FF2B5EF4-FFF2-40B4-BE49-F238E27FC236}">
                <a16:creationId xmlns:a16="http://schemas.microsoft.com/office/drawing/2014/main" id="{F2C4B8F4-9102-62F1-B1C7-881163065486}"/>
              </a:ext>
            </a:extLst>
          </p:cNvPr>
          <p:cNvSpPr>
            <a:spLocks noGrp="1"/>
          </p:cNvSpPr>
          <p:nvPr>
            <p:ph type="body" sz="quarter" idx="19"/>
          </p:nvPr>
        </p:nvSpPr>
        <p:spPr>
          <a:xfrm>
            <a:off x="9121775" y="3359722"/>
            <a:ext cx="2770188" cy="2175852"/>
          </a:xfrm>
        </p:spPr>
        <p:txBody>
          <a:bodyPr/>
          <a:lstStyle/>
          <a:p>
            <a:pPr marL="171450" indent="-171450">
              <a:spcAft>
                <a:spcPts val="800"/>
              </a:spcAft>
              <a:buFont typeface="Arial" panose="020B0604020202020204" pitchFamily="34" charset="0"/>
              <a:buChar char="•"/>
            </a:pPr>
            <a:r>
              <a:rPr lang="en-GB" dirty="0"/>
              <a:t>Fully restored crane functionality and Crane Operator confidence.</a:t>
            </a:r>
          </a:p>
          <a:p>
            <a:pPr marL="171450" indent="-171450">
              <a:spcAft>
                <a:spcPts val="800"/>
              </a:spcAft>
              <a:buFont typeface="Arial" panose="020B0604020202020204" pitchFamily="34" charset="0"/>
              <a:buChar char="•"/>
            </a:pPr>
            <a:r>
              <a:rPr lang="en-GB" dirty="0"/>
              <a:t>Successfully integrated load monitoring and control in a single system.</a:t>
            </a:r>
          </a:p>
          <a:p>
            <a:pPr marL="171450" indent="-171450">
              <a:spcAft>
                <a:spcPts val="800"/>
              </a:spcAft>
              <a:buFont typeface="Arial" panose="020B0604020202020204" pitchFamily="34" charset="0"/>
              <a:buChar char="•"/>
            </a:pPr>
            <a:r>
              <a:rPr lang="en-GB" dirty="0"/>
              <a:t>Delivered a reliable, operator-focused solution using proven systems.</a:t>
            </a:r>
          </a:p>
          <a:p>
            <a:pPr marL="171450" indent="-171450">
              <a:spcAft>
                <a:spcPts val="800"/>
              </a:spcAft>
              <a:buFont typeface="Arial" panose="020B0604020202020204" pitchFamily="34" charset="0"/>
              <a:buChar char="•"/>
            </a:pPr>
            <a:r>
              <a:rPr lang="en-GB" dirty="0"/>
              <a:t>Zero rework required post-commissioning offshore.</a:t>
            </a:r>
          </a:p>
          <a:p>
            <a:pPr>
              <a:spcAft>
                <a:spcPts val="800"/>
              </a:spcAft>
            </a:pPr>
            <a:endParaRPr lang="en-GB" dirty="0"/>
          </a:p>
          <a:p>
            <a:pPr>
              <a:spcAft>
                <a:spcPts val="800"/>
              </a:spcAft>
            </a:pPr>
            <a:r>
              <a:rPr lang="en-GB" dirty="0"/>
              <a:t>This project highlights EnerMech’s commitment to delivering safe, reliable, and innovative solutions for our clients.</a:t>
            </a:r>
          </a:p>
        </p:txBody>
      </p:sp>
      <p:sp>
        <p:nvSpPr>
          <p:cNvPr id="9" name="Text Placeholder 8">
            <a:extLst>
              <a:ext uri="{FF2B5EF4-FFF2-40B4-BE49-F238E27FC236}">
                <a16:creationId xmlns:a16="http://schemas.microsoft.com/office/drawing/2014/main" id="{A440C329-EA73-B40E-514A-A271A320C8B6}"/>
              </a:ext>
            </a:extLst>
          </p:cNvPr>
          <p:cNvSpPr>
            <a:spLocks noGrp="1"/>
          </p:cNvSpPr>
          <p:nvPr>
            <p:ph type="body" sz="quarter" idx="20"/>
          </p:nvPr>
        </p:nvSpPr>
        <p:spPr>
          <a:xfrm>
            <a:off x="9121775" y="3075717"/>
            <a:ext cx="2770188" cy="250903"/>
          </a:xfrm>
        </p:spPr>
        <p:txBody>
          <a:bodyPr/>
          <a:lstStyle/>
          <a:p>
            <a:r>
              <a:rPr lang="en-GB" dirty="0"/>
              <a:t>Key achievements</a:t>
            </a:r>
          </a:p>
        </p:txBody>
      </p:sp>
      <p:sp>
        <p:nvSpPr>
          <p:cNvPr id="11" name="Text Placeholder 10">
            <a:extLst>
              <a:ext uri="{FF2B5EF4-FFF2-40B4-BE49-F238E27FC236}">
                <a16:creationId xmlns:a16="http://schemas.microsoft.com/office/drawing/2014/main" id="{52DECA75-BC72-E135-4FEF-E5E2801C3E19}"/>
              </a:ext>
            </a:extLst>
          </p:cNvPr>
          <p:cNvSpPr>
            <a:spLocks noGrp="1"/>
          </p:cNvSpPr>
          <p:nvPr>
            <p:ph type="body" sz="quarter" idx="18"/>
          </p:nvPr>
        </p:nvSpPr>
        <p:spPr/>
        <p:txBody>
          <a:bodyPr/>
          <a:lstStyle/>
          <a:p>
            <a:pPr>
              <a:spcAft>
                <a:spcPts val="900"/>
              </a:spcAft>
            </a:pPr>
            <a:r>
              <a:rPr lang="en-GB" sz="1200" dirty="0"/>
              <a:t>Multi-discipline collaboration</a:t>
            </a:r>
          </a:p>
          <a:p>
            <a:pPr>
              <a:spcAft>
                <a:spcPts val="900"/>
              </a:spcAft>
            </a:pPr>
            <a:r>
              <a:rPr lang="en-GB" sz="1200" dirty="0"/>
              <a:t>Reverse-engineered OEM system</a:t>
            </a:r>
          </a:p>
          <a:p>
            <a:pPr>
              <a:spcAft>
                <a:spcPts val="900"/>
              </a:spcAft>
            </a:pPr>
            <a:r>
              <a:rPr lang="en-GB" sz="1200" dirty="0"/>
              <a:t>Fit for purpose</a:t>
            </a:r>
          </a:p>
        </p:txBody>
      </p:sp>
      <p:pic>
        <p:nvPicPr>
          <p:cNvPr id="21" name="Picture 20" descr="A close up of a machine&#10;&#10;AI-generated content may be incorrect.">
            <a:extLst>
              <a:ext uri="{FF2B5EF4-FFF2-40B4-BE49-F238E27FC236}">
                <a16:creationId xmlns:a16="http://schemas.microsoft.com/office/drawing/2014/main" id="{7F486D9A-1C03-0241-9FB8-694F4FEE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849" y="4974138"/>
            <a:ext cx="1594115" cy="1873742"/>
          </a:xfrm>
          <a:prstGeom prst="rect">
            <a:avLst/>
          </a:prstGeom>
        </p:spPr>
      </p:pic>
      <p:pic>
        <p:nvPicPr>
          <p:cNvPr id="23" name="Picture 22" descr="A screenshot of a computer&#10;&#10;AI-generated content may be incorrect.">
            <a:extLst>
              <a:ext uri="{FF2B5EF4-FFF2-40B4-BE49-F238E27FC236}">
                <a16:creationId xmlns:a16="http://schemas.microsoft.com/office/drawing/2014/main" id="{561BDC5F-269F-933D-F6C7-2D7281A9BAC7}"/>
              </a:ext>
            </a:extLst>
          </p:cNvPr>
          <p:cNvPicPr>
            <a:picLocks noChangeAspect="1"/>
          </p:cNvPicPr>
          <p:nvPr/>
        </p:nvPicPr>
        <p:blipFill>
          <a:blip r:embed="rId3">
            <a:extLst>
              <a:ext uri="{28A0092B-C50C-407E-A947-70E740481C1C}">
                <a14:useLocalDpi xmlns:a14="http://schemas.microsoft.com/office/drawing/2010/main" val="0"/>
              </a:ext>
            </a:extLst>
          </a:blip>
          <a:srcRect r="67683"/>
          <a:stretch/>
        </p:blipFill>
        <p:spPr>
          <a:xfrm>
            <a:off x="5966655" y="4974137"/>
            <a:ext cx="1177723" cy="1873742"/>
          </a:xfrm>
          <a:prstGeom prst="rect">
            <a:avLst/>
          </a:prstGeom>
        </p:spPr>
      </p:pic>
      <p:pic>
        <p:nvPicPr>
          <p:cNvPr id="13" name="Picture Placeholder 12">
            <a:extLst>
              <a:ext uri="{FF2B5EF4-FFF2-40B4-BE49-F238E27FC236}">
                <a16:creationId xmlns:a16="http://schemas.microsoft.com/office/drawing/2014/main" id="{53DE2525-0D16-8E76-0F0C-E15154E0E9C9}"/>
              </a:ext>
            </a:extLst>
          </p:cNvPr>
          <p:cNvPicPr>
            <a:picLocks noGrp="1" noChangeAspect="1"/>
          </p:cNvPicPr>
          <p:nvPr>
            <p:ph type="pic" sz="quarter" idx="11"/>
          </p:nvPr>
        </p:nvPicPr>
        <p:blipFill>
          <a:blip r:embed="rId4"/>
          <a:srcRect t="4499" b="4499"/>
          <a:stretch>
            <a:fillRect/>
          </a:stretch>
        </p:blipFill>
        <p:spPr>
          <a:prstGeom prst="rect">
            <a:avLst/>
          </a:prstGeom>
        </p:spPr>
      </p:pic>
      <p:pic>
        <p:nvPicPr>
          <p:cNvPr id="14" name="Picture 13">
            <a:extLst>
              <a:ext uri="{FF2B5EF4-FFF2-40B4-BE49-F238E27FC236}">
                <a16:creationId xmlns:a16="http://schemas.microsoft.com/office/drawing/2014/main" id="{27E3E467-D0FE-0D13-C978-01D03722134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7494864">
            <a:off x="9319212" y="150667"/>
            <a:ext cx="2430925" cy="2340000"/>
          </a:xfrm>
          <a:prstGeom prst="rect">
            <a:avLst/>
          </a:prstGeom>
        </p:spPr>
      </p:pic>
    </p:spTree>
    <p:extLst>
      <p:ext uri="{BB962C8B-B14F-4D97-AF65-F5344CB8AC3E}">
        <p14:creationId xmlns:p14="http://schemas.microsoft.com/office/powerpoint/2010/main" val="429888752"/>
      </p:ext>
    </p:extLst>
  </p:cSld>
  <p:clrMapOvr>
    <a:masterClrMapping/>
  </p:clrMapOvr>
</p:sld>
</file>

<file path=ppt/theme/theme1.xml><?xml version="1.0" encoding="utf-8"?>
<a:theme xmlns:a="http://schemas.openxmlformats.org/drawingml/2006/main" name="Office Theme">
  <a:themeElements>
    <a:clrScheme name="Enermech New 2024">
      <a:dk1>
        <a:srgbClr val="000000"/>
      </a:dk1>
      <a:lt1>
        <a:srgbClr val="FFFFFF"/>
      </a:lt1>
      <a:dk2>
        <a:srgbClr val="0039A6"/>
      </a:dk2>
      <a:lt2>
        <a:srgbClr val="34B233"/>
      </a:lt2>
      <a:accent1>
        <a:srgbClr val="4DA6C1"/>
      </a:accent1>
      <a:accent2>
        <a:srgbClr val="99B0DB"/>
      </a:accent2>
      <a:accent3>
        <a:srgbClr val="E6EBF6"/>
      </a:accent3>
      <a:accent4>
        <a:srgbClr val="0DAF70"/>
      </a:accent4>
      <a:accent5>
        <a:srgbClr val="AEE0AD"/>
      </a:accent5>
      <a:accent6>
        <a:srgbClr val="EBF7EB"/>
      </a:accent6>
      <a:hlink>
        <a:srgbClr val="212221"/>
      </a:hlink>
      <a:folHlink>
        <a:srgbClr val="21222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lnSpc>
            <a:spcPct val="90000"/>
          </a:lnSpc>
          <a:defRPr sz="1400"/>
        </a:defPPr>
      </a:lstStyle>
    </a:txDef>
  </a:objectDefaults>
  <a:extraClrSchemeLst/>
  <a:extLst>
    <a:ext uri="{05A4C25C-085E-4340-85A3-A5531E510DB2}">
      <thm15:themeFamily xmlns:thm15="http://schemas.microsoft.com/office/thememl/2012/main" name="Enermech Deck v3" id="{54FF15D2-C01E-4654-A4B4-308C388953CB}" vid="{B2F3BDE0-150E-449B-8AA7-100F0EF730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47605E2D91534F8E55C35BAA5ACE10" ma:contentTypeVersion="4" ma:contentTypeDescription="Create a new document." ma:contentTypeScope="" ma:versionID="620039e3671476b7290f60ebccf2fe86">
  <xsd:schema xmlns:xsd="http://www.w3.org/2001/XMLSchema" xmlns:xs="http://www.w3.org/2001/XMLSchema" xmlns:p="http://schemas.microsoft.com/office/2006/metadata/properties" xmlns:ns2="b7ea54ad-8f0f-4b4e-a9d5-27c35c87adf7" targetNamespace="http://schemas.microsoft.com/office/2006/metadata/properties" ma:root="true" ma:fieldsID="8d138f6f82efbf2c89384ce99ad22237" ns2:_="">
    <xsd:import namespace="b7ea54ad-8f0f-4b4e-a9d5-27c35c87adf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ea54ad-8f0f-4b4e-a9d5-27c35c87ad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0BC964-88EC-470A-9B3E-C6A7B667D2ED}">
  <ds:schemaRefs>
    <ds:schemaRef ds:uri="http://schemas.microsoft.com/sharepoint/v3/contenttype/forms"/>
  </ds:schemaRefs>
</ds:datastoreItem>
</file>

<file path=customXml/itemProps2.xml><?xml version="1.0" encoding="utf-8"?>
<ds:datastoreItem xmlns:ds="http://schemas.openxmlformats.org/officeDocument/2006/customXml" ds:itemID="{D5FB498F-D89B-4317-97F6-FF1671D1B3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ea54ad-8f0f-4b4e-a9d5-27c35c87ad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A19C04-720D-43D1-9EB3-7D0B0E67649F}">
  <ds:schemaRefs>
    <ds:schemaRef ds:uri="http://purl.org/dc/dcmitype/"/>
    <ds:schemaRef ds:uri="http://purl.org/dc/elements/1.1/"/>
    <ds:schemaRef ds:uri="b7ea54ad-8f0f-4b4e-a9d5-27c35c87adf7"/>
    <ds:schemaRef ds:uri="http://schemas.microsoft.com/office/infopath/2007/PartnerControls"/>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b0269527-16ec-4c0d-bb31-0d2e2a6a35fc}" enabled="0" method="" siteId="{b0269527-16ec-4c0d-bb31-0d2e2a6a35fc}" removed="1"/>
</clbl:labelList>
</file>

<file path=docProps/app.xml><?xml version="1.0" encoding="utf-8"?>
<Properties xmlns="http://schemas.openxmlformats.org/officeDocument/2006/extended-properties" xmlns:vt="http://schemas.openxmlformats.org/officeDocument/2006/docPropsVTypes">
  <Template>EnerMech Energizing Energy Template (External)</Template>
  <TotalTime>1067</TotalTime>
  <Words>418</Words>
  <Application>Microsoft Office PowerPoint</Application>
  <PresentationFormat>Widescreen</PresentationFormat>
  <Paragraphs>20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Aptos</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Fiona Harris</dc:creator>
  <cp:lastModifiedBy>Fiona Harris</cp:lastModifiedBy>
  <cp:revision>24</cp:revision>
  <dcterms:created xsi:type="dcterms:W3CDTF">2025-01-07T17:15:47Z</dcterms:created>
  <dcterms:modified xsi:type="dcterms:W3CDTF">2025-07-24T08:53:08Z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0x010100BE47605E2D91534F8E55C35BAA5ACE10</vt:lpwstr>
  </property>
</Properties>
</file>