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sldIdLst>
    <p:sldId id="259" r:id="rId7"/>
    <p:sldId id="263" r:id="rId8"/>
    <p:sldId id="261" r:id="rId9"/>
    <p:sldId id="260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599D6-E309-4E54-93CD-B31A02CB80E1}" v="31" dt="2023-12-11T21:20:54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howGuides="1">
      <p:cViewPr varScale="1">
        <p:scale>
          <a:sx n="77" d="100"/>
          <a:sy n="77" d="100"/>
        </p:scale>
        <p:origin x="6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5968C-3326-7160-2E7E-EDDCB1946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1CD8AF-7754-1425-A905-8553C0542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980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2D0D8-B7A9-453F-4F23-BA7860B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3C5305-BDC9-01F9-C3A9-B0924D78A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1338" y="2005012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5753C-82B4-12AA-6B96-34ADC326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FF23E7-A955-F85C-BF23-913C7160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47AFB2-2FFD-C454-466C-A7EA44E6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9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BA6A22-8161-517C-3735-BCFC27FDF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9198E9-45F3-9D6B-59E5-7C8F88BD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3A67E-074E-FFDB-D4E9-812DDFAD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07D4B-B1E9-9D8E-7055-48784B7F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6DB233-0941-EF38-01F0-24445143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60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6E68-A396-6B65-34FF-982E71F6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F34AD4-5EB4-82C6-A1C8-BAAACE40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039B85-6E95-CA58-E0F9-F5EE8F82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FBAA68-ACD3-B419-5534-50F54CA3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5AF653-617D-932D-8998-7152D2FA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61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F7EE6-C60C-A5C0-DAB1-581CCCF9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DD4CD-AF40-AC95-0BCD-60660107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DE5A97-D94F-6915-A8A3-2D755187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36D45F-D001-7231-6F47-7C9FC902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4EE3B4-D08A-4C1F-716B-71B7C404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3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4BBC-D567-DE53-82C0-AEAABA87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4CF9C-8B8A-EFAD-79E8-F546A06B4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3D232D-B8F0-3B60-94AC-E9351C86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37EFF-019D-04DD-0216-881016C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C5280-9EAB-E7C9-B2A4-5AC03A2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01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6D67C-1601-8E50-4501-D9999051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053D4F-DCA7-2FE8-ADB6-98F19A45F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7C6751-743C-056D-7CA9-EE2E6E72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D8D66D-D73B-2E81-6790-EDC8F6C0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D2A583-0DAA-6B7E-ED7F-8603A004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517F95-1376-8E5E-C939-66C1F289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07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1E965-309C-EE5E-DF35-E2D97C17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D96DF-9479-BBF9-C048-3956D632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8EA0AD-478B-E749-E8E6-53A24BE3A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27FFFE-4F3E-8641-664C-DE3B247E2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0ED03D-48A9-66AA-B6C0-33E6B84FE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45BDAC-1410-D545-2A7E-B9759A52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A69AB69-E047-FD89-16F2-A1E6B539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E71E67-52A6-CDE6-08E4-B3D18440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6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53ECD-69B6-4F93-4E40-491A9732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0E40EB-4011-ECDB-2BD0-1ABA05BA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EC379C-4D8A-7FB0-2764-0EE8C5D1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310496-C76B-F447-0ABA-68AA9D50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95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74CD0E-B8DD-FA8C-4B46-A036A513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96FE1B-5BA8-275C-58F4-123582AB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186D0E-3A4C-4BC5-F09F-FC0C04C6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18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7B415-78AF-B850-FF31-01AF8F56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A45F21-3841-C154-CE9B-1FA9D2731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B08C5E-8229-103D-9E78-FD23997D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23D78F-CD99-4E58-96FD-F5F62E21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8A799-DCC6-43B7-AD63-CDE3BEAC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24D0D6-133E-BAE7-FD32-50363E56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3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4658A-F0EE-5A07-1136-28756E53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5D5812-DD5D-DA35-9EA9-4EABABCD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338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08CCEE-898D-C76C-75C1-74A158CB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5105C8-D030-8414-9B3E-5392BDFC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028E79-47D8-ACDF-E2BC-6794358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05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4503E-8D3F-D70B-255F-30323848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191DB0-53C7-A6FE-304C-1101416B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B82173-6B43-1C1F-A5EE-F90DF651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A9C387-F21A-9140-1706-90323D28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86F278-9762-37AE-1FDA-77ADBF8D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B111E6-6E77-BA0F-186F-680FACA6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17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91CD6-B93B-D62B-D5D3-BD4DD497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3DBC2B-330B-1EFB-9729-0ED2A3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820F22-C942-A89C-37BA-4C5613CE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5F3F32-0BED-1053-4E96-2DC55153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1B342A-E9C9-3142-A986-52E82B8B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8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9270FA-ABAC-23D3-9F33-48A013550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822D37-803D-3735-942A-0CB8C63F1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0C9D57-8133-4565-0429-723254B0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73A46-5AF8-7245-B6FC-D714B7A783AE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0E29C4-69AA-B512-59BC-26CC6966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83CE9-105F-D7DD-CCDA-D08E2FEB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725" y="6380101"/>
            <a:ext cx="2743200" cy="365125"/>
          </a:xfrm>
          <a:prstGeom prst="rect">
            <a:avLst/>
          </a:prstGeom>
        </p:spPr>
        <p:txBody>
          <a:bodyPr/>
          <a:lstStyle/>
          <a:p>
            <a:fld id="{D5E1F21C-1AE0-B343-97D5-6F23848AD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830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A5286-6B2B-DD1A-0F0C-93C7EF8DF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269EA4-A698-F0FE-07F8-A8B4BB72D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4C67F-EB94-E54F-0145-19D4C447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0F34E2-ECA2-EF81-51E4-BED309D7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FED103-E0BD-5087-21AC-59F56B89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75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16562-8B72-EA33-23BD-4CDA42DD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052DB3-35A5-8A8C-40A8-751E1327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FB4F2-DB78-E1F5-947A-D88E4F8B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A171C3-9BA5-235E-8484-3EBD5882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E3FB5-343D-A8F5-6E16-524A8438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75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49382-D3CD-29A4-CA2B-7F0506F7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5F1A8C-E418-EFD7-95C1-48644FE0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0E65EF-2BCD-9EB7-687F-5E3D8374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6786CB-904E-6DF5-A26F-BC77A84E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FB046C-E8D1-1676-4CEA-7071168A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06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2BA43-4A6D-57F6-781C-84C84C57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F4FE16-DB28-9CE0-2EA5-F9440439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344F76-DD2D-C91A-61DB-461AEAB1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D2D6E-4393-AEF7-195E-6C453E22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A0C157-B1B3-9E33-4D01-E97FBD7B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3CA306-DE4A-15C3-FD1F-54237B86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62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0E140-BA6A-4F2E-1FB1-2C3066B1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11C93-CDC1-D728-180C-657C78D89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B96A94-B70A-1E7B-657E-86C469099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2D3C90-05C6-081A-3F03-506C25550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2E4B65-CC39-D108-B5AD-247BF240D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A5D1DC-0E0B-CB79-8F89-9EED9143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BA7B75-28C9-9489-5F49-84CE7CB6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A11951-D648-5FF5-8ACB-BD90C28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146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5E7D6-B15F-5557-3FBF-E9A470C7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A33746-1BF9-9B10-1826-171C4FD0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EADC1C-8052-EBDC-2024-91FAA63E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ABC1E3-D75A-5898-D871-9A029838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883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8CC4CA-0143-5618-C990-9C954C3D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ADD31B-4750-8886-FCB5-572EB1D6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F98C78-7F54-9727-D0AF-7AD8A724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46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573F8-7D0F-D1A2-A0F1-FA9E31BB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F86447-BF42-E6AB-2931-BE726F1B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4E096-4C31-F276-6560-C4A8552F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C887A2-5A1F-B82D-4DBD-62902CA4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07B96-EB97-45BF-26EC-B13ACC56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80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1F2B1-9A54-BC4F-A332-52D50680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74880-F2F0-970F-0E59-188FB621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57CD33-4650-9420-7542-05663ECF2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16A420-91FE-5B5A-79E5-28994A03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8A3F65-617D-0B65-DACC-0CEEC188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9A072D-03ED-37DE-1A95-A3A32B29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259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9671A-F53B-ABA6-676F-2F6FB9ED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C2FAC2-4C97-9F97-C068-50B49612B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311290-78C1-97D7-39E3-2FA07127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39A6AA-06B5-87BF-7700-C832789C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AF5487-39FF-654F-DAAE-D1195297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6ABF2B-6465-F1E2-9E4E-62EF03F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510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67D57-224A-3E89-1579-DF0400DC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29B9C4-EEA3-A4EF-47DA-E419C5033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1B40F6-58C1-5E74-00DE-58E744ED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A8DD09-482E-3C18-DF77-CCDDA4B5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DADCC7-1F08-EFE4-6481-D465CA64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232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66A821-D071-C637-81E5-010CD888C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9DA295-5535-AC77-B460-BA2936BCF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9DC70B-FDE7-3876-D3AD-15768F8B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39BB6-D782-0B4C-8B40-2F7CCE08CB3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79C94B-9CF4-DF3B-AEE8-14616A94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2E97C0-F6BC-8148-3408-8D010825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BF381-0186-3B4F-98C0-CFBB76EA8D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84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692D4-0A4E-3294-F2E3-C20AE9E3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61BC5-96CE-DED1-6201-FF75A5435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70B3AC-F7BA-5EB1-E881-2944E71C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E90FDB-AE21-5728-EDE5-214A8663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14F566-7D58-7690-9E7B-16B66FF9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32C9E2-2ACE-36BE-D164-65B3F3D3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76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83A67-E1F1-CF21-3C69-C69D828B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F9ABD3-0530-AC26-8D9A-AA93CB6C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315461-0B59-9244-122A-77B250FA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9C56C6-7AB4-BF27-8359-1F59E1DB6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4A12D7-E500-ADE3-1437-9CBF11106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7C0B9A-E001-FA54-C746-0324338B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0349A7-DEBB-9CF4-F7E6-7B7913CE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1F74FA-CD8D-4258-BC65-30D91340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7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F386D-5D2B-DCA9-B3A0-7D7AD185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1C6EE8-B6BE-6F50-A0D4-71AEB2D1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6D4582-5D68-691C-AA16-F1670787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1ED4D1-CF5F-AB26-D8F9-A5B7FE55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2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435A94-56CD-6043-8C7B-D9FF3C9A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9EE4FA-AB32-45B1-843E-4C230344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209E08-C133-899F-1208-E6670396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1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F72FB-C897-E980-CF3D-63D87648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1D0D8-AF86-9E8B-2D15-0D94B6C4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E1F760-22F3-AF5A-5FA7-7756FF99C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1ECC33-DA3C-2FC2-DF9B-684AA232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F9FCDC-BDA2-F312-FF74-31FB2D1E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B04B0D-EA46-1C1D-08E2-1B1DDE61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9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4B5DD-B7BD-B25B-8C69-A46E7C36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9FD6718-F80D-06EB-3474-DE873453F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86C763-AE2D-2794-15B9-0971C76C5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752A8B-74F7-CC3E-88C2-3764ABB0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EF710-6756-4D40-B024-86785F586F73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0B2239-3F0E-CBEB-73E7-3552C225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B37149-F2F7-44BC-AC99-9136111C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F24195-BF57-F846-8B33-A709E9CD70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66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7C9A9B5-A756-BA44-7D56-DF943035A7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8DC14D-60D3-3B97-5078-A17A6C85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65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352BD0B-1029-0118-2CEC-8405848BB2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18F0E58B-CEDA-47D4-46E2-DD7C846D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619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5C1BDD0-8D68-CE22-A51C-279AE64334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7A15D-08CE-A4B7-93F8-0DCD88AFE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090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 &amp; Styling</a:t>
            </a:r>
          </a:p>
        </p:txBody>
      </p:sp>
    </p:spTree>
    <p:extLst>
      <p:ext uri="{BB962C8B-B14F-4D97-AF65-F5344CB8AC3E}">
        <p14:creationId xmlns:p14="http://schemas.microsoft.com/office/powerpoint/2010/main" val="33622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Menselijk gezicht, tekst, kleding, persoon&#10;&#10;Automatisch gegenereerde beschrijving">
            <a:extLst>
              <a:ext uri="{FF2B5EF4-FFF2-40B4-BE49-F238E27FC236}">
                <a16:creationId xmlns:a16="http://schemas.microsoft.com/office/drawing/2014/main" id="{9369AFA7-2895-85AA-2425-1A912251A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805" y="1257300"/>
            <a:ext cx="4873625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068078-302F-77CE-BCE9-D25D83623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51843"/>
            <a:ext cx="3932237" cy="38115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deze module leer je waar een winkelier over na moet denken als hij een winkel begint. En je leert hoe je een winkel </a:t>
            </a:r>
            <a:r>
              <a:rPr lang="nl-NL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verkoopklaar</a:t>
            </a: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maakt.</a:t>
            </a:r>
          </a:p>
          <a:p>
            <a:pPr>
              <a:spcBef>
                <a:spcPts val="0"/>
              </a:spcBef>
            </a:pPr>
            <a:endParaRPr lang="nl-N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hangt de module retail &amp; styling volgens jou samen met de profielmodulen: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Stock &amp; </a:t>
            </a:r>
            <a:r>
              <a:rPr lang="nl-NL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Supplies</a:t>
            </a:r>
            <a:endParaRPr lang="nl-N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&amp; Support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&amp; Sales</a:t>
            </a:r>
          </a:p>
          <a:p>
            <a:endParaRPr lang="nl-NL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1A2ED0AA-9B8A-36E8-4C19-904093B15F0D}"/>
              </a:ext>
            </a:extLst>
          </p:cNvPr>
          <p:cNvSpPr txBox="1">
            <a:spLocks/>
          </p:cNvSpPr>
          <p:nvPr/>
        </p:nvSpPr>
        <p:spPr>
          <a:xfrm>
            <a:off x="838200" y="-162888"/>
            <a:ext cx="10515600" cy="950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Welke verbanden zijn er?</a:t>
            </a:r>
          </a:p>
        </p:txBody>
      </p:sp>
    </p:spTree>
    <p:extLst>
      <p:ext uri="{BB962C8B-B14F-4D97-AF65-F5344CB8AC3E}">
        <p14:creationId xmlns:p14="http://schemas.microsoft.com/office/powerpoint/2010/main" val="415725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5865-6464-7D81-5C98-51CA7EE6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97" y="2636985"/>
            <a:ext cx="10515600" cy="1325563"/>
          </a:xfrm>
        </p:spPr>
        <p:txBody>
          <a:bodyPr/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nl-NL" b="1" dirty="0">
                <a:solidFill>
                  <a:srgbClr val="0090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retailformule</a:t>
            </a:r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de manier waarop een winkel zijn producten aanbiedt</a:t>
            </a:r>
            <a:b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nl-N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8CF68-E920-26DC-996F-48152D0C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98" y="365125"/>
            <a:ext cx="9138501" cy="1325563"/>
          </a:xfrm>
        </p:spPr>
        <p:txBody>
          <a:bodyPr/>
          <a:lstStyle/>
          <a:p>
            <a:r>
              <a:rPr lang="nl-NL" dirty="0">
                <a:solidFill>
                  <a:srgbClr val="0090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belangrijkste onderdelen van de retailformule</a:t>
            </a:r>
          </a:p>
        </p:txBody>
      </p:sp>
      <p:pic>
        <p:nvPicPr>
          <p:cNvPr id="5" name="Tijdelijke aanduiding voor inhoud 4" descr="Afbeelding met tekenfilm, Graphics, grafische vormgeving, clipart&#10;&#10;Automatisch gegenereerde beschrijving">
            <a:extLst>
              <a:ext uri="{FF2B5EF4-FFF2-40B4-BE49-F238E27FC236}">
                <a16:creationId xmlns:a16="http://schemas.microsoft.com/office/drawing/2014/main" id="{664A3236-1685-CF88-E394-A9654ADEA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677" y="1825625"/>
            <a:ext cx="6941682" cy="4529448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8AAD17-E025-A722-F2CF-7034A9DCD98F}"/>
              </a:ext>
            </a:extLst>
          </p:cNvPr>
          <p:cNvSpPr txBox="1"/>
          <p:nvPr/>
        </p:nvSpPr>
        <p:spPr>
          <a:xfrm>
            <a:off x="395926" y="2507393"/>
            <a:ext cx="278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Doelgroep: aan wie verkoopt de winkel?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1E9D71-8F3B-C044-5CFA-847BFEBC32EB}"/>
              </a:ext>
            </a:extLst>
          </p:cNvPr>
          <p:cNvSpPr txBox="1"/>
          <p:nvPr/>
        </p:nvSpPr>
        <p:spPr>
          <a:xfrm>
            <a:off x="8572892" y="1679968"/>
            <a:ext cx="278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Marktpositie: wat maakt de winkel anders dan andere winkels?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D26005E-9423-44B4-D1C8-85436F76BA51}"/>
              </a:ext>
            </a:extLst>
          </p:cNvPr>
          <p:cNvSpPr txBox="1"/>
          <p:nvPr/>
        </p:nvSpPr>
        <p:spPr>
          <a:xfrm>
            <a:off x="9111791" y="5431743"/>
            <a:ext cx="278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Assortiment: wat verkoopt de winkel?</a:t>
            </a:r>
          </a:p>
        </p:txBody>
      </p:sp>
    </p:spTree>
    <p:extLst>
      <p:ext uri="{BB962C8B-B14F-4D97-AF65-F5344CB8AC3E}">
        <p14:creationId xmlns:p14="http://schemas.microsoft.com/office/powerpoint/2010/main" val="412128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0CC1E-8442-B87D-4622-D496D1C0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Kun jij de retailformule omschrijven?</a:t>
            </a:r>
          </a:p>
        </p:txBody>
      </p:sp>
      <p:pic>
        <p:nvPicPr>
          <p:cNvPr id="5" name="Tijdelijke aanduiding voor inhoud 4" descr="Afbeelding met buitenshuis, gebouw, fontein, hemel&#10;&#10;Automatisch gegenereerde beschrijving">
            <a:extLst>
              <a:ext uri="{FF2B5EF4-FFF2-40B4-BE49-F238E27FC236}">
                <a16:creationId xmlns:a16="http://schemas.microsoft.com/office/drawing/2014/main" id="{9C156150-420D-5E86-D16E-65451FB00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754" y="2005013"/>
            <a:ext cx="6527591" cy="435133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8FDB8AF-E223-12E7-6B61-2C237D05372C}"/>
              </a:ext>
            </a:extLst>
          </p:cNvPr>
          <p:cNvSpPr txBox="1"/>
          <p:nvPr/>
        </p:nvSpPr>
        <p:spPr>
          <a:xfrm>
            <a:off x="838200" y="2270871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5C74E7-6B26-F9A0-3BEE-E4C3328C7B0A}"/>
              </a:ext>
            </a:extLst>
          </p:cNvPr>
          <p:cNvSpPr txBox="1"/>
          <p:nvPr/>
        </p:nvSpPr>
        <p:spPr>
          <a:xfrm>
            <a:off x="838200" y="3626805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Assortiment?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56099F-0686-B5FF-9BBF-06967D09F178}"/>
              </a:ext>
            </a:extLst>
          </p:cNvPr>
          <p:cNvSpPr txBox="1"/>
          <p:nvPr/>
        </p:nvSpPr>
        <p:spPr>
          <a:xfrm>
            <a:off x="838200" y="5150805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Marktpositie?</a:t>
            </a:r>
          </a:p>
        </p:txBody>
      </p:sp>
    </p:spTree>
    <p:extLst>
      <p:ext uri="{BB962C8B-B14F-4D97-AF65-F5344CB8AC3E}">
        <p14:creationId xmlns:p14="http://schemas.microsoft.com/office/powerpoint/2010/main" val="5907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8CF68-E920-26DC-996F-48152D0C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98" y="365125"/>
            <a:ext cx="9138501" cy="1325563"/>
          </a:xfrm>
        </p:spPr>
        <p:txBody>
          <a:bodyPr/>
          <a:lstStyle/>
          <a:p>
            <a:r>
              <a:rPr lang="nl-NL" dirty="0">
                <a:solidFill>
                  <a:srgbClr val="0090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Marktconcept en strategie</a:t>
            </a:r>
          </a:p>
        </p:txBody>
      </p:sp>
      <p:pic>
        <p:nvPicPr>
          <p:cNvPr id="10" name="Afbeelding 9" descr="Afbeelding met Graphics, cirkel, schermopname, kunst&#10;&#10;Automatisch gegenereerde beschrijving">
            <a:extLst>
              <a:ext uri="{FF2B5EF4-FFF2-40B4-BE49-F238E27FC236}">
                <a16:creationId xmlns:a16="http://schemas.microsoft.com/office/drawing/2014/main" id="{1C84AAEE-A2D5-678E-C354-F0CE226E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381540"/>
            <a:ext cx="8471452" cy="4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8CF68-E920-26DC-996F-48152D0C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98" y="365125"/>
            <a:ext cx="9138501" cy="1325563"/>
          </a:xfrm>
        </p:spPr>
        <p:txBody>
          <a:bodyPr/>
          <a:lstStyle/>
          <a:p>
            <a:r>
              <a:rPr lang="nl-NL" dirty="0">
                <a:solidFill>
                  <a:srgbClr val="0090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Nadenken over de retailformule</a:t>
            </a:r>
          </a:p>
        </p:txBody>
      </p:sp>
      <p:pic>
        <p:nvPicPr>
          <p:cNvPr id="4" name="Afbeelding 3" descr="Afbeelding met zwart, duisternis, schermopname&#10;&#10;Automatisch gegenereerde beschrijving">
            <a:extLst>
              <a:ext uri="{FF2B5EF4-FFF2-40B4-BE49-F238E27FC236}">
                <a16:creationId xmlns:a16="http://schemas.microsoft.com/office/drawing/2014/main" id="{D524578E-023F-9197-D0A8-4E3C743F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1155562"/>
            <a:ext cx="9488557" cy="53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4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736C825-5F33-1F8E-77B1-1E93E657AD2E}"/>
              </a:ext>
            </a:extLst>
          </p:cNvPr>
          <p:cNvSpPr txBox="1">
            <a:spLocks/>
          </p:cNvSpPr>
          <p:nvPr/>
        </p:nvSpPr>
        <p:spPr>
          <a:xfrm>
            <a:off x="836612" y="-167739"/>
            <a:ext cx="10515600" cy="950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zorgt deze winkel voor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EB2A9BFE-969A-181D-F5BA-8217332E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95754" y="2141179"/>
            <a:ext cx="6527591" cy="407900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B8340-9652-2EEE-E805-112FC311FA5E}"/>
              </a:ext>
            </a:extLst>
          </p:cNvPr>
          <p:cNvSpPr txBox="1"/>
          <p:nvPr/>
        </p:nvSpPr>
        <p:spPr>
          <a:xfrm>
            <a:off x="838200" y="2270871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positief imago?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205CA4B-B616-304E-67CA-9014AD69873D}"/>
              </a:ext>
            </a:extLst>
          </p:cNvPr>
          <p:cNvSpPr txBox="1"/>
          <p:nvPr/>
        </p:nvSpPr>
        <p:spPr>
          <a:xfrm>
            <a:off x="838200" y="3108223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herkenbare</a:t>
            </a:r>
          </a:p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huisstijl?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3FEACB-5679-42F3-8AC2-53C7DC66B02E}"/>
              </a:ext>
            </a:extLst>
          </p:cNvPr>
          <p:cNvSpPr txBox="1"/>
          <p:nvPr/>
        </p:nvSpPr>
        <p:spPr>
          <a:xfrm>
            <a:off x="836612" y="4128787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goede sfeer?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E335F73-F6CF-E113-2902-B480794084DF}"/>
              </a:ext>
            </a:extLst>
          </p:cNvPr>
          <p:cNvSpPr txBox="1"/>
          <p:nvPr/>
        </p:nvSpPr>
        <p:spPr>
          <a:xfrm>
            <a:off x="836612" y="4870786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Klantenbinding?</a:t>
            </a:r>
          </a:p>
        </p:txBody>
      </p:sp>
    </p:spTree>
    <p:extLst>
      <p:ext uri="{BB962C8B-B14F-4D97-AF65-F5344CB8AC3E}">
        <p14:creationId xmlns:p14="http://schemas.microsoft.com/office/powerpoint/2010/main" val="8631776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3D2AF63F5D84A96ABCA8B964B8B96" ma:contentTypeVersion="14" ma:contentTypeDescription="Een nieuw document maken." ma:contentTypeScope="" ma:versionID="32116146e167ccacba8599a680ae6159">
  <xsd:schema xmlns:xsd="http://www.w3.org/2001/XMLSchema" xmlns:xs="http://www.w3.org/2001/XMLSchema" xmlns:p="http://schemas.microsoft.com/office/2006/metadata/properties" xmlns:ns2="9da1afa7-07fb-4f16-a97a-858982b0f531" xmlns:ns3="1232ff27-bd5f-46c8-a01e-8b36eb58992b" xmlns:ns4="0a9adc60-dd5d-4a76-b710-cbc5b80390da" targetNamespace="http://schemas.microsoft.com/office/2006/metadata/properties" ma:root="true" ma:fieldsID="ed31fca71f3168386501a53e830ea60c" ns2:_="" ns3:_="" ns4:_="">
    <xsd:import namespace="9da1afa7-07fb-4f16-a97a-858982b0f531"/>
    <xsd:import namespace="1232ff27-bd5f-46c8-a01e-8b36eb58992b"/>
    <xsd:import namespace="0a9adc60-dd5d-4a76-b710-cbc5b8039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1afa7-07fb-4f16-a97a-858982b0f5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259e68e0-ed62-46e5-948c-b5e133e98b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2ff27-bd5f-46c8-a01e-8b36eb589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adc60-dd5d-4a76-b710-cbc5b80390d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6ac0d29-86eb-4c2c-9abe-2f8015ea501d}" ma:internalName="TaxCatchAll" ma:showField="CatchAllData" ma:web="1232ff27-bd5f-46c8-a01e-8b36eb5899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9adc60-dd5d-4a76-b710-cbc5b80390da" xsi:nil="true"/>
    <lcf76f155ced4ddcb4097134ff3c332f xmlns="9da1afa7-07fb-4f16-a97a-858982b0f5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C8D38-9E24-42B8-BB94-B805780B0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1afa7-07fb-4f16-a97a-858982b0f531"/>
    <ds:schemaRef ds:uri="1232ff27-bd5f-46c8-a01e-8b36eb58992b"/>
    <ds:schemaRef ds:uri="0a9adc60-dd5d-4a76-b710-cbc5b8039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475749-65DD-48DE-ACEF-9A7B41FC21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66A2F-42A9-40D6-B805-BED624830DFC}">
  <ds:schemaRefs>
    <ds:schemaRef ds:uri="0a9adc60-dd5d-4a76-b710-cbc5b80390da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232ff27-bd5f-46c8-a01e-8b36eb58992b"/>
    <ds:schemaRef ds:uri="9da1afa7-07fb-4f16-a97a-858982b0f53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147</Words>
  <Application>Microsoft Office PowerPoint</Application>
  <PresentationFormat>Breedbeeld</PresentationFormat>
  <Paragraphs>25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Kantoorthema</vt:lpstr>
      <vt:lpstr>Aangepast ontwerp</vt:lpstr>
      <vt:lpstr>1_Aangepast ontwerp</vt:lpstr>
      <vt:lpstr>Retail &amp; Styling</vt:lpstr>
      <vt:lpstr>PowerPoint-presentatie</vt:lpstr>
      <vt:lpstr>De retailformule is de manier waarop een winkel zijn producten aanbiedt </vt:lpstr>
      <vt:lpstr>3 belangrijkste onderdelen van de retailformule</vt:lpstr>
      <vt:lpstr>Kun jij de retailformule omschrijven?</vt:lpstr>
      <vt:lpstr>Marktconcept en strategie</vt:lpstr>
      <vt:lpstr>Nadenken over de retailformule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trooster</dc:creator>
  <cp:lastModifiedBy>Visser, Baukje</cp:lastModifiedBy>
  <cp:revision>5</cp:revision>
  <dcterms:created xsi:type="dcterms:W3CDTF">2023-11-20T10:29:05Z</dcterms:created>
  <dcterms:modified xsi:type="dcterms:W3CDTF">2023-12-11T21:23:56Z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0x0101003F33D2AF63F5D84A96ABCA8B964B8B96</vt:lpwstr>
  </property>
  <property fmtid="{D5CDD505-2E9C-101B-9397-08002B2CF9AE}" pid="3" name="MediaServiceImageTags">
    <vt:lpwstr/>
  </property>
</Properties>
</file>