
<file path=[Content_Types].xml><?xml version="1.0" encoding="utf-8"?>
<Types xmlns="http://schemas.openxmlformats.org/package/2006/content-types"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"/>
  </p:notesMasterIdLst>
  <p:sldIdLst>
    <p:sldId id="256" r:id="rId3"/>
    <p:sldId id="25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4BCD6-BA5F-43B9-B893-BDFC47E00C57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824F-462D-47E8-94C9-BB28DF590E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57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Instruktion:</a:t>
            </a:r>
          </a:p>
          <a:p>
            <a:endParaRPr lang="sv-SE" dirty="0"/>
          </a:p>
          <a:p>
            <a:r>
              <a:rPr lang="sv-SE" dirty="0"/>
              <a:t>Kosmetiska produkter, livsmedel och handelsvaror</a:t>
            </a:r>
          </a:p>
          <a:p>
            <a:endParaRPr lang="sv-SE" dirty="0"/>
          </a:p>
          <a:p>
            <a:r>
              <a:rPr lang="sv-SE" dirty="0"/>
              <a:t>Detaljerad information om en produktserie eller i förekommande fall en enskild produkt men ändock på en övergripande nivå</a:t>
            </a:r>
          </a:p>
          <a:p>
            <a:endParaRPr lang="sv-SE" dirty="0"/>
          </a:p>
          <a:p>
            <a:r>
              <a:rPr lang="sv-SE" dirty="0"/>
              <a:t>Hänvisa till produktsidan på kronansapotek.se och </a:t>
            </a:r>
            <a:r>
              <a:rPr lang="sv-SE" dirty="0" err="1"/>
              <a:t>ev</a:t>
            </a:r>
            <a:r>
              <a:rPr lang="sv-SE" dirty="0"/>
              <a:t> e-utbildning från leverantören i SF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Tips! Lyft gärna upp produktfördelar för de mest marginalstarka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B3451-8286-48BB-AE4F-95738AF79201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62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0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94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61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5616002" cy="44640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1" y="1844675"/>
            <a:ext cx="5616002" cy="44640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554F-5388-40E1-9354-E2C84D00F470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fi-FI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74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25.8.2020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4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756F6F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80A450-C082-4E98-A68B-F5A1D1A318D9}" type="datetime1">
              <a:rPr lang="fi-FI" smtClean="0"/>
              <a:t>25.8.2020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408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80A450-C082-4E98-A68B-F5A1D1A318D9}" type="datetime1">
              <a:rPr lang="fi-FI" smtClean="0"/>
              <a:t>25.8.2020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9490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25.8.2020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2917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chemeClr val="tx1">
              <a:alpha val="40000"/>
            </a:scheme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25.8.2020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9523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25.8.2020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4489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chemeClr val="tx1">
              <a:alpha val="40000"/>
            </a:scheme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25.8.2020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0742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86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25.8.2020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09168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1AD3-FEAC-43DB-8D36-05099AFB3BF3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6E65-1C02-488D-8489-FFE3CD1B443F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fi-FI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969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18748B-A1A6-45E9-A4A1-FBF67E69C8AB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375275" y="0"/>
            <a:ext cx="6816725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59732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E87FD4-3FE5-4E7C-82C1-8B972D4C0D02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375275" y="0"/>
            <a:ext cx="6816725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84274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rcRect/>
            <a:stretch>
              <a:fillRect t="-63" b="-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18748B-A1A6-45E9-A4A1-FBF67E69C8AB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21813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E87FD4-3FE5-4E7C-82C1-8B972D4C0D02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42931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18748B-A1A6-45E9-A4A1-FBF67E69C8AB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3799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E87FD4-3FE5-4E7C-82C1-8B972D4C0D02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4568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5616002" cy="44640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1" y="1844675"/>
            <a:ext cx="5616002" cy="44640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554F-5388-40E1-9354-E2C84D00F470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fi-FI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98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525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3671788" cy="44640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224" y="1844675"/>
            <a:ext cx="3671788" cy="44640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414-E4FC-4754-87E7-2944E31F6077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223740" y="1844675"/>
            <a:ext cx="3744520" cy="446405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77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24563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1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70" y="1124680"/>
            <a:ext cx="7344243" cy="93532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9771" y="2205038"/>
            <a:ext cx="7344242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007709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6A36-B79C-4441-B223-D3078DC8C4E4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60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3" y="6777038"/>
            <a:ext cx="9840916" cy="80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9840910" y="6777038"/>
            <a:ext cx="2351087" cy="80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57416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3" y="6777038"/>
            <a:ext cx="9840916" cy="80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9840910" y="6777038"/>
            <a:ext cx="2351087" cy="80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fi-FI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58765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6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7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6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5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259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007768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70" y="1124680"/>
            <a:ext cx="7344243" cy="93532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9771" y="2205038"/>
            <a:ext cx="7344242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6A36-B79C-4441-B223-D3078DC8C4E4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00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007768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70" y="1124680"/>
            <a:ext cx="7344243" cy="93532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9771" y="2205038"/>
            <a:ext cx="7344242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6A36-B79C-4441-B223-D3078DC8C4E4}" type="datetime1">
              <a:rPr lang="fi-FI" smtClean="0"/>
              <a:t>25.8.2020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154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7988" y="1844675"/>
            <a:ext cx="5616001" cy="64819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564879"/>
            <a:ext cx="5616001" cy="374384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844675"/>
            <a:ext cx="5616002" cy="64819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2564879"/>
            <a:ext cx="5616002" cy="374384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279-F7F1-49F8-B789-176EF1FBCAC5}" type="datetime1">
              <a:rPr lang="fi-FI" smtClean="0"/>
              <a:t>25.8.2020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2586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1844781"/>
            <a:ext cx="5616001" cy="446394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844675"/>
            <a:ext cx="5616002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64FC-F60B-4C42-9449-E43AEA6DECA6}" type="datetime1">
              <a:rPr lang="fi-FI" smtClean="0"/>
              <a:t>25.8.2020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fi-FI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6168010" y="2996940"/>
            <a:ext cx="5616003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105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844675"/>
            <a:ext cx="5616002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D428-5EF1-4E3C-8CA7-4B0A88580A85}" type="datetime1">
              <a:rPr lang="fi-FI" smtClean="0"/>
              <a:t>25.8.2020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fi-FI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6168010" y="2996940"/>
            <a:ext cx="5616003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  <a:endParaRPr lang="fi-FI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844675"/>
            <a:ext cx="5616002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407988" y="2996940"/>
            <a:ext cx="5616003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1010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12124" y="1844675"/>
            <a:ext cx="3671887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3EE0-9E29-40A1-B6F9-407387F53145}" type="datetime1">
              <a:rPr lang="fi-FI" smtClean="0"/>
              <a:t>25.8.2020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fi-FI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8112125" y="2996940"/>
            <a:ext cx="3671888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  <a:endParaRPr lang="fi-FI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844675"/>
            <a:ext cx="3671886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407988" y="2996940"/>
            <a:ext cx="3671887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  <a:endParaRPr lang="fi-FI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23740" y="1844675"/>
            <a:ext cx="3744520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223740" y="2996940"/>
            <a:ext cx="3744521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4033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10D3AB-183B-4925-ADEE-2EC85F3A43AB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4" y="1844676"/>
            <a:ext cx="10658472" cy="2016384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9429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D3B-0A82-452A-B151-8CF419CA90E8}" type="datetime1">
              <a:rPr lang="fi-FI" smtClean="0"/>
              <a:t>25.8.2020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1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54D0-1546-4326-ACA2-7CABDB2FC1FB}" type="datetime1">
              <a:rPr lang="fi-FI" smtClean="0"/>
              <a:t>25.8.2020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3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E549-A1EA-406A-86EB-C5462D24BFEA}" type="datetime1">
              <a:rPr lang="fi-FI" smtClean="0"/>
              <a:t>25.8.2020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21"/>
          </p:nvPr>
        </p:nvSpPr>
        <p:spPr>
          <a:xfrm>
            <a:off x="407988" y="1340710"/>
            <a:ext cx="3239672" cy="2376330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2"/>
          </p:nvPr>
        </p:nvSpPr>
        <p:spPr>
          <a:xfrm>
            <a:off x="3863454" y="1340710"/>
            <a:ext cx="3240686" cy="2376330"/>
          </a:xfrm>
          <a:solidFill>
            <a:schemeClr val="accent4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3"/>
          </p:nvPr>
        </p:nvSpPr>
        <p:spPr>
          <a:xfrm>
            <a:off x="7320170" y="1340710"/>
            <a:ext cx="3240450" cy="2376330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24"/>
          </p:nvPr>
        </p:nvSpPr>
        <p:spPr>
          <a:xfrm>
            <a:off x="407988" y="3933069"/>
            <a:ext cx="3239672" cy="2375656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5"/>
          </p:nvPr>
        </p:nvSpPr>
        <p:spPr>
          <a:xfrm>
            <a:off x="3863454" y="3933069"/>
            <a:ext cx="3240686" cy="2375656"/>
          </a:xfrm>
          <a:solidFill>
            <a:schemeClr val="accent3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26"/>
          </p:nvPr>
        </p:nvSpPr>
        <p:spPr>
          <a:xfrm>
            <a:off x="7320170" y="3933069"/>
            <a:ext cx="3240450" cy="2375656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0501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15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0A9-3E09-42C7-A946-B5844503DEE6}" type="datetime1">
              <a:rPr lang="fi-FI" smtClean="0"/>
              <a:t>25.8.2020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21"/>
          </p:nvPr>
        </p:nvSpPr>
        <p:spPr>
          <a:xfrm>
            <a:off x="407988" y="1340710"/>
            <a:ext cx="2663592" cy="2376330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2"/>
          </p:nvPr>
        </p:nvSpPr>
        <p:spPr>
          <a:xfrm>
            <a:off x="3287610" y="1340710"/>
            <a:ext cx="2664370" cy="2376330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3"/>
          </p:nvPr>
        </p:nvSpPr>
        <p:spPr>
          <a:xfrm>
            <a:off x="6168010" y="1340710"/>
            <a:ext cx="2664370" cy="2376330"/>
          </a:xfrm>
          <a:solidFill>
            <a:schemeClr val="accent3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24"/>
          </p:nvPr>
        </p:nvSpPr>
        <p:spPr>
          <a:xfrm>
            <a:off x="407988" y="3933069"/>
            <a:ext cx="4103792" cy="2375656"/>
          </a:xfrm>
          <a:solidFill>
            <a:schemeClr val="accent4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5"/>
          </p:nvPr>
        </p:nvSpPr>
        <p:spPr>
          <a:xfrm>
            <a:off x="4727810" y="3933069"/>
            <a:ext cx="4104570" cy="2375656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27"/>
          </p:nvPr>
        </p:nvSpPr>
        <p:spPr>
          <a:xfrm>
            <a:off x="9047633" y="1340709"/>
            <a:ext cx="2736380" cy="4968015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8017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7278BB6-9B40-455C-97E4-38F027DEA00B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66764" y="1844676"/>
            <a:ext cx="10658472" cy="2016124"/>
          </a:xfrm>
        </p:spPr>
        <p:txBody>
          <a:bodyPr anchor="b" anchorCtr="0"/>
          <a:lstStyle>
            <a:lvl1pPr algn="ctr">
              <a:defRPr sz="6000" baseline="0"/>
            </a:lvl1pPr>
          </a:lstStyle>
          <a:p>
            <a:r>
              <a:rPr lang="en-US" dirty="0"/>
              <a:t>Type your thank you message here.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9836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557D12-D591-4A09-8EE7-1726893C57EF}" type="datetime1">
              <a:rPr lang="fi-FI" smtClean="0"/>
              <a:t>25.8.2020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07988" y="3013501"/>
            <a:ext cx="11376526" cy="8309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6000" b="1" dirty="0">
                <a:solidFill>
                  <a:schemeClr val="accent1"/>
                </a:solidFill>
              </a:rPr>
              <a:t>Health. Wellbeing. Oriola.</a:t>
            </a:r>
          </a:p>
        </p:txBody>
      </p:sp>
    </p:spTree>
    <p:extLst>
      <p:ext uri="{BB962C8B-B14F-4D97-AF65-F5344CB8AC3E}">
        <p14:creationId xmlns:p14="http://schemas.microsoft.com/office/powerpoint/2010/main" val="6369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94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58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17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23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A777-25B1-4EE3-82FB-6BE1B621B956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0B57-598E-40F6-93F8-F8A6D7D422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922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1007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4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8" y="6525430"/>
            <a:ext cx="1943492" cy="1436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DF36AB6-BB87-415D-B747-79A0C3BF3CF3}" type="datetime1">
              <a:rPr lang="fi-FI" smtClean="0"/>
              <a:t>25.8.2020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480" y="6525430"/>
            <a:ext cx="7489433" cy="1436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0913" y="6525430"/>
            <a:ext cx="1943100" cy="1436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(c)" hidden="1"/>
          <p:cNvSpPr txBox="1"/>
          <p:nvPr userDrawn="1"/>
        </p:nvSpPr>
        <p:spPr>
          <a:xfrm>
            <a:off x="11952855" y="6891795"/>
            <a:ext cx="232435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Oriola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0800000">
            <a:off x="-3" y="6777038"/>
            <a:ext cx="9840916" cy="80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 rot="10800000">
            <a:off x="9840910" y="6777038"/>
            <a:ext cx="2351087" cy="80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0520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305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265113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8013" indent="-274638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25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693988" indent="-265113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75" indent="-274638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8363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3CD3A8-37DE-4020-8368-00E6F0FC8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20887"/>
            <a:ext cx="12192000" cy="4356151"/>
          </a:xfrm>
        </p:spPr>
        <p:txBody>
          <a:bodyPr/>
          <a:lstStyle/>
          <a:p>
            <a:r>
              <a:rPr lang="sv-SE" dirty="0"/>
              <a:t>MALL Nyhetspresentation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F971AC92-53C2-4B8F-AFE2-213C506AE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869160"/>
            <a:ext cx="9361685" cy="1439564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På följande bilder ska </a:t>
            </a:r>
            <a:r>
              <a:rPr lang="sv-SE" dirty="0">
                <a:solidFill>
                  <a:srgbClr val="FF7900"/>
                </a:solidFill>
              </a:rPr>
              <a:t>orange text ersättas med rätt information </a:t>
            </a:r>
            <a:r>
              <a:rPr lang="sv-SE" dirty="0">
                <a:solidFill>
                  <a:schemeClr val="tx1"/>
                </a:solidFill>
              </a:rPr>
              <a:t>och grå text ska vara kvar.</a:t>
            </a:r>
          </a:p>
          <a:p>
            <a:endParaRPr lang="sv-SE" dirty="0">
              <a:solidFill>
                <a:srgbClr val="FF7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4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4EE8996F-F542-41B2-BEBD-D7B14110B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152" y="1790019"/>
            <a:ext cx="4896542" cy="3677263"/>
          </a:xfrm>
        </p:spPr>
        <p:txBody>
          <a:bodyPr>
            <a:normAutofit fontScale="92500" lnSpcReduction="20000"/>
          </a:bodyPr>
          <a:lstStyle/>
          <a:p>
            <a:r>
              <a:rPr lang="sv-SE" sz="2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Fakta</a:t>
            </a:r>
          </a:p>
          <a:p>
            <a:pPr marL="0" indent="0">
              <a:buNone/>
            </a:pPr>
            <a:r>
              <a:rPr lang="sv-SE" sz="2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 beskrivning av produkt. Vad är unikt med produkten jämfört med övriga konkurrerande produkter. </a:t>
            </a:r>
          </a:p>
          <a:p>
            <a:pPr marL="0" indent="0">
              <a:buNone/>
            </a:pPr>
            <a:endParaRPr lang="sv-SE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v-SE" sz="2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Syfte</a:t>
            </a:r>
          </a:p>
          <a:p>
            <a:pPr marL="0" lvl="0" indent="0">
              <a:buNone/>
            </a:pPr>
            <a:r>
              <a:rPr lang="sv-SE" sz="2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tillför produkten till Kronans ”ansikte”/”hår”/”kropp” kategori.</a:t>
            </a:r>
          </a:p>
          <a:p>
            <a:pPr marL="0" lvl="0" indent="0">
              <a:buNone/>
            </a:pPr>
            <a:endParaRPr lang="sv-SE" sz="21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Produktfördel/säljargument:  </a:t>
            </a:r>
          </a:p>
          <a:p>
            <a:pPr marL="0" indent="0">
              <a:buNone/>
            </a:pPr>
            <a:r>
              <a:rPr lang="sv-SE" sz="2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Korta säljargument/tips till personalen som stöd till deras kundmöten.</a:t>
            </a:r>
          </a:p>
          <a:p>
            <a:endParaRPr lang="sv-SE" sz="1600" dirty="0">
              <a:solidFill>
                <a:schemeClr val="accent2"/>
              </a:solidFill>
            </a:endParaRPr>
          </a:p>
          <a:p>
            <a:pPr lvl="0"/>
            <a:endParaRPr lang="sv-SE" sz="1600" dirty="0">
              <a:solidFill>
                <a:srgbClr val="FF0000"/>
              </a:solidFill>
            </a:endParaRPr>
          </a:p>
          <a:p>
            <a:endParaRPr lang="sv-SE" sz="1600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B7C1E7C7-1673-4B91-A49F-B8DCE7F6F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3696" y="4794293"/>
            <a:ext cx="3303313" cy="420522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>
                <a:solidFill>
                  <a:schemeClr val="accent2"/>
                </a:solidFill>
              </a:rPr>
              <a:t>Produktbild/produktbilder</a:t>
            </a: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C9E0B95-CB6A-4D62-B1E0-BE951AE9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0" y="80897"/>
            <a:ext cx="9432924" cy="719294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Produktserie</a:t>
            </a: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 alt. </a:t>
            </a:r>
            <a:r>
              <a:rPr lang="sv-SE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produktnamn</a:t>
            </a: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B1AE2F85-A188-47C3-AD33-7EAAA725B5A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3302" y="854384"/>
            <a:ext cx="9434552" cy="376477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Pris/fp, storlek/varunummer/EAN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534DFD9E-DED6-4F89-B1AD-7CC66CFB6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96" y="1613850"/>
            <a:ext cx="3168354" cy="316835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8566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ronans">
  <a:themeElements>
    <a:clrScheme name="Oriola 2018">
      <a:dk1>
        <a:srgbClr val="756F6F"/>
      </a:dk1>
      <a:lt1>
        <a:srgbClr val="FFFFFF"/>
      </a:lt1>
      <a:dk2>
        <a:srgbClr val="A29791"/>
      </a:dk2>
      <a:lt2>
        <a:srgbClr val="E7E6E6"/>
      </a:lt2>
      <a:accent1>
        <a:srgbClr val="FFA000"/>
      </a:accent1>
      <a:accent2>
        <a:srgbClr val="2B3E5B"/>
      </a:accent2>
      <a:accent3>
        <a:srgbClr val="A29790"/>
      </a:accent3>
      <a:accent4>
        <a:srgbClr val="5B78A5"/>
      </a:accent4>
      <a:accent5>
        <a:srgbClr val="CBD7E6"/>
      </a:accent5>
      <a:accent6>
        <a:srgbClr val="756F6F"/>
      </a:accent6>
      <a:hlink>
        <a:srgbClr val="5A78A5"/>
      </a:hlink>
      <a:folHlink>
        <a:srgbClr val="FFA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745FE01-9588-452A-9706-C0A9591BC38F}" vid="{1E05D1B7-0259-4327-B28B-96E6664D509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136</Words>
  <Application>Microsoft Office PowerPoint</Application>
  <PresentationFormat>Bredbild</PresentationFormat>
  <Paragraphs>25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Kronans</vt:lpstr>
      <vt:lpstr>MALL Nyhetspresentation</vt:lpstr>
      <vt:lpstr>Produktserie xx alt. produktnamn xx</vt:lpstr>
    </vt:vector>
  </TitlesOfParts>
  <Company>Oriola 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Sortimentsnyheter v7 2018 Ansikte/hår</dc:title>
  <dc:creator>Karlsson Maria</dc:creator>
  <cp:lastModifiedBy>Sannemalm Nathalie</cp:lastModifiedBy>
  <cp:revision>22</cp:revision>
  <dcterms:created xsi:type="dcterms:W3CDTF">2017-12-06T07:43:48Z</dcterms:created>
  <dcterms:modified xsi:type="dcterms:W3CDTF">2020-08-25T08:23:16Z</dcterms:modified>
</cp:coreProperties>
</file>