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8" r:id="rId5"/>
    <p:sldId id="270" r:id="rId6"/>
    <p:sldId id="271" r:id="rId7"/>
    <p:sldId id="272" r:id="rId8"/>
    <p:sldId id="273" r:id="rId9"/>
    <p:sldId id="274" r:id="rId10"/>
    <p:sldId id="275" r:id="rId11"/>
    <p:sldId id="264" r:id="rId12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F42"/>
    <a:srgbClr val="FF7700"/>
    <a:srgbClr val="C8E2F0"/>
    <a:srgbClr val="374B4F"/>
    <a:srgbClr val="000000"/>
    <a:srgbClr val="99863B"/>
    <a:srgbClr val="9ABAD1"/>
    <a:srgbClr val="233032"/>
    <a:srgbClr val="96979B"/>
    <a:srgbClr val="E3E5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36" autoAdjust="0"/>
    <p:restoredTop sz="94675"/>
  </p:normalViewPr>
  <p:slideViewPr>
    <p:cSldViewPr snapToGrid="0">
      <p:cViewPr varScale="1">
        <p:scale>
          <a:sx n="99" d="100"/>
          <a:sy n="99" d="100"/>
        </p:scale>
        <p:origin x="2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ka Stuip-Wiersma" userId="01dfe346-9e74-49fb-b638-e86bb589d1db" providerId="ADAL" clId="{F52F30CF-2A1C-51C2-80B4-260A487897BC}"/>
    <pc:docChg chg="modSld">
      <pc:chgData name="Jeska Stuip-Wiersma" userId="01dfe346-9e74-49fb-b638-e86bb589d1db" providerId="ADAL" clId="{F52F30CF-2A1C-51C2-80B4-260A487897BC}" dt="2026-09-30T12:43:24.640" v="4" actId="255"/>
      <pc:docMkLst>
        <pc:docMk/>
      </pc:docMkLst>
      <pc:sldChg chg="modSp mod">
        <pc:chgData name="Jeska Stuip-Wiersma" userId="01dfe346-9e74-49fb-b638-e86bb589d1db" providerId="ADAL" clId="{F52F30CF-2A1C-51C2-80B4-260A487897BC}" dt="2026-09-30T12:43:00.448" v="0" actId="255"/>
        <pc:sldMkLst>
          <pc:docMk/>
          <pc:sldMk cId="3465083661" sldId="270"/>
        </pc:sldMkLst>
        <pc:spChg chg="mod">
          <ac:chgData name="Jeska Stuip-Wiersma" userId="01dfe346-9e74-49fb-b638-e86bb589d1db" providerId="ADAL" clId="{F52F30CF-2A1C-51C2-80B4-260A487897BC}" dt="2026-09-30T12:43:00.448" v="0" actId="255"/>
          <ac:spMkLst>
            <pc:docMk/>
            <pc:sldMk cId="3465083661" sldId="270"/>
            <ac:spMk id="6" creationId="{42E0AF03-B8D8-5CA9-764F-B8A447620365}"/>
          </ac:spMkLst>
        </pc:spChg>
      </pc:sldChg>
      <pc:sldChg chg="modSp mod">
        <pc:chgData name="Jeska Stuip-Wiersma" userId="01dfe346-9e74-49fb-b638-e86bb589d1db" providerId="ADAL" clId="{F52F30CF-2A1C-51C2-80B4-260A487897BC}" dt="2026-09-30T12:43:04.072" v="1" actId="255"/>
        <pc:sldMkLst>
          <pc:docMk/>
          <pc:sldMk cId="2137218030" sldId="271"/>
        </pc:sldMkLst>
        <pc:spChg chg="mod">
          <ac:chgData name="Jeska Stuip-Wiersma" userId="01dfe346-9e74-49fb-b638-e86bb589d1db" providerId="ADAL" clId="{F52F30CF-2A1C-51C2-80B4-260A487897BC}" dt="2026-09-30T12:43:04.072" v="1" actId="255"/>
          <ac:spMkLst>
            <pc:docMk/>
            <pc:sldMk cId="2137218030" sldId="271"/>
            <ac:spMk id="6" creationId="{42E0AF03-B8D8-5CA9-764F-B8A447620365}"/>
          </ac:spMkLst>
        </pc:spChg>
      </pc:sldChg>
      <pc:sldChg chg="modSp mod">
        <pc:chgData name="Jeska Stuip-Wiersma" userId="01dfe346-9e74-49fb-b638-e86bb589d1db" providerId="ADAL" clId="{F52F30CF-2A1C-51C2-80B4-260A487897BC}" dt="2026-09-30T12:43:09.954" v="2" actId="255"/>
        <pc:sldMkLst>
          <pc:docMk/>
          <pc:sldMk cId="1806821615" sldId="272"/>
        </pc:sldMkLst>
        <pc:spChg chg="mod">
          <ac:chgData name="Jeska Stuip-Wiersma" userId="01dfe346-9e74-49fb-b638-e86bb589d1db" providerId="ADAL" clId="{F52F30CF-2A1C-51C2-80B4-260A487897BC}" dt="2026-09-30T12:43:09.954" v="2" actId="255"/>
          <ac:spMkLst>
            <pc:docMk/>
            <pc:sldMk cId="1806821615" sldId="272"/>
            <ac:spMk id="6" creationId="{42E0AF03-B8D8-5CA9-764F-B8A447620365}"/>
          </ac:spMkLst>
        </pc:spChg>
      </pc:sldChg>
      <pc:sldChg chg="modSp mod">
        <pc:chgData name="Jeska Stuip-Wiersma" userId="01dfe346-9e74-49fb-b638-e86bb589d1db" providerId="ADAL" clId="{F52F30CF-2A1C-51C2-80B4-260A487897BC}" dt="2026-09-30T12:43:17.239" v="3" actId="255"/>
        <pc:sldMkLst>
          <pc:docMk/>
          <pc:sldMk cId="1399841041" sldId="273"/>
        </pc:sldMkLst>
        <pc:spChg chg="mod">
          <ac:chgData name="Jeska Stuip-Wiersma" userId="01dfe346-9e74-49fb-b638-e86bb589d1db" providerId="ADAL" clId="{F52F30CF-2A1C-51C2-80B4-260A487897BC}" dt="2026-09-30T12:43:17.239" v="3" actId="255"/>
          <ac:spMkLst>
            <pc:docMk/>
            <pc:sldMk cId="1399841041" sldId="273"/>
            <ac:spMk id="5" creationId="{BC6B480A-BC25-B782-FA8B-6FAC861A97C7}"/>
          </ac:spMkLst>
        </pc:spChg>
        <pc:spChg chg="mod">
          <ac:chgData name="Jeska Stuip-Wiersma" userId="01dfe346-9e74-49fb-b638-e86bb589d1db" providerId="ADAL" clId="{F52F30CF-2A1C-51C2-80B4-260A487897BC}" dt="2026-09-30T12:43:17.239" v="3" actId="255"/>
          <ac:spMkLst>
            <pc:docMk/>
            <pc:sldMk cId="1399841041" sldId="273"/>
            <ac:spMk id="8" creationId="{3E125B86-329B-3F60-7E5F-A0CF00453992}"/>
          </ac:spMkLst>
        </pc:spChg>
        <pc:spChg chg="mod">
          <ac:chgData name="Jeska Stuip-Wiersma" userId="01dfe346-9e74-49fb-b638-e86bb589d1db" providerId="ADAL" clId="{F52F30CF-2A1C-51C2-80B4-260A487897BC}" dt="2026-09-30T12:43:17.239" v="3" actId="255"/>
          <ac:spMkLst>
            <pc:docMk/>
            <pc:sldMk cId="1399841041" sldId="273"/>
            <ac:spMk id="11" creationId="{77FD062B-1F13-C44C-A44C-4840AFCF506C}"/>
          </ac:spMkLst>
        </pc:spChg>
      </pc:sldChg>
      <pc:sldChg chg="modSp mod">
        <pc:chgData name="Jeska Stuip-Wiersma" userId="01dfe346-9e74-49fb-b638-e86bb589d1db" providerId="ADAL" clId="{F52F30CF-2A1C-51C2-80B4-260A487897BC}" dt="2026-09-30T12:43:24.640" v="4" actId="255"/>
        <pc:sldMkLst>
          <pc:docMk/>
          <pc:sldMk cId="3468100229" sldId="275"/>
        </pc:sldMkLst>
        <pc:spChg chg="mod">
          <ac:chgData name="Jeska Stuip-Wiersma" userId="01dfe346-9e74-49fb-b638-e86bb589d1db" providerId="ADAL" clId="{F52F30CF-2A1C-51C2-80B4-260A487897BC}" dt="2026-09-30T12:43:24.640" v="4" actId="255"/>
          <ac:spMkLst>
            <pc:docMk/>
            <pc:sldMk cId="3468100229" sldId="275"/>
            <ac:spMk id="5" creationId="{BC6B480A-BC25-B782-FA8B-6FAC861A97C7}"/>
          </ac:spMkLst>
        </pc:spChg>
        <pc:spChg chg="mod">
          <ac:chgData name="Jeska Stuip-Wiersma" userId="01dfe346-9e74-49fb-b638-e86bb589d1db" providerId="ADAL" clId="{F52F30CF-2A1C-51C2-80B4-260A487897BC}" dt="2026-09-30T12:43:24.640" v="4" actId="255"/>
          <ac:spMkLst>
            <pc:docMk/>
            <pc:sldMk cId="3468100229" sldId="275"/>
            <ac:spMk id="6" creationId="{A803AA05-2E7F-8DB1-707D-7594A528D67D}"/>
          </ac:spMkLst>
        </pc:spChg>
        <pc:spChg chg="mod">
          <ac:chgData name="Jeska Stuip-Wiersma" userId="01dfe346-9e74-49fb-b638-e86bb589d1db" providerId="ADAL" clId="{F52F30CF-2A1C-51C2-80B4-260A487897BC}" dt="2026-09-30T12:43:24.640" v="4" actId="255"/>
          <ac:spMkLst>
            <pc:docMk/>
            <pc:sldMk cId="3468100229" sldId="275"/>
            <ac:spMk id="7" creationId="{E8F0D242-E1A2-2F3D-8BFD-36D23CF36C5B}"/>
          </ac:spMkLst>
        </pc:spChg>
        <pc:spChg chg="mod">
          <ac:chgData name="Jeska Stuip-Wiersma" userId="01dfe346-9e74-49fb-b638-e86bb589d1db" providerId="ADAL" clId="{F52F30CF-2A1C-51C2-80B4-260A487897BC}" dt="2026-09-30T12:43:24.640" v="4" actId="255"/>
          <ac:spMkLst>
            <pc:docMk/>
            <pc:sldMk cId="3468100229" sldId="275"/>
            <ac:spMk id="8" creationId="{3E125B86-329B-3F60-7E5F-A0CF00453992}"/>
          </ac:spMkLst>
        </pc:spChg>
        <pc:spChg chg="mod">
          <ac:chgData name="Jeska Stuip-Wiersma" userId="01dfe346-9e74-49fb-b638-e86bb589d1db" providerId="ADAL" clId="{F52F30CF-2A1C-51C2-80B4-260A487897BC}" dt="2026-09-30T12:43:24.640" v="4" actId="255"/>
          <ac:spMkLst>
            <pc:docMk/>
            <pc:sldMk cId="3468100229" sldId="275"/>
            <ac:spMk id="11" creationId="{77FD062B-1F13-C44C-A44C-4840AFCF506C}"/>
          </ac:spMkLst>
        </pc:spChg>
        <pc:spChg chg="mod">
          <ac:chgData name="Jeska Stuip-Wiersma" userId="01dfe346-9e74-49fb-b638-e86bb589d1db" providerId="ADAL" clId="{F52F30CF-2A1C-51C2-80B4-260A487897BC}" dt="2026-09-30T12:43:24.640" v="4" actId="255"/>
          <ac:spMkLst>
            <pc:docMk/>
            <pc:sldMk cId="3468100229" sldId="275"/>
            <ac:spMk id="12" creationId="{230A2EAB-473E-C0B8-E492-82DC305D46EB}"/>
          </ac:spMkLst>
        </pc:spChg>
        <pc:spChg chg="mod">
          <ac:chgData name="Jeska Stuip-Wiersma" userId="01dfe346-9e74-49fb-b638-e86bb589d1db" providerId="ADAL" clId="{F52F30CF-2A1C-51C2-80B4-260A487897BC}" dt="2026-09-30T12:43:24.640" v="4" actId="255"/>
          <ac:spMkLst>
            <pc:docMk/>
            <pc:sldMk cId="3468100229" sldId="275"/>
            <ac:spMk id="13" creationId="{1A00CBAF-24D8-61EB-A0E6-00AB3E95C076}"/>
          </ac:spMkLst>
        </pc:spChg>
        <pc:spChg chg="mod">
          <ac:chgData name="Jeska Stuip-Wiersma" userId="01dfe346-9e74-49fb-b638-e86bb589d1db" providerId="ADAL" clId="{F52F30CF-2A1C-51C2-80B4-260A487897BC}" dt="2026-09-30T12:43:24.640" v="4" actId="255"/>
          <ac:spMkLst>
            <pc:docMk/>
            <pc:sldMk cId="3468100229" sldId="275"/>
            <ac:spMk id="14" creationId="{C443CA71-DA7A-F806-7296-D5060483B0F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E399BA-657B-412F-8FE2-38F9BA389927}" type="datetimeFigureOut">
              <a:rPr lang="en-NL" smtClean="0"/>
              <a:t>09/30/2026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4A346D-8E1C-40A2-A226-03CA3C5FB0A9}" type="slidenum">
              <a:rPr lang="en-NL" smtClean="0"/>
              <a:t>‹nr.›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57120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4A346D-8E1C-40A2-A226-03CA3C5FB0A9}" type="slidenum">
              <a:rPr lang="en-NL" smtClean="0"/>
              <a:t>1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13282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CD98481F-CF37-E0F3-7CF0-B47D17697B41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3AAA439-B185-4525-9328-AB9077342501}" type="datetime8">
              <a:rPr lang="en-NL" smtClean="0"/>
              <a:pPr/>
              <a:t>09/30/2026 14:54</a:t>
            </a:fld>
            <a:endParaRPr lang="en-NL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F18D0612-5D70-4CBA-A4B3-D5BC3EA835B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6485021-C233-4270-ABCD-5A8D1B08901E}" type="slidenum">
              <a:rPr lang="en-NL" smtClean="0"/>
              <a:pPr/>
              <a:t>‹nr.›</a:t>
            </a:fld>
            <a:endParaRPr lang="en-NL" dirty="0"/>
          </a:p>
        </p:txBody>
      </p:sp>
      <p:sp>
        <p:nvSpPr>
          <p:cNvPr id="17" name="Footer Placeholder 26">
            <a:extLst>
              <a:ext uri="{FF2B5EF4-FFF2-40B4-BE49-F238E27FC236}">
                <a16:creationId xmlns:a16="http://schemas.microsoft.com/office/drawing/2014/main" id="{AAB766C4-6699-D60E-A620-2BC6927A7E4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376286" y="6959600"/>
            <a:ext cx="2842260" cy="187325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 dirty="0"/>
              <a:t>footer note test</a:t>
            </a:r>
          </a:p>
        </p:txBody>
      </p:sp>
      <p:sp>
        <p:nvSpPr>
          <p:cNvPr id="20" name="FOOTER">
            <a:extLst>
              <a:ext uri="{FF2B5EF4-FFF2-40B4-BE49-F238E27FC236}">
                <a16:creationId xmlns:a16="http://schemas.microsoft.com/office/drawing/2014/main" id="{42A895FF-4B11-933D-77D8-7817144C0ED1}"/>
              </a:ext>
            </a:extLst>
          </p:cNvPr>
          <p:cNvSpPr/>
          <p:nvPr userDrawn="1"/>
        </p:nvSpPr>
        <p:spPr>
          <a:xfrm>
            <a:off x="0" y="5589588"/>
            <a:ext cx="12192000" cy="1268413"/>
          </a:xfrm>
          <a:prstGeom prst="rect">
            <a:avLst/>
          </a:prstGeom>
          <a:solidFill>
            <a:srgbClr val="374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grpSp>
        <p:nvGrpSpPr>
          <p:cNvPr id="22" name="LOGO">
            <a:extLst>
              <a:ext uri="{FF2B5EF4-FFF2-40B4-BE49-F238E27FC236}">
                <a16:creationId xmlns:a16="http://schemas.microsoft.com/office/drawing/2014/main" id="{3B5D578B-5D33-8728-3288-646E7D3D6413}"/>
              </a:ext>
            </a:extLst>
          </p:cNvPr>
          <p:cNvGrpSpPr/>
          <p:nvPr userDrawn="1"/>
        </p:nvGrpSpPr>
        <p:grpSpPr>
          <a:xfrm>
            <a:off x="242888" y="5294694"/>
            <a:ext cx="2827972" cy="1372732"/>
            <a:chOff x="242888" y="5963798"/>
            <a:chExt cx="1449545" cy="703627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BCD6DFB-8C5B-F14E-1544-104247405CC0}"/>
                </a:ext>
              </a:extLst>
            </p:cNvPr>
            <p:cNvSpPr/>
            <p:nvPr/>
          </p:nvSpPr>
          <p:spPr>
            <a:xfrm>
              <a:off x="464987" y="6308257"/>
              <a:ext cx="1227446" cy="175066"/>
            </a:xfrm>
            <a:custGeom>
              <a:avLst/>
              <a:gdLst>
                <a:gd name="connsiteX0" fmla="*/ 0 w 1227446"/>
                <a:gd name="connsiteY0" fmla="*/ 139606 h 175066"/>
                <a:gd name="connsiteX1" fmla="*/ 33222 w 1227446"/>
                <a:gd name="connsiteY1" fmla="*/ 139606 h 175066"/>
                <a:gd name="connsiteX2" fmla="*/ 47966 w 1227446"/>
                <a:gd name="connsiteY2" fmla="*/ 114036 h 175066"/>
                <a:gd name="connsiteX3" fmla="*/ 96305 w 1227446"/>
                <a:gd name="connsiteY3" fmla="*/ 114036 h 175066"/>
                <a:gd name="connsiteX4" fmla="*/ 96305 w 1227446"/>
                <a:gd name="connsiteY4" fmla="*/ 139606 h 175066"/>
                <a:gd name="connsiteX5" fmla="*/ 129714 w 1227446"/>
                <a:gd name="connsiteY5" fmla="*/ 139606 h 175066"/>
                <a:gd name="connsiteX6" fmla="*/ 129714 w 1227446"/>
                <a:gd name="connsiteY6" fmla="*/ 7466 h 175066"/>
                <a:gd name="connsiteX7" fmla="*/ 77455 w 1227446"/>
                <a:gd name="connsiteY7" fmla="*/ 7466 h 175066"/>
                <a:gd name="connsiteX8" fmla="*/ 0 w 1227446"/>
                <a:gd name="connsiteY8" fmla="*/ 139606 h 175066"/>
                <a:gd name="connsiteX9" fmla="*/ 96305 w 1227446"/>
                <a:gd name="connsiteY9" fmla="*/ 32102 h 175066"/>
                <a:gd name="connsiteX10" fmla="*/ 96305 w 1227446"/>
                <a:gd name="connsiteY10" fmla="*/ 89027 h 175066"/>
                <a:gd name="connsiteX11" fmla="*/ 62524 w 1227446"/>
                <a:gd name="connsiteY11" fmla="*/ 89027 h 175066"/>
                <a:gd name="connsiteX12" fmla="*/ 95559 w 1227446"/>
                <a:gd name="connsiteY12" fmla="*/ 32102 h 175066"/>
                <a:gd name="connsiteX13" fmla="*/ 96305 w 1227446"/>
                <a:gd name="connsiteY13" fmla="*/ 32102 h 175066"/>
                <a:gd name="connsiteX14" fmla="*/ 250469 w 1227446"/>
                <a:gd name="connsiteY14" fmla="*/ 7466 h 175066"/>
                <a:gd name="connsiteX15" fmla="*/ 307020 w 1227446"/>
                <a:gd name="connsiteY15" fmla="*/ 7466 h 175066"/>
                <a:gd name="connsiteX16" fmla="*/ 307020 w 1227446"/>
                <a:gd name="connsiteY16" fmla="*/ 139606 h 175066"/>
                <a:gd name="connsiteX17" fmla="*/ 274545 w 1227446"/>
                <a:gd name="connsiteY17" fmla="*/ 139606 h 175066"/>
                <a:gd name="connsiteX18" fmla="*/ 274545 w 1227446"/>
                <a:gd name="connsiteY18" fmla="*/ 33222 h 175066"/>
                <a:gd name="connsiteX19" fmla="*/ 273425 w 1227446"/>
                <a:gd name="connsiteY19" fmla="*/ 33222 h 175066"/>
                <a:gd name="connsiteX20" fmla="*/ 243750 w 1227446"/>
                <a:gd name="connsiteY20" fmla="*/ 139606 h 175066"/>
                <a:gd name="connsiteX21" fmla="*/ 211275 w 1227446"/>
                <a:gd name="connsiteY21" fmla="*/ 139606 h 175066"/>
                <a:gd name="connsiteX22" fmla="*/ 181599 w 1227446"/>
                <a:gd name="connsiteY22" fmla="*/ 33222 h 175066"/>
                <a:gd name="connsiteX23" fmla="*/ 180479 w 1227446"/>
                <a:gd name="connsiteY23" fmla="*/ 33222 h 175066"/>
                <a:gd name="connsiteX24" fmla="*/ 180479 w 1227446"/>
                <a:gd name="connsiteY24" fmla="*/ 139606 h 175066"/>
                <a:gd name="connsiteX25" fmla="*/ 150244 w 1227446"/>
                <a:gd name="connsiteY25" fmla="*/ 139606 h 175066"/>
                <a:gd name="connsiteX26" fmla="*/ 150244 w 1227446"/>
                <a:gd name="connsiteY26" fmla="*/ 7466 h 175066"/>
                <a:gd name="connsiteX27" fmla="*/ 205676 w 1227446"/>
                <a:gd name="connsiteY27" fmla="*/ 7466 h 175066"/>
                <a:gd name="connsiteX28" fmla="*/ 223220 w 1227446"/>
                <a:gd name="connsiteY28" fmla="*/ 80068 h 175066"/>
                <a:gd name="connsiteX29" fmla="*/ 225739 w 1227446"/>
                <a:gd name="connsiteY29" fmla="*/ 92013 h 175066"/>
                <a:gd name="connsiteX30" fmla="*/ 227512 w 1227446"/>
                <a:gd name="connsiteY30" fmla="*/ 103211 h 175066"/>
                <a:gd name="connsiteX31" fmla="*/ 228445 w 1227446"/>
                <a:gd name="connsiteY31" fmla="*/ 103211 h 175066"/>
                <a:gd name="connsiteX32" fmla="*/ 230219 w 1227446"/>
                <a:gd name="connsiteY32" fmla="*/ 92013 h 175066"/>
                <a:gd name="connsiteX33" fmla="*/ 232738 w 1227446"/>
                <a:gd name="connsiteY33" fmla="*/ 80068 h 175066"/>
                <a:gd name="connsiteX34" fmla="*/ 250469 w 1227446"/>
                <a:gd name="connsiteY34" fmla="*/ 7466 h 175066"/>
                <a:gd name="connsiteX35" fmla="*/ 354800 w 1227446"/>
                <a:gd name="connsiteY35" fmla="*/ 42554 h 175066"/>
                <a:gd name="connsiteX36" fmla="*/ 357506 w 1227446"/>
                <a:gd name="connsiteY36" fmla="*/ 49553 h 175066"/>
                <a:gd name="connsiteX37" fmla="*/ 366091 w 1227446"/>
                <a:gd name="connsiteY37" fmla="*/ 54592 h 175066"/>
                <a:gd name="connsiteX38" fmla="*/ 381302 w 1227446"/>
                <a:gd name="connsiteY38" fmla="*/ 59164 h 175066"/>
                <a:gd name="connsiteX39" fmla="*/ 407712 w 1227446"/>
                <a:gd name="connsiteY39" fmla="*/ 68776 h 175066"/>
                <a:gd name="connsiteX40" fmla="*/ 421430 w 1227446"/>
                <a:gd name="connsiteY40" fmla="*/ 81748 h 175066"/>
                <a:gd name="connsiteX41" fmla="*/ 425536 w 1227446"/>
                <a:gd name="connsiteY41" fmla="*/ 99292 h 175066"/>
                <a:gd name="connsiteX42" fmla="*/ 418630 w 1227446"/>
                <a:gd name="connsiteY42" fmla="*/ 121222 h 175066"/>
                <a:gd name="connsiteX43" fmla="*/ 399313 w 1227446"/>
                <a:gd name="connsiteY43" fmla="*/ 136339 h 175066"/>
                <a:gd name="connsiteX44" fmla="*/ 370291 w 1227446"/>
                <a:gd name="connsiteY44" fmla="*/ 141845 h 175066"/>
                <a:gd name="connsiteX45" fmla="*/ 345375 w 1227446"/>
                <a:gd name="connsiteY45" fmla="*/ 138299 h 175066"/>
                <a:gd name="connsiteX46" fmla="*/ 327364 w 1227446"/>
                <a:gd name="connsiteY46" fmla="*/ 128034 h 175066"/>
                <a:gd name="connsiteX47" fmla="*/ 317472 w 1227446"/>
                <a:gd name="connsiteY47" fmla="*/ 111796 h 175066"/>
                <a:gd name="connsiteX48" fmla="*/ 346401 w 1227446"/>
                <a:gd name="connsiteY48" fmla="*/ 100412 h 175066"/>
                <a:gd name="connsiteX49" fmla="*/ 354986 w 1227446"/>
                <a:gd name="connsiteY49" fmla="*/ 112543 h 175066"/>
                <a:gd name="connsiteX50" fmla="*/ 370477 w 1227446"/>
                <a:gd name="connsiteY50" fmla="*/ 117209 h 175066"/>
                <a:gd name="connsiteX51" fmla="*/ 385875 w 1227446"/>
                <a:gd name="connsiteY51" fmla="*/ 113103 h 175066"/>
                <a:gd name="connsiteX52" fmla="*/ 391381 w 1227446"/>
                <a:gd name="connsiteY52" fmla="*/ 102651 h 175066"/>
                <a:gd name="connsiteX53" fmla="*/ 385129 w 1227446"/>
                <a:gd name="connsiteY53" fmla="*/ 92759 h 175066"/>
                <a:gd name="connsiteX54" fmla="*/ 364878 w 1227446"/>
                <a:gd name="connsiteY54" fmla="*/ 85667 h 175066"/>
                <a:gd name="connsiteX55" fmla="*/ 338562 w 1227446"/>
                <a:gd name="connsiteY55" fmla="*/ 75962 h 175066"/>
                <a:gd name="connsiteX56" fmla="*/ 324751 w 1227446"/>
                <a:gd name="connsiteY56" fmla="*/ 63084 h 175066"/>
                <a:gd name="connsiteX57" fmla="*/ 320645 w 1227446"/>
                <a:gd name="connsiteY57" fmla="*/ 45540 h 175066"/>
                <a:gd name="connsiteX58" fmla="*/ 334829 w 1227446"/>
                <a:gd name="connsiteY58" fmla="*/ 16144 h 175066"/>
                <a:gd name="connsiteX59" fmla="*/ 374210 w 1227446"/>
                <a:gd name="connsiteY59" fmla="*/ 5226 h 175066"/>
                <a:gd name="connsiteX60" fmla="*/ 407898 w 1227446"/>
                <a:gd name="connsiteY60" fmla="*/ 12878 h 175066"/>
                <a:gd name="connsiteX61" fmla="*/ 426096 w 1227446"/>
                <a:gd name="connsiteY61" fmla="*/ 35461 h 175066"/>
                <a:gd name="connsiteX62" fmla="*/ 396980 w 1227446"/>
                <a:gd name="connsiteY62" fmla="*/ 46473 h 175066"/>
                <a:gd name="connsiteX63" fmla="*/ 388301 w 1227446"/>
                <a:gd name="connsiteY63" fmla="*/ 34435 h 175066"/>
                <a:gd name="connsiteX64" fmla="*/ 373837 w 1227446"/>
                <a:gd name="connsiteY64" fmla="*/ 29862 h 175066"/>
                <a:gd name="connsiteX65" fmla="*/ 359932 w 1227446"/>
                <a:gd name="connsiteY65" fmla="*/ 33408 h 175066"/>
                <a:gd name="connsiteX66" fmla="*/ 354800 w 1227446"/>
                <a:gd name="connsiteY66" fmla="*/ 42554 h 175066"/>
                <a:gd name="connsiteX67" fmla="*/ 528877 w 1227446"/>
                <a:gd name="connsiteY67" fmla="*/ 41434 h 175066"/>
                <a:gd name="connsiteX68" fmla="*/ 531864 w 1227446"/>
                <a:gd name="connsiteY68" fmla="*/ 50299 h 175066"/>
                <a:gd name="connsiteX69" fmla="*/ 541289 w 1227446"/>
                <a:gd name="connsiteY69" fmla="*/ 56645 h 175066"/>
                <a:gd name="connsiteX70" fmla="*/ 557806 w 1227446"/>
                <a:gd name="connsiteY70" fmla="*/ 62337 h 175066"/>
                <a:gd name="connsiteX71" fmla="*/ 581230 w 1227446"/>
                <a:gd name="connsiteY71" fmla="*/ 71762 h 175066"/>
                <a:gd name="connsiteX72" fmla="*/ 594668 w 1227446"/>
                <a:gd name="connsiteY72" fmla="*/ 84361 h 175066"/>
                <a:gd name="connsiteX73" fmla="*/ 599054 w 1227446"/>
                <a:gd name="connsiteY73" fmla="*/ 101718 h 175066"/>
                <a:gd name="connsiteX74" fmla="*/ 592615 w 1227446"/>
                <a:gd name="connsiteY74" fmla="*/ 122528 h 175066"/>
                <a:gd name="connsiteX75" fmla="*/ 574697 w 1227446"/>
                <a:gd name="connsiteY75" fmla="*/ 136713 h 175066"/>
                <a:gd name="connsiteX76" fmla="*/ 547915 w 1227446"/>
                <a:gd name="connsiteY76" fmla="*/ 141845 h 175066"/>
                <a:gd name="connsiteX77" fmla="*/ 525425 w 1227446"/>
                <a:gd name="connsiteY77" fmla="*/ 138392 h 175066"/>
                <a:gd name="connsiteX78" fmla="*/ 508254 w 1227446"/>
                <a:gd name="connsiteY78" fmla="*/ 128501 h 175066"/>
                <a:gd name="connsiteX79" fmla="*/ 498082 w 1227446"/>
                <a:gd name="connsiteY79" fmla="*/ 113103 h 175066"/>
                <a:gd name="connsiteX80" fmla="*/ 520852 w 1227446"/>
                <a:gd name="connsiteY80" fmla="*/ 103211 h 175066"/>
                <a:gd name="connsiteX81" fmla="*/ 530931 w 1227446"/>
                <a:gd name="connsiteY81" fmla="*/ 116462 h 175066"/>
                <a:gd name="connsiteX82" fmla="*/ 548288 w 1227446"/>
                <a:gd name="connsiteY82" fmla="*/ 121502 h 175066"/>
                <a:gd name="connsiteX83" fmla="*/ 565645 w 1227446"/>
                <a:gd name="connsiteY83" fmla="*/ 116742 h 175066"/>
                <a:gd name="connsiteX84" fmla="*/ 571991 w 1227446"/>
                <a:gd name="connsiteY84" fmla="*/ 103958 h 175066"/>
                <a:gd name="connsiteX85" fmla="*/ 565179 w 1227446"/>
                <a:gd name="connsiteY85" fmla="*/ 91639 h 175066"/>
                <a:gd name="connsiteX86" fmla="*/ 543249 w 1227446"/>
                <a:gd name="connsiteY86" fmla="*/ 82867 h 175066"/>
                <a:gd name="connsiteX87" fmla="*/ 519732 w 1227446"/>
                <a:gd name="connsiteY87" fmla="*/ 73349 h 175066"/>
                <a:gd name="connsiteX88" fmla="*/ 506294 w 1227446"/>
                <a:gd name="connsiteY88" fmla="*/ 60751 h 175066"/>
                <a:gd name="connsiteX89" fmla="*/ 502002 w 1227446"/>
                <a:gd name="connsiteY89" fmla="*/ 43300 h 175066"/>
                <a:gd name="connsiteX90" fmla="*/ 515253 w 1227446"/>
                <a:gd name="connsiteY90" fmla="*/ 15584 h 175066"/>
                <a:gd name="connsiteX91" fmla="*/ 551461 w 1227446"/>
                <a:gd name="connsiteY91" fmla="*/ 5226 h 175066"/>
                <a:gd name="connsiteX92" fmla="*/ 582256 w 1227446"/>
                <a:gd name="connsiteY92" fmla="*/ 12598 h 175066"/>
                <a:gd name="connsiteX93" fmla="*/ 600173 w 1227446"/>
                <a:gd name="connsiteY93" fmla="*/ 33968 h 175066"/>
                <a:gd name="connsiteX94" fmla="*/ 577403 w 1227446"/>
                <a:gd name="connsiteY94" fmla="*/ 43673 h 175066"/>
                <a:gd name="connsiteX95" fmla="*/ 567232 w 1227446"/>
                <a:gd name="connsiteY95" fmla="*/ 30422 h 175066"/>
                <a:gd name="connsiteX96" fmla="*/ 551087 w 1227446"/>
                <a:gd name="connsiteY96" fmla="*/ 25569 h 175066"/>
                <a:gd name="connsiteX97" fmla="*/ 534850 w 1227446"/>
                <a:gd name="connsiteY97" fmla="*/ 29862 h 175066"/>
                <a:gd name="connsiteX98" fmla="*/ 528877 w 1227446"/>
                <a:gd name="connsiteY98" fmla="*/ 41434 h 175066"/>
                <a:gd name="connsiteX99" fmla="*/ 677255 w 1227446"/>
                <a:gd name="connsiteY99" fmla="*/ 110303 h 175066"/>
                <a:gd name="connsiteX100" fmla="*/ 697599 w 1227446"/>
                <a:gd name="connsiteY100" fmla="*/ 117956 h 175066"/>
                <a:gd name="connsiteX101" fmla="*/ 683321 w 1227446"/>
                <a:gd name="connsiteY101" fmla="*/ 135500 h 175066"/>
                <a:gd name="connsiteX102" fmla="*/ 658591 w 1227446"/>
                <a:gd name="connsiteY102" fmla="*/ 141845 h 175066"/>
                <a:gd name="connsiteX103" fmla="*/ 633115 w 1227446"/>
                <a:gd name="connsiteY103" fmla="*/ 135686 h 175066"/>
                <a:gd name="connsiteX104" fmla="*/ 616411 w 1227446"/>
                <a:gd name="connsiteY104" fmla="*/ 118235 h 175066"/>
                <a:gd name="connsiteX105" fmla="*/ 610439 w 1227446"/>
                <a:gd name="connsiteY105" fmla="*/ 91453 h 175066"/>
                <a:gd name="connsiteX106" fmla="*/ 616318 w 1227446"/>
                <a:gd name="connsiteY106" fmla="*/ 64950 h 175066"/>
                <a:gd name="connsiteX107" fmla="*/ 632835 w 1227446"/>
                <a:gd name="connsiteY107" fmla="*/ 47686 h 175066"/>
                <a:gd name="connsiteX108" fmla="*/ 658031 w 1227446"/>
                <a:gd name="connsiteY108" fmla="*/ 41620 h 175066"/>
                <a:gd name="connsiteX109" fmla="*/ 682481 w 1227446"/>
                <a:gd name="connsiteY109" fmla="*/ 47686 h 175066"/>
                <a:gd name="connsiteX110" fmla="*/ 696852 w 1227446"/>
                <a:gd name="connsiteY110" fmla="*/ 65137 h 175066"/>
                <a:gd name="connsiteX111" fmla="*/ 675949 w 1227446"/>
                <a:gd name="connsiteY111" fmla="*/ 72976 h 175066"/>
                <a:gd name="connsiteX112" fmla="*/ 668856 w 1227446"/>
                <a:gd name="connsiteY112" fmla="*/ 64110 h 175066"/>
                <a:gd name="connsiteX113" fmla="*/ 658218 w 1227446"/>
                <a:gd name="connsiteY113" fmla="*/ 61031 h 175066"/>
                <a:gd name="connsiteX114" fmla="*/ 641887 w 1227446"/>
                <a:gd name="connsiteY114" fmla="*/ 68776 h 175066"/>
                <a:gd name="connsiteX115" fmla="*/ 636008 w 1227446"/>
                <a:gd name="connsiteY115" fmla="*/ 91453 h 175066"/>
                <a:gd name="connsiteX116" fmla="*/ 642074 w 1227446"/>
                <a:gd name="connsiteY116" fmla="*/ 114223 h 175066"/>
                <a:gd name="connsiteX117" fmla="*/ 658778 w 1227446"/>
                <a:gd name="connsiteY117" fmla="*/ 122248 h 175066"/>
                <a:gd name="connsiteX118" fmla="*/ 669790 w 1227446"/>
                <a:gd name="connsiteY118" fmla="*/ 119169 h 175066"/>
                <a:gd name="connsiteX119" fmla="*/ 677255 w 1227446"/>
                <a:gd name="connsiteY119" fmla="*/ 110303 h 175066"/>
                <a:gd name="connsiteX120" fmla="*/ 789518 w 1227446"/>
                <a:gd name="connsiteY120" fmla="*/ 50952 h 175066"/>
                <a:gd name="connsiteX121" fmla="*/ 798010 w 1227446"/>
                <a:gd name="connsiteY121" fmla="*/ 77455 h 175066"/>
                <a:gd name="connsiteX122" fmla="*/ 798010 w 1227446"/>
                <a:gd name="connsiteY122" fmla="*/ 139606 h 175066"/>
                <a:gd name="connsiteX123" fmla="*/ 772814 w 1227446"/>
                <a:gd name="connsiteY123" fmla="*/ 139606 h 175066"/>
                <a:gd name="connsiteX124" fmla="*/ 772814 w 1227446"/>
                <a:gd name="connsiteY124" fmla="*/ 80441 h 175066"/>
                <a:gd name="connsiteX125" fmla="*/ 768615 w 1227446"/>
                <a:gd name="connsiteY125" fmla="*/ 66910 h 175066"/>
                <a:gd name="connsiteX126" fmla="*/ 755457 w 1227446"/>
                <a:gd name="connsiteY126" fmla="*/ 62524 h 175066"/>
                <a:gd name="connsiteX127" fmla="*/ 745565 w 1227446"/>
                <a:gd name="connsiteY127" fmla="*/ 64764 h 175066"/>
                <a:gd name="connsiteX128" fmla="*/ 738379 w 1227446"/>
                <a:gd name="connsiteY128" fmla="*/ 70923 h 175066"/>
                <a:gd name="connsiteX129" fmla="*/ 735673 w 1227446"/>
                <a:gd name="connsiteY129" fmla="*/ 79881 h 175066"/>
                <a:gd name="connsiteX130" fmla="*/ 735673 w 1227446"/>
                <a:gd name="connsiteY130" fmla="*/ 139606 h 175066"/>
                <a:gd name="connsiteX131" fmla="*/ 710477 w 1227446"/>
                <a:gd name="connsiteY131" fmla="*/ 139606 h 175066"/>
                <a:gd name="connsiteX132" fmla="*/ 710477 w 1227446"/>
                <a:gd name="connsiteY132" fmla="*/ 0 h 175066"/>
                <a:gd name="connsiteX133" fmla="*/ 735673 w 1227446"/>
                <a:gd name="connsiteY133" fmla="*/ 0 h 175066"/>
                <a:gd name="connsiteX134" fmla="*/ 735673 w 1227446"/>
                <a:gd name="connsiteY134" fmla="*/ 55432 h 175066"/>
                <a:gd name="connsiteX135" fmla="*/ 736606 w 1227446"/>
                <a:gd name="connsiteY135" fmla="*/ 55432 h 175066"/>
                <a:gd name="connsiteX136" fmla="*/ 747711 w 1227446"/>
                <a:gd name="connsiteY136" fmla="*/ 45260 h 175066"/>
                <a:gd name="connsiteX137" fmla="*/ 764789 w 1227446"/>
                <a:gd name="connsiteY137" fmla="*/ 41620 h 175066"/>
                <a:gd name="connsiteX138" fmla="*/ 789518 w 1227446"/>
                <a:gd name="connsiteY138" fmla="*/ 50952 h 175066"/>
                <a:gd name="connsiteX139" fmla="*/ 844185 w 1227446"/>
                <a:gd name="connsiteY139" fmla="*/ 6812 h 175066"/>
                <a:gd name="connsiteX140" fmla="*/ 848384 w 1227446"/>
                <a:gd name="connsiteY140" fmla="*/ 17171 h 175066"/>
                <a:gd name="connsiteX141" fmla="*/ 844185 w 1227446"/>
                <a:gd name="connsiteY141" fmla="*/ 27529 h 175066"/>
                <a:gd name="connsiteX142" fmla="*/ 833639 w 1227446"/>
                <a:gd name="connsiteY142" fmla="*/ 31915 h 175066"/>
                <a:gd name="connsiteX143" fmla="*/ 822908 w 1227446"/>
                <a:gd name="connsiteY143" fmla="*/ 27529 h 175066"/>
                <a:gd name="connsiteX144" fmla="*/ 818708 w 1227446"/>
                <a:gd name="connsiteY144" fmla="*/ 17171 h 175066"/>
                <a:gd name="connsiteX145" fmla="*/ 822908 w 1227446"/>
                <a:gd name="connsiteY145" fmla="*/ 6812 h 175066"/>
                <a:gd name="connsiteX146" fmla="*/ 833639 w 1227446"/>
                <a:gd name="connsiteY146" fmla="*/ 2613 h 175066"/>
                <a:gd name="connsiteX147" fmla="*/ 844185 w 1227446"/>
                <a:gd name="connsiteY147" fmla="*/ 6812 h 175066"/>
                <a:gd name="connsiteX148" fmla="*/ 820948 w 1227446"/>
                <a:gd name="connsiteY148" fmla="*/ 43860 h 175066"/>
                <a:gd name="connsiteX149" fmla="*/ 846144 w 1227446"/>
                <a:gd name="connsiteY149" fmla="*/ 43860 h 175066"/>
                <a:gd name="connsiteX150" fmla="*/ 846144 w 1227446"/>
                <a:gd name="connsiteY150" fmla="*/ 139606 h 175066"/>
                <a:gd name="connsiteX151" fmla="*/ 820948 w 1227446"/>
                <a:gd name="connsiteY151" fmla="*/ 139606 h 175066"/>
                <a:gd name="connsiteX152" fmla="*/ 820948 w 1227446"/>
                <a:gd name="connsiteY152" fmla="*/ 43860 h 175066"/>
                <a:gd name="connsiteX153" fmla="*/ 945996 w 1227446"/>
                <a:gd name="connsiteY153" fmla="*/ 47966 h 175066"/>
                <a:gd name="connsiteX154" fmla="*/ 923599 w 1227446"/>
                <a:gd name="connsiteY154" fmla="*/ 41620 h 175066"/>
                <a:gd name="connsiteX155" fmla="*/ 906988 w 1227446"/>
                <a:gd name="connsiteY155" fmla="*/ 45353 h 175066"/>
                <a:gd name="connsiteX156" fmla="*/ 895977 w 1227446"/>
                <a:gd name="connsiteY156" fmla="*/ 55618 h 175066"/>
                <a:gd name="connsiteX157" fmla="*/ 895044 w 1227446"/>
                <a:gd name="connsiteY157" fmla="*/ 55618 h 175066"/>
                <a:gd name="connsiteX158" fmla="*/ 895044 w 1227446"/>
                <a:gd name="connsiteY158" fmla="*/ 43860 h 175066"/>
                <a:gd name="connsiteX159" fmla="*/ 869847 w 1227446"/>
                <a:gd name="connsiteY159" fmla="*/ 43860 h 175066"/>
                <a:gd name="connsiteX160" fmla="*/ 869847 w 1227446"/>
                <a:gd name="connsiteY160" fmla="*/ 175067 h 175066"/>
                <a:gd name="connsiteX161" fmla="*/ 895044 w 1227446"/>
                <a:gd name="connsiteY161" fmla="*/ 175067 h 175066"/>
                <a:gd name="connsiteX162" fmla="*/ 895044 w 1227446"/>
                <a:gd name="connsiteY162" fmla="*/ 128034 h 175066"/>
                <a:gd name="connsiteX163" fmla="*/ 895977 w 1227446"/>
                <a:gd name="connsiteY163" fmla="*/ 128034 h 175066"/>
                <a:gd name="connsiteX164" fmla="*/ 906988 w 1227446"/>
                <a:gd name="connsiteY164" fmla="*/ 138206 h 175066"/>
                <a:gd name="connsiteX165" fmla="*/ 923786 w 1227446"/>
                <a:gd name="connsiteY165" fmla="*/ 141845 h 175066"/>
                <a:gd name="connsiteX166" fmla="*/ 946369 w 1227446"/>
                <a:gd name="connsiteY166" fmla="*/ 135686 h 175066"/>
                <a:gd name="connsiteX167" fmla="*/ 961207 w 1227446"/>
                <a:gd name="connsiteY167" fmla="*/ 118235 h 175066"/>
                <a:gd name="connsiteX168" fmla="*/ 966526 w 1227446"/>
                <a:gd name="connsiteY168" fmla="*/ 91826 h 175066"/>
                <a:gd name="connsiteX169" fmla="*/ 961114 w 1227446"/>
                <a:gd name="connsiteY169" fmla="*/ 65510 h 175066"/>
                <a:gd name="connsiteX170" fmla="*/ 945996 w 1227446"/>
                <a:gd name="connsiteY170" fmla="*/ 47966 h 175066"/>
                <a:gd name="connsiteX171" fmla="*/ 937784 w 1227446"/>
                <a:gd name="connsiteY171" fmla="*/ 107784 h 175066"/>
                <a:gd name="connsiteX172" fmla="*/ 929478 w 1227446"/>
                <a:gd name="connsiteY172" fmla="*/ 118329 h 175066"/>
                <a:gd name="connsiteX173" fmla="*/ 916880 w 1227446"/>
                <a:gd name="connsiteY173" fmla="*/ 122062 h 175066"/>
                <a:gd name="connsiteX174" fmla="*/ 905962 w 1227446"/>
                <a:gd name="connsiteY174" fmla="*/ 119449 h 175066"/>
                <a:gd name="connsiteX175" fmla="*/ 898030 w 1227446"/>
                <a:gd name="connsiteY175" fmla="*/ 112356 h 175066"/>
                <a:gd name="connsiteX176" fmla="*/ 895044 w 1227446"/>
                <a:gd name="connsiteY176" fmla="*/ 102465 h 175066"/>
                <a:gd name="connsiteX177" fmla="*/ 895044 w 1227446"/>
                <a:gd name="connsiteY177" fmla="*/ 81001 h 175066"/>
                <a:gd name="connsiteX178" fmla="*/ 898030 w 1227446"/>
                <a:gd name="connsiteY178" fmla="*/ 70923 h 175066"/>
                <a:gd name="connsiteX179" fmla="*/ 905962 w 1227446"/>
                <a:gd name="connsiteY179" fmla="*/ 63924 h 175066"/>
                <a:gd name="connsiteX180" fmla="*/ 916880 w 1227446"/>
                <a:gd name="connsiteY180" fmla="*/ 61404 h 175066"/>
                <a:gd name="connsiteX181" fmla="*/ 934238 w 1227446"/>
                <a:gd name="connsiteY181" fmla="*/ 69523 h 175066"/>
                <a:gd name="connsiteX182" fmla="*/ 940770 w 1227446"/>
                <a:gd name="connsiteY182" fmla="*/ 91826 h 175066"/>
                <a:gd name="connsiteX183" fmla="*/ 937784 w 1227446"/>
                <a:gd name="connsiteY183" fmla="*/ 107784 h 175066"/>
                <a:gd name="connsiteX184" fmla="*/ 1062925 w 1227446"/>
                <a:gd name="connsiteY184" fmla="*/ 50952 h 175066"/>
                <a:gd name="connsiteX185" fmla="*/ 1071417 w 1227446"/>
                <a:gd name="connsiteY185" fmla="*/ 77455 h 175066"/>
                <a:gd name="connsiteX186" fmla="*/ 1071417 w 1227446"/>
                <a:gd name="connsiteY186" fmla="*/ 139606 h 175066"/>
                <a:gd name="connsiteX187" fmla="*/ 1046221 w 1227446"/>
                <a:gd name="connsiteY187" fmla="*/ 139606 h 175066"/>
                <a:gd name="connsiteX188" fmla="*/ 1046221 w 1227446"/>
                <a:gd name="connsiteY188" fmla="*/ 80441 h 175066"/>
                <a:gd name="connsiteX189" fmla="*/ 1042021 w 1227446"/>
                <a:gd name="connsiteY189" fmla="*/ 66910 h 175066"/>
                <a:gd name="connsiteX190" fmla="*/ 1028863 w 1227446"/>
                <a:gd name="connsiteY190" fmla="*/ 62524 h 175066"/>
                <a:gd name="connsiteX191" fmla="*/ 1018972 w 1227446"/>
                <a:gd name="connsiteY191" fmla="*/ 64764 h 175066"/>
                <a:gd name="connsiteX192" fmla="*/ 1011786 w 1227446"/>
                <a:gd name="connsiteY192" fmla="*/ 70923 h 175066"/>
                <a:gd name="connsiteX193" fmla="*/ 1009080 w 1227446"/>
                <a:gd name="connsiteY193" fmla="*/ 79881 h 175066"/>
                <a:gd name="connsiteX194" fmla="*/ 1009080 w 1227446"/>
                <a:gd name="connsiteY194" fmla="*/ 139606 h 175066"/>
                <a:gd name="connsiteX195" fmla="*/ 983883 w 1227446"/>
                <a:gd name="connsiteY195" fmla="*/ 139606 h 175066"/>
                <a:gd name="connsiteX196" fmla="*/ 983883 w 1227446"/>
                <a:gd name="connsiteY196" fmla="*/ 0 h 175066"/>
                <a:gd name="connsiteX197" fmla="*/ 1009080 w 1227446"/>
                <a:gd name="connsiteY197" fmla="*/ 0 h 175066"/>
                <a:gd name="connsiteX198" fmla="*/ 1009080 w 1227446"/>
                <a:gd name="connsiteY198" fmla="*/ 55432 h 175066"/>
                <a:gd name="connsiteX199" fmla="*/ 1010013 w 1227446"/>
                <a:gd name="connsiteY199" fmla="*/ 55432 h 175066"/>
                <a:gd name="connsiteX200" fmla="*/ 1021118 w 1227446"/>
                <a:gd name="connsiteY200" fmla="*/ 45260 h 175066"/>
                <a:gd name="connsiteX201" fmla="*/ 1038195 w 1227446"/>
                <a:gd name="connsiteY201" fmla="*/ 41620 h 175066"/>
                <a:gd name="connsiteX202" fmla="*/ 1062925 w 1227446"/>
                <a:gd name="connsiteY202" fmla="*/ 50952 h 175066"/>
                <a:gd name="connsiteX203" fmla="*/ 1162683 w 1227446"/>
                <a:gd name="connsiteY203" fmla="*/ 47686 h 175066"/>
                <a:gd name="connsiteX204" fmla="*/ 1136554 w 1227446"/>
                <a:gd name="connsiteY204" fmla="*/ 41620 h 175066"/>
                <a:gd name="connsiteX205" fmla="*/ 1110424 w 1227446"/>
                <a:gd name="connsiteY205" fmla="*/ 47686 h 175066"/>
                <a:gd name="connsiteX206" fmla="*/ 1093347 w 1227446"/>
                <a:gd name="connsiteY206" fmla="*/ 64950 h 175066"/>
                <a:gd name="connsiteX207" fmla="*/ 1087281 w 1227446"/>
                <a:gd name="connsiteY207" fmla="*/ 91639 h 175066"/>
                <a:gd name="connsiteX208" fmla="*/ 1093347 w 1227446"/>
                <a:gd name="connsiteY208" fmla="*/ 118235 h 175066"/>
                <a:gd name="connsiteX209" fmla="*/ 1110424 w 1227446"/>
                <a:gd name="connsiteY209" fmla="*/ 135686 h 175066"/>
                <a:gd name="connsiteX210" fmla="*/ 1136554 w 1227446"/>
                <a:gd name="connsiteY210" fmla="*/ 141845 h 175066"/>
                <a:gd name="connsiteX211" fmla="*/ 1162496 w 1227446"/>
                <a:gd name="connsiteY211" fmla="*/ 135686 h 175066"/>
                <a:gd name="connsiteX212" fmla="*/ 1179574 w 1227446"/>
                <a:gd name="connsiteY212" fmla="*/ 118235 h 175066"/>
                <a:gd name="connsiteX213" fmla="*/ 1185640 w 1227446"/>
                <a:gd name="connsiteY213" fmla="*/ 91639 h 175066"/>
                <a:gd name="connsiteX214" fmla="*/ 1179667 w 1227446"/>
                <a:gd name="connsiteY214" fmla="*/ 64950 h 175066"/>
                <a:gd name="connsiteX215" fmla="*/ 1162683 w 1227446"/>
                <a:gd name="connsiteY215" fmla="*/ 47686 h 175066"/>
                <a:gd name="connsiteX216" fmla="*/ 1153445 w 1227446"/>
                <a:gd name="connsiteY216" fmla="*/ 114129 h 175066"/>
                <a:gd name="connsiteX217" fmla="*/ 1136554 w 1227446"/>
                <a:gd name="connsiteY217" fmla="*/ 122248 h 175066"/>
                <a:gd name="connsiteX218" fmla="*/ 1119476 w 1227446"/>
                <a:gd name="connsiteY218" fmla="*/ 114223 h 175066"/>
                <a:gd name="connsiteX219" fmla="*/ 1113411 w 1227446"/>
                <a:gd name="connsiteY219" fmla="*/ 91639 h 175066"/>
                <a:gd name="connsiteX220" fmla="*/ 1119476 w 1227446"/>
                <a:gd name="connsiteY220" fmla="*/ 69056 h 175066"/>
                <a:gd name="connsiteX221" fmla="*/ 1136554 w 1227446"/>
                <a:gd name="connsiteY221" fmla="*/ 61031 h 175066"/>
                <a:gd name="connsiteX222" fmla="*/ 1153538 w 1227446"/>
                <a:gd name="connsiteY222" fmla="*/ 69056 h 175066"/>
                <a:gd name="connsiteX223" fmla="*/ 1159697 w 1227446"/>
                <a:gd name="connsiteY223" fmla="*/ 91639 h 175066"/>
                <a:gd name="connsiteX224" fmla="*/ 1153445 w 1227446"/>
                <a:gd name="connsiteY224" fmla="*/ 114129 h 175066"/>
                <a:gd name="connsiteX225" fmla="*/ 1227447 w 1227446"/>
                <a:gd name="connsiteY225" fmla="*/ 0 h 175066"/>
                <a:gd name="connsiteX226" fmla="*/ 1227447 w 1227446"/>
                <a:gd name="connsiteY226" fmla="*/ 139606 h 175066"/>
                <a:gd name="connsiteX227" fmla="*/ 1202250 w 1227446"/>
                <a:gd name="connsiteY227" fmla="*/ 139606 h 175066"/>
                <a:gd name="connsiteX228" fmla="*/ 1202250 w 1227446"/>
                <a:gd name="connsiteY228" fmla="*/ 0 h 175066"/>
                <a:gd name="connsiteX229" fmla="*/ 1227447 w 1227446"/>
                <a:gd name="connsiteY229" fmla="*/ 0 h 17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</a:cxnLst>
              <a:rect l="l" t="t" r="r" b="b"/>
              <a:pathLst>
                <a:path w="1227446" h="175066">
                  <a:moveTo>
                    <a:pt x="0" y="139606"/>
                  </a:moveTo>
                  <a:lnTo>
                    <a:pt x="33222" y="139606"/>
                  </a:lnTo>
                  <a:lnTo>
                    <a:pt x="47966" y="114036"/>
                  </a:lnTo>
                  <a:lnTo>
                    <a:pt x="96305" y="114036"/>
                  </a:lnTo>
                  <a:lnTo>
                    <a:pt x="96305" y="139606"/>
                  </a:lnTo>
                  <a:lnTo>
                    <a:pt x="129714" y="139606"/>
                  </a:lnTo>
                  <a:lnTo>
                    <a:pt x="129714" y="7466"/>
                  </a:lnTo>
                  <a:lnTo>
                    <a:pt x="77455" y="7466"/>
                  </a:lnTo>
                  <a:lnTo>
                    <a:pt x="0" y="139606"/>
                  </a:lnTo>
                  <a:close/>
                  <a:moveTo>
                    <a:pt x="96305" y="32102"/>
                  </a:moveTo>
                  <a:lnTo>
                    <a:pt x="96305" y="89027"/>
                  </a:lnTo>
                  <a:lnTo>
                    <a:pt x="62524" y="89027"/>
                  </a:lnTo>
                  <a:lnTo>
                    <a:pt x="95559" y="32102"/>
                  </a:lnTo>
                  <a:lnTo>
                    <a:pt x="96305" y="32102"/>
                  </a:lnTo>
                  <a:close/>
                  <a:moveTo>
                    <a:pt x="250469" y="7466"/>
                  </a:moveTo>
                  <a:lnTo>
                    <a:pt x="307020" y="7466"/>
                  </a:lnTo>
                  <a:lnTo>
                    <a:pt x="307020" y="139606"/>
                  </a:lnTo>
                  <a:lnTo>
                    <a:pt x="274545" y="139606"/>
                  </a:lnTo>
                  <a:lnTo>
                    <a:pt x="274545" y="33222"/>
                  </a:lnTo>
                  <a:lnTo>
                    <a:pt x="273425" y="33222"/>
                  </a:lnTo>
                  <a:lnTo>
                    <a:pt x="243750" y="139606"/>
                  </a:lnTo>
                  <a:lnTo>
                    <a:pt x="211275" y="139606"/>
                  </a:lnTo>
                  <a:lnTo>
                    <a:pt x="181599" y="33222"/>
                  </a:lnTo>
                  <a:lnTo>
                    <a:pt x="180479" y="33222"/>
                  </a:lnTo>
                  <a:lnTo>
                    <a:pt x="180479" y="139606"/>
                  </a:lnTo>
                  <a:lnTo>
                    <a:pt x="150244" y="139606"/>
                  </a:lnTo>
                  <a:lnTo>
                    <a:pt x="150244" y="7466"/>
                  </a:lnTo>
                  <a:lnTo>
                    <a:pt x="205676" y="7466"/>
                  </a:lnTo>
                  <a:lnTo>
                    <a:pt x="223220" y="80068"/>
                  </a:lnTo>
                  <a:cubicBezTo>
                    <a:pt x="224209" y="84305"/>
                    <a:pt x="225049" y="88280"/>
                    <a:pt x="225739" y="92013"/>
                  </a:cubicBezTo>
                  <a:cubicBezTo>
                    <a:pt x="226430" y="95746"/>
                    <a:pt x="227008" y="99478"/>
                    <a:pt x="227512" y="103211"/>
                  </a:cubicBezTo>
                  <a:lnTo>
                    <a:pt x="228445" y="103211"/>
                  </a:lnTo>
                  <a:cubicBezTo>
                    <a:pt x="228949" y="99478"/>
                    <a:pt x="229528" y="95746"/>
                    <a:pt x="230219" y="92013"/>
                  </a:cubicBezTo>
                  <a:cubicBezTo>
                    <a:pt x="230909" y="88280"/>
                    <a:pt x="231749" y="84305"/>
                    <a:pt x="232738" y="80068"/>
                  </a:cubicBezTo>
                  <a:lnTo>
                    <a:pt x="250469" y="7466"/>
                  </a:lnTo>
                  <a:close/>
                  <a:moveTo>
                    <a:pt x="354800" y="42554"/>
                  </a:moveTo>
                  <a:cubicBezTo>
                    <a:pt x="354800" y="45297"/>
                    <a:pt x="355696" y="47630"/>
                    <a:pt x="357506" y="49553"/>
                  </a:cubicBezTo>
                  <a:cubicBezTo>
                    <a:pt x="359316" y="51475"/>
                    <a:pt x="362172" y="53155"/>
                    <a:pt x="366091" y="54592"/>
                  </a:cubicBezTo>
                  <a:cubicBezTo>
                    <a:pt x="370011" y="56029"/>
                    <a:pt x="375087" y="57541"/>
                    <a:pt x="381302" y="59164"/>
                  </a:cubicBezTo>
                  <a:cubicBezTo>
                    <a:pt x="392501" y="61908"/>
                    <a:pt x="401310" y="65100"/>
                    <a:pt x="407712" y="68776"/>
                  </a:cubicBezTo>
                  <a:cubicBezTo>
                    <a:pt x="414113" y="72453"/>
                    <a:pt x="418686" y="76764"/>
                    <a:pt x="421430" y="81748"/>
                  </a:cubicBezTo>
                  <a:cubicBezTo>
                    <a:pt x="424173" y="86731"/>
                    <a:pt x="425536" y="92573"/>
                    <a:pt x="425536" y="99292"/>
                  </a:cubicBezTo>
                  <a:cubicBezTo>
                    <a:pt x="425536" y="107504"/>
                    <a:pt x="423240" y="114820"/>
                    <a:pt x="418630" y="121222"/>
                  </a:cubicBezTo>
                  <a:cubicBezTo>
                    <a:pt x="414020" y="127623"/>
                    <a:pt x="407581" y="132663"/>
                    <a:pt x="399313" y="136339"/>
                  </a:cubicBezTo>
                  <a:cubicBezTo>
                    <a:pt x="391045" y="140016"/>
                    <a:pt x="381358" y="141845"/>
                    <a:pt x="370291" y="141845"/>
                  </a:cubicBezTo>
                  <a:cubicBezTo>
                    <a:pt x="360959" y="141845"/>
                    <a:pt x="352653" y="140669"/>
                    <a:pt x="345375" y="138299"/>
                  </a:cubicBezTo>
                  <a:cubicBezTo>
                    <a:pt x="338096" y="135929"/>
                    <a:pt x="332086" y="132513"/>
                    <a:pt x="327364" y="128034"/>
                  </a:cubicBezTo>
                  <a:cubicBezTo>
                    <a:pt x="322642" y="123555"/>
                    <a:pt x="319338" y="118142"/>
                    <a:pt x="317472" y="111796"/>
                  </a:cubicBezTo>
                  <a:lnTo>
                    <a:pt x="346401" y="100412"/>
                  </a:lnTo>
                  <a:cubicBezTo>
                    <a:pt x="347763" y="105395"/>
                    <a:pt x="350638" y="109426"/>
                    <a:pt x="354986" y="112543"/>
                  </a:cubicBezTo>
                  <a:cubicBezTo>
                    <a:pt x="359335" y="115660"/>
                    <a:pt x="364505" y="117209"/>
                    <a:pt x="370477" y="117209"/>
                  </a:cubicBezTo>
                  <a:cubicBezTo>
                    <a:pt x="377066" y="117209"/>
                    <a:pt x="382198" y="115847"/>
                    <a:pt x="385875" y="113103"/>
                  </a:cubicBezTo>
                  <a:cubicBezTo>
                    <a:pt x="389552" y="110359"/>
                    <a:pt x="391381" y="106888"/>
                    <a:pt x="391381" y="102651"/>
                  </a:cubicBezTo>
                  <a:cubicBezTo>
                    <a:pt x="391381" y="98414"/>
                    <a:pt x="389291" y="94999"/>
                    <a:pt x="385129" y="92759"/>
                  </a:cubicBezTo>
                  <a:cubicBezTo>
                    <a:pt x="380966" y="90520"/>
                    <a:pt x="374210" y="88149"/>
                    <a:pt x="364878" y="85667"/>
                  </a:cubicBezTo>
                  <a:cubicBezTo>
                    <a:pt x="353811" y="82811"/>
                    <a:pt x="345039" y="79564"/>
                    <a:pt x="338562" y="75962"/>
                  </a:cubicBezTo>
                  <a:cubicBezTo>
                    <a:pt x="332086" y="72360"/>
                    <a:pt x="327495" y="68067"/>
                    <a:pt x="324751" y="63084"/>
                  </a:cubicBezTo>
                  <a:cubicBezTo>
                    <a:pt x="322007" y="58101"/>
                    <a:pt x="320645" y="52259"/>
                    <a:pt x="320645" y="45540"/>
                  </a:cubicBezTo>
                  <a:cubicBezTo>
                    <a:pt x="320645" y="33222"/>
                    <a:pt x="325367" y="23423"/>
                    <a:pt x="334829" y="16144"/>
                  </a:cubicBezTo>
                  <a:cubicBezTo>
                    <a:pt x="344292" y="8865"/>
                    <a:pt x="357413" y="5226"/>
                    <a:pt x="374210" y="5226"/>
                  </a:cubicBezTo>
                  <a:cubicBezTo>
                    <a:pt x="387891" y="5226"/>
                    <a:pt x="399126" y="7783"/>
                    <a:pt x="407898" y="12878"/>
                  </a:cubicBezTo>
                  <a:cubicBezTo>
                    <a:pt x="416670" y="17973"/>
                    <a:pt x="422736" y="25513"/>
                    <a:pt x="426096" y="35461"/>
                  </a:cubicBezTo>
                  <a:lnTo>
                    <a:pt x="396980" y="46473"/>
                  </a:lnTo>
                  <a:cubicBezTo>
                    <a:pt x="395487" y="41490"/>
                    <a:pt x="392594" y="37477"/>
                    <a:pt x="388301" y="34435"/>
                  </a:cubicBezTo>
                  <a:cubicBezTo>
                    <a:pt x="384009" y="31393"/>
                    <a:pt x="379193" y="29862"/>
                    <a:pt x="373837" y="29862"/>
                  </a:cubicBezTo>
                  <a:cubicBezTo>
                    <a:pt x="367995" y="29862"/>
                    <a:pt x="363348" y="31038"/>
                    <a:pt x="359932" y="33408"/>
                  </a:cubicBezTo>
                  <a:cubicBezTo>
                    <a:pt x="356517" y="35779"/>
                    <a:pt x="354800" y="38821"/>
                    <a:pt x="354800" y="42554"/>
                  </a:cubicBezTo>
                  <a:close/>
                  <a:moveTo>
                    <a:pt x="528877" y="41434"/>
                  </a:moveTo>
                  <a:cubicBezTo>
                    <a:pt x="528877" y="44924"/>
                    <a:pt x="529867" y="47873"/>
                    <a:pt x="531864" y="50299"/>
                  </a:cubicBezTo>
                  <a:cubicBezTo>
                    <a:pt x="533861" y="52725"/>
                    <a:pt x="536996" y="54834"/>
                    <a:pt x="541289" y="56645"/>
                  </a:cubicBezTo>
                  <a:cubicBezTo>
                    <a:pt x="545582" y="58455"/>
                    <a:pt x="551087" y="60340"/>
                    <a:pt x="557806" y="62337"/>
                  </a:cubicBezTo>
                  <a:cubicBezTo>
                    <a:pt x="567381" y="65081"/>
                    <a:pt x="575201" y="68216"/>
                    <a:pt x="581230" y="71762"/>
                  </a:cubicBezTo>
                  <a:cubicBezTo>
                    <a:pt x="587258" y="75309"/>
                    <a:pt x="591737" y="79508"/>
                    <a:pt x="594668" y="84361"/>
                  </a:cubicBezTo>
                  <a:cubicBezTo>
                    <a:pt x="597598" y="89213"/>
                    <a:pt x="599054" y="94999"/>
                    <a:pt x="599054" y="101718"/>
                  </a:cubicBezTo>
                  <a:cubicBezTo>
                    <a:pt x="599054" y="109557"/>
                    <a:pt x="596907" y="116500"/>
                    <a:pt x="592615" y="122528"/>
                  </a:cubicBezTo>
                  <a:cubicBezTo>
                    <a:pt x="588322" y="128557"/>
                    <a:pt x="582349" y="133297"/>
                    <a:pt x="574697" y="136713"/>
                  </a:cubicBezTo>
                  <a:cubicBezTo>
                    <a:pt x="567045" y="140128"/>
                    <a:pt x="558124" y="141845"/>
                    <a:pt x="547915" y="141845"/>
                  </a:cubicBezTo>
                  <a:cubicBezTo>
                    <a:pt x="539703" y="141845"/>
                    <a:pt x="532200" y="140688"/>
                    <a:pt x="525425" y="138392"/>
                  </a:cubicBezTo>
                  <a:cubicBezTo>
                    <a:pt x="518650" y="136097"/>
                    <a:pt x="512920" y="132793"/>
                    <a:pt x="508254" y="128501"/>
                  </a:cubicBezTo>
                  <a:cubicBezTo>
                    <a:pt x="503588" y="124208"/>
                    <a:pt x="500191" y="119075"/>
                    <a:pt x="498082" y="113103"/>
                  </a:cubicBezTo>
                  <a:lnTo>
                    <a:pt x="520852" y="103211"/>
                  </a:lnTo>
                  <a:cubicBezTo>
                    <a:pt x="522588" y="108680"/>
                    <a:pt x="525947" y="113103"/>
                    <a:pt x="530931" y="116462"/>
                  </a:cubicBezTo>
                  <a:cubicBezTo>
                    <a:pt x="535914" y="119822"/>
                    <a:pt x="541700" y="121502"/>
                    <a:pt x="548288" y="121502"/>
                  </a:cubicBezTo>
                  <a:cubicBezTo>
                    <a:pt x="555623" y="121502"/>
                    <a:pt x="561409" y="119915"/>
                    <a:pt x="565645" y="116742"/>
                  </a:cubicBezTo>
                  <a:cubicBezTo>
                    <a:pt x="569882" y="113570"/>
                    <a:pt x="571991" y="109314"/>
                    <a:pt x="571991" y="103958"/>
                  </a:cubicBezTo>
                  <a:cubicBezTo>
                    <a:pt x="571991" y="98601"/>
                    <a:pt x="569714" y="94495"/>
                    <a:pt x="565179" y="91639"/>
                  </a:cubicBezTo>
                  <a:cubicBezTo>
                    <a:pt x="560643" y="88784"/>
                    <a:pt x="553327" y="85854"/>
                    <a:pt x="543249" y="82867"/>
                  </a:cubicBezTo>
                  <a:cubicBezTo>
                    <a:pt x="533674" y="80012"/>
                    <a:pt x="525835" y="76839"/>
                    <a:pt x="519732" y="73349"/>
                  </a:cubicBezTo>
                  <a:cubicBezTo>
                    <a:pt x="513629" y="69859"/>
                    <a:pt x="509150" y="65659"/>
                    <a:pt x="506294" y="60751"/>
                  </a:cubicBezTo>
                  <a:cubicBezTo>
                    <a:pt x="503439" y="55842"/>
                    <a:pt x="502002" y="50019"/>
                    <a:pt x="502002" y="43300"/>
                  </a:cubicBezTo>
                  <a:cubicBezTo>
                    <a:pt x="502002" y="31729"/>
                    <a:pt x="506425" y="22490"/>
                    <a:pt x="515253" y="15584"/>
                  </a:cubicBezTo>
                  <a:cubicBezTo>
                    <a:pt x="524081" y="8679"/>
                    <a:pt x="536156" y="5226"/>
                    <a:pt x="551461" y="5226"/>
                  </a:cubicBezTo>
                  <a:cubicBezTo>
                    <a:pt x="563536" y="5226"/>
                    <a:pt x="573801" y="7689"/>
                    <a:pt x="582256" y="12598"/>
                  </a:cubicBezTo>
                  <a:cubicBezTo>
                    <a:pt x="590711" y="17507"/>
                    <a:pt x="596683" y="24636"/>
                    <a:pt x="600173" y="33968"/>
                  </a:cubicBezTo>
                  <a:lnTo>
                    <a:pt x="577403" y="43673"/>
                  </a:lnTo>
                  <a:cubicBezTo>
                    <a:pt x="575294" y="38074"/>
                    <a:pt x="571898" y="33651"/>
                    <a:pt x="567232" y="30422"/>
                  </a:cubicBezTo>
                  <a:cubicBezTo>
                    <a:pt x="562566" y="27193"/>
                    <a:pt x="557191" y="25569"/>
                    <a:pt x="551087" y="25569"/>
                  </a:cubicBezTo>
                  <a:cubicBezTo>
                    <a:pt x="544238" y="25569"/>
                    <a:pt x="538825" y="27007"/>
                    <a:pt x="534850" y="29862"/>
                  </a:cubicBezTo>
                  <a:cubicBezTo>
                    <a:pt x="530875" y="32718"/>
                    <a:pt x="528877" y="36581"/>
                    <a:pt x="528877" y="41434"/>
                  </a:cubicBezTo>
                  <a:close/>
                  <a:moveTo>
                    <a:pt x="677255" y="110303"/>
                  </a:moveTo>
                  <a:lnTo>
                    <a:pt x="697599" y="117956"/>
                  </a:lnTo>
                  <a:cubicBezTo>
                    <a:pt x="694986" y="125421"/>
                    <a:pt x="690226" y="131263"/>
                    <a:pt x="683321" y="135500"/>
                  </a:cubicBezTo>
                  <a:cubicBezTo>
                    <a:pt x="676415" y="139736"/>
                    <a:pt x="668166" y="141845"/>
                    <a:pt x="658591" y="141845"/>
                  </a:cubicBezTo>
                  <a:cubicBezTo>
                    <a:pt x="649017" y="141845"/>
                    <a:pt x="640263" y="139792"/>
                    <a:pt x="633115" y="135686"/>
                  </a:cubicBezTo>
                  <a:cubicBezTo>
                    <a:pt x="625967" y="131580"/>
                    <a:pt x="620386" y="125757"/>
                    <a:pt x="616411" y="118235"/>
                  </a:cubicBezTo>
                  <a:cubicBezTo>
                    <a:pt x="612436" y="110714"/>
                    <a:pt x="610439" y="101774"/>
                    <a:pt x="610439" y="91453"/>
                  </a:cubicBezTo>
                  <a:cubicBezTo>
                    <a:pt x="610439" y="81132"/>
                    <a:pt x="612398" y="72416"/>
                    <a:pt x="616318" y="64950"/>
                  </a:cubicBezTo>
                  <a:cubicBezTo>
                    <a:pt x="620237" y="57485"/>
                    <a:pt x="625743" y="51736"/>
                    <a:pt x="632835" y="47686"/>
                  </a:cubicBezTo>
                  <a:cubicBezTo>
                    <a:pt x="639927" y="43636"/>
                    <a:pt x="648326" y="41620"/>
                    <a:pt x="658031" y="41620"/>
                  </a:cubicBezTo>
                  <a:cubicBezTo>
                    <a:pt x="667737" y="41620"/>
                    <a:pt x="675762" y="43636"/>
                    <a:pt x="682481" y="47686"/>
                  </a:cubicBezTo>
                  <a:cubicBezTo>
                    <a:pt x="689200" y="51736"/>
                    <a:pt x="693997" y="57541"/>
                    <a:pt x="696852" y="65137"/>
                  </a:cubicBezTo>
                  <a:lnTo>
                    <a:pt x="675949" y="72976"/>
                  </a:lnTo>
                  <a:cubicBezTo>
                    <a:pt x="674082" y="69112"/>
                    <a:pt x="671712" y="66163"/>
                    <a:pt x="668856" y="64110"/>
                  </a:cubicBezTo>
                  <a:cubicBezTo>
                    <a:pt x="666001" y="62057"/>
                    <a:pt x="662455" y="61031"/>
                    <a:pt x="658218" y="61031"/>
                  </a:cubicBezTo>
                  <a:cubicBezTo>
                    <a:pt x="651256" y="61031"/>
                    <a:pt x="645806" y="63606"/>
                    <a:pt x="641887" y="68776"/>
                  </a:cubicBezTo>
                  <a:cubicBezTo>
                    <a:pt x="637968" y="73946"/>
                    <a:pt x="636008" y="81505"/>
                    <a:pt x="636008" y="91453"/>
                  </a:cubicBezTo>
                  <a:cubicBezTo>
                    <a:pt x="636008" y="101401"/>
                    <a:pt x="638024" y="108866"/>
                    <a:pt x="642074" y="114223"/>
                  </a:cubicBezTo>
                  <a:cubicBezTo>
                    <a:pt x="646124" y="119579"/>
                    <a:pt x="651686" y="122248"/>
                    <a:pt x="658778" y="122248"/>
                  </a:cubicBezTo>
                  <a:cubicBezTo>
                    <a:pt x="663015" y="122248"/>
                    <a:pt x="666673" y="121222"/>
                    <a:pt x="669790" y="119169"/>
                  </a:cubicBezTo>
                  <a:cubicBezTo>
                    <a:pt x="672906" y="117116"/>
                    <a:pt x="675389" y="114167"/>
                    <a:pt x="677255" y="110303"/>
                  </a:cubicBezTo>
                  <a:close/>
                  <a:moveTo>
                    <a:pt x="789518" y="50952"/>
                  </a:moveTo>
                  <a:cubicBezTo>
                    <a:pt x="795173" y="57167"/>
                    <a:pt x="798010" y="66014"/>
                    <a:pt x="798010" y="77455"/>
                  </a:cubicBezTo>
                  <a:lnTo>
                    <a:pt x="798010" y="139606"/>
                  </a:lnTo>
                  <a:lnTo>
                    <a:pt x="772814" y="139606"/>
                  </a:lnTo>
                  <a:lnTo>
                    <a:pt x="772814" y="80441"/>
                  </a:lnTo>
                  <a:cubicBezTo>
                    <a:pt x="772814" y="74338"/>
                    <a:pt x="771414" y="69840"/>
                    <a:pt x="768615" y="66910"/>
                  </a:cubicBezTo>
                  <a:cubicBezTo>
                    <a:pt x="765815" y="63980"/>
                    <a:pt x="761429" y="62524"/>
                    <a:pt x="755457" y="62524"/>
                  </a:cubicBezTo>
                  <a:cubicBezTo>
                    <a:pt x="751855" y="62524"/>
                    <a:pt x="748551" y="63270"/>
                    <a:pt x="745565" y="64764"/>
                  </a:cubicBezTo>
                  <a:cubicBezTo>
                    <a:pt x="742579" y="66257"/>
                    <a:pt x="740190" y="68310"/>
                    <a:pt x="738379" y="70923"/>
                  </a:cubicBezTo>
                  <a:cubicBezTo>
                    <a:pt x="736569" y="73536"/>
                    <a:pt x="735673" y="76522"/>
                    <a:pt x="735673" y="79881"/>
                  </a:cubicBezTo>
                  <a:lnTo>
                    <a:pt x="735673" y="139606"/>
                  </a:lnTo>
                  <a:lnTo>
                    <a:pt x="710477" y="139606"/>
                  </a:lnTo>
                  <a:lnTo>
                    <a:pt x="710477" y="0"/>
                  </a:lnTo>
                  <a:lnTo>
                    <a:pt x="735673" y="0"/>
                  </a:lnTo>
                  <a:lnTo>
                    <a:pt x="735673" y="55432"/>
                  </a:lnTo>
                  <a:lnTo>
                    <a:pt x="736606" y="55432"/>
                  </a:lnTo>
                  <a:cubicBezTo>
                    <a:pt x="739219" y="51083"/>
                    <a:pt x="742914" y="47686"/>
                    <a:pt x="747711" y="45260"/>
                  </a:cubicBezTo>
                  <a:cubicBezTo>
                    <a:pt x="752508" y="42834"/>
                    <a:pt x="758200" y="41620"/>
                    <a:pt x="764789" y="41620"/>
                  </a:cubicBezTo>
                  <a:cubicBezTo>
                    <a:pt x="775614" y="41620"/>
                    <a:pt x="783863" y="44737"/>
                    <a:pt x="789518" y="50952"/>
                  </a:cubicBezTo>
                  <a:close/>
                  <a:moveTo>
                    <a:pt x="844185" y="6812"/>
                  </a:moveTo>
                  <a:cubicBezTo>
                    <a:pt x="846984" y="9612"/>
                    <a:pt x="848384" y="13065"/>
                    <a:pt x="848384" y="17171"/>
                  </a:cubicBezTo>
                  <a:cubicBezTo>
                    <a:pt x="848384" y="21277"/>
                    <a:pt x="846984" y="24599"/>
                    <a:pt x="844185" y="27529"/>
                  </a:cubicBezTo>
                  <a:cubicBezTo>
                    <a:pt x="841385" y="30459"/>
                    <a:pt x="837876" y="31915"/>
                    <a:pt x="833639" y="31915"/>
                  </a:cubicBezTo>
                  <a:cubicBezTo>
                    <a:pt x="829403" y="31915"/>
                    <a:pt x="825707" y="30459"/>
                    <a:pt x="822908" y="27529"/>
                  </a:cubicBezTo>
                  <a:cubicBezTo>
                    <a:pt x="820108" y="24599"/>
                    <a:pt x="818708" y="21146"/>
                    <a:pt x="818708" y="17171"/>
                  </a:cubicBezTo>
                  <a:cubicBezTo>
                    <a:pt x="818708" y="13195"/>
                    <a:pt x="820108" y="9612"/>
                    <a:pt x="822908" y="6812"/>
                  </a:cubicBezTo>
                  <a:cubicBezTo>
                    <a:pt x="825707" y="4013"/>
                    <a:pt x="829291" y="2613"/>
                    <a:pt x="833639" y="2613"/>
                  </a:cubicBezTo>
                  <a:cubicBezTo>
                    <a:pt x="837988" y="2613"/>
                    <a:pt x="841385" y="4013"/>
                    <a:pt x="844185" y="6812"/>
                  </a:cubicBezTo>
                  <a:close/>
                  <a:moveTo>
                    <a:pt x="820948" y="43860"/>
                  </a:moveTo>
                  <a:lnTo>
                    <a:pt x="846144" y="43860"/>
                  </a:lnTo>
                  <a:lnTo>
                    <a:pt x="846144" y="139606"/>
                  </a:lnTo>
                  <a:lnTo>
                    <a:pt x="820948" y="139606"/>
                  </a:lnTo>
                  <a:lnTo>
                    <a:pt x="820948" y="43860"/>
                  </a:lnTo>
                  <a:close/>
                  <a:moveTo>
                    <a:pt x="945996" y="47966"/>
                  </a:moveTo>
                  <a:cubicBezTo>
                    <a:pt x="939520" y="43729"/>
                    <a:pt x="932054" y="41620"/>
                    <a:pt x="923599" y="41620"/>
                  </a:cubicBezTo>
                  <a:cubicBezTo>
                    <a:pt x="917254" y="41620"/>
                    <a:pt x="911710" y="42871"/>
                    <a:pt x="906988" y="45353"/>
                  </a:cubicBezTo>
                  <a:cubicBezTo>
                    <a:pt x="902266" y="47835"/>
                    <a:pt x="898590" y="51270"/>
                    <a:pt x="895977" y="55618"/>
                  </a:cubicBezTo>
                  <a:lnTo>
                    <a:pt x="895044" y="55618"/>
                  </a:lnTo>
                  <a:lnTo>
                    <a:pt x="895044" y="43860"/>
                  </a:lnTo>
                  <a:lnTo>
                    <a:pt x="869847" y="43860"/>
                  </a:lnTo>
                  <a:lnTo>
                    <a:pt x="869847" y="175067"/>
                  </a:lnTo>
                  <a:lnTo>
                    <a:pt x="895044" y="175067"/>
                  </a:lnTo>
                  <a:lnTo>
                    <a:pt x="895044" y="128034"/>
                  </a:lnTo>
                  <a:lnTo>
                    <a:pt x="895977" y="128034"/>
                  </a:lnTo>
                  <a:cubicBezTo>
                    <a:pt x="898590" y="132383"/>
                    <a:pt x="902266" y="135779"/>
                    <a:pt x="906988" y="138206"/>
                  </a:cubicBezTo>
                  <a:cubicBezTo>
                    <a:pt x="911710" y="140632"/>
                    <a:pt x="917309" y="141845"/>
                    <a:pt x="923786" y="141845"/>
                  </a:cubicBezTo>
                  <a:cubicBezTo>
                    <a:pt x="932502" y="141845"/>
                    <a:pt x="940023" y="139792"/>
                    <a:pt x="946369" y="135686"/>
                  </a:cubicBezTo>
                  <a:cubicBezTo>
                    <a:pt x="952715" y="131580"/>
                    <a:pt x="957661" y="125757"/>
                    <a:pt x="961207" y="118235"/>
                  </a:cubicBezTo>
                  <a:cubicBezTo>
                    <a:pt x="964753" y="110714"/>
                    <a:pt x="966526" y="101905"/>
                    <a:pt x="966526" y="91826"/>
                  </a:cubicBezTo>
                  <a:cubicBezTo>
                    <a:pt x="966526" y="81748"/>
                    <a:pt x="964716" y="72976"/>
                    <a:pt x="961114" y="65510"/>
                  </a:cubicBezTo>
                  <a:cubicBezTo>
                    <a:pt x="957511" y="58045"/>
                    <a:pt x="952472" y="52203"/>
                    <a:pt x="945996" y="47966"/>
                  </a:cubicBezTo>
                  <a:close/>
                  <a:moveTo>
                    <a:pt x="937784" y="107784"/>
                  </a:moveTo>
                  <a:cubicBezTo>
                    <a:pt x="935787" y="112319"/>
                    <a:pt x="933024" y="115847"/>
                    <a:pt x="929478" y="118329"/>
                  </a:cubicBezTo>
                  <a:cubicBezTo>
                    <a:pt x="925932" y="120811"/>
                    <a:pt x="921733" y="122062"/>
                    <a:pt x="916880" y="122062"/>
                  </a:cubicBezTo>
                  <a:cubicBezTo>
                    <a:pt x="912905" y="122062"/>
                    <a:pt x="909265" y="121203"/>
                    <a:pt x="905962" y="119449"/>
                  </a:cubicBezTo>
                  <a:cubicBezTo>
                    <a:pt x="902658" y="117713"/>
                    <a:pt x="900027" y="115343"/>
                    <a:pt x="898030" y="112356"/>
                  </a:cubicBezTo>
                  <a:cubicBezTo>
                    <a:pt x="896033" y="109370"/>
                    <a:pt x="895044" y="106067"/>
                    <a:pt x="895044" y="102465"/>
                  </a:cubicBezTo>
                  <a:lnTo>
                    <a:pt x="895044" y="81001"/>
                  </a:lnTo>
                  <a:cubicBezTo>
                    <a:pt x="895044" y="77268"/>
                    <a:pt x="896033" y="73909"/>
                    <a:pt x="898030" y="70923"/>
                  </a:cubicBezTo>
                  <a:cubicBezTo>
                    <a:pt x="900027" y="67936"/>
                    <a:pt x="902658" y="65603"/>
                    <a:pt x="905962" y="63924"/>
                  </a:cubicBezTo>
                  <a:cubicBezTo>
                    <a:pt x="909265" y="62244"/>
                    <a:pt x="912905" y="61404"/>
                    <a:pt x="916880" y="61404"/>
                  </a:cubicBezTo>
                  <a:cubicBezTo>
                    <a:pt x="924103" y="61404"/>
                    <a:pt x="929889" y="64110"/>
                    <a:pt x="934238" y="69523"/>
                  </a:cubicBezTo>
                  <a:cubicBezTo>
                    <a:pt x="938586" y="74935"/>
                    <a:pt x="940770" y="82364"/>
                    <a:pt x="940770" y="91826"/>
                  </a:cubicBezTo>
                  <a:cubicBezTo>
                    <a:pt x="940770" y="97929"/>
                    <a:pt x="939781" y="103248"/>
                    <a:pt x="937784" y="107784"/>
                  </a:cubicBezTo>
                  <a:close/>
                  <a:moveTo>
                    <a:pt x="1062925" y="50952"/>
                  </a:moveTo>
                  <a:cubicBezTo>
                    <a:pt x="1068580" y="57167"/>
                    <a:pt x="1071417" y="66014"/>
                    <a:pt x="1071417" y="77455"/>
                  </a:cubicBezTo>
                  <a:lnTo>
                    <a:pt x="1071417" y="139606"/>
                  </a:lnTo>
                  <a:lnTo>
                    <a:pt x="1046221" y="139606"/>
                  </a:lnTo>
                  <a:lnTo>
                    <a:pt x="1046221" y="80441"/>
                  </a:lnTo>
                  <a:cubicBezTo>
                    <a:pt x="1046221" y="74338"/>
                    <a:pt x="1044821" y="69840"/>
                    <a:pt x="1042021" y="66910"/>
                  </a:cubicBezTo>
                  <a:cubicBezTo>
                    <a:pt x="1039222" y="63980"/>
                    <a:pt x="1034836" y="62524"/>
                    <a:pt x="1028863" y="62524"/>
                  </a:cubicBezTo>
                  <a:cubicBezTo>
                    <a:pt x="1025261" y="62524"/>
                    <a:pt x="1021958" y="63270"/>
                    <a:pt x="1018972" y="64764"/>
                  </a:cubicBezTo>
                  <a:cubicBezTo>
                    <a:pt x="1015985" y="66257"/>
                    <a:pt x="1013596" y="68310"/>
                    <a:pt x="1011786" y="70923"/>
                  </a:cubicBezTo>
                  <a:cubicBezTo>
                    <a:pt x="1009976" y="73536"/>
                    <a:pt x="1009080" y="76522"/>
                    <a:pt x="1009080" y="79881"/>
                  </a:cubicBezTo>
                  <a:lnTo>
                    <a:pt x="1009080" y="139606"/>
                  </a:lnTo>
                  <a:lnTo>
                    <a:pt x="983883" y="139606"/>
                  </a:lnTo>
                  <a:lnTo>
                    <a:pt x="983883" y="0"/>
                  </a:lnTo>
                  <a:lnTo>
                    <a:pt x="1009080" y="0"/>
                  </a:lnTo>
                  <a:lnTo>
                    <a:pt x="1009080" y="55432"/>
                  </a:lnTo>
                  <a:lnTo>
                    <a:pt x="1010013" y="55432"/>
                  </a:lnTo>
                  <a:cubicBezTo>
                    <a:pt x="1012626" y="51083"/>
                    <a:pt x="1016321" y="47686"/>
                    <a:pt x="1021118" y="45260"/>
                  </a:cubicBezTo>
                  <a:cubicBezTo>
                    <a:pt x="1025914" y="42834"/>
                    <a:pt x="1031607" y="41620"/>
                    <a:pt x="1038195" y="41620"/>
                  </a:cubicBezTo>
                  <a:cubicBezTo>
                    <a:pt x="1049020" y="41620"/>
                    <a:pt x="1057270" y="44737"/>
                    <a:pt x="1062925" y="50952"/>
                  </a:cubicBezTo>
                  <a:close/>
                  <a:moveTo>
                    <a:pt x="1162683" y="47686"/>
                  </a:moveTo>
                  <a:cubicBezTo>
                    <a:pt x="1155348" y="43636"/>
                    <a:pt x="1146632" y="41620"/>
                    <a:pt x="1136554" y="41620"/>
                  </a:cubicBezTo>
                  <a:cubicBezTo>
                    <a:pt x="1126475" y="41620"/>
                    <a:pt x="1117759" y="43636"/>
                    <a:pt x="1110424" y="47686"/>
                  </a:cubicBezTo>
                  <a:cubicBezTo>
                    <a:pt x="1103090" y="51736"/>
                    <a:pt x="1097397" y="57485"/>
                    <a:pt x="1093347" y="64950"/>
                  </a:cubicBezTo>
                  <a:cubicBezTo>
                    <a:pt x="1089297" y="72416"/>
                    <a:pt x="1087281" y="81318"/>
                    <a:pt x="1087281" y="91639"/>
                  </a:cubicBezTo>
                  <a:cubicBezTo>
                    <a:pt x="1087281" y="101961"/>
                    <a:pt x="1089297" y="110714"/>
                    <a:pt x="1093347" y="118235"/>
                  </a:cubicBezTo>
                  <a:cubicBezTo>
                    <a:pt x="1097397" y="125757"/>
                    <a:pt x="1103090" y="131580"/>
                    <a:pt x="1110424" y="135686"/>
                  </a:cubicBezTo>
                  <a:cubicBezTo>
                    <a:pt x="1117759" y="139792"/>
                    <a:pt x="1126475" y="141845"/>
                    <a:pt x="1136554" y="141845"/>
                  </a:cubicBezTo>
                  <a:cubicBezTo>
                    <a:pt x="1146632" y="141845"/>
                    <a:pt x="1155162" y="139792"/>
                    <a:pt x="1162496" y="135686"/>
                  </a:cubicBezTo>
                  <a:cubicBezTo>
                    <a:pt x="1169831" y="131580"/>
                    <a:pt x="1175524" y="125757"/>
                    <a:pt x="1179574" y="118235"/>
                  </a:cubicBezTo>
                  <a:cubicBezTo>
                    <a:pt x="1183624" y="110714"/>
                    <a:pt x="1185640" y="101849"/>
                    <a:pt x="1185640" y="91639"/>
                  </a:cubicBezTo>
                  <a:cubicBezTo>
                    <a:pt x="1185640" y="81430"/>
                    <a:pt x="1183643" y="72416"/>
                    <a:pt x="1179667" y="64950"/>
                  </a:cubicBezTo>
                  <a:cubicBezTo>
                    <a:pt x="1175692" y="57485"/>
                    <a:pt x="1170018" y="51736"/>
                    <a:pt x="1162683" y="47686"/>
                  </a:cubicBezTo>
                  <a:close/>
                  <a:moveTo>
                    <a:pt x="1153445" y="114129"/>
                  </a:moveTo>
                  <a:cubicBezTo>
                    <a:pt x="1149283" y="119542"/>
                    <a:pt x="1143646" y="122248"/>
                    <a:pt x="1136554" y="122248"/>
                  </a:cubicBezTo>
                  <a:cubicBezTo>
                    <a:pt x="1129461" y="122248"/>
                    <a:pt x="1123526" y="119579"/>
                    <a:pt x="1119476" y="114223"/>
                  </a:cubicBezTo>
                  <a:cubicBezTo>
                    <a:pt x="1115426" y="108866"/>
                    <a:pt x="1113411" y="101345"/>
                    <a:pt x="1113411" y="91639"/>
                  </a:cubicBezTo>
                  <a:cubicBezTo>
                    <a:pt x="1113411" y="81934"/>
                    <a:pt x="1115426" y="74413"/>
                    <a:pt x="1119476" y="69056"/>
                  </a:cubicBezTo>
                  <a:cubicBezTo>
                    <a:pt x="1123526" y="63700"/>
                    <a:pt x="1129219" y="61031"/>
                    <a:pt x="1136554" y="61031"/>
                  </a:cubicBezTo>
                  <a:cubicBezTo>
                    <a:pt x="1143889" y="61031"/>
                    <a:pt x="1149432" y="63700"/>
                    <a:pt x="1153538" y="69056"/>
                  </a:cubicBezTo>
                  <a:cubicBezTo>
                    <a:pt x="1157644" y="74413"/>
                    <a:pt x="1159697" y="81934"/>
                    <a:pt x="1159697" y="91639"/>
                  </a:cubicBezTo>
                  <a:cubicBezTo>
                    <a:pt x="1159697" y="101345"/>
                    <a:pt x="1157607" y="108717"/>
                    <a:pt x="1153445" y="114129"/>
                  </a:cubicBezTo>
                  <a:close/>
                  <a:moveTo>
                    <a:pt x="1227447" y="0"/>
                  </a:moveTo>
                  <a:lnTo>
                    <a:pt x="1227447" y="139606"/>
                  </a:lnTo>
                  <a:lnTo>
                    <a:pt x="1202250" y="139606"/>
                  </a:lnTo>
                  <a:lnTo>
                    <a:pt x="1202250" y="0"/>
                  </a:lnTo>
                  <a:lnTo>
                    <a:pt x="1227447" y="0"/>
                  </a:lnTo>
                  <a:close/>
                </a:path>
              </a:pathLst>
            </a:custGeom>
            <a:solidFill>
              <a:srgbClr val="F8F8F8"/>
            </a:solidFill>
            <a:ln w="18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L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7DEAC6C-CCA5-3773-7809-B42854F0E153}"/>
                </a:ext>
              </a:extLst>
            </p:cNvPr>
            <p:cNvSpPr/>
            <p:nvPr/>
          </p:nvSpPr>
          <p:spPr>
            <a:xfrm>
              <a:off x="242888" y="5963798"/>
              <a:ext cx="703627" cy="703627"/>
            </a:xfrm>
            <a:custGeom>
              <a:avLst/>
              <a:gdLst>
                <a:gd name="connsiteX0" fmla="*/ 675986 w 703627"/>
                <a:gd name="connsiteY0" fmla="*/ 214877 h 703627"/>
                <a:gd name="connsiteX1" fmla="*/ 600603 w 703627"/>
                <a:gd name="connsiteY1" fmla="*/ 103062 h 703627"/>
                <a:gd name="connsiteX2" fmla="*/ 488788 w 703627"/>
                <a:gd name="connsiteY2" fmla="*/ 27678 h 703627"/>
                <a:gd name="connsiteX3" fmla="*/ 351814 w 703627"/>
                <a:gd name="connsiteY3" fmla="*/ 0 h 703627"/>
                <a:gd name="connsiteX4" fmla="*/ 214858 w 703627"/>
                <a:gd name="connsiteY4" fmla="*/ 27660 h 703627"/>
                <a:gd name="connsiteX5" fmla="*/ 103043 w 703627"/>
                <a:gd name="connsiteY5" fmla="*/ 103043 h 703627"/>
                <a:gd name="connsiteX6" fmla="*/ 27660 w 703627"/>
                <a:gd name="connsiteY6" fmla="*/ 214858 h 703627"/>
                <a:gd name="connsiteX7" fmla="*/ 0 w 703627"/>
                <a:gd name="connsiteY7" fmla="*/ 351814 h 703627"/>
                <a:gd name="connsiteX8" fmla="*/ 27660 w 703627"/>
                <a:gd name="connsiteY8" fmla="*/ 488769 h 703627"/>
                <a:gd name="connsiteX9" fmla="*/ 103043 w 703627"/>
                <a:gd name="connsiteY9" fmla="*/ 600584 h 703627"/>
                <a:gd name="connsiteX10" fmla="*/ 214858 w 703627"/>
                <a:gd name="connsiteY10" fmla="*/ 675967 h 703627"/>
                <a:gd name="connsiteX11" fmla="*/ 351814 w 703627"/>
                <a:gd name="connsiteY11" fmla="*/ 703627 h 703627"/>
                <a:gd name="connsiteX12" fmla="*/ 488769 w 703627"/>
                <a:gd name="connsiteY12" fmla="*/ 675967 h 703627"/>
                <a:gd name="connsiteX13" fmla="*/ 600584 w 703627"/>
                <a:gd name="connsiteY13" fmla="*/ 600584 h 703627"/>
                <a:gd name="connsiteX14" fmla="*/ 675967 w 703627"/>
                <a:gd name="connsiteY14" fmla="*/ 488769 h 703627"/>
                <a:gd name="connsiteX15" fmla="*/ 703627 w 703627"/>
                <a:gd name="connsiteY15" fmla="*/ 351814 h 703627"/>
                <a:gd name="connsiteX16" fmla="*/ 675967 w 703627"/>
                <a:gd name="connsiteY16" fmla="*/ 214858 h 703627"/>
                <a:gd name="connsiteX17" fmla="*/ 351814 w 703627"/>
                <a:gd name="connsiteY17" fmla="*/ 682481 h 703627"/>
                <a:gd name="connsiteX18" fmla="*/ 21146 w 703627"/>
                <a:gd name="connsiteY18" fmla="*/ 351814 h 703627"/>
                <a:gd name="connsiteX19" fmla="*/ 351814 w 703627"/>
                <a:gd name="connsiteY19" fmla="*/ 21165 h 703627"/>
                <a:gd name="connsiteX20" fmla="*/ 682481 w 703627"/>
                <a:gd name="connsiteY20" fmla="*/ 351832 h 703627"/>
                <a:gd name="connsiteX21" fmla="*/ 351814 w 703627"/>
                <a:gd name="connsiteY21" fmla="*/ 682500 h 703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3627" h="703627">
                  <a:moveTo>
                    <a:pt x="675986" y="214877"/>
                  </a:moveTo>
                  <a:cubicBezTo>
                    <a:pt x="658255" y="172977"/>
                    <a:pt x="632891" y="135350"/>
                    <a:pt x="600603" y="103062"/>
                  </a:cubicBezTo>
                  <a:cubicBezTo>
                    <a:pt x="568314" y="70773"/>
                    <a:pt x="530669" y="45390"/>
                    <a:pt x="488788" y="27678"/>
                  </a:cubicBezTo>
                  <a:cubicBezTo>
                    <a:pt x="445375" y="9313"/>
                    <a:pt x="399313" y="0"/>
                    <a:pt x="351814" y="0"/>
                  </a:cubicBezTo>
                  <a:cubicBezTo>
                    <a:pt x="304314" y="0"/>
                    <a:pt x="258252" y="9313"/>
                    <a:pt x="214858" y="27660"/>
                  </a:cubicBezTo>
                  <a:cubicBezTo>
                    <a:pt x="172958" y="45372"/>
                    <a:pt x="135332" y="70755"/>
                    <a:pt x="103043" y="103043"/>
                  </a:cubicBezTo>
                  <a:cubicBezTo>
                    <a:pt x="70736" y="135350"/>
                    <a:pt x="45372" y="172977"/>
                    <a:pt x="27660" y="214858"/>
                  </a:cubicBezTo>
                  <a:cubicBezTo>
                    <a:pt x="9313" y="258252"/>
                    <a:pt x="0" y="304333"/>
                    <a:pt x="0" y="351814"/>
                  </a:cubicBezTo>
                  <a:cubicBezTo>
                    <a:pt x="0" y="399294"/>
                    <a:pt x="9313" y="445375"/>
                    <a:pt x="27660" y="488769"/>
                  </a:cubicBezTo>
                  <a:cubicBezTo>
                    <a:pt x="45390" y="530669"/>
                    <a:pt x="70736" y="568295"/>
                    <a:pt x="103043" y="600584"/>
                  </a:cubicBezTo>
                  <a:cubicBezTo>
                    <a:pt x="135350" y="632891"/>
                    <a:pt x="172977" y="658255"/>
                    <a:pt x="214858" y="675967"/>
                  </a:cubicBezTo>
                  <a:cubicBezTo>
                    <a:pt x="258252" y="694314"/>
                    <a:pt x="304314" y="703627"/>
                    <a:pt x="351814" y="703627"/>
                  </a:cubicBezTo>
                  <a:cubicBezTo>
                    <a:pt x="399313" y="703627"/>
                    <a:pt x="445375" y="694314"/>
                    <a:pt x="488769" y="675967"/>
                  </a:cubicBezTo>
                  <a:cubicBezTo>
                    <a:pt x="530669" y="658255"/>
                    <a:pt x="568296" y="632872"/>
                    <a:pt x="600584" y="600584"/>
                  </a:cubicBezTo>
                  <a:cubicBezTo>
                    <a:pt x="632891" y="568277"/>
                    <a:pt x="658255" y="530651"/>
                    <a:pt x="675967" y="488769"/>
                  </a:cubicBezTo>
                  <a:cubicBezTo>
                    <a:pt x="694314" y="445375"/>
                    <a:pt x="703627" y="399313"/>
                    <a:pt x="703627" y="351814"/>
                  </a:cubicBezTo>
                  <a:cubicBezTo>
                    <a:pt x="703627" y="304314"/>
                    <a:pt x="694314" y="258252"/>
                    <a:pt x="675967" y="214858"/>
                  </a:cubicBezTo>
                  <a:close/>
                  <a:moveTo>
                    <a:pt x="351814" y="682481"/>
                  </a:moveTo>
                  <a:cubicBezTo>
                    <a:pt x="169188" y="682481"/>
                    <a:pt x="21146" y="534439"/>
                    <a:pt x="21146" y="351814"/>
                  </a:cubicBezTo>
                  <a:cubicBezTo>
                    <a:pt x="21146" y="169188"/>
                    <a:pt x="169206" y="21165"/>
                    <a:pt x="351814" y="21165"/>
                  </a:cubicBezTo>
                  <a:cubicBezTo>
                    <a:pt x="534421" y="21165"/>
                    <a:pt x="682481" y="169206"/>
                    <a:pt x="682481" y="351832"/>
                  </a:cubicBezTo>
                  <a:cubicBezTo>
                    <a:pt x="682481" y="534458"/>
                    <a:pt x="534439" y="682500"/>
                    <a:pt x="351814" y="682500"/>
                  </a:cubicBezTo>
                  <a:close/>
                </a:path>
              </a:pathLst>
            </a:custGeom>
            <a:solidFill>
              <a:srgbClr val="FF7700"/>
            </a:solidFill>
            <a:ln w="18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L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A54704A-920D-4A91-FC45-04B408D3169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32741" y="573881"/>
            <a:ext cx="7355684" cy="1919287"/>
          </a:xfrm>
        </p:spPr>
        <p:txBody>
          <a:bodyPr anchor="b"/>
          <a:lstStyle>
            <a:lvl1pPr algn="l" defTabSz="914400" rtl="0" eaLnBrk="1" latinLnBrk="0" hangingPunct="1">
              <a:lnSpc>
                <a:spcPts val="4400"/>
              </a:lnSpc>
              <a:spcBef>
                <a:spcPct val="0"/>
              </a:spcBef>
              <a:spcAft>
                <a:spcPts val="300"/>
              </a:spcAft>
              <a:buNone/>
              <a:defRPr lang="en-NL" sz="4000" b="1" kern="1200" spc="20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Headings are short, clear and</a:t>
            </a:r>
            <a:br>
              <a:rPr lang="en-US" dirty="0"/>
            </a:br>
            <a:r>
              <a:rPr lang="en-US" dirty="0"/>
              <a:t>should be concise</a:t>
            </a:r>
            <a:endParaRPr lang="en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3138D6-E5B2-7E00-C6F8-D994478D3F1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32750" y="2771862"/>
            <a:ext cx="7355676" cy="38964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000" spc="-4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A subtitle goes here</a:t>
            </a:r>
            <a:endParaRPr lang="en-NL" dirty="0"/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9A98D536-7FB0-1511-671A-541BAE3B52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36716" y="3404212"/>
            <a:ext cx="4383879" cy="1002688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ts val="2200"/>
              </a:lnSpc>
              <a:buNone/>
              <a:defRPr sz="2000" spc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October 9, 2025</a:t>
            </a:r>
            <a:br>
              <a:rPr lang="en-US" dirty="0"/>
            </a:br>
            <a:r>
              <a:rPr lang="en-US" dirty="0"/>
              <a:t>Additional information</a:t>
            </a:r>
            <a:br>
              <a:rPr lang="en-US" dirty="0"/>
            </a:br>
            <a:r>
              <a:rPr lang="en-US" dirty="0"/>
              <a:t>Maybe another line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170282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LINE">
            <a:extLst>
              <a:ext uri="{FF2B5EF4-FFF2-40B4-BE49-F238E27FC236}">
                <a16:creationId xmlns:a16="http://schemas.microsoft.com/office/drawing/2014/main" id="{16150FBC-FBEB-3E43-52A1-A535F90F81F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Date Placeholder 25">
            <a:extLst>
              <a:ext uri="{FF2B5EF4-FFF2-40B4-BE49-F238E27FC236}">
                <a16:creationId xmlns:a16="http://schemas.microsoft.com/office/drawing/2014/main" id="{84C36890-F42B-B7D4-1261-4BFDEF1DEF6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3AAA439-B185-4525-9328-AB9077342501}" type="datetime8">
              <a:rPr lang="en-NL" smtClean="0"/>
              <a:pPr/>
              <a:t>09/30/2026 14:54</a:t>
            </a:fld>
            <a:endParaRPr lang="en-NL" dirty="0"/>
          </a:p>
        </p:txBody>
      </p:sp>
      <p:sp>
        <p:nvSpPr>
          <p:cNvPr id="27" name="Footer Placeholder 26">
            <a:extLst>
              <a:ext uri="{FF2B5EF4-FFF2-40B4-BE49-F238E27FC236}">
                <a16:creationId xmlns:a16="http://schemas.microsoft.com/office/drawing/2014/main" id="{0039F310-565A-4768-46C2-D0AD4B20567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376286" y="6959600"/>
            <a:ext cx="2842260" cy="187325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 dirty="0"/>
              <a:t>footer note test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03E95D1C-A972-B214-C50F-0CBA009492B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6485021-C233-4270-ABCD-5A8D1B08901E}" type="slidenum">
              <a:rPr lang="en-NL" smtClean="0"/>
              <a:pPr/>
              <a:t>‹nr.›</a:t>
            </a:fld>
            <a:endParaRPr lang="en-NL" dirty="0"/>
          </a:p>
        </p:txBody>
      </p:sp>
      <p:pic>
        <p:nvPicPr>
          <p:cNvPr id="24" name="Picture 23" descr="A pink grid with white lines&#10;&#10;AI-generated content may be incorrect." hidden="1">
            <a:extLst>
              <a:ext uri="{FF2B5EF4-FFF2-40B4-BE49-F238E27FC236}">
                <a16:creationId xmlns:a16="http://schemas.microsoft.com/office/drawing/2014/main" id="{A616D591-A384-5E05-7EE7-A1C409B1C2E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8" name="FOOTER">
            <a:extLst>
              <a:ext uri="{FF2B5EF4-FFF2-40B4-BE49-F238E27FC236}">
                <a16:creationId xmlns:a16="http://schemas.microsoft.com/office/drawing/2014/main" id="{73769850-B59D-D38B-F00F-3D5254BEC410}"/>
              </a:ext>
            </a:extLst>
          </p:cNvPr>
          <p:cNvSpPr/>
          <p:nvPr userDrawn="1"/>
        </p:nvSpPr>
        <p:spPr>
          <a:xfrm>
            <a:off x="0" y="5589588"/>
            <a:ext cx="12192000" cy="1268413"/>
          </a:xfrm>
          <a:prstGeom prst="rect">
            <a:avLst/>
          </a:prstGeom>
          <a:solidFill>
            <a:srgbClr val="374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grpSp>
        <p:nvGrpSpPr>
          <p:cNvPr id="9" name="LOGO">
            <a:extLst>
              <a:ext uri="{FF2B5EF4-FFF2-40B4-BE49-F238E27FC236}">
                <a16:creationId xmlns:a16="http://schemas.microsoft.com/office/drawing/2014/main" id="{EE10F84C-7FFB-311F-FC61-798D3809A963}"/>
              </a:ext>
            </a:extLst>
          </p:cNvPr>
          <p:cNvGrpSpPr/>
          <p:nvPr userDrawn="1"/>
        </p:nvGrpSpPr>
        <p:grpSpPr>
          <a:xfrm>
            <a:off x="242888" y="5294694"/>
            <a:ext cx="2827972" cy="1372732"/>
            <a:chOff x="242888" y="5963798"/>
            <a:chExt cx="1449545" cy="703627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F192A4F-489D-3D7F-45A2-35E225AFB8F6}"/>
                </a:ext>
              </a:extLst>
            </p:cNvPr>
            <p:cNvSpPr/>
            <p:nvPr/>
          </p:nvSpPr>
          <p:spPr>
            <a:xfrm>
              <a:off x="464987" y="6308257"/>
              <a:ext cx="1227446" cy="175066"/>
            </a:xfrm>
            <a:custGeom>
              <a:avLst/>
              <a:gdLst>
                <a:gd name="connsiteX0" fmla="*/ 0 w 1227446"/>
                <a:gd name="connsiteY0" fmla="*/ 139606 h 175066"/>
                <a:gd name="connsiteX1" fmla="*/ 33222 w 1227446"/>
                <a:gd name="connsiteY1" fmla="*/ 139606 h 175066"/>
                <a:gd name="connsiteX2" fmla="*/ 47966 w 1227446"/>
                <a:gd name="connsiteY2" fmla="*/ 114036 h 175066"/>
                <a:gd name="connsiteX3" fmla="*/ 96305 w 1227446"/>
                <a:gd name="connsiteY3" fmla="*/ 114036 h 175066"/>
                <a:gd name="connsiteX4" fmla="*/ 96305 w 1227446"/>
                <a:gd name="connsiteY4" fmla="*/ 139606 h 175066"/>
                <a:gd name="connsiteX5" fmla="*/ 129714 w 1227446"/>
                <a:gd name="connsiteY5" fmla="*/ 139606 h 175066"/>
                <a:gd name="connsiteX6" fmla="*/ 129714 w 1227446"/>
                <a:gd name="connsiteY6" fmla="*/ 7466 h 175066"/>
                <a:gd name="connsiteX7" fmla="*/ 77455 w 1227446"/>
                <a:gd name="connsiteY7" fmla="*/ 7466 h 175066"/>
                <a:gd name="connsiteX8" fmla="*/ 0 w 1227446"/>
                <a:gd name="connsiteY8" fmla="*/ 139606 h 175066"/>
                <a:gd name="connsiteX9" fmla="*/ 96305 w 1227446"/>
                <a:gd name="connsiteY9" fmla="*/ 32102 h 175066"/>
                <a:gd name="connsiteX10" fmla="*/ 96305 w 1227446"/>
                <a:gd name="connsiteY10" fmla="*/ 89027 h 175066"/>
                <a:gd name="connsiteX11" fmla="*/ 62524 w 1227446"/>
                <a:gd name="connsiteY11" fmla="*/ 89027 h 175066"/>
                <a:gd name="connsiteX12" fmla="*/ 95559 w 1227446"/>
                <a:gd name="connsiteY12" fmla="*/ 32102 h 175066"/>
                <a:gd name="connsiteX13" fmla="*/ 96305 w 1227446"/>
                <a:gd name="connsiteY13" fmla="*/ 32102 h 175066"/>
                <a:gd name="connsiteX14" fmla="*/ 250469 w 1227446"/>
                <a:gd name="connsiteY14" fmla="*/ 7466 h 175066"/>
                <a:gd name="connsiteX15" fmla="*/ 307020 w 1227446"/>
                <a:gd name="connsiteY15" fmla="*/ 7466 h 175066"/>
                <a:gd name="connsiteX16" fmla="*/ 307020 w 1227446"/>
                <a:gd name="connsiteY16" fmla="*/ 139606 h 175066"/>
                <a:gd name="connsiteX17" fmla="*/ 274545 w 1227446"/>
                <a:gd name="connsiteY17" fmla="*/ 139606 h 175066"/>
                <a:gd name="connsiteX18" fmla="*/ 274545 w 1227446"/>
                <a:gd name="connsiteY18" fmla="*/ 33222 h 175066"/>
                <a:gd name="connsiteX19" fmla="*/ 273425 w 1227446"/>
                <a:gd name="connsiteY19" fmla="*/ 33222 h 175066"/>
                <a:gd name="connsiteX20" fmla="*/ 243750 w 1227446"/>
                <a:gd name="connsiteY20" fmla="*/ 139606 h 175066"/>
                <a:gd name="connsiteX21" fmla="*/ 211275 w 1227446"/>
                <a:gd name="connsiteY21" fmla="*/ 139606 h 175066"/>
                <a:gd name="connsiteX22" fmla="*/ 181599 w 1227446"/>
                <a:gd name="connsiteY22" fmla="*/ 33222 h 175066"/>
                <a:gd name="connsiteX23" fmla="*/ 180479 w 1227446"/>
                <a:gd name="connsiteY23" fmla="*/ 33222 h 175066"/>
                <a:gd name="connsiteX24" fmla="*/ 180479 w 1227446"/>
                <a:gd name="connsiteY24" fmla="*/ 139606 h 175066"/>
                <a:gd name="connsiteX25" fmla="*/ 150244 w 1227446"/>
                <a:gd name="connsiteY25" fmla="*/ 139606 h 175066"/>
                <a:gd name="connsiteX26" fmla="*/ 150244 w 1227446"/>
                <a:gd name="connsiteY26" fmla="*/ 7466 h 175066"/>
                <a:gd name="connsiteX27" fmla="*/ 205676 w 1227446"/>
                <a:gd name="connsiteY27" fmla="*/ 7466 h 175066"/>
                <a:gd name="connsiteX28" fmla="*/ 223220 w 1227446"/>
                <a:gd name="connsiteY28" fmla="*/ 80068 h 175066"/>
                <a:gd name="connsiteX29" fmla="*/ 225739 w 1227446"/>
                <a:gd name="connsiteY29" fmla="*/ 92013 h 175066"/>
                <a:gd name="connsiteX30" fmla="*/ 227512 w 1227446"/>
                <a:gd name="connsiteY30" fmla="*/ 103211 h 175066"/>
                <a:gd name="connsiteX31" fmla="*/ 228445 w 1227446"/>
                <a:gd name="connsiteY31" fmla="*/ 103211 h 175066"/>
                <a:gd name="connsiteX32" fmla="*/ 230219 w 1227446"/>
                <a:gd name="connsiteY32" fmla="*/ 92013 h 175066"/>
                <a:gd name="connsiteX33" fmla="*/ 232738 w 1227446"/>
                <a:gd name="connsiteY33" fmla="*/ 80068 h 175066"/>
                <a:gd name="connsiteX34" fmla="*/ 250469 w 1227446"/>
                <a:gd name="connsiteY34" fmla="*/ 7466 h 175066"/>
                <a:gd name="connsiteX35" fmla="*/ 354800 w 1227446"/>
                <a:gd name="connsiteY35" fmla="*/ 42554 h 175066"/>
                <a:gd name="connsiteX36" fmla="*/ 357506 w 1227446"/>
                <a:gd name="connsiteY36" fmla="*/ 49553 h 175066"/>
                <a:gd name="connsiteX37" fmla="*/ 366091 w 1227446"/>
                <a:gd name="connsiteY37" fmla="*/ 54592 h 175066"/>
                <a:gd name="connsiteX38" fmla="*/ 381302 w 1227446"/>
                <a:gd name="connsiteY38" fmla="*/ 59164 h 175066"/>
                <a:gd name="connsiteX39" fmla="*/ 407712 w 1227446"/>
                <a:gd name="connsiteY39" fmla="*/ 68776 h 175066"/>
                <a:gd name="connsiteX40" fmla="*/ 421430 w 1227446"/>
                <a:gd name="connsiteY40" fmla="*/ 81748 h 175066"/>
                <a:gd name="connsiteX41" fmla="*/ 425536 w 1227446"/>
                <a:gd name="connsiteY41" fmla="*/ 99292 h 175066"/>
                <a:gd name="connsiteX42" fmla="*/ 418630 w 1227446"/>
                <a:gd name="connsiteY42" fmla="*/ 121222 h 175066"/>
                <a:gd name="connsiteX43" fmla="*/ 399313 w 1227446"/>
                <a:gd name="connsiteY43" fmla="*/ 136339 h 175066"/>
                <a:gd name="connsiteX44" fmla="*/ 370291 w 1227446"/>
                <a:gd name="connsiteY44" fmla="*/ 141845 h 175066"/>
                <a:gd name="connsiteX45" fmla="*/ 345375 w 1227446"/>
                <a:gd name="connsiteY45" fmla="*/ 138299 h 175066"/>
                <a:gd name="connsiteX46" fmla="*/ 327364 w 1227446"/>
                <a:gd name="connsiteY46" fmla="*/ 128034 h 175066"/>
                <a:gd name="connsiteX47" fmla="*/ 317472 w 1227446"/>
                <a:gd name="connsiteY47" fmla="*/ 111796 h 175066"/>
                <a:gd name="connsiteX48" fmla="*/ 346401 w 1227446"/>
                <a:gd name="connsiteY48" fmla="*/ 100412 h 175066"/>
                <a:gd name="connsiteX49" fmla="*/ 354986 w 1227446"/>
                <a:gd name="connsiteY49" fmla="*/ 112543 h 175066"/>
                <a:gd name="connsiteX50" fmla="*/ 370477 w 1227446"/>
                <a:gd name="connsiteY50" fmla="*/ 117209 h 175066"/>
                <a:gd name="connsiteX51" fmla="*/ 385875 w 1227446"/>
                <a:gd name="connsiteY51" fmla="*/ 113103 h 175066"/>
                <a:gd name="connsiteX52" fmla="*/ 391381 w 1227446"/>
                <a:gd name="connsiteY52" fmla="*/ 102651 h 175066"/>
                <a:gd name="connsiteX53" fmla="*/ 385129 w 1227446"/>
                <a:gd name="connsiteY53" fmla="*/ 92759 h 175066"/>
                <a:gd name="connsiteX54" fmla="*/ 364878 w 1227446"/>
                <a:gd name="connsiteY54" fmla="*/ 85667 h 175066"/>
                <a:gd name="connsiteX55" fmla="*/ 338562 w 1227446"/>
                <a:gd name="connsiteY55" fmla="*/ 75962 h 175066"/>
                <a:gd name="connsiteX56" fmla="*/ 324751 w 1227446"/>
                <a:gd name="connsiteY56" fmla="*/ 63084 h 175066"/>
                <a:gd name="connsiteX57" fmla="*/ 320645 w 1227446"/>
                <a:gd name="connsiteY57" fmla="*/ 45540 h 175066"/>
                <a:gd name="connsiteX58" fmla="*/ 334829 w 1227446"/>
                <a:gd name="connsiteY58" fmla="*/ 16144 h 175066"/>
                <a:gd name="connsiteX59" fmla="*/ 374210 w 1227446"/>
                <a:gd name="connsiteY59" fmla="*/ 5226 h 175066"/>
                <a:gd name="connsiteX60" fmla="*/ 407898 w 1227446"/>
                <a:gd name="connsiteY60" fmla="*/ 12878 h 175066"/>
                <a:gd name="connsiteX61" fmla="*/ 426096 w 1227446"/>
                <a:gd name="connsiteY61" fmla="*/ 35461 h 175066"/>
                <a:gd name="connsiteX62" fmla="*/ 396980 w 1227446"/>
                <a:gd name="connsiteY62" fmla="*/ 46473 h 175066"/>
                <a:gd name="connsiteX63" fmla="*/ 388301 w 1227446"/>
                <a:gd name="connsiteY63" fmla="*/ 34435 h 175066"/>
                <a:gd name="connsiteX64" fmla="*/ 373837 w 1227446"/>
                <a:gd name="connsiteY64" fmla="*/ 29862 h 175066"/>
                <a:gd name="connsiteX65" fmla="*/ 359932 w 1227446"/>
                <a:gd name="connsiteY65" fmla="*/ 33408 h 175066"/>
                <a:gd name="connsiteX66" fmla="*/ 354800 w 1227446"/>
                <a:gd name="connsiteY66" fmla="*/ 42554 h 175066"/>
                <a:gd name="connsiteX67" fmla="*/ 528877 w 1227446"/>
                <a:gd name="connsiteY67" fmla="*/ 41434 h 175066"/>
                <a:gd name="connsiteX68" fmla="*/ 531864 w 1227446"/>
                <a:gd name="connsiteY68" fmla="*/ 50299 h 175066"/>
                <a:gd name="connsiteX69" fmla="*/ 541289 w 1227446"/>
                <a:gd name="connsiteY69" fmla="*/ 56645 h 175066"/>
                <a:gd name="connsiteX70" fmla="*/ 557806 w 1227446"/>
                <a:gd name="connsiteY70" fmla="*/ 62337 h 175066"/>
                <a:gd name="connsiteX71" fmla="*/ 581230 w 1227446"/>
                <a:gd name="connsiteY71" fmla="*/ 71762 h 175066"/>
                <a:gd name="connsiteX72" fmla="*/ 594668 w 1227446"/>
                <a:gd name="connsiteY72" fmla="*/ 84361 h 175066"/>
                <a:gd name="connsiteX73" fmla="*/ 599054 w 1227446"/>
                <a:gd name="connsiteY73" fmla="*/ 101718 h 175066"/>
                <a:gd name="connsiteX74" fmla="*/ 592615 w 1227446"/>
                <a:gd name="connsiteY74" fmla="*/ 122528 h 175066"/>
                <a:gd name="connsiteX75" fmla="*/ 574697 w 1227446"/>
                <a:gd name="connsiteY75" fmla="*/ 136713 h 175066"/>
                <a:gd name="connsiteX76" fmla="*/ 547915 w 1227446"/>
                <a:gd name="connsiteY76" fmla="*/ 141845 h 175066"/>
                <a:gd name="connsiteX77" fmla="*/ 525425 w 1227446"/>
                <a:gd name="connsiteY77" fmla="*/ 138392 h 175066"/>
                <a:gd name="connsiteX78" fmla="*/ 508254 w 1227446"/>
                <a:gd name="connsiteY78" fmla="*/ 128501 h 175066"/>
                <a:gd name="connsiteX79" fmla="*/ 498082 w 1227446"/>
                <a:gd name="connsiteY79" fmla="*/ 113103 h 175066"/>
                <a:gd name="connsiteX80" fmla="*/ 520852 w 1227446"/>
                <a:gd name="connsiteY80" fmla="*/ 103211 h 175066"/>
                <a:gd name="connsiteX81" fmla="*/ 530931 w 1227446"/>
                <a:gd name="connsiteY81" fmla="*/ 116462 h 175066"/>
                <a:gd name="connsiteX82" fmla="*/ 548288 w 1227446"/>
                <a:gd name="connsiteY82" fmla="*/ 121502 h 175066"/>
                <a:gd name="connsiteX83" fmla="*/ 565645 w 1227446"/>
                <a:gd name="connsiteY83" fmla="*/ 116742 h 175066"/>
                <a:gd name="connsiteX84" fmla="*/ 571991 w 1227446"/>
                <a:gd name="connsiteY84" fmla="*/ 103958 h 175066"/>
                <a:gd name="connsiteX85" fmla="*/ 565179 w 1227446"/>
                <a:gd name="connsiteY85" fmla="*/ 91639 h 175066"/>
                <a:gd name="connsiteX86" fmla="*/ 543249 w 1227446"/>
                <a:gd name="connsiteY86" fmla="*/ 82867 h 175066"/>
                <a:gd name="connsiteX87" fmla="*/ 519732 w 1227446"/>
                <a:gd name="connsiteY87" fmla="*/ 73349 h 175066"/>
                <a:gd name="connsiteX88" fmla="*/ 506294 w 1227446"/>
                <a:gd name="connsiteY88" fmla="*/ 60751 h 175066"/>
                <a:gd name="connsiteX89" fmla="*/ 502002 w 1227446"/>
                <a:gd name="connsiteY89" fmla="*/ 43300 h 175066"/>
                <a:gd name="connsiteX90" fmla="*/ 515253 w 1227446"/>
                <a:gd name="connsiteY90" fmla="*/ 15584 h 175066"/>
                <a:gd name="connsiteX91" fmla="*/ 551461 w 1227446"/>
                <a:gd name="connsiteY91" fmla="*/ 5226 h 175066"/>
                <a:gd name="connsiteX92" fmla="*/ 582256 w 1227446"/>
                <a:gd name="connsiteY92" fmla="*/ 12598 h 175066"/>
                <a:gd name="connsiteX93" fmla="*/ 600173 w 1227446"/>
                <a:gd name="connsiteY93" fmla="*/ 33968 h 175066"/>
                <a:gd name="connsiteX94" fmla="*/ 577403 w 1227446"/>
                <a:gd name="connsiteY94" fmla="*/ 43673 h 175066"/>
                <a:gd name="connsiteX95" fmla="*/ 567232 w 1227446"/>
                <a:gd name="connsiteY95" fmla="*/ 30422 h 175066"/>
                <a:gd name="connsiteX96" fmla="*/ 551087 w 1227446"/>
                <a:gd name="connsiteY96" fmla="*/ 25569 h 175066"/>
                <a:gd name="connsiteX97" fmla="*/ 534850 w 1227446"/>
                <a:gd name="connsiteY97" fmla="*/ 29862 h 175066"/>
                <a:gd name="connsiteX98" fmla="*/ 528877 w 1227446"/>
                <a:gd name="connsiteY98" fmla="*/ 41434 h 175066"/>
                <a:gd name="connsiteX99" fmla="*/ 677255 w 1227446"/>
                <a:gd name="connsiteY99" fmla="*/ 110303 h 175066"/>
                <a:gd name="connsiteX100" fmla="*/ 697599 w 1227446"/>
                <a:gd name="connsiteY100" fmla="*/ 117956 h 175066"/>
                <a:gd name="connsiteX101" fmla="*/ 683321 w 1227446"/>
                <a:gd name="connsiteY101" fmla="*/ 135500 h 175066"/>
                <a:gd name="connsiteX102" fmla="*/ 658591 w 1227446"/>
                <a:gd name="connsiteY102" fmla="*/ 141845 h 175066"/>
                <a:gd name="connsiteX103" fmla="*/ 633115 w 1227446"/>
                <a:gd name="connsiteY103" fmla="*/ 135686 h 175066"/>
                <a:gd name="connsiteX104" fmla="*/ 616411 w 1227446"/>
                <a:gd name="connsiteY104" fmla="*/ 118235 h 175066"/>
                <a:gd name="connsiteX105" fmla="*/ 610439 w 1227446"/>
                <a:gd name="connsiteY105" fmla="*/ 91453 h 175066"/>
                <a:gd name="connsiteX106" fmla="*/ 616318 w 1227446"/>
                <a:gd name="connsiteY106" fmla="*/ 64950 h 175066"/>
                <a:gd name="connsiteX107" fmla="*/ 632835 w 1227446"/>
                <a:gd name="connsiteY107" fmla="*/ 47686 h 175066"/>
                <a:gd name="connsiteX108" fmla="*/ 658031 w 1227446"/>
                <a:gd name="connsiteY108" fmla="*/ 41620 h 175066"/>
                <a:gd name="connsiteX109" fmla="*/ 682481 w 1227446"/>
                <a:gd name="connsiteY109" fmla="*/ 47686 h 175066"/>
                <a:gd name="connsiteX110" fmla="*/ 696852 w 1227446"/>
                <a:gd name="connsiteY110" fmla="*/ 65137 h 175066"/>
                <a:gd name="connsiteX111" fmla="*/ 675949 w 1227446"/>
                <a:gd name="connsiteY111" fmla="*/ 72976 h 175066"/>
                <a:gd name="connsiteX112" fmla="*/ 668856 w 1227446"/>
                <a:gd name="connsiteY112" fmla="*/ 64110 h 175066"/>
                <a:gd name="connsiteX113" fmla="*/ 658218 w 1227446"/>
                <a:gd name="connsiteY113" fmla="*/ 61031 h 175066"/>
                <a:gd name="connsiteX114" fmla="*/ 641887 w 1227446"/>
                <a:gd name="connsiteY114" fmla="*/ 68776 h 175066"/>
                <a:gd name="connsiteX115" fmla="*/ 636008 w 1227446"/>
                <a:gd name="connsiteY115" fmla="*/ 91453 h 175066"/>
                <a:gd name="connsiteX116" fmla="*/ 642074 w 1227446"/>
                <a:gd name="connsiteY116" fmla="*/ 114223 h 175066"/>
                <a:gd name="connsiteX117" fmla="*/ 658778 w 1227446"/>
                <a:gd name="connsiteY117" fmla="*/ 122248 h 175066"/>
                <a:gd name="connsiteX118" fmla="*/ 669790 w 1227446"/>
                <a:gd name="connsiteY118" fmla="*/ 119169 h 175066"/>
                <a:gd name="connsiteX119" fmla="*/ 677255 w 1227446"/>
                <a:gd name="connsiteY119" fmla="*/ 110303 h 175066"/>
                <a:gd name="connsiteX120" fmla="*/ 789518 w 1227446"/>
                <a:gd name="connsiteY120" fmla="*/ 50952 h 175066"/>
                <a:gd name="connsiteX121" fmla="*/ 798010 w 1227446"/>
                <a:gd name="connsiteY121" fmla="*/ 77455 h 175066"/>
                <a:gd name="connsiteX122" fmla="*/ 798010 w 1227446"/>
                <a:gd name="connsiteY122" fmla="*/ 139606 h 175066"/>
                <a:gd name="connsiteX123" fmla="*/ 772814 w 1227446"/>
                <a:gd name="connsiteY123" fmla="*/ 139606 h 175066"/>
                <a:gd name="connsiteX124" fmla="*/ 772814 w 1227446"/>
                <a:gd name="connsiteY124" fmla="*/ 80441 h 175066"/>
                <a:gd name="connsiteX125" fmla="*/ 768615 w 1227446"/>
                <a:gd name="connsiteY125" fmla="*/ 66910 h 175066"/>
                <a:gd name="connsiteX126" fmla="*/ 755457 w 1227446"/>
                <a:gd name="connsiteY126" fmla="*/ 62524 h 175066"/>
                <a:gd name="connsiteX127" fmla="*/ 745565 w 1227446"/>
                <a:gd name="connsiteY127" fmla="*/ 64764 h 175066"/>
                <a:gd name="connsiteX128" fmla="*/ 738379 w 1227446"/>
                <a:gd name="connsiteY128" fmla="*/ 70923 h 175066"/>
                <a:gd name="connsiteX129" fmla="*/ 735673 w 1227446"/>
                <a:gd name="connsiteY129" fmla="*/ 79881 h 175066"/>
                <a:gd name="connsiteX130" fmla="*/ 735673 w 1227446"/>
                <a:gd name="connsiteY130" fmla="*/ 139606 h 175066"/>
                <a:gd name="connsiteX131" fmla="*/ 710477 w 1227446"/>
                <a:gd name="connsiteY131" fmla="*/ 139606 h 175066"/>
                <a:gd name="connsiteX132" fmla="*/ 710477 w 1227446"/>
                <a:gd name="connsiteY132" fmla="*/ 0 h 175066"/>
                <a:gd name="connsiteX133" fmla="*/ 735673 w 1227446"/>
                <a:gd name="connsiteY133" fmla="*/ 0 h 175066"/>
                <a:gd name="connsiteX134" fmla="*/ 735673 w 1227446"/>
                <a:gd name="connsiteY134" fmla="*/ 55432 h 175066"/>
                <a:gd name="connsiteX135" fmla="*/ 736606 w 1227446"/>
                <a:gd name="connsiteY135" fmla="*/ 55432 h 175066"/>
                <a:gd name="connsiteX136" fmla="*/ 747711 w 1227446"/>
                <a:gd name="connsiteY136" fmla="*/ 45260 h 175066"/>
                <a:gd name="connsiteX137" fmla="*/ 764789 w 1227446"/>
                <a:gd name="connsiteY137" fmla="*/ 41620 h 175066"/>
                <a:gd name="connsiteX138" fmla="*/ 789518 w 1227446"/>
                <a:gd name="connsiteY138" fmla="*/ 50952 h 175066"/>
                <a:gd name="connsiteX139" fmla="*/ 844185 w 1227446"/>
                <a:gd name="connsiteY139" fmla="*/ 6812 h 175066"/>
                <a:gd name="connsiteX140" fmla="*/ 848384 w 1227446"/>
                <a:gd name="connsiteY140" fmla="*/ 17171 h 175066"/>
                <a:gd name="connsiteX141" fmla="*/ 844185 w 1227446"/>
                <a:gd name="connsiteY141" fmla="*/ 27529 h 175066"/>
                <a:gd name="connsiteX142" fmla="*/ 833639 w 1227446"/>
                <a:gd name="connsiteY142" fmla="*/ 31915 h 175066"/>
                <a:gd name="connsiteX143" fmla="*/ 822908 w 1227446"/>
                <a:gd name="connsiteY143" fmla="*/ 27529 h 175066"/>
                <a:gd name="connsiteX144" fmla="*/ 818708 w 1227446"/>
                <a:gd name="connsiteY144" fmla="*/ 17171 h 175066"/>
                <a:gd name="connsiteX145" fmla="*/ 822908 w 1227446"/>
                <a:gd name="connsiteY145" fmla="*/ 6812 h 175066"/>
                <a:gd name="connsiteX146" fmla="*/ 833639 w 1227446"/>
                <a:gd name="connsiteY146" fmla="*/ 2613 h 175066"/>
                <a:gd name="connsiteX147" fmla="*/ 844185 w 1227446"/>
                <a:gd name="connsiteY147" fmla="*/ 6812 h 175066"/>
                <a:gd name="connsiteX148" fmla="*/ 820948 w 1227446"/>
                <a:gd name="connsiteY148" fmla="*/ 43860 h 175066"/>
                <a:gd name="connsiteX149" fmla="*/ 846144 w 1227446"/>
                <a:gd name="connsiteY149" fmla="*/ 43860 h 175066"/>
                <a:gd name="connsiteX150" fmla="*/ 846144 w 1227446"/>
                <a:gd name="connsiteY150" fmla="*/ 139606 h 175066"/>
                <a:gd name="connsiteX151" fmla="*/ 820948 w 1227446"/>
                <a:gd name="connsiteY151" fmla="*/ 139606 h 175066"/>
                <a:gd name="connsiteX152" fmla="*/ 820948 w 1227446"/>
                <a:gd name="connsiteY152" fmla="*/ 43860 h 175066"/>
                <a:gd name="connsiteX153" fmla="*/ 945996 w 1227446"/>
                <a:gd name="connsiteY153" fmla="*/ 47966 h 175066"/>
                <a:gd name="connsiteX154" fmla="*/ 923599 w 1227446"/>
                <a:gd name="connsiteY154" fmla="*/ 41620 h 175066"/>
                <a:gd name="connsiteX155" fmla="*/ 906988 w 1227446"/>
                <a:gd name="connsiteY155" fmla="*/ 45353 h 175066"/>
                <a:gd name="connsiteX156" fmla="*/ 895977 w 1227446"/>
                <a:gd name="connsiteY156" fmla="*/ 55618 h 175066"/>
                <a:gd name="connsiteX157" fmla="*/ 895044 w 1227446"/>
                <a:gd name="connsiteY157" fmla="*/ 55618 h 175066"/>
                <a:gd name="connsiteX158" fmla="*/ 895044 w 1227446"/>
                <a:gd name="connsiteY158" fmla="*/ 43860 h 175066"/>
                <a:gd name="connsiteX159" fmla="*/ 869847 w 1227446"/>
                <a:gd name="connsiteY159" fmla="*/ 43860 h 175066"/>
                <a:gd name="connsiteX160" fmla="*/ 869847 w 1227446"/>
                <a:gd name="connsiteY160" fmla="*/ 175067 h 175066"/>
                <a:gd name="connsiteX161" fmla="*/ 895044 w 1227446"/>
                <a:gd name="connsiteY161" fmla="*/ 175067 h 175066"/>
                <a:gd name="connsiteX162" fmla="*/ 895044 w 1227446"/>
                <a:gd name="connsiteY162" fmla="*/ 128034 h 175066"/>
                <a:gd name="connsiteX163" fmla="*/ 895977 w 1227446"/>
                <a:gd name="connsiteY163" fmla="*/ 128034 h 175066"/>
                <a:gd name="connsiteX164" fmla="*/ 906988 w 1227446"/>
                <a:gd name="connsiteY164" fmla="*/ 138206 h 175066"/>
                <a:gd name="connsiteX165" fmla="*/ 923786 w 1227446"/>
                <a:gd name="connsiteY165" fmla="*/ 141845 h 175066"/>
                <a:gd name="connsiteX166" fmla="*/ 946369 w 1227446"/>
                <a:gd name="connsiteY166" fmla="*/ 135686 h 175066"/>
                <a:gd name="connsiteX167" fmla="*/ 961207 w 1227446"/>
                <a:gd name="connsiteY167" fmla="*/ 118235 h 175066"/>
                <a:gd name="connsiteX168" fmla="*/ 966526 w 1227446"/>
                <a:gd name="connsiteY168" fmla="*/ 91826 h 175066"/>
                <a:gd name="connsiteX169" fmla="*/ 961114 w 1227446"/>
                <a:gd name="connsiteY169" fmla="*/ 65510 h 175066"/>
                <a:gd name="connsiteX170" fmla="*/ 945996 w 1227446"/>
                <a:gd name="connsiteY170" fmla="*/ 47966 h 175066"/>
                <a:gd name="connsiteX171" fmla="*/ 937784 w 1227446"/>
                <a:gd name="connsiteY171" fmla="*/ 107784 h 175066"/>
                <a:gd name="connsiteX172" fmla="*/ 929478 w 1227446"/>
                <a:gd name="connsiteY172" fmla="*/ 118329 h 175066"/>
                <a:gd name="connsiteX173" fmla="*/ 916880 w 1227446"/>
                <a:gd name="connsiteY173" fmla="*/ 122062 h 175066"/>
                <a:gd name="connsiteX174" fmla="*/ 905962 w 1227446"/>
                <a:gd name="connsiteY174" fmla="*/ 119449 h 175066"/>
                <a:gd name="connsiteX175" fmla="*/ 898030 w 1227446"/>
                <a:gd name="connsiteY175" fmla="*/ 112356 h 175066"/>
                <a:gd name="connsiteX176" fmla="*/ 895044 w 1227446"/>
                <a:gd name="connsiteY176" fmla="*/ 102465 h 175066"/>
                <a:gd name="connsiteX177" fmla="*/ 895044 w 1227446"/>
                <a:gd name="connsiteY177" fmla="*/ 81001 h 175066"/>
                <a:gd name="connsiteX178" fmla="*/ 898030 w 1227446"/>
                <a:gd name="connsiteY178" fmla="*/ 70923 h 175066"/>
                <a:gd name="connsiteX179" fmla="*/ 905962 w 1227446"/>
                <a:gd name="connsiteY179" fmla="*/ 63924 h 175066"/>
                <a:gd name="connsiteX180" fmla="*/ 916880 w 1227446"/>
                <a:gd name="connsiteY180" fmla="*/ 61404 h 175066"/>
                <a:gd name="connsiteX181" fmla="*/ 934238 w 1227446"/>
                <a:gd name="connsiteY181" fmla="*/ 69523 h 175066"/>
                <a:gd name="connsiteX182" fmla="*/ 940770 w 1227446"/>
                <a:gd name="connsiteY182" fmla="*/ 91826 h 175066"/>
                <a:gd name="connsiteX183" fmla="*/ 937784 w 1227446"/>
                <a:gd name="connsiteY183" fmla="*/ 107784 h 175066"/>
                <a:gd name="connsiteX184" fmla="*/ 1062925 w 1227446"/>
                <a:gd name="connsiteY184" fmla="*/ 50952 h 175066"/>
                <a:gd name="connsiteX185" fmla="*/ 1071417 w 1227446"/>
                <a:gd name="connsiteY185" fmla="*/ 77455 h 175066"/>
                <a:gd name="connsiteX186" fmla="*/ 1071417 w 1227446"/>
                <a:gd name="connsiteY186" fmla="*/ 139606 h 175066"/>
                <a:gd name="connsiteX187" fmla="*/ 1046221 w 1227446"/>
                <a:gd name="connsiteY187" fmla="*/ 139606 h 175066"/>
                <a:gd name="connsiteX188" fmla="*/ 1046221 w 1227446"/>
                <a:gd name="connsiteY188" fmla="*/ 80441 h 175066"/>
                <a:gd name="connsiteX189" fmla="*/ 1042021 w 1227446"/>
                <a:gd name="connsiteY189" fmla="*/ 66910 h 175066"/>
                <a:gd name="connsiteX190" fmla="*/ 1028863 w 1227446"/>
                <a:gd name="connsiteY190" fmla="*/ 62524 h 175066"/>
                <a:gd name="connsiteX191" fmla="*/ 1018972 w 1227446"/>
                <a:gd name="connsiteY191" fmla="*/ 64764 h 175066"/>
                <a:gd name="connsiteX192" fmla="*/ 1011786 w 1227446"/>
                <a:gd name="connsiteY192" fmla="*/ 70923 h 175066"/>
                <a:gd name="connsiteX193" fmla="*/ 1009080 w 1227446"/>
                <a:gd name="connsiteY193" fmla="*/ 79881 h 175066"/>
                <a:gd name="connsiteX194" fmla="*/ 1009080 w 1227446"/>
                <a:gd name="connsiteY194" fmla="*/ 139606 h 175066"/>
                <a:gd name="connsiteX195" fmla="*/ 983883 w 1227446"/>
                <a:gd name="connsiteY195" fmla="*/ 139606 h 175066"/>
                <a:gd name="connsiteX196" fmla="*/ 983883 w 1227446"/>
                <a:gd name="connsiteY196" fmla="*/ 0 h 175066"/>
                <a:gd name="connsiteX197" fmla="*/ 1009080 w 1227446"/>
                <a:gd name="connsiteY197" fmla="*/ 0 h 175066"/>
                <a:gd name="connsiteX198" fmla="*/ 1009080 w 1227446"/>
                <a:gd name="connsiteY198" fmla="*/ 55432 h 175066"/>
                <a:gd name="connsiteX199" fmla="*/ 1010013 w 1227446"/>
                <a:gd name="connsiteY199" fmla="*/ 55432 h 175066"/>
                <a:gd name="connsiteX200" fmla="*/ 1021118 w 1227446"/>
                <a:gd name="connsiteY200" fmla="*/ 45260 h 175066"/>
                <a:gd name="connsiteX201" fmla="*/ 1038195 w 1227446"/>
                <a:gd name="connsiteY201" fmla="*/ 41620 h 175066"/>
                <a:gd name="connsiteX202" fmla="*/ 1062925 w 1227446"/>
                <a:gd name="connsiteY202" fmla="*/ 50952 h 175066"/>
                <a:gd name="connsiteX203" fmla="*/ 1162683 w 1227446"/>
                <a:gd name="connsiteY203" fmla="*/ 47686 h 175066"/>
                <a:gd name="connsiteX204" fmla="*/ 1136554 w 1227446"/>
                <a:gd name="connsiteY204" fmla="*/ 41620 h 175066"/>
                <a:gd name="connsiteX205" fmla="*/ 1110424 w 1227446"/>
                <a:gd name="connsiteY205" fmla="*/ 47686 h 175066"/>
                <a:gd name="connsiteX206" fmla="*/ 1093347 w 1227446"/>
                <a:gd name="connsiteY206" fmla="*/ 64950 h 175066"/>
                <a:gd name="connsiteX207" fmla="*/ 1087281 w 1227446"/>
                <a:gd name="connsiteY207" fmla="*/ 91639 h 175066"/>
                <a:gd name="connsiteX208" fmla="*/ 1093347 w 1227446"/>
                <a:gd name="connsiteY208" fmla="*/ 118235 h 175066"/>
                <a:gd name="connsiteX209" fmla="*/ 1110424 w 1227446"/>
                <a:gd name="connsiteY209" fmla="*/ 135686 h 175066"/>
                <a:gd name="connsiteX210" fmla="*/ 1136554 w 1227446"/>
                <a:gd name="connsiteY210" fmla="*/ 141845 h 175066"/>
                <a:gd name="connsiteX211" fmla="*/ 1162496 w 1227446"/>
                <a:gd name="connsiteY211" fmla="*/ 135686 h 175066"/>
                <a:gd name="connsiteX212" fmla="*/ 1179574 w 1227446"/>
                <a:gd name="connsiteY212" fmla="*/ 118235 h 175066"/>
                <a:gd name="connsiteX213" fmla="*/ 1185640 w 1227446"/>
                <a:gd name="connsiteY213" fmla="*/ 91639 h 175066"/>
                <a:gd name="connsiteX214" fmla="*/ 1179667 w 1227446"/>
                <a:gd name="connsiteY214" fmla="*/ 64950 h 175066"/>
                <a:gd name="connsiteX215" fmla="*/ 1162683 w 1227446"/>
                <a:gd name="connsiteY215" fmla="*/ 47686 h 175066"/>
                <a:gd name="connsiteX216" fmla="*/ 1153445 w 1227446"/>
                <a:gd name="connsiteY216" fmla="*/ 114129 h 175066"/>
                <a:gd name="connsiteX217" fmla="*/ 1136554 w 1227446"/>
                <a:gd name="connsiteY217" fmla="*/ 122248 h 175066"/>
                <a:gd name="connsiteX218" fmla="*/ 1119476 w 1227446"/>
                <a:gd name="connsiteY218" fmla="*/ 114223 h 175066"/>
                <a:gd name="connsiteX219" fmla="*/ 1113411 w 1227446"/>
                <a:gd name="connsiteY219" fmla="*/ 91639 h 175066"/>
                <a:gd name="connsiteX220" fmla="*/ 1119476 w 1227446"/>
                <a:gd name="connsiteY220" fmla="*/ 69056 h 175066"/>
                <a:gd name="connsiteX221" fmla="*/ 1136554 w 1227446"/>
                <a:gd name="connsiteY221" fmla="*/ 61031 h 175066"/>
                <a:gd name="connsiteX222" fmla="*/ 1153538 w 1227446"/>
                <a:gd name="connsiteY222" fmla="*/ 69056 h 175066"/>
                <a:gd name="connsiteX223" fmla="*/ 1159697 w 1227446"/>
                <a:gd name="connsiteY223" fmla="*/ 91639 h 175066"/>
                <a:gd name="connsiteX224" fmla="*/ 1153445 w 1227446"/>
                <a:gd name="connsiteY224" fmla="*/ 114129 h 175066"/>
                <a:gd name="connsiteX225" fmla="*/ 1227447 w 1227446"/>
                <a:gd name="connsiteY225" fmla="*/ 0 h 175066"/>
                <a:gd name="connsiteX226" fmla="*/ 1227447 w 1227446"/>
                <a:gd name="connsiteY226" fmla="*/ 139606 h 175066"/>
                <a:gd name="connsiteX227" fmla="*/ 1202250 w 1227446"/>
                <a:gd name="connsiteY227" fmla="*/ 139606 h 175066"/>
                <a:gd name="connsiteX228" fmla="*/ 1202250 w 1227446"/>
                <a:gd name="connsiteY228" fmla="*/ 0 h 175066"/>
                <a:gd name="connsiteX229" fmla="*/ 1227447 w 1227446"/>
                <a:gd name="connsiteY229" fmla="*/ 0 h 17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</a:cxnLst>
              <a:rect l="l" t="t" r="r" b="b"/>
              <a:pathLst>
                <a:path w="1227446" h="175066">
                  <a:moveTo>
                    <a:pt x="0" y="139606"/>
                  </a:moveTo>
                  <a:lnTo>
                    <a:pt x="33222" y="139606"/>
                  </a:lnTo>
                  <a:lnTo>
                    <a:pt x="47966" y="114036"/>
                  </a:lnTo>
                  <a:lnTo>
                    <a:pt x="96305" y="114036"/>
                  </a:lnTo>
                  <a:lnTo>
                    <a:pt x="96305" y="139606"/>
                  </a:lnTo>
                  <a:lnTo>
                    <a:pt x="129714" y="139606"/>
                  </a:lnTo>
                  <a:lnTo>
                    <a:pt x="129714" y="7466"/>
                  </a:lnTo>
                  <a:lnTo>
                    <a:pt x="77455" y="7466"/>
                  </a:lnTo>
                  <a:lnTo>
                    <a:pt x="0" y="139606"/>
                  </a:lnTo>
                  <a:close/>
                  <a:moveTo>
                    <a:pt x="96305" y="32102"/>
                  </a:moveTo>
                  <a:lnTo>
                    <a:pt x="96305" y="89027"/>
                  </a:lnTo>
                  <a:lnTo>
                    <a:pt x="62524" y="89027"/>
                  </a:lnTo>
                  <a:lnTo>
                    <a:pt x="95559" y="32102"/>
                  </a:lnTo>
                  <a:lnTo>
                    <a:pt x="96305" y="32102"/>
                  </a:lnTo>
                  <a:close/>
                  <a:moveTo>
                    <a:pt x="250469" y="7466"/>
                  </a:moveTo>
                  <a:lnTo>
                    <a:pt x="307020" y="7466"/>
                  </a:lnTo>
                  <a:lnTo>
                    <a:pt x="307020" y="139606"/>
                  </a:lnTo>
                  <a:lnTo>
                    <a:pt x="274545" y="139606"/>
                  </a:lnTo>
                  <a:lnTo>
                    <a:pt x="274545" y="33222"/>
                  </a:lnTo>
                  <a:lnTo>
                    <a:pt x="273425" y="33222"/>
                  </a:lnTo>
                  <a:lnTo>
                    <a:pt x="243750" y="139606"/>
                  </a:lnTo>
                  <a:lnTo>
                    <a:pt x="211275" y="139606"/>
                  </a:lnTo>
                  <a:lnTo>
                    <a:pt x="181599" y="33222"/>
                  </a:lnTo>
                  <a:lnTo>
                    <a:pt x="180479" y="33222"/>
                  </a:lnTo>
                  <a:lnTo>
                    <a:pt x="180479" y="139606"/>
                  </a:lnTo>
                  <a:lnTo>
                    <a:pt x="150244" y="139606"/>
                  </a:lnTo>
                  <a:lnTo>
                    <a:pt x="150244" y="7466"/>
                  </a:lnTo>
                  <a:lnTo>
                    <a:pt x="205676" y="7466"/>
                  </a:lnTo>
                  <a:lnTo>
                    <a:pt x="223220" y="80068"/>
                  </a:lnTo>
                  <a:cubicBezTo>
                    <a:pt x="224209" y="84305"/>
                    <a:pt x="225049" y="88280"/>
                    <a:pt x="225739" y="92013"/>
                  </a:cubicBezTo>
                  <a:cubicBezTo>
                    <a:pt x="226430" y="95746"/>
                    <a:pt x="227008" y="99478"/>
                    <a:pt x="227512" y="103211"/>
                  </a:cubicBezTo>
                  <a:lnTo>
                    <a:pt x="228445" y="103211"/>
                  </a:lnTo>
                  <a:cubicBezTo>
                    <a:pt x="228949" y="99478"/>
                    <a:pt x="229528" y="95746"/>
                    <a:pt x="230219" y="92013"/>
                  </a:cubicBezTo>
                  <a:cubicBezTo>
                    <a:pt x="230909" y="88280"/>
                    <a:pt x="231749" y="84305"/>
                    <a:pt x="232738" y="80068"/>
                  </a:cubicBezTo>
                  <a:lnTo>
                    <a:pt x="250469" y="7466"/>
                  </a:lnTo>
                  <a:close/>
                  <a:moveTo>
                    <a:pt x="354800" y="42554"/>
                  </a:moveTo>
                  <a:cubicBezTo>
                    <a:pt x="354800" y="45297"/>
                    <a:pt x="355696" y="47630"/>
                    <a:pt x="357506" y="49553"/>
                  </a:cubicBezTo>
                  <a:cubicBezTo>
                    <a:pt x="359316" y="51475"/>
                    <a:pt x="362172" y="53155"/>
                    <a:pt x="366091" y="54592"/>
                  </a:cubicBezTo>
                  <a:cubicBezTo>
                    <a:pt x="370011" y="56029"/>
                    <a:pt x="375087" y="57541"/>
                    <a:pt x="381302" y="59164"/>
                  </a:cubicBezTo>
                  <a:cubicBezTo>
                    <a:pt x="392501" y="61908"/>
                    <a:pt x="401310" y="65100"/>
                    <a:pt x="407712" y="68776"/>
                  </a:cubicBezTo>
                  <a:cubicBezTo>
                    <a:pt x="414113" y="72453"/>
                    <a:pt x="418686" y="76764"/>
                    <a:pt x="421430" y="81748"/>
                  </a:cubicBezTo>
                  <a:cubicBezTo>
                    <a:pt x="424173" y="86731"/>
                    <a:pt x="425536" y="92573"/>
                    <a:pt x="425536" y="99292"/>
                  </a:cubicBezTo>
                  <a:cubicBezTo>
                    <a:pt x="425536" y="107504"/>
                    <a:pt x="423240" y="114820"/>
                    <a:pt x="418630" y="121222"/>
                  </a:cubicBezTo>
                  <a:cubicBezTo>
                    <a:pt x="414020" y="127623"/>
                    <a:pt x="407581" y="132663"/>
                    <a:pt x="399313" y="136339"/>
                  </a:cubicBezTo>
                  <a:cubicBezTo>
                    <a:pt x="391045" y="140016"/>
                    <a:pt x="381358" y="141845"/>
                    <a:pt x="370291" y="141845"/>
                  </a:cubicBezTo>
                  <a:cubicBezTo>
                    <a:pt x="360959" y="141845"/>
                    <a:pt x="352653" y="140669"/>
                    <a:pt x="345375" y="138299"/>
                  </a:cubicBezTo>
                  <a:cubicBezTo>
                    <a:pt x="338096" y="135929"/>
                    <a:pt x="332086" y="132513"/>
                    <a:pt x="327364" y="128034"/>
                  </a:cubicBezTo>
                  <a:cubicBezTo>
                    <a:pt x="322642" y="123555"/>
                    <a:pt x="319338" y="118142"/>
                    <a:pt x="317472" y="111796"/>
                  </a:cubicBezTo>
                  <a:lnTo>
                    <a:pt x="346401" y="100412"/>
                  </a:lnTo>
                  <a:cubicBezTo>
                    <a:pt x="347763" y="105395"/>
                    <a:pt x="350638" y="109426"/>
                    <a:pt x="354986" y="112543"/>
                  </a:cubicBezTo>
                  <a:cubicBezTo>
                    <a:pt x="359335" y="115660"/>
                    <a:pt x="364505" y="117209"/>
                    <a:pt x="370477" y="117209"/>
                  </a:cubicBezTo>
                  <a:cubicBezTo>
                    <a:pt x="377066" y="117209"/>
                    <a:pt x="382198" y="115847"/>
                    <a:pt x="385875" y="113103"/>
                  </a:cubicBezTo>
                  <a:cubicBezTo>
                    <a:pt x="389552" y="110359"/>
                    <a:pt x="391381" y="106888"/>
                    <a:pt x="391381" y="102651"/>
                  </a:cubicBezTo>
                  <a:cubicBezTo>
                    <a:pt x="391381" y="98414"/>
                    <a:pt x="389291" y="94999"/>
                    <a:pt x="385129" y="92759"/>
                  </a:cubicBezTo>
                  <a:cubicBezTo>
                    <a:pt x="380966" y="90520"/>
                    <a:pt x="374210" y="88149"/>
                    <a:pt x="364878" y="85667"/>
                  </a:cubicBezTo>
                  <a:cubicBezTo>
                    <a:pt x="353811" y="82811"/>
                    <a:pt x="345039" y="79564"/>
                    <a:pt x="338562" y="75962"/>
                  </a:cubicBezTo>
                  <a:cubicBezTo>
                    <a:pt x="332086" y="72360"/>
                    <a:pt x="327495" y="68067"/>
                    <a:pt x="324751" y="63084"/>
                  </a:cubicBezTo>
                  <a:cubicBezTo>
                    <a:pt x="322007" y="58101"/>
                    <a:pt x="320645" y="52259"/>
                    <a:pt x="320645" y="45540"/>
                  </a:cubicBezTo>
                  <a:cubicBezTo>
                    <a:pt x="320645" y="33222"/>
                    <a:pt x="325367" y="23423"/>
                    <a:pt x="334829" y="16144"/>
                  </a:cubicBezTo>
                  <a:cubicBezTo>
                    <a:pt x="344292" y="8865"/>
                    <a:pt x="357413" y="5226"/>
                    <a:pt x="374210" y="5226"/>
                  </a:cubicBezTo>
                  <a:cubicBezTo>
                    <a:pt x="387891" y="5226"/>
                    <a:pt x="399126" y="7783"/>
                    <a:pt x="407898" y="12878"/>
                  </a:cubicBezTo>
                  <a:cubicBezTo>
                    <a:pt x="416670" y="17973"/>
                    <a:pt x="422736" y="25513"/>
                    <a:pt x="426096" y="35461"/>
                  </a:cubicBezTo>
                  <a:lnTo>
                    <a:pt x="396980" y="46473"/>
                  </a:lnTo>
                  <a:cubicBezTo>
                    <a:pt x="395487" y="41490"/>
                    <a:pt x="392594" y="37477"/>
                    <a:pt x="388301" y="34435"/>
                  </a:cubicBezTo>
                  <a:cubicBezTo>
                    <a:pt x="384009" y="31393"/>
                    <a:pt x="379193" y="29862"/>
                    <a:pt x="373837" y="29862"/>
                  </a:cubicBezTo>
                  <a:cubicBezTo>
                    <a:pt x="367995" y="29862"/>
                    <a:pt x="363348" y="31038"/>
                    <a:pt x="359932" y="33408"/>
                  </a:cubicBezTo>
                  <a:cubicBezTo>
                    <a:pt x="356517" y="35779"/>
                    <a:pt x="354800" y="38821"/>
                    <a:pt x="354800" y="42554"/>
                  </a:cubicBezTo>
                  <a:close/>
                  <a:moveTo>
                    <a:pt x="528877" y="41434"/>
                  </a:moveTo>
                  <a:cubicBezTo>
                    <a:pt x="528877" y="44924"/>
                    <a:pt x="529867" y="47873"/>
                    <a:pt x="531864" y="50299"/>
                  </a:cubicBezTo>
                  <a:cubicBezTo>
                    <a:pt x="533861" y="52725"/>
                    <a:pt x="536996" y="54834"/>
                    <a:pt x="541289" y="56645"/>
                  </a:cubicBezTo>
                  <a:cubicBezTo>
                    <a:pt x="545582" y="58455"/>
                    <a:pt x="551087" y="60340"/>
                    <a:pt x="557806" y="62337"/>
                  </a:cubicBezTo>
                  <a:cubicBezTo>
                    <a:pt x="567381" y="65081"/>
                    <a:pt x="575201" y="68216"/>
                    <a:pt x="581230" y="71762"/>
                  </a:cubicBezTo>
                  <a:cubicBezTo>
                    <a:pt x="587258" y="75309"/>
                    <a:pt x="591737" y="79508"/>
                    <a:pt x="594668" y="84361"/>
                  </a:cubicBezTo>
                  <a:cubicBezTo>
                    <a:pt x="597598" y="89213"/>
                    <a:pt x="599054" y="94999"/>
                    <a:pt x="599054" y="101718"/>
                  </a:cubicBezTo>
                  <a:cubicBezTo>
                    <a:pt x="599054" y="109557"/>
                    <a:pt x="596907" y="116500"/>
                    <a:pt x="592615" y="122528"/>
                  </a:cubicBezTo>
                  <a:cubicBezTo>
                    <a:pt x="588322" y="128557"/>
                    <a:pt x="582349" y="133297"/>
                    <a:pt x="574697" y="136713"/>
                  </a:cubicBezTo>
                  <a:cubicBezTo>
                    <a:pt x="567045" y="140128"/>
                    <a:pt x="558124" y="141845"/>
                    <a:pt x="547915" y="141845"/>
                  </a:cubicBezTo>
                  <a:cubicBezTo>
                    <a:pt x="539703" y="141845"/>
                    <a:pt x="532200" y="140688"/>
                    <a:pt x="525425" y="138392"/>
                  </a:cubicBezTo>
                  <a:cubicBezTo>
                    <a:pt x="518650" y="136097"/>
                    <a:pt x="512920" y="132793"/>
                    <a:pt x="508254" y="128501"/>
                  </a:cubicBezTo>
                  <a:cubicBezTo>
                    <a:pt x="503588" y="124208"/>
                    <a:pt x="500191" y="119075"/>
                    <a:pt x="498082" y="113103"/>
                  </a:cubicBezTo>
                  <a:lnTo>
                    <a:pt x="520852" y="103211"/>
                  </a:lnTo>
                  <a:cubicBezTo>
                    <a:pt x="522588" y="108680"/>
                    <a:pt x="525947" y="113103"/>
                    <a:pt x="530931" y="116462"/>
                  </a:cubicBezTo>
                  <a:cubicBezTo>
                    <a:pt x="535914" y="119822"/>
                    <a:pt x="541700" y="121502"/>
                    <a:pt x="548288" y="121502"/>
                  </a:cubicBezTo>
                  <a:cubicBezTo>
                    <a:pt x="555623" y="121502"/>
                    <a:pt x="561409" y="119915"/>
                    <a:pt x="565645" y="116742"/>
                  </a:cubicBezTo>
                  <a:cubicBezTo>
                    <a:pt x="569882" y="113570"/>
                    <a:pt x="571991" y="109314"/>
                    <a:pt x="571991" y="103958"/>
                  </a:cubicBezTo>
                  <a:cubicBezTo>
                    <a:pt x="571991" y="98601"/>
                    <a:pt x="569714" y="94495"/>
                    <a:pt x="565179" y="91639"/>
                  </a:cubicBezTo>
                  <a:cubicBezTo>
                    <a:pt x="560643" y="88784"/>
                    <a:pt x="553327" y="85854"/>
                    <a:pt x="543249" y="82867"/>
                  </a:cubicBezTo>
                  <a:cubicBezTo>
                    <a:pt x="533674" y="80012"/>
                    <a:pt x="525835" y="76839"/>
                    <a:pt x="519732" y="73349"/>
                  </a:cubicBezTo>
                  <a:cubicBezTo>
                    <a:pt x="513629" y="69859"/>
                    <a:pt x="509150" y="65659"/>
                    <a:pt x="506294" y="60751"/>
                  </a:cubicBezTo>
                  <a:cubicBezTo>
                    <a:pt x="503439" y="55842"/>
                    <a:pt x="502002" y="50019"/>
                    <a:pt x="502002" y="43300"/>
                  </a:cubicBezTo>
                  <a:cubicBezTo>
                    <a:pt x="502002" y="31729"/>
                    <a:pt x="506425" y="22490"/>
                    <a:pt x="515253" y="15584"/>
                  </a:cubicBezTo>
                  <a:cubicBezTo>
                    <a:pt x="524081" y="8679"/>
                    <a:pt x="536156" y="5226"/>
                    <a:pt x="551461" y="5226"/>
                  </a:cubicBezTo>
                  <a:cubicBezTo>
                    <a:pt x="563536" y="5226"/>
                    <a:pt x="573801" y="7689"/>
                    <a:pt x="582256" y="12598"/>
                  </a:cubicBezTo>
                  <a:cubicBezTo>
                    <a:pt x="590711" y="17507"/>
                    <a:pt x="596683" y="24636"/>
                    <a:pt x="600173" y="33968"/>
                  </a:cubicBezTo>
                  <a:lnTo>
                    <a:pt x="577403" y="43673"/>
                  </a:lnTo>
                  <a:cubicBezTo>
                    <a:pt x="575294" y="38074"/>
                    <a:pt x="571898" y="33651"/>
                    <a:pt x="567232" y="30422"/>
                  </a:cubicBezTo>
                  <a:cubicBezTo>
                    <a:pt x="562566" y="27193"/>
                    <a:pt x="557191" y="25569"/>
                    <a:pt x="551087" y="25569"/>
                  </a:cubicBezTo>
                  <a:cubicBezTo>
                    <a:pt x="544238" y="25569"/>
                    <a:pt x="538825" y="27007"/>
                    <a:pt x="534850" y="29862"/>
                  </a:cubicBezTo>
                  <a:cubicBezTo>
                    <a:pt x="530875" y="32718"/>
                    <a:pt x="528877" y="36581"/>
                    <a:pt x="528877" y="41434"/>
                  </a:cubicBezTo>
                  <a:close/>
                  <a:moveTo>
                    <a:pt x="677255" y="110303"/>
                  </a:moveTo>
                  <a:lnTo>
                    <a:pt x="697599" y="117956"/>
                  </a:lnTo>
                  <a:cubicBezTo>
                    <a:pt x="694986" y="125421"/>
                    <a:pt x="690226" y="131263"/>
                    <a:pt x="683321" y="135500"/>
                  </a:cubicBezTo>
                  <a:cubicBezTo>
                    <a:pt x="676415" y="139736"/>
                    <a:pt x="668166" y="141845"/>
                    <a:pt x="658591" y="141845"/>
                  </a:cubicBezTo>
                  <a:cubicBezTo>
                    <a:pt x="649017" y="141845"/>
                    <a:pt x="640263" y="139792"/>
                    <a:pt x="633115" y="135686"/>
                  </a:cubicBezTo>
                  <a:cubicBezTo>
                    <a:pt x="625967" y="131580"/>
                    <a:pt x="620386" y="125757"/>
                    <a:pt x="616411" y="118235"/>
                  </a:cubicBezTo>
                  <a:cubicBezTo>
                    <a:pt x="612436" y="110714"/>
                    <a:pt x="610439" y="101774"/>
                    <a:pt x="610439" y="91453"/>
                  </a:cubicBezTo>
                  <a:cubicBezTo>
                    <a:pt x="610439" y="81132"/>
                    <a:pt x="612398" y="72416"/>
                    <a:pt x="616318" y="64950"/>
                  </a:cubicBezTo>
                  <a:cubicBezTo>
                    <a:pt x="620237" y="57485"/>
                    <a:pt x="625743" y="51736"/>
                    <a:pt x="632835" y="47686"/>
                  </a:cubicBezTo>
                  <a:cubicBezTo>
                    <a:pt x="639927" y="43636"/>
                    <a:pt x="648326" y="41620"/>
                    <a:pt x="658031" y="41620"/>
                  </a:cubicBezTo>
                  <a:cubicBezTo>
                    <a:pt x="667737" y="41620"/>
                    <a:pt x="675762" y="43636"/>
                    <a:pt x="682481" y="47686"/>
                  </a:cubicBezTo>
                  <a:cubicBezTo>
                    <a:pt x="689200" y="51736"/>
                    <a:pt x="693997" y="57541"/>
                    <a:pt x="696852" y="65137"/>
                  </a:cubicBezTo>
                  <a:lnTo>
                    <a:pt x="675949" y="72976"/>
                  </a:lnTo>
                  <a:cubicBezTo>
                    <a:pt x="674082" y="69112"/>
                    <a:pt x="671712" y="66163"/>
                    <a:pt x="668856" y="64110"/>
                  </a:cubicBezTo>
                  <a:cubicBezTo>
                    <a:pt x="666001" y="62057"/>
                    <a:pt x="662455" y="61031"/>
                    <a:pt x="658218" y="61031"/>
                  </a:cubicBezTo>
                  <a:cubicBezTo>
                    <a:pt x="651256" y="61031"/>
                    <a:pt x="645806" y="63606"/>
                    <a:pt x="641887" y="68776"/>
                  </a:cubicBezTo>
                  <a:cubicBezTo>
                    <a:pt x="637968" y="73946"/>
                    <a:pt x="636008" y="81505"/>
                    <a:pt x="636008" y="91453"/>
                  </a:cubicBezTo>
                  <a:cubicBezTo>
                    <a:pt x="636008" y="101401"/>
                    <a:pt x="638024" y="108866"/>
                    <a:pt x="642074" y="114223"/>
                  </a:cubicBezTo>
                  <a:cubicBezTo>
                    <a:pt x="646124" y="119579"/>
                    <a:pt x="651686" y="122248"/>
                    <a:pt x="658778" y="122248"/>
                  </a:cubicBezTo>
                  <a:cubicBezTo>
                    <a:pt x="663015" y="122248"/>
                    <a:pt x="666673" y="121222"/>
                    <a:pt x="669790" y="119169"/>
                  </a:cubicBezTo>
                  <a:cubicBezTo>
                    <a:pt x="672906" y="117116"/>
                    <a:pt x="675389" y="114167"/>
                    <a:pt x="677255" y="110303"/>
                  </a:cubicBezTo>
                  <a:close/>
                  <a:moveTo>
                    <a:pt x="789518" y="50952"/>
                  </a:moveTo>
                  <a:cubicBezTo>
                    <a:pt x="795173" y="57167"/>
                    <a:pt x="798010" y="66014"/>
                    <a:pt x="798010" y="77455"/>
                  </a:cubicBezTo>
                  <a:lnTo>
                    <a:pt x="798010" y="139606"/>
                  </a:lnTo>
                  <a:lnTo>
                    <a:pt x="772814" y="139606"/>
                  </a:lnTo>
                  <a:lnTo>
                    <a:pt x="772814" y="80441"/>
                  </a:lnTo>
                  <a:cubicBezTo>
                    <a:pt x="772814" y="74338"/>
                    <a:pt x="771414" y="69840"/>
                    <a:pt x="768615" y="66910"/>
                  </a:cubicBezTo>
                  <a:cubicBezTo>
                    <a:pt x="765815" y="63980"/>
                    <a:pt x="761429" y="62524"/>
                    <a:pt x="755457" y="62524"/>
                  </a:cubicBezTo>
                  <a:cubicBezTo>
                    <a:pt x="751855" y="62524"/>
                    <a:pt x="748551" y="63270"/>
                    <a:pt x="745565" y="64764"/>
                  </a:cubicBezTo>
                  <a:cubicBezTo>
                    <a:pt x="742579" y="66257"/>
                    <a:pt x="740190" y="68310"/>
                    <a:pt x="738379" y="70923"/>
                  </a:cubicBezTo>
                  <a:cubicBezTo>
                    <a:pt x="736569" y="73536"/>
                    <a:pt x="735673" y="76522"/>
                    <a:pt x="735673" y="79881"/>
                  </a:cubicBezTo>
                  <a:lnTo>
                    <a:pt x="735673" y="139606"/>
                  </a:lnTo>
                  <a:lnTo>
                    <a:pt x="710477" y="139606"/>
                  </a:lnTo>
                  <a:lnTo>
                    <a:pt x="710477" y="0"/>
                  </a:lnTo>
                  <a:lnTo>
                    <a:pt x="735673" y="0"/>
                  </a:lnTo>
                  <a:lnTo>
                    <a:pt x="735673" y="55432"/>
                  </a:lnTo>
                  <a:lnTo>
                    <a:pt x="736606" y="55432"/>
                  </a:lnTo>
                  <a:cubicBezTo>
                    <a:pt x="739219" y="51083"/>
                    <a:pt x="742914" y="47686"/>
                    <a:pt x="747711" y="45260"/>
                  </a:cubicBezTo>
                  <a:cubicBezTo>
                    <a:pt x="752508" y="42834"/>
                    <a:pt x="758200" y="41620"/>
                    <a:pt x="764789" y="41620"/>
                  </a:cubicBezTo>
                  <a:cubicBezTo>
                    <a:pt x="775614" y="41620"/>
                    <a:pt x="783863" y="44737"/>
                    <a:pt x="789518" y="50952"/>
                  </a:cubicBezTo>
                  <a:close/>
                  <a:moveTo>
                    <a:pt x="844185" y="6812"/>
                  </a:moveTo>
                  <a:cubicBezTo>
                    <a:pt x="846984" y="9612"/>
                    <a:pt x="848384" y="13065"/>
                    <a:pt x="848384" y="17171"/>
                  </a:cubicBezTo>
                  <a:cubicBezTo>
                    <a:pt x="848384" y="21277"/>
                    <a:pt x="846984" y="24599"/>
                    <a:pt x="844185" y="27529"/>
                  </a:cubicBezTo>
                  <a:cubicBezTo>
                    <a:pt x="841385" y="30459"/>
                    <a:pt x="837876" y="31915"/>
                    <a:pt x="833639" y="31915"/>
                  </a:cubicBezTo>
                  <a:cubicBezTo>
                    <a:pt x="829403" y="31915"/>
                    <a:pt x="825707" y="30459"/>
                    <a:pt x="822908" y="27529"/>
                  </a:cubicBezTo>
                  <a:cubicBezTo>
                    <a:pt x="820108" y="24599"/>
                    <a:pt x="818708" y="21146"/>
                    <a:pt x="818708" y="17171"/>
                  </a:cubicBezTo>
                  <a:cubicBezTo>
                    <a:pt x="818708" y="13195"/>
                    <a:pt x="820108" y="9612"/>
                    <a:pt x="822908" y="6812"/>
                  </a:cubicBezTo>
                  <a:cubicBezTo>
                    <a:pt x="825707" y="4013"/>
                    <a:pt x="829291" y="2613"/>
                    <a:pt x="833639" y="2613"/>
                  </a:cubicBezTo>
                  <a:cubicBezTo>
                    <a:pt x="837988" y="2613"/>
                    <a:pt x="841385" y="4013"/>
                    <a:pt x="844185" y="6812"/>
                  </a:cubicBezTo>
                  <a:close/>
                  <a:moveTo>
                    <a:pt x="820948" y="43860"/>
                  </a:moveTo>
                  <a:lnTo>
                    <a:pt x="846144" y="43860"/>
                  </a:lnTo>
                  <a:lnTo>
                    <a:pt x="846144" y="139606"/>
                  </a:lnTo>
                  <a:lnTo>
                    <a:pt x="820948" y="139606"/>
                  </a:lnTo>
                  <a:lnTo>
                    <a:pt x="820948" y="43860"/>
                  </a:lnTo>
                  <a:close/>
                  <a:moveTo>
                    <a:pt x="945996" y="47966"/>
                  </a:moveTo>
                  <a:cubicBezTo>
                    <a:pt x="939520" y="43729"/>
                    <a:pt x="932054" y="41620"/>
                    <a:pt x="923599" y="41620"/>
                  </a:cubicBezTo>
                  <a:cubicBezTo>
                    <a:pt x="917254" y="41620"/>
                    <a:pt x="911710" y="42871"/>
                    <a:pt x="906988" y="45353"/>
                  </a:cubicBezTo>
                  <a:cubicBezTo>
                    <a:pt x="902266" y="47835"/>
                    <a:pt x="898590" y="51270"/>
                    <a:pt x="895977" y="55618"/>
                  </a:cubicBezTo>
                  <a:lnTo>
                    <a:pt x="895044" y="55618"/>
                  </a:lnTo>
                  <a:lnTo>
                    <a:pt x="895044" y="43860"/>
                  </a:lnTo>
                  <a:lnTo>
                    <a:pt x="869847" y="43860"/>
                  </a:lnTo>
                  <a:lnTo>
                    <a:pt x="869847" y="175067"/>
                  </a:lnTo>
                  <a:lnTo>
                    <a:pt x="895044" y="175067"/>
                  </a:lnTo>
                  <a:lnTo>
                    <a:pt x="895044" y="128034"/>
                  </a:lnTo>
                  <a:lnTo>
                    <a:pt x="895977" y="128034"/>
                  </a:lnTo>
                  <a:cubicBezTo>
                    <a:pt x="898590" y="132383"/>
                    <a:pt x="902266" y="135779"/>
                    <a:pt x="906988" y="138206"/>
                  </a:cubicBezTo>
                  <a:cubicBezTo>
                    <a:pt x="911710" y="140632"/>
                    <a:pt x="917309" y="141845"/>
                    <a:pt x="923786" y="141845"/>
                  </a:cubicBezTo>
                  <a:cubicBezTo>
                    <a:pt x="932502" y="141845"/>
                    <a:pt x="940023" y="139792"/>
                    <a:pt x="946369" y="135686"/>
                  </a:cubicBezTo>
                  <a:cubicBezTo>
                    <a:pt x="952715" y="131580"/>
                    <a:pt x="957661" y="125757"/>
                    <a:pt x="961207" y="118235"/>
                  </a:cubicBezTo>
                  <a:cubicBezTo>
                    <a:pt x="964753" y="110714"/>
                    <a:pt x="966526" y="101905"/>
                    <a:pt x="966526" y="91826"/>
                  </a:cubicBezTo>
                  <a:cubicBezTo>
                    <a:pt x="966526" y="81748"/>
                    <a:pt x="964716" y="72976"/>
                    <a:pt x="961114" y="65510"/>
                  </a:cubicBezTo>
                  <a:cubicBezTo>
                    <a:pt x="957511" y="58045"/>
                    <a:pt x="952472" y="52203"/>
                    <a:pt x="945996" y="47966"/>
                  </a:cubicBezTo>
                  <a:close/>
                  <a:moveTo>
                    <a:pt x="937784" y="107784"/>
                  </a:moveTo>
                  <a:cubicBezTo>
                    <a:pt x="935787" y="112319"/>
                    <a:pt x="933024" y="115847"/>
                    <a:pt x="929478" y="118329"/>
                  </a:cubicBezTo>
                  <a:cubicBezTo>
                    <a:pt x="925932" y="120811"/>
                    <a:pt x="921733" y="122062"/>
                    <a:pt x="916880" y="122062"/>
                  </a:cubicBezTo>
                  <a:cubicBezTo>
                    <a:pt x="912905" y="122062"/>
                    <a:pt x="909265" y="121203"/>
                    <a:pt x="905962" y="119449"/>
                  </a:cubicBezTo>
                  <a:cubicBezTo>
                    <a:pt x="902658" y="117713"/>
                    <a:pt x="900027" y="115343"/>
                    <a:pt x="898030" y="112356"/>
                  </a:cubicBezTo>
                  <a:cubicBezTo>
                    <a:pt x="896033" y="109370"/>
                    <a:pt x="895044" y="106067"/>
                    <a:pt x="895044" y="102465"/>
                  </a:cubicBezTo>
                  <a:lnTo>
                    <a:pt x="895044" y="81001"/>
                  </a:lnTo>
                  <a:cubicBezTo>
                    <a:pt x="895044" y="77268"/>
                    <a:pt x="896033" y="73909"/>
                    <a:pt x="898030" y="70923"/>
                  </a:cubicBezTo>
                  <a:cubicBezTo>
                    <a:pt x="900027" y="67936"/>
                    <a:pt x="902658" y="65603"/>
                    <a:pt x="905962" y="63924"/>
                  </a:cubicBezTo>
                  <a:cubicBezTo>
                    <a:pt x="909265" y="62244"/>
                    <a:pt x="912905" y="61404"/>
                    <a:pt x="916880" y="61404"/>
                  </a:cubicBezTo>
                  <a:cubicBezTo>
                    <a:pt x="924103" y="61404"/>
                    <a:pt x="929889" y="64110"/>
                    <a:pt x="934238" y="69523"/>
                  </a:cubicBezTo>
                  <a:cubicBezTo>
                    <a:pt x="938586" y="74935"/>
                    <a:pt x="940770" y="82364"/>
                    <a:pt x="940770" y="91826"/>
                  </a:cubicBezTo>
                  <a:cubicBezTo>
                    <a:pt x="940770" y="97929"/>
                    <a:pt x="939781" y="103248"/>
                    <a:pt x="937784" y="107784"/>
                  </a:cubicBezTo>
                  <a:close/>
                  <a:moveTo>
                    <a:pt x="1062925" y="50952"/>
                  </a:moveTo>
                  <a:cubicBezTo>
                    <a:pt x="1068580" y="57167"/>
                    <a:pt x="1071417" y="66014"/>
                    <a:pt x="1071417" y="77455"/>
                  </a:cubicBezTo>
                  <a:lnTo>
                    <a:pt x="1071417" y="139606"/>
                  </a:lnTo>
                  <a:lnTo>
                    <a:pt x="1046221" y="139606"/>
                  </a:lnTo>
                  <a:lnTo>
                    <a:pt x="1046221" y="80441"/>
                  </a:lnTo>
                  <a:cubicBezTo>
                    <a:pt x="1046221" y="74338"/>
                    <a:pt x="1044821" y="69840"/>
                    <a:pt x="1042021" y="66910"/>
                  </a:cubicBezTo>
                  <a:cubicBezTo>
                    <a:pt x="1039222" y="63980"/>
                    <a:pt x="1034836" y="62524"/>
                    <a:pt x="1028863" y="62524"/>
                  </a:cubicBezTo>
                  <a:cubicBezTo>
                    <a:pt x="1025261" y="62524"/>
                    <a:pt x="1021958" y="63270"/>
                    <a:pt x="1018972" y="64764"/>
                  </a:cubicBezTo>
                  <a:cubicBezTo>
                    <a:pt x="1015985" y="66257"/>
                    <a:pt x="1013596" y="68310"/>
                    <a:pt x="1011786" y="70923"/>
                  </a:cubicBezTo>
                  <a:cubicBezTo>
                    <a:pt x="1009976" y="73536"/>
                    <a:pt x="1009080" y="76522"/>
                    <a:pt x="1009080" y="79881"/>
                  </a:cubicBezTo>
                  <a:lnTo>
                    <a:pt x="1009080" y="139606"/>
                  </a:lnTo>
                  <a:lnTo>
                    <a:pt x="983883" y="139606"/>
                  </a:lnTo>
                  <a:lnTo>
                    <a:pt x="983883" y="0"/>
                  </a:lnTo>
                  <a:lnTo>
                    <a:pt x="1009080" y="0"/>
                  </a:lnTo>
                  <a:lnTo>
                    <a:pt x="1009080" y="55432"/>
                  </a:lnTo>
                  <a:lnTo>
                    <a:pt x="1010013" y="55432"/>
                  </a:lnTo>
                  <a:cubicBezTo>
                    <a:pt x="1012626" y="51083"/>
                    <a:pt x="1016321" y="47686"/>
                    <a:pt x="1021118" y="45260"/>
                  </a:cubicBezTo>
                  <a:cubicBezTo>
                    <a:pt x="1025914" y="42834"/>
                    <a:pt x="1031607" y="41620"/>
                    <a:pt x="1038195" y="41620"/>
                  </a:cubicBezTo>
                  <a:cubicBezTo>
                    <a:pt x="1049020" y="41620"/>
                    <a:pt x="1057270" y="44737"/>
                    <a:pt x="1062925" y="50952"/>
                  </a:cubicBezTo>
                  <a:close/>
                  <a:moveTo>
                    <a:pt x="1162683" y="47686"/>
                  </a:moveTo>
                  <a:cubicBezTo>
                    <a:pt x="1155348" y="43636"/>
                    <a:pt x="1146632" y="41620"/>
                    <a:pt x="1136554" y="41620"/>
                  </a:cubicBezTo>
                  <a:cubicBezTo>
                    <a:pt x="1126475" y="41620"/>
                    <a:pt x="1117759" y="43636"/>
                    <a:pt x="1110424" y="47686"/>
                  </a:cubicBezTo>
                  <a:cubicBezTo>
                    <a:pt x="1103090" y="51736"/>
                    <a:pt x="1097397" y="57485"/>
                    <a:pt x="1093347" y="64950"/>
                  </a:cubicBezTo>
                  <a:cubicBezTo>
                    <a:pt x="1089297" y="72416"/>
                    <a:pt x="1087281" y="81318"/>
                    <a:pt x="1087281" y="91639"/>
                  </a:cubicBezTo>
                  <a:cubicBezTo>
                    <a:pt x="1087281" y="101961"/>
                    <a:pt x="1089297" y="110714"/>
                    <a:pt x="1093347" y="118235"/>
                  </a:cubicBezTo>
                  <a:cubicBezTo>
                    <a:pt x="1097397" y="125757"/>
                    <a:pt x="1103090" y="131580"/>
                    <a:pt x="1110424" y="135686"/>
                  </a:cubicBezTo>
                  <a:cubicBezTo>
                    <a:pt x="1117759" y="139792"/>
                    <a:pt x="1126475" y="141845"/>
                    <a:pt x="1136554" y="141845"/>
                  </a:cubicBezTo>
                  <a:cubicBezTo>
                    <a:pt x="1146632" y="141845"/>
                    <a:pt x="1155162" y="139792"/>
                    <a:pt x="1162496" y="135686"/>
                  </a:cubicBezTo>
                  <a:cubicBezTo>
                    <a:pt x="1169831" y="131580"/>
                    <a:pt x="1175524" y="125757"/>
                    <a:pt x="1179574" y="118235"/>
                  </a:cubicBezTo>
                  <a:cubicBezTo>
                    <a:pt x="1183624" y="110714"/>
                    <a:pt x="1185640" y="101849"/>
                    <a:pt x="1185640" y="91639"/>
                  </a:cubicBezTo>
                  <a:cubicBezTo>
                    <a:pt x="1185640" y="81430"/>
                    <a:pt x="1183643" y="72416"/>
                    <a:pt x="1179667" y="64950"/>
                  </a:cubicBezTo>
                  <a:cubicBezTo>
                    <a:pt x="1175692" y="57485"/>
                    <a:pt x="1170018" y="51736"/>
                    <a:pt x="1162683" y="47686"/>
                  </a:cubicBezTo>
                  <a:close/>
                  <a:moveTo>
                    <a:pt x="1153445" y="114129"/>
                  </a:moveTo>
                  <a:cubicBezTo>
                    <a:pt x="1149283" y="119542"/>
                    <a:pt x="1143646" y="122248"/>
                    <a:pt x="1136554" y="122248"/>
                  </a:cubicBezTo>
                  <a:cubicBezTo>
                    <a:pt x="1129461" y="122248"/>
                    <a:pt x="1123526" y="119579"/>
                    <a:pt x="1119476" y="114223"/>
                  </a:cubicBezTo>
                  <a:cubicBezTo>
                    <a:pt x="1115426" y="108866"/>
                    <a:pt x="1113411" y="101345"/>
                    <a:pt x="1113411" y="91639"/>
                  </a:cubicBezTo>
                  <a:cubicBezTo>
                    <a:pt x="1113411" y="81934"/>
                    <a:pt x="1115426" y="74413"/>
                    <a:pt x="1119476" y="69056"/>
                  </a:cubicBezTo>
                  <a:cubicBezTo>
                    <a:pt x="1123526" y="63700"/>
                    <a:pt x="1129219" y="61031"/>
                    <a:pt x="1136554" y="61031"/>
                  </a:cubicBezTo>
                  <a:cubicBezTo>
                    <a:pt x="1143889" y="61031"/>
                    <a:pt x="1149432" y="63700"/>
                    <a:pt x="1153538" y="69056"/>
                  </a:cubicBezTo>
                  <a:cubicBezTo>
                    <a:pt x="1157644" y="74413"/>
                    <a:pt x="1159697" y="81934"/>
                    <a:pt x="1159697" y="91639"/>
                  </a:cubicBezTo>
                  <a:cubicBezTo>
                    <a:pt x="1159697" y="101345"/>
                    <a:pt x="1157607" y="108717"/>
                    <a:pt x="1153445" y="114129"/>
                  </a:cubicBezTo>
                  <a:close/>
                  <a:moveTo>
                    <a:pt x="1227447" y="0"/>
                  </a:moveTo>
                  <a:lnTo>
                    <a:pt x="1227447" y="139606"/>
                  </a:lnTo>
                  <a:lnTo>
                    <a:pt x="1202250" y="139606"/>
                  </a:lnTo>
                  <a:lnTo>
                    <a:pt x="1202250" y="0"/>
                  </a:lnTo>
                  <a:lnTo>
                    <a:pt x="1227447" y="0"/>
                  </a:lnTo>
                  <a:close/>
                </a:path>
              </a:pathLst>
            </a:custGeom>
            <a:solidFill>
              <a:srgbClr val="F8F8F8"/>
            </a:solidFill>
            <a:ln w="18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L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94D74BA-FBA5-8543-D8B8-EDD4DCAFB676}"/>
                </a:ext>
              </a:extLst>
            </p:cNvPr>
            <p:cNvSpPr/>
            <p:nvPr/>
          </p:nvSpPr>
          <p:spPr>
            <a:xfrm>
              <a:off x="242888" y="5963798"/>
              <a:ext cx="703627" cy="703627"/>
            </a:xfrm>
            <a:custGeom>
              <a:avLst/>
              <a:gdLst>
                <a:gd name="connsiteX0" fmla="*/ 675986 w 703627"/>
                <a:gd name="connsiteY0" fmla="*/ 214877 h 703627"/>
                <a:gd name="connsiteX1" fmla="*/ 600603 w 703627"/>
                <a:gd name="connsiteY1" fmla="*/ 103062 h 703627"/>
                <a:gd name="connsiteX2" fmla="*/ 488788 w 703627"/>
                <a:gd name="connsiteY2" fmla="*/ 27678 h 703627"/>
                <a:gd name="connsiteX3" fmla="*/ 351814 w 703627"/>
                <a:gd name="connsiteY3" fmla="*/ 0 h 703627"/>
                <a:gd name="connsiteX4" fmla="*/ 214858 w 703627"/>
                <a:gd name="connsiteY4" fmla="*/ 27660 h 703627"/>
                <a:gd name="connsiteX5" fmla="*/ 103043 w 703627"/>
                <a:gd name="connsiteY5" fmla="*/ 103043 h 703627"/>
                <a:gd name="connsiteX6" fmla="*/ 27660 w 703627"/>
                <a:gd name="connsiteY6" fmla="*/ 214858 h 703627"/>
                <a:gd name="connsiteX7" fmla="*/ 0 w 703627"/>
                <a:gd name="connsiteY7" fmla="*/ 351814 h 703627"/>
                <a:gd name="connsiteX8" fmla="*/ 27660 w 703627"/>
                <a:gd name="connsiteY8" fmla="*/ 488769 h 703627"/>
                <a:gd name="connsiteX9" fmla="*/ 103043 w 703627"/>
                <a:gd name="connsiteY9" fmla="*/ 600584 h 703627"/>
                <a:gd name="connsiteX10" fmla="*/ 214858 w 703627"/>
                <a:gd name="connsiteY10" fmla="*/ 675967 h 703627"/>
                <a:gd name="connsiteX11" fmla="*/ 351814 w 703627"/>
                <a:gd name="connsiteY11" fmla="*/ 703627 h 703627"/>
                <a:gd name="connsiteX12" fmla="*/ 488769 w 703627"/>
                <a:gd name="connsiteY12" fmla="*/ 675967 h 703627"/>
                <a:gd name="connsiteX13" fmla="*/ 600584 w 703627"/>
                <a:gd name="connsiteY13" fmla="*/ 600584 h 703627"/>
                <a:gd name="connsiteX14" fmla="*/ 675967 w 703627"/>
                <a:gd name="connsiteY14" fmla="*/ 488769 h 703627"/>
                <a:gd name="connsiteX15" fmla="*/ 703627 w 703627"/>
                <a:gd name="connsiteY15" fmla="*/ 351814 h 703627"/>
                <a:gd name="connsiteX16" fmla="*/ 675967 w 703627"/>
                <a:gd name="connsiteY16" fmla="*/ 214858 h 703627"/>
                <a:gd name="connsiteX17" fmla="*/ 351814 w 703627"/>
                <a:gd name="connsiteY17" fmla="*/ 682481 h 703627"/>
                <a:gd name="connsiteX18" fmla="*/ 21146 w 703627"/>
                <a:gd name="connsiteY18" fmla="*/ 351814 h 703627"/>
                <a:gd name="connsiteX19" fmla="*/ 351814 w 703627"/>
                <a:gd name="connsiteY19" fmla="*/ 21165 h 703627"/>
                <a:gd name="connsiteX20" fmla="*/ 682481 w 703627"/>
                <a:gd name="connsiteY20" fmla="*/ 351832 h 703627"/>
                <a:gd name="connsiteX21" fmla="*/ 351814 w 703627"/>
                <a:gd name="connsiteY21" fmla="*/ 682500 h 703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3627" h="703627">
                  <a:moveTo>
                    <a:pt x="675986" y="214877"/>
                  </a:moveTo>
                  <a:cubicBezTo>
                    <a:pt x="658255" y="172977"/>
                    <a:pt x="632891" y="135350"/>
                    <a:pt x="600603" y="103062"/>
                  </a:cubicBezTo>
                  <a:cubicBezTo>
                    <a:pt x="568314" y="70773"/>
                    <a:pt x="530669" y="45390"/>
                    <a:pt x="488788" y="27678"/>
                  </a:cubicBezTo>
                  <a:cubicBezTo>
                    <a:pt x="445375" y="9313"/>
                    <a:pt x="399313" y="0"/>
                    <a:pt x="351814" y="0"/>
                  </a:cubicBezTo>
                  <a:cubicBezTo>
                    <a:pt x="304314" y="0"/>
                    <a:pt x="258252" y="9313"/>
                    <a:pt x="214858" y="27660"/>
                  </a:cubicBezTo>
                  <a:cubicBezTo>
                    <a:pt x="172958" y="45372"/>
                    <a:pt x="135332" y="70755"/>
                    <a:pt x="103043" y="103043"/>
                  </a:cubicBezTo>
                  <a:cubicBezTo>
                    <a:pt x="70736" y="135350"/>
                    <a:pt x="45372" y="172977"/>
                    <a:pt x="27660" y="214858"/>
                  </a:cubicBezTo>
                  <a:cubicBezTo>
                    <a:pt x="9313" y="258252"/>
                    <a:pt x="0" y="304333"/>
                    <a:pt x="0" y="351814"/>
                  </a:cubicBezTo>
                  <a:cubicBezTo>
                    <a:pt x="0" y="399294"/>
                    <a:pt x="9313" y="445375"/>
                    <a:pt x="27660" y="488769"/>
                  </a:cubicBezTo>
                  <a:cubicBezTo>
                    <a:pt x="45390" y="530669"/>
                    <a:pt x="70736" y="568295"/>
                    <a:pt x="103043" y="600584"/>
                  </a:cubicBezTo>
                  <a:cubicBezTo>
                    <a:pt x="135350" y="632891"/>
                    <a:pt x="172977" y="658255"/>
                    <a:pt x="214858" y="675967"/>
                  </a:cubicBezTo>
                  <a:cubicBezTo>
                    <a:pt x="258252" y="694314"/>
                    <a:pt x="304314" y="703627"/>
                    <a:pt x="351814" y="703627"/>
                  </a:cubicBezTo>
                  <a:cubicBezTo>
                    <a:pt x="399313" y="703627"/>
                    <a:pt x="445375" y="694314"/>
                    <a:pt x="488769" y="675967"/>
                  </a:cubicBezTo>
                  <a:cubicBezTo>
                    <a:pt x="530669" y="658255"/>
                    <a:pt x="568296" y="632872"/>
                    <a:pt x="600584" y="600584"/>
                  </a:cubicBezTo>
                  <a:cubicBezTo>
                    <a:pt x="632891" y="568277"/>
                    <a:pt x="658255" y="530651"/>
                    <a:pt x="675967" y="488769"/>
                  </a:cubicBezTo>
                  <a:cubicBezTo>
                    <a:pt x="694314" y="445375"/>
                    <a:pt x="703627" y="399313"/>
                    <a:pt x="703627" y="351814"/>
                  </a:cubicBezTo>
                  <a:cubicBezTo>
                    <a:pt x="703627" y="304314"/>
                    <a:pt x="694314" y="258252"/>
                    <a:pt x="675967" y="214858"/>
                  </a:cubicBezTo>
                  <a:close/>
                  <a:moveTo>
                    <a:pt x="351814" y="682481"/>
                  </a:moveTo>
                  <a:cubicBezTo>
                    <a:pt x="169188" y="682481"/>
                    <a:pt x="21146" y="534439"/>
                    <a:pt x="21146" y="351814"/>
                  </a:cubicBezTo>
                  <a:cubicBezTo>
                    <a:pt x="21146" y="169188"/>
                    <a:pt x="169206" y="21165"/>
                    <a:pt x="351814" y="21165"/>
                  </a:cubicBezTo>
                  <a:cubicBezTo>
                    <a:pt x="534421" y="21165"/>
                    <a:pt x="682481" y="169206"/>
                    <a:pt x="682481" y="351832"/>
                  </a:cubicBezTo>
                  <a:cubicBezTo>
                    <a:pt x="682481" y="534458"/>
                    <a:pt x="534439" y="682500"/>
                    <a:pt x="351814" y="682500"/>
                  </a:cubicBezTo>
                  <a:close/>
                </a:path>
              </a:pathLst>
            </a:custGeom>
            <a:solidFill>
              <a:srgbClr val="FF7700"/>
            </a:solidFill>
            <a:ln w="18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L"/>
            </a:p>
          </p:txBody>
        </p:sp>
      </p:grpSp>
      <p:sp>
        <p:nvSpPr>
          <p:cNvPr id="11" name="Title 1">
            <a:extLst>
              <a:ext uri="{FF2B5EF4-FFF2-40B4-BE49-F238E27FC236}">
                <a16:creationId xmlns:a16="http://schemas.microsoft.com/office/drawing/2014/main" id="{4531DC17-A9F5-0369-B589-3319F7A8BF0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32741" y="573881"/>
            <a:ext cx="7355684" cy="1919287"/>
          </a:xfrm>
        </p:spPr>
        <p:txBody>
          <a:bodyPr anchor="b"/>
          <a:lstStyle>
            <a:lvl1pPr algn="l" defTabSz="914400" rtl="0" eaLnBrk="1" latinLnBrk="0" hangingPunct="1">
              <a:lnSpc>
                <a:spcPts val="4400"/>
              </a:lnSpc>
              <a:spcBef>
                <a:spcPct val="0"/>
              </a:spcBef>
              <a:spcAft>
                <a:spcPts val="300"/>
              </a:spcAft>
              <a:buNone/>
              <a:defRPr lang="en-NL" sz="4000" b="1" kern="1200" spc="20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Headings are short, clear and</a:t>
            </a:r>
            <a:br>
              <a:rPr lang="en-US" dirty="0"/>
            </a:br>
            <a:r>
              <a:rPr lang="en-US" dirty="0"/>
              <a:t>should be concise</a:t>
            </a:r>
            <a:endParaRPr lang="en-NL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5521E94C-C884-8B59-728A-6AB5557B2BD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32750" y="2771862"/>
            <a:ext cx="7355676" cy="38964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000" spc="-4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A subtitle goes here</a:t>
            </a:r>
            <a:endParaRPr lang="en-NL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C6950DA-6E97-2212-C6B1-1C3F48AAC1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36716" y="4397375"/>
            <a:ext cx="4400547" cy="1002688"/>
          </a:xfrm>
          <a:prstGeom prst="rect">
            <a:avLst/>
          </a:prstGeom>
        </p:spPr>
        <p:txBody>
          <a:bodyPr anchor="t" anchorCtr="0"/>
          <a:lstStyle>
            <a:lvl1pPr marL="0" indent="0">
              <a:lnSpc>
                <a:spcPts val="2200"/>
              </a:lnSpc>
              <a:buNone/>
              <a:defRPr sz="2000" spc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October 9, 2025</a:t>
            </a:r>
            <a:br>
              <a:rPr lang="en-US" dirty="0"/>
            </a:br>
            <a:r>
              <a:rPr lang="en-US" dirty="0"/>
              <a:t>Additional information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3045765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Image">
    <p:bg>
      <p:bgPr>
        <a:solidFill>
          <a:srgbClr val="2E3F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UTOUT" hidden="1">
            <a:extLst>
              <a:ext uri="{FF2B5EF4-FFF2-40B4-BE49-F238E27FC236}">
                <a16:creationId xmlns:a16="http://schemas.microsoft.com/office/drawing/2014/main" id="{45B50442-133F-B5A8-BB6B-59FBC70889E4}"/>
              </a:ext>
            </a:extLst>
          </p:cNvPr>
          <p:cNvSpPr/>
          <p:nvPr userDrawn="1"/>
        </p:nvSpPr>
        <p:spPr>
          <a:xfrm>
            <a:off x="1552573" y="771524"/>
            <a:ext cx="4524375" cy="2771776"/>
          </a:xfrm>
          <a:prstGeom prst="roundRect">
            <a:avLst>
              <a:gd name="adj" fmla="val 481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46" name="Date Placeholder 45">
            <a:extLst>
              <a:ext uri="{FF2B5EF4-FFF2-40B4-BE49-F238E27FC236}">
                <a16:creationId xmlns:a16="http://schemas.microsoft.com/office/drawing/2014/main" id="{24397386-3D8A-69C5-4559-4CA4325E3F7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3AAA439-B185-4525-9328-AB9077342501}" type="datetime8">
              <a:rPr lang="en-NL" smtClean="0"/>
              <a:pPr/>
              <a:t>09/30/2026 14:54</a:t>
            </a:fld>
            <a:endParaRPr lang="en-NL" dirty="0"/>
          </a:p>
        </p:txBody>
      </p:sp>
      <p:sp>
        <p:nvSpPr>
          <p:cNvPr id="48" name="Slide Number Placeholder 47">
            <a:extLst>
              <a:ext uri="{FF2B5EF4-FFF2-40B4-BE49-F238E27FC236}">
                <a16:creationId xmlns:a16="http://schemas.microsoft.com/office/drawing/2014/main" id="{4F129155-46BA-C27B-4B59-AA57635098A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6485021-C233-4270-ABCD-5A8D1B08901E}" type="slidenum">
              <a:rPr lang="en-NL" smtClean="0"/>
              <a:pPr/>
              <a:t>‹nr.›</a:t>
            </a:fld>
            <a:endParaRPr lang="en-NL" dirty="0"/>
          </a:p>
        </p:txBody>
      </p:sp>
      <p:sp>
        <p:nvSpPr>
          <p:cNvPr id="49" name="Footer Placeholder 26">
            <a:extLst>
              <a:ext uri="{FF2B5EF4-FFF2-40B4-BE49-F238E27FC236}">
                <a16:creationId xmlns:a16="http://schemas.microsoft.com/office/drawing/2014/main" id="{03D63435-D68D-2FED-3821-EE3070CBA25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376286" y="6959600"/>
            <a:ext cx="2842260" cy="187325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 dirty="0"/>
              <a:t>footer note test</a:t>
            </a:r>
          </a:p>
        </p:txBody>
      </p:sp>
      <p:sp>
        <p:nvSpPr>
          <p:cNvPr id="25" name="FOOTER">
            <a:extLst>
              <a:ext uri="{FF2B5EF4-FFF2-40B4-BE49-F238E27FC236}">
                <a16:creationId xmlns:a16="http://schemas.microsoft.com/office/drawing/2014/main" id="{E35E56C4-E27F-BECE-25E8-D63BA6944D58}"/>
              </a:ext>
            </a:extLst>
          </p:cNvPr>
          <p:cNvSpPr/>
          <p:nvPr userDrawn="1"/>
        </p:nvSpPr>
        <p:spPr>
          <a:xfrm>
            <a:off x="0" y="5589588"/>
            <a:ext cx="12192000" cy="1268413"/>
          </a:xfrm>
          <a:prstGeom prst="rect">
            <a:avLst/>
          </a:prstGeom>
          <a:solidFill>
            <a:srgbClr val="374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grpSp>
        <p:nvGrpSpPr>
          <p:cNvPr id="3" name="LOGO">
            <a:extLst>
              <a:ext uri="{FF2B5EF4-FFF2-40B4-BE49-F238E27FC236}">
                <a16:creationId xmlns:a16="http://schemas.microsoft.com/office/drawing/2014/main" id="{78BCA5A3-F4DA-161C-4ED0-2BCE8CF689FF}"/>
              </a:ext>
            </a:extLst>
          </p:cNvPr>
          <p:cNvGrpSpPr/>
          <p:nvPr userDrawn="1"/>
        </p:nvGrpSpPr>
        <p:grpSpPr>
          <a:xfrm>
            <a:off x="242888" y="5294694"/>
            <a:ext cx="2827972" cy="1372732"/>
            <a:chOff x="242888" y="5963798"/>
            <a:chExt cx="1449545" cy="703627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F995370-6698-83DC-9B7A-3275D2A961CB}"/>
                </a:ext>
              </a:extLst>
            </p:cNvPr>
            <p:cNvSpPr/>
            <p:nvPr/>
          </p:nvSpPr>
          <p:spPr>
            <a:xfrm>
              <a:off x="464987" y="6308257"/>
              <a:ext cx="1227446" cy="175066"/>
            </a:xfrm>
            <a:custGeom>
              <a:avLst/>
              <a:gdLst>
                <a:gd name="connsiteX0" fmla="*/ 0 w 1227446"/>
                <a:gd name="connsiteY0" fmla="*/ 139606 h 175066"/>
                <a:gd name="connsiteX1" fmla="*/ 33222 w 1227446"/>
                <a:gd name="connsiteY1" fmla="*/ 139606 h 175066"/>
                <a:gd name="connsiteX2" fmla="*/ 47966 w 1227446"/>
                <a:gd name="connsiteY2" fmla="*/ 114036 h 175066"/>
                <a:gd name="connsiteX3" fmla="*/ 96305 w 1227446"/>
                <a:gd name="connsiteY3" fmla="*/ 114036 h 175066"/>
                <a:gd name="connsiteX4" fmla="*/ 96305 w 1227446"/>
                <a:gd name="connsiteY4" fmla="*/ 139606 h 175066"/>
                <a:gd name="connsiteX5" fmla="*/ 129714 w 1227446"/>
                <a:gd name="connsiteY5" fmla="*/ 139606 h 175066"/>
                <a:gd name="connsiteX6" fmla="*/ 129714 w 1227446"/>
                <a:gd name="connsiteY6" fmla="*/ 7466 h 175066"/>
                <a:gd name="connsiteX7" fmla="*/ 77455 w 1227446"/>
                <a:gd name="connsiteY7" fmla="*/ 7466 h 175066"/>
                <a:gd name="connsiteX8" fmla="*/ 0 w 1227446"/>
                <a:gd name="connsiteY8" fmla="*/ 139606 h 175066"/>
                <a:gd name="connsiteX9" fmla="*/ 96305 w 1227446"/>
                <a:gd name="connsiteY9" fmla="*/ 32102 h 175066"/>
                <a:gd name="connsiteX10" fmla="*/ 96305 w 1227446"/>
                <a:gd name="connsiteY10" fmla="*/ 89027 h 175066"/>
                <a:gd name="connsiteX11" fmla="*/ 62524 w 1227446"/>
                <a:gd name="connsiteY11" fmla="*/ 89027 h 175066"/>
                <a:gd name="connsiteX12" fmla="*/ 95559 w 1227446"/>
                <a:gd name="connsiteY12" fmla="*/ 32102 h 175066"/>
                <a:gd name="connsiteX13" fmla="*/ 96305 w 1227446"/>
                <a:gd name="connsiteY13" fmla="*/ 32102 h 175066"/>
                <a:gd name="connsiteX14" fmla="*/ 250469 w 1227446"/>
                <a:gd name="connsiteY14" fmla="*/ 7466 h 175066"/>
                <a:gd name="connsiteX15" fmla="*/ 307020 w 1227446"/>
                <a:gd name="connsiteY15" fmla="*/ 7466 h 175066"/>
                <a:gd name="connsiteX16" fmla="*/ 307020 w 1227446"/>
                <a:gd name="connsiteY16" fmla="*/ 139606 h 175066"/>
                <a:gd name="connsiteX17" fmla="*/ 274545 w 1227446"/>
                <a:gd name="connsiteY17" fmla="*/ 139606 h 175066"/>
                <a:gd name="connsiteX18" fmla="*/ 274545 w 1227446"/>
                <a:gd name="connsiteY18" fmla="*/ 33222 h 175066"/>
                <a:gd name="connsiteX19" fmla="*/ 273425 w 1227446"/>
                <a:gd name="connsiteY19" fmla="*/ 33222 h 175066"/>
                <a:gd name="connsiteX20" fmla="*/ 243750 w 1227446"/>
                <a:gd name="connsiteY20" fmla="*/ 139606 h 175066"/>
                <a:gd name="connsiteX21" fmla="*/ 211275 w 1227446"/>
                <a:gd name="connsiteY21" fmla="*/ 139606 h 175066"/>
                <a:gd name="connsiteX22" fmla="*/ 181599 w 1227446"/>
                <a:gd name="connsiteY22" fmla="*/ 33222 h 175066"/>
                <a:gd name="connsiteX23" fmla="*/ 180479 w 1227446"/>
                <a:gd name="connsiteY23" fmla="*/ 33222 h 175066"/>
                <a:gd name="connsiteX24" fmla="*/ 180479 w 1227446"/>
                <a:gd name="connsiteY24" fmla="*/ 139606 h 175066"/>
                <a:gd name="connsiteX25" fmla="*/ 150244 w 1227446"/>
                <a:gd name="connsiteY25" fmla="*/ 139606 h 175066"/>
                <a:gd name="connsiteX26" fmla="*/ 150244 w 1227446"/>
                <a:gd name="connsiteY26" fmla="*/ 7466 h 175066"/>
                <a:gd name="connsiteX27" fmla="*/ 205676 w 1227446"/>
                <a:gd name="connsiteY27" fmla="*/ 7466 h 175066"/>
                <a:gd name="connsiteX28" fmla="*/ 223220 w 1227446"/>
                <a:gd name="connsiteY28" fmla="*/ 80068 h 175066"/>
                <a:gd name="connsiteX29" fmla="*/ 225739 w 1227446"/>
                <a:gd name="connsiteY29" fmla="*/ 92013 h 175066"/>
                <a:gd name="connsiteX30" fmla="*/ 227512 w 1227446"/>
                <a:gd name="connsiteY30" fmla="*/ 103211 h 175066"/>
                <a:gd name="connsiteX31" fmla="*/ 228445 w 1227446"/>
                <a:gd name="connsiteY31" fmla="*/ 103211 h 175066"/>
                <a:gd name="connsiteX32" fmla="*/ 230219 w 1227446"/>
                <a:gd name="connsiteY32" fmla="*/ 92013 h 175066"/>
                <a:gd name="connsiteX33" fmla="*/ 232738 w 1227446"/>
                <a:gd name="connsiteY33" fmla="*/ 80068 h 175066"/>
                <a:gd name="connsiteX34" fmla="*/ 250469 w 1227446"/>
                <a:gd name="connsiteY34" fmla="*/ 7466 h 175066"/>
                <a:gd name="connsiteX35" fmla="*/ 354800 w 1227446"/>
                <a:gd name="connsiteY35" fmla="*/ 42554 h 175066"/>
                <a:gd name="connsiteX36" fmla="*/ 357506 w 1227446"/>
                <a:gd name="connsiteY36" fmla="*/ 49553 h 175066"/>
                <a:gd name="connsiteX37" fmla="*/ 366091 w 1227446"/>
                <a:gd name="connsiteY37" fmla="*/ 54592 h 175066"/>
                <a:gd name="connsiteX38" fmla="*/ 381302 w 1227446"/>
                <a:gd name="connsiteY38" fmla="*/ 59164 h 175066"/>
                <a:gd name="connsiteX39" fmla="*/ 407712 w 1227446"/>
                <a:gd name="connsiteY39" fmla="*/ 68776 h 175066"/>
                <a:gd name="connsiteX40" fmla="*/ 421430 w 1227446"/>
                <a:gd name="connsiteY40" fmla="*/ 81748 h 175066"/>
                <a:gd name="connsiteX41" fmla="*/ 425536 w 1227446"/>
                <a:gd name="connsiteY41" fmla="*/ 99292 h 175066"/>
                <a:gd name="connsiteX42" fmla="*/ 418630 w 1227446"/>
                <a:gd name="connsiteY42" fmla="*/ 121222 h 175066"/>
                <a:gd name="connsiteX43" fmla="*/ 399313 w 1227446"/>
                <a:gd name="connsiteY43" fmla="*/ 136339 h 175066"/>
                <a:gd name="connsiteX44" fmla="*/ 370291 w 1227446"/>
                <a:gd name="connsiteY44" fmla="*/ 141845 h 175066"/>
                <a:gd name="connsiteX45" fmla="*/ 345375 w 1227446"/>
                <a:gd name="connsiteY45" fmla="*/ 138299 h 175066"/>
                <a:gd name="connsiteX46" fmla="*/ 327364 w 1227446"/>
                <a:gd name="connsiteY46" fmla="*/ 128034 h 175066"/>
                <a:gd name="connsiteX47" fmla="*/ 317472 w 1227446"/>
                <a:gd name="connsiteY47" fmla="*/ 111796 h 175066"/>
                <a:gd name="connsiteX48" fmla="*/ 346401 w 1227446"/>
                <a:gd name="connsiteY48" fmla="*/ 100412 h 175066"/>
                <a:gd name="connsiteX49" fmla="*/ 354986 w 1227446"/>
                <a:gd name="connsiteY49" fmla="*/ 112543 h 175066"/>
                <a:gd name="connsiteX50" fmla="*/ 370477 w 1227446"/>
                <a:gd name="connsiteY50" fmla="*/ 117209 h 175066"/>
                <a:gd name="connsiteX51" fmla="*/ 385875 w 1227446"/>
                <a:gd name="connsiteY51" fmla="*/ 113103 h 175066"/>
                <a:gd name="connsiteX52" fmla="*/ 391381 w 1227446"/>
                <a:gd name="connsiteY52" fmla="*/ 102651 h 175066"/>
                <a:gd name="connsiteX53" fmla="*/ 385129 w 1227446"/>
                <a:gd name="connsiteY53" fmla="*/ 92759 h 175066"/>
                <a:gd name="connsiteX54" fmla="*/ 364878 w 1227446"/>
                <a:gd name="connsiteY54" fmla="*/ 85667 h 175066"/>
                <a:gd name="connsiteX55" fmla="*/ 338562 w 1227446"/>
                <a:gd name="connsiteY55" fmla="*/ 75962 h 175066"/>
                <a:gd name="connsiteX56" fmla="*/ 324751 w 1227446"/>
                <a:gd name="connsiteY56" fmla="*/ 63084 h 175066"/>
                <a:gd name="connsiteX57" fmla="*/ 320645 w 1227446"/>
                <a:gd name="connsiteY57" fmla="*/ 45540 h 175066"/>
                <a:gd name="connsiteX58" fmla="*/ 334829 w 1227446"/>
                <a:gd name="connsiteY58" fmla="*/ 16144 h 175066"/>
                <a:gd name="connsiteX59" fmla="*/ 374210 w 1227446"/>
                <a:gd name="connsiteY59" fmla="*/ 5226 h 175066"/>
                <a:gd name="connsiteX60" fmla="*/ 407898 w 1227446"/>
                <a:gd name="connsiteY60" fmla="*/ 12878 h 175066"/>
                <a:gd name="connsiteX61" fmla="*/ 426096 w 1227446"/>
                <a:gd name="connsiteY61" fmla="*/ 35461 h 175066"/>
                <a:gd name="connsiteX62" fmla="*/ 396980 w 1227446"/>
                <a:gd name="connsiteY62" fmla="*/ 46473 h 175066"/>
                <a:gd name="connsiteX63" fmla="*/ 388301 w 1227446"/>
                <a:gd name="connsiteY63" fmla="*/ 34435 h 175066"/>
                <a:gd name="connsiteX64" fmla="*/ 373837 w 1227446"/>
                <a:gd name="connsiteY64" fmla="*/ 29862 h 175066"/>
                <a:gd name="connsiteX65" fmla="*/ 359932 w 1227446"/>
                <a:gd name="connsiteY65" fmla="*/ 33408 h 175066"/>
                <a:gd name="connsiteX66" fmla="*/ 354800 w 1227446"/>
                <a:gd name="connsiteY66" fmla="*/ 42554 h 175066"/>
                <a:gd name="connsiteX67" fmla="*/ 528877 w 1227446"/>
                <a:gd name="connsiteY67" fmla="*/ 41434 h 175066"/>
                <a:gd name="connsiteX68" fmla="*/ 531864 w 1227446"/>
                <a:gd name="connsiteY68" fmla="*/ 50299 h 175066"/>
                <a:gd name="connsiteX69" fmla="*/ 541289 w 1227446"/>
                <a:gd name="connsiteY69" fmla="*/ 56645 h 175066"/>
                <a:gd name="connsiteX70" fmla="*/ 557806 w 1227446"/>
                <a:gd name="connsiteY70" fmla="*/ 62337 h 175066"/>
                <a:gd name="connsiteX71" fmla="*/ 581230 w 1227446"/>
                <a:gd name="connsiteY71" fmla="*/ 71762 h 175066"/>
                <a:gd name="connsiteX72" fmla="*/ 594668 w 1227446"/>
                <a:gd name="connsiteY72" fmla="*/ 84361 h 175066"/>
                <a:gd name="connsiteX73" fmla="*/ 599054 w 1227446"/>
                <a:gd name="connsiteY73" fmla="*/ 101718 h 175066"/>
                <a:gd name="connsiteX74" fmla="*/ 592615 w 1227446"/>
                <a:gd name="connsiteY74" fmla="*/ 122528 h 175066"/>
                <a:gd name="connsiteX75" fmla="*/ 574697 w 1227446"/>
                <a:gd name="connsiteY75" fmla="*/ 136713 h 175066"/>
                <a:gd name="connsiteX76" fmla="*/ 547915 w 1227446"/>
                <a:gd name="connsiteY76" fmla="*/ 141845 h 175066"/>
                <a:gd name="connsiteX77" fmla="*/ 525425 w 1227446"/>
                <a:gd name="connsiteY77" fmla="*/ 138392 h 175066"/>
                <a:gd name="connsiteX78" fmla="*/ 508254 w 1227446"/>
                <a:gd name="connsiteY78" fmla="*/ 128501 h 175066"/>
                <a:gd name="connsiteX79" fmla="*/ 498082 w 1227446"/>
                <a:gd name="connsiteY79" fmla="*/ 113103 h 175066"/>
                <a:gd name="connsiteX80" fmla="*/ 520852 w 1227446"/>
                <a:gd name="connsiteY80" fmla="*/ 103211 h 175066"/>
                <a:gd name="connsiteX81" fmla="*/ 530931 w 1227446"/>
                <a:gd name="connsiteY81" fmla="*/ 116462 h 175066"/>
                <a:gd name="connsiteX82" fmla="*/ 548288 w 1227446"/>
                <a:gd name="connsiteY82" fmla="*/ 121502 h 175066"/>
                <a:gd name="connsiteX83" fmla="*/ 565645 w 1227446"/>
                <a:gd name="connsiteY83" fmla="*/ 116742 h 175066"/>
                <a:gd name="connsiteX84" fmla="*/ 571991 w 1227446"/>
                <a:gd name="connsiteY84" fmla="*/ 103958 h 175066"/>
                <a:gd name="connsiteX85" fmla="*/ 565179 w 1227446"/>
                <a:gd name="connsiteY85" fmla="*/ 91639 h 175066"/>
                <a:gd name="connsiteX86" fmla="*/ 543249 w 1227446"/>
                <a:gd name="connsiteY86" fmla="*/ 82867 h 175066"/>
                <a:gd name="connsiteX87" fmla="*/ 519732 w 1227446"/>
                <a:gd name="connsiteY87" fmla="*/ 73349 h 175066"/>
                <a:gd name="connsiteX88" fmla="*/ 506294 w 1227446"/>
                <a:gd name="connsiteY88" fmla="*/ 60751 h 175066"/>
                <a:gd name="connsiteX89" fmla="*/ 502002 w 1227446"/>
                <a:gd name="connsiteY89" fmla="*/ 43300 h 175066"/>
                <a:gd name="connsiteX90" fmla="*/ 515253 w 1227446"/>
                <a:gd name="connsiteY90" fmla="*/ 15584 h 175066"/>
                <a:gd name="connsiteX91" fmla="*/ 551461 w 1227446"/>
                <a:gd name="connsiteY91" fmla="*/ 5226 h 175066"/>
                <a:gd name="connsiteX92" fmla="*/ 582256 w 1227446"/>
                <a:gd name="connsiteY92" fmla="*/ 12598 h 175066"/>
                <a:gd name="connsiteX93" fmla="*/ 600173 w 1227446"/>
                <a:gd name="connsiteY93" fmla="*/ 33968 h 175066"/>
                <a:gd name="connsiteX94" fmla="*/ 577403 w 1227446"/>
                <a:gd name="connsiteY94" fmla="*/ 43673 h 175066"/>
                <a:gd name="connsiteX95" fmla="*/ 567232 w 1227446"/>
                <a:gd name="connsiteY95" fmla="*/ 30422 h 175066"/>
                <a:gd name="connsiteX96" fmla="*/ 551087 w 1227446"/>
                <a:gd name="connsiteY96" fmla="*/ 25569 h 175066"/>
                <a:gd name="connsiteX97" fmla="*/ 534850 w 1227446"/>
                <a:gd name="connsiteY97" fmla="*/ 29862 h 175066"/>
                <a:gd name="connsiteX98" fmla="*/ 528877 w 1227446"/>
                <a:gd name="connsiteY98" fmla="*/ 41434 h 175066"/>
                <a:gd name="connsiteX99" fmla="*/ 677255 w 1227446"/>
                <a:gd name="connsiteY99" fmla="*/ 110303 h 175066"/>
                <a:gd name="connsiteX100" fmla="*/ 697599 w 1227446"/>
                <a:gd name="connsiteY100" fmla="*/ 117956 h 175066"/>
                <a:gd name="connsiteX101" fmla="*/ 683321 w 1227446"/>
                <a:gd name="connsiteY101" fmla="*/ 135500 h 175066"/>
                <a:gd name="connsiteX102" fmla="*/ 658591 w 1227446"/>
                <a:gd name="connsiteY102" fmla="*/ 141845 h 175066"/>
                <a:gd name="connsiteX103" fmla="*/ 633115 w 1227446"/>
                <a:gd name="connsiteY103" fmla="*/ 135686 h 175066"/>
                <a:gd name="connsiteX104" fmla="*/ 616411 w 1227446"/>
                <a:gd name="connsiteY104" fmla="*/ 118235 h 175066"/>
                <a:gd name="connsiteX105" fmla="*/ 610439 w 1227446"/>
                <a:gd name="connsiteY105" fmla="*/ 91453 h 175066"/>
                <a:gd name="connsiteX106" fmla="*/ 616318 w 1227446"/>
                <a:gd name="connsiteY106" fmla="*/ 64950 h 175066"/>
                <a:gd name="connsiteX107" fmla="*/ 632835 w 1227446"/>
                <a:gd name="connsiteY107" fmla="*/ 47686 h 175066"/>
                <a:gd name="connsiteX108" fmla="*/ 658031 w 1227446"/>
                <a:gd name="connsiteY108" fmla="*/ 41620 h 175066"/>
                <a:gd name="connsiteX109" fmla="*/ 682481 w 1227446"/>
                <a:gd name="connsiteY109" fmla="*/ 47686 h 175066"/>
                <a:gd name="connsiteX110" fmla="*/ 696852 w 1227446"/>
                <a:gd name="connsiteY110" fmla="*/ 65137 h 175066"/>
                <a:gd name="connsiteX111" fmla="*/ 675949 w 1227446"/>
                <a:gd name="connsiteY111" fmla="*/ 72976 h 175066"/>
                <a:gd name="connsiteX112" fmla="*/ 668856 w 1227446"/>
                <a:gd name="connsiteY112" fmla="*/ 64110 h 175066"/>
                <a:gd name="connsiteX113" fmla="*/ 658218 w 1227446"/>
                <a:gd name="connsiteY113" fmla="*/ 61031 h 175066"/>
                <a:gd name="connsiteX114" fmla="*/ 641887 w 1227446"/>
                <a:gd name="connsiteY114" fmla="*/ 68776 h 175066"/>
                <a:gd name="connsiteX115" fmla="*/ 636008 w 1227446"/>
                <a:gd name="connsiteY115" fmla="*/ 91453 h 175066"/>
                <a:gd name="connsiteX116" fmla="*/ 642074 w 1227446"/>
                <a:gd name="connsiteY116" fmla="*/ 114223 h 175066"/>
                <a:gd name="connsiteX117" fmla="*/ 658778 w 1227446"/>
                <a:gd name="connsiteY117" fmla="*/ 122248 h 175066"/>
                <a:gd name="connsiteX118" fmla="*/ 669790 w 1227446"/>
                <a:gd name="connsiteY118" fmla="*/ 119169 h 175066"/>
                <a:gd name="connsiteX119" fmla="*/ 677255 w 1227446"/>
                <a:gd name="connsiteY119" fmla="*/ 110303 h 175066"/>
                <a:gd name="connsiteX120" fmla="*/ 789518 w 1227446"/>
                <a:gd name="connsiteY120" fmla="*/ 50952 h 175066"/>
                <a:gd name="connsiteX121" fmla="*/ 798010 w 1227446"/>
                <a:gd name="connsiteY121" fmla="*/ 77455 h 175066"/>
                <a:gd name="connsiteX122" fmla="*/ 798010 w 1227446"/>
                <a:gd name="connsiteY122" fmla="*/ 139606 h 175066"/>
                <a:gd name="connsiteX123" fmla="*/ 772814 w 1227446"/>
                <a:gd name="connsiteY123" fmla="*/ 139606 h 175066"/>
                <a:gd name="connsiteX124" fmla="*/ 772814 w 1227446"/>
                <a:gd name="connsiteY124" fmla="*/ 80441 h 175066"/>
                <a:gd name="connsiteX125" fmla="*/ 768615 w 1227446"/>
                <a:gd name="connsiteY125" fmla="*/ 66910 h 175066"/>
                <a:gd name="connsiteX126" fmla="*/ 755457 w 1227446"/>
                <a:gd name="connsiteY126" fmla="*/ 62524 h 175066"/>
                <a:gd name="connsiteX127" fmla="*/ 745565 w 1227446"/>
                <a:gd name="connsiteY127" fmla="*/ 64764 h 175066"/>
                <a:gd name="connsiteX128" fmla="*/ 738379 w 1227446"/>
                <a:gd name="connsiteY128" fmla="*/ 70923 h 175066"/>
                <a:gd name="connsiteX129" fmla="*/ 735673 w 1227446"/>
                <a:gd name="connsiteY129" fmla="*/ 79881 h 175066"/>
                <a:gd name="connsiteX130" fmla="*/ 735673 w 1227446"/>
                <a:gd name="connsiteY130" fmla="*/ 139606 h 175066"/>
                <a:gd name="connsiteX131" fmla="*/ 710477 w 1227446"/>
                <a:gd name="connsiteY131" fmla="*/ 139606 h 175066"/>
                <a:gd name="connsiteX132" fmla="*/ 710477 w 1227446"/>
                <a:gd name="connsiteY132" fmla="*/ 0 h 175066"/>
                <a:gd name="connsiteX133" fmla="*/ 735673 w 1227446"/>
                <a:gd name="connsiteY133" fmla="*/ 0 h 175066"/>
                <a:gd name="connsiteX134" fmla="*/ 735673 w 1227446"/>
                <a:gd name="connsiteY134" fmla="*/ 55432 h 175066"/>
                <a:gd name="connsiteX135" fmla="*/ 736606 w 1227446"/>
                <a:gd name="connsiteY135" fmla="*/ 55432 h 175066"/>
                <a:gd name="connsiteX136" fmla="*/ 747711 w 1227446"/>
                <a:gd name="connsiteY136" fmla="*/ 45260 h 175066"/>
                <a:gd name="connsiteX137" fmla="*/ 764789 w 1227446"/>
                <a:gd name="connsiteY137" fmla="*/ 41620 h 175066"/>
                <a:gd name="connsiteX138" fmla="*/ 789518 w 1227446"/>
                <a:gd name="connsiteY138" fmla="*/ 50952 h 175066"/>
                <a:gd name="connsiteX139" fmla="*/ 844185 w 1227446"/>
                <a:gd name="connsiteY139" fmla="*/ 6812 h 175066"/>
                <a:gd name="connsiteX140" fmla="*/ 848384 w 1227446"/>
                <a:gd name="connsiteY140" fmla="*/ 17171 h 175066"/>
                <a:gd name="connsiteX141" fmla="*/ 844185 w 1227446"/>
                <a:gd name="connsiteY141" fmla="*/ 27529 h 175066"/>
                <a:gd name="connsiteX142" fmla="*/ 833639 w 1227446"/>
                <a:gd name="connsiteY142" fmla="*/ 31915 h 175066"/>
                <a:gd name="connsiteX143" fmla="*/ 822908 w 1227446"/>
                <a:gd name="connsiteY143" fmla="*/ 27529 h 175066"/>
                <a:gd name="connsiteX144" fmla="*/ 818708 w 1227446"/>
                <a:gd name="connsiteY144" fmla="*/ 17171 h 175066"/>
                <a:gd name="connsiteX145" fmla="*/ 822908 w 1227446"/>
                <a:gd name="connsiteY145" fmla="*/ 6812 h 175066"/>
                <a:gd name="connsiteX146" fmla="*/ 833639 w 1227446"/>
                <a:gd name="connsiteY146" fmla="*/ 2613 h 175066"/>
                <a:gd name="connsiteX147" fmla="*/ 844185 w 1227446"/>
                <a:gd name="connsiteY147" fmla="*/ 6812 h 175066"/>
                <a:gd name="connsiteX148" fmla="*/ 820948 w 1227446"/>
                <a:gd name="connsiteY148" fmla="*/ 43860 h 175066"/>
                <a:gd name="connsiteX149" fmla="*/ 846144 w 1227446"/>
                <a:gd name="connsiteY149" fmla="*/ 43860 h 175066"/>
                <a:gd name="connsiteX150" fmla="*/ 846144 w 1227446"/>
                <a:gd name="connsiteY150" fmla="*/ 139606 h 175066"/>
                <a:gd name="connsiteX151" fmla="*/ 820948 w 1227446"/>
                <a:gd name="connsiteY151" fmla="*/ 139606 h 175066"/>
                <a:gd name="connsiteX152" fmla="*/ 820948 w 1227446"/>
                <a:gd name="connsiteY152" fmla="*/ 43860 h 175066"/>
                <a:gd name="connsiteX153" fmla="*/ 945996 w 1227446"/>
                <a:gd name="connsiteY153" fmla="*/ 47966 h 175066"/>
                <a:gd name="connsiteX154" fmla="*/ 923599 w 1227446"/>
                <a:gd name="connsiteY154" fmla="*/ 41620 h 175066"/>
                <a:gd name="connsiteX155" fmla="*/ 906988 w 1227446"/>
                <a:gd name="connsiteY155" fmla="*/ 45353 h 175066"/>
                <a:gd name="connsiteX156" fmla="*/ 895977 w 1227446"/>
                <a:gd name="connsiteY156" fmla="*/ 55618 h 175066"/>
                <a:gd name="connsiteX157" fmla="*/ 895044 w 1227446"/>
                <a:gd name="connsiteY157" fmla="*/ 55618 h 175066"/>
                <a:gd name="connsiteX158" fmla="*/ 895044 w 1227446"/>
                <a:gd name="connsiteY158" fmla="*/ 43860 h 175066"/>
                <a:gd name="connsiteX159" fmla="*/ 869847 w 1227446"/>
                <a:gd name="connsiteY159" fmla="*/ 43860 h 175066"/>
                <a:gd name="connsiteX160" fmla="*/ 869847 w 1227446"/>
                <a:gd name="connsiteY160" fmla="*/ 175067 h 175066"/>
                <a:gd name="connsiteX161" fmla="*/ 895044 w 1227446"/>
                <a:gd name="connsiteY161" fmla="*/ 175067 h 175066"/>
                <a:gd name="connsiteX162" fmla="*/ 895044 w 1227446"/>
                <a:gd name="connsiteY162" fmla="*/ 128034 h 175066"/>
                <a:gd name="connsiteX163" fmla="*/ 895977 w 1227446"/>
                <a:gd name="connsiteY163" fmla="*/ 128034 h 175066"/>
                <a:gd name="connsiteX164" fmla="*/ 906988 w 1227446"/>
                <a:gd name="connsiteY164" fmla="*/ 138206 h 175066"/>
                <a:gd name="connsiteX165" fmla="*/ 923786 w 1227446"/>
                <a:gd name="connsiteY165" fmla="*/ 141845 h 175066"/>
                <a:gd name="connsiteX166" fmla="*/ 946369 w 1227446"/>
                <a:gd name="connsiteY166" fmla="*/ 135686 h 175066"/>
                <a:gd name="connsiteX167" fmla="*/ 961207 w 1227446"/>
                <a:gd name="connsiteY167" fmla="*/ 118235 h 175066"/>
                <a:gd name="connsiteX168" fmla="*/ 966526 w 1227446"/>
                <a:gd name="connsiteY168" fmla="*/ 91826 h 175066"/>
                <a:gd name="connsiteX169" fmla="*/ 961114 w 1227446"/>
                <a:gd name="connsiteY169" fmla="*/ 65510 h 175066"/>
                <a:gd name="connsiteX170" fmla="*/ 945996 w 1227446"/>
                <a:gd name="connsiteY170" fmla="*/ 47966 h 175066"/>
                <a:gd name="connsiteX171" fmla="*/ 937784 w 1227446"/>
                <a:gd name="connsiteY171" fmla="*/ 107784 h 175066"/>
                <a:gd name="connsiteX172" fmla="*/ 929478 w 1227446"/>
                <a:gd name="connsiteY172" fmla="*/ 118329 h 175066"/>
                <a:gd name="connsiteX173" fmla="*/ 916880 w 1227446"/>
                <a:gd name="connsiteY173" fmla="*/ 122062 h 175066"/>
                <a:gd name="connsiteX174" fmla="*/ 905962 w 1227446"/>
                <a:gd name="connsiteY174" fmla="*/ 119449 h 175066"/>
                <a:gd name="connsiteX175" fmla="*/ 898030 w 1227446"/>
                <a:gd name="connsiteY175" fmla="*/ 112356 h 175066"/>
                <a:gd name="connsiteX176" fmla="*/ 895044 w 1227446"/>
                <a:gd name="connsiteY176" fmla="*/ 102465 h 175066"/>
                <a:gd name="connsiteX177" fmla="*/ 895044 w 1227446"/>
                <a:gd name="connsiteY177" fmla="*/ 81001 h 175066"/>
                <a:gd name="connsiteX178" fmla="*/ 898030 w 1227446"/>
                <a:gd name="connsiteY178" fmla="*/ 70923 h 175066"/>
                <a:gd name="connsiteX179" fmla="*/ 905962 w 1227446"/>
                <a:gd name="connsiteY179" fmla="*/ 63924 h 175066"/>
                <a:gd name="connsiteX180" fmla="*/ 916880 w 1227446"/>
                <a:gd name="connsiteY180" fmla="*/ 61404 h 175066"/>
                <a:gd name="connsiteX181" fmla="*/ 934238 w 1227446"/>
                <a:gd name="connsiteY181" fmla="*/ 69523 h 175066"/>
                <a:gd name="connsiteX182" fmla="*/ 940770 w 1227446"/>
                <a:gd name="connsiteY182" fmla="*/ 91826 h 175066"/>
                <a:gd name="connsiteX183" fmla="*/ 937784 w 1227446"/>
                <a:gd name="connsiteY183" fmla="*/ 107784 h 175066"/>
                <a:gd name="connsiteX184" fmla="*/ 1062925 w 1227446"/>
                <a:gd name="connsiteY184" fmla="*/ 50952 h 175066"/>
                <a:gd name="connsiteX185" fmla="*/ 1071417 w 1227446"/>
                <a:gd name="connsiteY185" fmla="*/ 77455 h 175066"/>
                <a:gd name="connsiteX186" fmla="*/ 1071417 w 1227446"/>
                <a:gd name="connsiteY186" fmla="*/ 139606 h 175066"/>
                <a:gd name="connsiteX187" fmla="*/ 1046221 w 1227446"/>
                <a:gd name="connsiteY187" fmla="*/ 139606 h 175066"/>
                <a:gd name="connsiteX188" fmla="*/ 1046221 w 1227446"/>
                <a:gd name="connsiteY188" fmla="*/ 80441 h 175066"/>
                <a:gd name="connsiteX189" fmla="*/ 1042021 w 1227446"/>
                <a:gd name="connsiteY189" fmla="*/ 66910 h 175066"/>
                <a:gd name="connsiteX190" fmla="*/ 1028863 w 1227446"/>
                <a:gd name="connsiteY190" fmla="*/ 62524 h 175066"/>
                <a:gd name="connsiteX191" fmla="*/ 1018972 w 1227446"/>
                <a:gd name="connsiteY191" fmla="*/ 64764 h 175066"/>
                <a:gd name="connsiteX192" fmla="*/ 1011786 w 1227446"/>
                <a:gd name="connsiteY192" fmla="*/ 70923 h 175066"/>
                <a:gd name="connsiteX193" fmla="*/ 1009080 w 1227446"/>
                <a:gd name="connsiteY193" fmla="*/ 79881 h 175066"/>
                <a:gd name="connsiteX194" fmla="*/ 1009080 w 1227446"/>
                <a:gd name="connsiteY194" fmla="*/ 139606 h 175066"/>
                <a:gd name="connsiteX195" fmla="*/ 983883 w 1227446"/>
                <a:gd name="connsiteY195" fmla="*/ 139606 h 175066"/>
                <a:gd name="connsiteX196" fmla="*/ 983883 w 1227446"/>
                <a:gd name="connsiteY196" fmla="*/ 0 h 175066"/>
                <a:gd name="connsiteX197" fmla="*/ 1009080 w 1227446"/>
                <a:gd name="connsiteY197" fmla="*/ 0 h 175066"/>
                <a:gd name="connsiteX198" fmla="*/ 1009080 w 1227446"/>
                <a:gd name="connsiteY198" fmla="*/ 55432 h 175066"/>
                <a:gd name="connsiteX199" fmla="*/ 1010013 w 1227446"/>
                <a:gd name="connsiteY199" fmla="*/ 55432 h 175066"/>
                <a:gd name="connsiteX200" fmla="*/ 1021118 w 1227446"/>
                <a:gd name="connsiteY200" fmla="*/ 45260 h 175066"/>
                <a:gd name="connsiteX201" fmla="*/ 1038195 w 1227446"/>
                <a:gd name="connsiteY201" fmla="*/ 41620 h 175066"/>
                <a:gd name="connsiteX202" fmla="*/ 1062925 w 1227446"/>
                <a:gd name="connsiteY202" fmla="*/ 50952 h 175066"/>
                <a:gd name="connsiteX203" fmla="*/ 1162683 w 1227446"/>
                <a:gd name="connsiteY203" fmla="*/ 47686 h 175066"/>
                <a:gd name="connsiteX204" fmla="*/ 1136554 w 1227446"/>
                <a:gd name="connsiteY204" fmla="*/ 41620 h 175066"/>
                <a:gd name="connsiteX205" fmla="*/ 1110424 w 1227446"/>
                <a:gd name="connsiteY205" fmla="*/ 47686 h 175066"/>
                <a:gd name="connsiteX206" fmla="*/ 1093347 w 1227446"/>
                <a:gd name="connsiteY206" fmla="*/ 64950 h 175066"/>
                <a:gd name="connsiteX207" fmla="*/ 1087281 w 1227446"/>
                <a:gd name="connsiteY207" fmla="*/ 91639 h 175066"/>
                <a:gd name="connsiteX208" fmla="*/ 1093347 w 1227446"/>
                <a:gd name="connsiteY208" fmla="*/ 118235 h 175066"/>
                <a:gd name="connsiteX209" fmla="*/ 1110424 w 1227446"/>
                <a:gd name="connsiteY209" fmla="*/ 135686 h 175066"/>
                <a:gd name="connsiteX210" fmla="*/ 1136554 w 1227446"/>
                <a:gd name="connsiteY210" fmla="*/ 141845 h 175066"/>
                <a:gd name="connsiteX211" fmla="*/ 1162496 w 1227446"/>
                <a:gd name="connsiteY211" fmla="*/ 135686 h 175066"/>
                <a:gd name="connsiteX212" fmla="*/ 1179574 w 1227446"/>
                <a:gd name="connsiteY212" fmla="*/ 118235 h 175066"/>
                <a:gd name="connsiteX213" fmla="*/ 1185640 w 1227446"/>
                <a:gd name="connsiteY213" fmla="*/ 91639 h 175066"/>
                <a:gd name="connsiteX214" fmla="*/ 1179667 w 1227446"/>
                <a:gd name="connsiteY214" fmla="*/ 64950 h 175066"/>
                <a:gd name="connsiteX215" fmla="*/ 1162683 w 1227446"/>
                <a:gd name="connsiteY215" fmla="*/ 47686 h 175066"/>
                <a:gd name="connsiteX216" fmla="*/ 1153445 w 1227446"/>
                <a:gd name="connsiteY216" fmla="*/ 114129 h 175066"/>
                <a:gd name="connsiteX217" fmla="*/ 1136554 w 1227446"/>
                <a:gd name="connsiteY217" fmla="*/ 122248 h 175066"/>
                <a:gd name="connsiteX218" fmla="*/ 1119476 w 1227446"/>
                <a:gd name="connsiteY218" fmla="*/ 114223 h 175066"/>
                <a:gd name="connsiteX219" fmla="*/ 1113411 w 1227446"/>
                <a:gd name="connsiteY219" fmla="*/ 91639 h 175066"/>
                <a:gd name="connsiteX220" fmla="*/ 1119476 w 1227446"/>
                <a:gd name="connsiteY220" fmla="*/ 69056 h 175066"/>
                <a:gd name="connsiteX221" fmla="*/ 1136554 w 1227446"/>
                <a:gd name="connsiteY221" fmla="*/ 61031 h 175066"/>
                <a:gd name="connsiteX222" fmla="*/ 1153538 w 1227446"/>
                <a:gd name="connsiteY222" fmla="*/ 69056 h 175066"/>
                <a:gd name="connsiteX223" fmla="*/ 1159697 w 1227446"/>
                <a:gd name="connsiteY223" fmla="*/ 91639 h 175066"/>
                <a:gd name="connsiteX224" fmla="*/ 1153445 w 1227446"/>
                <a:gd name="connsiteY224" fmla="*/ 114129 h 175066"/>
                <a:gd name="connsiteX225" fmla="*/ 1227447 w 1227446"/>
                <a:gd name="connsiteY225" fmla="*/ 0 h 175066"/>
                <a:gd name="connsiteX226" fmla="*/ 1227447 w 1227446"/>
                <a:gd name="connsiteY226" fmla="*/ 139606 h 175066"/>
                <a:gd name="connsiteX227" fmla="*/ 1202250 w 1227446"/>
                <a:gd name="connsiteY227" fmla="*/ 139606 h 175066"/>
                <a:gd name="connsiteX228" fmla="*/ 1202250 w 1227446"/>
                <a:gd name="connsiteY228" fmla="*/ 0 h 175066"/>
                <a:gd name="connsiteX229" fmla="*/ 1227447 w 1227446"/>
                <a:gd name="connsiteY229" fmla="*/ 0 h 17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</a:cxnLst>
              <a:rect l="l" t="t" r="r" b="b"/>
              <a:pathLst>
                <a:path w="1227446" h="175066">
                  <a:moveTo>
                    <a:pt x="0" y="139606"/>
                  </a:moveTo>
                  <a:lnTo>
                    <a:pt x="33222" y="139606"/>
                  </a:lnTo>
                  <a:lnTo>
                    <a:pt x="47966" y="114036"/>
                  </a:lnTo>
                  <a:lnTo>
                    <a:pt x="96305" y="114036"/>
                  </a:lnTo>
                  <a:lnTo>
                    <a:pt x="96305" y="139606"/>
                  </a:lnTo>
                  <a:lnTo>
                    <a:pt x="129714" y="139606"/>
                  </a:lnTo>
                  <a:lnTo>
                    <a:pt x="129714" y="7466"/>
                  </a:lnTo>
                  <a:lnTo>
                    <a:pt x="77455" y="7466"/>
                  </a:lnTo>
                  <a:lnTo>
                    <a:pt x="0" y="139606"/>
                  </a:lnTo>
                  <a:close/>
                  <a:moveTo>
                    <a:pt x="96305" y="32102"/>
                  </a:moveTo>
                  <a:lnTo>
                    <a:pt x="96305" y="89027"/>
                  </a:lnTo>
                  <a:lnTo>
                    <a:pt x="62524" y="89027"/>
                  </a:lnTo>
                  <a:lnTo>
                    <a:pt x="95559" y="32102"/>
                  </a:lnTo>
                  <a:lnTo>
                    <a:pt x="96305" y="32102"/>
                  </a:lnTo>
                  <a:close/>
                  <a:moveTo>
                    <a:pt x="250469" y="7466"/>
                  </a:moveTo>
                  <a:lnTo>
                    <a:pt x="307020" y="7466"/>
                  </a:lnTo>
                  <a:lnTo>
                    <a:pt x="307020" y="139606"/>
                  </a:lnTo>
                  <a:lnTo>
                    <a:pt x="274545" y="139606"/>
                  </a:lnTo>
                  <a:lnTo>
                    <a:pt x="274545" y="33222"/>
                  </a:lnTo>
                  <a:lnTo>
                    <a:pt x="273425" y="33222"/>
                  </a:lnTo>
                  <a:lnTo>
                    <a:pt x="243750" y="139606"/>
                  </a:lnTo>
                  <a:lnTo>
                    <a:pt x="211275" y="139606"/>
                  </a:lnTo>
                  <a:lnTo>
                    <a:pt x="181599" y="33222"/>
                  </a:lnTo>
                  <a:lnTo>
                    <a:pt x="180479" y="33222"/>
                  </a:lnTo>
                  <a:lnTo>
                    <a:pt x="180479" y="139606"/>
                  </a:lnTo>
                  <a:lnTo>
                    <a:pt x="150244" y="139606"/>
                  </a:lnTo>
                  <a:lnTo>
                    <a:pt x="150244" y="7466"/>
                  </a:lnTo>
                  <a:lnTo>
                    <a:pt x="205676" y="7466"/>
                  </a:lnTo>
                  <a:lnTo>
                    <a:pt x="223220" y="80068"/>
                  </a:lnTo>
                  <a:cubicBezTo>
                    <a:pt x="224209" y="84305"/>
                    <a:pt x="225049" y="88280"/>
                    <a:pt x="225739" y="92013"/>
                  </a:cubicBezTo>
                  <a:cubicBezTo>
                    <a:pt x="226430" y="95746"/>
                    <a:pt x="227008" y="99478"/>
                    <a:pt x="227512" y="103211"/>
                  </a:cubicBezTo>
                  <a:lnTo>
                    <a:pt x="228445" y="103211"/>
                  </a:lnTo>
                  <a:cubicBezTo>
                    <a:pt x="228949" y="99478"/>
                    <a:pt x="229528" y="95746"/>
                    <a:pt x="230219" y="92013"/>
                  </a:cubicBezTo>
                  <a:cubicBezTo>
                    <a:pt x="230909" y="88280"/>
                    <a:pt x="231749" y="84305"/>
                    <a:pt x="232738" y="80068"/>
                  </a:cubicBezTo>
                  <a:lnTo>
                    <a:pt x="250469" y="7466"/>
                  </a:lnTo>
                  <a:close/>
                  <a:moveTo>
                    <a:pt x="354800" y="42554"/>
                  </a:moveTo>
                  <a:cubicBezTo>
                    <a:pt x="354800" y="45297"/>
                    <a:pt x="355696" y="47630"/>
                    <a:pt x="357506" y="49553"/>
                  </a:cubicBezTo>
                  <a:cubicBezTo>
                    <a:pt x="359316" y="51475"/>
                    <a:pt x="362172" y="53155"/>
                    <a:pt x="366091" y="54592"/>
                  </a:cubicBezTo>
                  <a:cubicBezTo>
                    <a:pt x="370011" y="56029"/>
                    <a:pt x="375087" y="57541"/>
                    <a:pt x="381302" y="59164"/>
                  </a:cubicBezTo>
                  <a:cubicBezTo>
                    <a:pt x="392501" y="61908"/>
                    <a:pt x="401310" y="65100"/>
                    <a:pt x="407712" y="68776"/>
                  </a:cubicBezTo>
                  <a:cubicBezTo>
                    <a:pt x="414113" y="72453"/>
                    <a:pt x="418686" y="76764"/>
                    <a:pt x="421430" y="81748"/>
                  </a:cubicBezTo>
                  <a:cubicBezTo>
                    <a:pt x="424173" y="86731"/>
                    <a:pt x="425536" y="92573"/>
                    <a:pt x="425536" y="99292"/>
                  </a:cubicBezTo>
                  <a:cubicBezTo>
                    <a:pt x="425536" y="107504"/>
                    <a:pt x="423240" y="114820"/>
                    <a:pt x="418630" y="121222"/>
                  </a:cubicBezTo>
                  <a:cubicBezTo>
                    <a:pt x="414020" y="127623"/>
                    <a:pt x="407581" y="132663"/>
                    <a:pt x="399313" y="136339"/>
                  </a:cubicBezTo>
                  <a:cubicBezTo>
                    <a:pt x="391045" y="140016"/>
                    <a:pt x="381358" y="141845"/>
                    <a:pt x="370291" y="141845"/>
                  </a:cubicBezTo>
                  <a:cubicBezTo>
                    <a:pt x="360959" y="141845"/>
                    <a:pt x="352653" y="140669"/>
                    <a:pt x="345375" y="138299"/>
                  </a:cubicBezTo>
                  <a:cubicBezTo>
                    <a:pt x="338096" y="135929"/>
                    <a:pt x="332086" y="132513"/>
                    <a:pt x="327364" y="128034"/>
                  </a:cubicBezTo>
                  <a:cubicBezTo>
                    <a:pt x="322642" y="123555"/>
                    <a:pt x="319338" y="118142"/>
                    <a:pt x="317472" y="111796"/>
                  </a:cubicBezTo>
                  <a:lnTo>
                    <a:pt x="346401" y="100412"/>
                  </a:lnTo>
                  <a:cubicBezTo>
                    <a:pt x="347763" y="105395"/>
                    <a:pt x="350638" y="109426"/>
                    <a:pt x="354986" y="112543"/>
                  </a:cubicBezTo>
                  <a:cubicBezTo>
                    <a:pt x="359335" y="115660"/>
                    <a:pt x="364505" y="117209"/>
                    <a:pt x="370477" y="117209"/>
                  </a:cubicBezTo>
                  <a:cubicBezTo>
                    <a:pt x="377066" y="117209"/>
                    <a:pt x="382198" y="115847"/>
                    <a:pt x="385875" y="113103"/>
                  </a:cubicBezTo>
                  <a:cubicBezTo>
                    <a:pt x="389552" y="110359"/>
                    <a:pt x="391381" y="106888"/>
                    <a:pt x="391381" y="102651"/>
                  </a:cubicBezTo>
                  <a:cubicBezTo>
                    <a:pt x="391381" y="98414"/>
                    <a:pt x="389291" y="94999"/>
                    <a:pt x="385129" y="92759"/>
                  </a:cubicBezTo>
                  <a:cubicBezTo>
                    <a:pt x="380966" y="90520"/>
                    <a:pt x="374210" y="88149"/>
                    <a:pt x="364878" y="85667"/>
                  </a:cubicBezTo>
                  <a:cubicBezTo>
                    <a:pt x="353811" y="82811"/>
                    <a:pt x="345039" y="79564"/>
                    <a:pt x="338562" y="75962"/>
                  </a:cubicBezTo>
                  <a:cubicBezTo>
                    <a:pt x="332086" y="72360"/>
                    <a:pt x="327495" y="68067"/>
                    <a:pt x="324751" y="63084"/>
                  </a:cubicBezTo>
                  <a:cubicBezTo>
                    <a:pt x="322007" y="58101"/>
                    <a:pt x="320645" y="52259"/>
                    <a:pt x="320645" y="45540"/>
                  </a:cubicBezTo>
                  <a:cubicBezTo>
                    <a:pt x="320645" y="33222"/>
                    <a:pt x="325367" y="23423"/>
                    <a:pt x="334829" y="16144"/>
                  </a:cubicBezTo>
                  <a:cubicBezTo>
                    <a:pt x="344292" y="8865"/>
                    <a:pt x="357413" y="5226"/>
                    <a:pt x="374210" y="5226"/>
                  </a:cubicBezTo>
                  <a:cubicBezTo>
                    <a:pt x="387891" y="5226"/>
                    <a:pt x="399126" y="7783"/>
                    <a:pt x="407898" y="12878"/>
                  </a:cubicBezTo>
                  <a:cubicBezTo>
                    <a:pt x="416670" y="17973"/>
                    <a:pt x="422736" y="25513"/>
                    <a:pt x="426096" y="35461"/>
                  </a:cubicBezTo>
                  <a:lnTo>
                    <a:pt x="396980" y="46473"/>
                  </a:lnTo>
                  <a:cubicBezTo>
                    <a:pt x="395487" y="41490"/>
                    <a:pt x="392594" y="37477"/>
                    <a:pt x="388301" y="34435"/>
                  </a:cubicBezTo>
                  <a:cubicBezTo>
                    <a:pt x="384009" y="31393"/>
                    <a:pt x="379193" y="29862"/>
                    <a:pt x="373837" y="29862"/>
                  </a:cubicBezTo>
                  <a:cubicBezTo>
                    <a:pt x="367995" y="29862"/>
                    <a:pt x="363348" y="31038"/>
                    <a:pt x="359932" y="33408"/>
                  </a:cubicBezTo>
                  <a:cubicBezTo>
                    <a:pt x="356517" y="35779"/>
                    <a:pt x="354800" y="38821"/>
                    <a:pt x="354800" y="42554"/>
                  </a:cubicBezTo>
                  <a:close/>
                  <a:moveTo>
                    <a:pt x="528877" y="41434"/>
                  </a:moveTo>
                  <a:cubicBezTo>
                    <a:pt x="528877" y="44924"/>
                    <a:pt x="529867" y="47873"/>
                    <a:pt x="531864" y="50299"/>
                  </a:cubicBezTo>
                  <a:cubicBezTo>
                    <a:pt x="533861" y="52725"/>
                    <a:pt x="536996" y="54834"/>
                    <a:pt x="541289" y="56645"/>
                  </a:cubicBezTo>
                  <a:cubicBezTo>
                    <a:pt x="545582" y="58455"/>
                    <a:pt x="551087" y="60340"/>
                    <a:pt x="557806" y="62337"/>
                  </a:cubicBezTo>
                  <a:cubicBezTo>
                    <a:pt x="567381" y="65081"/>
                    <a:pt x="575201" y="68216"/>
                    <a:pt x="581230" y="71762"/>
                  </a:cubicBezTo>
                  <a:cubicBezTo>
                    <a:pt x="587258" y="75309"/>
                    <a:pt x="591737" y="79508"/>
                    <a:pt x="594668" y="84361"/>
                  </a:cubicBezTo>
                  <a:cubicBezTo>
                    <a:pt x="597598" y="89213"/>
                    <a:pt x="599054" y="94999"/>
                    <a:pt x="599054" y="101718"/>
                  </a:cubicBezTo>
                  <a:cubicBezTo>
                    <a:pt x="599054" y="109557"/>
                    <a:pt x="596907" y="116500"/>
                    <a:pt x="592615" y="122528"/>
                  </a:cubicBezTo>
                  <a:cubicBezTo>
                    <a:pt x="588322" y="128557"/>
                    <a:pt x="582349" y="133297"/>
                    <a:pt x="574697" y="136713"/>
                  </a:cubicBezTo>
                  <a:cubicBezTo>
                    <a:pt x="567045" y="140128"/>
                    <a:pt x="558124" y="141845"/>
                    <a:pt x="547915" y="141845"/>
                  </a:cubicBezTo>
                  <a:cubicBezTo>
                    <a:pt x="539703" y="141845"/>
                    <a:pt x="532200" y="140688"/>
                    <a:pt x="525425" y="138392"/>
                  </a:cubicBezTo>
                  <a:cubicBezTo>
                    <a:pt x="518650" y="136097"/>
                    <a:pt x="512920" y="132793"/>
                    <a:pt x="508254" y="128501"/>
                  </a:cubicBezTo>
                  <a:cubicBezTo>
                    <a:pt x="503588" y="124208"/>
                    <a:pt x="500191" y="119075"/>
                    <a:pt x="498082" y="113103"/>
                  </a:cubicBezTo>
                  <a:lnTo>
                    <a:pt x="520852" y="103211"/>
                  </a:lnTo>
                  <a:cubicBezTo>
                    <a:pt x="522588" y="108680"/>
                    <a:pt x="525947" y="113103"/>
                    <a:pt x="530931" y="116462"/>
                  </a:cubicBezTo>
                  <a:cubicBezTo>
                    <a:pt x="535914" y="119822"/>
                    <a:pt x="541700" y="121502"/>
                    <a:pt x="548288" y="121502"/>
                  </a:cubicBezTo>
                  <a:cubicBezTo>
                    <a:pt x="555623" y="121502"/>
                    <a:pt x="561409" y="119915"/>
                    <a:pt x="565645" y="116742"/>
                  </a:cubicBezTo>
                  <a:cubicBezTo>
                    <a:pt x="569882" y="113570"/>
                    <a:pt x="571991" y="109314"/>
                    <a:pt x="571991" y="103958"/>
                  </a:cubicBezTo>
                  <a:cubicBezTo>
                    <a:pt x="571991" y="98601"/>
                    <a:pt x="569714" y="94495"/>
                    <a:pt x="565179" y="91639"/>
                  </a:cubicBezTo>
                  <a:cubicBezTo>
                    <a:pt x="560643" y="88784"/>
                    <a:pt x="553327" y="85854"/>
                    <a:pt x="543249" y="82867"/>
                  </a:cubicBezTo>
                  <a:cubicBezTo>
                    <a:pt x="533674" y="80012"/>
                    <a:pt x="525835" y="76839"/>
                    <a:pt x="519732" y="73349"/>
                  </a:cubicBezTo>
                  <a:cubicBezTo>
                    <a:pt x="513629" y="69859"/>
                    <a:pt x="509150" y="65659"/>
                    <a:pt x="506294" y="60751"/>
                  </a:cubicBezTo>
                  <a:cubicBezTo>
                    <a:pt x="503439" y="55842"/>
                    <a:pt x="502002" y="50019"/>
                    <a:pt x="502002" y="43300"/>
                  </a:cubicBezTo>
                  <a:cubicBezTo>
                    <a:pt x="502002" y="31729"/>
                    <a:pt x="506425" y="22490"/>
                    <a:pt x="515253" y="15584"/>
                  </a:cubicBezTo>
                  <a:cubicBezTo>
                    <a:pt x="524081" y="8679"/>
                    <a:pt x="536156" y="5226"/>
                    <a:pt x="551461" y="5226"/>
                  </a:cubicBezTo>
                  <a:cubicBezTo>
                    <a:pt x="563536" y="5226"/>
                    <a:pt x="573801" y="7689"/>
                    <a:pt x="582256" y="12598"/>
                  </a:cubicBezTo>
                  <a:cubicBezTo>
                    <a:pt x="590711" y="17507"/>
                    <a:pt x="596683" y="24636"/>
                    <a:pt x="600173" y="33968"/>
                  </a:cubicBezTo>
                  <a:lnTo>
                    <a:pt x="577403" y="43673"/>
                  </a:lnTo>
                  <a:cubicBezTo>
                    <a:pt x="575294" y="38074"/>
                    <a:pt x="571898" y="33651"/>
                    <a:pt x="567232" y="30422"/>
                  </a:cubicBezTo>
                  <a:cubicBezTo>
                    <a:pt x="562566" y="27193"/>
                    <a:pt x="557191" y="25569"/>
                    <a:pt x="551087" y="25569"/>
                  </a:cubicBezTo>
                  <a:cubicBezTo>
                    <a:pt x="544238" y="25569"/>
                    <a:pt x="538825" y="27007"/>
                    <a:pt x="534850" y="29862"/>
                  </a:cubicBezTo>
                  <a:cubicBezTo>
                    <a:pt x="530875" y="32718"/>
                    <a:pt x="528877" y="36581"/>
                    <a:pt x="528877" y="41434"/>
                  </a:cubicBezTo>
                  <a:close/>
                  <a:moveTo>
                    <a:pt x="677255" y="110303"/>
                  </a:moveTo>
                  <a:lnTo>
                    <a:pt x="697599" y="117956"/>
                  </a:lnTo>
                  <a:cubicBezTo>
                    <a:pt x="694986" y="125421"/>
                    <a:pt x="690226" y="131263"/>
                    <a:pt x="683321" y="135500"/>
                  </a:cubicBezTo>
                  <a:cubicBezTo>
                    <a:pt x="676415" y="139736"/>
                    <a:pt x="668166" y="141845"/>
                    <a:pt x="658591" y="141845"/>
                  </a:cubicBezTo>
                  <a:cubicBezTo>
                    <a:pt x="649017" y="141845"/>
                    <a:pt x="640263" y="139792"/>
                    <a:pt x="633115" y="135686"/>
                  </a:cubicBezTo>
                  <a:cubicBezTo>
                    <a:pt x="625967" y="131580"/>
                    <a:pt x="620386" y="125757"/>
                    <a:pt x="616411" y="118235"/>
                  </a:cubicBezTo>
                  <a:cubicBezTo>
                    <a:pt x="612436" y="110714"/>
                    <a:pt x="610439" y="101774"/>
                    <a:pt x="610439" y="91453"/>
                  </a:cubicBezTo>
                  <a:cubicBezTo>
                    <a:pt x="610439" y="81132"/>
                    <a:pt x="612398" y="72416"/>
                    <a:pt x="616318" y="64950"/>
                  </a:cubicBezTo>
                  <a:cubicBezTo>
                    <a:pt x="620237" y="57485"/>
                    <a:pt x="625743" y="51736"/>
                    <a:pt x="632835" y="47686"/>
                  </a:cubicBezTo>
                  <a:cubicBezTo>
                    <a:pt x="639927" y="43636"/>
                    <a:pt x="648326" y="41620"/>
                    <a:pt x="658031" y="41620"/>
                  </a:cubicBezTo>
                  <a:cubicBezTo>
                    <a:pt x="667737" y="41620"/>
                    <a:pt x="675762" y="43636"/>
                    <a:pt x="682481" y="47686"/>
                  </a:cubicBezTo>
                  <a:cubicBezTo>
                    <a:pt x="689200" y="51736"/>
                    <a:pt x="693997" y="57541"/>
                    <a:pt x="696852" y="65137"/>
                  </a:cubicBezTo>
                  <a:lnTo>
                    <a:pt x="675949" y="72976"/>
                  </a:lnTo>
                  <a:cubicBezTo>
                    <a:pt x="674082" y="69112"/>
                    <a:pt x="671712" y="66163"/>
                    <a:pt x="668856" y="64110"/>
                  </a:cubicBezTo>
                  <a:cubicBezTo>
                    <a:pt x="666001" y="62057"/>
                    <a:pt x="662455" y="61031"/>
                    <a:pt x="658218" y="61031"/>
                  </a:cubicBezTo>
                  <a:cubicBezTo>
                    <a:pt x="651256" y="61031"/>
                    <a:pt x="645806" y="63606"/>
                    <a:pt x="641887" y="68776"/>
                  </a:cubicBezTo>
                  <a:cubicBezTo>
                    <a:pt x="637968" y="73946"/>
                    <a:pt x="636008" y="81505"/>
                    <a:pt x="636008" y="91453"/>
                  </a:cubicBezTo>
                  <a:cubicBezTo>
                    <a:pt x="636008" y="101401"/>
                    <a:pt x="638024" y="108866"/>
                    <a:pt x="642074" y="114223"/>
                  </a:cubicBezTo>
                  <a:cubicBezTo>
                    <a:pt x="646124" y="119579"/>
                    <a:pt x="651686" y="122248"/>
                    <a:pt x="658778" y="122248"/>
                  </a:cubicBezTo>
                  <a:cubicBezTo>
                    <a:pt x="663015" y="122248"/>
                    <a:pt x="666673" y="121222"/>
                    <a:pt x="669790" y="119169"/>
                  </a:cubicBezTo>
                  <a:cubicBezTo>
                    <a:pt x="672906" y="117116"/>
                    <a:pt x="675389" y="114167"/>
                    <a:pt x="677255" y="110303"/>
                  </a:cubicBezTo>
                  <a:close/>
                  <a:moveTo>
                    <a:pt x="789518" y="50952"/>
                  </a:moveTo>
                  <a:cubicBezTo>
                    <a:pt x="795173" y="57167"/>
                    <a:pt x="798010" y="66014"/>
                    <a:pt x="798010" y="77455"/>
                  </a:cubicBezTo>
                  <a:lnTo>
                    <a:pt x="798010" y="139606"/>
                  </a:lnTo>
                  <a:lnTo>
                    <a:pt x="772814" y="139606"/>
                  </a:lnTo>
                  <a:lnTo>
                    <a:pt x="772814" y="80441"/>
                  </a:lnTo>
                  <a:cubicBezTo>
                    <a:pt x="772814" y="74338"/>
                    <a:pt x="771414" y="69840"/>
                    <a:pt x="768615" y="66910"/>
                  </a:cubicBezTo>
                  <a:cubicBezTo>
                    <a:pt x="765815" y="63980"/>
                    <a:pt x="761429" y="62524"/>
                    <a:pt x="755457" y="62524"/>
                  </a:cubicBezTo>
                  <a:cubicBezTo>
                    <a:pt x="751855" y="62524"/>
                    <a:pt x="748551" y="63270"/>
                    <a:pt x="745565" y="64764"/>
                  </a:cubicBezTo>
                  <a:cubicBezTo>
                    <a:pt x="742579" y="66257"/>
                    <a:pt x="740190" y="68310"/>
                    <a:pt x="738379" y="70923"/>
                  </a:cubicBezTo>
                  <a:cubicBezTo>
                    <a:pt x="736569" y="73536"/>
                    <a:pt x="735673" y="76522"/>
                    <a:pt x="735673" y="79881"/>
                  </a:cubicBezTo>
                  <a:lnTo>
                    <a:pt x="735673" y="139606"/>
                  </a:lnTo>
                  <a:lnTo>
                    <a:pt x="710477" y="139606"/>
                  </a:lnTo>
                  <a:lnTo>
                    <a:pt x="710477" y="0"/>
                  </a:lnTo>
                  <a:lnTo>
                    <a:pt x="735673" y="0"/>
                  </a:lnTo>
                  <a:lnTo>
                    <a:pt x="735673" y="55432"/>
                  </a:lnTo>
                  <a:lnTo>
                    <a:pt x="736606" y="55432"/>
                  </a:lnTo>
                  <a:cubicBezTo>
                    <a:pt x="739219" y="51083"/>
                    <a:pt x="742914" y="47686"/>
                    <a:pt x="747711" y="45260"/>
                  </a:cubicBezTo>
                  <a:cubicBezTo>
                    <a:pt x="752508" y="42834"/>
                    <a:pt x="758200" y="41620"/>
                    <a:pt x="764789" y="41620"/>
                  </a:cubicBezTo>
                  <a:cubicBezTo>
                    <a:pt x="775614" y="41620"/>
                    <a:pt x="783863" y="44737"/>
                    <a:pt x="789518" y="50952"/>
                  </a:cubicBezTo>
                  <a:close/>
                  <a:moveTo>
                    <a:pt x="844185" y="6812"/>
                  </a:moveTo>
                  <a:cubicBezTo>
                    <a:pt x="846984" y="9612"/>
                    <a:pt x="848384" y="13065"/>
                    <a:pt x="848384" y="17171"/>
                  </a:cubicBezTo>
                  <a:cubicBezTo>
                    <a:pt x="848384" y="21277"/>
                    <a:pt x="846984" y="24599"/>
                    <a:pt x="844185" y="27529"/>
                  </a:cubicBezTo>
                  <a:cubicBezTo>
                    <a:pt x="841385" y="30459"/>
                    <a:pt x="837876" y="31915"/>
                    <a:pt x="833639" y="31915"/>
                  </a:cubicBezTo>
                  <a:cubicBezTo>
                    <a:pt x="829403" y="31915"/>
                    <a:pt x="825707" y="30459"/>
                    <a:pt x="822908" y="27529"/>
                  </a:cubicBezTo>
                  <a:cubicBezTo>
                    <a:pt x="820108" y="24599"/>
                    <a:pt x="818708" y="21146"/>
                    <a:pt x="818708" y="17171"/>
                  </a:cubicBezTo>
                  <a:cubicBezTo>
                    <a:pt x="818708" y="13195"/>
                    <a:pt x="820108" y="9612"/>
                    <a:pt x="822908" y="6812"/>
                  </a:cubicBezTo>
                  <a:cubicBezTo>
                    <a:pt x="825707" y="4013"/>
                    <a:pt x="829291" y="2613"/>
                    <a:pt x="833639" y="2613"/>
                  </a:cubicBezTo>
                  <a:cubicBezTo>
                    <a:pt x="837988" y="2613"/>
                    <a:pt x="841385" y="4013"/>
                    <a:pt x="844185" y="6812"/>
                  </a:cubicBezTo>
                  <a:close/>
                  <a:moveTo>
                    <a:pt x="820948" y="43860"/>
                  </a:moveTo>
                  <a:lnTo>
                    <a:pt x="846144" y="43860"/>
                  </a:lnTo>
                  <a:lnTo>
                    <a:pt x="846144" y="139606"/>
                  </a:lnTo>
                  <a:lnTo>
                    <a:pt x="820948" y="139606"/>
                  </a:lnTo>
                  <a:lnTo>
                    <a:pt x="820948" y="43860"/>
                  </a:lnTo>
                  <a:close/>
                  <a:moveTo>
                    <a:pt x="945996" y="47966"/>
                  </a:moveTo>
                  <a:cubicBezTo>
                    <a:pt x="939520" y="43729"/>
                    <a:pt x="932054" y="41620"/>
                    <a:pt x="923599" y="41620"/>
                  </a:cubicBezTo>
                  <a:cubicBezTo>
                    <a:pt x="917254" y="41620"/>
                    <a:pt x="911710" y="42871"/>
                    <a:pt x="906988" y="45353"/>
                  </a:cubicBezTo>
                  <a:cubicBezTo>
                    <a:pt x="902266" y="47835"/>
                    <a:pt x="898590" y="51270"/>
                    <a:pt x="895977" y="55618"/>
                  </a:cubicBezTo>
                  <a:lnTo>
                    <a:pt x="895044" y="55618"/>
                  </a:lnTo>
                  <a:lnTo>
                    <a:pt x="895044" y="43860"/>
                  </a:lnTo>
                  <a:lnTo>
                    <a:pt x="869847" y="43860"/>
                  </a:lnTo>
                  <a:lnTo>
                    <a:pt x="869847" y="175067"/>
                  </a:lnTo>
                  <a:lnTo>
                    <a:pt x="895044" y="175067"/>
                  </a:lnTo>
                  <a:lnTo>
                    <a:pt x="895044" y="128034"/>
                  </a:lnTo>
                  <a:lnTo>
                    <a:pt x="895977" y="128034"/>
                  </a:lnTo>
                  <a:cubicBezTo>
                    <a:pt x="898590" y="132383"/>
                    <a:pt x="902266" y="135779"/>
                    <a:pt x="906988" y="138206"/>
                  </a:cubicBezTo>
                  <a:cubicBezTo>
                    <a:pt x="911710" y="140632"/>
                    <a:pt x="917309" y="141845"/>
                    <a:pt x="923786" y="141845"/>
                  </a:cubicBezTo>
                  <a:cubicBezTo>
                    <a:pt x="932502" y="141845"/>
                    <a:pt x="940023" y="139792"/>
                    <a:pt x="946369" y="135686"/>
                  </a:cubicBezTo>
                  <a:cubicBezTo>
                    <a:pt x="952715" y="131580"/>
                    <a:pt x="957661" y="125757"/>
                    <a:pt x="961207" y="118235"/>
                  </a:cubicBezTo>
                  <a:cubicBezTo>
                    <a:pt x="964753" y="110714"/>
                    <a:pt x="966526" y="101905"/>
                    <a:pt x="966526" y="91826"/>
                  </a:cubicBezTo>
                  <a:cubicBezTo>
                    <a:pt x="966526" y="81748"/>
                    <a:pt x="964716" y="72976"/>
                    <a:pt x="961114" y="65510"/>
                  </a:cubicBezTo>
                  <a:cubicBezTo>
                    <a:pt x="957511" y="58045"/>
                    <a:pt x="952472" y="52203"/>
                    <a:pt x="945996" y="47966"/>
                  </a:cubicBezTo>
                  <a:close/>
                  <a:moveTo>
                    <a:pt x="937784" y="107784"/>
                  </a:moveTo>
                  <a:cubicBezTo>
                    <a:pt x="935787" y="112319"/>
                    <a:pt x="933024" y="115847"/>
                    <a:pt x="929478" y="118329"/>
                  </a:cubicBezTo>
                  <a:cubicBezTo>
                    <a:pt x="925932" y="120811"/>
                    <a:pt x="921733" y="122062"/>
                    <a:pt x="916880" y="122062"/>
                  </a:cubicBezTo>
                  <a:cubicBezTo>
                    <a:pt x="912905" y="122062"/>
                    <a:pt x="909265" y="121203"/>
                    <a:pt x="905962" y="119449"/>
                  </a:cubicBezTo>
                  <a:cubicBezTo>
                    <a:pt x="902658" y="117713"/>
                    <a:pt x="900027" y="115343"/>
                    <a:pt x="898030" y="112356"/>
                  </a:cubicBezTo>
                  <a:cubicBezTo>
                    <a:pt x="896033" y="109370"/>
                    <a:pt x="895044" y="106067"/>
                    <a:pt x="895044" y="102465"/>
                  </a:cubicBezTo>
                  <a:lnTo>
                    <a:pt x="895044" y="81001"/>
                  </a:lnTo>
                  <a:cubicBezTo>
                    <a:pt x="895044" y="77268"/>
                    <a:pt x="896033" y="73909"/>
                    <a:pt x="898030" y="70923"/>
                  </a:cubicBezTo>
                  <a:cubicBezTo>
                    <a:pt x="900027" y="67936"/>
                    <a:pt x="902658" y="65603"/>
                    <a:pt x="905962" y="63924"/>
                  </a:cubicBezTo>
                  <a:cubicBezTo>
                    <a:pt x="909265" y="62244"/>
                    <a:pt x="912905" y="61404"/>
                    <a:pt x="916880" y="61404"/>
                  </a:cubicBezTo>
                  <a:cubicBezTo>
                    <a:pt x="924103" y="61404"/>
                    <a:pt x="929889" y="64110"/>
                    <a:pt x="934238" y="69523"/>
                  </a:cubicBezTo>
                  <a:cubicBezTo>
                    <a:pt x="938586" y="74935"/>
                    <a:pt x="940770" y="82364"/>
                    <a:pt x="940770" y="91826"/>
                  </a:cubicBezTo>
                  <a:cubicBezTo>
                    <a:pt x="940770" y="97929"/>
                    <a:pt x="939781" y="103248"/>
                    <a:pt x="937784" y="107784"/>
                  </a:cubicBezTo>
                  <a:close/>
                  <a:moveTo>
                    <a:pt x="1062925" y="50952"/>
                  </a:moveTo>
                  <a:cubicBezTo>
                    <a:pt x="1068580" y="57167"/>
                    <a:pt x="1071417" y="66014"/>
                    <a:pt x="1071417" y="77455"/>
                  </a:cubicBezTo>
                  <a:lnTo>
                    <a:pt x="1071417" y="139606"/>
                  </a:lnTo>
                  <a:lnTo>
                    <a:pt x="1046221" y="139606"/>
                  </a:lnTo>
                  <a:lnTo>
                    <a:pt x="1046221" y="80441"/>
                  </a:lnTo>
                  <a:cubicBezTo>
                    <a:pt x="1046221" y="74338"/>
                    <a:pt x="1044821" y="69840"/>
                    <a:pt x="1042021" y="66910"/>
                  </a:cubicBezTo>
                  <a:cubicBezTo>
                    <a:pt x="1039222" y="63980"/>
                    <a:pt x="1034836" y="62524"/>
                    <a:pt x="1028863" y="62524"/>
                  </a:cubicBezTo>
                  <a:cubicBezTo>
                    <a:pt x="1025261" y="62524"/>
                    <a:pt x="1021958" y="63270"/>
                    <a:pt x="1018972" y="64764"/>
                  </a:cubicBezTo>
                  <a:cubicBezTo>
                    <a:pt x="1015985" y="66257"/>
                    <a:pt x="1013596" y="68310"/>
                    <a:pt x="1011786" y="70923"/>
                  </a:cubicBezTo>
                  <a:cubicBezTo>
                    <a:pt x="1009976" y="73536"/>
                    <a:pt x="1009080" y="76522"/>
                    <a:pt x="1009080" y="79881"/>
                  </a:cubicBezTo>
                  <a:lnTo>
                    <a:pt x="1009080" y="139606"/>
                  </a:lnTo>
                  <a:lnTo>
                    <a:pt x="983883" y="139606"/>
                  </a:lnTo>
                  <a:lnTo>
                    <a:pt x="983883" y="0"/>
                  </a:lnTo>
                  <a:lnTo>
                    <a:pt x="1009080" y="0"/>
                  </a:lnTo>
                  <a:lnTo>
                    <a:pt x="1009080" y="55432"/>
                  </a:lnTo>
                  <a:lnTo>
                    <a:pt x="1010013" y="55432"/>
                  </a:lnTo>
                  <a:cubicBezTo>
                    <a:pt x="1012626" y="51083"/>
                    <a:pt x="1016321" y="47686"/>
                    <a:pt x="1021118" y="45260"/>
                  </a:cubicBezTo>
                  <a:cubicBezTo>
                    <a:pt x="1025914" y="42834"/>
                    <a:pt x="1031607" y="41620"/>
                    <a:pt x="1038195" y="41620"/>
                  </a:cubicBezTo>
                  <a:cubicBezTo>
                    <a:pt x="1049020" y="41620"/>
                    <a:pt x="1057270" y="44737"/>
                    <a:pt x="1062925" y="50952"/>
                  </a:cubicBezTo>
                  <a:close/>
                  <a:moveTo>
                    <a:pt x="1162683" y="47686"/>
                  </a:moveTo>
                  <a:cubicBezTo>
                    <a:pt x="1155348" y="43636"/>
                    <a:pt x="1146632" y="41620"/>
                    <a:pt x="1136554" y="41620"/>
                  </a:cubicBezTo>
                  <a:cubicBezTo>
                    <a:pt x="1126475" y="41620"/>
                    <a:pt x="1117759" y="43636"/>
                    <a:pt x="1110424" y="47686"/>
                  </a:cubicBezTo>
                  <a:cubicBezTo>
                    <a:pt x="1103090" y="51736"/>
                    <a:pt x="1097397" y="57485"/>
                    <a:pt x="1093347" y="64950"/>
                  </a:cubicBezTo>
                  <a:cubicBezTo>
                    <a:pt x="1089297" y="72416"/>
                    <a:pt x="1087281" y="81318"/>
                    <a:pt x="1087281" y="91639"/>
                  </a:cubicBezTo>
                  <a:cubicBezTo>
                    <a:pt x="1087281" y="101961"/>
                    <a:pt x="1089297" y="110714"/>
                    <a:pt x="1093347" y="118235"/>
                  </a:cubicBezTo>
                  <a:cubicBezTo>
                    <a:pt x="1097397" y="125757"/>
                    <a:pt x="1103090" y="131580"/>
                    <a:pt x="1110424" y="135686"/>
                  </a:cubicBezTo>
                  <a:cubicBezTo>
                    <a:pt x="1117759" y="139792"/>
                    <a:pt x="1126475" y="141845"/>
                    <a:pt x="1136554" y="141845"/>
                  </a:cubicBezTo>
                  <a:cubicBezTo>
                    <a:pt x="1146632" y="141845"/>
                    <a:pt x="1155162" y="139792"/>
                    <a:pt x="1162496" y="135686"/>
                  </a:cubicBezTo>
                  <a:cubicBezTo>
                    <a:pt x="1169831" y="131580"/>
                    <a:pt x="1175524" y="125757"/>
                    <a:pt x="1179574" y="118235"/>
                  </a:cubicBezTo>
                  <a:cubicBezTo>
                    <a:pt x="1183624" y="110714"/>
                    <a:pt x="1185640" y="101849"/>
                    <a:pt x="1185640" y="91639"/>
                  </a:cubicBezTo>
                  <a:cubicBezTo>
                    <a:pt x="1185640" y="81430"/>
                    <a:pt x="1183643" y="72416"/>
                    <a:pt x="1179667" y="64950"/>
                  </a:cubicBezTo>
                  <a:cubicBezTo>
                    <a:pt x="1175692" y="57485"/>
                    <a:pt x="1170018" y="51736"/>
                    <a:pt x="1162683" y="47686"/>
                  </a:cubicBezTo>
                  <a:close/>
                  <a:moveTo>
                    <a:pt x="1153445" y="114129"/>
                  </a:moveTo>
                  <a:cubicBezTo>
                    <a:pt x="1149283" y="119542"/>
                    <a:pt x="1143646" y="122248"/>
                    <a:pt x="1136554" y="122248"/>
                  </a:cubicBezTo>
                  <a:cubicBezTo>
                    <a:pt x="1129461" y="122248"/>
                    <a:pt x="1123526" y="119579"/>
                    <a:pt x="1119476" y="114223"/>
                  </a:cubicBezTo>
                  <a:cubicBezTo>
                    <a:pt x="1115426" y="108866"/>
                    <a:pt x="1113411" y="101345"/>
                    <a:pt x="1113411" y="91639"/>
                  </a:cubicBezTo>
                  <a:cubicBezTo>
                    <a:pt x="1113411" y="81934"/>
                    <a:pt x="1115426" y="74413"/>
                    <a:pt x="1119476" y="69056"/>
                  </a:cubicBezTo>
                  <a:cubicBezTo>
                    <a:pt x="1123526" y="63700"/>
                    <a:pt x="1129219" y="61031"/>
                    <a:pt x="1136554" y="61031"/>
                  </a:cubicBezTo>
                  <a:cubicBezTo>
                    <a:pt x="1143889" y="61031"/>
                    <a:pt x="1149432" y="63700"/>
                    <a:pt x="1153538" y="69056"/>
                  </a:cubicBezTo>
                  <a:cubicBezTo>
                    <a:pt x="1157644" y="74413"/>
                    <a:pt x="1159697" y="81934"/>
                    <a:pt x="1159697" y="91639"/>
                  </a:cubicBezTo>
                  <a:cubicBezTo>
                    <a:pt x="1159697" y="101345"/>
                    <a:pt x="1157607" y="108717"/>
                    <a:pt x="1153445" y="114129"/>
                  </a:cubicBezTo>
                  <a:close/>
                  <a:moveTo>
                    <a:pt x="1227447" y="0"/>
                  </a:moveTo>
                  <a:lnTo>
                    <a:pt x="1227447" y="139606"/>
                  </a:lnTo>
                  <a:lnTo>
                    <a:pt x="1202250" y="139606"/>
                  </a:lnTo>
                  <a:lnTo>
                    <a:pt x="1202250" y="0"/>
                  </a:lnTo>
                  <a:lnTo>
                    <a:pt x="1227447" y="0"/>
                  </a:lnTo>
                  <a:close/>
                </a:path>
              </a:pathLst>
            </a:custGeom>
            <a:solidFill>
              <a:srgbClr val="F8F8F8"/>
            </a:solidFill>
            <a:ln w="18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L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A042B5A-DE68-0D9E-C4CC-11963EB07E44}"/>
                </a:ext>
              </a:extLst>
            </p:cNvPr>
            <p:cNvSpPr/>
            <p:nvPr/>
          </p:nvSpPr>
          <p:spPr>
            <a:xfrm>
              <a:off x="242888" y="5963798"/>
              <a:ext cx="703627" cy="703627"/>
            </a:xfrm>
            <a:custGeom>
              <a:avLst/>
              <a:gdLst>
                <a:gd name="connsiteX0" fmla="*/ 675986 w 703627"/>
                <a:gd name="connsiteY0" fmla="*/ 214877 h 703627"/>
                <a:gd name="connsiteX1" fmla="*/ 600603 w 703627"/>
                <a:gd name="connsiteY1" fmla="*/ 103062 h 703627"/>
                <a:gd name="connsiteX2" fmla="*/ 488788 w 703627"/>
                <a:gd name="connsiteY2" fmla="*/ 27678 h 703627"/>
                <a:gd name="connsiteX3" fmla="*/ 351814 w 703627"/>
                <a:gd name="connsiteY3" fmla="*/ 0 h 703627"/>
                <a:gd name="connsiteX4" fmla="*/ 214858 w 703627"/>
                <a:gd name="connsiteY4" fmla="*/ 27660 h 703627"/>
                <a:gd name="connsiteX5" fmla="*/ 103043 w 703627"/>
                <a:gd name="connsiteY5" fmla="*/ 103043 h 703627"/>
                <a:gd name="connsiteX6" fmla="*/ 27660 w 703627"/>
                <a:gd name="connsiteY6" fmla="*/ 214858 h 703627"/>
                <a:gd name="connsiteX7" fmla="*/ 0 w 703627"/>
                <a:gd name="connsiteY7" fmla="*/ 351814 h 703627"/>
                <a:gd name="connsiteX8" fmla="*/ 27660 w 703627"/>
                <a:gd name="connsiteY8" fmla="*/ 488769 h 703627"/>
                <a:gd name="connsiteX9" fmla="*/ 103043 w 703627"/>
                <a:gd name="connsiteY9" fmla="*/ 600584 h 703627"/>
                <a:gd name="connsiteX10" fmla="*/ 214858 w 703627"/>
                <a:gd name="connsiteY10" fmla="*/ 675967 h 703627"/>
                <a:gd name="connsiteX11" fmla="*/ 351814 w 703627"/>
                <a:gd name="connsiteY11" fmla="*/ 703627 h 703627"/>
                <a:gd name="connsiteX12" fmla="*/ 488769 w 703627"/>
                <a:gd name="connsiteY12" fmla="*/ 675967 h 703627"/>
                <a:gd name="connsiteX13" fmla="*/ 600584 w 703627"/>
                <a:gd name="connsiteY13" fmla="*/ 600584 h 703627"/>
                <a:gd name="connsiteX14" fmla="*/ 675967 w 703627"/>
                <a:gd name="connsiteY14" fmla="*/ 488769 h 703627"/>
                <a:gd name="connsiteX15" fmla="*/ 703627 w 703627"/>
                <a:gd name="connsiteY15" fmla="*/ 351814 h 703627"/>
                <a:gd name="connsiteX16" fmla="*/ 675967 w 703627"/>
                <a:gd name="connsiteY16" fmla="*/ 214858 h 703627"/>
                <a:gd name="connsiteX17" fmla="*/ 351814 w 703627"/>
                <a:gd name="connsiteY17" fmla="*/ 682481 h 703627"/>
                <a:gd name="connsiteX18" fmla="*/ 21146 w 703627"/>
                <a:gd name="connsiteY18" fmla="*/ 351814 h 703627"/>
                <a:gd name="connsiteX19" fmla="*/ 351814 w 703627"/>
                <a:gd name="connsiteY19" fmla="*/ 21165 h 703627"/>
                <a:gd name="connsiteX20" fmla="*/ 682481 w 703627"/>
                <a:gd name="connsiteY20" fmla="*/ 351832 h 703627"/>
                <a:gd name="connsiteX21" fmla="*/ 351814 w 703627"/>
                <a:gd name="connsiteY21" fmla="*/ 682500 h 703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3627" h="703627">
                  <a:moveTo>
                    <a:pt x="675986" y="214877"/>
                  </a:moveTo>
                  <a:cubicBezTo>
                    <a:pt x="658255" y="172977"/>
                    <a:pt x="632891" y="135350"/>
                    <a:pt x="600603" y="103062"/>
                  </a:cubicBezTo>
                  <a:cubicBezTo>
                    <a:pt x="568314" y="70773"/>
                    <a:pt x="530669" y="45390"/>
                    <a:pt x="488788" y="27678"/>
                  </a:cubicBezTo>
                  <a:cubicBezTo>
                    <a:pt x="445375" y="9313"/>
                    <a:pt x="399313" y="0"/>
                    <a:pt x="351814" y="0"/>
                  </a:cubicBezTo>
                  <a:cubicBezTo>
                    <a:pt x="304314" y="0"/>
                    <a:pt x="258252" y="9313"/>
                    <a:pt x="214858" y="27660"/>
                  </a:cubicBezTo>
                  <a:cubicBezTo>
                    <a:pt x="172958" y="45372"/>
                    <a:pt x="135332" y="70755"/>
                    <a:pt x="103043" y="103043"/>
                  </a:cubicBezTo>
                  <a:cubicBezTo>
                    <a:pt x="70736" y="135350"/>
                    <a:pt x="45372" y="172977"/>
                    <a:pt x="27660" y="214858"/>
                  </a:cubicBezTo>
                  <a:cubicBezTo>
                    <a:pt x="9313" y="258252"/>
                    <a:pt x="0" y="304333"/>
                    <a:pt x="0" y="351814"/>
                  </a:cubicBezTo>
                  <a:cubicBezTo>
                    <a:pt x="0" y="399294"/>
                    <a:pt x="9313" y="445375"/>
                    <a:pt x="27660" y="488769"/>
                  </a:cubicBezTo>
                  <a:cubicBezTo>
                    <a:pt x="45390" y="530669"/>
                    <a:pt x="70736" y="568295"/>
                    <a:pt x="103043" y="600584"/>
                  </a:cubicBezTo>
                  <a:cubicBezTo>
                    <a:pt x="135350" y="632891"/>
                    <a:pt x="172977" y="658255"/>
                    <a:pt x="214858" y="675967"/>
                  </a:cubicBezTo>
                  <a:cubicBezTo>
                    <a:pt x="258252" y="694314"/>
                    <a:pt x="304314" y="703627"/>
                    <a:pt x="351814" y="703627"/>
                  </a:cubicBezTo>
                  <a:cubicBezTo>
                    <a:pt x="399313" y="703627"/>
                    <a:pt x="445375" y="694314"/>
                    <a:pt x="488769" y="675967"/>
                  </a:cubicBezTo>
                  <a:cubicBezTo>
                    <a:pt x="530669" y="658255"/>
                    <a:pt x="568296" y="632872"/>
                    <a:pt x="600584" y="600584"/>
                  </a:cubicBezTo>
                  <a:cubicBezTo>
                    <a:pt x="632891" y="568277"/>
                    <a:pt x="658255" y="530651"/>
                    <a:pt x="675967" y="488769"/>
                  </a:cubicBezTo>
                  <a:cubicBezTo>
                    <a:pt x="694314" y="445375"/>
                    <a:pt x="703627" y="399313"/>
                    <a:pt x="703627" y="351814"/>
                  </a:cubicBezTo>
                  <a:cubicBezTo>
                    <a:pt x="703627" y="304314"/>
                    <a:pt x="694314" y="258252"/>
                    <a:pt x="675967" y="214858"/>
                  </a:cubicBezTo>
                  <a:close/>
                  <a:moveTo>
                    <a:pt x="351814" y="682481"/>
                  </a:moveTo>
                  <a:cubicBezTo>
                    <a:pt x="169188" y="682481"/>
                    <a:pt x="21146" y="534439"/>
                    <a:pt x="21146" y="351814"/>
                  </a:cubicBezTo>
                  <a:cubicBezTo>
                    <a:pt x="21146" y="169188"/>
                    <a:pt x="169206" y="21165"/>
                    <a:pt x="351814" y="21165"/>
                  </a:cubicBezTo>
                  <a:cubicBezTo>
                    <a:pt x="534421" y="21165"/>
                    <a:pt x="682481" y="169206"/>
                    <a:pt x="682481" y="351832"/>
                  </a:cubicBezTo>
                  <a:cubicBezTo>
                    <a:pt x="682481" y="534458"/>
                    <a:pt x="534439" y="682500"/>
                    <a:pt x="351814" y="682500"/>
                  </a:cubicBezTo>
                  <a:close/>
                </a:path>
              </a:pathLst>
            </a:custGeom>
            <a:solidFill>
              <a:srgbClr val="FF7700"/>
            </a:solidFill>
            <a:ln w="18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L"/>
            </a:p>
          </p:txBody>
        </p:sp>
      </p:grp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083159D-F912-8FC6-DB6F-A1337F05F8C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5589588"/>
          </a:xfrm>
          <a:custGeom>
            <a:avLst/>
            <a:gdLst>
              <a:gd name="connsiteX0" fmla="*/ 929255 w 12192000"/>
              <a:gd name="connsiteY0" fmla="*/ 5335986 h 5589588"/>
              <a:gd name="connsiteX1" fmla="*/ 1385406 w 12192000"/>
              <a:gd name="connsiteY1" fmla="*/ 5524932 h 5589588"/>
              <a:gd name="connsiteX2" fmla="*/ 1438755 w 12192000"/>
              <a:gd name="connsiteY2" fmla="*/ 5589588 h 5589588"/>
              <a:gd name="connsiteX3" fmla="*/ 419735 w 12192000"/>
              <a:gd name="connsiteY3" fmla="*/ 5589588 h 5589588"/>
              <a:gd name="connsiteX4" fmla="*/ 473103 w 12192000"/>
              <a:gd name="connsiteY4" fmla="*/ 5524914 h 5589588"/>
              <a:gd name="connsiteX5" fmla="*/ 929255 w 12192000"/>
              <a:gd name="connsiteY5" fmla="*/ 5335986 h 5589588"/>
              <a:gd name="connsiteX6" fmla="*/ 1584833 w 12192000"/>
              <a:gd name="connsiteY6" fmla="*/ 776286 h 5589588"/>
              <a:gd name="connsiteX7" fmla="*/ 1451483 w 12192000"/>
              <a:gd name="connsiteY7" fmla="*/ 909636 h 5589588"/>
              <a:gd name="connsiteX8" fmla="*/ 1451483 w 12192000"/>
              <a:gd name="connsiteY8" fmla="*/ 3414712 h 5589588"/>
              <a:gd name="connsiteX9" fmla="*/ 1584833 w 12192000"/>
              <a:gd name="connsiteY9" fmla="*/ 3548062 h 5589588"/>
              <a:gd name="connsiteX10" fmla="*/ 1641474 w 12192000"/>
              <a:gd name="connsiteY10" fmla="*/ 3548062 h 5589588"/>
              <a:gd name="connsiteX11" fmla="*/ 5842508 w 12192000"/>
              <a:gd name="connsiteY11" fmla="*/ 3548062 h 5589588"/>
              <a:gd name="connsiteX12" fmla="*/ 5899149 w 12192000"/>
              <a:gd name="connsiteY12" fmla="*/ 3548062 h 5589588"/>
              <a:gd name="connsiteX13" fmla="*/ 6032499 w 12192000"/>
              <a:gd name="connsiteY13" fmla="*/ 3414712 h 5589588"/>
              <a:gd name="connsiteX14" fmla="*/ 6032499 w 12192000"/>
              <a:gd name="connsiteY14" fmla="*/ 909636 h 5589588"/>
              <a:gd name="connsiteX15" fmla="*/ 5899149 w 12192000"/>
              <a:gd name="connsiteY15" fmla="*/ 776286 h 5589588"/>
              <a:gd name="connsiteX16" fmla="*/ 5842508 w 12192000"/>
              <a:gd name="connsiteY16" fmla="*/ 776286 h 5589588"/>
              <a:gd name="connsiteX17" fmla="*/ 1641474 w 12192000"/>
              <a:gd name="connsiteY17" fmla="*/ 776286 h 5589588"/>
              <a:gd name="connsiteX18" fmla="*/ 0 w 12192000"/>
              <a:gd name="connsiteY18" fmla="*/ 0 h 5589588"/>
              <a:gd name="connsiteX19" fmla="*/ 12192000 w 12192000"/>
              <a:gd name="connsiteY19" fmla="*/ 0 h 5589588"/>
              <a:gd name="connsiteX20" fmla="*/ 12192000 w 12192000"/>
              <a:gd name="connsiteY20" fmla="*/ 5589588 h 5589588"/>
              <a:gd name="connsiteX21" fmla="*/ 1492034 w 12192000"/>
              <a:gd name="connsiteY21" fmla="*/ 5589588 h 5589588"/>
              <a:gd name="connsiteX22" fmla="*/ 1414627 w 12192000"/>
              <a:gd name="connsiteY22" fmla="*/ 5495762 h 5589588"/>
              <a:gd name="connsiteX23" fmla="*/ 1196483 w 12192000"/>
              <a:gd name="connsiteY23" fmla="*/ 5348692 h 5589588"/>
              <a:gd name="connsiteX24" fmla="*/ 929255 w 12192000"/>
              <a:gd name="connsiteY24" fmla="*/ 5294694 h 5589588"/>
              <a:gd name="connsiteX25" fmla="*/ 662062 w 12192000"/>
              <a:gd name="connsiteY25" fmla="*/ 5348657 h 5589588"/>
              <a:gd name="connsiteX26" fmla="*/ 443918 w 12192000"/>
              <a:gd name="connsiteY26" fmla="*/ 5495725 h 5589588"/>
              <a:gd name="connsiteX27" fmla="*/ 366476 w 12192000"/>
              <a:gd name="connsiteY27" fmla="*/ 5589588 h 5589588"/>
              <a:gd name="connsiteX28" fmla="*/ 0 w 12192000"/>
              <a:gd name="connsiteY28" fmla="*/ 5589588 h 558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2000" h="5589588">
                <a:moveTo>
                  <a:pt x="929255" y="5335986"/>
                </a:moveTo>
                <a:cubicBezTo>
                  <a:pt x="1107382" y="5335986"/>
                  <a:pt x="1268660" y="5408190"/>
                  <a:pt x="1385406" y="5524932"/>
                </a:cubicBezTo>
                <a:lnTo>
                  <a:pt x="1438755" y="5589588"/>
                </a:lnTo>
                <a:lnTo>
                  <a:pt x="419735" y="5589588"/>
                </a:lnTo>
                <a:lnTo>
                  <a:pt x="473103" y="5524914"/>
                </a:lnTo>
                <a:cubicBezTo>
                  <a:pt x="589849" y="5408182"/>
                  <a:pt x="751127" y="5335986"/>
                  <a:pt x="929255" y="5335986"/>
                </a:cubicBezTo>
                <a:close/>
                <a:moveTo>
                  <a:pt x="1584833" y="776286"/>
                </a:moveTo>
                <a:cubicBezTo>
                  <a:pt x="1511186" y="776286"/>
                  <a:pt x="1451483" y="835989"/>
                  <a:pt x="1451483" y="909636"/>
                </a:cubicBezTo>
                <a:lnTo>
                  <a:pt x="1451483" y="3414712"/>
                </a:lnTo>
                <a:cubicBezTo>
                  <a:pt x="1451483" y="3488359"/>
                  <a:pt x="1511186" y="3548062"/>
                  <a:pt x="1584833" y="3548062"/>
                </a:cubicBezTo>
                <a:lnTo>
                  <a:pt x="1641474" y="3548062"/>
                </a:lnTo>
                <a:lnTo>
                  <a:pt x="5842508" y="3548062"/>
                </a:lnTo>
                <a:lnTo>
                  <a:pt x="5899149" y="3548062"/>
                </a:lnTo>
                <a:cubicBezTo>
                  <a:pt x="5972796" y="3548062"/>
                  <a:pt x="6032499" y="3488359"/>
                  <a:pt x="6032499" y="3414712"/>
                </a:cubicBezTo>
                <a:lnTo>
                  <a:pt x="6032499" y="909636"/>
                </a:lnTo>
                <a:cubicBezTo>
                  <a:pt x="6032499" y="835989"/>
                  <a:pt x="5972796" y="776286"/>
                  <a:pt x="5899149" y="776286"/>
                </a:cubicBezTo>
                <a:lnTo>
                  <a:pt x="5842508" y="776286"/>
                </a:lnTo>
                <a:lnTo>
                  <a:pt x="1641474" y="77628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9588"/>
                </a:lnTo>
                <a:lnTo>
                  <a:pt x="1492034" y="5589588"/>
                </a:lnTo>
                <a:lnTo>
                  <a:pt x="1414627" y="5495762"/>
                </a:lnTo>
                <a:cubicBezTo>
                  <a:pt x="1351633" y="5432768"/>
                  <a:pt x="1278190" y="5383247"/>
                  <a:pt x="1196483" y="5348692"/>
                </a:cubicBezTo>
                <a:cubicBezTo>
                  <a:pt x="1111787" y="5312863"/>
                  <a:pt x="1021923" y="5294694"/>
                  <a:pt x="929255" y="5294694"/>
                </a:cubicBezTo>
                <a:cubicBezTo>
                  <a:pt x="836586" y="5294694"/>
                  <a:pt x="746721" y="5312863"/>
                  <a:pt x="662062" y="5348657"/>
                </a:cubicBezTo>
                <a:cubicBezTo>
                  <a:pt x="580318" y="5383212"/>
                  <a:pt x="506912" y="5432733"/>
                  <a:pt x="443918" y="5495725"/>
                </a:cubicBezTo>
                <a:lnTo>
                  <a:pt x="366476" y="5589588"/>
                </a:lnTo>
                <a:lnTo>
                  <a:pt x="0" y="5589588"/>
                </a:lnTo>
                <a:close/>
              </a:path>
            </a:pathLst>
          </a:custGeom>
          <a:solidFill>
            <a:srgbClr val="E3E5E9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>
                <a:solidFill>
                  <a:srgbClr val="96979B"/>
                </a:solidFill>
              </a:defRPr>
            </a:lvl1pPr>
          </a:lstStyle>
          <a:p>
            <a:pPr lvl="0"/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r>
              <a:rPr lang="nl-NL" dirty="0"/>
              <a:t>Click on </a:t>
            </a:r>
            <a:r>
              <a:rPr lang="nl-NL" dirty="0" err="1"/>
              <a:t>the</a:t>
            </a:r>
            <a:r>
              <a:rPr lang="nl-NL" dirty="0"/>
              <a:t> icon </a:t>
            </a:r>
            <a:r>
              <a:rPr lang="nl-NL" dirty="0" err="1"/>
              <a:t>to</a:t>
            </a:r>
            <a:br>
              <a:rPr lang="nl-NL" dirty="0"/>
            </a:br>
            <a:r>
              <a:rPr lang="nl-NL" dirty="0" err="1"/>
              <a:t>Insert</a:t>
            </a:r>
            <a:r>
              <a:rPr lang="nl-NL" dirty="0"/>
              <a:t> a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EE7767E-E560-F26E-7715-7DD6F5C058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33575" y="841830"/>
            <a:ext cx="4265101" cy="1781184"/>
          </a:xfrm>
        </p:spPr>
        <p:txBody>
          <a:bodyPr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en-NL" sz="3200" b="1" kern="1200" spc="0" baseline="0" dirty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Headings are short, clear and</a:t>
            </a:r>
            <a:br>
              <a:rPr lang="en-US" dirty="0"/>
            </a:br>
            <a:r>
              <a:rPr lang="en-US" dirty="0"/>
              <a:t>should concise</a:t>
            </a:r>
            <a:endParaRPr lang="en-NL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12FE382F-971C-1F4A-7965-C018EF11796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0828" y="2736260"/>
            <a:ext cx="4255147" cy="69274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spc="-4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A subtitle goes here</a:t>
            </a:r>
            <a:endParaRPr lang="en-NL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30B1ED6-8BDB-8B2E-2BB3-FEBE8084B31E}"/>
              </a:ext>
            </a:extLst>
          </p:cNvPr>
          <p:cNvSpPr/>
          <p:nvPr userDrawn="1"/>
        </p:nvSpPr>
        <p:spPr>
          <a:xfrm>
            <a:off x="1451484" y="776286"/>
            <a:ext cx="189991" cy="2771776"/>
          </a:xfrm>
          <a:custGeom>
            <a:avLst/>
            <a:gdLst>
              <a:gd name="connsiteX0" fmla="*/ 133350 w 189991"/>
              <a:gd name="connsiteY0" fmla="*/ 0 h 2771776"/>
              <a:gd name="connsiteX1" fmla="*/ 189991 w 189991"/>
              <a:gd name="connsiteY1" fmla="*/ 0 h 2771776"/>
              <a:gd name="connsiteX2" fmla="*/ 56641 w 189991"/>
              <a:gd name="connsiteY2" fmla="*/ 133350 h 2771776"/>
              <a:gd name="connsiteX3" fmla="*/ 56641 w 189991"/>
              <a:gd name="connsiteY3" fmla="*/ 2638426 h 2771776"/>
              <a:gd name="connsiteX4" fmla="*/ 189991 w 189991"/>
              <a:gd name="connsiteY4" fmla="*/ 2771776 h 2771776"/>
              <a:gd name="connsiteX5" fmla="*/ 133350 w 189991"/>
              <a:gd name="connsiteY5" fmla="*/ 2771776 h 2771776"/>
              <a:gd name="connsiteX6" fmla="*/ 0 w 189991"/>
              <a:gd name="connsiteY6" fmla="*/ 2638426 h 2771776"/>
              <a:gd name="connsiteX7" fmla="*/ 0 w 189991"/>
              <a:gd name="connsiteY7" fmla="*/ 133350 h 2771776"/>
              <a:gd name="connsiteX8" fmla="*/ 133350 w 189991"/>
              <a:gd name="connsiteY8" fmla="*/ 0 h 277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991" h="2771776">
                <a:moveTo>
                  <a:pt x="133350" y="0"/>
                </a:moveTo>
                <a:lnTo>
                  <a:pt x="189991" y="0"/>
                </a:lnTo>
                <a:cubicBezTo>
                  <a:pt x="116344" y="0"/>
                  <a:pt x="56641" y="59703"/>
                  <a:pt x="56641" y="133350"/>
                </a:cubicBezTo>
                <a:lnTo>
                  <a:pt x="56641" y="2638426"/>
                </a:lnTo>
                <a:cubicBezTo>
                  <a:pt x="56641" y="2712073"/>
                  <a:pt x="116344" y="2771776"/>
                  <a:pt x="189991" y="2771776"/>
                </a:cubicBezTo>
                <a:lnTo>
                  <a:pt x="133350" y="2771776"/>
                </a:lnTo>
                <a:cubicBezTo>
                  <a:pt x="59703" y="2771776"/>
                  <a:pt x="0" y="2712073"/>
                  <a:pt x="0" y="2638426"/>
                </a:cubicBezTo>
                <a:lnTo>
                  <a:pt x="0" y="133350"/>
                </a:lnTo>
                <a:cubicBezTo>
                  <a:pt x="0" y="59703"/>
                  <a:pt x="59703" y="0"/>
                  <a:pt x="133350" y="0"/>
                </a:cubicBezTo>
                <a:close/>
              </a:path>
            </a:pathLst>
          </a:custGeom>
          <a:solidFill>
            <a:srgbClr val="FF7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128049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Image Light">
    <p:bg>
      <p:bgPr>
        <a:solidFill>
          <a:srgbClr val="C8E2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ooter Placeholder 26">
            <a:extLst>
              <a:ext uri="{FF2B5EF4-FFF2-40B4-BE49-F238E27FC236}">
                <a16:creationId xmlns:a16="http://schemas.microsoft.com/office/drawing/2014/main" id="{03D63435-D68D-2FED-3821-EE3070CBA25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376286" y="6959600"/>
            <a:ext cx="2842260" cy="187325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 dirty="0"/>
              <a:t>footer note test</a:t>
            </a:r>
          </a:p>
        </p:txBody>
      </p:sp>
      <p:sp>
        <p:nvSpPr>
          <p:cNvPr id="46" name="Date Placeholder 45">
            <a:extLst>
              <a:ext uri="{FF2B5EF4-FFF2-40B4-BE49-F238E27FC236}">
                <a16:creationId xmlns:a16="http://schemas.microsoft.com/office/drawing/2014/main" id="{24397386-3D8A-69C5-4559-4CA4325E3F7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3AAA439-B185-4525-9328-AB9077342501}" type="datetime8">
              <a:rPr lang="en-NL" smtClean="0"/>
              <a:pPr/>
              <a:t>09/30/2026 14:54</a:t>
            </a:fld>
            <a:endParaRPr lang="en-NL" dirty="0"/>
          </a:p>
        </p:txBody>
      </p:sp>
      <p:sp>
        <p:nvSpPr>
          <p:cNvPr id="48" name="Slide Number Placeholder 47">
            <a:extLst>
              <a:ext uri="{FF2B5EF4-FFF2-40B4-BE49-F238E27FC236}">
                <a16:creationId xmlns:a16="http://schemas.microsoft.com/office/drawing/2014/main" id="{4F129155-46BA-C27B-4B59-AA57635098A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6485021-C233-4270-ABCD-5A8D1B08901E}" type="slidenum">
              <a:rPr lang="en-NL" smtClean="0"/>
              <a:pPr/>
              <a:t>‹nr.›</a:t>
            </a:fld>
            <a:endParaRPr lang="en-NL" dirty="0"/>
          </a:p>
        </p:txBody>
      </p:sp>
      <p:sp>
        <p:nvSpPr>
          <p:cNvPr id="30" name="FOOTER">
            <a:extLst>
              <a:ext uri="{FF2B5EF4-FFF2-40B4-BE49-F238E27FC236}">
                <a16:creationId xmlns:a16="http://schemas.microsoft.com/office/drawing/2014/main" id="{B68F6F1C-7AFC-1F3A-BBC1-FA95412C8C60}"/>
              </a:ext>
            </a:extLst>
          </p:cNvPr>
          <p:cNvSpPr/>
          <p:nvPr userDrawn="1"/>
        </p:nvSpPr>
        <p:spPr>
          <a:xfrm>
            <a:off x="0" y="5589588"/>
            <a:ext cx="12192000" cy="1268413"/>
          </a:xfrm>
          <a:prstGeom prst="rect">
            <a:avLst/>
          </a:prstGeom>
          <a:solidFill>
            <a:srgbClr val="374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grpSp>
        <p:nvGrpSpPr>
          <p:cNvPr id="31" name="LOGO">
            <a:extLst>
              <a:ext uri="{FF2B5EF4-FFF2-40B4-BE49-F238E27FC236}">
                <a16:creationId xmlns:a16="http://schemas.microsoft.com/office/drawing/2014/main" id="{164E1425-5147-3C96-A45A-4F3894E5D21D}"/>
              </a:ext>
            </a:extLst>
          </p:cNvPr>
          <p:cNvGrpSpPr/>
          <p:nvPr userDrawn="1"/>
        </p:nvGrpSpPr>
        <p:grpSpPr>
          <a:xfrm>
            <a:off x="242888" y="5294694"/>
            <a:ext cx="2827972" cy="1372732"/>
            <a:chOff x="242888" y="5963798"/>
            <a:chExt cx="1449545" cy="703627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1720A0D-AAD0-1884-E6C1-7B555DF095DA}"/>
                </a:ext>
              </a:extLst>
            </p:cNvPr>
            <p:cNvSpPr/>
            <p:nvPr/>
          </p:nvSpPr>
          <p:spPr>
            <a:xfrm>
              <a:off x="464987" y="6308257"/>
              <a:ext cx="1227446" cy="175066"/>
            </a:xfrm>
            <a:custGeom>
              <a:avLst/>
              <a:gdLst>
                <a:gd name="connsiteX0" fmla="*/ 0 w 1227446"/>
                <a:gd name="connsiteY0" fmla="*/ 139606 h 175066"/>
                <a:gd name="connsiteX1" fmla="*/ 33222 w 1227446"/>
                <a:gd name="connsiteY1" fmla="*/ 139606 h 175066"/>
                <a:gd name="connsiteX2" fmla="*/ 47966 w 1227446"/>
                <a:gd name="connsiteY2" fmla="*/ 114036 h 175066"/>
                <a:gd name="connsiteX3" fmla="*/ 96305 w 1227446"/>
                <a:gd name="connsiteY3" fmla="*/ 114036 h 175066"/>
                <a:gd name="connsiteX4" fmla="*/ 96305 w 1227446"/>
                <a:gd name="connsiteY4" fmla="*/ 139606 h 175066"/>
                <a:gd name="connsiteX5" fmla="*/ 129714 w 1227446"/>
                <a:gd name="connsiteY5" fmla="*/ 139606 h 175066"/>
                <a:gd name="connsiteX6" fmla="*/ 129714 w 1227446"/>
                <a:gd name="connsiteY6" fmla="*/ 7466 h 175066"/>
                <a:gd name="connsiteX7" fmla="*/ 77455 w 1227446"/>
                <a:gd name="connsiteY7" fmla="*/ 7466 h 175066"/>
                <a:gd name="connsiteX8" fmla="*/ 0 w 1227446"/>
                <a:gd name="connsiteY8" fmla="*/ 139606 h 175066"/>
                <a:gd name="connsiteX9" fmla="*/ 96305 w 1227446"/>
                <a:gd name="connsiteY9" fmla="*/ 32102 h 175066"/>
                <a:gd name="connsiteX10" fmla="*/ 96305 w 1227446"/>
                <a:gd name="connsiteY10" fmla="*/ 89027 h 175066"/>
                <a:gd name="connsiteX11" fmla="*/ 62524 w 1227446"/>
                <a:gd name="connsiteY11" fmla="*/ 89027 h 175066"/>
                <a:gd name="connsiteX12" fmla="*/ 95559 w 1227446"/>
                <a:gd name="connsiteY12" fmla="*/ 32102 h 175066"/>
                <a:gd name="connsiteX13" fmla="*/ 96305 w 1227446"/>
                <a:gd name="connsiteY13" fmla="*/ 32102 h 175066"/>
                <a:gd name="connsiteX14" fmla="*/ 250469 w 1227446"/>
                <a:gd name="connsiteY14" fmla="*/ 7466 h 175066"/>
                <a:gd name="connsiteX15" fmla="*/ 307020 w 1227446"/>
                <a:gd name="connsiteY15" fmla="*/ 7466 h 175066"/>
                <a:gd name="connsiteX16" fmla="*/ 307020 w 1227446"/>
                <a:gd name="connsiteY16" fmla="*/ 139606 h 175066"/>
                <a:gd name="connsiteX17" fmla="*/ 274545 w 1227446"/>
                <a:gd name="connsiteY17" fmla="*/ 139606 h 175066"/>
                <a:gd name="connsiteX18" fmla="*/ 274545 w 1227446"/>
                <a:gd name="connsiteY18" fmla="*/ 33222 h 175066"/>
                <a:gd name="connsiteX19" fmla="*/ 273425 w 1227446"/>
                <a:gd name="connsiteY19" fmla="*/ 33222 h 175066"/>
                <a:gd name="connsiteX20" fmla="*/ 243750 w 1227446"/>
                <a:gd name="connsiteY20" fmla="*/ 139606 h 175066"/>
                <a:gd name="connsiteX21" fmla="*/ 211275 w 1227446"/>
                <a:gd name="connsiteY21" fmla="*/ 139606 h 175066"/>
                <a:gd name="connsiteX22" fmla="*/ 181599 w 1227446"/>
                <a:gd name="connsiteY22" fmla="*/ 33222 h 175066"/>
                <a:gd name="connsiteX23" fmla="*/ 180479 w 1227446"/>
                <a:gd name="connsiteY23" fmla="*/ 33222 h 175066"/>
                <a:gd name="connsiteX24" fmla="*/ 180479 w 1227446"/>
                <a:gd name="connsiteY24" fmla="*/ 139606 h 175066"/>
                <a:gd name="connsiteX25" fmla="*/ 150244 w 1227446"/>
                <a:gd name="connsiteY25" fmla="*/ 139606 h 175066"/>
                <a:gd name="connsiteX26" fmla="*/ 150244 w 1227446"/>
                <a:gd name="connsiteY26" fmla="*/ 7466 h 175066"/>
                <a:gd name="connsiteX27" fmla="*/ 205676 w 1227446"/>
                <a:gd name="connsiteY27" fmla="*/ 7466 h 175066"/>
                <a:gd name="connsiteX28" fmla="*/ 223220 w 1227446"/>
                <a:gd name="connsiteY28" fmla="*/ 80068 h 175066"/>
                <a:gd name="connsiteX29" fmla="*/ 225739 w 1227446"/>
                <a:gd name="connsiteY29" fmla="*/ 92013 h 175066"/>
                <a:gd name="connsiteX30" fmla="*/ 227512 w 1227446"/>
                <a:gd name="connsiteY30" fmla="*/ 103211 h 175066"/>
                <a:gd name="connsiteX31" fmla="*/ 228445 w 1227446"/>
                <a:gd name="connsiteY31" fmla="*/ 103211 h 175066"/>
                <a:gd name="connsiteX32" fmla="*/ 230219 w 1227446"/>
                <a:gd name="connsiteY32" fmla="*/ 92013 h 175066"/>
                <a:gd name="connsiteX33" fmla="*/ 232738 w 1227446"/>
                <a:gd name="connsiteY33" fmla="*/ 80068 h 175066"/>
                <a:gd name="connsiteX34" fmla="*/ 250469 w 1227446"/>
                <a:gd name="connsiteY34" fmla="*/ 7466 h 175066"/>
                <a:gd name="connsiteX35" fmla="*/ 354800 w 1227446"/>
                <a:gd name="connsiteY35" fmla="*/ 42554 h 175066"/>
                <a:gd name="connsiteX36" fmla="*/ 357506 w 1227446"/>
                <a:gd name="connsiteY36" fmla="*/ 49553 h 175066"/>
                <a:gd name="connsiteX37" fmla="*/ 366091 w 1227446"/>
                <a:gd name="connsiteY37" fmla="*/ 54592 h 175066"/>
                <a:gd name="connsiteX38" fmla="*/ 381302 w 1227446"/>
                <a:gd name="connsiteY38" fmla="*/ 59164 h 175066"/>
                <a:gd name="connsiteX39" fmla="*/ 407712 w 1227446"/>
                <a:gd name="connsiteY39" fmla="*/ 68776 h 175066"/>
                <a:gd name="connsiteX40" fmla="*/ 421430 w 1227446"/>
                <a:gd name="connsiteY40" fmla="*/ 81748 h 175066"/>
                <a:gd name="connsiteX41" fmla="*/ 425536 w 1227446"/>
                <a:gd name="connsiteY41" fmla="*/ 99292 h 175066"/>
                <a:gd name="connsiteX42" fmla="*/ 418630 w 1227446"/>
                <a:gd name="connsiteY42" fmla="*/ 121222 h 175066"/>
                <a:gd name="connsiteX43" fmla="*/ 399313 w 1227446"/>
                <a:gd name="connsiteY43" fmla="*/ 136339 h 175066"/>
                <a:gd name="connsiteX44" fmla="*/ 370291 w 1227446"/>
                <a:gd name="connsiteY44" fmla="*/ 141845 h 175066"/>
                <a:gd name="connsiteX45" fmla="*/ 345375 w 1227446"/>
                <a:gd name="connsiteY45" fmla="*/ 138299 h 175066"/>
                <a:gd name="connsiteX46" fmla="*/ 327364 w 1227446"/>
                <a:gd name="connsiteY46" fmla="*/ 128034 h 175066"/>
                <a:gd name="connsiteX47" fmla="*/ 317472 w 1227446"/>
                <a:gd name="connsiteY47" fmla="*/ 111796 h 175066"/>
                <a:gd name="connsiteX48" fmla="*/ 346401 w 1227446"/>
                <a:gd name="connsiteY48" fmla="*/ 100412 h 175066"/>
                <a:gd name="connsiteX49" fmla="*/ 354986 w 1227446"/>
                <a:gd name="connsiteY49" fmla="*/ 112543 h 175066"/>
                <a:gd name="connsiteX50" fmla="*/ 370477 w 1227446"/>
                <a:gd name="connsiteY50" fmla="*/ 117209 h 175066"/>
                <a:gd name="connsiteX51" fmla="*/ 385875 w 1227446"/>
                <a:gd name="connsiteY51" fmla="*/ 113103 h 175066"/>
                <a:gd name="connsiteX52" fmla="*/ 391381 w 1227446"/>
                <a:gd name="connsiteY52" fmla="*/ 102651 h 175066"/>
                <a:gd name="connsiteX53" fmla="*/ 385129 w 1227446"/>
                <a:gd name="connsiteY53" fmla="*/ 92759 h 175066"/>
                <a:gd name="connsiteX54" fmla="*/ 364878 w 1227446"/>
                <a:gd name="connsiteY54" fmla="*/ 85667 h 175066"/>
                <a:gd name="connsiteX55" fmla="*/ 338562 w 1227446"/>
                <a:gd name="connsiteY55" fmla="*/ 75962 h 175066"/>
                <a:gd name="connsiteX56" fmla="*/ 324751 w 1227446"/>
                <a:gd name="connsiteY56" fmla="*/ 63084 h 175066"/>
                <a:gd name="connsiteX57" fmla="*/ 320645 w 1227446"/>
                <a:gd name="connsiteY57" fmla="*/ 45540 h 175066"/>
                <a:gd name="connsiteX58" fmla="*/ 334829 w 1227446"/>
                <a:gd name="connsiteY58" fmla="*/ 16144 h 175066"/>
                <a:gd name="connsiteX59" fmla="*/ 374210 w 1227446"/>
                <a:gd name="connsiteY59" fmla="*/ 5226 h 175066"/>
                <a:gd name="connsiteX60" fmla="*/ 407898 w 1227446"/>
                <a:gd name="connsiteY60" fmla="*/ 12878 h 175066"/>
                <a:gd name="connsiteX61" fmla="*/ 426096 w 1227446"/>
                <a:gd name="connsiteY61" fmla="*/ 35461 h 175066"/>
                <a:gd name="connsiteX62" fmla="*/ 396980 w 1227446"/>
                <a:gd name="connsiteY62" fmla="*/ 46473 h 175066"/>
                <a:gd name="connsiteX63" fmla="*/ 388301 w 1227446"/>
                <a:gd name="connsiteY63" fmla="*/ 34435 h 175066"/>
                <a:gd name="connsiteX64" fmla="*/ 373837 w 1227446"/>
                <a:gd name="connsiteY64" fmla="*/ 29862 h 175066"/>
                <a:gd name="connsiteX65" fmla="*/ 359932 w 1227446"/>
                <a:gd name="connsiteY65" fmla="*/ 33408 h 175066"/>
                <a:gd name="connsiteX66" fmla="*/ 354800 w 1227446"/>
                <a:gd name="connsiteY66" fmla="*/ 42554 h 175066"/>
                <a:gd name="connsiteX67" fmla="*/ 528877 w 1227446"/>
                <a:gd name="connsiteY67" fmla="*/ 41434 h 175066"/>
                <a:gd name="connsiteX68" fmla="*/ 531864 w 1227446"/>
                <a:gd name="connsiteY68" fmla="*/ 50299 h 175066"/>
                <a:gd name="connsiteX69" fmla="*/ 541289 w 1227446"/>
                <a:gd name="connsiteY69" fmla="*/ 56645 h 175066"/>
                <a:gd name="connsiteX70" fmla="*/ 557806 w 1227446"/>
                <a:gd name="connsiteY70" fmla="*/ 62337 h 175066"/>
                <a:gd name="connsiteX71" fmla="*/ 581230 w 1227446"/>
                <a:gd name="connsiteY71" fmla="*/ 71762 h 175066"/>
                <a:gd name="connsiteX72" fmla="*/ 594668 w 1227446"/>
                <a:gd name="connsiteY72" fmla="*/ 84361 h 175066"/>
                <a:gd name="connsiteX73" fmla="*/ 599054 w 1227446"/>
                <a:gd name="connsiteY73" fmla="*/ 101718 h 175066"/>
                <a:gd name="connsiteX74" fmla="*/ 592615 w 1227446"/>
                <a:gd name="connsiteY74" fmla="*/ 122528 h 175066"/>
                <a:gd name="connsiteX75" fmla="*/ 574697 w 1227446"/>
                <a:gd name="connsiteY75" fmla="*/ 136713 h 175066"/>
                <a:gd name="connsiteX76" fmla="*/ 547915 w 1227446"/>
                <a:gd name="connsiteY76" fmla="*/ 141845 h 175066"/>
                <a:gd name="connsiteX77" fmla="*/ 525425 w 1227446"/>
                <a:gd name="connsiteY77" fmla="*/ 138392 h 175066"/>
                <a:gd name="connsiteX78" fmla="*/ 508254 w 1227446"/>
                <a:gd name="connsiteY78" fmla="*/ 128501 h 175066"/>
                <a:gd name="connsiteX79" fmla="*/ 498082 w 1227446"/>
                <a:gd name="connsiteY79" fmla="*/ 113103 h 175066"/>
                <a:gd name="connsiteX80" fmla="*/ 520852 w 1227446"/>
                <a:gd name="connsiteY80" fmla="*/ 103211 h 175066"/>
                <a:gd name="connsiteX81" fmla="*/ 530931 w 1227446"/>
                <a:gd name="connsiteY81" fmla="*/ 116462 h 175066"/>
                <a:gd name="connsiteX82" fmla="*/ 548288 w 1227446"/>
                <a:gd name="connsiteY82" fmla="*/ 121502 h 175066"/>
                <a:gd name="connsiteX83" fmla="*/ 565645 w 1227446"/>
                <a:gd name="connsiteY83" fmla="*/ 116742 h 175066"/>
                <a:gd name="connsiteX84" fmla="*/ 571991 w 1227446"/>
                <a:gd name="connsiteY84" fmla="*/ 103958 h 175066"/>
                <a:gd name="connsiteX85" fmla="*/ 565179 w 1227446"/>
                <a:gd name="connsiteY85" fmla="*/ 91639 h 175066"/>
                <a:gd name="connsiteX86" fmla="*/ 543249 w 1227446"/>
                <a:gd name="connsiteY86" fmla="*/ 82867 h 175066"/>
                <a:gd name="connsiteX87" fmla="*/ 519732 w 1227446"/>
                <a:gd name="connsiteY87" fmla="*/ 73349 h 175066"/>
                <a:gd name="connsiteX88" fmla="*/ 506294 w 1227446"/>
                <a:gd name="connsiteY88" fmla="*/ 60751 h 175066"/>
                <a:gd name="connsiteX89" fmla="*/ 502002 w 1227446"/>
                <a:gd name="connsiteY89" fmla="*/ 43300 h 175066"/>
                <a:gd name="connsiteX90" fmla="*/ 515253 w 1227446"/>
                <a:gd name="connsiteY90" fmla="*/ 15584 h 175066"/>
                <a:gd name="connsiteX91" fmla="*/ 551461 w 1227446"/>
                <a:gd name="connsiteY91" fmla="*/ 5226 h 175066"/>
                <a:gd name="connsiteX92" fmla="*/ 582256 w 1227446"/>
                <a:gd name="connsiteY92" fmla="*/ 12598 h 175066"/>
                <a:gd name="connsiteX93" fmla="*/ 600173 w 1227446"/>
                <a:gd name="connsiteY93" fmla="*/ 33968 h 175066"/>
                <a:gd name="connsiteX94" fmla="*/ 577403 w 1227446"/>
                <a:gd name="connsiteY94" fmla="*/ 43673 h 175066"/>
                <a:gd name="connsiteX95" fmla="*/ 567232 w 1227446"/>
                <a:gd name="connsiteY95" fmla="*/ 30422 h 175066"/>
                <a:gd name="connsiteX96" fmla="*/ 551087 w 1227446"/>
                <a:gd name="connsiteY96" fmla="*/ 25569 h 175066"/>
                <a:gd name="connsiteX97" fmla="*/ 534850 w 1227446"/>
                <a:gd name="connsiteY97" fmla="*/ 29862 h 175066"/>
                <a:gd name="connsiteX98" fmla="*/ 528877 w 1227446"/>
                <a:gd name="connsiteY98" fmla="*/ 41434 h 175066"/>
                <a:gd name="connsiteX99" fmla="*/ 677255 w 1227446"/>
                <a:gd name="connsiteY99" fmla="*/ 110303 h 175066"/>
                <a:gd name="connsiteX100" fmla="*/ 697599 w 1227446"/>
                <a:gd name="connsiteY100" fmla="*/ 117956 h 175066"/>
                <a:gd name="connsiteX101" fmla="*/ 683321 w 1227446"/>
                <a:gd name="connsiteY101" fmla="*/ 135500 h 175066"/>
                <a:gd name="connsiteX102" fmla="*/ 658591 w 1227446"/>
                <a:gd name="connsiteY102" fmla="*/ 141845 h 175066"/>
                <a:gd name="connsiteX103" fmla="*/ 633115 w 1227446"/>
                <a:gd name="connsiteY103" fmla="*/ 135686 h 175066"/>
                <a:gd name="connsiteX104" fmla="*/ 616411 w 1227446"/>
                <a:gd name="connsiteY104" fmla="*/ 118235 h 175066"/>
                <a:gd name="connsiteX105" fmla="*/ 610439 w 1227446"/>
                <a:gd name="connsiteY105" fmla="*/ 91453 h 175066"/>
                <a:gd name="connsiteX106" fmla="*/ 616318 w 1227446"/>
                <a:gd name="connsiteY106" fmla="*/ 64950 h 175066"/>
                <a:gd name="connsiteX107" fmla="*/ 632835 w 1227446"/>
                <a:gd name="connsiteY107" fmla="*/ 47686 h 175066"/>
                <a:gd name="connsiteX108" fmla="*/ 658031 w 1227446"/>
                <a:gd name="connsiteY108" fmla="*/ 41620 h 175066"/>
                <a:gd name="connsiteX109" fmla="*/ 682481 w 1227446"/>
                <a:gd name="connsiteY109" fmla="*/ 47686 h 175066"/>
                <a:gd name="connsiteX110" fmla="*/ 696852 w 1227446"/>
                <a:gd name="connsiteY110" fmla="*/ 65137 h 175066"/>
                <a:gd name="connsiteX111" fmla="*/ 675949 w 1227446"/>
                <a:gd name="connsiteY111" fmla="*/ 72976 h 175066"/>
                <a:gd name="connsiteX112" fmla="*/ 668856 w 1227446"/>
                <a:gd name="connsiteY112" fmla="*/ 64110 h 175066"/>
                <a:gd name="connsiteX113" fmla="*/ 658218 w 1227446"/>
                <a:gd name="connsiteY113" fmla="*/ 61031 h 175066"/>
                <a:gd name="connsiteX114" fmla="*/ 641887 w 1227446"/>
                <a:gd name="connsiteY114" fmla="*/ 68776 h 175066"/>
                <a:gd name="connsiteX115" fmla="*/ 636008 w 1227446"/>
                <a:gd name="connsiteY115" fmla="*/ 91453 h 175066"/>
                <a:gd name="connsiteX116" fmla="*/ 642074 w 1227446"/>
                <a:gd name="connsiteY116" fmla="*/ 114223 h 175066"/>
                <a:gd name="connsiteX117" fmla="*/ 658778 w 1227446"/>
                <a:gd name="connsiteY117" fmla="*/ 122248 h 175066"/>
                <a:gd name="connsiteX118" fmla="*/ 669790 w 1227446"/>
                <a:gd name="connsiteY118" fmla="*/ 119169 h 175066"/>
                <a:gd name="connsiteX119" fmla="*/ 677255 w 1227446"/>
                <a:gd name="connsiteY119" fmla="*/ 110303 h 175066"/>
                <a:gd name="connsiteX120" fmla="*/ 789518 w 1227446"/>
                <a:gd name="connsiteY120" fmla="*/ 50952 h 175066"/>
                <a:gd name="connsiteX121" fmla="*/ 798010 w 1227446"/>
                <a:gd name="connsiteY121" fmla="*/ 77455 h 175066"/>
                <a:gd name="connsiteX122" fmla="*/ 798010 w 1227446"/>
                <a:gd name="connsiteY122" fmla="*/ 139606 h 175066"/>
                <a:gd name="connsiteX123" fmla="*/ 772814 w 1227446"/>
                <a:gd name="connsiteY123" fmla="*/ 139606 h 175066"/>
                <a:gd name="connsiteX124" fmla="*/ 772814 w 1227446"/>
                <a:gd name="connsiteY124" fmla="*/ 80441 h 175066"/>
                <a:gd name="connsiteX125" fmla="*/ 768615 w 1227446"/>
                <a:gd name="connsiteY125" fmla="*/ 66910 h 175066"/>
                <a:gd name="connsiteX126" fmla="*/ 755457 w 1227446"/>
                <a:gd name="connsiteY126" fmla="*/ 62524 h 175066"/>
                <a:gd name="connsiteX127" fmla="*/ 745565 w 1227446"/>
                <a:gd name="connsiteY127" fmla="*/ 64764 h 175066"/>
                <a:gd name="connsiteX128" fmla="*/ 738379 w 1227446"/>
                <a:gd name="connsiteY128" fmla="*/ 70923 h 175066"/>
                <a:gd name="connsiteX129" fmla="*/ 735673 w 1227446"/>
                <a:gd name="connsiteY129" fmla="*/ 79881 h 175066"/>
                <a:gd name="connsiteX130" fmla="*/ 735673 w 1227446"/>
                <a:gd name="connsiteY130" fmla="*/ 139606 h 175066"/>
                <a:gd name="connsiteX131" fmla="*/ 710477 w 1227446"/>
                <a:gd name="connsiteY131" fmla="*/ 139606 h 175066"/>
                <a:gd name="connsiteX132" fmla="*/ 710477 w 1227446"/>
                <a:gd name="connsiteY132" fmla="*/ 0 h 175066"/>
                <a:gd name="connsiteX133" fmla="*/ 735673 w 1227446"/>
                <a:gd name="connsiteY133" fmla="*/ 0 h 175066"/>
                <a:gd name="connsiteX134" fmla="*/ 735673 w 1227446"/>
                <a:gd name="connsiteY134" fmla="*/ 55432 h 175066"/>
                <a:gd name="connsiteX135" fmla="*/ 736606 w 1227446"/>
                <a:gd name="connsiteY135" fmla="*/ 55432 h 175066"/>
                <a:gd name="connsiteX136" fmla="*/ 747711 w 1227446"/>
                <a:gd name="connsiteY136" fmla="*/ 45260 h 175066"/>
                <a:gd name="connsiteX137" fmla="*/ 764789 w 1227446"/>
                <a:gd name="connsiteY137" fmla="*/ 41620 h 175066"/>
                <a:gd name="connsiteX138" fmla="*/ 789518 w 1227446"/>
                <a:gd name="connsiteY138" fmla="*/ 50952 h 175066"/>
                <a:gd name="connsiteX139" fmla="*/ 844185 w 1227446"/>
                <a:gd name="connsiteY139" fmla="*/ 6812 h 175066"/>
                <a:gd name="connsiteX140" fmla="*/ 848384 w 1227446"/>
                <a:gd name="connsiteY140" fmla="*/ 17171 h 175066"/>
                <a:gd name="connsiteX141" fmla="*/ 844185 w 1227446"/>
                <a:gd name="connsiteY141" fmla="*/ 27529 h 175066"/>
                <a:gd name="connsiteX142" fmla="*/ 833639 w 1227446"/>
                <a:gd name="connsiteY142" fmla="*/ 31915 h 175066"/>
                <a:gd name="connsiteX143" fmla="*/ 822908 w 1227446"/>
                <a:gd name="connsiteY143" fmla="*/ 27529 h 175066"/>
                <a:gd name="connsiteX144" fmla="*/ 818708 w 1227446"/>
                <a:gd name="connsiteY144" fmla="*/ 17171 h 175066"/>
                <a:gd name="connsiteX145" fmla="*/ 822908 w 1227446"/>
                <a:gd name="connsiteY145" fmla="*/ 6812 h 175066"/>
                <a:gd name="connsiteX146" fmla="*/ 833639 w 1227446"/>
                <a:gd name="connsiteY146" fmla="*/ 2613 h 175066"/>
                <a:gd name="connsiteX147" fmla="*/ 844185 w 1227446"/>
                <a:gd name="connsiteY147" fmla="*/ 6812 h 175066"/>
                <a:gd name="connsiteX148" fmla="*/ 820948 w 1227446"/>
                <a:gd name="connsiteY148" fmla="*/ 43860 h 175066"/>
                <a:gd name="connsiteX149" fmla="*/ 846144 w 1227446"/>
                <a:gd name="connsiteY149" fmla="*/ 43860 h 175066"/>
                <a:gd name="connsiteX150" fmla="*/ 846144 w 1227446"/>
                <a:gd name="connsiteY150" fmla="*/ 139606 h 175066"/>
                <a:gd name="connsiteX151" fmla="*/ 820948 w 1227446"/>
                <a:gd name="connsiteY151" fmla="*/ 139606 h 175066"/>
                <a:gd name="connsiteX152" fmla="*/ 820948 w 1227446"/>
                <a:gd name="connsiteY152" fmla="*/ 43860 h 175066"/>
                <a:gd name="connsiteX153" fmla="*/ 945996 w 1227446"/>
                <a:gd name="connsiteY153" fmla="*/ 47966 h 175066"/>
                <a:gd name="connsiteX154" fmla="*/ 923599 w 1227446"/>
                <a:gd name="connsiteY154" fmla="*/ 41620 h 175066"/>
                <a:gd name="connsiteX155" fmla="*/ 906988 w 1227446"/>
                <a:gd name="connsiteY155" fmla="*/ 45353 h 175066"/>
                <a:gd name="connsiteX156" fmla="*/ 895977 w 1227446"/>
                <a:gd name="connsiteY156" fmla="*/ 55618 h 175066"/>
                <a:gd name="connsiteX157" fmla="*/ 895044 w 1227446"/>
                <a:gd name="connsiteY157" fmla="*/ 55618 h 175066"/>
                <a:gd name="connsiteX158" fmla="*/ 895044 w 1227446"/>
                <a:gd name="connsiteY158" fmla="*/ 43860 h 175066"/>
                <a:gd name="connsiteX159" fmla="*/ 869847 w 1227446"/>
                <a:gd name="connsiteY159" fmla="*/ 43860 h 175066"/>
                <a:gd name="connsiteX160" fmla="*/ 869847 w 1227446"/>
                <a:gd name="connsiteY160" fmla="*/ 175067 h 175066"/>
                <a:gd name="connsiteX161" fmla="*/ 895044 w 1227446"/>
                <a:gd name="connsiteY161" fmla="*/ 175067 h 175066"/>
                <a:gd name="connsiteX162" fmla="*/ 895044 w 1227446"/>
                <a:gd name="connsiteY162" fmla="*/ 128034 h 175066"/>
                <a:gd name="connsiteX163" fmla="*/ 895977 w 1227446"/>
                <a:gd name="connsiteY163" fmla="*/ 128034 h 175066"/>
                <a:gd name="connsiteX164" fmla="*/ 906988 w 1227446"/>
                <a:gd name="connsiteY164" fmla="*/ 138206 h 175066"/>
                <a:gd name="connsiteX165" fmla="*/ 923786 w 1227446"/>
                <a:gd name="connsiteY165" fmla="*/ 141845 h 175066"/>
                <a:gd name="connsiteX166" fmla="*/ 946369 w 1227446"/>
                <a:gd name="connsiteY166" fmla="*/ 135686 h 175066"/>
                <a:gd name="connsiteX167" fmla="*/ 961207 w 1227446"/>
                <a:gd name="connsiteY167" fmla="*/ 118235 h 175066"/>
                <a:gd name="connsiteX168" fmla="*/ 966526 w 1227446"/>
                <a:gd name="connsiteY168" fmla="*/ 91826 h 175066"/>
                <a:gd name="connsiteX169" fmla="*/ 961114 w 1227446"/>
                <a:gd name="connsiteY169" fmla="*/ 65510 h 175066"/>
                <a:gd name="connsiteX170" fmla="*/ 945996 w 1227446"/>
                <a:gd name="connsiteY170" fmla="*/ 47966 h 175066"/>
                <a:gd name="connsiteX171" fmla="*/ 937784 w 1227446"/>
                <a:gd name="connsiteY171" fmla="*/ 107784 h 175066"/>
                <a:gd name="connsiteX172" fmla="*/ 929478 w 1227446"/>
                <a:gd name="connsiteY172" fmla="*/ 118329 h 175066"/>
                <a:gd name="connsiteX173" fmla="*/ 916880 w 1227446"/>
                <a:gd name="connsiteY173" fmla="*/ 122062 h 175066"/>
                <a:gd name="connsiteX174" fmla="*/ 905962 w 1227446"/>
                <a:gd name="connsiteY174" fmla="*/ 119449 h 175066"/>
                <a:gd name="connsiteX175" fmla="*/ 898030 w 1227446"/>
                <a:gd name="connsiteY175" fmla="*/ 112356 h 175066"/>
                <a:gd name="connsiteX176" fmla="*/ 895044 w 1227446"/>
                <a:gd name="connsiteY176" fmla="*/ 102465 h 175066"/>
                <a:gd name="connsiteX177" fmla="*/ 895044 w 1227446"/>
                <a:gd name="connsiteY177" fmla="*/ 81001 h 175066"/>
                <a:gd name="connsiteX178" fmla="*/ 898030 w 1227446"/>
                <a:gd name="connsiteY178" fmla="*/ 70923 h 175066"/>
                <a:gd name="connsiteX179" fmla="*/ 905962 w 1227446"/>
                <a:gd name="connsiteY179" fmla="*/ 63924 h 175066"/>
                <a:gd name="connsiteX180" fmla="*/ 916880 w 1227446"/>
                <a:gd name="connsiteY180" fmla="*/ 61404 h 175066"/>
                <a:gd name="connsiteX181" fmla="*/ 934238 w 1227446"/>
                <a:gd name="connsiteY181" fmla="*/ 69523 h 175066"/>
                <a:gd name="connsiteX182" fmla="*/ 940770 w 1227446"/>
                <a:gd name="connsiteY182" fmla="*/ 91826 h 175066"/>
                <a:gd name="connsiteX183" fmla="*/ 937784 w 1227446"/>
                <a:gd name="connsiteY183" fmla="*/ 107784 h 175066"/>
                <a:gd name="connsiteX184" fmla="*/ 1062925 w 1227446"/>
                <a:gd name="connsiteY184" fmla="*/ 50952 h 175066"/>
                <a:gd name="connsiteX185" fmla="*/ 1071417 w 1227446"/>
                <a:gd name="connsiteY185" fmla="*/ 77455 h 175066"/>
                <a:gd name="connsiteX186" fmla="*/ 1071417 w 1227446"/>
                <a:gd name="connsiteY186" fmla="*/ 139606 h 175066"/>
                <a:gd name="connsiteX187" fmla="*/ 1046221 w 1227446"/>
                <a:gd name="connsiteY187" fmla="*/ 139606 h 175066"/>
                <a:gd name="connsiteX188" fmla="*/ 1046221 w 1227446"/>
                <a:gd name="connsiteY188" fmla="*/ 80441 h 175066"/>
                <a:gd name="connsiteX189" fmla="*/ 1042021 w 1227446"/>
                <a:gd name="connsiteY189" fmla="*/ 66910 h 175066"/>
                <a:gd name="connsiteX190" fmla="*/ 1028863 w 1227446"/>
                <a:gd name="connsiteY190" fmla="*/ 62524 h 175066"/>
                <a:gd name="connsiteX191" fmla="*/ 1018972 w 1227446"/>
                <a:gd name="connsiteY191" fmla="*/ 64764 h 175066"/>
                <a:gd name="connsiteX192" fmla="*/ 1011786 w 1227446"/>
                <a:gd name="connsiteY192" fmla="*/ 70923 h 175066"/>
                <a:gd name="connsiteX193" fmla="*/ 1009080 w 1227446"/>
                <a:gd name="connsiteY193" fmla="*/ 79881 h 175066"/>
                <a:gd name="connsiteX194" fmla="*/ 1009080 w 1227446"/>
                <a:gd name="connsiteY194" fmla="*/ 139606 h 175066"/>
                <a:gd name="connsiteX195" fmla="*/ 983883 w 1227446"/>
                <a:gd name="connsiteY195" fmla="*/ 139606 h 175066"/>
                <a:gd name="connsiteX196" fmla="*/ 983883 w 1227446"/>
                <a:gd name="connsiteY196" fmla="*/ 0 h 175066"/>
                <a:gd name="connsiteX197" fmla="*/ 1009080 w 1227446"/>
                <a:gd name="connsiteY197" fmla="*/ 0 h 175066"/>
                <a:gd name="connsiteX198" fmla="*/ 1009080 w 1227446"/>
                <a:gd name="connsiteY198" fmla="*/ 55432 h 175066"/>
                <a:gd name="connsiteX199" fmla="*/ 1010013 w 1227446"/>
                <a:gd name="connsiteY199" fmla="*/ 55432 h 175066"/>
                <a:gd name="connsiteX200" fmla="*/ 1021118 w 1227446"/>
                <a:gd name="connsiteY200" fmla="*/ 45260 h 175066"/>
                <a:gd name="connsiteX201" fmla="*/ 1038195 w 1227446"/>
                <a:gd name="connsiteY201" fmla="*/ 41620 h 175066"/>
                <a:gd name="connsiteX202" fmla="*/ 1062925 w 1227446"/>
                <a:gd name="connsiteY202" fmla="*/ 50952 h 175066"/>
                <a:gd name="connsiteX203" fmla="*/ 1162683 w 1227446"/>
                <a:gd name="connsiteY203" fmla="*/ 47686 h 175066"/>
                <a:gd name="connsiteX204" fmla="*/ 1136554 w 1227446"/>
                <a:gd name="connsiteY204" fmla="*/ 41620 h 175066"/>
                <a:gd name="connsiteX205" fmla="*/ 1110424 w 1227446"/>
                <a:gd name="connsiteY205" fmla="*/ 47686 h 175066"/>
                <a:gd name="connsiteX206" fmla="*/ 1093347 w 1227446"/>
                <a:gd name="connsiteY206" fmla="*/ 64950 h 175066"/>
                <a:gd name="connsiteX207" fmla="*/ 1087281 w 1227446"/>
                <a:gd name="connsiteY207" fmla="*/ 91639 h 175066"/>
                <a:gd name="connsiteX208" fmla="*/ 1093347 w 1227446"/>
                <a:gd name="connsiteY208" fmla="*/ 118235 h 175066"/>
                <a:gd name="connsiteX209" fmla="*/ 1110424 w 1227446"/>
                <a:gd name="connsiteY209" fmla="*/ 135686 h 175066"/>
                <a:gd name="connsiteX210" fmla="*/ 1136554 w 1227446"/>
                <a:gd name="connsiteY210" fmla="*/ 141845 h 175066"/>
                <a:gd name="connsiteX211" fmla="*/ 1162496 w 1227446"/>
                <a:gd name="connsiteY211" fmla="*/ 135686 h 175066"/>
                <a:gd name="connsiteX212" fmla="*/ 1179574 w 1227446"/>
                <a:gd name="connsiteY212" fmla="*/ 118235 h 175066"/>
                <a:gd name="connsiteX213" fmla="*/ 1185640 w 1227446"/>
                <a:gd name="connsiteY213" fmla="*/ 91639 h 175066"/>
                <a:gd name="connsiteX214" fmla="*/ 1179667 w 1227446"/>
                <a:gd name="connsiteY214" fmla="*/ 64950 h 175066"/>
                <a:gd name="connsiteX215" fmla="*/ 1162683 w 1227446"/>
                <a:gd name="connsiteY215" fmla="*/ 47686 h 175066"/>
                <a:gd name="connsiteX216" fmla="*/ 1153445 w 1227446"/>
                <a:gd name="connsiteY216" fmla="*/ 114129 h 175066"/>
                <a:gd name="connsiteX217" fmla="*/ 1136554 w 1227446"/>
                <a:gd name="connsiteY217" fmla="*/ 122248 h 175066"/>
                <a:gd name="connsiteX218" fmla="*/ 1119476 w 1227446"/>
                <a:gd name="connsiteY218" fmla="*/ 114223 h 175066"/>
                <a:gd name="connsiteX219" fmla="*/ 1113411 w 1227446"/>
                <a:gd name="connsiteY219" fmla="*/ 91639 h 175066"/>
                <a:gd name="connsiteX220" fmla="*/ 1119476 w 1227446"/>
                <a:gd name="connsiteY220" fmla="*/ 69056 h 175066"/>
                <a:gd name="connsiteX221" fmla="*/ 1136554 w 1227446"/>
                <a:gd name="connsiteY221" fmla="*/ 61031 h 175066"/>
                <a:gd name="connsiteX222" fmla="*/ 1153538 w 1227446"/>
                <a:gd name="connsiteY222" fmla="*/ 69056 h 175066"/>
                <a:gd name="connsiteX223" fmla="*/ 1159697 w 1227446"/>
                <a:gd name="connsiteY223" fmla="*/ 91639 h 175066"/>
                <a:gd name="connsiteX224" fmla="*/ 1153445 w 1227446"/>
                <a:gd name="connsiteY224" fmla="*/ 114129 h 175066"/>
                <a:gd name="connsiteX225" fmla="*/ 1227447 w 1227446"/>
                <a:gd name="connsiteY225" fmla="*/ 0 h 175066"/>
                <a:gd name="connsiteX226" fmla="*/ 1227447 w 1227446"/>
                <a:gd name="connsiteY226" fmla="*/ 139606 h 175066"/>
                <a:gd name="connsiteX227" fmla="*/ 1202250 w 1227446"/>
                <a:gd name="connsiteY227" fmla="*/ 139606 h 175066"/>
                <a:gd name="connsiteX228" fmla="*/ 1202250 w 1227446"/>
                <a:gd name="connsiteY228" fmla="*/ 0 h 175066"/>
                <a:gd name="connsiteX229" fmla="*/ 1227447 w 1227446"/>
                <a:gd name="connsiteY229" fmla="*/ 0 h 17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</a:cxnLst>
              <a:rect l="l" t="t" r="r" b="b"/>
              <a:pathLst>
                <a:path w="1227446" h="175066">
                  <a:moveTo>
                    <a:pt x="0" y="139606"/>
                  </a:moveTo>
                  <a:lnTo>
                    <a:pt x="33222" y="139606"/>
                  </a:lnTo>
                  <a:lnTo>
                    <a:pt x="47966" y="114036"/>
                  </a:lnTo>
                  <a:lnTo>
                    <a:pt x="96305" y="114036"/>
                  </a:lnTo>
                  <a:lnTo>
                    <a:pt x="96305" y="139606"/>
                  </a:lnTo>
                  <a:lnTo>
                    <a:pt x="129714" y="139606"/>
                  </a:lnTo>
                  <a:lnTo>
                    <a:pt x="129714" y="7466"/>
                  </a:lnTo>
                  <a:lnTo>
                    <a:pt x="77455" y="7466"/>
                  </a:lnTo>
                  <a:lnTo>
                    <a:pt x="0" y="139606"/>
                  </a:lnTo>
                  <a:close/>
                  <a:moveTo>
                    <a:pt x="96305" y="32102"/>
                  </a:moveTo>
                  <a:lnTo>
                    <a:pt x="96305" y="89027"/>
                  </a:lnTo>
                  <a:lnTo>
                    <a:pt x="62524" y="89027"/>
                  </a:lnTo>
                  <a:lnTo>
                    <a:pt x="95559" y="32102"/>
                  </a:lnTo>
                  <a:lnTo>
                    <a:pt x="96305" y="32102"/>
                  </a:lnTo>
                  <a:close/>
                  <a:moveTo>
                    <a:pt x="250469" y="7466"/>
                  </a:moveTo>
                  <a:lnTo>
                    <a:pt x="307020" y="7466"/>
                  </a:lnTo>
                  <a:lnTo>
                    <a:pt x="307020" y="139606"/>
                  </a:lnTo>
                  <a:lnTo>
                    <a:pt x="274545" y="139606"/>
                  </a:lnTo>
                  <a:lnTo>
                    <a:pt x="274545" y="33222"/>
                  </a:lnTo>
                  <a:lnTo>
                    <a:pt x="273425" y="33222"/>
                  </a:lnTo>
                  <a:lnTo>
                    <a:pt x="243750" y="139606"/>
                  </a:lnTo>
                  <a:lnTo>
                    <a:pt x="211275" y="139606"/>
                  </a:lnTo>
                  <a:lnTo>
                    <a:pt x="181599" y="33222"/>
                  </a:lnTo>
                  <a:lnTo>
                    <a:pt x="180479" y="33222"/>
                  </a:lnTo>
                  <a:lnTo>
                    <a:pt x="180479" y="139606"/>
                  </a:lnTo>
                  <a:lnTo>
                    <a:pt x="150244" y="139606"/>
                  </a:lnTo>
                  <a:lnTo>
                    <a:pt x="150244" y="7466"/>
                  </a:lnTo>
                  <a:lnTo>
                    <a:pt x="205676" y="7466"/>
                  </a:lnTo>
                  <a:lnTo>
                    <a:pt x="223220" y="80068"/>
                  </a:lnTo>
                  <a:cubicBezTo>
                    <a:pt x="224209" y="84305"/>
                    <a:pt x="225049" y="88280"/>
                    <a:pt x="225739" y="92013"/>
                  </a:cubicBezTo>
                  <a:cubicBezTo>
                    <a:pt x="226430" y="95746"/>
                    <a:pt x="227008" y="99478"/>
                    <a:pt x="227512" y="103211"/>
                  </a:cubicBezTo>
                  <a:lnTo>
                    <a:pt x="228445" y="103211"/>
                  </a:lnTo>
                  <a:cubicBezTo>
                    <a:pt x="228949" y="99478"/>
                    <a:pt x="229528" y="95746"/>
                    <a:pt x="230219" y="92013"/>
                  </a:cubicBezTo>
                  <a:cubicBezTo>
                    <a:pt x="230909" y="88280"/>
                    <a:pt x="231749" y="84305"/>
                    <a:pt x="232738" y="80068"/>
                  </a:cubicBezTo>
                  <a:lnTo>
                    <a:pt x="250469" y="7466"/>
                  </a:lnTo>
                  <a:close/>
                  <a:moveTo>
                    <a:pt x="354800" y="42554"/>
                  </a:moveTo>
                  <a:cubicBezTo>
                    <a:pt x="354800" y="45297"/>
                    <a:pt x="355696" y="47630"/>
                    <a:pt x="357506" y="49553"/>
                  </a:cubicBezTo>
                  <a:cubicBezTo>
                    <a:pt x="359316" y="51475"/>
                    <a:pt x="362172" y="53155"/>
                    <a:pt x="366091" y="54592"/>
                  </a:cubicBezTo>
                  <a:cubicBezTo>
                    <a:pt x="370011" y="56029"/>
                    <a:pt x="375087" y="57541"/>
                    <a:pt x="381302" y="59164"/>
                  </a:cubicBezTo>
                  <a:cubicBezTo>
                    <a:pt x="392501" y="61908"/>
                    <a:pt x="401310" y="65100"/>
                    <a:pt x="407712" y="68776"/>
                  </a:cubicBezTo>
                  <a:cubicBezTo>
                    <a:pt x="414113" y="72453"/>
                    <a:pt x="418686" y="76764"/>
                    <a:pt x="421430" y="81748"/>
                  </a:cubicBezTo>
                  <a:cubicBezTo>
                    <a:pt x="424173" y="86731"/>
                    <a:pt x="425536" y="92573"/>
                    <a:pt x="425536" y="99292"/>
                  </a:cubicBezTo>
                  <a:cubicBezTo>
                    <a:pt x="425536" y="107504"/>
                    <a:pt x="423240" y="114820"/>
                    <a:pt x="418630" y="121222"/>
                  </a:cubicBezTo>
                  <a:cubicBezTo>
                    <a:pt x="414020" y="127623"/>
                    <a:pt x="407581" y="132663"/>
                    <a:pt x="399313" y="136339"/>
                  </a:cubicBezTo>
                  <a:cubicBezTo>
                    <a:pt x="391045" y="140016"/>
                    <a:pt x="381358" y="141845"/>
                    <a:pt x="370291" y="141845"/>
                  </a:cubicBezTo>
                  <a:cubicBezTo>
                    <a:pt x="360959" y="141845"/>
                    <a:pt x="352653" y="140669"/>
                    <a:pt x="345375" y="138299"/>
                  </a:cubicBezTo>
                  <a:cubicBezTo>
                    <a:pt x="338096" y="135929"/>
                    <a:pt x="332086" y="132513"/>
                    <a:pt x="327364" y="128034"/>
                  </a:cubicBezTo>
                  <a:cubicBezTo>
                    <a:pt x="322642" y="123555"/>
                    <a:pt x="319338" y="118142"/>
                    <a:pt x="317472" y="111796"/>
                  </a:cubicBezTo>
                  <a:lnTo>
                    <a:pt x="346401" y="100412"/>
                  </a:lnTo>
                  <a:cubicBezTo>
                    <a:pt x="347763" y="105395"/>
                    <a:pt x="350638" y="109426"/>
                    <a:pt x="354986" y="112543"/>
                  </a:cubicBezTo>
                  <a:cubicBezTo>
                    <a:pt x="359335" y="115660"/>
                    <a:pt x="364505" y="117209"/>
                    <a:pt x="370477" y="117209"/>
                  </a:cubicBezTo>
                  <a:cubicBezTo>
                    <a:pt x="377066" y="117209"/>
                    <a:pt x="382198" y="115847"/>
                    <a:pt x="385875" y="113103"/>
                  </a:cubicBezTo>
                  <a:cubicBezTo>
                    <a:pt x="389552" y="110359"/>
                    <a:pt x="391381" y="106888"/>
                    <a:pt x="391381" y="102651"/>
                  </a:cubicBezTo>
                  <a:cubicBezTo>
                    <a:pt x="391381" y="98414"/>
                    <a:pt x="389291" y="94999"/>
                    <a:pt x="385129" y="92759"/>
                  </a:cubicBezTo>
                  <a:cubicBezTo>
                    <a:pt x="380966" y="90520"/>
                    <a:pt x="374210" y="88149"/>
                    <a:pt x="364878" y="85667"/>
                  </a:cubicBezTo>
                  <a:cubicBezTo>
                    <a:pt x="353811" y="82811"/>
                    <a:pt x="345039" y="79564"/>
                    <a:pt x="338562" y="75962"/>
                  </a:cubicBezTo>
                  <a:cubicBezTo>
                    <a:pt x="332086" y="72360"/>
                    <a:pt x="327495" y="68067"/>
                    <a:pt x="324751" y="63084"/>
                  </a:cubicBezTo>
                  <a:cubicBezTo>
                    <a:pt x="322007" y="58101"/>
                    <a:pt x="320645" y="52259"/>
                    <a:pt x="320645" y="45540"/>
                  </a:cubicBezTo>
                  <a:cubicBezTo>
                    <a:pt x="320645" y="33222"/>
                    <a:pt x="325367" y="23423"/>
                    <a:pt x="334829" y="16144"/>
                  </a:cubicBezTo>
                  <a:cubicBezTo>
                    <a:pt x="344292" y="8865"/>
                    <a:pt x="357413" y="5226"/>
                    <a:pt x="374210" y="5226"/>
                  </a:cubicBezTo>
                  <a:cubicBezTo>
                    <a:pt x="387891" y="5226"/>
                    <a:pt x="399126" y="7783"/>
                    <a:pt x="407898" y="12878"/>
                  </a:cubicBezTo>
                  <a:cubicBezTo>
                    <a:pt x="416670" y="17973"/>
                    <a:pt x="422736" y="25513"/>
                    <a:pt x="426096" y="35461"/>
                  </a:cubicBezTo>
                  <a:lnTo>
                    <a:pt x="396980" y="46473"/>
                  </a:lnTo>
                  <a:cubicBezTo>
                    <a:pt x="395487" y="41490"/>
                    <a:pt x="392594" y="37477"/>
                    <a:pt x="388301" y="34435"/>
                  </a:cubicBezTo>
                  <a:cubicBezTo>
                    <a:pt x="384009" y="31393"/>
                    <a:pt x="379193" y="29862"/>
                    <a:pt x="373837" y="29862"/>
                  </a:cubicBezTo>
                  <a:cubicBezTo>
                    <a:pt x="367995" y="29862"/>
                    <a:pt x="363348" y="31038"/>
                    <a:pt x="359932" y="33408"/>
                  </a:cubicBezTo>
                  <a:cubicBezTo>
                    <a:pt x="356517" y="35779"/>
                    <a:pt x="354800" y="38821"/>
                    <a:pt x="354800" y="42554"/>
                  </a:cubicBezTo>
                  <a:close/>
                  <a:moveTo>
                    <a:pt x="528877" y="41434"/>
                  </a:moveTo>
                  <a:cubicBezTo>
                    <a:pt x="528877" y="44924"/>
                    <a:pt x="529867" y="47873"/>
                    <a:pt x="531864" y="50299"/>
                  </a:cubicBezTo>
                  <a:cubicBezTo>
                    <a:pt x="533861" y="52725"/>
                    <a:pt x="536996" y="54834"/>
                    <a:pt x="541289" y="56645"/>
                  </a:cubicBezTo>
                  <a:cubicBezTo>
                    <a:pt x="545582" y="58455"/>
                    <a:pt x="551087" y="60340"/>
                    <a:pt x="557806" y="62337"/>
                  </a:cubicBezTo>
                  <a:cubicBezTo>
                    <a:pt x="567381" y="65081"/>
                    <a:pt x="575201" y="68216"/>
                    <a:pt x="581230" y="71762"/>
                  </a:cubicBezTo>
                  <a:cubicBezTo>
                    <a:pt x="587258" y="75309"/>
                    <a:pt x="591737" y="79508"/>
                    <a:pt x="594668" y="84361"/>
                  </a:cubicBezTo>
                  <a:cubicBezTo>
                    <a:pt x="597598" y="89213"/>
                    <a:pt x="599054" y="94999"/>
                    <a:pt x="599054" y="101718"/>
                  </a:cubicBezTo>
                  <a:cubicBezTo>
                    <a:pt x="599054" y="109557"/>
                    <a:pt x="596907" y="116500"/>
                    <a:pt x="592615" y="122528"/>
                  </a:cubicBezTo>
                  <a:cubicBezTo>
                    <a:pt x="588322" y="128557"/>
                    <a:pt x="582349" y="133297"/>
                    <a:pt x="574697" y="136713"/>
                  </a:cubicBezTo>
                  <a:cubicBezTo>
                    <a:pt x="567045" y="140128"/>
                    <a:pt x="558124" y="141845"/>
                    <a:pt x="547915" y="141845"/>
                  </a:cubicBezTo>
                  <a:cubicBezTo>
                    <a:pt x="539703" y="141845"/>
                    <a:pt x="532200" y="140688"/>
                    <a:pt x="525425" y="138392"/>
                  </a:cubicBezTo>
                  <a:cubicBezTo>
                    <a:pt x="518650" y="136097"/>
                    <a:pt x="512920" y="132793"/>
                    <a:pt x="508254" y="128501"/>
                  </a:cubicBezTo>
                  <a:cubicBezTo>
                    <a:pt x="503588" y="124208"/>
                    <a:pt x="500191" y="119075"/>
                    <a:pt x="498082" y="113103"/>
                  </a:cubicBezTo>
                  <a:lnTo>
                    <a:pt x="520852" y="103211"/>
                  </a:lnTo>
                  <a:cubicBezTo>
                    <a:pt x="522588" y="108680"/>
                    <a:pt x="525947" y="113103"/>
                    <a:pt x="530931" y="116462"/>
                  </a:cubicBezTo>
                  <a:cubicBezTo>
                    <a:pt x="535914" y="119822"/>
                    <a:pt x="541700" y="121502"/>
                    <a:pt x="548288" y="121502"/>
                  </a:cubicBezTo>
                  <a:cubicBezTo>
                    <a:pt x="555623" y="121502"/>
                    <a:pt x="561409" y="119915"/>
                    <a:pt x="565645" y="116742"/>
                  </a:cubicBezTo>
                  <a:cubicBezTo>
                    <a:pt x="569882" y="113570"/>
                    <a:pt x="571991" y="109314"/>
                    <a:pt x="571991" y="103958"/>
                  </a:cubicBezTo>
                  <a:cubicBezTo>
                    <a:pt x="571991" y="98601"/>
                    <a:pt x="569714" y="94495"/>
                    <a:pt x="565179" y="91639"/>
                  </a:cubicBezTo>
                  <a:cubicBezTo>
                    <a:pt x="560643" y="88784"/>
                    <a:pt x="553327" y="85854"/>
                    <a:pt x="543249" y="82867"/>
                  </a:cubicBezTo>
                  <a:cubicBezTo>
                    <a:pt x="533674" y="80012"/>
                    <a:pt x="525835" y="76839"/>
                    <a:pt x="519732" y="73349"/>
                  </a:cubicBezTo>
                  <a:cubicBezTo>
                    <a:pt x="513629" y="69859"/>
                    <a:pt x="509150" y="65659"/>
                    <a:pt x="506294" y="60751"/>
                  </a:cubicBezTo>
                  <a:cubicBezTo>
                    <a:pt x="503439" y="55842"/>
                    <a:pt x="502002" y="50019"/>
                    <a:pt x="502002" y="43300"/>
                  </a:cubicBezTo>
                  <a:cubicBezTo>
                    <a:pt x="502002" y="31729"/>
                    <a:pt x="506425" y="22490"/>
                    <a:pt x="515253" y="15584"/>
                  </a:cubicBezTo>
                  <a:cubicBezTo>
                    <a:pt x="524081" y="8679"/>
                    <a:pt x="536156" y="5226"/>
                    <a:pt x="551461" y="5226"/>
                  </a:cubicBezTo>
                  <a:cubicBezTo>
                    <a:pt x="563536" y="5226"/>
                    <a:pt x="573801" y="7689"/>
                    <a:pt x="582256" y="12598"/>
                  </a:cubicBezTo>
                  <a:cubicBezTo>
                    <a:pt x="590711" y="17507"/>
                    <a:pt x="596683" y="24636"/>
                    <a:pt x="600173" y="33968"/>
                  </a:cubicBezTo>
                  <a:lnTo>
                    <a:pt x="577403" y="43673"/>
                  </a:lnTo>
                  <a:cubicBezTo>
                    <a:pt x="575294" y="38074"/>
                    <a:pt x="571898" y="33651"/>
                    <a:pt x="567232" y="30422"/>
                  </a:cubicBezTo>
                  <a:cubicBezTo>
                    <a:pt x="562566" y="27193"/>
                    <a:pt x="557191" y="25569"/>
                    <a:pt x="551087" y="25569"/>
                  </a:cubicBezTo>
                  <a:cubicBezTo>
                    <a:pt x="544238" y="25569"/>
                    <a:pt x="538825" y="27007"/>
                    <a:pt x="534850" y="29862"/>
                  </a:cubicBezTo>
                  <a:cubicBezTo>
                    <a:pt x="530875" y="32718"/>
                    <a:pt x="528877" y="36581"/>
                    <a:pt x="528877" y="41434"/>
                  </a:cubicBezTo>
                  <a:close/>
                  <a:moveTo>
                    <a:pt x="677255" y="110303"/>
                  </a:moveTo>
                  <a:lnTo>
                    <a:pt x="697599" y="117956"/>
                  </a:lnTo>
                  <a:cubicBezTo>
                    <a:pt x="694986" y="125421"/>
                    <a:pt x="690226" y="131263"/>
                    <a:pt x="683321" y="135500"/>
                  </a:cubicBezTo>
                  <a:cubicBezTo>
                    <a:pt x="676415" y="139736"/>
                    <a:pt x="668166" y="141845"/>
                    <a:pt x="658591" y="141845"/>
                  </a:cubicBezTo>
                  <a:cubicBezTo>
                    <a:pt x="649017" y="141845"/>
                    <a:pt x="640263" y="139792"/>
                    <a:pt x="633115" y="135686"/>
                  </a:cubicBezTo>
                  <a:cubicBezTo>
                    <a:pt x="625967" y="131580"/>
                    <a:pt x="620386" y="125757"/>
                    <a:pt x="616411" y="118235"/>
                  </a:cubicBezTo>
                  <a:cubicBezTo>
                    <a:pt x="612436" y="110714"/>
                    <a:pt x="610439" y="101774"/>
                    <a:pt x="610439" y="91453"/>
                  </a:cubicBezTo>
                  <a:cubicBezTo>
                    <a:pt x="610439" y="81132"/>
                    <a:pt x="612398" y="72416"/>
                    <a:pt x="616318" y="64950"/>
                  </a:cubicBezTo>
                  <a:cubicBezTo>
                    <a:pt x="620237" y="57485"/>
                    <a:pt x="625743" y="51736"/>
                    <a:pt x="632835" y="47686"/>
                  </a:cubicBezTo>
                  <a:cubicBezTo>
                    <a:pt x="639927" y="43636"/>
                    <a:pt x="648326" y="41620"/>
                    <a:pt x="658031" y="41620"/>
                  </a:cubicBezTo>
                  <a:cubicBezTo>
                    <a:pt x="667737" y="41620"/>
                    <a:pt x="675762" y="43636"/>
                    <a:pt x="682481" y="47686"/>
                  </a:cubicBezTo>
                  <a:cubicBezTo>
                    <a:pt x="689200" y="51736"/>
                    <a:pt x="693997" y="57541"/>
                    <a:pt x="696852" y="65137"/>
                  </a:cubicBezTo>
                  <a:lnTo>
                    <a:pt x="675949" y="72976"/>
                  </a:lnTo>
                  <a:cubicBezTo>
                    <a:pt x="674082" y="69112"/>
                    <a:pt x="671712" y="66163"/>
                    <a:pt x="668856" y="64110"/>
                  </a:cubicBezTo>
                  <a:cubicBezTo>
                    <a:pt x="666001" y="62057"/>
                    <a:pt x="662455" y="61031"/>
                    <a:pt x="658218" y="61031"/>
                  </a:cubicBezTo>
                  <a:cubicBezTo>
                    <a:pt x="651256" y="61031"/>
                    <a:pt x="645806" y="63606"/>
                    <a:pt x="641887" y="68776"/>
                  </a:cubicBezTo>
                  <a:cubicBezTo>
                    <a:pt x="637968" y="73946"/>
                    <a:pt x="636008" y="81505"/>
                    <a:pt x="636008" y="91453"/>
                  </a:cubicBezTo>
                  <a:cubicBezTo>
                    <a:pt x="636008" y="101401"/>
                    <a:pt x="638024" y="108866"/>
                    <a:pt x="642074" y="114223"/>
                  </a:cubicBezTo>
                  <a:cubicBezTo>
                    <a:pt x="646124" y="119579"/>
                    <a:pt x="651686" y="122248"/>
                    <a:pt x="658778" y="122248"/>
                  </a:cubicBezTo>
                  <a:cubicBezTo>
                    <a:pt x="663015" y="122248"/>
                    <a:pt x="666673" y="121222"/>
                    <a:pt x="669790" y="119169"/>
                  </a:cubicBezTo>
                  <a:cubicBezTo>
                    <a:pt x="672906" y="117116"/>
                    <a:pt x="675389" y="114167"/>
                    <a:pt x="677255" y="110303"/>
                  </a:cubicBezTo>
                  <a:close/>
                  <a:moveTo>
                    <a:pt x="789518" y="50952"/>
                  </a:moveTo>
                  <a:cubicBezTo>
                    <a:pt x="795173" y="57167"/>
                    <a:pt x="798010" y="66014"/>
                    <a:pt x="798010" y="77455"/>
                  </a:cubicBezTo>
                  <a:lnTo>
                    <a:pt x="798010" y="139606"/>
                  </a:lnTo>
                  <a:lnTo>
                    <a:pt x="772814" y="139606"/>
                  </a:lnTo>
                  <a:lnTo>
                    <a:pt x="772814" y="80441"/>
                  </a:lnTo>
                  <a:cubicBezTo>
                    <a:pt x="772814" y="74338"/>
                    <a:pt x="771414" y="69840"/>
                    <a:pt x="768615" y="66910"/>
                  </a:cubicBezTo>
                  <a:cubicBezTo>
                    <a:pt x="765815" y="63980"/>
                    <a:pt x="761429" y="62524"/>
                    <a:pt x="755457" y="62524"/>
                  </a:cubicBezTo>
                  <a:cubicBezTo>
                    <a:pt x="751855" y="62524"/>
                    <a:pt x="748551" y="63270"/>
                    <a:pt x="745565" y="64764"/>
                  </a:cubicBezTo>
                  <a:cubicBezTo>
                    <a:pt x="742579" y="66257"/>
                    <a:pt x="740190" y="68310"/>
                    <a:pt x="738379" y="70923"/>
                  </a:cubicBezTo>
                  <a:cubicBezTo>
                    <a:pt x="736569" y="73536"/>
                    <a:pt x="735673" y="76522"/>
                    <a:pt x="735673" y="79881"/>
                  </a:cubicBezTo>
                  <a:lnTo>
                    <a:pt x="735673" y="139606"/>
                  </a:lnTo>
                  <a:lnTo>
                    <a:pt x="710477" y="139606"/>
                  </a:lnTo>
                  <a:lnTo>
                    <a:pt x="710477" y="0"/>
                  </a:lnTo>
                  <a:lnTo>
                    <a:pt x="735673" y="0"/>
                  </a:lnTo>
                  <a:lnTo>
                    <a:pt x="735673" y="55432"/>
                  </a:lnTo>
                  <a:lnTo>
                    <a:pt x="736606" y="55432"/>
                  </a:lnTo>
                  <a:cubicBezTo>
                    <a:pt x="739219" y="51083"/>
                    <a:pt x="742914" y="47686"/>
                    <a:pt x="747711" y="45260"/>
                  </a:cubicBezTo>
                  <a:cubicBezTo>
                    <a:pt x="752508" y="42834"/>
                    <a:pt x="758200" y="41620"/>
                    <a:pt x="764789" y="41620"/>
                  </a:cubicBezTo>
                  <a:cubicBezTo>
                    <a:pt x="775614" y="41620"/>
                    <a:pt x="783863" y="44737"/>
                    <a:pt x="789518" y="50952"/>
                  </a:cubicBezTo>
                  <a:close/>
                  <a:moveTo>
                    <a:pt x="844185" y="6812"/>
                  </a:moveTo>
                  <a:cubicBezTo>
                    <a:pt x="846984" y="9612"/>
                    <a:pt x="848384" y="13065"/>
                    <a:pt x="848384" y="17171"/>
                  </a:cubicBezTo>
                  <a:cubicBezTo>
                    <a:pt x="848384" y="21277"/>
                    <a:pt x="846984" y="24599"/>
                    <a:pt x="844185" y="27529"/>
                  </a:cubicBezTo>
                  <a:cubicBezTo>
                    <a:pt x="841385" y="30459"/>
                    <a:pt x="837876" y="31915"/>
                    <a:pt x="833639" y="31915"/>
                  </a:cubicBezTo>
                  <a:cubicBezTo>
                    <a:pt x="829403" y="31915"/>
                    <a:pt x="825707" y="30459"/>
                    <a:pt x="822908" y="27529"/>
                  </a:cubicBezTo>
                  <a:cubicBezTo>
                    <a:pt x="820108" y="24599"/>
                    <a:pt x="818708" y="21146"/>
                    <a:pt x="818708" y="17171"/>
                  </a:cubicBezTo>
                  <a:cubicBezTo>
                    <a:pt x="818708" y="13195"/>
                    <a:pt x="820108" y="9612"/>
                    <a:pt x="822908" y="6812"/>
                  </a:cubicBezTo>
                  <a:cubicBezTo>
                    <a:pt x="825707" y="4013"/>
                    <a:pt x="829291" y="2613"/>
                    <a:pt x="833639" y="2613"/>
                  </a:cubicBezTo>
                  <a:cubicBezTo>
                    <a:pt x="837988" y="2613"/>
                    <a:pt x="841385" y="4013"/>
                    <a:pt x="844185" y="6812"/>
                  </a:cubicBezTo>
                  <a:close/>
                  <a:moveTo>
                    <a:pt x="820948" y="43860"/>
                  </a:moveTo>
                  <a:lnTo>
                    <a:pt x="846144" y="43860"/>
                  </a:lnTo>
                  <a:lnTo>
                    <a:pt x="846144" y="139606"/>
                  </a:lnTo>
                  <a:lnTo>
                    <a:pt x="820948" y="139606"/>
                  </a:lnTo>
                  <a:lnTo>
                    <a:pt x="820948" y="43860"/>
                  </a:lnTo>
                  <a:close/>
                  <a:moveTo>
                    <a:pt x="945996" y="47966"/>
                  </a:moveTo>
                  <a:cubicBezTo>
                    <a:pt x="939520" y="43729"/>
                    <a:pt x="932054" y="41620"/>
                    <a:pt x="923599" y="41620"/>
                  </a:cubicBezTo>
                  <a:cubicBezTo>
                    <a:pt x="917254" y="41620"/>
                    <a:pt x="911710" y="42871"/>
                    <a:pt x="906988" y="45353"/>
                  </a:cubicBezTo>
                  <a:cubicBezTo>
                    <a:pt x="902266" y="47835"/>
                    <a:pt x="898590" y="51270"/>
                    <a:pt x="895977" y="55618"/>
                  </a:cubicBezTo>
                  <a:lnTo>
                    <a:pt x="895044" y="55618"/>
                  </a:lnTo>
                  <a:lnTo>
                    <a:pt x="895044" y="43860"/>
                  </a:lnTo>
                  <a:lnTo>
                    <a:pt x="869847" y="43860"/>
                  </a:lnTo>
                  <a:lnTo>
                    <a:pt x="869847" y="175067"/>
                  </a:lnTo>
                  <a:lnTo>
                    <a:pt x="895044" y="175067"/>
                  </a:lnTo>
                  <a:lnTo>
                    <a:pt x="895044" y="128034"/>
                  </a:lnTo>
                  <a:lnTo>
                    <a:pt x="895977" y="128034"/>
                  </a:lnTo>
                  <a:cubicBezTo>
                    <a:pt x="898590" y="132383"/>
                    <a:pt x="902266" y="135779"/>
                    <a:pt x="906988" y="138206"/>
                  </a:cubicBezTo>
                  <a:cubicBezTo>
                    <a:pt x="911710" y="140632"/>
                    <a:pt x="917309" y="141845"/>
                    <a:pt x="923786" y="141845"/>
                  </a:cubicBezTo>
                  <a:cubicBezTo>
                    <a:pt x="932502" y="141845"/>
                    <a:pt x="940023" y="139792"/>
                    <a:pt x="946369" y="135686"/>
                  </a:cubicBezTo>
                  <a:cubicBezTo>
                    <a:pt x="952715" y="131580"/>
                    <a:pt x="957661" y="125757"/>
                    <a:pt x="961207" y="118235"/>
                  </a:cubicBezTo>
                  <a:cubicBezTo>
                    <a:pt x="964753" y="110714"/>
                    <a:pt x="966526" y="101905"/>
                    <a:pt x="966526" y="91826"/>
                  </a:cubicBezTo>
                  <a:cubicBezTo>
                    <a:pt x="966526" y="81748"/>
                    <a:pt x="964716" y="72976"/>
                    <a:pt x="961114" y="65510"/>
                  </a:cubicBezTo>
                  <a:cubicBezTo>
                    <a:pt x="957511" y="58045"/>
                    <a:pt x="952472" y="52203"/>
                    <a:pt x="945996" y="47966"/>
                  </a:cubicBezTo>
                  <a:close/>
                  <a:moveTo>
                    <a:pt x="937784" y="107784"/>
                  </a:moveTo>
                  <a:cubicBezTo>
                    <a:pt x="935787" y="112319"/>
                    <a:pt x="933024" y="115847"/>
                    <a:pt x="929478" y="118329"/>
                  </a:cubicBezTo>
                  <a:cubicBezTo>
                    <a:pt x="925932" y="120811"/>
                    <a:pt x="921733" y="122062"/>
                    <a:pt x="916880" y="122062"/>
                  </a:cubicBezTo>
                  <a:cubicBezTo>
                    <a:pt x="912905" y="122062"/>
                    <a:pt x="909265" y="121203"/>
                    <a:pt x="905962" y="119449"/>
                  </a:cubicBezTo>
                  <a:cubicBezTo>
                    <a:pt x="902658" y="117713"/>
                    <a:pt x="900027" y="115343"/>
                    <a:pt x="898030" y="112356"/>
                  </a:cubicBezTo>
                  <a:cubicBezTo>
                    <a:pt x="896033" y="109370"/>
                    <a:pt x="895044" y="106067"/>
                    <a:pt x="895044" y="102465"/>
                  </a:cubicBezTo>
                  <a:lnTo>
                    <a:pt x="895044" y="81001"/>
                  </a:lnTo>
                  <a:cubicBezTo>
                    <a:pt x="895044" y="77268"/>
                    <a:pt x="896033" y="73909"/>
                    <a:pt x="898030" y="70923"/>
                  </a:cubicBezTo>
                  <a:cubicBezTo>
                    <a:pt x="900027" y="67936"/>
                    <a:pt x="902658" y="65603"/>
                    <a:pt x="905962" y="63924"/>
                  </a:cubicBezTo>
                  <a:cubicBezTo>
                    <a:pt x="909265" y="62244"/>
                    <a:pt x="912905" y="61404"/>
                    <a:pt x="916880" y="61404"/>
                  </a:cubicBezTo>
                  <a:cubicBezTo>
                    <a:pt x="924103" y="61404"/>
                    <a:pt x="929889" y="64110"/>
                    <a:pt x="934238" y="69523"/>
                  </a:cubicBezTo>
                  <a:cubicBezTo>
                    <a:pt x="938586" y="74935"/>
                    <a:pt x="940770" y="82364"/>
                    <a:pt x="940770" y="91826"/>
                  </a:cubicBezTo>
                  <a:cubicBezTo>
                    <a:pt x="940770" y="97929"/>
                    <a:pt x="939781" y="103248"/>
                    <a:pt x="937784" y="107784"/>
                  </a:cubicBezTo>
                  <a:close/>
                  <a:moveTo>
                    <a:pt x="1062925" y="50952"/>
                  </a:moveTo>
                  <a:cubicBezTo>
                    <a:pt x="1068580" y="57167"/>
                    <a:pt x="1071417" y="66014"/>
                    <a:pt x="1071417" y="77455"/>
                  </a:cubicBezTo>
                  <a:lnTo>
                    <a:pt x="1071417" y="139606"/>
                  </a:lnTo>
                  <a:lnTo>
                    <a:pt x="1046221" y="139606"/>
                  </a:lnTo>
                  <a:lnTo>
                    <a:pt x="1046221" y="80441"/>
                  </a:lnTo>
                  <a:cubicBezTo>
                    <a:pt x="1046221" y="74338"/>
                    <a:pt x="1044821" y="69840"/>
                    <a:pt x="1042021" y="66910"/>
                  </a:cubicBezTo>
                  <a:cubicBezTo>
                    <a:pt x="1039222" y="63980"/>
                    <a:pt x="1034836" y="62524"/>
                    <a:pt x="1028863" y="62524"/>
                  </a:cubicBezTo>
                  <a:cubicBezTo>
                    <a:pt x="1025261" y="62524"/>
                    <a:pt x="1021958" y="63270"/>
                    <a:pt x="1018972" y="64764"/>
                  </a:cubicBezTo>
                  <a:cubicBezTo>
                    <a:pt x="1015985" y="66257"/>
                    <a:pt x="1013596" y="68310"/>
                    <a:pt x="1011786" y="70923"/>
                  </a:cubicBezTo>
                  <a:cubicBezTo>
                    <a:pt x="1009976" y="73536"/>
                    <a:pt x="1009080" y="76522"/>
                    <a:pt x="1009080" y="79881"/>
                  </a:cubicBezTo>
                  <a:lnTo>
                    <a:pt x="1009080" y="139606"/>
                  </a:lnTo>
                  <a:lnTo>
                    <a:pt x="983883" y="139606"/>
                  </a:lnTo>
                  <a:lnTo>
                    <a:pt x="983883" y="0"/>
                  </a:lnTo>
                  <a:lnTo>
                    <a:pt x="1009080" y="0"/>
                  </a:lnTo>
                  <a:lnTo>
                    <a:pt x="1009080" y="55432"/>
                  </a:lnTo>
                  <a:lnTo>
                    <a:pt x="1010013" y="55432"/>
                  </a:lnTo>
                  <a:cubicBezTo>
                    <a:pt x="1012626" y="51083"/>
                    <a:pt x="1016321" y="47686"/>
                    <a:pt x="1021118" y="45260"/>
                  </a:cubicBezTo>
                  <a:cubicBezTo>
                    <a:pt x="1025914" y="42834"/>
                    <a:pt x="1031607" y="41620"/>
                    <a:pt x="1038195" y="41620"/>
                  </a:cubicBezTo>
                  <a:cubicBezTo>
                    <a:pt x="1049020" y="41620"/>
                    <a:pt x="1057270" y="44737"/>
                    <a:pt x="1062925" y="50952"/>
                  </a:cubicBezTo>
                  <a:close/>
                  <a:moveTo>
                    <a:pt x="1162683" y="47686"/>
                  </a:moveTo>
                  <a:cubicBezTo>
                    <a:pt x="1155348" y="43636"/>
                    <a:pt x="1146632" y="41620"/>
                    <a:pt x="1136554" y="41620"/>
                  </a:cubicBezTo>
                  <a:cubicBezTo>
                    <a:pt x="1126475" y="41620"/>
                    <a:pt x="1117759" y="43636"/>
                    <a:pt x="1110424" y="47686"/>
                  </a:cubicBezTo>
                  <a:cubicBezTo>
                    <a:pt x="1103090" y="51736"/>
                    <a:pt x="1097397" y="57485"/>
                    <a:pt x="1093347" y="64950"/>
                  </a:cubicBezTo>
                  <a:cubicBezTo>
                    <a:pt x="1089297" y="72416"/>
                    <a:pt x="1087281" y="81318"/>
                    <a:pt x="1087281" y="91639"/>
                  </a:cubicBezTo>
                  <a:cubicBezTo>
                    <a:pt x="1087281" y="101961"/>
                    <a:pt x="1089297" y="110714"/>
                    <a:pt x="1093347" y="118235"/>
                  </a:cubicBezTo>
                  <a:cubicBezTo>
                    <a:pt x="1097397" y="125757"/>
                    <a:pt x="1103090" y="131580"/>
                    <a:pt x="1110424" y="135686"/>
                  </a:cubicBezTo>
                  <a:cubicBezTo>
                    <a:pt x="1117759" y="139792"/>
                    <a:pt x="1126475" y="141845"/>
                    <a:pt x="1136554" y="141845"/>
                  </a:cubicBezTo>
                  <a:cubicBezTo>
                    <a:pt x="1146632" y="141845"/>
                    <a:pt x="1155162" y="139792"/>
                    <a:pt x="1162496" y="135686"/>
                  </a:cubicBezTo>
                  <a:cubicBezTo>
                    <a:pt x="1169831" y="131580"/>
                    <a:pt x="1175524" y="125757"/>
                    <a:pt x="1179574" y="118235"/>
                  </a:cubicBezTo>
                  <a:cubicBezTo>
                    <a:pt x="1183624" y="110714"/>
                    <a:pt x="1185640" y="101849"/>
                    <a:pt x="1185640" y="91639"/>
                  </a:cubicBezTo>
                  <a:cubicBezTo>
                    <a:pt x="1185640" y="81430"/>
                    <a:pt x="1183643" y="72416"/>
                    <a:pt x="1179667" y="64950"/>
                  </a:cubicBezTo>
                  <a:cubicBezTo>
                    <a:pt x="1175692" y="57485"/>
                    <a:pt x="1170018" y="51736"/>
                    <a:pt x="1162683" y="47686"/>
                  </a:cubicBezTo>
                  <a:close/>
                  <a:moveTo>
                    <a:pt x="1153445" y="114129"/>
                  </a:moveTo>
                  <a:cubicBezTo>
                    <a:pt x="1149283" y="119542"/>
                    <a:pt x="1143646" y="122248"/>
                    <a:pt x="1136554" y="122248"/>
                  </a:cubicBezTo>
                  <a:cubicBezTo>
                    <a:pt x="1129461" y="122248"/>
                    <a:pt x="1123526" y="119579"/>
                    <a:pt x="1119476" y="114223"/>
                  </a:cubicBezTo>
                  <a:cubicBezTo>
                    <a:pt x="1115426" y="108866"/>
                    <a:pt x="1113411" y="101345"/>
                    <a:pt x="1113411" y="91639"/>
                  </a:cubicBezTo>
                  <a:cubicBezTo>
                    <a:pt x="1113411" y="81934"/>
                    <a:pt x="1115426" y="74413"/>
                    <a:pt x="1119476" y="69056"/>
                  </a:cubicBezTo>
                  <a:cubicBezTo>
                    <a:pt x="1123526" y="63700"/>
                    <a:pt x="1129219" y="61031"/>
                    <a:pt x="1136554" y="61031"/>
                  </a:cubicBezTo>
                  <a:cubicBezTo>
                    <a:pt x="1143889" y="61031"/>
                    <a:pt x="1149432" y="63700"/>
                    <a:pt x="1153538" y="69056"/>
                  </a:cubicBezTo>
                  <a:cubicBezTo>
                    <a:pt x="1157644" y="74413"/>
                    <a:pt x="1159697" y="81934"/>
                    <a:pt x="1159697" y="91639"/>
                  </a:cubicBezTo>
                  <a:cubicBezTo>
                    <a:pt x="1159697" y="101345"/>
                    <a:pt x="1157607" y="108717"/>
                    <a:pt x="1153445" y="114129"/>
                  </a:cubicBezTo>
                  <a:close/>
                  <a:moveTo>
                    <a:pt x="1227447" y="0"/>
                  </a:moveTo>
                  <a:lnTo>
                    <a:pt x="1227447" y="139606"/>
                  </a:lnTo>
                  <a:lnTo>
                    <a:pt x="1202250" y="139606"/>
                  </a:lnTo>
                  <a:lnTo>
                    <a:pt x="1202250" y="0"/>
                  </a:lnTo>
                  <a:lnTo>
                    <a:pt x="1227447" y="0"/>
                  </a:lnTo>
                  <a:close/>
                </a:path>
              </a:pathLst>
            </a:custGeom>
            <a:solidFill>
              <a:srgbClr val="F8F8F8"/>
            </a:solidFill>
            <a:ln w="18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L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1C1F2A2-0071-3C22-2C67-CB3D7CAA1A2F}"/>
                </a:ext>
              </a:extLst>
            </p:cNvPr>
            <p:cNvSpPr/>
            <p:nvPr/>
          </p:nvSpPr>
          <p:spPr>
            <a:xfrm>
              <a:off x="242888" y="5963798"/>
              <a:ext cx="703627" cy="703627"/>
            </a:xfrm>
            <a:custGeom>
              <a:avLst/>
              <a:gdLst>
                <a:gd name="connsiteX0" fmla="*/ 675986 w 703627"/>
                <a:gd name="connsiteY0" fmla="*/ 214877 h 703627"/>
                <a:gd name="connsiteX1" fmla="*/ 600603 w 703627"/>
                <a:gd name="connsiteY1" fmla="*/ 103062 h 703627"/>
                <a:gd name="connsiteX2" fmla="*/ 488788 w 703627"/>
                <a:gd name="connsiteY2" fmla="*/ 27678 h 703627"/>
                <a:gd name="connsiteX3" fmla="*/ 351814 w 703627"/>
                <a:gd name="connsiteY3" fmla="*/ 0 h 703627"/>
                <a:gd name="connsiteX4" fmla="*/ 214858 w 703627"/>
                <a:gd name="connsiteY4" fmla="*/ 27660 h 703627"/>
                <a:gd name="connsiteX5" fmla="*/ 103043 w 703627"/>
                <a:gd name="connsiteY5" fmla="*/ 103043 h 703627"/>
                <a:gd name="connsiteX6" fmla="*/ 27660 w 703627"/>
                <a:gd name="connsiteY6" fmla="*/ 214858 h 703627"/>
                <a:gd name="connsiteX7" fmla="*/ 0 w 703627"/>
                <a:gd name="connsiteY7" fmla="*/ 351814 h 703627"/>
                <a:gd name="connsiteX8" fmla="*/ 27660 w 703627"/>
                <a:gd name="connsiteY8" fmla="*/ 488769 h 703627"/>
                <a:gd name="connsiteX9" fmla="*/ 103043 w 703627"/>
                <a:gd name="connsiteY9" fmla="*/ 600584 h 703627"/>
                <a:gd name="connsiteX10" fmla="*/ 214858 w 703627"/>
                <a:gd name="connsiteY10" fmla="*/ 675967 h 703627"/>
                <a:gd name="connsiteX11" fmla="*/ 351814 w 703627"/>
                <a:gd name="connsiteY11" fmla="*/ 703627 h 703627"/>
                <a:gd name="connsiteX12" fmla="*/ 488769 w 703627"/>
                <a:gd name="connsiteY12" fmla="*/ 675967 h 703627"/>
                <a:gd name="connsiteX13" fmla="*/ 600584 w 703627"/>
                <a:gd name="connsiteY13" fmla="*/ 600584 h 703627"/>
                <a:gd name="connsiteX14" fmla="*/ 675967 w 703627"/>
                <a:gd name="connsiteY14" fmla="*/ 488769 h 703627"/>
                <a:gd name="connsiteX15" fmla="*/ 703627 w 703627"/>
                <a:gd name="connsiteY15" fmla="*/ 351814 h 703627"/>
                <a:gd name="connsiteX16" fmla="*/ 675967 w 703627"/>
                <a:gd name="connsiteY16" fmla="*/ 214858 h 703627"/>
                <a:gd name="connsiteX17" fmla="*/ 351814 w 703627"/>
                <a:gd name="connsiteY17" fmla="*/ 682481 h 703627"/>
                <a:gd name="connsiteX18" fmla="*/ 21146 w 703627"/>
                <a:gd name="connsiteY18" fmla="*/ 351814 h 703627"/>
                <a:gd name="connsiteX19" fmla="*/ 351814 w 703627"/>
                <a:gd name="connsiteY19" fmla="*/ 21165 h 703627"/>
                <a:gd name="connsiteX20" fmla="*/ 682481 w 703627"/>
                <a:gd name="connsiteY20" fmla="*/ 351832 h 703627"/>
                <a:gd name="connsiteX21" fmla="*/ 351814 w 703627"/>
                <a:gd name="connsiteY21" fmla="*/ 682500 h 7036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03627" h="703627">
                  <a:moveTo>
                    <a:pt x="675986" y="214877"/>
                  </a:moveTo>
                  <a:cubicBezTo>
                    <a:pt x="658255" y="172977"/>
                    <a:pt x="632891" y="135350"/>
                    <a:pt x="600603" y="103062"/>
                  </a:cubicBezTo>
                  <a:cubicBezTo>
                    <a:pt x="568314" y="70773"/>
                    <a:pt x="530669" y="45390"/>
                    <a:pt x="488788" y="27678"/>
                  </a:cubicBezTo>
                  <a:cubicBezTo>
                    <a:pt x="445375" y="9313"/>
                    <a:pt x="399313" y="0"/>
                    <a:pt x="351814" y="0"/>
                  </a:cubicBezTo>
                  <a:cubicBezTo>
                    <a:pt x="304314" y="0"/>
                    <a:pt x="258252" y="9313"/>
                    <a:pt x="214858" y="27660"/>
                  </a:cubicBezTo>
                  <a:cubicBezTo>
                    <a:pt x="172958" y="45372"/>
                    <a:pt x="135332" y="70755"/>
                    <a:pt x="103043" y="103043"/>
                  </a:cubicBezTo>
                  <a:cubicBezTo>
                    <a:pt x="70736" y="135350"/>
                    <a:pt x="45372" y="172977"/>
                    <a:pt x="27660" y="214858"/>
                  </a:cubicBezTo>
                  <a:cubicBezTo>
                    <a:pt x="9313" y="258252"/>
                    <a:pt x="0" y="304333"/>
                    <a:pt x="0" y="351814"/>
                  </a:cubicBezTo>
                  <a:cubicBezTo>
                    <a:pt x="0" y="399294"/>
                    <a:pt x="9313" y="445375"/>
                    <a:pt x="27660" y="488769"/>
                  </a:cubicBezTo>
                  <a:cubicBezTo>
                    <a:pt x="45390" y="530669"/>
                    <a:pt x="70736" y="568295"/>
                    <a:pt x="103043" y="600584"/>
                  </a:cubicBezTo>
                  <a:cubicBezTo>
                    <a:pt x="135350" y="632891"/>
                    <a:pt x="172977" y="658255"/>
                    <a:pt x="214858" y="675967"/>
                  </a:cubicBezTo>
                  <a:cubicBezTo>
                    <a:pt x="258252" y="694314"/>
                    <a:pt x="304314" y="703627"/>
                    <a:pt x="351814" y="703627"/>
                  </a:cubicBezTo>
                  <a:cubicBezTo>
                    <a:pt x="399313" y="703627"/>
                    <a:pt x="445375" y="694314"/>
                    <a:pt x="488769" y="675967"/>
                  </a:cubicBezTo>
                  <a:cubicBezTo>
                    <a:pt x="530669" y="658255"/>
                    <a:pt x="568296" y="632872"/>
                    <a:pt x="600584" y="600584"/>
                  </a:cubicBezTo>
                  <a:cubicBezTo>
                    <a:pt x="632891" y="568277"/>
                    <a:pt x="658255" y="530651"/>
                    <a:pt x="675967" y="488769"/>
                  </a:cubicBezTo>
                  <a:cubicBezTo>
                    <a:pt x="694314" y="445375"/>
                    <a:pt x="703627" y="399313"/>
                    <a:pt x="703627" y="351814"/>
                  </a:cubicBezTo>
                  <a:cubicBezTo>
                    <a:pt x="703627" y="304314"/>
                    <a:pt x="694314" y="258252"/>
                    <a:pt x="675967" y="214858"/>
                  </a:cubicBezTo>
                  <a:close/>
                  <a:moveTo>
                    <a:pt x="351814" y="682481"/>
                  </a:moveTo>
                  <a:cubicBezTo>
                    <a:pt x="169188" y="682481"/>
                    <a:pt x="21146" y="534439"/>
                    <a:pt x="21146" y="351814"/>
                  </a:cubicBezTo>
                  <a:cubicBezTo>
                    <a:pt x="21146" y="169188"/>
                    <a:pt x="169206" y="21165"/>
                    <a:pt x="351814" y="21165"/>
                  </a:cubicBezTo>
                  <a:cubicBezTo>
                    <a:pt x="534421" y="21165"/>
                    <a:pt x="682481" y="169206"/>
                    <a:pt x="682481" y="351832"/>
                  </a:cubicBezTo>
                  <a:cubicBezTo>
                    <a:pt x="682481" y="534458"/>
                    <a:pt x="534439" y="682500"/>
                    <a:pt x="351814" y="682500"/>
                  </a:cubicBezTo>
                  <a:close/>
                </a:path>
              </a:pathLst>
            </a:custGeom>
            <a:solidFill>
              <a:srgbClr val="FF7700"/>
            </a:solidFill>
            <a:ln w="18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NL"/>
            </a:p>
          </p:txBody>
        </p:sp>
      </p:grp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FF27B092-BEC3-94A2-9A51-D6D31DC6EC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5589588"/>
          </a:xfrm>
          <a:custGeom>
            <a:avLst/>
            <a:gdLst>
              <a:gd name="connsiteX0" fmla="*/ 929255 w 12192000"/>
              <a:gd name="connsiteY0" fmla="*/ 5335986 h 5589588"/>
              <a:gd name="connsiteX1" fmla="*/ 1385406 w 12192000"/>
              <a:gd name="connsiteY1" fmla="*/ 5524932 h 5589588"/>
              <a:gd name="connsiteX2" fmla="*/ 1438755 w 12192000"/>
              <a:gd name="connsiteY2" fmla="*/ 5589588 h 5589588"/>
              <a:gd name="connsiteX3" fmla="*/ 419735 w 12192000"/>
              <a:gd name="connsiteY3" fmla="*/ 5589588 h 5589588"/>
              <a:gd name="connsiteX4" fmla="*/ 473103 w 12192000"/>
              <a:gd name="connsiteY4" fmla="*/ 5524914 h 5589588"/>
              <a:gd name="connsiteX5" fmla="*/ 929255 w 12192000"/>
              <a:gd name="connsiteY5" fmla="*/ 5335986 h 5589588"/>
              <a:gd name="connsiteX6" fmla="*/ 1584833 w 12192000"/>
              <a:gd name="connsiteY6" fmla="*/ 776286 h 5589588"/>
              <a:gd name="connsiteX7" fmla="*/ 1451483 w 12192000"/>
              <a:gd name="connsiteY7" fmla="*/ 909636 h 5589588"/>
              <a:gd name="connsiteX8" fmla="*/ 1451483 w 12192000"/>
              <a:gd name="connsiteY8" fmla="*/ 3414712 h 5589588"/>
              <a:gd name="connsiteX9" fmla="*/ 1584833 w 12192000"/>
              <a:gd name="connsiteY9" fmla="*/ 3548062 h 5589588"/>
              <a:gd name="connsiteX10" fmla="*/ 1641474 w 12192000"/>
              <a:gd name="connsiteY10" fmla="*/ 3548062 h 5589588"/>
              <a:gd name="connsiteX11" fmla="*/ 5842508 w 12192000"/>
              <a:gd name="connsiteY11" fmla="*/ 3548062 h 5589588"/>
              <a:gd name="connsiteX12" fmla="*/ 5899149 w 12192000"/>
              <a:gd name="connsiteY12" fmla="*/ 3548062 h 5589588"/>
              <a:gd name="connsiteX13" fmla="*/ 6032499 w 12192000"/>
              <a:gd name="connsiteY13" fmla="*/ 3414712 h 5589588"/>
              <a:gd name="connsiteX14" fmla="*/ 6032499 w 12192000"/>
              <a:gd name="connsiteY14" fmla="*/ 909636 h 5589588"/>
              <a:gd name="connsiteX15" fmla="*/ 5899149 w 12192000"/>
              <a:gd name="connsiteY15" fmla="*/ 776286 h 5589588"/>
              <a:gd name="connsiteX16" fmla="*/ 5842508 w 12192000"/>
              <a:gd name="connsiteY16" fmla="*/ 776286 h 5589588"/>
              <a:gd name="connsiteX17" fmla="*/ 1641474 w 12192000"/>
              <a:gd name="connsiteY17" fmla="*/ 776286 h 5589588"/>
              <a:gd name="connsiteX18" fmla="*/ 0 w 12192000"/>
              <a:gd name="connsiteY18" fmla="*/ 0 h 5589588"/>
              <a:gd name="connsiteX19" fmla="*/ 12192000 w 12192000"/>
              <a:gd name="connsiteY19" fmla="*/ 0 h 5589588"/>
              <a:gd name="connsiteX20" fmla="*/ 12192000 w 12192000"/>
              <a:gd name="connsiteY20" fmla="*/ 5589588 h 5589588"/>
              <a:gd name="connsiteX21" fmla="*/ 1492034 w 12192000"/>
              <a:gd name="connsiteY21" fmla="*/ 5589588 h 5589588"/>
              <a:gd name="connsiteX22" fmla="*/ 1414627 w 12192000"/>
              <a:gd name="connsiteY22" fmla="*/ 5495762 h 5589588"/>
              <a:gd name="connsiteX23" fmla="*/ 1196483 w 12192000"/>
              <a:gd name="connsiteY23" fmla="*/ 5348692 h 5589588"/>
              <a:gd name="connsiteX24" fmla="*/ 929255 w 12192000"/>
              <a:gd name="connsiteY24" fmla="*/ 5294694 h 5589588"/>
              <a:gd name="connsiteX25" fmla="*/ 662062 w 12192000"/>
              <a:gd name="connsiteY25" fmla="*/ 5348657 h 5589588"/>
              <a:gd name="connsiteX26" fmla="*/ 443918 w 12192000"/>
              <a:gd name="connsiteY26" fmla="*/ 5495725 h 5589588"/>
              <a:gd name="connsiteX27" fmla="*/ 366476 w 12192000"/>
              <a:gd name="connsiteY27" fmla="*/ 5589588 h 5589588"/>
              <a:gd name="connsiteX28" fmla="*/ 0 w 12192000"/>
              <a:gd name="connsiteY28" fmla="*/ 5589588 h 558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2000" h="5589588">
                <a:moveTo>
                  <a:pt x="929255" y="5335986"/>
                </a:moveTo>
                <a:cubicBezTo>
                  <a:pt x="1107382" y="5335986"/>
                  <a:pt x="1268660" y="5408190"/>
                  <a:pt x="1385406" y="5524932"/>
                </a:cubicBezTo>
                <a:lnTo>
                  <a:pt x="1438755" y="5589588"/>
                </a:lnTo>
                <a:lnTo>
                  <a:pt x="419735" y="5589588"/>
                </a:lnTo>
                <a:lnTo>
                  <a:pt x="473103" y="5524914"/>
                </a:lnTo>
                <a:cubicBezTo>
                  <a:pt x="589849" y="5408182"/>
                  <a:pt x="751127" y="5335986"/>
                  <a:pt x="929255" y="5335986"/>
                </a:cubicBezTo>
                <a:close/>
                <a:moveTo>
                  <a:pt x="1584833" y="776286"/>
                </a:moveTo>
                <a:cubicBezTo>
                  <a:pt x="1511186" y="776286"/>
                  <a:pt x="1451483" y="835989"/>
                  <a:pt x="1451483" y="909636"/>
                </a:cubicBezTo>
                <a:lnTo>
                  <a:pt x="1451483" y="3414712"/>
                </a:lnTo>
                <a:cubicBezTo>
                  <a:pt x="1451483" y="3488359"/>
                  <a:pt x="1511186" y="3548062"/>
                  <a:pt x="1584833" y="3548062"/>
                </a:cubicBezTo>
                <a:lnTo>
                  <a:pt x="1641474" y="3548062"/>
                </a:lnTo>
                <a:lnTo>
                  <a:pt x="5842508" y="3548062"/>
                </a:lnTo>
                <a:lnTo>
                  <a:pt x="5899149" y="3548062"/>
                </a:lnTo>
                <a:cubicBezTo>
                  <a:pt x="5972796" y="3548062"/>
                  <a:pt x="6032499" y="3488359"/>
                  <a:pt x="6032499" y="3414712"/>
                </a:cubicBezTo>
                <a:lnTo>
                  <a:pt x="6032499" y="909636"/>
                </a:lnTo>
                <a:cubicBezTo>
                  <a:pt x="6032499" y="835989"/>
                  <a:pt x="5972796" y="776286"/>
                  <a:pt x="5899149" y="776286"/>
                </a:cubicBezTo>
                <a:lnTo>
                  <a:pt x="5842508" y="776286"/>
                </a:lnTo>
                <a:lnTo>
                  <a:pt x="1641474" y="77628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9588"/>
                </a:lnTo>
                <a:lnTo>
                  <a:pt x="1492034" y="5589588"/>
                </a:lnTo>
                <a:lnTo>
                  <a:pt x="1414627" y="5495762"/>
                </a:lnTo>
                <a:cubicBezTo>
                  <a:pt x="1351633" y="5432768"/>
                  <a:pt x="1278190" y="5383247"/>
                  <a:pt x="1196483" y="5348692"/>
                </a:cubicBezTo>
                <a:cubicBezTo>
                  <a:pt x="1111787" y="5312863"/>
                  <a:pt x="1021923" y="5294694"/>
                  <a:pt x="929255" y="5294694"/>
                </a:cubicBezTo>
                <a:cubicBezTo>
                  <a:pt x="836586" y="5294694"/>
                  <a:pt x="746721" y="5312863"/>
                  <a:pt x="662062" y="5348657"/>
                </a:cubicBezTo>
                <a:cubicBezTo>
                  <a:pt x="580318" y="5383212"/>
                  <a:pt x="506912" y="5432733"/>
                  <a:pt x="443918" y="5495725"/>
                </a:cubicBezTo>
                <a:lnTo>
                  <a:pt x="366476" y="5589588"/>
                </a:lnTo>
                <a:lnTo>
                  <a:pt x="0" y="5589588"/>
                </a:lnTo>
                <a:close/>
              </a:path>
            </a:pathLst>
          </a:custGeom>
          <a:solidFill>
            <a:srgbClr val="E3E5E9"/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>
                <a:solidFill>
                  <a:srgbClr val="96979B"/>
                </a:solidFill>
              </a:defRPr>
            </a:lvl1pPr>
          </a:lstStyle>
          <a:p>
            <a:pPr lvl="0"/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br>
              <a:rPr lang="nl-NL" dirty="0"/>
            </a:br>
            <a:r>
              <a:rPr lang="nl-NL" dirty="0"/>
              <a:t>Click on </a:t>
            </a:r>
            <a:r>
              <a:rPr lang="nl-NL" dirty="0" err="1"/>
              <a:t>the</a:t>
            </a:r>
            <a:r>
              <a:rPr lang="nl-NL" dirty="0"/>
              <a:t> icon </a:t>
            </a:r>
            <a:r>
              <a:rPr lang="nl-NL" dirty="0" err="1"/>
              <a:t>to</a:t>
            </a:r>
            <a:br>
              <a:rPr lang="nl-NL" dirty="0"/>
            </a:br>
            <a:r>
              <a:rPr lang="nl-NL" dirty="0" err="1"/>
              <a:t>Insert</a:t>
            </a:r>
            <a:r>
              <a:rPr lang="nl-NL" dirty="0"/>
              <a:t> a picture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2354912-6B7D-4AD7-B0AF-6AD7893C2CE8}"/>
              </a:ext>
            </a:extLst>
          </p:cNvPr>
          <p:cNvSpPr/>
          <p:nvPr userDrawn="1"/>
        </p:nvSpPr>
        <p:spPr>
          <a:xfrm>
            <a:off x="1451484" y="776286"/>
            <a:ext cx="189991" cy="2771776"/>
          </a:xfrm>
          <a:custGeom>
            <a:avLst/>
            <a:gdLst>
              <a:gd name="connsiteX0" fmla="*/ 133350 w 189991"/>
              <a:gd name="connsiteY0" fmla="*/ 0 h 2771776"/>
              <a:gd name="connsiteX1" fmla="*/ 189991 w 189991"/>
              <a:gd name="connsiteY1" fmla="*/ 0 h 2771776"/>
              <a:gd name="connsiteX2" fmla="*/ 56641 w 189991"/>
              <a:gd name="connsiteY2" fmla="*/ 133350 h 2771776"/>
              <a:gd name="connsiteX3" fmla="*/ 56641 w 189991"/>
              <a:gd name="connsiteY3" fmla="*/ 2638426 h 2771776"/>
              <a:gd name="connsiteX4" fmla="*/ 189991 w 189991"/>
              <a:gd name="connsiteY4" fmla="*/ 2771776 h 2771776"/>
              <a:gd name="connsiteX5" fmla="*/ 133350 w 189991"/>
              <a:gd name="connsiteY5" fmla="*/ 2771776 h 2771776"/>
              <a:gd name="connsiteX6" fmla="*/ 0 w 189991"/>
              <a:gd name="connsiteY6" fmla="*/ 2638426 h 2771776"/>
              <a:gd name="connsiteX7" fmla="*/ 0 w 189991"/>
              <a:gd name="connsiteY7" fmla="*/ 133350 h 2771776"/>
              <a:gd name="connsiteX8" fmla="*/ 133350 w 189991"/>
              <a:gd name="connsiteY8" fmla="*/ 0 h 277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9991" h="2771776">
                <a:moveTo>
                  <a:pt x="133350" y="0"/>
                </a:moveTo>
                <a:lnTo>
                  <a:pt x="189991" y="0"/>
                </a:lnTo>
                <a:cubicBezTo>
                  <a:pt x="116344" y="0"/>
                  <a:pt x="56641" y="59703"/>
                  <a:pt x="56641" y="133350"/>
                </a:cubicBezTo>
                <a:lnTo>
                  <a:pt x="56641" y="2638426"/>
                </a:lnTo>
                <a:cubicBezTo>
                  <a:pt x="56641" y="2712073"/>
                  <a:pt x="116344" y="2771776"/>
                  <a:pt x="189991" y="2771776"/>
                </a:cubicBezTo>
                <a:lnTo>
                  <a:pt x="133350" y="2771776"/>
                </a:lnTo>
                <a:cubicBezTo>
                  <a:pt x="59703" y="2771776"/>
                  <a:pt x="0" y="2712073"/>
                  <a:pt x="0" y="2638426"/>
                </a:cubicBezTo>
                <a:lnTo>
                  <a:pt x="0" y="133350"/>
                </a:lnTo>
                <a:cubicBezTo>
                  <a:pt x="0" y="59703"/>
                  <a:pt x="59703" y="0"/>
                  <a:pt x="133350" y="0"/>
                </a:cubicBezTo>
                <a:close/>
              </a:path>
            </a:pathLst>
          </a:custGeom>
          <a:solidFill>
            <a:srgbClr val="FF7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NL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36BAC21-34BF-EC10-0096-C341CF37C7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33575" y="841830"/>
            <a:ext cx="4265101" cy="1781184"/>
          </a:xfrm>
        </p:spPr>
        <p:txBody>
          <a:bodyPr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lang="en-NL" sz="3200" b="1" kern="1200" spc="0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Headings are short, clear and</a:t>
            </a:r>
            <a:br>
              <a:rPr lang="en-US" dirty="0"/>
            </a:br>
            <a:r>
              <a:rPr lang="en-US" dirty="0"/>
              <a:t>should concise</a:t>
            </a:r>
            <a:endParaRPr lang="en-NL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6410194-22AE-C38D-EB6A-DFC88A85D64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0828" y="2736260"/>
            <a:ext cx="4255147" cy="69274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400" spc="-40" baseline="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A subtitle goes here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450245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Full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CC99D-3B62-D8DB-57E9-9B44EB9BCF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947" y="541814"/>
            <a:ext cx="11261566" cy="90027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Headings are short, clear and concise and can also be </a:t>
            </a:r>
            <a:br>
              <a:rPr lang="en-US" dirty="0"/>
            </a:br>
            <a:r>
              <a:rPr lang="en-US" dirty="0"/>
              <a:t>divided in two lines, because there is enough room</a:t>
            </a: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279A8-1CBD-8594-7B96-D0EB73CD7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22C9-3CE6-49B0-8F37-04E828568CF7}" type="datetime8">
              <a:rPr lang="en-NL" smtClean="0"/>
              <a:t>09/30/2026 14:54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16A26-EBCC-3BA5-779A-9814BACDC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4870" y="6957164"/>
            <a:ext cx="2842260" cy="1873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footer note test</a:t>
            </a:r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7764E-F8B4-8F7A-3141-EC9AFFFE1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7438" y="6961982"/>
            <a:ext cx="671513" cy="206375"/>
          </a:xfrm>
          <a:prstGeom prst="rect">
            <a:avLst/>
          </a:prstGeom>
        </p:spPr>
        <p:txBody>
          <a:bodyPr/>
          <a:lstStyle/>
          <a:p>
            <a:fld id="{230607B6-A9F4-42D4-A22C-B39DF770F1ED}" type="slidenum">
              <a:rPr lang="en-NL" smtClean="0"/>
              <a:t>‹nr.›</a:t>
            </a:fld>
            <a:endParaRPr lang="en-NL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4D30C69-369F-93B2-10FB-37B6986691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139" y="190500"/>
            <a:ext cx="11255374" cy="212406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ts val="1300"/>
              </a:lnSpc>
              <a:buNone/>
              <a:defRPr sz="1200" b="1" spc="-2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1 Navigation path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F0A223F-A28F-C946-A90A-815402C83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519" y="1676400"/>
            <a:ext cx="11255055" cy="4608286"/>
          </a:xfrm>
          <a:prstGeom prst="rect">
            <a:avLst/>
          </a:prstGeom>
        </p:spPr>
        <p:txBody>
          <a:bodyPr/>
          <a:lstStyle>
            <a:lvl1pPr>
              <a:tabLst>
                <a:tab pos="361950" algn="l"/>
              </a:tabLst>
              <a:defRPr/>
            </a:lvl1pPr>
            <a:lvl2pPr>
              <a:tabLst>
                <a:tab pos="361950" algn="l"/>
              </a:tabLst>
              <a:defRPr/>
            </a:lvl2pPr>
            <a:lvl3pPr>
              <a:tabLst>
                <a:tab pos="361950" algn="l"/>
              </a:tabLst>
              <a:defRPr/>
            </a:lvl3pPr>
            <a:lvl4pPr>
              <a:tabLst>
                <a:tab pos="361950" algn="l"/>
              </a:tabLst>
              <a:defRPr/>
            </a:lvl4pPr>
            <a:lvl5pPr>
              <a:tabLst>
                <a:tab pos="361950" algn="l"/>
              </a:tabLst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8852539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34E083-424C-C40A-93B2-3242CBDFA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4F6E-73BE-4F8C-BC6F-1C4EC7B09B71}" type="datetime8">
              <a:rPr lang="en-NL" smtClean="0"/>
              <a:t>09/30/2026 14:54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8AD1F2-3195-6537-335F-C1575AFA2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4870" y="6953664"/>
            <a:ext cx="2842260" cy="1873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footer note test</a:t>
            </a:r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17D0D7-F2EE-4A08-7616-FE84F70D3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7438" y="6987382"/>
            <a:ext cx="671513" cy="206375"/>
          </a:xfrm>
          <a:prstGeom prst="rect">
            <a:avLst/>
          </a:prstGeom>
        </p:spPr>
        <p:txBody>
          <a:bodyPr/>
          <a:lstStyle/>
          <a:p>
            <a:fld id="{230607B6-A9F4-42D4-A22C-B39DF770F1ED}" type="slidenum">
              <a:rPr lang="en-NL" smtClean="0"/>
              <a:t>‹nr.›</a:t>
            </a:fld>
            <a:endParaRPr lang="en-NL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BF324C0-3134-AB0F-AC88-62426AC1A1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947" y="541814"/>
            <a:ext cx="11261566" cy="90027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Headings are short, clear and concise and can also be </a:t>
            </a:r>
            <a:br>
              <a:rPr lang="en-US" dirty="0"/>
            </a:br>
            <a:r>
              <a:rPr lang="en-US" dirty="0"/>
              <a:t>divided in two lines, because there is enough room</a:t>
            </a:r>
            <a:endParaRPr lang="en-NL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638C79B-4B12-11E4-D1EE-18853FCE10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139" y="190500"/>
            <a:ext cx="11255374" cy="212406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ts val="1300"/>
              </a:lnSpc>
              <a:buNone/>
              <a:defRPr sz="1200" b="1" spc="-2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1 Navigation path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9E80075-4A54-2B9A-9300-596B4078B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520" y="1676400"/>
            <a:ext cx="5579744" cy="460828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6814E31-9F6D-291F-84C2-158485A167E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140769" y="1676400"/>
            <a:ext cx="5579744" cy="460828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566307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34E083-424C-C40A-93B2-3242CBDFA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84F6E-73BE-4F8C-BC6F-1C4EC7B09B71}" type="datetime8">
              <a:rPr lang="en-NL" smtClean="0"/>
              <a:t>09/30/2026 14:54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8AD1F2-3195-6537-335F-C1575AFA2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4870" y="6953664"/>
            <a:ext cx="2842260" cy="1873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footer note test</a:t>
            </a:r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17D0D7-F2EE-4A08-7616-FE84F70D3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7438" y="6987382"/>
            <a:ext cx="671513" cy="206375"/>
          </a:xfrm>
          <a:prstGeom prst="rect">
            <a:avLst/>
          </a:prstGeom>
        </p:spPr>
        <p:txBody>
          <a:bodyPr/>
          <a:lstStyle/>
          <a:p>
            <a:fld id="{230607B6-A9F4-42D4-A22C-B39DF770F1ED}" type="slidenum">
              <a:rPr lang="en-NL" smtClean="0"/>
              <a:t>‹nr.›</a:t>
            </a:fld>
            <a:endParaRPr lang="en-NL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BF324C0-3134-AB0F-AC88-62426AC1A1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947" y="541814"/>
            <a:ext cx="11261566" cy="90027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Headings are short, clear and concise and can also be </a:t>
            </a:r>
            <a:br>
              <a:rPr lang="en-US" dirty="0"/>
            </a:br>
            <a:r>
              <a:rPr lang="en-US" dirty="0"/>
              <a:t>divided in two lines, because there is enough room</a:t>
            </a:r>
            <a:endParaRPr lang="en-NL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638C79B-4B12-11E4-D1EE-18853FCE10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139" y="190500"/>
            <a:ext cx="11255374" cy="212406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ts val="1300"/>
              </a:lnSpc>
              <a:buNone/>
              <a:defRPr sz="1200" b="1" spc="-2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1 Navigation path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6240BD3-8A4A-5020-E9C1-293F8E64AA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96085" y="2403044"/>
            <a:ext cx="4347268" cy="354886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3095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279A8-1CBD-8594-7B96-D0EB73CD7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22C9-3CE6-49B0-8F37-04E828568CF7}" type="datetime8">
              <a:rPr lang="en-NL" smtClean="0"/>
              <a:t>09/30/2026 14:54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16A26-EBCC-3BA5-779A-9814BACDC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4870" y="6961982"/>
            <a:ext cx="2842260" cy="1873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footer note test</a:t>
            </a:r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7764E-F8B4-8F7A-3141-EC9AFFFE1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7438" y="6961982"/>
            <a:ext cx="671513" cy="206375"/>
          </a:xfrm>
          <a:prstGeom prst="rect">
            <a:avLst/>
          </a:prstGeom>
        </p:spPr>
        <p:txBody>
          <a:bodyPr/>
          <a:lstStyle/>
          <a:p>
            <a:fld id="{230607B6-A9F4-42D4-A22C-B39DF770F1ED}" type="slidenum">
              <a:rPr lang="en-NL" smtClean="0"/>
              <a:t>‹nr.›</a:t>
            </a:fld>
            <a:endParaRPr lang="en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DA2841-B8A5-6131-C0EB-22F682E3CA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947" y="541814"/>
            <a:ext cx="11261566" cy="90027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Headings are short, clear and concise and can also be </a:t>
            </a:r>
            <a:br>
              <a:rPr lang="en-US" dirty="0"/>
            </a:br>
            <a:r>
              <a:rPr lang="en-US" dirty="0"/>
              <a:t>divided in two lines, because there is enough room</a:t>
            </a:r>
            <a:endParaRPr lang="en-NL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4AC46B0-504C-1DE3-D137-F21C46CB70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139" y="190500"/>
            <a:ext cx="11255374" cy="212406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ts val="1300"/>
              </a:lnSpc>
              <a:buNone/>
              <a:defRPr sz="1200" b="1" spc="-2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1 Navigation path</a:t>
            </a:r>
          </a:p>
        </p:txBody>
      </p:sp>
    </p:spTree>
    <p:extLst>
      <p:ext uri="{BB962C8B-B14F-4D97-AF65-F5344CB8AC3E}">
        <p14:creationId xmlns:p14="http://schemas.microsoft.com/office/powerpoint/2010/main" val="39859667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279A8-1CBD-8594-7B96-D0EB73CD7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822C9-3CE6-49B0-8F37-04E828568CF7}" type="datetime8">
              <a:rPr lang="en-NL" smtClean="0"/>
              <a:t>09/30/2026 14:54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16A26-EBCC-3BA5-779A-9814BACDC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674870" y="6961982"/>
            <a:ext cx="2842260" cy="1873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footer note test</a:t>
            </a:r>
            <a:endParaRPr lang="en-NL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7764E-F8B4-8F7A-3141-EC9AFFFE1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7438" y="6961982"/>
            <a:ext cx="671513" cy="206375"/>
          </a:xfrm>
          <a:prstGeom prst="rect">
            <a:avLst/>
          </a:prstGeom>
        </p:spPr>
        <p:txBody>
          <a:bodyPr/>
          <a:lstStyle/>
          <a:p>
            <a:fld id="{230607B6-A9F4-42D4-A22C-B39DF770F1ED}" type="slidenum">
              <a:rPr lang="en-NL" smtClean="0"/>
              <a:t>‹nr.›</a:t>
            </a:fld>
            <a:endParaRPr lang="en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DA2841-B8A5-6131-C0EB-22F682E3CA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947" y="541814"/>
            <a:ext cx="11261566" cy="90027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Headings are short, clear and concise and can also be </a:t>
            </a:r>
            <a:br>
              <a:rPr lang="en-US" dirty="0"/>
            </a:br>
            <a:r>
              <a:rPr lang="en-US" dirty="0"/>
              <a:t>divided in two lines, because there is enough room</a:t>
            </a:r>
            <a:endParaRPr lang="en-NL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4AC46B0-504C-1DE3-D137-F21C46CB70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5139" y="190500"/>
            <a:ext cx="11255374" cy="212406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ts val="1300"/>
              </a:lnSpc>
              <a:buNone/>
              <a:defRPr sz="1200" b="1" spc="-2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1 Navigation path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9DB88BF-A9FC-0952-3B25-142A29B9356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9739" y="6135687"/>
            <a:ext cx="11260774" cy="141641"/>
          </a:xfrm>
        </p:spPr>
        <p:txBody>
          <a:bodyPr anchor="b" anchorCtr="0"/>
          <a:lstStyle>
            <a:lvl1pPr marL="0" indent="0">
              <a:buNone/>
              <a:defRPr sz="9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Footnote</a:t>
            </a:r>
          </a:p>
        </p:txBody>
      </p:sp>
    </p:spTree>
    <p:extLst>
      <p:ext uri="{BB962C8B-B14F-4D97-AF65-F5344CB8AC3E}">
        <p14:creationId xmlns:p14="http://schemas.microsoft.com/office/powerpoint/2010/main" val="12390828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292864B-DDB1-CACC-A33B-474490E3C2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0525" y="7016971"/>
            <a:ext cx="2743200" cy="141641"/>
          </a:xfrm>
        </p:spPr>
        <p:txBody>
          <a:bodyPr/>
          <a:lstStyle/>
          <a:p>
            <a:fld id="{B69822C9-3CE6-49B0-8F37-04E828568CF7}" type="datetime8">
              <a:rPr lang="en-NL" smtClean="0"/>
              <a:t>09/30/2026 14:54</a:t>
            </a:fld>
            <a:endParaRPr lang="en-NL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8ABAEBE-9E25-28B3-3D9C-1213545DD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67438" y="6984604"/>
            <a:ext cx="671513" cy="206375"/>
          </a:xfrm>
          <a:prstGeom prst="rect">
            <a:avLst/>
          </a:prstGeom>
        </p:spPr>
        <p:txBody>
          <a:bodyPr/>
          <a:lstStyle/>
          <a:p>
            <a:fld id="{230607B6-A9F4-42D4-A22C-B39DF770F1ED}" type="slidenum">
              <a:rPr lang="en-NL" smtClean="0"/>
              <a:t>‹nr.›</a:t>
            </a:fld>
            <a:endParaRPr lang="en-NL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2B7B0F7-2B87-C460-3A8D-ED737873D9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76286" y="6994129"/>
            <a:ext cx="2842260" cy="1873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marL="0" algn="r" defTabSz="914400" rtl="0" eaLnBrk="1" latinLnBrk="0" hangingPunct="1">
              <a:defRPr lang="nl-NL" sz="900" kern="1200" smtClean="0">
                <a:noFill/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footer note test</a:t>
            </a:r>
            <a:endParaRPr lang="en-US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88A80679-3931-84D2-7F6F-03E1F6566F87}"/>
              </a:ext>
            </a:extLst>
          </p:cNvPr>
          <p:cNvSpPr txBox="1">
            <a:spLocks/>
          </p:cNvSpPr>
          <p:nvPr userDrawn="1"/>
        </p:nvSpPr>
        <p:spPr>
          <a:xfrm>
            <a:off x="4674870" y="6550818"/>
            <a:ext cx="2842260" cy="1873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NL"/>
            </a:defPPr>
            <a:lvl1pPr marL="0" algn="ctr" defTabSz="914400" rtl="0" eaLnBrk="1" latinLnBrk="0" hangingPunct="1">
              <a:defRPr lang="nl-NL" sz="9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rgbClr val="FFFFFF"/>
                </a:solidFill>
              </a:rPr>
              <a:t>footer note test</a:t>
            </a:r>
            <a:endParaRPr lang="en-NL">
              <a:solidFill>
                <a:srgbClr val="FFFFFF"/>
              </a:solidFill>
            </a:endParaRPr>
          </a:p>
        </p:txBody>
      </p:sp>
      <p:sp>
        <p:nvSpPr>
          <p:cNvPr id="16" name="FOOTER">
            <a:extLst>
              <a:ext uri="{FF2B5EF4-FFF2-40B4-BE49-F238E27FC236}">
                <a16:creationId xmlns:a16="http://schemas.microsoft.com/office/drawing/2014/main" id="{7A34F714-85F0-D94D-2D90-AE717B9008CC}"/>
              </a:ext>
            </a:extLst>
          </p:cNvPr>
          <p:cNvSpPr/>
          <p:nvPr userDrawn="1"/>
        </p:nvSpPr>
        <p:spPr>
          <a:xfrm>
            <a:off x="0" y="5589588"/>
            <a:ext cx="12192000" cy="1268413"/>
          </a:xfrm>
          <a:prstGeom prst="rect">
            <a:avLst/>
          </a:prstGeom>
          <a:solidFill>
            <a:srgbClr val="374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C378B15-7F5A-5DEC-225A-69F5CC0F3F61}"/>
              </a:ext>
            </a:extLst>
          </p:cNvPr>
          <p:cNvSpPr/>
          <p:nvPr userDrawn="1"/>
        </p:nvSpPr>
        <p:spPr>
          <a:xfrm>
            <a:off x="676189" y="5966712"/>
            <a:ext cx="2394672" cy="341543"/>
          </a:xfrm>
          <a:custGeom>
            <a:avLst/>
            <a:gdLst>
              <a:gd name="connsiteX0" fmla="*/ 0 w 1227446"/>
              <a:gd name="connsiteY0" fmla="*/ 139606 h 175066"/>
              <a:gd name="connsiteX1" fmla="*/ 33222 w 1227446"/>
              <a:gd name="connsiteY1" fmla="*/ 139606 h 175066"/>
              <a:gd name="connsiteX2" fmla="*/ 47966 w 1227446"/>
              <a:gd name="connsiteY2" fmla="*/ 114036 h 175066"/>
              <a:gd name="connsiteX3" fmla="*/ 96305 w 1227446"/>
              <a:gd name="connsiteY3" fmla="*/ 114036 h 175066"/>
              <a:gd name="connsiteX4" fmla="*/ 96305 w 1227446"/>
              <a:gd name="connsiteY4" fmla="*/ 139606 h 175066"/>
              <a:gd name="connsiteX5" fmla="*/ 129714 w 1227446"/>
              <a:gd name="connsiteY5" fmla="*/ 139606 h 175066"/>
              <a:gd name="connsiteX6" fmla="*/ 129714 w 1227446"/>
              <a:gd name="connsiteY6" fmla="*/ 7466 h 175066"/>
              <a:gd name="connsiteX7" fmla="*/ 77455 w 1227446"/>
              <a:gd name="connsiteY7" fmla="*/ 7466 h 175066"/>
              <a:gd name="connsiteX8" fmla="*/ 0 w 1227446"/>
              <a:gd name="connsiteY8" fmla="*/ 139606 h 175066"/>
              <a:gd name="connsiteX9" fmla="*/ 96305 w 1227446"/>
              <a:gd name="connsiteY9" fmla="*/ 32102 h 175066"/>
              <a:gd name="connsiteX10" fmla="*/ 96305 w 1227446"/>
              <a:gd name="connsiteY10" fmla="*/ 89027 h 175066"/>
              <a:gd name="connsiteX11" fmla="*/ 62524 w 1227446"/>
              <a:gd name="connsiteY11" fmla="*/ 89027 h 175066"/>
              <a:gd name="connsiteX12" fmla="*/ 95559 w 1227446"/>
              <a:gd name="connsiteY12" fmla="*/ 32102 h 175066"/>
              <a:gd name="connsiteX13" fmla="*/ 96305 w 1227446"/>
              <a:gd name="connsiteY13" fmla="*/ 32102 h 175066"/>
              <a:gd name="connsiteX14" fmla="*/ 250469 w 1227446"/>
              <a:gd name="connsiteY14" fmla="*/ 7466 h 175066"/>
              <a:gd name="connsiteX15" fmla="*/ 307020 w 1227446"/>
              <a:gd name="connsiteY15" fmla="*/ 7466 h 175066"/>
              <a:gd name="connsiteX16" fmla="*/ 307020 w 1227446"/>
              <a:gd name="connsiteY16" fmla="*/ 139606 h 175066"/>
              <a:gd name="connsiteX17" fmla="*/ 274545 w 1227446"/>
              <a:gd name="connsiteY17" fmla="*/ 139606 h 175066"/>
              <a:gd name="connsiteX18" fmla="*/ 274545 w 1227446"/>
              <a:gd name="connsiteY18" fmla="*/ 33222 h 175066"/>
              <a:gd name="connsiteX19" fmla="*/ 273425 w 1227446"/>
              <a:gd name="connsiteY19" fmla="*/ 33222 h 175066"/>
              <a:gd name="connsiteX20" fmla="*/ 243750 w 1227446"/>
              <a:gd name="connsiteY20" fmla="*/ 139606 h 175066"/>
              <a:gd name="connsiteX21" fmla="*/ 211275 w 1227446"/>
              <a:gd name="connsiteY21" fmla="*/ 139606 h 175066"/>
              <a:gd name="connsiteX22" fmla="*/ 181599 w 1227446"/>
              <a:gd name="connsiteY22" fmla="*/ 33222 h 175066"/>
              <a:gd name="connsiteX23" fmla="*/ 180479 w 1227446"/>
              <a:gd name="connsiteY23" fmla="*/ 33222 h 175066"/>
              <a:gd name="connsiteX24" fmla="*/ 180479 w 1227446"/>
              <a:gd name="connsiteY24" fmla="*/ 139606 h 175066"/>
              <a:gd name="connsiteX25" fmla="*/ 150244 w 1227446"/>
              <a:gd name="connsiteY25" fmla="*/ 139606 h 175066"/>
              <a:gd name="connsiteX26" fmla="*/ 150244 w 1227446"/>
              <a:gd name="connsiteY26" fmla="*/ 7466 h 175066"/>
              <a:gd name="connsiteX27" fmla="*/ 205676 w 1227446"/>
              <a:gd name="connsiteY27" fmla="*/ 7466 h 175066"/>
              <a:gd name="connsiteX28" fmla="*/ 223220 w 1227446"/>
              <a:gd name="connsiteY28" fmla="*/ 80068 h 175066"/>
              <a:gd name="connsiteX29" fmla="*/ 225739 w 1227446"/>
              <a:gd name="connsiteY29" fmla="*/ 92013 h 175066"/>
              <a:gd name="connsiteX30" fmla="*/ 227512 w 1227446"/>
              <a:gd name="connsiteY30" fmla="*/ 103211 h 175066"/>
              <a:gd name="connsiteX31" fmla="*/ 228445 w 1227446"/>
              <a:gd name="connsiteY31" fmla="*/ 103211 h 175066"/>
              <a:gd name="connsiteX32" fmla="*/ 230219 w 1227446"/>
              <a:gd name="connsiteY32" fmla="*/ 92013 h 175066"/>
              <a:gd name="connsiteX33" fmla="*/ 232738 w 1227446"/>
              <a:gd name="connsiteY33" fmla="*/ 80068 h 175066"/>
              <a:gd name="connsiteX34" fmla="*/ 250469 w 1227446"/>
              <a:gd name="connsiteY34" fmla="*/ 7466 h 175066"/>
              <a:gd name="connsiteX35" fmla="*/ 354800 w 1227446"/>
              <a:gd name="connsiteY35" fmla="*/ 42554 h 175066"/>
              <a:gd name="connsiteX36" fmla="*/ 357506 w 1227446"/>
              <a:gd name="connsiteY36" fmla="*/ 49553 h 175066"/>
              <a:gd name="connsiteX37" fmla="*/ 366091 w 1227446"/>
              <a:gd name="connsiteY37" fmla="*/ 54592 h 175066"/>
              <a:gd name="connsiteX38" fmla="*/ 381302 w 1227446"/>
              <a:gd name="connsiteY38" fmla="*/ 59164 h 175066"/>
              <a:gd name="connsiteX39" fmla="*/ 407712 w 1227446"/>
              <a:gd name="connsiteY39" fmla="*/ 68776 h 175066"/>
              <a:gd name="connsiteX40" fmla="*/ 421430 w 1227446"/>
              <a:gd name="connsiteY40" fmla="*/ 81748 h 175066"/>
              <a:gd name="connsiteX41" fmla="*/ 425536 w 1227446"/>
              <a:gd name="connsiteY41" fmla="*/ 99292 h 175066"/>
              <a:gd name="connsiteX42" fmla="*/ 418630 w 1227446"/>
              <a:gd name="connsiteY42" fmla="*/ 121222 h 175066"/>
              <a:gd name="connsiteX43" fmla="*/ 399313 w 1227446"/>
              <a:gd name="connsiteY43" fmla="*/ 136339 h 175066"/>
              <a:gd name="connsiteX44" fmla="*/ 370291 w 1227446"/>
              <a:gd name="connsiteY44" fmla="*/ 141845 h 175066"/>
              <a:gd name="connsiteX45" fmla="*/ 345375 w 1227446"/>
              <a:gd name="connsiteY45" fmla="*/ 138299 h 175066"/>
              <a:gd name="connsiteX46" fmla="*/ 327364 w 1227446"/>
              <a:gd name="connsiteY46" fmla="*/ 128034 h 175066"/>
              <a:gd name="connsiteX47" fmla="*/ 317472 w 1227446"/>
              <a:gd name="connsiteY47" fmla="*/ 111796 h 175066"/>
              <a:gd name="connsiteX48" fmla="*/ 346401 w 1227446"/>
              <a:gd name="connsiteY48" fmla="*/ 100412 h 175066"/>
              <a:gd name="connsiteX49" fmla="*/ 354986 w 1227446"/>
              <a:gd name="connsiteY49" fmla="*/ 112543 h 175066"/>
              <a:gd name="connsiteX50" fmla="*/ 370477 w 1227446"/>
              <a:gd name="connsiteY50" fmla="*/ 117209 h 175066"/>
              <a:gd name="connsiteX51" fmla="*/ 385875 w 1227446"/>
              <a:gd name="connsiteY51" fmla="*/ 113103 h 175066"/>
              <a:gd name="connsiteX52" fmla="*/ 391381 w 1227446"/>
              <a:gd name="connsiteY52" fmla="*/ 102651 h 175066"/>
              <a:gd name="connsiteX53" fmla="*/ 385129 w 1227446"/>
              <a:gd name="connsiteY53" fmla="*/ 92759 h 175066"/>
              <a:gd name="connsiteX54" fmla="*/ 364878 w 1227446"/>
              <a:gd name="connsiteY54" fmla="*/ 85667 h 175066"/>
              <a:gd name="connsiteX55" fmla="*/ 338562 w 1227446"/>
              <a:gd name="connsiteY55" fmla="*/ 75962 h 175066"/>
              <a:gd name="connsiteX56" fmla="*/ 324751 w 1227446"/>
              <a:gd name="connsiteY56" fmla="*/ 63084 h 175066"/>
              <a:gd name="connsiteX57" fmla="*/ 320645 w 1227446"/>
              <a:gd name="connsiteY57" fmla="*/ 45540 h 175066"/>
              <a:gd name="connsiteX58" fmla="*/ 334829 w 1227446"/>
              <a:gd name="connsiteY58" fmla="*/ 16144 h 175066"/>
              <a:gd name="connsiteX59" fmla="*/ 374210 w 1227446"/>
              <a:gd name="connsiteY59" fmla="*/ 5226 h 175066"/>
              <a:gd name="connsiteX60" fmla="*/ 407898 w 1227446"/>
              <a:gd name="connsiteY60" fmla="*/ 12878 h 175066"/>
              <a:gd name="connsiteX61" fmla="*/ 426096 w 1227446"/>
              <a:gd name="connsiteY61" fmla="*/ 35461 h 175066"/>
              <a:gd name="connsiteX62" fmla="*/ 396980 w 1227446"/>
              <a:gd name="connsiteY62" fmla="*/ 46473 h 175066"/>
              <a:gd name="connsiteX63" fmla="*/ 388301 w 1227446"/>
              <a:gd name="connsiteY63" fmla="*/ 34435 h 175066"/>
              <a:gd name="connsiteX64" fmla="*/ 373837 w 1227446"/>
              <a:gd name="connsiteY64" fmla="*/ 29862 h 175066"/>
              <a:gd name="connsiteX65" fmla="*/ 359932 w 1227446"/>
              <a:gd name="connsiteY65" fmla="*/ 33408 h 175066"/>
              <a:gd name="connsiteX66" fmla="*/ 354800 w 1227446"/>
              <a:gd name="connsiteY66" fmla="*/ 42554 h 175066"/>
              <a:gd name="connsiteX67" fmla="*/ 528877 w 1227446"/>
              <a:gd name="connsiteY67" fmla="*/ 41434 h 175066"/>
              <a:gd name="connsiteX68" fmla="*/ 531864 w 1227446"/>
              <a:gd name="connsiteY68" fmla="*/ 50299 h 175066"/>
              <a:gd name="connsiteX69" fmla="*/ 541289 w 1227446"/>
              <a:gd name="connsiteY69" fmla="*/ 56645 h 175066"/>
              <a:gd name="connsiteX70" fmla="*/ 557806 w 1227446"/>
              <a:gd name="connsiteY70" fmla="*/ 62337 h 175066"/>
              <a:gd name="connsiteX71" fmla="*/ 581230 w 1227446"/>
              <a:gd name="connsiteY71" fmla="*/ 71762 h 175066"/>
              <a:gd name="connsiteX72" fmla="*/ 594668 w 1227446"/>
              <a:gd name="connsiteY72" fmla="*/ 84361 h 175066"/>
              <a:gd name="connsiteX73" fmla="*/ 599054 w 1227446"/>
              <a:gd name="connsiteY73" fmla="*/ 101718 h 175066"/>
              <a:gd name="connsiteX74" fmla="*/ 592615 w 1227446"/>
              <a:gd name="connsiteY74" fmla="*/ 122528 h 175066"/>
              <a:gd name="connsiteX75" fmla="*/ 574697 w 1227446"/>
              <a:gd name="connsiteY75" fmla="*/ 136713 h 175066"/>
              <a:gd name="connsiteX76" fmla="*/ 547915 w 1227446"/>
              <a:gd name="connsiteY76" fmla="*/ 141845 h 175066"/>
              <a:gd name="connsiteX77" fmla="*/ 525425 w 1227446"/>
              <a:gd name="connsiteY77" fmla="*/ 138392 h 175066"/>
              <a:gd name="connsiteX78" fmla="*/ 508254 w 1227446"/>
              <a:gd name="connsiteY78" fmla="*/ 128501 h 175066"/>
              <a:gd name="connsiteX79" fmla="*/ 498082 w 1227446"/>
              <a:gd name="connsiteY79" fmla="*/ 113103 h 175066"/>
              <a:gd name="connsiteX80" fmla="*/ 520852 w 1227446"/>
              <a:gd name="connsiteY80" fmla="*/ 103211 h 175066"/>
              <a:gd name="connsiteX81" fmla="*/ 530931 w 1227446"/>
              <a:gd name="connsiteY81" fmla="*/ 116462 h 175066"/>
              <a:gd name="connsiteX82" fmla="*/ 548288 w 1227446"/>
              <a:gd name="connsiteY82" fmla="*/ 121502 h 175066"/>
              <a:gd name="connsiteX83" fmla="*/ 565645 w 1227446"/>
              <a:gd name="connsiteY83" fmla="*/ 116742 h 175066"/>
              <a:gd name="connsiteX84" fmla="*/ 571991 w 1227446"/>
              <a:gd name="connsiteY84" fmla="*/ 103958 h 175066"/>
              <a:gd name="connsiteX85" fmla="*/ 565179 w 1227446"/>
              <a:gd name="connsiteY85" fmla="*/ 91639 h 175066"/>
              <a:gd name="connsiteX86" fmla="*/ 543249 w 1227446"/>
              <a:gd name="connsiteY86" fmla="*/ 82867 h 175066"/>
              <a:gd name="connsiteX87" fmla="*/ 519732 w 1227446"/>
              <a:gd name="connsiteY87" fmla="*/ 73349 h 175066"/>
              <a:gd name="connsiteX88" fmla="*/ 506294 w 1227446"/>
              <a:gd name="connsiteY88" fmla="*/ 60751 h 175066"/>
              <a:gd name="connsiteX89" fmla="*/ 502002 w 1227446"/>
              <a:gd name="connsiteY89" fmla="*/ 43300 h 175066"/>
              <a:gd name="connsiteX90" fmla="*/ 515253 w 1227446"/>
              <a:gd name="connsiteY90" fmla="*/ 15584 h 175066"/>
              <a:gd name="connsiteX91" fmla="*/ 551461 w 1227446"/>
              <a:gd name="connsiteY91" fmla="*/ 5226 h 175066"/>
              <a:gd name="connsiteX92" fmla="*/ 582256 w 1227446"/>
              <a:gd name="connsiteY92" fmla="*/ 12598 h 175066"/>
              <a:gd name="connsiteX93" fmla="*/ 600173 w 1227446"/>
              <a:gd name="connsiteY93" fmla="*/ 33968 h 175066"/>
              <a:gd name="connsiteX94" fmla="*/ 577403 w 1227446"/>
              <a:gd name="connsiteY94" fmla="*/ 43673 h 175066"/>
              <a:gd name="connsiteX95" fmla="*/ 567232 w 1227446"/>
              <a:gd name="connsiteY95" fmla="*/ 30422 h 175066"/>
              <a:gd name="connsiteX96" fmla="*/ 551087 w 1227446"/>
              <a:gd name="connsiteY96" fmla="*/ 25569 h 175066"/>
              <a:gd name="connsiteX97" fmla="*/ 534850 w 1227446"/>
              <a:gd name="connsiteY97" fmla="*/ 29862 h 175066"/>
              <a:gd name="connsiteX98" fmla="*/ 528877 w 1227446"/>
              <a:gd name="connsiteY98" fmla="*/ 41434 h 175066"/>
              <a:gd name="connsiteX99" fmla="*/ 677255 w 1227446"/>
              <a:gd name="connsiteY99" fmla="*/ 110303 h 175066"/>
              <a:gd name="connsiteX100" fmla="*/ 697599 w 1227446"/>
              <a:gd name="connsiteY100" fmla="*/ 117956 h 175066"/>
              <a:gd name="connsiteX101" fmla="*/ 683321 w 1227446"/>
              <a:gd name="connsiteY101" fmla="*/ 135500 h 175066"/>
              <a:gd name="connsiteX102" fmla="*/ 658591 w 1227446"/>
              <a:gd name="connsiteY102" fmla="*/ 141845 h 175066"/>
              <a:gd name="connsiteX103" fmla="*/ 633115 w 1227446"/>
              <a:gd name="connsiteY103" fmla="*/ 135686 h 175066"/>
              <a:gd name="connsiteX104" fmla="*/ 616411 w 1227446"/>
              <a:gd name="connsiteY104" fmla="*/ 118235 h 175066"/>
              <a:gd name="connsiteX105" fmla="*/ 610439 w 1227446"/>
              <a:gd name="connsiteY105" fmla="*/ 91453 h 175066"/>
              <a:gd name="connsiteX106" fmla="*/ 616318 w 1227446"/>
              <a:gd name="connsiteY106" fmla="*/ 64950 h 175066"/>
              <a:gd name="connsiteX107" fmla="*/ 632835 w 1227446"/>
              <a:gd name="connsiteY107" fmla="*/ 47686 h 175066"/>
              <a:gd name="connsiteX108" fmla="*/ 658031 w 1227446"/>
              <a:gd name="connsiteY108" fmla="*/ 41620 h 175066"/>
              <a:gd name="connsiteX109" fmla="*/ 682481 w 1227446"/>
              <a:gd name="connsiteY109" fmla="*/ 47686 h 175066"/>
              <a:gd name="connsiteX110" fmla="*/ 696852 w 1227446"/>
              <a:gd name="connsiteY110" fmla="*/ 65137 h 175066"/>
              <a:gd name="connsiteX111" fmla="*/ 675949 w 1227446"/>
              <a:gd name="connsiteY111" fmla="*/ 72976 h 175066"/>
              <a:gd name="connsiteX112" fmla="*/ 668856 w 1227446"/>
              <a:gd name="connsiteY112" fmla="*/ 64110 h 175066"/>
              <a:gd name="connsiteX113" fmla="*/ 658218 w 1227446"/>
              <a:gd name="connsiteY113" fmla="*/ 61031 h 175066"/>
              <a:gd name="connsiteX114" fmla="*/ 641887 w 1227446"/>
              <a:gd name="connsiteY114" fmla="*/ 68776 h 175066"/>
              <a:gd name="connsiteX115" fmla="*/ 636008 w 1227446"/>
              <a:gd name="connsiteY115" fmla="*/ 91453 h 175066"/>
              <a:gd name="connsiteX116" fmla="*/ 642074 w 1227446"/>
              <a:gd name="connsiteY116" fmla="*/ 114223 h 175066"/>
              <a:gd name="connsiteX117" fmla="*/ 658778 w 1227446"/>
              <a:gd name="connsiteY117" fmla="*/ 122248 h 175066"/>
              <a:gd name="connsiteX118" fmla="*/ 669790 w 1227446"/>
              <a:gd name="connsiteY118" fmla="*/ 119169 h 175066"/>
              <a:gd name="connsiteX119" fmla="*/ 677255 w 1227446"/>
              <a:gd name="connsiteY119" fmla="*/ 110303 h 175066"/>
              <a:gd name="connsiteX120" fmla="*/ 789518 w 1227446"/>
              <a:gd name="connsiteY120" fmla="*/ 50952 h 175066"/>
              <a:gd name="connsiteX121" fmla="*/ 798010 w 1227446"/>
              <a:gd name="connsiteY121" fmla="*/ 77455 h 175066"/>
              <a:gd name="connsiteX122" fmla="*/ 798010 w 1227446"/>
              <a:gd name="connsiteY122" fmla="*/ 139606 h 175066"/>
              <a:gd name="connsiteX123" fmla="*/ 772814 w 1227446"/>
              <a:gd name="connsiteY123" fmla="*/ 139606 h 175066"/>
              <a:gd name="connsiteX124" fmla="*/ 772814 w 1227446"/>
              <a:gd name="connsiteY124" fmla="*/ 80441 h 175066"/>
              <a:gd name="connsiteX125" fmla="*/ 768615 w 1227446"/>
              <a:gd name="connsiteY125" fmla="*/ 66910 h 175066"/>
              <a:gd name="connsiteX126" fmla="*/ 755457 w 1227446"/>
              <a:gd name="connsiteY126" fmla="*/ 62524 h 175066"/>
              <a:gd name="connsiteX127" fmla="*/ 745565 w 1227446"/>
              <a:gd name="connsiteY127" fmla="*/ 64764 h 175066"/>
              <a:gd name="connsiteX128" fmla="*/ 738379 w 1227446"/>
              <a:gd name="connsiteY128" fmla="*/ 70923 h 175066"/>
              <a:gd name="connsiteX129" fmla="*/ 735673 w 1227446"/>
              <a:gd name="connsiteY129" fmla="*/ 79881 h 175066"/>
              <a:gd name="connsiteX130" fmla="*/ 735673 w 1227446"/>
              <a:gd name="connsiteY130" fmla="*/ 139606 h 175066"/>
              <a:gd name="connsiteX131" fmla="*/ 710477 w 1227446"/>
              <a:gd name="connsiteY131" fmla="*/ 139606 h 175066"/>
              <a:gd name="connsiteX132" fmla="*/ 710477 w 1227446"/>
              <a:gd name="connsiteY132" fmla="*/ 0 h 175066"/>
              <a:gd name="connsiteX133" fmla="*/ 735673 w 1227446"/>
              <a:gd name="connsiteY133" fmla="*/ 0 h 175066"/>
              <a:gd name="connsiteX134" fmla="*/ 735673 w 1227446"/>
              <a:gd name="connsiteY134" fmla="*/ 55432 h 175066"/>
              <a:gd name="connsiteX135" fmla="*/ 736606 w 1227446"/>
              <a:gd name="connsiteY135" fmla="*/ 55432 h 175066"/>
              <a:gd name="connsiteX136" fmla="*/ 747711 w 1227446"/>
              <a:gd name="connsiteY136" fmla="*/ 45260 h 175066"/>
              <a:gd name="connsiteX137" fmla="*/ 764789 w 1227446"/>
              <a:gd name="connsiteY137" fmla="*/ 41620 h 175066"/>
              <a:gd name="connsiteX138" fmla="*/ 789518 w 1227446"/>
              <a:gd name="connsiteY138" fmla="*/ 50952 h 175066"/>
              <a:gd name="connsiteX139" fmla="*/ 844185 w 1227446"/>
              <a:gd name="connsiteY139" fmla="*/ 6812 h 175066"/>
              <a:gd name="connsiteX140" fmla="*/ 848384 w 1227446"/>
              <a:gd name="connsiteY140" fmla="*/ 17171 h 175066"/>
              <a:gd name="connsiteX141" fmla="*/ 844185 w 1227446"/>
              <a:gd name="connsiteY141" fmla="*/ 27529 h 175066"/>
              <a:gd name="connsiteX142" fmla="*/ 833639 w 1227446"/>
              <a:gd name="connsiteY142" fmla="*/ 31915 h 175066"/>
              <a:gd name="connsiteX143" fmla="*/ 822908 w 1227446"/>
              <a:gd name="connsiteY143" fmla="*/ 27529 h 175066"/>
              <a:gd name="connsiteX144" fmla="*/ 818708 w 1227446"/>
              <a:gd name="connsiteY144" fmla="*/ 17171 h 175066"/>
              <a:gd name="connsiteX145" fmla="*/ 822908 w 1227446"/>
              <a:gd name="connsiteY145" fmla="*/ 6812 h 175066"/>
              <a:gd name="connsiteX146" fmla="*/ 833639 w 1227446"/>
              <a:gd name="connsiteY146" fmla="*/ 2613 h 175066"/>
              <a:gd name="connsiteX147" fmla="*/ 844185 w 1227446"/>
              <a:gd name="connsiteY147" fmla="*/ 6812 h 175066"/>
              <a:gd name="connsiteX148" fmla="*/ 820948 w 1227446"/>
              <a:gd name="connsiteY148" fmla="*/ 43860 h 175066"/>
              <a:gd name="connsiteX149" fmla="*/ 846144 w 1227446"/>
              <a:gd name="connsiteY149" fmla="*/ 43860 h 175066"/>
              <a:gd name="connsiteX150" fmla="*/ 846144 w 1227446"/>
              <a:gd name="connsiteY150" fmla="*/ 139606 h 175066"/>
              <a:gd name="connsiteX151" fmla="*/ 820948 w 1227446"/>
              <a:gd name="connsiteY151" fmla="*/ 139606 h 175066"/>
              <a:gd name="connsiteX152" fmla="*/ 820948 w 1227446"/>
              <a:gd name="connsiteY152" fmla="*/ 43860 h 175066"/>
              <a:gd name="connsiteX153" fmla="*/ 945996 w 1227446"/>
              <a:gd name="connsiteY153" fmla="*/ 47966 h 175066"/>
              <a:gd name="connsiteX154" fmla="*/ 923599 w 1227446"/>
              <a:gd name="connsiteY154" fmla="*/ 41620 h 175066"/>
              <a:gd name="connsiteX155" fmla="*/ 906988 w 1227446"/>
              <a:gd name="connsiteY155" fmla="*/ 45353 h 175066"/>
              <a:gd name="connsiteX156" fmla="*/ 895977 w 1227446"/>
              <a:gd name="connsiteY156" fmla="*/ 55618 h 175066"/>
              <a:gd name="connsiteX157" fmla="*/ 895044 w 1227446"/>
              <a:gd name="connsiteY157" fmla="*/ 55618 h 175066"/>
              <a:gd name="connsiteX158" fmla="*/ 895044 w 1227446"/>
              <a:gd name="connsiteY158" fmla="*/ 43860 h 175066"/>
              <a:gd name="connsiteX159" fmla="*/ 869847 w 1227446"/>
              <a:gd name="connsiteY159" fmla="*/ 43860 h 175066"/>
              <a:gd name="connsiteX160" fmla="*/ 869847 w 1227446"/>
              <a:gd name="connsiteY160" fmla="*/ 175067 h 175066"/>
              <a:gd name="connsiteX161" fmla="*/ 895044 w 1227446"/>
              <a:gd name="connsiteY161" fmla="*/ 175067 h 175066"/>
              <a:gd name="connsiteX162" fmla="*/ 895044 w 1227446"/>
              <a:gd name="connsiteY162" fmla="*/ 128034 h 175066"/>
              <a:gd name="connsiteX163" fmla="*/ 895977 w 1227446"/>
              <a:gd name="connsiteY163" fmla="*/ 128034 h 175066"/>
              <a:gd name="connsiteX164" fmla="*/ 906988 w 1227446"/>
              <a:gd name="connsiteY164" fmla="*/ 138206 h 175066"/>
              <a:gd name="connsiteX165" fmla="*/ 923786 w 1227446"/>
              <a:gd name="connsiteY165" fmla="*/ 141845 h 175066"/>
              <a:gd name="connsiteX166" fmla="*/ 946369 w 1227446"/>
              <a:gd name="connsiteY166" fmla="*/ 135686 h 175066"/>
              <a:gd name="connsiteX167" fmla="*/ 961207 w 1227446"/>
              <a:gd name="connsiteY167" fmla="*/ 118235 h 175066"/>
              <a:gd name="connsiteX168" fmla="*/ 966526 w 1227446"/>
              <a:gd name="connsiteY168" fmla="*/ 91826 h 175066"/>
              <a:gd name="connsiteX169" fmla="*/ 961114 w 1227446"/>
              <a:gd name="connsiteY169" fmla="*/ 65510 h 175066"/>
              <a:gd name="connsiteX170" fmla="*/ 945996 w 1227446"/>
              <a:gd name="connsiteY170" fmla="*/ 47966 h 175066"/>
              <a:gd name="connsiteX171" fmla="*/ 937784 w 1227446"/>
              <a:gd name="connsiteY171" fmla="*/ 107784 h 175066"/>
              <a:gd name="connsiteX172" fmla="*/ 929478 w 1227446"/>
              <a:gd name="connsiteY172" fmla="*/ 118329 h 175066"/>
              <a:gd name="connsiteX173" fmla="*/ 916880 w 1227446"/>
              <a:gd name="connsiteY173" fmla="*/ 122062 h 175066"/>
              <a:gd name="connsiteX174" fmla="*/ 905962 w 1227446"/>
              <a:gd name="connsiteY174" fmla="*/ 119449 h 175066"/>
              <a:gd name="connsiteX175" fmla="*/ 898030 w 1227446"/>
              <a:gd name="connsiteY175" fmla="*/ 112356 h 175066"/>
              <a:gd name="connsiteX176" fmla="*/ 895044 w 1227446"/>
              <a:gd name="connsiteY176" fmla="*/ 102465 h 175066"/>
              <a:gd name="connsiteX177" fmla="*/ 895044 w 1227446"/>
              <a:gd name="connsiteY177" fmla="*/ 81001 h 175066"/>
              <a:gd name="connsiteX178" fmla="*/ 898030 w 1227446"/>
              <a:gd name="connsiteY178" fmla="*/ 70923 h 175066"/>
              <a:gd name="connsiteX179" fmla="*/ 905962 w 1227446"/>
              <a:gd name="connsiteY179" fmla="*/ 63924 h 175066"/>
              <a:gd name="connsiteX180" fmla="*/ 916880 w 1227446"/>
              <a:gd name="connsiteY180" fmla="*/ 61404 h 175066"/>
              <a:gd name="connsiteX181" fmla="*/ 934238 w 1227446"/>
              <a:gd name="connsiteY181" fmla="*/ 69523 h 175066"/>
              <a:gd name="connsiteX182" fmla="*/ 940770 w 1227446"/>
              <a:gd name="connsiteY182" fmla="*/ 91826 h 175066"/>
              <a:gd name="connsiteX183" fmla="*/ 937784 w 1227446"/>
              <a:gd name="connsiteY183" fmla="*/ 107784 h 175066"/>
              <a:gd name="connsiteX184" fmla="*/ 1062925 w 1227446"/>
              <a:gd name="connsiteY184" fmla="*/ 50952 h 175066"/>
              <a:gd name="connsiteX185" fmla="*/ 1071417 w 1227446"/>
              <a:gd name="connsiteY185" fmla="*/ 77455 h 175066"/>
              <a:gd name="connsiteX186" fmla="*/ 1071417 w 1227446"/>
              <a:gd name="connsiteY186" fmla="*/ 139606 h 175066"/>
              <a:gd name="connsiteX187" fmla="*/ 1046221 w 1227446"/>
              <a:gd name="connsiteY187" fmla="*/ 139606 h 175066"/>
              <a:gd name="connsiteX188" fmla="*/ 1046221 w 1227446"/>
              <a:gd name="connsiteY188" fmla="*/ 80441 h 175066"/>
              <a:gd name="connsiteX189" fmla="*/ 1042021 w 1227446"/>
              <a:gd name="connsiteY189" fmla="*/ 66910 h 175066"/>
              <a:gd name="connsiteX190" fmla="*/ 1028863 w 1227446"/>
              <a:gd name="connsiteY190" fmla="*/ 62524 h 175066"/>
              <a:gd name="connsiteX191" fmla="*/ 1018972 w 1227446"/>
              <a:gd name="connsiteY191" fmla="*/ 64764 h 175066"/>
              <a:gd name="connsiteX192" fmla="*/ 1011786 w 1227446"/>
              <a:gd name="connsiteY192" fmla="*/ 70923 h 175066"/>
              <a:gd name="connsiteX193" fmla="*/ 1009080 w 1227446"/>
              <a:gd name="connsiteY193" fmla="*/ 79881 h 175066"/>
              <a:gd name="connsiteX194" fmla="*/ 1009080 w 1227446"/>
              <a:gd name="connsiteY194" fmla="*/ 139606 h 175066"/>
              <a:gd name="connsiteX195" fmla="*/ 983883 w 1227446"/>
              <a:gd name="connsiteY195" fmla="*/ 139606 h 175066"/>
              <a:gd name="connsiteX196" fmla="*/ 983883 w 1227446"/>
              <a:gd name="connsiteY196" fmla="*/ 0 h 175066"/>
              <a:gd name="connsiteX197" fmla="*/ 1009080 w 1227446"/>
              <a:gd name="connsiteY197" fmla="*/ 0 h 175066"/>
              <a:gd name="connsiteX198" fmla="*/ 1009080 w 1227446"/>
              <a:gd name="connsiteY198" fmla="*/ 55432 h 175066"/>
              <a:gd name="connsiteX199" fmla="*/ 1010013 w 1227446"/>
              <a:gd name="connsiteY199" fmla="*/ 55432 h 175066"/>
              <a:gd name="connsiteX200" fmla="*/ 1021118 w 1227446"/>
              <a:gd name="connsiteY200" fmla="*/ 45260 h 175066"/>
              <a:gd name="connsiteX201" fmla="*/ 1038195 w 1227446"/>
              <a:gd name="connsiteY201" fmla="*/ 41620 h 175066"/>
              <a:gd name="connsiteX202" fmla="*/ 1062925 w 1227446"/>
              <a:gd name="connsiteY202" fmla="*/ 50952 h 175066"/>
              <a:gd name="connsiteX203" fmla="*/ 1162683 w 1227446"/>
              <a:gd name="connsiteY203" fmla="*/ 47686 h 175066"/>
              <a:gd name="connsiteX204" fmla="*/ 1136554 w 1227446"/>
              <a:gd name="connsiteY204" fmla="*/ 41620 h 175066"/>
              <a:gd name="connsiteX205" fmla="*/ 1110424 w 1227446"/>
              <a:gd name="connsiteY205" fmla="*/ 47686 h 175066"/>
              <a:gd name="connsiteX206" fmla="*/ 1093347 w 1227446"/>
              <a:gd name="connsiteY206" fmla="*/ 64950 h 175066"/>
              <a:gd name="connsiteX207" fmla="*/ 1087281 w 1227446"/>
              <a:gd name="connsiteY207" fmla="*/ 91639 h 175066"/>
              <a:gd name="connsiteX208" fmla="*/ 1093347 w 1227446"/>
              <a:gd name="connsiteY208" fmla="*/ 118235 h 175066"/>
              <a:gd name="connsiteX209" fmla="*/ 1110424 w 1227446"/>
              <a:gd name="connsiteY209" fmla="*/ 135686 h 175066"/>
              <a:gd name="connsiteX210" fmla="*/ 1136554 w 1227446"/>
              <a:gd name="connsiteY210" fmla="*/ 141845 h 175066"/>
              <a:gd name="connsiteX211" fmla="*/ 1162496 w 1227446"/>
              <a:gd name="connsiteY211" fmla="*/ 135686 h 175066"/>
              <a:gd name="connsiteX212" fmla="*/ 1179574 w 1227446"/>
              <a:gd name="connsiteY212" fmla="*/ 118235 h 175066"/>
              <a:gd name="connsiteX213" fmla="*/ 1185640 w 1227446"/>
              <a:gd name="connsiteY213" fmla="*/ 91639 h 175066"/>
              <a:gd name="connsiteX214" fmla="*/ 1179667 w 1227446"/>
              <a:gd name="connsiteY214" fmla="*/ 64950 h 175066"/>
              <a:gd name="connsiteX215" fmla="*/ 1162683 w 1227446"/>
              <a:gd name="connsiteY215" fmla="*/ 47686 h 175066"/>
              <a:gd name="connsiteX216" fmla="*/ 1153445 w 1227446"/>
              <a:gd name="connsiteY216" fmla="*/ 114129 h 175066"/>
              <a:gd name="connsiteX217" fmla="*/ 1136554 w 1227446"/>
              <a:gd name="connsiteY217" fmla="*/ 122248 h 175066"/>
              <a:gd name="connsiteX218" fmla="*/ 1119476 w 1227446"/>
              <a:gd name="connsiteY218" fmla="*/ 114223 h 175066"/>
              <a:gd name="connsiteX219" fmla="*/ 1113411 w 1227446"/>
              <a:gd name="connsiteY219" fmla="*/ 91639 h 175066"/>
              <a:gd name="connsiteX220" fmla="*/ 1119476 w 1227446"/>
              <a:gd name="connsiteY220" fmla="*/ 69056 h 175066"/>
              <a:gd name="connsiteX221" fmla="*/ 1136554 w 1227446"/>
              <a:gd name="connsiteY221" fmla="*/ 61031 h 175066"/>
              <a:gd name="connsiteX222" fmla="*/ 1153538 w 1227446"/>
              <a:gd name="connsiteY222" fmla="*/ 69056 h 175066"/>
              <a:gd name="connsiteX223" fmla="*/ 1159697 w 1227446"/>
              <a:gd name="connsiteY223" fmla="*/ 91639 h 175066"/>
              <a:gd name="connsiteX224" fmla="*/ 1153445 w 1227446"/>
              <a:gd name="connsiteY224" fmla="*/ 114129 h 175066"/>
              <a:gd name="connsiteX225" fmla="*/ 1227447 w 1227446"/>
              <a:gd name="connsiteY225" fmla="*/ 0 h 175066"/>
              <a:gd name="connsiteX226" fmla="*/ 1227447 w 1227446"/>
              <a:gd name="connsiteY226" fmla="*/ 139606 h 175066"/>
              <a:gd name="connsiteX227" fmla="*/ 1202250 w 1227446"/>
              <a:gd name="connsiteY227" fmla="*/ 139606 h 175066"/>
              <a:gd name="connsiteX228" fmla="*/ 1202250 w 1227446"/>
              <a:gd name="connsiteY228" fmla="*/ 0 h 175066"/>
              <a:gd name="connsiteX229" fmla="*/ 1227447 w 1227446"/>
              <a:gd name="connsiteY229" fmla="*/ 0 h 17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</a:cxnLst>
            <a:rect l="l" t="t" r="r" b="b"/>
            <a:pathLst>
              <a:path w="1227446" h="175066">
                <a:moveTo>
                  <a:pt x="0" y="139606"/>
                </a:moveTo>
                <a:lnTo>
                  <a:pt x="33222" y="139606"/>
                </a:lnTo>
                <a:lnTo>
                  <a:pt x="47966" y="114036"/>
                </a:lnTo>
                <a:lnTo>
                  <a:pt x="96305" y="114036"/>
                </a:lnTo>
                <a:lnTo>
                  <a:pt x="96305" y="139606"/>
                </a:lnTo>
                <a:lnTo>
                  <a:pt x="129714" y="139606"/>
                </a:lnTo>
                <a:lnTo>
                  <a:pt x="129714" y="7466"/>
                </a:lnTo>
                <a:lnTo>
                  <a:pt x="77455" y="7466"/>
                </a:lnTo>
                <a:lnTo>
                  <a:pt x="0" y="139606"/>
                </a:lnTo>
                <a:close/>
                <a:moveTo>
                  <a:pt x="96305" y="32102"/>
                </a:moveTo>
                <a:lnTo>
                  <a:pt x="96305" y="89027"/>
                </a:lnTo>
                <a:lnTo>
                  <a:pt x="62524" y="89027"/>
                </a:lnTo>
                <a:lnTo>
                  <a:pt x="95559" y="32102"/>
                </a:lnTo>
                <a:lnTo>
                  <a:pt x="96305" y="32102"/>
                </a:lnTo>
                <a:close/>
                <a:moveTo>
                  <a:pt x="250469" y="7466"/>
                </a:moveTo>
                <a:lnTo>
                  <a:pt x="307020" y="7466"/>
                </a:lnTo>
                <a:lnTo>
                  <a:pt x="307020" y="139606"/>
                </a:lnTo>
                <a:lnTo>
                  <a:pt x="274545" y="139606"/>
                </a:lnTo>
                <a:lnTo>
                  <a:pt x="274545" y="33222"/>
                </a:lnTo>
                <a:lnTo>
                  <a:pt x="273425" y="33222"/>
                </a:lnTo>
                <a:lnTo>
                  <a:pt x="243750" y="139606"/>
                </a:lnTo>
                <a:lnTo>
                  <a:pt x="211275" y="139606"/>
                </a:lnTo>
                <a:lnTo>
                  <a:pt x="181599" y="33222"/>
                </a:lnTo>
                <a:lnTo>
                  <a:pt x="180479" y="33222"/>
                </a:lnTo>
                <a:lnTo>
                  <a:pt x="180479" y="139606"/>
                </a:lnTo>
                <a:lnTo>
                  <a:pt x="150244" y="139606"/>
                </a:lnTo>
                <a:lnTo>
                  <a:pt x="150244" y="7466"/>
                </a:lnTo>
                <a:lnTo>
                  <a:pt x="205676" y="7466"/>
                </a:lnTo>
                <a:lnTo>
                  <a:pt x="223220" y="80068"/>
                </a:lnTo>
                <a:cubicBezTo>
                  <a:pt x="224209" y="84305"/>
                  <a:pt x="225049" y="88280"/>
                  <a:pt x="225739" y="92013"/>
                </a:cubicBezTo>
                <a:cubicBezTo>
                  <a:pt x="226430" y="95746"/>
                  <a:pt x="227008" y="99478"/>
                  <a:pt x="227512" y="103211"/>
                </a:cubicBezTo>
                <a:lnTo>
                  <a:pt x="228445" y="103211"/>
                </a:lnTo>
                <a:cubicBezTo>
                  <a:pt x="228949" y="99478"/>
                  <a:pt x="229528" y="95746"/>
                  <a:pt x="230219" y="92013"/>
                </a:cubicBezTo>
                <a:cubicBezTo>
                  <a:pt x="230909" y="88280"/>
                  <a:pt x="231749" y="84305"/>
                  <a:pt x="232738" y="80068"/>
                </a:cubicBezTo>
                <a:lnTo>
                  <a:pt x="250469" y="7466"/>
                </a:lnTo>
                <a:close/>
                <a:moveTo>
                  <a:pt x="354800" y="42554"/>
                </a:moveTo>
                <a:cubicBezTo>
                  <a:pt x="354800" y="45297"/>
                  <a:pt x="355696" y="47630"/>
                  <a:pt x="357506" y="49553"/>
                </a:cubicBezTo>
                <a:cubicBezTo>
                  <a:pt x="359316" y="51475"/>
                  <a:pt x="362172" y="53155"/>
                  <a:pt x="366091" y="54592"/>
                </a:cubicBezTo>
                <a:cubicBezTo>
                  <a:pt x="370011" y="56029"/>
                  <a:pt x="375087" y="57541"/>
                  <a:pt x="381302" y="59164"/>
                </a:cubicBezTo>
                <a:cubicBezTo>
                  <a:pt x="392501" y="61908"/>
                  <a:pt x="401310" y="65100"/>
                  <a:pt x="407712" y="68776"/>
                </a:cubicBezTo>
                <a:cubicBezTo>
                  <a:pt x="414113" y="72453"/>
                  <a:pt x="418686" y="76764"/>
                  <a:pt x="421430" y="81748"/>
                </a:cubicBezTo>
                <a:cubicBezTo>
                  <a:pt x="424173" y="86731"/>
                  <a:pt x="425536" y="92573"/>
                  <a:pt x="425536" y="99292"/>
                </a:cubicBezTo>
                <a:cubicBezTo>
                  <a:pt x="425536" y="107504"/>
                  <a:pt x="423240" y="114820"/>
                  <a:pt x="418630" y="121222"/>
                </a:cubicBezTo>
                <a:cubicBezTo>
                  <a:pt x="414020" y="127623"/>
                  <a:pt x="407581" y="132663"/>
                  <a:pt x="399313" y="136339"/>
                </a:cubicBezTo>
                <a:cubicBezTo>
                  <a:pt x="391045" y="140016"/>
                  <a:pt x="381358" y="141845"/>
                  <a:pt x="370291" y="141845"/>
                </a:cubicBezTo>
                <a:cubicBezTo>
                  <a:pt x="360959" y="141845"/>
                  <a:pt x="352653" y="140669"/>
                  <a:pt x="345375" y="138299"/>
                </a:cubicBezTo>
                <a:cubicBezTo>
                  <a:pt x="338096" y="135929"/>
                  <a:pt x="332086" y="132513"/>
                  <a:pt x="327364" y="128034"/>
                </a:cubicBezTo>
                <a:cubicBezTo>
                  <a:pt x="322642" y="123555"/>
                  <a:pt x="319338" y="118142"/>
                  <a:pt x="317472" y="111796"/>
                </a:cubicBezTo>
                <a:lnTo>
                  <a:pt x="346401" y="100412"/>
                </a:lnTo>
                <a:cubicBezTo>
                  <a:pt x="347763" y="105395"/>
                  <a:pt x="350638" y="109426"/>
                  <a:pt x="354986" y="112543"/>
                </a:cubicBezTo>
                <a:cubicBezTo>
                  <a:pt x="359335" y="115660"/>
                  <a:pt x="364505" y="117209"/>
                  <a:pt x="370477" y="117209"/>
                </a:cubicBezTo>
                <a:cubicBezTo>
                  <a:pt x="377066" y="117209"/>
                  <a:pt x="382198" y="115847"/>
                  <a:pt x="385875" y="113103"/>
                </a:cubicBezTo>
                <a:cubicBezTo>
                  <a:pt x="389552" y="110359"/>
                  <a:pt x="391381" y="106888"/>
                  <a:pt x="391381" y="102651"/>
                </a:cubicBezTo>
                <a:cubicBezTo>
                  <a:pt x="391381" y="98414"/>
                  <a:pt x="389291" y="94999"/>
                  <a:pt x="385129" y="92759"/>
                </a:cubicBezTo>
                <a:cubicBezTo>
                  <a:pt x="380966" y="90520"/>
                  <a:pt x="374210" y="88149"/>
                  <a:pt x="364878" y="85667"/>
                </a:cubicBezTo>
                <a:cubicBezTo>
                  <a:pt x="353811" y="82811"/>
                  <a:pt x="345039" y="79564"/>
                  <a:pt x="338562" y="75962"/>
                </a:cubicBezTo>
                <a:cubicBezTo>
                  <a:pt x="332086" y="72360"/>
                  <a:pt x="327495" y="68067"/>
                  <a:pt x="324751" y="63084"/>
                </a:cubicBezTo>
                <a:cubicBezTo>
                  <a:pt x="322007" y="58101"/>
                  <a:pt x="320645" y="52259"/>
                  <a:pt x="320645" y="45540"/>
                </a:cubicBezTo>
                <a:cubicBezTo>
                  <a:pt x="320645" y="33222"/>
                  <a:pt x="325367" y="23423"/>
                  <a:pt x="334829" y="16144"/>
                </a:cubicBezTo>
                <a:cubicBezTo>
                  <a:pt x="344292" y="8865"/>
                  <a:pt x="357413" y="5226"/>
                  <a:pt x="374210" y="5226"/>
                </a:cubicBezTo>
                <a:cubicBezTo>
                  <a:pt x="387891" y="5226"/>
                  <a:pt x="399126" y="7783"/>
                  <a:pt x="407898" y="12878"/>
                </a:cubicBezTo>
                <a:cubicBezTo>
                  <a:pt x="416670" y="17973"/>
                  <a:pt x="422736" y="25513"/>
                  <a:pt x="426096" y="35461"/>
                </a:cubicBezTo>
                <a:lnTo>
                  <a:pt x="396980" y="46473"/>
                </a:lnTo>
                <a:cubicBezTo>
                  <a:pt x="395487" y="41490"/>
                  <a:pt x="392594" y="37477"/>
                  <a:pt x="388301" y="34435"/>
                </a:cubicBezTo>
                <a:cubicBezTo>
                  <a:pt x="384009" y="31393"/>
                  <a:pt x="379193" y="29862"/>
                  <a:pt x="373837" y="29862"/>
                </a:cubicBezTo>
                <a:cubicBezTo>
                  <a:pt x="367995" y="29862"/>
                  <a:pt x="363348" y="31038"/>
                  <a:pt x="359932" y="33408"/>
                </a:cubicBezTo>
                <a:cubicBezTo>
                  <a:pt x="356517" y="35779"/>
                  <a:pt x="354800" y="38821"/>
                  <a:pt x="354800" y="42554"/>
                </a:cubicBezTo>
                <a:close/>
                <a:moveTo>
                  <a:pt x="528877" y="41434"/>
                </a:moveTo>
                <a:cubicBezTo>
                  <a:pt x="528877" y="44924"/>
                  <a:pt x="529867" y="47873"/>
                  <a:pt x="531864" y="50299"/>
                </a:cubicBezTo>
                <a:cubicBezTo>
                  <a:pt x="533861" y="52725"/>
                  <a:pt x="536996" y="54834"/>
                  <a:pt x="541289" y="56645"/>
                </a:cubicBezTo>
                <a:cubicBezTo>
                  <a:pt x="545582" y="58455"/>
                  <a:pt x="551087" y="60340"/>
                  <a:pt x="557806" y="62337"/>
                </a:cubicBezTo>
                <a:cubicBezTo>
                  <a:pt x="567381" y="65081"/>
                  <a:pt x="575201" y="68216"/>
                  <a:pt x="581230" y="71762"/>
                </a:cubicBezTo>
                <a:cubicBezTo>
                  <a:pt x="587258" y="75309"/>
                  <a:pt x="591737" y="79508"/>
                  <a:pt x="594668" y="84361"/>
                </a:cubicBezTo>
                <a:cubicBezTo>
                  <a:pt x="597598" y="89213"/>
                  <a:pt x="599054" y="94999"/>
                  <a:pt x="599054" y="101718"/>
                </a:cubicBezTo>
                <a:cubicBezTo>
                  <a:pt x="599054" y="109557"/>
                  <a:pt x="596907" y="116500"/>
                  <a:pt x="592615" y="122528"/>
                </a:cubicBezTo>
                <a:cubicBezTo>
                  <a:pt x="588322" y="128557"/>
                  <a:pt x="582349" y="133297"/>
                  <a:pt x="574697" y="136713"/>
                </a:cubicBezTo>
                <a:cubicBezTo>
                  <a:pt x="567045" y="140128"/>
                  <a:pt x="558124" y="141845"/>
                  <a:pt x="547915" y="141845"/>
                </a:cubicBezTo>
                <a:cubicBezTo>
                  <a:pt x="539703" y="141845"/>
                  <a:pt x="532200" y="140688"/>
                  <a:pt x="525425" y="138392"/>
                </a:cubicBezTo>
                <a:cubicBezTo>
                  <a:pt x="518650" y="136097"/>
                  <a:pt x="512920" y="132793"/>
                  <a:pt x="508254" y="128501"/>
                </a:cubicBezTo>
                <a:cubicBezTo>
                  <a:pt x="503588" y="124208"/>
                  <a:pt x="500191" y="119075"/>
                  <a:pt x="498082" y="113103"/>
                </a:cubicBezTo>
                <a:lnTo>
                  <a:pt x="520852" y="103211"/>
                </a:lnTo>
                <a:cubicBezTo>
                  <a:pt x="522588" y="108680"/>
                  <a:pt x="525947" y="113103"/>
                  <a:pt x="530931" y="116462"/>
                </a:cubicBezTo>
                <a:cubicBezTo>
                  <a:pt x="535914" y="119822"/>
                  <a:pt x="541700" y="121502"/>
                  <a:pt x="548288" y="121502"/>
                </a:cubicBezTo>
                <a:cubicBezTo>
                  <a:pt x="555623" y="121502"/>
                  <a:pt x="561409" y="119915"/>
                  <a:pt x="565645" y="116742"/>
                </a:cubicBezTo>
                <a:cubicBezTo>
                  <a:pt x="569882" y="113570"/>
                  <a:pt x="571991" y="109314"/>
                  <a:pt x="571991" y="103958"/>
                </a:cubicBezTo>
                <a:cubicBezTo>
                  <a:pt x="571991" y="98601"/>
                  <a:pt x="569714" y="94495"/>
                  <a:pt x="565179" y="91639"/>
                </a:cubicBezTo>
                <a:cubicBezTo>
                  <a:pt x="560643" y="88784"/>
                  <a:pt x="553327" y="85854"/>
                  <a:pt x="543249" y="82867"/>
                </a:cubicBezTo>
                <a:cubicBezTo>
                  <a:pt x="533674" y="80012"/>
                  <a:pt x="525835" y="76839"/>
                  <a:pt x="519732" y="73349"/>
                </a:cubicBezTo>
                <a:cubicBezTo>
                  <a:pt x="513629" y="69859"/>
                  <a:pt x="509150" y="65659"/>
                  <a:pt x="506294" y="60751"/>
                </a:cubicBezTo>
                <a:cubicBezTo>
                  <a:pt x="503439" y="55842"/>
                  <a:pt x="502002" y="50019"/>
                  <a:pt x="502002" y="43300"/>
                </a:cubicBezTo>
                <a:cubicBezTo>
                  <a:pt x="502002" y="31729"/>
                  <a:pt x="506425" y="22490"/>
                  <a:pt x="515253" y="15584"/>
                </a:cubicBezTo>
                <a:cubicBezTo>
                  <a:pt x="524081" y="8679"/>
                  <a:pt x="536156" y="5226"/>
                  <a:pt x="551461" y="5226"/>
                </a:cubicBezTo>
                <a:cubicBezTo>
                  <a:pt x="563536" y="5226"/>
                  <a:pt x="573801" y="7689"/>
                  <a:pt x="582256" y="12598"/>
                </a:cubicBezTo>
                <a:cubicBezTo>
                  <a:pt x="590711" y="17507"/>
                  <a:pt x="596683" y="24636"/>
                  <a:pt x="600173" y="33968"/>
                </a:cubicBezTo>
                <a:lnTo>
                  <a:pt x="577403" y="43673"/>
                </a:lnTo>
                <a:cubicBezTo>
                  <a:pt x="575294" y="38074"/>
                  <a:pt x="571898" y="33651"/>
                  <a:pt x="567232" y="30422"/>
                </a:cubicBezTo>
                <a:cubicBezTo>
                  <a:pt x="562566" y="27193"/>
                  <a:pt x="557191" y="25569"/>
                  <a:pt x="551087" y="25569"/>
                </a:cubicBezTo>
                <a:cubicBezTo>
                  <a:pt x="544238" y="25569"/>
                  <a:pt x="538825" y="27007"/>
                  <a:pt x="534850" y="29862"/>
                </a:cubicBezTo>
                <a:cubicBezTo>
                  <a:pt x="530875" y="32718"/>
                  <a:pt x="528877" y="36581"/>
                  <a:pt x="528877" y="41434"/>
                </a:cubicBezTo>
                <a:close/>
                <a:moveTo>
                  <a:pt x="677255" y="110303"/>
                </a:moveTo>
                <a:lnTo>
                  <a:pt x="697599" y="117956"/>
                </a:lnTo>
                <a:cubicBezTo>
                  <a:pt x="694986" y="125421"/>
                  <a:pt x="690226" y="131263"/>
                  <a:pt x="683321" y="135500"/>
                </a:cubicBezTo>
                <a:cubicBezTo>
                  <a:pt x="676415" y="139736"/>
                  <a:pt x="668166" y="141845"/>
                  <a:pt x="658591" y="141845"/>
                </a:cubicBezTo>
                <a:cubicBezTo>
                  <a:pt x="649017" y="141845"/>
                  <a:pt x="640263" y="139792"/>
                  <a:pt x="633115" y="135686"/>
                </a:cubicBezTo>
                <a:cubicBezTo>
                  <a:pt x="625967" y="131580"/>
                  <a:pt x="620386" y="125757"/>
                  <a:pt x="616411" y="118235"/>
                </a:cubicBezTo>
                <a:cubicBezTo>
                  <a:pt x="612436" y="110714"/>
                  <a:pt x="610439" y="101774"/>
                  <a:pt x="610439" y="91453"/>
                </a:cubicBezTo>
                <a:cubicBezTo>
                  <a:pt x="610439" y="81132"/>
                  <a:pt x="612398" y="72416"/>
                  <a:pt x="616318" y="64950"/>
                </a:cubicBezTo>
                <a:cubicBezTo>
                  <a:pt x="620237" y="57485"/>
                  <a:pt x="625743" y="51736"/>
                  <a:pt x="632835" y="47686"/>
                </a:cubicBezTo>
                <a:cubicBezTo>
                  <a:pt x="639927" y="43636"/>
                  <a:pt x="648326" y="41620"/>
                  <a:pt x="658031" y="41620"/>
                </a:cubicBezTo>
                <a:cubicBezTo>
                  <a:pt x="667737" y="41620"/>
                  <a:pt x="675762" y="43636"/>
                  <a:pt x="682481" y="47686"/>
                </a:cubicBezTo>
                <a:cubicBezTo>
                  <a:pt x="689200" y="51736"/>
                  <a:pt x="693997" y="57541"/>
                  <a:pt x="696852" y="65137"/>
                </a:cubicBezTo>
                <a:lnTo>
                  <a:pt x="675949" y="72976"/>
                </a:lnTo>
                <a:cubicBezTo>
                  <a:pt x="674082" y="69112"/>
                  <a:pt x="671712" y="66163"/>
                  <a:pt x="668856" y="64110"/>
                </a:cubicBezTo>
                <a:cubicBezTo>
                  <a:pt x="666001" y="62057"/>
                  <a:pt x="662455" y="61031"/>
                  <a:pt x="658218" y="61031"/>
                </a:cubicBezTo>
                <a:cubicBezTo>
                  <a:pt x="651256" y="61031"/>
                  <a:pt x="645806" y="63606"/>
                  <a:pt x="641887" y="68776"/>
                </a:cubicBezTo>
                <a:cubicBezTo>
                  <a:pt x="637968" y="73946"/>
                  <a:pt x="636008" y="81505"/>
                  <a:pt x="636008" y="91453"/>
                </a:cubicBezTo>
                <a:cubicBezTo>
                  <a:pt x="636008" y="101401"/>
                  <a:pt x="638024" y="108866"/>
                  <a:pt x="642074" y="114223"/>
                </a:cubicBezTo>
                <a:cubicBezTo>
                  <a:pt x="646124" y="119579"/>
                  <a:pt x="651686" y="122248"/>
                  <a:pt x="658778" y="122248"/>
                </a:cubicBezTo>
                <a:cubicBezTo>
                  <a:pt x="663015" y="122248"/>
                  <a:pt x="666673" y="121222"/>
                  <a:pt x="669790" y="119169"/>
                </a:cubicBezTo>
                <a:cubicBezTo>
                  <a:pt x="672906" y="117116"/>
                  <a:pt x="675389" y="114167"/>
                  <a:pt x="677255" y="110303"/>
                </a:cubicBezTo>
                <a:close/>
                <a:moveTo>
                  <a:pt x="789518" y="50952"/>
                </a:moveTo>
                <a:cubicBezTo>
                  <a:pt x="795173" y="57167"/>
                  <a:pt x="798010" y="66014"/>
                  <a:pt x="798010" y="77455"/>
                </a:cubicBezTo>
                <a:lnTo>
                  <a:pt x="798010" y="139606"/>
                </a:lnTo>
                <a:lnTo>
                  <a:pt x="772814" y="139606"/>
                </a:lnTo>
                <a:lnTo>
                  <a:pt x="772814" y="80441"/>
                </a:lnTo>
                <a:cubicBezTo>
                  <a:pt x="772814" y="74338"/>
                  <a:pt x="771414" y="69840"/>
                  <a:pt x="768615" y="66910"/>
                </a:cubicBezTo>
                <a:cubicBezTo>
                  <a:pt x="765815" y="63980"/>
                  <a:pt x="761429" y="62524"/>
                  <a:pt x="755457" y="62524"/>
                </a:cubicBezTo>
                <a:cubicBezTo>
                  <a:pt x="751855" y="62524"/>
                  <a:pt x="748551" y="63270"/>
                  <a:pt x="745565" y="64764"/>
                </a:cubicBezTo>
                <a:cubicBezTo>
                  <a:pt x="742579" y="66257"/>
                  <a:pt x="740190" y="68310"/>
                  <a:pt x="738379" y="70923"/>
                </a:cubicBezTo>
                <a:cubicBezTo>
                  <a:pt x="736569" y="73536"/>
                  <a:pt x="735673" y="76522"/>
                  <a:pt x="735673" y="79881"/>
                </a:cubicBezTo>
                <a:lnTo>
                  <a:pt x="735673" y="139606"/>
                </a:lnTo>
                <a:lnTo>
                  <a:pt x="710477" y="139606"/>
                </a:lnTo>
                <a:lnTo>
                  <a:pt x="710477" y="0"/>
                </a:lnTo>
                <a:lnTo>
                  <a:pt x="735673" y="0"/>
                </a:lnTo>
                <a:lnTo>
                  <a:pt x="735673" y="55432"/>
                </a:lnTo>
                <a:lnTo>
                  <a:pt x="736606" y="55432"/>
                </a:lnTo>
                <a:cubicBezTo>
                  <a:pt x="739219" y="51083"/>
                  <a:pt x="742914" y="47686"/>
                  <a:pt x="747711" y="45260"/>
                </a:cubicBezTo>
                <a:cubicBezTo>
                  <a:pt x="752508" y="42834"/>
                  <a:pt x="758200" y="41620"/>
                  <a:pt x="764789" y="41620"/>
                </a:cubicBezTo>
                <a:cubicBezTo>
                  <a:pt x="775614" y="41620"/>
                  <a:pt x="783863" y="44737"/>
                  <a:pt x="789518" y="50952"/>
                </a:cubicBezTo>
                <a:close/>
                <a:moveTo>
                  <a:pt x="844185" y="6812"/>
                </a:moveTo>
                <a:cubicBezTo>
                  <a:pt x="846984" y="9612"/>
                  <a:pt x="848384" y="13065"/>
                  <a:pt x="848384" y="17171"/>
                </a:cubicBezTo>
                <a:cubicBezTo>
                  <a:pt x="848384" y="21277"/>
                  <a:pt x="846984" y="24599"/>
                  <a:pt x="844185" y="27529"/>
                </a:cubicBezTo>
                <a:cubicBezTo>
                  <a:pt x="841385" y="30459"/>
                  <a:pt x="837876" y="31915"/>
                  <a:pt x="833639" y="31915"/>
                </a:cubicBezTo>
                <a:cubicBezTo>
                  <a:pt x="829403" y="31915"/>
                  <a:pt x="825707" y="30459"/>
                  <a:pt x="822908" y="27529"/>
                </a:cubicBezTo>
                <a:cubicBezTo>
                  <a:pt x="820108" y="24599"/>
                  <a:pt x="818708" y="21146"/>
                  <a:pt x="818708" y="17171"/>
                </a:cubicBezTo>
                <a:cubicBezTo>
                  <a:pt x="818708" y="13195"/>
                  <a:pt x="820108" y="9612"/>
                  <a:pt x="822908" y="6812"/>
                </a:cubicBezTo>
                <a:cubicBezTo>
                  <a:pt x="825707" y="4013"/>
                  <a:pt x="829291" y="2613"/>
                  <a:pt x="833639" y="2613"/>
                </a:cubicBezTo>
                <a:cubicBezTo>
                  <a:pt x="837988" y="2613"/>
                  <a:pt x="841385" y="4013"/>
                  <a:pt x="844185" y="6812"/>
                </a:cubicBezTo>
                <a:close/>
                <a:moveTo>
                  <a:pt x="820948" y="43860"/>
                </a:moveTo>
                <a:lnTo>
                  <a:pt x="846144" y="43860"/>
                </a:lnTo>
                <a:lnTo>
                  <a:pt x="846144" y="139606"/>
                </a:lnTo>
                <a:lnTo>
                  <a:pt x="820948" y="139606"/>
                </a:lnTo>
                <a:lnTo>
                  <a:pt x="820948" y="43860"/>
                </a:lnTo>
                <a:close/>
                <a:moveTo>
                  <a:pt x="945996" y="47966"/>
                </a:moveTo>
                <a:cubicBezTo>
                  <a:pt x="939520" y="43729"/>
                  <a:pt x="932054" y="41620"/>
                  <a:pt x="923599" y="41620"/>
                </a:cubicBezTo>
                <a:cubicBezTo>
                  <a:pt x="917254" y="41620"/>
                  <a:pt x="911710" y="42871"/>
                  <a:pt x="906988" y="45353"/>
                </a:cubicBezTo>
                <a:cubicBezTo>
                  <a:pt x="902266" y="47835"/>
                  <a:pt x="898590" y="51270"/>
                  <a:pt x="895977" y="55618"/>
                </a:cubicBezTo>
                <a:lnTo>
                  <a:pt x="895044" y="55618"/>
                </a:lnTo>
                <a:lnTo>
                  <a:pt x="895044" y="43860"/>
                </a:lnTo>
                <a:lnTo>
                  <a:pt x="869847" y="43860"/>
                </a:lnTo>
                <a:lnTo>
                  <a:pt x="869847" y="175067"/>
                </a:lnTo>
                <a:lnTo>
                  <a:pt x="895044" y="175067"/>
                </a:lnTo>
                <a:lnTo>
                  <a:pt x="895044" y="128034"/>
                </a:lnTo>
                <a:lnTo>
                  <a:pt x="895977" y="128034"/>
                </a:lnTo>
                <a:cubicBezTo>
                  <a:pt x="898590" y="132383"/>
                  <a:pt x="902266" y="135779"/>
                  <a:pt x="906988" y="138206"/>
                </a:cubicBezTo>
                <a:cubicBezTo>
                  <a:pt x="911710" y="140632"/>
                  <a:pt x="917309" y="141845"/>
                  <a:pt x="923786" y="141845"/>
                </a:cubicBezTo>
                <a:cubicBezTo>
                  <a:pt x="932502" y="141845"/>
                  <a:pt x="940023" y="139792"/>
                  <a:pt x="946369" y="135686"/>
                </a:cubicBezTo>
                <a:cubicBezTo>
                  <a:pt x="952715" y="131580"/>
                  <a:pt x="957661" y="125757"/>
                  <a:pt x="961207" y="118235"/>
                </a:cubicBezTo>
                <a:cubicBezTo>
                  <a:pt x="964753" y="110714"/>
                  <a:pt x="966526" y="101905"/>
                  <a:pt x="966526" y="91826"/>
                </a:cubicBezTo>
                <a:cubicBezTo>
                  <a:pt x="966526" y="81748"/>
                  <a:pt x="964716" y="72976"/>
                  <a:pt x="961114" y="65510"/>
                </a:cubicBezTo>
                <a:cubicBezTo>
                  <a:pt x="957511" y="58045"/>
                  <a:pt x="952472" y="52203"/>
                  <a:pt x="945996" y="47966"/>
                </a:cubicBezTo>
                <a:close/>
                <a:moveTo>
                  <a:pt x="937784" y="107784"/>
                </a:moveTo>
                <a:cubicBezTo>
                  <a:pt x="935787" y="112319"/>
                  <a:pt x="933024" y="115847"/>
                  <a:pt x="929478" y="118329"/>
                </a:cubicBezTo>
                <a:cubicBezTo>
                  <a:pt x="925932" y="120811"/>
                  <a:pt x="921733" y="122062"/>
                  <a:pt x="916880" y="122062"/>
                </a:cubicBezTo>
                <a:cubicBezTo>
                  <a:pt x="912905" y="122062"/>
                  <a:pt x="909265" y="121203"/>
                  <a:pt x="905962" y="119449"/>
                </a:cubicBezTo>
                <a:cubicBezTo>
                  <a:pt x="902658" y="117713"/>
                  <a:pt x="900027" y="115343"/>
                  <a:pt x="898030" y="112356"/>
                </a:cubicBezTo>
                <a:cubicBezTo>
                  <a:pt x="896033" y="109370"/>
                  <a:pt x="895044" y="106067"/>
                  <a:pt x="895044" y="102465"/>
                </a:cubicBezTo>
                <a:lnTo>
                  <a:pt x="895044" y="81001"/>
                </a:lnTo>
                <a:cubicBezTo>
                  <a:pt x="895044" y="77268"/>
                  <a:pt x="896033" y="73909"/>
                  <a:pt x="898030" y="70923"/>
                </a:cubicBezTo>
                <a:cubicBezTo>
                  <a:pt x="900027" y="67936"/>
                  <a:pt x="902658" y="65603"/>
                  <a:pt x="905962" y="63924"/>
                </a:cubicBezTo>
                <a:cubicBezTo>
                  <a:pt x="909265" y="62244"/>
                  <a:pt x="912905" y="61404"/>
                  <a:pt x="916880" y="61404"/>
                </a:cubicBezTo>
                <a:cubicBezTo>
                  <a:pt x="924103" y="61404"/>
                  <a:pt x="929889" y="64110"/>
                  <a:pt x="934238" y="69523"/>
                </a:cubicBezTo>
                <a:cubicBezTo>
                  <a:pt x="938586" y="74935"/>
                  <a:pt x="940770" y="82364"/>
                  <a:pt x="940770" y="91826"/>
                </a:cubicBezTo>
                <a:cubicBezTo>
                  <a:pt x="940770" y="97929"/>
                  <a:pt x="939781" y="103248"/>
                  <a:pt x="937784" y="107784"/>
                </a:cubicBezTo>
                <a:close/>
                <a:moveTo>
                  <a:pt x="1062925" y="50952"/>
                </a:moveTo>
                <a:cubicBezTo>
                  <a:pt x="1068580" y="57167"/>
                  <a:pt x="1071417" y="66014"/>
                  <a:pt x="1071417" y="77455"/>
                </a:cubicBezTo>
                <a:lnTo>
                  <a:pt x="1071417" y="139606"/>
                </a:lnTo>
                <a:lnTo>
                  <a:pt x="1046221" y="139606"/>
                </a:lnTo>
                <a:lnTo>
                  <a:pt x="1046221" y="80441"/>
                </a:lnTo>
                <a:cubicBezTo>
                  <a:pt x="1046221" y="74338"/>
                  <a:pt x="1044821" y="69840"/>
                  <a:pt x="1042021" y="66910"/>
                </a:cubicBezTo>
                <a:cubicBezTo>
                  <a:pt x="1039222" y="63980"/>
                  <a:pt x="1034836" y="62524"/>
                  <a:pt x="1028863" y="62524"/>
                </a:cubicBezTo>
                <a:cubicBezTo>
                  <a:pt x="1025261" y="62524"/>
                  <a:pt x="1021958" y="63270"/>
                  <a:pt x="1018972" y="64764"/>
                </a:cubicBezTo>
                <a:cubicBezTo>
                  <a:pt x="1015985" y="66257"/>
                  <a:pt x="1013596" y="68310"/>
                  <a:pt x="1011786" y="70923"/>
                </a:cubicBezTo>
                <a:cubicBezTo>
                  <a:pt x="1009976" y="73536"/>
                  <a:pt x="1009080" y="76522"/>
                  <a:pt x="1009080" y="79881"/>
                </a:cubicBezTo>
                <a:lnTo>
                  <a:pt x="1009080" y="139606"/>
                </a:lnTo>
                <a:lnTo>
                  <a:pt x="983883" y="139606"/>
                </a:lnTo>
                <a:lnTo>
                  <a:pt x="983883" y="0"/>
                </a:lnTo>
                <a:lnTo>
                  <a:pt x="1009080" y="0"/>
                </a:lnTo>
                <a:lnTo>
                  <a:pt x="1009080" y="55432"/>
                </a:lnTo>
                <a:lnTo>
                  <a:pt x="1010013" y="55432"/>
                </a:lnTo>
                <a:cubicBezTo>
                  <a:pt x="1012626" y="51083"/>
                  <a:pt x="1016321" y="47686"/>
                  <a:pt x="1021118" y="45260"/>
                </a:cubicBezTo>
                <a:cubicBezTo>
                  <a:pt x="1025914" y="42834"/>
                  <a:pt x="1031607" y="41620"/>
                  <a:pt x="1038195" y="41620"/>
                </a:cubicBezTo>
                <a:cubicBezTo>
                  <a:pt x="1049020" y="41620"/>
                  <a:pt x="1057270" y="44737"/>
                  <a:pt x="1062925" y="50952"/>
                </a:cubicBezTo>
                <a:close/>
                <a:moveTo>
                  <a:pt x="1162683" y="47686"/>
                </a:moveTo>
                <a:cubicBezTo>
                  <a:pt x="1155348" y="43636"/>
                  <a:pt x="1146632" y="41620"/>
                  <a:pt x="1136554" y="41620"/>
                </a:cubicBezTo>
                <a:cubicBezTo>
                  <a:pt x="1126475" y="41620"/>
                  <a:pt x="1117759" y="43636"/>
                  <a:pt x="1110424" y="47686"/>
                </a:cubicBezTo>
                <a:cubicBezTo>
                  <a:pt x="1103090" y="51736"/>
                  <a:pt x="1097397" y="57485"/>
                  <a:pt x="1093347" y="64950"/>
                </a:cubicBezTo>
                <a:cubicBezTo>
                  <a:pt x="1089297" y="72416"/>
                  <a:pt x="1087281" y="81318"/>
                  <a:pt x="1087281" y="91639"/>
                </a:cubicBezTo>
                <a:cubicBezTo>
                  <a:pt x="1087281" y="101961"/>
                  <a:pt x="1089297" y="110714"/>
                  <a:pt x="1093347" y="118235"/>
                </a:cubicBezTo>
                <a:cubicBezTo>
                  <a:pt x="1097397" y="125757"/>
                  <a:pt x="1103090" y="131580"/>
                  <a:pt x="1110424" y="135686"/>
                </a:cubicBezTo>
                <a:cubicBezTo>
                  <a:pt x="1117759" y="139792"/>
                  <a:pt x="1126475" y="141845"/>
                  <a:pt x="1136554" y="141845"/>
                </a:cubicBezTo>
                <a:cubicBezTo>
                  <a:pt x="1146632" y="141845"/>
                  <a:pt x="1155162" y="139792"/>
                  <a:pt x="1162496" y="135686"/>
                </a:cubicBezTo>
                <a:cubicBezTo>
                  <a:pt x="1169831" y="131580"/>
                  <a:pt x="1175524" y="125757"/>
                  <a:pt x="1179574" y="118235"/>
                </a:cubicBezTo>
                <a:cubicBezTo>
                  <a:pt x="1183624" y="110714"/>
                  <a:pt x="1185640" y="101849"/>
                  <a:pt x="1185640" y="91639"/>
                </a:cubicBezTo>
                <a:cubicBezTo>
                  <a:pt x="1185640" y="81430"/>
                  <a:pt x="1183643" y="72416"/>
                  <a:pt x="1179667" y="64950"/>
                </a:cubicBezTo>
                <a:cubicBezTo>
                  <a:pt x="1175692" y="57485"/>
                  <a:pt x="1170018" y="51736"/>
                  <a:pt x="1162683" y="47686"/>
                </a:cubicBezTo>
                <a:close/>
                <a:moveTo>
                  <a:pt x="1153445" y="114129"/>
                </a:moveTo>
                <a:cubicBezTo>
                  <a:pt x="1149283" y="119542"/>
                  <a:pt x="1143646" y="122248"/>
                  <a:pt x="1136554" y="122248"/>
                </a:cubicBezTo>
                <a:cubicBezTo>
                  <a:pt x="1129461" y="122248"/>
                  <a:pt x="1123526" y="119579"/>
                  <a:pt x="1119476" y="114223"/>
                </a:cubicBezTo>
                <a:cubicBezTo>
                  <a:pt x="1115426" y="108866"/>
                  <a:pt x="1113411" y="101345"/>
                  <a:pt x="1113411" y="91639"/>
                </a:cubicBezTo>
                <a:cubicBezTo>
                  <a:pt x="1113411" y="81934"/>
                  <a:pt x="1115426" y="74413"/>
                  <a:pt x="1119476" y="69056"/>
                </a:cubicBezTo>
                <a:cubicBezTo>
                  <a:pt x="1123526" y="63700"/>
                  <a:pt x="1129219" y="61031"/>
                  <a:pt x="1136554" y="61031"/>
                </a:cubicBezTo>
                <a:cubicBezTo>
                  <a:pt x="1143889" y="61031"/>
                  <a:pt x="1149432" y="63700"/>
                  <a:pt x="1153538" y="69056"/>
                </a:cubicBezTo>
                <a:cubicBezTo>
                  <a:pt x="1157644" y="74413"/>
                  <a:pt x="1159697" y="81934"/>
                  <a:pt x="1159697" y="91639"/>
                </a:cubicBezTo>
                <a:cubicBezTo>
                  <a:pt x="1159697" y="101345"/>
                  <a:pt x="1157607" y="108717"/>
                  <a:pt x="1153445" y="114129"/>
                </a:cubicBezTo>
                <a:close/>
                <a:moveTo>
                  <a:pt x="1227447" y="0"/>
                </a:moveTo>
                <a:lnTo>
                  <a:pt x="1227447" y="139606"/>
                </a:lnTo>
                <a:lnTo>
                  <a:pt x="1202250" y="139606"/>
                </a:lnTo>
                <a:lnTo>
                  <a:pt x="1202250" y="0"/>
                </a:lnTo>
                <a:lnTo>
                  <a:pt x="1227447" y="0"/>
                </a:lnTo>
                <a:close/>
              </a:path>
            </a:pathLst>
          </a:custGeom>
          <a:solidFill>
            <a:srgbClr val="F8F8F8"/>
          </a:solidFill>
          <a:ln w="1863" cap="flat">
            <a:noFill/>
            <a:prstDash val="solid"/>
            <a:miter/>
          </a:ln>
        </p:spPr>
        <p:txBody>
          <a:bodyPr rtlCol="0" anchor="ctr"/>
          <a:lstStyle/>
          <a:p>
            <a:endParaRPr lang="en-NL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AF98075-69AE-94E5-4D57-46E3EAFD7281}"/>
              </a:ext>
            </a:extLst>
          </p:cNvPr>
          <p:cNvSpPr/>
          <p:nvPr userDrawn="1"/>
        </p:nvSpPr>
        <p:spPr>
          <a:xfrm>
            <a:off x="242888" y="5294694"/>
            <a:ext cx="1372732" cy="1372732"/>
          </a:xfrm>
          <a:custGeom>
            <a:avLst/>
            <a:gdLst>
              <a:gd name="connsiteX0" fmla="*/ 675986 w 703627"/>
              <a:gd name="connsiteY0" fmla="*/ 214877 h 703627"/>
              <a:gd name="connsiteX1" fmla="*/ 600603 w 703627"/>
              <a:gd name="connsiteY1" fmla="*/ 103062 h 703627"/>
              <a:gd name="connsiteX2" fmla="*/ 488788 w 703627"/>
              <a:gd name="connsiteY2" fmla="*/ 27678 h 703627"/>
              <a:gd name="connsiteX3" fmla="*/ 351814 w 703627"/>
              <a:gd name="connsiteY3" fmla="*/ 0 h 703627"/>
              <a:gd name="connsiteX4" fmla="*/ 214858 w 703627"/>
              <a:gd name="connsiteY4" fmla="*/ 27660 h 703627"/>
              <a:gd name="connsiteX5" fmla="*/ 103043 w 703627"/>
              <a:gd name="connsiteY5" fmla="*/ 103043 h 703627"/>
              <a:gd name="connsiteX6" fmla="*/ 27660 w 703627"/>
              <a:gd name="connsiteY6" fmla="*/ 214858 h 703627"/>
              <a:gd name="connsiteX7" fmla="*/ 0 w 703627"/>
              <a:gd name="connsiteY7" fmla="*/ 351814 h 703627"/>
              <a:gd name="connsiteX8" fmla="*/ 27660 w 703627"/>
              <a:gd name="connsiteY8" fmla="*/ 488769 h 703627"/>
              <a:gd name="connsiteX9" fmla="*/ 103043 w 703627"/>
              <a:gd name="connsiteY9" fmla="*/ 600584 h 703627"/>
              <a:gd name="connsiteX10" fmla="*/ 214858 w 703627"/>
              <a:gd name="connsiteY10" fmla="*/ 675967 h 703627"/>
              <a:gd name="connsiteX11" fmla="*/ 351814 w 703627"/>
              <a:gd name="connsiteY11" fmla="*/ 703627 h 703627"/>
              <a:gd name="connsiteX12" fmla="*/ 488769 w 703627"/>
              <a:gd name="connsiteY12" fmla="*/ 675967 h 703627"/>
              <a:gd name="connsiteX13" fmla="*/ 600584 w 703627"/>
              <a:gd name="connsiteY13" fmla="*/ 600584 h 703627"/>
              <a:gd name="connsiteX14" fmla="*/ 675967 w 703627"/>
              <a:gd name="connsiteY14" fmla="*/ 488769 h 703627"/>
              <a:gd name="connsiteX15" fmla="*/ 703627 w 703627"/>
              <a:gd name="connsiteY15" fmla="*/ 351814 h 703627"/>
              <a:gd name="connsiteX16" fmla="*/ 675967 w 703627"/>
              <a:gd name="connsiteY16" fmla="*/ 214858 h 703627"/>
              <a:gd name="connsiteX17" fmla="*/ 351814 w 703627"/>
              <a:gd name="connsiteY17" fmla="*/ 682481 h 703627"/>
              <a:gd name="connsiteX18" fmla="*/ 21146 w 703627"/>
              <a:gd name="connsiteY18" fmla="*/ 351814 h 703627"/>
              <a:gd name="connsiteX19" fmla="*/ 351814 w 703627"/>
              <a:gd name="connsiteY19" fmla="*/ 21165 h 703627"/>
              <a:gd name="connsiteX20" fmla="*/ 682481 w 703627"/>
              <a:gd name="connsiteY20" fmla="*/ 351832 h 703627"/>
              <a:gd name="connsiteX21" fmla="*/ 351814 w 703627"/>
              <a:gd name="connsiteY21" fmla="*/ 682500 h 70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03627" h="703627">
                <a:moveTo>
                  <a:pt x="675986" y="214877"/>
                </a:moveTo>
                <a:cubicBezTo>
                  <a:pt x="658255" y="172977"/>
                  <a:pt x="632891" y="135350"/>
                  <a:pt x="600603" y="103062"/>
                </a:cubicBezTo>
                <a:cubicBezTo>
                  <a:pt x="568314" y="70773"/>
                  <a:pt x="530669" y="45390"/>
                  <a:pt x="488788" y="27678"/>
                </a:cubicBezTo>
                <a:cubicBezTo>
                  <a:pt x="445375" y="9313"/>
                  <a:pt x="399313" y="0"/>
                  <a:pt x="351814" y="0"/>
                </a:cubicBezTo>
                <a:cubicBezTo>
                  <a:pt x="304314" y="0"/>
                  <a:pt x="258252" y="9313"/>
                  <a:pt x="214858" y="27660"/>
                </a:cubicBezTo>
                <a:cubicBezTo>
                  <a:pt x="172958" y="45372"/>
                  <a:pt x="135332" y="70755"/>
                  <a:pt x="103043" y="103043"/>
                </a:cubicBezTo>
                <a:cubicBezTo>
                  <a:pt x="70736" y="135350"/>
                  <a:pt x="45372" y="172977"/>
                  <a:pt x="27660" y="214858"/>
                </a:cubicBezTo>
                <a:cubicBezTo>
                  <a:pt x="9313" y="258252"/>
                  <a:pt x="0" y="304333"/>
                  <a:pt x="0" y="351814"/>
                </a:cubicBezTo>
                <a:cubicBezTo>
                  <a:pt x="0" y="399294"/>
                  <a:pt x="9313" y="445375"/>
                  <a:pt x="27660" y="488769"/>
                </a:cubicBezTo>
                <a:cubicBezTo>
                  <a:pt x="45390" y="530669"/>
                  <a:pt x="70736" y="568295"/>
                  <a:pt x="103043" y="600584"/>
                </a:cubicBezTo>
                <a:cubicBezTo>
                  <a:pt x="135350" y="632891"/>
                  <a:pt x="172977" y="658255"/>
                  <a:pt x="214858" y="675967"/>
                </a:cubicBezTo>
                <a:cubicBezTo>
                  <a:pt x="258252" y="694314"/>
                  <a:pt x="304314" y="703627"/>
                  <a:pt x="351814" y="703627"/>
                </a:cubicBezTo>
                <a:cubicBezTo>
                  <a:pt x="399313" y="703627"/>
                  <a:pt x="445375" y="694314"/>
                  <a:pt x="488769" y="675967"/>
                </a:cubicBezTo>
                <a:cubicBezTo>
                  <a:pt x="530669" y="658255"/>
                  <a:pt x="568296" y="632872"/>
                  <a:pt x="600584" y="600584"/>
                </a:cubicBezTo>
                <a:cubicBezTo>
                  <a:pt x="632891" y="568277"/>
                  <a:pt x="658255" y="530651"/>
                  <a:pt x="675967" y="488769"/>
                </a:cubicBezTo>
                <a:cubicBezTo>
                  <a:pt x="694314" y="445375"/>
                  <a:pt x="703627" y="399313"/>
                  <a:pt x="703627" y="351814"/>
                </a:cubicBezTo>
                <a:cubicBezTo>
                  <a:pt x="703627" y="304314"/>
                  <a:pt x="694314" y="258252"/>
                  <a:pt x="675967" y="214858"/>
                </a:cubicBezTo>
                <a:close/>
                <a:moveTo>
                  <a:pt x="351814" y="682481"/>
                </a:moveTo>
                <a:cubicBezTo>
                  <a:pt x="169188" y="682481"/>
                  <a:pt x="21146" y="534439"/>
                  <a:pt x="21146" y="351814"/>
                </a:cubicBezTo>
                <a:cubicBezTo>
                  <a:pt x="21146" y="169188"/>
                  <a:pt x="169206" y="21165"/>
                  <a:pt x="351814" y="21165"/>
                </a:cubicBezTo>
                <a:cubicBezTo>
                  <a:pt x="534421" y="21165"/>
                  <a:pt x="682481" y="169206"/>
                  <a:pt x="682481" y="351832"/>
                </a:cubicBezTo>
                <a:cubicBezTo>
                  <a:pt x="682481" y="534458"/>
                  <a:pt x="534439" y="682500"/>
                  <a:pt x="351814" y="682500"/>
                </a:cubicBezTo>
                <a:close/>
              </a:path>
            </a:pathLst>
          </a:custGeom>
          <a:solidFill>
            <a:srgbClr val="FF7700"/>
          </a:solidFill>
          <a:ln w="1863" cap="flat">
            <a:noFill/>
            <a:prstDash val="solid"/>
            <a:miter/>
          </a:ln>
        </p:spPr>
        <p:txBody>
          <a:bodyPr rtlCol="0" anchor="ctr"/>
          <a:lstStyle/>
          <a:p>
            <a:endParaRPr lang="en-NL" dirty="0"/>
          </a:p>
        </p:txBody>
      </p:sp>
      <p:sp>
        <p:nvSpPr>
          <p:cNvPr id="8" name="Title 8">
            <a:extLst>
              <a:ext uri="{FF2B5EF4-FFF2-40B4-BE49-F238E27FC236}">
                <a16:creationId xmlns:a16="http://schemas.microsoft.com/office/drawing/2014/main" id="{9EDF0D58-895B-6AA4-10FB-BDCC769FF6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8774" y="1971606"/>
            <a:ext cx="9580563" cy="900271"/>
          </a:xfrm>
        </p:spPr>
        <p:txBody>
          <a:bodyPr anchor="b" anchorCtr="0"/>
          <a:lstStyle>
            <a:lvl1pPr>
              <a:lnSpc>
                <a:spcPct val="90000"/>
              </a:lnSpc>
              <a:defRPr sz="4000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Section Break</a:t>
            </a:r>
            <a:endParaRPr lang="en-NL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BB0CDD6F-BE8E-19BE-F459-C2A902E85C3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38301" y="3051829"/>
            <a:ext cx="9585324" cy="38964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000" spc="-4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A subtitle goes here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482660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035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OTER">
            <a:extLst>
              <a:ext uri="{FF2B5EF4-FFF2-40B4-BE49-F238E27FC236}">
                <a16:creationId xmlns:a16="http://schemas.microsoft.com/office/drawing/2014/main" id="{BED2AB1E-D5EC-D89D-E07A-81EDED001A45}"/>
              </a:ext>
            </a:extLst>
          </p:cNvPr>
          <p:cNvSpPr/>
          <p:nvPr userDrawn="1"/>
        </p:nvSpPr>
        <p:spPr>
          <a:xfrm>
            <a:off x="0" y="4533900"/>
            <a:ext cx="12192000" cy="2324101"/>
          </a:xfrm>
          <a:prstGeom prst="rect">
            <a:avLst/>
          </a:prstGeom>
          <a:solidFill>
            <a:srgbClr val="374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  <p:sp>
        <p:nvSpPr>
          <p:cNvPr id="36" name="Date Placeholder 35">
            <a:extLst>
              <a:ext uri="{FF2B5EF4-FFF2-40B4-BE49-F238E27FC236}">
                <a16:creationId xmlns:a16="http://schemas.microsoft.com/office/drawing/2014/main" id="{5EF55110-8628-6007-60C7-104310058433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43AAA439-B185-4525-9328-AB9077342501}" type="datetime8">
              <a:rPr lang="en-NL" smtClean="0"/>
              <a:pPr/>
              <a:t>09/30/2026 14:54</a:t>
            </a:fld>
            <a:endParaRPr lang="en-NL" dirty="0"/>
          </a:p>
        </p:txBody>
      </p:sp>
      <p:sp>
        <p:nvSpPr>
          <p:cNvPr id="37" name="Footer Placeholder 36">
            <a:extLst>
              <a:ext uri="{FF2B5EF4-FFF2-40B4-BE49-F238E27FC236}">
                <a16:creationId xmlns:a16="http://schemas.microsoft.com/office/drawing/2014/main" id="{0EC1861F-15E7-42B0-2004-3F8242E9262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8376286" y="6950075"/>
            <a:ext cx="2842260" cy="187325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 dirty="0"/>
              <a:t>footer note test</a:t>
            </a:r>
          </a:p>
        </p:txBody>
      </p:sp>
      <p:sp>
        <p:nvSpPr>
          <p:cNvPr id="38" name="Slide Number Placeholder 37">
            <a:extLst>
              <a:ext uri="{FF2B5EF4-FFF2-40B4-BE49-F238E27FC236}">
                <a16:creationId xmlns:a16="http://schemas.microsoft.com/office/drawing/2014/main" id="{D92AA476-2D88-E42C-E0C9-F128647D0C3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6485021-C233-4270-ABCD-5A8D1B08901E}" type="slidenum">
              <a:rPr lang="en-NL" smtClean="0"/>
              <a:pPr/>
              <a:t>‹nr.›</a:t>
            </a:fld>
            <a:endParaRPr lang="en-NL" dirty="0"/>
          </a:p>
        </p:txBody>
      </p:sp>
      <p:sp>
        <p:nvSpPr>
          <p:cNvPr id="7" name="Title 8">
            <a:extLst>
              <a:ext uri="{FF2B5EF4-FFF2-40B4-BE49-F238E27FC236}">
                <a16:creationId xmlns:a16="http://schemas.microsoft.com/office/drawing/2014/main" id="{B508D9A9-414B-198B-504E-659F27F6FB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8775" y="1605050"/>
            <a:ext cx="4408488" cy="1400493"/>
          </a:xfrm>
        </p:spPr>
        <p:txBody>
          <a:bodyPr anchor="t" anchorCtr="0"/>
          <a:lstStyle>
            <a:lvl1pPr>
              <a:lnSpc>
                <a:spcPct val="90000"/>
              </a:lnSpc>
              <a:defRPr sz="4000" spc="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Thank you!</a:t>
            </a:r>
            <a:endParaRPr lang="en-NL" dirty="0"/>
          </a:p>
        </p:txBody>
      </p:sp>
      <p:sp>
        <p:nvSpPr>
          <p:cNvPr id="8" name="Text Placeholder 33">
            <a:extLst>
              <a:ext uri="{FF2B5EF4-FFF2-40B4-BE49-F238E27FC236}">
                <a16:creationId xmlns:a16="http://schemas.microsoft.com/office/drawing/2014/main" id="{E8ADCF06-5A88-0BED-D9B0-5EBD6F3C1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38297" y="5562600"/>
            <a:ext cx="10082216" cy="1066800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1600" spc="-2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nl-NL" dirty="0"/>
              <a:t>Naam Langeachternaam</a:t>
            </a:r>
            <a:br>
              <a:rPr lang="nl-NL" dirty="0"/>
            </a:br>
            <a:r>
              <a:rPr lang="nl-NL" dirty="0" err="1"/>
              <a:t>Function</a:t>
            </a:r>
            <a:br>
              <a:rPr lang="nl-NL" dirty="0"/>
            </a:br>
            <a:r>
              <a:rPr lang="nl-NL" dirty="0"/>
              <a:t>06 12 34 56</a:t>
            </a:r>
            <a:br>
              <a:rPr lang="nl-NL" dirty="0"/>
            </a:br>
            <a:r>
              <a:rPr lang="nl-NL" dirty="0"/>
              <a:t>Naam.langenachternaam@schiphol.com</a:t>
            </a:r>
            <a:endParaRPr lang="en-NL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C1C0E79-2B56-BE4D-03D7-CAC4AE37944F}"/>
              </a:ext>
            </a:extLst>
          </p:cNvPr>
          <p:cNvSpPr/>
          <p:nvPr userDrawn="1"/>
        </p:nvSpPr>
        <p:spPr>
          <a:xfrm>
            <a:off x="676189" y="4897438"/>
            <a:ext cx="2394672" cy="341543"/>
          </a:xfrm>
          <a:custGeom>
            <a:avLst/>
            <a:gdLst>
              <a:gd name="connsiteX0" fmla="*/ 0 w 1227446"/>
              <a:gd name="connsiteY0" fmla="*/ 139606 h 175066"/>
              <a:gd name="connsiteX1" fmla="*/ 33222 w 1227446"/>
              <a:gd name="connsiteY1" fmla="*/ 139606 h 175066"/>
              <a:gd name="connsiteX2" fmla="*/ 47966 w 1227446"/>
              <a:gd name="connsiteY2" fmla="*/ 114036 h 175066"/>
              <a:gd name="connsiteX3" fmla="*/ 96305 w 1227446"/>
              <a:gd name="connsiteY3" fmla="*/ 114036 h 175066"/>
              <a:gd name="connsiteX4" fmla="*/ 96305 w 1227446"/>
              <a:gd name="connsiteY4" fmla="*/ 139606 h 175066"/>
              <a:gd name="connsiteX5" fmla="*/ 129714 w 1227446"/>
              <a:gd name="connsiteY5" fmla="*/ 139606 h 175066"/>
              <a:gd name="connsiteX6" fmla="*/ 129714 w 1227446"/>
              <a:gd name="connsiteY6" fmla="*/ 7466 h 175066"/>
              <a:gd name="connsiteX7" fmla="*/ 77455 w 1227446"/>
              <a:gd name="connsiteY7" fmla="*/ 7466 h 175066"/>
              <a:gd name="connsiteX8" fmla="*/ 0 w 1227446"/>
              <a:gd name="connsiteY8" fmla="*/ 139606 h 175066"/>
              <a:gd name="connsiteX9" fmla="*/ 96305 w 1227446"/>
              <a:gd name="connsiteY9" fmla="*/ 32102 h 175066"/>
              <a:gd name="connsiteX10" fmla="*/ 96305 w 1227446"/>
              <a:gd name="connsiteY10" fmla="*/ 89027 h 175066"/>
              <a:gd name="connsiteX11" fmla="*/ 62524 w 1227446"/>
              <a:gd name="connsiteY11" fmla="*/ 89027 h 175066"/>
              <a:gd name="connsiteX12" fmla="*/ 95559 w 1227446"/>
              <a:gd name="connsiteY12" fmla="*/ 32102 h 175066"/>
              <a:gd name="connsiteX13" fmla="*/ 96305 w 1227446"/>
              <a:gd name="connsiteY13" fmla="*/ 32102 h 175066"/>
              <a:gd name="connsiteX14" fmla="*/ 250469 w 1227446"/>
              <a:gd name="connsiteY14" fmla="*/ 7466 h 175066"/>
              <a:gd name="connsiteX15" fmla="*/ 307020 w 1227446"/>
              <a:gd name="connsiteY15" fmla="*/ 7466 h 175066"/>
              <a:gd name="connsiteX16" fmla="*/ 307020 w 1227446"/>
              <a:gd name="connsiteY16" fmla="*/ 139606 h 175066"/>
              <a:gd name="connsiteX17" fmla="*/ 274545 w 1227446"/>
              <a:gd name="connsiteY17" fmla="*/ 139606 h 175066"/>
              <a:gd name="connsiteX18" fmla="*/ 274545 w 1227446"/>
              <a:gd name="connsiteY18" fmla="*/ 33222 h 175066"/>
              <a:gd name="connsiteX19" fmla="*/ 273425 w 1227446"/>
              <a:gd name="connsiteY19" fmla="*/ 33222 h 175066"/>
              <a:gd name="connsiteX20" fmla="*/ 243750 w 1227446"/>
              <a:gd name="connsiteY20" fmla="*/ 139606 h 175066"/>
              <a:gd name="connsiteX21" fmla="*/ 211275 w 1227446"/>
              <a:gd name="connsiteY21" fmla="*/ 139606 h 175066"/>
              <a:gd name="connsiteX22" fmla="*/ 181599 w 1227446"/>
              <a:gd name="connsiteY22" fmla="*/ 33222 h 175066"/>
              <a:gd name="connsiteX23" fmla="*/ 180479 w 1227446"/>
              <a:gd name="connsiteY23" fmla="*/ 33222 h 175066"/>
              <a:gd name="connsiteX24" fmla="*/ 180479 w 1227446"/>
              <a:gd name="connsiteY24" fmla="*/ 139606 h 175066"/>
              <a:gd name="connsiteX25" fmla="*/ 150244 w 1227446"/>
              <a:gd name="connsiteY25" fmla="*/ 139606 h 175066"/>
              <a:gd name="connsiteX26" fmla="*/ 150244 w 1227446"/>
              <a:gd name="connsiteY26" fmla="*/ 7466 h 175066"/>
              <a:gd name="connsiteX27" fmla="*/ 205676 w 1227446"/>
              <a:gd name="connsiteY27" fmla="*/ 7466 h 175066"/>
              <a:gd name="connsiteX28" fmla="*/ 223220 w 1227446"/>
              <a:gd name="connsiteY28" fmla="*/ 80068 h 175066"/>
              <a:gd name="connsiteX29" fmla="*/ 225739 w 1227446"/>
              <a:gd name="connsiteY29" fmla="*/ 92013 h 175066"/>
              <a:gd name="connsiteX30" fmla="*/ 227512 w 1227446"/>
              <a:gd name="connsiteY30" fmla="*/ 103211 h 175066"/>
              <a:gd name="connsiteX31" fmla="*/ 228445 w 1227446"/>
              <a:gd name="connsiteY31" fmla="*/ 103211 h 175066"/>
              <a:gd name="connsiteX32" fmla="*/ 230219 w 1227446"/>
              <a:gd name="connsiteY32" fmla="*/ 92013 h 175066"/>
              <a:gd name="connsiteX33" fmla="*/ 232738 w 1227446"/>
              <a:gd name="connsiteY33" fmla="*/ 80068 h 175066"/>
              <a:gd name="connsiteX34" fmla="*/ 250469 w 1227446"/>
              <a:gd name="connsiteY34" fmla="*/ 7466 h 175066"/>
              <a:gd name="connsiteX35" fmla="*/ 354800 w 1227446"/>
              <a:gd name="connsiteY35" fmla="*/ 42554 h 175066"/>
              <a:gd name="connsiteX36" fmla="*/ 357506 w 1227446"/>
              <a:gd name="connsiteY36" fmla="*/ 49553 h 175066"/>
              <a:gd name="connsiteX37" fmla="*/ 366091 w 1227446"/>
              <a:gd name="connsiteY37" fmla="*/ 54592 h 175066"/>
              <a:gd name="connsiteX38" fmla="*/ 381302 w 1227446"/>
              <a:gd name="connsiteY38" fmla="*/ 59164 h 175066"/>
              <a:gd name="connsiteX39" fmla="*/ 407712 w 1227446"/>
              <a:gd name="connsiteY39" fmla="*/ 68776 h 175066"/>
              <a:gd name="connsiteX40" fmla="*/ 421430 w 1227446"/>
              <a:gd name="connsiteY40" fmla="*/ 81748 h 175066"/>
              <a:gd name="connsiteX41" fmla="*/ 425536 w 1227446"/>
              <a:gd name="connsiteY41" fmla="*/ 99292 h 175066"/>
              <a:gd name="connsiteX42" fmla="*/ 418630 w 1227446"/>
              <a:gd name="connsiteY42" fmla="*/ 121222 h 175066"/>
              <a:gd name="connsiteX43" fmla="*/ 399313 w 1227446"/>
              <a:gd name="connsiteY43" fmla="*/ 136339 h 175066"/>
              <a:gd name="connsiteX44" fmla="*/ 370291 w 1227446"/>
              <a:gd name="connsiteY44" fmla="*/ 141845 h 175066"/>
              <a:gd name="connsiteX45" fmla="*/ 345375 w 1227446"/>
              <a:gd name="connsiteY45" fmla="*/ 138299 h 175066"/>
              <a:gd name="connsiteX46" fmla="*/ 327364 w 1227446"/>
              <a:gd name="connsiteY46" fmla="*/ 128034 h 175066"/>
              <a:gd name="connsiteX47" fmla="*/ 317472 w 1227446"/>
              <a:gd name="connsiteY47" fmla="*/ 111796 h 175066"/>
              <a:gd name="connsiteX48" fmla="*/ 346401 w 1227446"/>
              <a:gd name="connsiteY48" fmla="*/ 100412 h 175066"/>
              <a:gd name="connsiteX49" fmla="*/ 354986 w 1227446"/>
              <a:gd name="connsiteY49" fmla="*/ 112543 h 175066"/>
              <a:gd name="connsiteX50" fmla="*/ 370477 w 1227446"/>
              <a:gd name="connsiteY50" fmla="*/ 117209 h 175066"/>
              <a:gd name="connsiteX51" fmla="*/ 385875 w 1227446"/>
              <a:gd name="connsiteY51" fmla="*/ 113103 h 175066"/>
              <a:gd name="connsiteX52" fmla="*/ 391381 w 1227446"/>
              <a:gd name="connsiteY52" fmla="*/ 102651 h 175066"/>
              <a:gd name="connsiteX53" fmla="*/ 385129 w 1227446"/>
              <a:gd name="connsiteY53" fmla="*/ 92759 h 175066"/>
              <a:gd name="connsiteX54" fmla="*/ 364878 w 1227446"/>
              <a:gd name="connsiteY54" fmla="*/ 85667 h 175066"/>
              <a:gd name="connsiteX55" fmla="*/ 338562 w 1227446"/>
              <a:gd name="connsiteY55" fmla="*/ 75962 h 175066"/>
              <a:gd name="connsiteX56" fmla="*/ 324751 w 1227446"/>
              <a:gd name="connsiteY56" fmla="*/ 63084 h 175066"/>
              <a:gd name="connsiteX57" fmla="*/ 320645 w 1227446"/>
              <a:gd name="connsiteY57" fmla="*/ 45540 h 175066"/>
              <a:gd name="connsiteX58" fmla="*/ 334829 w 1227446"/>
              <a:gd name="connsiteY58" fmla="*/ 16144 h 175066"/>
              <a:gd name="connsiteX59" fmla="*/ 374210 w 1227446"/>
              <a:gd name="connsiteY59" fmla="*/ 5226 h 175066"/>
              <a:gd name="connsiteX60" fmla="*/ 407898 w 1227446"/>
              <a:gd name="connsiteY60" fmla="*/ 12878 h 175066"/>
              <a:gd name="connsiteX61" fmla="*/ 426096 w 1227446"/>
              <a:gd name="connsiteY61" fmla="*/ 35461 h 175066"/>
              <a:gd name="connsiteX62" fmla="*/ 396980 w 1227446"/>
              <a:gd name="connsiteY62" fmla="*/ 46473 h 175066"/>
              <a:gd name="connsiteX63" fmla="*/ 388301 w 1227446"/>
              <a:gd name="connsiteY63" fmla="*/ 34435 h 175066"/>
              <a:gd name="connsiteX64" fmla="*/ 373837 w 1227446"/>
              <a:gd name="connsiteY64" fmla="*/ 29862 h 175066"/>
              <a:gd name="connsiteX65" fmla="*/ 359932 w 1227446"/>
              <a:gd name="connsiteY65" fmla="*/ 33408 h 175066"/>
              <a:gd name="connsiteX66" fmla="*/ 354800 w 1227446"/>
              <a:gd name="connsiteY66" fmla="*/ 42554 h 175066"/>
              <a:gd name="connsiteX67" fmla="*/ 528877 w 1227446"/>
              <a:gd name="connsiteY67" fmla="*/ 41434 h 175066"/>
              <a:gd name="connsiteX68" fmla="*/ 531864 w 1227446"/>
              <a:gd name="connsiteY68" fmla="*/ 50299 h 175066"/>
              <a:gd name="connsiteX69" fmla="*/ 541289 w 1227446"/>
              <a:gd name="connsiteY69" fmla="*/ 56645 h 175066"/>
              <a:gd name="connsiteX70" fmla="*/ 557806 w 1227446"/>
              <a:gd name="connsiteY70" fmla="*/ 62337 h 175066"/>
              <a:gd name="connsiteX71" fmla="*/ 581230 w 1227446"/>
              <a:gd name="connsiteY71" fmla="*/ 71762 h 175066"/>
              <a:gd name="connsiteX72" fmla="*/ 594668 w 1227446"/>
              <a:gd name="connsiteY72" fmla="*/ 84361 h 175066"/>
              <a:gd name="connsiteX73" fmla="*/ 599054 w 1227446"/>
              <a:gd name="connsiteY73" fmla="*/ 101718 h 175066"/>
              <a:gd name="connsiteX74" fmla="*/ 592615 w 1227446"/>
              <a:gd name="connsiteY74" fmla="*/ 122528 h 175066"/>
              <a:gd name="connsiteX75" fmla="*/ 574697 w 1227446"/>
              <a:gd name="connsiteY75" fmla="*/ 136713 h 175066"/>
              <a:gd name="connsiteX76" fmla="*/ 547915 w 1227446"/>
              <a:gd name="connsiteY76" fmla="*/ 141845 h 175066"/>
              <a:gd name="connsiteX77" fmla="*/ 525425 w 1227446"/>
              <a:gd name="connsiteY77" fmla="*/ 138392 h 175066"/>
              <a:gd name="connsiteX78" fmla="*/ 508254 w 1227446"/>
              <a:gd name="connsiteY78" fmla="*/ 128501 h 175066"/>
              <a:gd name="connsiteX79" fmla="*/ 498082 w 1227446"/>
              <a:gd name="connsiteY79" fmla="*/ 113103 h 175066"/>
              <a:gd name="connsiteX80" fmla="*/ 520852 w 1227446"/>
              <a:gd name="connsiteY80" fmla="*/ 103211 h 175066"/>
              <a:gd name="connsiteX81" fmla="*/ 530931 w 1227446"/>
              <a:gd name="connsiteY81" fmla="*/ 116462 h 175066"/>
              <a:gd name="connsiteX82" fmla="*/ 548288 w 1227446"/>
              <a:gd name="connsiteY82" fmla="*/ 121502 h 175066"/>
              <a:gd name="connsiteX83" fmla="*/ 565645 w 1227446"/>
              <a:gd name="connsiteY83" fmla="*/ 116742 h 175066"/>
              <a:gd name="connsiteX84" fmla="*/ 571991 w 1227446"/>
              <a:gd name="connsiteY84" fmla="*/ 103958 h 175066"/>
              <a:gd name="connsiteX85" fmla="*/ 565179 w 1227446"/>
              <a:gd name="connsiteY85" fmla="*/ 91639 h 175066"/>
              <a:gd name="connsiteX86" fmla="*/ 543249 w 1227446"/>
              <a:gd name="connsiteY86" fmla="*/ 82867 h 175066"/>
              <a:gd name="connsiteX87" fmla="*/ 519732 w 1227446"/>
              <a:gd name="connsiteY87" fmla="*/ 73349 h 175066"/>
              <a:gd name="connsiteX88" fmla="*/ 506294 w 1227446"/>
              <a:gd name="connsiteY88" fmla="*/ 60751 h 175066"/>
              <a:gd name="connsiteX89" fmla="*/ 502002 w 1227446"/>
              <a:gd name="connsiteY89" fmla="*/ 43300 h 175066"/>
              <a:gd name="connsiteX90" fmla="*/ 515253 w 1227446"/>
              <a:gd name="connsiteY90" fmla="*/ 15584 h 175066"/>
              <a:gd name="connsiteX91" fmla="*/ 551461 w 1227446"/>
              <a:gd name="connsiteY91" fmla="*/ 5226 h 175066"/>
              <a:gd name="connsiteX92" fmla="*/ 582256 w 1227446"/>
              <a:gd name="connsiteY92" fmla="*/ 12598 h 175066"/>
              <a:gd name="connsiteX93" fmla="*/ 600173 w 1227446"/>
              <a:gd name="connsiteY93" fmla="*/ 33968 h 175066"/>
              <a:gd name="connsiteX94" fmla="*/ 577403 w 1227446"/>
              <a:gd name="connsiteY94" fmla="*/ 43673 h 175066"/>
              <a:gd name="connsiteX95" fmla="*/ 567232 w 1227446"/>
              <a:gd name="connsiteY95" fmla="*/ 30422 h 175066"/>
              <a:gd name="connsiteX96" fmla="*/ 551087 w 1227446"/>
              <a:gd name="connsiteY96" fmla="*/ 25569 h 175066"/>
              <a:gd name="connsiteX97" fmla="*/ 534850 w 1227446"/>
              <a:gd name="connsiteY97" fmla="*/ 29862 h 175066"/>
              <a:gd name="connsiteX98" fmla="*/ 528877 w 1227446"/>
              <a:gd name="connsiteY98" fmla="*/ 41434 h 175066"/>
              <a:gd name="connsiteX99" fmla="*/ 677255 w 1227446"/>
              <a:gd name="connsiteY99" fmla="*/ 110303 h 175066"/>
              <a:gd name="connsiteX100" fmla="*/ 697599 w 1227446"/>
              <a:gd name="connsiteY100" fmla="*/ 117956 h 175066"/>
              <a:gd name="connsiteX101" fmla="*/ 683321 w 1227446"/>
              <a:gd name="connsiteY101" fmla="*/ 135500 h 175066"/>
              <a:gd name="connsiteX102" fmla="*/ 658591 w 1227446"/>
              <a:gd name="connsiteY102" fmla="*/ 141845 h 175066"/>
              <a:gd name="connsiteX103" fmla="*/ 633115 w 1227446"/>
              <a:gd name="connsiteY103" fmla="*/ 135686 h 175066"/>
              <a:gd name="connsiteX104" fmla="*/ 616411 w 1227446"/>
              <a:gd name="connsiteY104" fmla="*/ 118235 h 175066"/>
              <a:gd name="connsiteX105" fmla="*/ 610439 w 1227446"/>
              <a:gd name="connsiteY105" fmla="*/ 91453 h 175066"/>
              <a:gd name="connsiteX106" fmla="*/ 616318 w 1227446"/>
              <a:gd name="connsiteY106" fmla="*/ 64950 h 175066"/>
              <a:gd name="connsiteX107" fmla="*/ 632835 w 1227446"/>
              <a:gd name="connsiteY107" fmla="*/ 47686 h 175066"/>
              <a:gd name="connsiteX108" fmla="*/ 658031 w 1227446"/>
              <a:gd name="connsiteY108" fmla="*/ 41620 h 175066"/>
              <a:gd name="connsiteX109" fmla="*/ 682481 w 1227446"/>
              <a:gd name="connsiteY109" fmla="*/ 47686 h 175066"/>
              <a:gd name="connsiteX110" fmla="*/ 696852 w 1227446"/>
              <a:gd name="connsiteY110" fmla="*/ 65137 h 175066"/>
              <a:gd name="connsiteX111" fmla="*/ 675949 w 1227446"/>
              <a:gd name="connsiteY111" fmla="*/ 72976 h 175066"/>
              <a:gd name="connsiteX112" fmla="*/ 668856 w 1227446"/>
              <a:gd name="connsiteY112" fmla="*/ 64110 h 175066"/>
              <a:gd name="connsiteX113" fmla="*/ 658218 w 1227446"/>
              <a:gd name="connsiteY113" fmla="*/ 61031 h 175066"/>
              <a:gd name="connsiteX114" fmla="*/ 641887 w 1227446"/>
              <a:gd name="connsiteY114" fmla="*/ 68776 h 175066"/>
              <a:gd name="connsiteX115" fmla="*/ 636008 w 1227446"/>
              <a:gd name="connsiteY115" fmla="*/ 91453 h 175066"/>
              <a:gd name="connsiteX116" fmla="*/ 642074 w 1227446"/>
              <a:gd name="connsiteY116" fmla="*/ 114223 h 175066"/>
              <a:gd name="connsiteX117" fmla="*/ 658778 w 1227446"/>
              <a:gd name="connsiteY117" fmla="*/ 122248 h 175066"/>
              <a:gd name="connsiteX118" fmla="*/ 669790 w 1227446"/>
              <a:gd name="connsiteY118" fmla="*/ 119169 h 175066"/>
              <a:gd name="connsiteX119" fmla="*/ 677255 w 1227446"/>
              <a:gd name="connsiteY119" fmla="*/ 110303 h 175066"/>
              <a:gd name="connsiteX120" fmla="*/ 789518 w 1227446"/>
              <a:gd name="connsiteY120" fmla="*/ 50952 h 175066"/>
              <a:gd name="connsiteX121" fmla="*/ 798010 w 1227446"/>
              <a:gd name="connsiteY121" fmla="*/ 77455 h 175066"/>
              <a:gd name="connsiteX122" fmla="*/ 798010 w 1227446"/>
              <a:gd name="connsiteY122" fmla="*/ 139606 h 175066"/>
              <a:gd name="connsiteX123" fmla="*/ 772814 w 1227446"/>
              <a:gd name="connsiteY123" fmla="*/ 139606 h 175066"/>
              <a:gd name="connsiteX124" fmla="*/ 772814 w 1227446"/>
              <a:gd name="connsiteY124" fmla="*/ 80441 h 175066"/>
              <a:gd name="connsiteX125" fmla="*/ 768615 w 1227446"/>
              <a:gd name="connsiteY125" fmla="*/ 66910 h 175066"/>
              <a:gd name="connsiteX126" fmla="*/ 755457 w 1227446"/>
              <a:gd name="connsiteY126" fmla="*/ 62524 h 175066"/>
              <a:gd name="connsiteX127" fmla="*/ 745565 w 1227446"/>
              <a:gd name="connsiteY127" fmla="*/ 64764 h 175066"/>
              <a:gd name="connsiteX128" fmla="*/ 738379 w 1227446"/>
              <a:gd name="connsiteY128" fmla="*/ 70923 h 175066"/>
              <a:gd name="connsiteX129" fmla="*/ 735673 w 1227446"/>
              <a:gd name="connsiteY129" fmla="*/ 79881 h 175066"/>
              <a:gd name="connsiteX130" fmla="*/ 735673 w 1227446"/>
              <a:gd name="connsiteY130" fmla="*/ 139606 h 175066"/>
              <a:gd name="connsiteX131" fmla="*/ 710477 w 1227446"/>
              <a:gd name="connsiteY131" fmla="*/ 139606 h 175066"/>
              <a:gd name="connsiteX132" fmla="*/ 710477 w 1227446"/>
              <a:gd name="connsiteY132" fmla="*/ 0 h 175066"/>
              <a:gd name="connsiteX133" fmla="*/ 735673 w 1227446"/>
              <a:gd name="connsiteY133" fmla="*/ 0 h 175066"/>
              <a:gd name="connsiteX134" fmla="*/ 735673 w 1227446"/>
              <a:gd name="connsiteY134" fmla="*/ 55432 h 175066"/>
              <a:gd name="connsiteX135" fmla="*/ 736606 w 1227446"/>
              <a:gd name="connsiteY135" fmla="*/ 55432 h 175066"/>
              <a:gd name="connsiteX136" fmla="*/ 747711 w 1227446"/>
              <a:gd name="connsiteY136" fmla="*/ 45260 h 175066"/>
              <a:gd name="connsiteX137" fmla="*/ 764789 w 1227446"/>
              <a:gd name="connsiteY137" fmla="*/ 41620 h 175066"/>
              <a:gd name="connsiteX138" fmla="*/ 789518 w 1227446"/>
              <a:gd name="connsiteY138" fmla="*/ 50952 h 175066"/>
              <a:gd name="connsiteX139" fmla="*/ 844185 w 1227446"/>
              <a:gd name="connsiteY139" fmla="*/ 6812 h 175066"/>
              <a:gd name="connsiteX140" fmla="*/ 848384 w 1227446"/>
              <a:gd name="connsiteY140" fmla="*/ 17171 h 175066"/>
              <a:gd name="connsiteX141" fmla="*/ 844185 w 1227446"/>
              <a:gd name="connsiteY141" fmla="*/ 27529 h 175066"/>
              <a:gd name="connsiteX142" fmla="*/ 833639 w 1227446"/>
              <a:gd name="connsiteY142" fmla="*/ 31915 h 175066"/>
              <a:gd name="connsiteX143" fmla="*/ 822908 w 1227446"/>
              <a:gd name="connsiteY143" fmla="*/ 27529 h 175066"/>
              <a:gd name="connsiteX144" fmla="*/ 818708 w 1227446"/>
              <a:gd name="connsiteY144" fmla="*/ 17171 h 175066"/>
              <a:gd name="connsiteX145" fmla="*/ 822908 w 1227446"/>
              <a:gd name="connsiteY145" fmla="*/ 6812 h 175066"/>
              <a:gd name="connsiteX146" fmla="*/ 833639 w 1227446"/>
              <a:gd name="connsiteY146" fmla="*/ 2613 h 175066"/>
              <a:gd name="connsiteX147" fmla="*/ 844185 w 1227446"/>
              <a:gd name="connsiteY147" fmla="*/ 6812 h 175066"/>
              <a:gd name="connsiteX148" fmla="*/ 820948 w 1227446"/>
              <a:gd name="connsiteY148" fmla="*/ 43860 h 175066"/>
              <a:gd name="connsiteX149" fmla="*/ 846144 w 1227446"/>
              <a:gd name="connsiteY149" fmla="*/ 43860 h 175066"/>
              <a:gd name="connsiteX150" fmla="*/ 846144 w 1227446"/>
              <a:gd name="connsiteY150" fmla="*/ 139606 h 175066"/>
              <a:gd name="connsiteX151" fmla="*/ 820948 w 1227446"/>
              <a:gd name="connsiteY151" fmla="*/ 139606 h 175066"/>
              <a:gd name="connsiteX152" fmla="*/ 820948 w 1227446"/>
              <a:gd name="connsiteY152" fmla="*/ 43860 h 175066"/>
              <a:gd name="connsiteX153" fmla="*/ 945996 w 1227446"/>
              <a:gd name="connsiteY153" fmla="*/ 47966 h 175066"/>
              <a:gd name="connsiteX154" fmla="*/ 923599 w 1227446"/>
              <a:gd name="connsiteY154" fmla="*/ 41620 h 175066"/>
              <a:gd name="connsiteX155" fmla="*/ 906988 w 1227446"/>
              <a:gd name="connsiteY155" fmla="*/ 45353 h 175066"/>
              <a:gd name="connsiteX156" fmla="*/ 895977 w 1227446"/>
              <a:gd name="connsiteY156" fmla="*/ 55618 h 175066"/>
              <a:gd name="connsiteX157" fmla="*/ 895044 w 1227446"/>
              <a:gd name="connsiteY157" fmla="*/ 55618 h 175066"/>
              <a:gd name="connsiteX158" fmla="*/ 895044 w 1227446"/>
              <a:gd name="connsiteY158" fmla="*/ 43860 h 175066"/>
              <a:gd name="connsiteX159" fmla="*/ 869847 w 1227446"/>
              <a:gd name="connsiteY159" fmla="*/ 43860 h 175066"/>
              <a:gd name="connsiteX160" fmla="*/ 869847 w 1227446"/>
              <a:gd name="connsiteY160" fmla="*/ 175067 h 175066"/>
              <a:gd name="connsiteX161" fmla="*/ 895044 w 1227446"/>
              <a:gd name="connsiteY161" fmla="*/ 175067 h 175066"/>
              <a:gd name="connsiteX162" fmla="*/ 895044 w 1227446"/>
              <a:gd name="connsiteY162" fmla="*/ 128034 h 175066"/>
              <a:gd name="connsiteX163" fmla="*/ 895977 w 1227446"/>
              <a:gd name="connsiteY163" fmla="*/ 128034 h 175066"/>
              <a:gd name="connsiteX164" fmla="*/ 906988 w 1227446"/>
              <a:gd name="connsiteY164" fmla="*/ 138206 h 175066"/>
              <a:gd name="connsiteX165" fmla="*/ 923786 w 1227446"/>
              <a:gd name="connsiteY165" fmla="*/ 141845 h 175066"/>
              <a:gd name="connsiteX166" fmla="*/ 946369 w 1227446"/>
              <a:gd name="connsiteY166" fmla="*/ 135686 h 175066"/>
              <a:gd name="connsiteX167" fmla="*/ 961207 w 1227446"/>
              <a:gd name="connsiteY167" fmla="*/ 118235 h 175066"/>
              <a:gd name="connsiteX168" fmla="*/ 966526 w 1227446"/>
              <a:gd name="connsiteY168" fmla="*/ 91826 h 175066"/>
              <a:gd name="connsiteX169" fmla="*/ 961114 w 1227446"/>
              <a:gd name="connsiteY169" fmla="*/ 65510 h 175066"/>
              <a:gd name="connsiteX170" fmla="*/ 945996 w 1227446"/>
              <a:gd name="connsiteY170" fmla="*/ 47966 h 175066"/>
              <a:gd name="connsiteX171" fmla="*/ 937784 w 1227446"/>
              <a:gd name="connsiteY171" fmla="*/ 107784 h 175066"/>
              <a:gd name="connsiteX172" fmla="*/ 929478 w 1227446"/>
              <a:gd name="connsiteY172" fmla="*/ 118329 h 175066"/>
              <a:gd name="connsiteX173" fmla="*/ 916880 w 1227446"/>
              <a:gd name="connsiteY173" fmla="*/ 122062 h 175066"/>
              <a:gd name="connsiteX174" fmla="*/ 905962 w 1227446"/>
              <a:gd name="connsiteY174" fmla="*/ 119449 h 175066"/>
              <a:gd name="connsiteX175" fmla="*/ 898030 w 1227446"/>
              <a:gd name="connsiteY175" fmla="*/ 112356 h 175066"/>
              <a:gd name="connsiteX176" fmla="*/ 895044 w 1227446"/>
              <a:gd name="connsiteY176" fmla="*/ 102465 h 175066"/>
              <a:gd name="connsiteX177" fmla="*/ 895044 w 1227446"/>
              <a:gd name="connsiteY177" fmla="*/ 81001 h 175066"/>
              <a:gd name="connsiteX178" fmla="*/ 898030 w 1227446"/>
              <a:gd name="connsiteY178" fmla="*/ 70923 h 175066"/>
              <a:gd name="connsiteX179" fmla="*/ 905962 w 1227446"/>
              <a:gd name="connsiteY179" fmla="*/ 63924 h 175066"/>
              <a:gd name="connsiteX180" fmla="*/ 916880 w 1227446"/>
              <a:gd name="connsiteY180" fmla="*/ 61404 h 175066"/>
              <a:gd name="connsiteX181" fmla="*/ 934238 w 1227446"/>
              <a:gd name="connsiteY181" fmla="*/ 69523 h 175066"/>
              <a:gd name="connsiteX182" fmla="*/ 940770 w 1227446"/>
              <a:gd name="connsiteY182" fmla="*/ 91826 h 175066"/>
              <a:gd name="connsiteX183" fmla="*/ 937784 w 1227446"/>
              <a:gd name="connsiteY183" fmla="*/ 107784 h 175066"/>
              <a:gd name="connsiteX184" fmla="*/ 1062925 w 1227446"/>
              <a:gd name="connsiteY184" fmla="*/ 50952 h 175066"/>
              <a:gd name="connsiteX185" fmla="*/ 1071417 w 1227446"/>
              <a:gd name="connsiteY185" fmla="*/ 77455 h 175066"/>
              <a:gd name="connsiteX186" fmla="*/ 1071417 w 1227446"/>
              <a:gd name="connsiteY186" fmla="*/ 139606 h 175066"/>
              <a:gd name="connsiteX187" fmla="*/ 1046221 w 1227446"/>
              <a:gd name="connsiteY187" fmla="*/ 139606 h 175066"/>
              <a:gd name="connsiteX188" fmla="*/ 1046221 w 1227446"/>
              <a:gd name="connsiteY188" fmla="*/ 80441 h 175066"/>
              <a:gd name="connsiteX189" fmla="*/ 1042021 w 1227446"/>
              <a:gd name="connsiteY189" fmla="*/ 66910 h 175066"/>
              <a:gd name="connsiteX190" fmla="*/ 1028863 w 1227446"/>
              <a:gd name="connsiteY190" fmla="*/ 62524 h 175066"/>
              <a:gd name="connsiteX191" fmla="*/ 1018972 w 1227446"/>
              <a:gd name="connsiteY191" fmla="*/ 64764 h 175066"/>
              <a:gd name="connsiteX192" fmla="*/ 1011786 w 1227446"/>
              <a:gd name="connsiteY192" fmla="*/ 70923 h 175066"/>
              <a:gd name="connsiteX193" fmla="*/ 1009080 w 1227446"/>
              <a:gd name="connsiteY193" fmla="*/ 79881 h 175066"/>
              <a:gd name="connsiteX194" fmla="*/ 1009080 w 1227446"/>
              <a:gd name="connsiteY194" fmla="*/ 139606 h 175066"/>
              <a:gd name="connsiteX195" fmla="*/ 983883 w 1227446"/>
              <a:gd name="connsiteY195" fmla="*/ 139606 h 175066"/>
              <a:gd name="connsiteX196" fmla="*/ 983883 w 1227446"/>
              <a:gd name="connsiteY196" fmla="*/ 0 h 175066"/>
              <a:gd name="connsiteX197" fmla="*/ 1009080 w 1227446"/>
              <a:gd name="connsiteY197" fmla="*/ 0 h 175066"/>
              <a:gd name="connsiteX198" fmla="*/ 1009080 w 1227446"/>
              <a:gd name="connsiteY198" fmla="*/ 55432 h 175066"/>
              <a:gd name="connsiteX199" fmla="*/ 1010013 w 1227446"/>
              <a:gd name="connsiteY199" fmla="*/ 55432 h 175066"/>
              <a:gd name="connsiteX200" fmla="*/ 1021118 w 1227446"/>
              <a:gd name="connsiteY200" fmla="*/ 45260 h 175066"/>
              <a:gd name="connsiteX201" fmla="*/ 1038195 w 1227446"/>
              <a:gd name="connsiteY201" fmla="*/ 41620 h 175066"/>
              <a:gd name="connsiteX202" fmla="*/ 1062925 w 1227446"/>
              <a:gd name="connsiteY202" fmla="*/ 50952 h 175066"/>
              <a:gd name="connsiteX203" fmla="*/ 1162683 w 1227446"/>
              <a:gd name="connsiteY203" fmla="*/ 47686 h 175066"/>
              <a:gd name="connsiteX204" fmla="*/ 1136554 w 1227446"/>
              <a:gd name="connsiteY204" fmla="*/ 41620 h 175066"/>
              <a:gd name="connsiteX205" fmla="*/ 1110424 w 1227446"/>
              <a:gd name="connsiteY205" fmla="*/ 47686 h 175066"/>
              <a:gd name="connsiteX206" fmla="*/ 1093347 w 1227446"/>
              <a:gd name="connsiteY206" fmla="*/ 64950 h 175066"/>
              <a:gd name="connsiteX207" fmla="*/ 1087281 w 1227446"/>
              <a:gd name="connsiteY207" fmla="*/ 91639 h 175066"/>
              <a:gd name="connsiteX208" fmla="*/ 1093347 w 1227446"/>
              <a:gd name="connsiteY208" fmla="*/ 118235 h 175066"/>
              <a:gd name="connsiteX209" fmla="*/ 1110424 w 1227446"/>
              <a:gd name="connsiteY209" fmla="*/ 135686 h 175066"/>
              <a:gd name="connsiteX210" fmla="*/ 1136554 w 1227446"/>
              <a:gd name="connsiteY210" fmla="*/ 141845 h 175066"/>
              <a:gd name="connsiteX211" fmla="*/ 1162496 w 1227446"/>
              <a:gd name="connsiteY211" fmla="*/ 135686 h 175066"/>
              <a:gd name="connsiteX212" fmla="*/ 1179574 w 1227446"/>
              <a:gd name="connsiteY212" fmla="*/ 118235 h 175066"/>
              <a:gd name="connsiteX213" fmla="*/ 1185640 w 1227446"/>
              <a:gd name="connsiteY213" fmla="*/ 91639 h 175066"/>
              <a:gd name="connsiteX214" fmla="*/ 1179667 w 1227446"/>
              <a:gd name="connsiteY214" fmla="*/ 64950 h 175066"/>
              <a:gd name="connsiteX215" fmla="*/ 1162683 w 1227446"/>
              <a:gd name="connsiteY215" fmla="*/ 47686 h 175066"/>
              <a:gd name="connsiteX216" fmla="*/ 1153445 w 1227446"/>
              <a:gd name="connsiteY216" fmla="*/ 114129 h 175066"/>
              <a:gd name="connsiteX217" fmla="*/ 1136554 w 1227446"/>
              <a:gd name="connsiteY217" fmla="*/ 122248 h 175066"/>
              <a:gd name="connsiteX218" fmla="*/ 1119476 w 1227446"/>
              <a:gd name="connsiteY218" fmla="*/ 114223 h 175066"/>
              <a:gd name="connsiteX219" fmla="*/ 1113411 w 1227446"/>
              <a:gd name="connsiteY219" fmla="*/ 91639 h 175066"/>
              <a:gd name="connsiteX220" fmla="*/ 1119476 w 1227446"/>
              <a:gd name="connsiteY220" fmla="*/ 69056 h 175066"/>
              <a:gd name="connsiteX221" fmla="*/ 1136554 w 1227446"/>
              <a:gd name="connsiteY221" fmla="*/ 61031 h 175066"/>
              <a:gd name="connsiteX222" fmla="*/ 1153538 w 1227446"/>
              <a:gd name="connsiteY222" fmla="*/ 69056 h 175066"/>
              <a:gd name="connsiteX223" fmla="*/ 1159697 w 1227446"/>
              <a:gd name="connsiteY223" fmla="*/ 91639 h 175066"/>
              <a:gd name="connsiteX224" fmla="*/ 1153445 w 1227446"/>
              <a:gd name="connsiteY224" fmla="*/ 114129 h 175066"/>
              <a:gd name="connsiteX225" fmla="*/ 1227447 w 1227446"/>
              <a:gd name="connsiteY225" fmla="*/ 0 h 175066"/>
              <a:gd name="connsiteX226" fmla="*/ 1227447 w 1227446"/>
              <a:gd name="connsiteY226" fmla="*/ 139606 h 175066"/>
              <a:gd name="connsiteX227" fmla="*/ 1202250 w 1227446"/>
              <a:gd name="connsiteY227" fmla="*/ 139606 h 175066"/>
              <a:gd name="connsiteX228" fmla="*/ 1202250 w 1227446"/>
              <a:gd name="connsiteY228" fmla="*/ 0 h 175066"/>
              <a:gd name="connsiteX229" fmla="*/ 1227447 w 1227446"/>
              <a:gd name="connsiteY229" fmla="*/ 0 h 17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</a:cxnLst>
            <a:rect l="l" t="t" r="r" b="b"/>
            <a:pathLst>
              <a:path w="1227446" h="175066">
                <a:moveTo>
                  <a:pt x="0" y="139606"/>
                </a:moveTo>
                <a:lnTo>
                  <a:pt x="33222" y="139606"/>
                </a:lnTo>
                <a:lnTo>
                  <a:pt x="47966" y="114036"/>
                </a:lnTo>
                <a:lnTo>
                  <a:pt x="96305" y="114036"/>
                </a:lnTo>
                <a:lnTo>
                  <a:pt x="96305" y="139606"/>
                </a:lnTo>
                <a:lnTo>
                  <a:pt x="129714" y="139606"/>
                </a:lnTo>
                <a:lnTo>
                  <a:pt x="129714" y="7466"/>
                </a:lnTo>
                <a:lnTo>
                  <a:pt x="77455" y="7466"/>
                </a:lnTo>
                <a:lnTo>
                  <a:pt x="0" y="139606"/>
                </a:lnTo>
                <a:close/>
                <a:moveTo>
                  <a:pt x="96305" y="32102"/>
                </a:moveTo>
                <a:lnTo>
                  <a:pt x="96305" y="89027"/>
                </a:lnTo>
                <a:lnTo>
                  <a:pt x="62524" y="89027"/>
                </a:lnTo>
                <a:lnTo>
                  <a:pt x="95559" y="32102"/>
                </a:lnTo>
                <a:lnTo>
                  <a:pt x="96305" y="32102"/>
                </a:lnTo>
                <a:close/>
                <a:moveTo>
                  <a:pt x="250469" y="7466"/>
                </a:moveTo>
                <a:lnTo>
                  <a:pt x="307020" y="7466"/>
                </a:lnTo>
                <a:lnTo>
                  <a:pt x="307020" y="139606"/>
                </a:lnTo>
                <a:lnTo>
                  <a:pt x="274545" y="139606"/>
                </a:lnTo>
                <a:lnTo>
                  <a:pt x="274545" y="33222"/>
                </a:lnTo>
                <a:lnTo>
                  <a:pt x="273425" y="33222"/>
                </a:lnTo>
                <a:lnTo>
                  <a:pt x="243750" y="139606"/>
                </a:lnTo>
                <a:lnTo>
                  <a:pt x="211275" y="139606"/>
                </a:lnTo>
                <a:lnTo>
                  <a:pt x="181599" y="33222"/>
                </a:lnTo>
                <a:lnTo>
                  <a:pt x="180479" y="33222"/>
                </a:lnTo>
                <a:lnTo>
                  <a:pt x="180479" y="139606"/>
                </a:lnTo>
                <a:lnTo>
                  <a:pt x="150244" y="139606"/>
                </a:lnTo>
                <a:lnTo>
                  <a:pt x="150244" y="7466"/>
                </a:lnTo>
                <a:lnTo>
                  <a:pt x="205676" y="7466"/>
                </a:lnTo>
                <a:lnTo>
                  <a:pt x="223220" y="80068"/>
                </a:lnTo>
                <a:cubicBezTo>
                  <a:pt x="224209" y="84305"/>
                  <a:pt x="225049" y="88280"/>
                  <a:pt x="225739" y="92013"/>
                </a:cubicBezTo>
                <a:cubicBezTo>
                  <a:pt x="226430" y="95746"/>
                  <a:pt x="227008" y="99478"/>
                  <a:pt x="227512" y="103211"/>
                </a:cubicBezTo>
                <a:lnTo>
                  <a:pt x="228445" y="103211"/>
                </a:lnTo>
                <a:cubicBezTo>
                  <a:pt x="228949" y="99478"/>
                  <a:pt x="229528" y="95746"/>
                  <a:pt x="230219" y="92013"/>
                </a:cubicBezTo>
                <a:cubicBezTo>
                  <a:pt x="230909" y="88280"/>
                  <a:pt x="231749" y="84305"/>
                  <a:pt x="232738" y="80068"/>
                </a:cubicBezTo>
                <a:lnTo>
                  <a:pt x="250469" y="7466"/>
                </a:lnTo>
                <a:close/>
                <a:moveTo>
                  <a:pt x="354800" y="42554"/>
                </a:moveTo>
                <a:cubicBezTo>
                  <a:pt x="354800" y="45297"/>
                  <a:pt x="355696" y="47630"/>
                  <a:pt x="357506" y="49553"/>
                </a:cubicBezTo>
                <a:cubicBezTo>
                  <a:pt x="359316" y="51475"/>
                  <a:pt x="362172" y="53155"/>
                  <a:pt x="366091" y="54592"/>
                </a:cubicBezTo>
                <a:cubicBezTo>
                  <a:pt x="370011" y="56029"/>
                  <a:pt x="375087" y="57541"/>
                  <a:pt x="381302" y="59164"/>
                </a:cubicBezTo>
                <a:cubicBezTo>
                  <a:pt x="392501" y="61908"/>
                  <a:pt x="401310" y="65100"/>
                  <a:pt x="407712" y="68776"/>
                </a:cubicBezTo>
                <a:cubicBezTo>
                  <a:pt x="414113" y="72453"/>
                  <a:pt x="418686" y="76764"/>
                  <a:pt x="421430" y="81748"/>
                </a:cubicBezTo>
                <a:cubicBezTo>
                  <a:pt x="424173" y="86731"/>
                  <a:pt x="425536" y="92573"/>
                  <a:pt x="425536" y="99292"/>
                </a:cubicBezTo>
                <a:cubicBezTo>
                  <a:pt x="425536" y="107504"/>
                  <a:pt x="423240" y="114820"/>
                  <a:pt x="418630" y="121222"/>
                </a:cubicBezTo>
                <a:cubicBezTo>
                  <a:pt x="414020" y="127623"/>
                  <a:pt x="407581" y="132663"/>
                  <a:pt x="399313" y="136339"/>
                </a:cubicBezTo>
                <a:cubicBezTo>
                  <a:pt x="391045" y="140016"/>
                  <a:pt x="381358" y="141845"/>
                  <a:pt x="370291" y="141845"/>
                </a:cubicBezTo>
                <a:cubicBezTo>
                  <a:pt x="360959" y="141845"/>
                  <a:pt x="352653" y="140669"/>
                  <a:pt x="345375" y="138299"/>
                </a:cubicBezTo>
                <a:cubicBezTo>
                  <a:pt x="338096" y="135929"/>
                  <a:pt x="332086" y="132513"/>
                  <a:pt x="327364" y="128034"/>
                </a:cubicBezTo>
                <a:cubicBezTo>
                  <a:pt x="322642" y="123555"/>
                  <a:pt x="319338" y="118142"/>
                  <a:pt x="317472" y="111796"/>
                </a:cubicBezTo>
                <a:lnTo>
                  <a:pt x="346401" y="100412"/>
                </a:lnTo>
                <a:cubicBezTo>
                  <a:pt x="347763" y="105395"/>
                  <a:pt x="350638" y="109426"/>
                  <a:pt x="354986" y="112543"/>
                </a:cubicBezTo>
                <a:cubicBezTo>
                  <a:pt x="359335" y="115660"/>
                  <a:pt x="364505" y="117209"/>
                  <a:pt x="370477" y="117209"/>
                </a:cubicBezTo>
                <a:cubicBezTo>
                  <a:pt x="377066" y="117209"/>
                  <a:pt x="382198" y="115847"/>
                  <a:pt x="385875" y="113103"/>
                </a:cubicBezTo>
                <a:cubicBezTo>
                  <a:pt x="389552" y="110359"/>
                  <a:pt x="391381" y="106888"/>
                  <a:pt x="391381" y="102651"/>
                </a:cubicBezTo>
                <a:cubicBezTo>
                  <a:pt x="391381" y="98414"/>
                  <a:pt x="389291" y="94999"/>
                  <a:pt x="385129" y="92759"/>
                </a:cubicBezTo>
                <a:cubicBezTo>
                  <a:pt x="380966" y="90520"/>
                  <a:pt x="374210" y="88149"/>
                  <a:pt x="364878" y="85667"/>
                </a:cubicBezTo>
                <a:cubicBezTo>
                  <a:pt x="353811" y="82811"/>
                  <a:pt x="345039" y="79564"/>
                  <a:pt x="338562" y="75962"/>
                </a:cubicBezTo>
                <a:cubicBezTo>
                  <a:pt x="332086" y="72360"/>
                  <a:pt x="327495" y="68067"/>
                  <a:pt x="324751" y="63084"/>
                </a:cubicBezTo>
                <a:cubicBezTo>
                  <a:pt x="322007" y="58101"/>
                  <a:pt x="320645" y="52259"/>
                  <a:pt x="320645" y="45540"/>
                </a:cubicBezTo>
                <a:cubicBezTo>
                  <a:pt x="320645" y="33222"/>
                  <a:pt x="325367" y="23423"/>
                  <a:pt x="334829" y="16144"/>
                </a:cubicBezTo>
                <a:cubicBezTo>
                  <a:pt x="344292" y="8865"/>
                  <a:pt x="357413" y="5226"/>
                  <a:pt x="374210" y="5226"/>
                </a:cubicBezTo>
                <a:cubicBezTo>
                  <a:pt x="387891" y="5226"/>
                  <a:pt x="399126" y="7783"/>
                  <a:pt x="407898" y="12878"/>
                </a:cubicBezTo>
                <a:cubicBezTo>
                  <a:pt x="416670" y="17973"/>
                  <a:pt x="422736" y="25513"/>
                  <a:pt x="426096" y="35461"/>
                </a:cubicBezTo>
                <a:lnTo>
                  <a:pt x="396980" y="46473"/>
                </a:lnTo>
                <a:cubicBezTo>
                  <a:pt x="395487" y="41490"/>
                  <a:pt x="392594" y="37477"/>
                  <a:pt x="388301" y="34435"/>
                </a:cubicBezTo>
                <a:cubicBezTo>
                  <a:pt x="384009" y="31393"/>
                  <a:pt x="379193" y="29862"/>
                  <a:pt x="373837" y="29862"/>
                </a:cubicBezTo>
                <a:cubicBezTo>
                  <a:pt x="367995" y="29862"/>
                  <a:pt x="363348" y="31038"/>
                  <a:pt x="359932" y="33408"/>
                </a:cubicBezTo>
                <a:cubicBezTo>
                  <a:pt x="356517" y="35779"/>
                  <a:pt x="354800" y="38821"/>
                  <a:pt x="354800" y="42554"/>
                </a:cubicBezTo>
                <a:close/>
                <a:moveTo>
                  <a:pt x="528877" y="41434"/>
                </a:moveTo>
                <a:cubicBezTo>
                  <a:pt x="528877" y="44924"/>
                  <a:pt x="529867" y="47873"/>
                  <a:pt x="531864" y="50299"/>
                </a:cubicBezTo>
                <a:cubicBezTo>
                  <a:pt x="533861" y="52725"/>
                  <a:pt x="536996" y="54834"/>
                  <a:pt x="541289" y="56645"/>
                </a:cubicBezTo>
                <a:cubicBezTo>
                  <a:pt x="545582" y="58455"/>
                  <a:pt x="551087" y="60340"/>
                  <a:pt x="557806" y="62337"/>
                </a:cubicBezTo>
                <a:cubicBezTo>
                  <a:pt x="567381" y="65081"/>
                  <a:pt x="575201" y="68216"/>
                  <a:pt x="581230" y="71762"/>
                </a:cubicBezTo>
                <a:cubicBezTo>
                  <a:pt x="587258" y="75309"/>
                  <a:pt x="591737" y="79508"/>
                  <a:pt x="594668" y="84361"/>
                </a:cubicBezTo>
                <a:cubicBezTo>
                  <a:pt x="597598" y="89213"/>
                  <a:pt x="599054" y="94999"/>
                  <a:pt x="599054" y="101718"/>
                </a:cubicBezTo>
                <a:cubicBezTo>
                  <a:pt x="599054" y="109557"/>
                  <a:pt x="596907" y="116500"/>
                  <a:pt x="592615" y="122528"/>
                </a:cubicBezTo>
                <a:cubicBezTo>
                  <a:pt x="588322" y="128557"/>
                  <a:pt x="582349" y="133297"/>
                  <a:pt x="574697" y="136713"/>
                </a:cubicBezTo>
                <a:cubicBezTo>
                  <a:pt x="567045" y="140128"/>
                  <a:pt x="558124" y="141845"/>
                  <a:pt x="547915" y="141845"/>
                </a:cubicBezTo>
                <a:cubicBezTo>
                  <a:pt x="539703" y="141845"/>
                  <a:pt x="532200" y="140688"/>
                  <a:pt x="525425" y="138392"/>
                </a:cubicBezTo>
                <a:cubicBezTo>
                  <a:pt x="518650" y="136097"/>
                  <a:pt x="512920" y="132793"/>
                  <a:pt x="508254" y="128501"/>
                </a:cubicBezTo>
                <a:cubicBezTo>
                  <a:pt x="503588" y="124208"/>
                  <a:pt x="500191" y="119075"/>
                  <a:pt x="498082" y="113103"/>
                </a:cubicBezTo>
                <a:lnTo>
                  <a:pt x="520852" y="103211"/>
                </a:lnTo>
                <a:cubicBezTo>
                  <a:pt x="522588" y="108680"/>
                  <a:pt x="525947" y="113103"/>
                  <a:pt x="530931" y="116462"/>
                </a:cubicBezTo>
                <a:cubicBezTo>
                  <a:pt x="535914" y="119822"/>
                  <a:pt x="541700" y="121502"/>
                  <a:pt x="548288" y="121502"/>
                </a:cubicBezTo>
                <a:cubicBezTo>
                  <a:pt x="555623" y="121502"/>
                  <a:pt x="561409" y="119915"/>
                  <a:pt x="565645" y="116742"/>
                </a:cubicBezTo>
                <a:cubicBezTo>
                  <a:pt x="569882" y="113570"/>
                  <a:pt x="571991" y="109314"/>
                  <a:pt x="571991" y="103958"/>
                </a:cubicBezTo>
                <a:cubicBezTo>
                  <a:pt x="571991" y="98601"/>
                  <a:pt x="569714" y="94495"/>
                  <a:pt x="565179" y="91639"/>
                </a:cubicBezTo>
                <a:cubicBezTo>
                  <a:pt x="560643" y="88784"/>
                  <a:pt x="553327" y="85854"/>
                  <a:pt x="543249" y="82867"/>
                </a:cubicBezTo>
                <a:cubicBezTo>
                  <a:pt x="533674" y="80012"/>
                  <a:pt x="525835" y="76839"/>
                  <a:pt x="519732" y="73349"/>
                </a:cubicBezTo>
                <a:cubicBezTo>
                  <a:pt x="513629" y="69859"/>
                  <a:pt x="509150" y="65659"/>
                  <a:pt x="506294" y="60751"/>
                </a:cubicBezTo>
                <a:cubicBezTo>
                  <a:pt x="503439" y="55842"/>
                  <a:pt x="502002" y="50019"/>
                  <a:pt x="502002" y="43300"/>
                </a:cubicBezTo>
                <a:cubicBezTo>
                  <a:pt x="502002" y="31729"/>
                  <a:pt x="506425" y="22490"/>
                  <a:pt x="515253" y="15584"/>
                </a:cubicBezTo>
                <a:cubicBezTo>
                  <a:pt x="524081" y="8679"/>
                  <a:pt x="536156" y="5226"/>
                  <a:pt x="551461" y="5226"/>
                </a:cubicBezTo>
                <a:cubicBezTo>
                  <a:pt x="563536" y="5226"/>
                  <a:pt x="573801" y="7689"/>
                  <a:pt x="582256" y="12598"/>
                </a:cubicBezTo>
                <a:cubicBezTo>
                  <a:pt x="590711" y="17507"/>
                  <a:pt x="596683" y="24636"/>
                  <a:pt x="600173" y="33968"/>
                </a:cubicBezTo>
                <a:lnTo>
                  <a:pt x="577403" y="43673"/>
                </a:lnTo>
                <a:cubicBezTo>
                  <a:pt x="575294" y="38074"/>
                  <a:pt x="571898" y="33651"/>
                  <a:pt x="567232" y="30422"/>
                </a:cubicBezTo>
                <a:cubicBezTo>
                  <a:pt x="562566" y="27193"/>
                  <a:pt x="557191" y="25569"/>
                  <a:pt x="551087" y="25569"/>
                </a:cubicBezTo>
                <a:cubicBezTo>
                  <a:pt x="544238" y="25569"/>
                  <a:pt x="538825" y="27007"/>
                  <a:pt x="534850" y="29862"/>
                </a:cubicBezTo>
                <a:cubicBezTo>
                  <a:pt x="530875" y="32718"/>
                  <a:pt x="528877" y="36581"/>
                  <a:pt x="528877" y="41434"/>
                </a:cubicBezTo>
                <a:close/>
                <a:moveTo>
                  <a:pt x="677255" y="110303"/>
                </a:moveTo>
                <a:lnTo>
                  <a:pt x="697599" y="117956"/>
                </a:lnTo>
                <a:cubicBezTo>
                  <a:pt x="694986" y="125421"/>
                  <a:pt x="690226" y="131263"/>
                  <a:pt x="683321" y="135500"/>
                </a:cubicBezTo>
                <a:cubicBezTo>
                  <a:pt x="676415" y="139736"/>
                  <a:pt x="668166" y="141845"/>
                  <a:pt x="658591" y="141845"/>
                </a:cubicBezTo>
                <a:cubicBezTo>
                  <a:pt x="649017" y="141845"/>
                  <a:pt x="640263" y="139792"/>
                  <a:pt x="633115" y="135686"/>
                </a:cubicBezTo>
                <a:cubicBezTo>
                  <a:pt x="625967" y="131580"/>
                  <a:pt x="620386" y="125757"/>
                  <a:pt x="616411" y="118235"/>
                </a:cubicBezTo>
                <a:cubicBezTo>
                  <a:pt x="612436" y="110714"/>
                  <a:pt x="610439" y="101774"/>
                  <a:pt x="610439" y="91453"/>
                </a:cubicBezTo>
                <a:cubicBezTo>
                  <a:pt x="610439" y="81132"/>
                  <a:pt x="612398" y="72416"/>
                  <a:pt x="616318" y="64950"/>
                </a:cubicBezTo>
                <a:cubicBezTo>
                  <a:pt x="620237" y="57485"/>
                  <a:pt x="625743" y="51736"/>
                  <a:pt x="632835" y="47686"/>
                </a:cubicBezTo>
                <a:cubicBezTo>
                  <a:pt x="639927" y="43636"/>
                  <a:pt x="648326" y="41620"/>
                  <a:pt x="658031" y="41620"/>
                </a:cubicBezTo>
                <a:cubicBezTo>
                  <a:pt x="667737" y="41620"/>
                  <a:pt x="675762" y="43636"/>
                  <a:pt x="682481" y="47686"/>
                </a:cubicBezTo>
                <a:cubicBezTo>
                  <a:pt x="689200" y="51736"/>
                  <a:pt x="693997" y="57541"/>
                  <a:pt x="696852" y="65137"/>
                </a:cubicBezTo>
                <a:lnTo>
                  <a:pt x="675949" y="72976"/>
                </a:lnTo>
                <a:cubicBezTo>
                  <a:pt x="674082" y="69112"/>
                  <a:pt x="671712" y="66163"/>
                  <a:pt x="668856" y="64110"/>
                </a:cubicBezTo>
                <a:cubicBezTo>
                  <a:pt x="666001" y="62057"/>
                  <a:pt x="662455" y="61031"/>
                  <a:pt x="658218" y="61031"/>
                </a:cubicBezTo>
                <a:cubicBezTo>
                  <a:pt x="651256" y="61031"/>
                  <a:pt x="645806" y="63606"/>
                  <a:pt x="641887" y="68776"/>
                </a:cubicBezTo>
                <a:cubicBezTo>
                  <a:pt x="637968" y="73946"/>
                  <a:pt x="636008" y="81505"/>
                  <a:pt x="636008" y="91453"/>
                </a:cubicBezTo>
                <a:cubicBezTo>
                  <a:pt x="636008" y="101401"/>
                  <a:pt x="638024" y="108866"/>
                  <a:pt x="642074" y="114223"/>
                </a:cubicBezTo>
                <a:cubicBezTo>
                  <a:pt x="646124" y="119579"/>
                  <a:pt x="651686" y="122248"/>
                  <a:pt x="658778" y="122248"/>
                </a:cubicBezTo>
                <a:cubicBezTo>
                  <a:pt x="663015" y="122248"/>
                  <a:pt x="666673" y="121222"/>
                  <a:pt x="669790" y="119169"/>
                </a:cubicBezTo>
                <a:cubicBezTo>
                  <a:pt x="672906" y="117116"/>
                  <a:pt x="675389" y="114167"/>
                  <a:pt x="677255" y="110303"/>
                </a:cubicBezTo>
                <a:close/>
                <a:moveTo>
                  <a:pt x="789518" y="50952"/>
                </a:moveTo>
                <a:cubicBezTo>
                  <a:pt x="795173" y="57167"/>
                  <a:pt x="798010" y="66014"/>
                  <a:pt x="798010" y="77455"/>
                </a:cubicBezTo>
                <a:lnTo>
                  <a:pt x="798010" y="139606"/>
                </a:lnTo>
                <a:lnTo>
                  <a:pt x="772814" y="139606"/>
                </a:lnTo>
                <a:lnTo>
                  <a:pt x="772814" y="80441"/>
                </a:lnTo>
                <a:cubicBezTo>
                  <a:pt x="772814" y="74338"/>
                  <a:pt x="771414" y="69840"/>
                  <a:pt x="768615" y="66910"/>
                </a:cubicBezTo>
                <a:cubicBezTo>
                  <a:pt x="765815" y="63980"/>
                  <a:pt x="761429" y="62524"/>
                  <a:pt x="755457" y="62524"/>
                </a:cubicBezTo>
                <a:cubicBezTo>
                  <a:pt x="751855" y="62524"/>
                  <a:pt x="748551" y="63270"/>
                  <a:pt x="745565" y="64764"/>
                </a:cubicBezTo>
                <a:cubicBezTo>
                  <a:pt x="742579" y="66257"/>
                  <a:pt x="740190" y="68310"/>
                  <a:pt x="738379" y="70923"/>
                </a:cubicBezTo>
                <a:cubicBezTo>
                  <a:pt x="736569" y="73536"/>
                  <a:pt x="735673" y="76522"/>
                  <a:pt x="735673" y="79881"/>
                </a:cubicBezTo>
                <a:lnTo>
                  <a:pt x="735673" y="139606"/>
                </a:lnTo>
                <a:lnTo>
                  <a:pt x="710477" y="139606"/>
                </a:lnTo>
                <a:lnTo>
                  <a:pt x="710477" y="0"/>
                </a:lnTo>
                <a:lnTo>
                  <a:pt x="735673" y="0"/>
                </a:lnTo>
                <a:lnTo>
                  <a:pt x="735673" y="55432"/>
                </a:lnTo>
                <a:lnTo>
                  <a:pt x="736606" y="55432"/>
                </a:lnTo>
                <a:cubicBezTo>
                  <a:pt x="739219" y="51083"/>
                  <a:pt x="742914" y="47686"/>
                  <a:pt x="747711" y="45260"/>
                </a:cubicBezTo>
                <a:cubicBezTo>
                  <a:pt x="752508" y="42834"/>
                  <a:pt x="758200" y="41620"/>
                  <a:pt x="764789" y="41620"/>
                </a:cubicBezTo>
                <a:cubicBezTo>
                  <a:pt x="775614" y="41620"/>
                  <a:pt x="783863" y="44737"/>
                  <a:pt x="789518" y="50952"/>
                </a:cubicBezTo>
                <a:close/>
                <a:moveTo>
                  <a:pt x="844185" y="6812"/>
                </a:moveTo>
                <a:cubicBezTo>
                  <a:pt x="846984" y="9612"/>
                  <a:pt x="848384" y="13065"/>
                  <a:pt x="848384" y="17171"/>
                </a:cubicBezTo>
                <a:cubicBezTo>
                  <a:pt x="848384" y="21277"/>
                  <a:pt x="846984" y="24599"/>
                  <a:pt x="844185" y="27529"/>
                </a:cubicBezTo>
                <a:cubicBezTo>
                  <a:pt x="841385" y="30459"/>
                  <a:pt x="837876" y="31915"/>
                  <a:pt x="833639" y="31915"/>
                </a:cubicBezTo>
                <a:cubicBezTo>
                  <a:pt x="829403" y="31915"/>
                  <a:pt x="825707" y="30459"/>
                  <a:pt x="822908" y="27529"/>
                </a:cubicBezTo>
                <a:cubicBezTo>
                  <a:pt x="820108" y="24599"/>
                  <a:pt x="818708" y="21146"/>
                  <a:pt x="818708" y="17171"/>
                </a:cubicBezTo>
                <a:cubicBezTo>
                  <a:pt x="818708" y="13195"/>
                  <a:pt x="820108" y="9612"/>
                  <a:pt x="822908" y="6812"/>
                </a:cubicBezTo>
                <a:cubicBezTo>
                  <a:pt x="825707" y="4013"/>
                  <a:pt x="829291" y="2613"/>
                  <a:pt x="833639" y="2613"/>
                </a:cubicBezTo>
                <a:cubicBezTo>
                  <a:pt x="837988" y="2613"/>
                  <a:pt x="841385" y="4013"/>
                  <a:pt x="844185" y="6812"/>
                </a:cubicBezTo>
                <a:close/>
                <a:moveTo>
                  <a:pt x="820948" y="43860"/>
                </a:moveTo>
                <a:lnTo>
                  <a:pt x="846144" y="43860"/>
                </a:lnTo>
                <a:lnTo>
                  <a:pt x="846144" y="139606"/>
                </a:lnTo>
                <a:lnTo>
                  <a:pt x="820948" y="139606"/>
                </a:lnTo>
                <a:lnTo>
                  <a:pt x="820948" y="43860"/>
                </a:lnTo>
                <a:close/>
                <a:moveTo>
                  <a:pt x="945996" y="47966"/>
                </a:moveTo>
                <a:cubicBezTo>
                  <a:pt x="939520" y="43729"/>
                  <a:pt x="932054" y="41620"/>
                  <a:pt x="923599" y="41620"/>
                </a:cubicBezTo>
                <a:cubicBezTo>
                  <a:pt x="917254" y="41620"/>
                  <a:pt x="911710" y="42871"/>
                  <a:pt x="906988" y="45353"/>
                </a:cubicBezTo>
                <a:cubicBezTo>
                  <a:pt x="902266" y="47835"/>
                  <a:pt x="898590" y="51270"/>
                  <a:pt x="895977" y="55618"/>
                </a:cubicBezTo>
                <a:lnTo>
                  <a:pt x="895044" y="55618"/>
                </a:lnTo>
                <a:lnTo>
                  <a:pt x="895044" y="43860"/>
                </a:lnTo>
                <a:lnTo>
                  <a:pt x="869847" y="43860"/>
                </a:lnTo>
                <a:lnTo>
                  <a:pt x="869847" y="175067"/>
                </a:lnTo>
                <a:lnTo>
                  <a:pt x="895044" y="175067"/>
                </a:lnTo>
                <a:lnTo>
                  <a:pt x="895044" y="128034"/>
                </a:lnTo>
                <a:lnTo>
                  <a:pt x="895977" y="128034"/>
                </a:lnTo>
                <a:cubicBezTo>
                  <a:pt x="898590" y="132383"/>
                  <a:pt x="902266" y="135779"/>
                  <a:pt x="906988" y="138206"/>
                </a:cubicBezTo>
                <a:cubicBezTo>
                  <a:pt x="911710" y="140632"/>
                  <a:pt x="917309" y="141845"/>
                  <a:pt x="923786" y="141845"/>
                </a:cubicBezTo>
                <a:cubicBezTo>
                  <a:pt x="932502" y="141845"/>
                  <a:pt x="940023" y="139792"/>
                  <a:pt x="946369" y="135686"/>
                </a:cubicBezTo>
                <a:cubicBezTo>
                  <a:pt x="952715" y="131580"/>
                  <a:pt x="957661" y="125757"/>
                  <a:pt x="961207" y="118235"/>
                </a:cubicBezTo>
                <a:cubicBezTo>
                  <a:pt x="964753" y="110714"/>
                  <a:pt x="966526" y="101905"/>
                  <a:pt x="966526" y="91826"/>
                </a:cubicBezTo>
                <a:cubicBezTo>
                  <a:pt x="966526" y="81748"/>
                  <a:pt x="964716" y="72976"/>
                  <a:pt x="961114" y="65510"/>
                </a:cubicBezTo>
                <a:cubicBezTo>
                  <a:pt x="957511" y="58045"/>
                  <a:pt x="952472" y="52203"/>
                  <a:pt x="945996" y="47966"/>
                </a:cubicBezTo>
                <a:close/>
                <a:moveTo>
                  <a:pt x="937784" y="107784"/>
                </a:moveTo>
                <a:cubicBezTo>
                  <a:pt x="935787" y="112319"/>
                  <a:pt x="933024" y="115847"/>
                  <a:pt x="929478" y="118329"/>
                </a:cubicBezTo>
                <a:cubicBezTo>
                  <a:pt x="925932" y="120811"/>
                  <a:pt x="921733" y="122062"/>
                  <a:pt x="916880" y="122062"/>
                </a:cubicBezTo>
                <a:cubicBezTo>
                  <a:pt x="912905" y="122062"/>
                  <a:pt x="909265" y="121203"/>
                  <a:pt x="905962" y="119449"/>
                </a:cubicBezTo>
                <a:cubicBezTo>
                  <a:pt x="902658" y="117713"/>
                  <a:pt x="900027" y="115343"/>
                  <a:pt x="898030" y="112356"/>
                </a:cubicBezTo>
                <a:cubicBezTo>
                  <a:pt x="896033" y="109370"/>
                  <a:pt x="895044" y="106067"/>
                  <a:pt x="895044" y="102465"/>
                </a:cubicBezTo>
                <a:lnTo>
                  <a:pt x="895044" y="81001"/>
                </a:lnTo>
                <a:cubicBezTo>
                  <a:pt x="895044" y="77268"/>
                  <a:pt x="896033" y="73909"/>
                  <a:pt x="898030" y="70923"/>
                </a:cubicBezTo>
                <a:cubicBezTo>
                  <a:pt x="900027" y="67936"/>
                  <a:pt x="902658" y="65603"/>
                  <a:pt x="905962" y="63924"/>
                </a:cubicBezTo>
                <a:cubicBezTo>
                  <a:pt x="909265" y="62244"/>
                  <a:pt x="912905" y="61404"/>
                  <a:pt x="916880" y="61404"/>
                </a:cubicBezTo>
                <a:cubicBezTo>
                  <a:pt x="924103" y="61404"/>
                  <a:pt x="929889" y="64110"/>
                  <a:pt x="934238" y="69523"/>
                </a:cubicBezTo>
                <a:cubicBezTo>
                  <a:pt x="938586" y="74935"/>
                  <a:pt x="940770" y="82364"/>
                  <a:pt x="940770" y="91826"/>
                </a:cubicBezTo>
                <a:cubicBezTo>
                  <a:pt x="940770" y="97929"/>
                  <a:pt x="939781" y="103248"/>
                  <a:pt x="937784" y="107784"/>
                </a:cubicBezTo>
                <a:close/>
                <a:moveTo>
                  <a:pt x="1062925" y="50952"/>
                </a:moveTo>
                <a:cubicBezTo>
                  <a:pt x="1068580" y="57167"/>
                  <a:pt x="1071417" y="66014"/>
                  <a:pt x="1071417" y="77455"/>
                </a:cubicBezTo>
                <a:lnTo>
                  <a:pt x="1071417" y="139606"/>
                </a:lnTo>
                <a:lnTo>
                  <a:pt x="1046221" y="139606"/>
                </a:lnTo>
                <a:lnTo>
                  <a:pt x="1046221" y="80441"/>
                </a:lnTo>
                <a:cubicBezTo>
                  <a:pt x="1046221" y="74338"/>
                  <a:pt x="1044821" y="69840"/>
                  <a:pt x="1042021" y="66910"/>
                </a:cubicBezTo>
                <a:cubicBezTo>
                  <a:pt x="1039222" y="63980"/>
                  <a:pt x="1034836" y="62524"/>
                  <a:pt x="1028863" y="62524"/>
                </a:cubicBezTo>
                <a:cubicBezTo>
                  <a:pt x="1025261" y="62524"/>
                  <a:pt x="1021958" y="63270"/>
                  <a:pt x="1018972" y="64764"/>
                </a:cubicBezTo>
                <a:cubicBezTo>
                  <a:pt x="1015985" y="66257"/>
                  <a:pt x="1013596" y="68310"/>
                  <a:pt x="1011786" y="70923"/>
                </a:cubicBezTo>
                <a:cubicBezTo>
                  <a:pt x="1009976" y="73536"/>
                  <a:pt x="1009080" y="76522"/>
                  <a:pt x="1009080" y="79881"/>
                </a:cubicBezTo>
                <a:lnTo>
                  <a:pt x="1009080" y="139606"/>
                </a:lnTo>
                <a:lnTo>
                  <a:pt x="983883" y="139606"/>
                </a:lnTo>
                <a:lnTo>
                  <a:pt x="983883" y="0"/>
                </a:lnTo>
                <a:lnTo>
                  <a:pt x="1009080" y="0"/>
                </a:lnTo>
                <a:lnTo>
                  <a:pt x="1009080" y="55432"/>
                </a:lnTo>
                <a:lnTo>
                  <a:pt x="1010013" y="55432"/>
                </a:lnTo>
                <a:cubicBezTo>
                  <a:pt x="1012626" y="51083"/>
                  <a:pt x="1016321" y="47686"/>
                  <a:pt x="1021118" y="45260"/>
                </a:cubicBezTo>
                <a:cubicBezTo>
                  <a:pt x="1025914" y="42834"/>
                  <a:pt x="1031607" y="41620"/>
                  <a:pt x="1038195" y="41620"/>
                </a:cubicBezTo>
                <a:cubicBezTo>
                  <a:pt x="1049020" y="41620"/>
                  <a:pt x="1057270" y="44737"/>
                  <a:pt x="1062925" y="50952"/>
                </a:cubicBezTo>
                <a:close/>
                <a:moveTo>
                  <a:pt x="1162683" y="47686"/>
                </a:moveTo>
                <a:cubicBezTo>
                  <a:pt x="1155348" y="43636"/>
                  <a:pt x="1146632" y="41620"/>
                  <a:pt x="1136554" y="41620"/>
                </a:cubicBezTo>
                <a:cubicBezTo>
                  <a:pt x="1126475" y="41620"/>
                  <a:pt x="1117759" y="43636"/>
                  <a:pt x="1110424" y="47686"/>
                </a:cubicBezTo>
                <a:cubicBezTo>
                  <a:pt x="1103090" y="51736"/>
                  <a:pt x="1097397" y="57485"/>
                  <a:pt x="1093347" y="64950"/>
                </a:cubicBezTo>
                <a:cubicBezTo>
                  <a:pt x="1089297" y="72416"/>
                  <a:pt x="1087281" y="81318"/>
                  <a:pt x="1087281" y="91639"/>
                </a:cubicBezTo>
                <a:cubicBezTo>
                  <a:pt x="1087281" y="101961"/>
                  <a:pt x="1089297" y="110714"/>
                  <a:pt x="1093347" y="118235"/>
                </a:cubicBezTo>
                <a:cubicBezTo>
                  <a:pt x="1097397" y="125757"/>
                  <a:pt x="1103090" y="131580"/>
                  <a:pt x="1110424" y="135686"/>
                </a:cubicBezTo>
                <a:cubicBezTo>
                  <a:pt x="1117759" y="139792"/>
                  <a:pt x="1126475" y="141845"/>
                  <a:pt x="1136554" y="141845"/>
                </a:cubicBezTo>
                <a:cubicBezTo>
                  <a:pt x="1146632" y="141845"/>
                  <a:pt x="1155162" y="139792"/>
                  <a:pt x="1162496" y="135686"/>
                </a:cubicBezTo>
                <a:cubicBezTo>
                  <a:pt x="1169831" y="131580"/>
                  <a:pt x="1175524" y="125757"/>
                  <a:pt x="1179574" y="118235"/>
                </a:cubicBezTo>
                <a:cubicBezTo>
                  <a:pt x="1183624" y="110714"/>
                  <a:pt x="1185640" y="101849"/>
                  <a:pt x="1185640" y="91639"/>
                </a:cubicBezTo>
                <a:cubicBezTo>
                  <a:pt x="1185640" y="81430"/>
                  <a:pt x="1183643" y="72416"/>
                  <a:pt x="1179667" y="64950"/>
                </a:cubicBezTo>
                <a:cubicBezTo>
                  <a:pt x="1175692" y="57485"/>
                  <a:pt x="1170018" y="51736"/>
                  <a:pt x="1162683" y="47686"/>
                </a:cubicBezTo>
                <a:close/>
                <a:moveTo>
                  <a:pt x="1153445" y="114129"/>
                </a:moveTo>
                <a:cubicBezTo>
                  <a:pt x="1149283" y="119542"/>
                  <a:pt x="1143646" y="122248"/>
                  <a:pt x="1136554" y="122248"/>
                </a:cubicBezTo>
                <a:cubicBezTo>
                  <a:pt x="1129461" y="122248"/>
                  <a:pt x="1123526" y="119579"/>
                  <a:pt x="1119476" y="114223"/>
                </a:cubicBezTo>
                <a:cubicBezTo>
                  <a:pt x="1115426" y="108866"/>
                  <a:pt x="1113411" y="101345"/>
                  <a:pt x="1113411" y="91639"/>
                </a:cubicBezTo>
                <a:cubicBezTo>
                  <a:pt x="1113411" y="81934"/>
                  <a:pt x="1115426" y="74413"/>
                  <a:pt x="1119476" y="69056"/>
                </a:cubicBezTo>
                <a:cubicBezTo>
                  <a:pt x="1123526" y="63700"/>
                  <a:pt x="1129219" y="61031"/>
                  <a:pt x="1136554" y="61031"/>
                </a:cubicBezTo>
                <a:cubicBezTo>
                  <a:pt x="1143889" y="61031"/>
                  <a:pt x="1149432" y="63700"/>
                  <a:pt x="1153538" y="69056"/>
                </a:cubicBezTo>
                <a:cubicBezTo>
                  <a:pt x="1157644" y="74413"/>
                  <a:pt x="1159697" y="81934"/>
                  <a:pt x="1159697" y="91639"/>
                </a:cubicBezTo>
                <a:cubicBezTo>
                  <a:pt x="1159697" y="101345"/>
                  <a:pt x="1157607" y="108717"/>
                  <a:pt x="1153445" y="114129"/>
                </a:cubicBezTo>
                <a:close/>
                <a:moveTo>
                  <a:pt x="1227447" y="0"/>
                </a:moveTo>
                <a:lnTo>
                  <a:pt x="1227447" y="139606"/>
                </a:lnTo>
                <a:lnTo>
                  <a:pt x="1202250" y="139606"/>
                </a:lnTo>
                <a:lnTo>
                  <a:pt x="1202250" y="0"/>
                </a:lnTo>
                <a:lnTo>
                  <a:pt x="1227447" y="0"/>
                </a:lnTo>
                <a:close/>
              </a:path>
            </a:pathLst>
          </a:custGeom>
          <a:solidFill>
            <a:srgbClr val="F8F8F8"/>
          </a:solidFill>
          <a:ln w="1863" cap="flat">
            <a:noFill/>
            <a:prstDash val="solid"/>
            <a:miter/>
          </a:ln>
        </p:spPr>
        <p:txBody>
          <a:bodyPr rtlCol="0" anchor="ctr"/>
          <a:lstStyle/>
          <a:p>
            <a:endParaRPr lang="en-NL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DBCF8380-A602-0EF7-D232-AA751B00C0A9}"/>
              </a:ext>
            </a:extLst>
          </p:cNvPr>
          <p:cNvSpPr/>
          <p:nvPr userDrawn="1"/>
        </p:nvSpPr>
        <p:spPr>
          <a:xfrm>
            <a:off x="242888" y="4225420"/>
            <a:ext cx="1372732" cy="1372732"/>
          </a:xfrm>
          <a:custGeom>
            <a:avLst/>
            <a:gdLst>
              <a:gd name="connsiteX0" fmla="*/ 675986 w 703627"/>
              <a:gd name="connsiteY0" fmla="*/ 214877 h 703627"/>
              <a:gd name="connsiteX1" fmla="*/ 600603 w 703627"/>
              <a:gd name="connsiteY1" fmla="*/ 103062 h 703627"/>
              <a:gd name="connsiteX2" fmla="*/ 488788 w 703627"/>
              <a:gd name="connsiteY2" fmla="*/ 27678 h 703627"/>
              <a:gd name="connsiteX3" fmla="*/ 351814 w 703627"/>
              <a:gd name="connsiteY3" fmla="*/ 0 h 703627"/>
              <a:gd name="connsiteX4" fmla="*/ 214858 w 703627"/>
              <a:gd name="connsiteY4" fmla="*/ 27660 h 703627"/>
              <a:gd name="connsiteX5" fmla="*/ 103043 w 703627"/>
              <a:gd name="connsiteY5" fmla="*/ 103043 h 703627"/>
              <a:gd name="connsiteX6" fmla="*/ 27660 w 703627"/>
              <a:gd name="connsiteY6" fmla="*/ 214858 h 703627"/>
              <a:gd name="connsiteX7" fmla="*/ 0 w 703627"/>
              <a:gd name="connsiteY7" fmla="*/ 351814 h 703627"/>
              <a:gd name="connsiteX8" fmla="*/ 27660 w 703627"/>
              <a:gd name="connsiteY8" fmla="*/ 488769 h 703627"/>
              <a:gd name="connsiteX9" fmla="*/ 103043 w 703627"/>
              <a:gd name="connsiteY9" fmla="*/ 600584 h 703627"/>
              <a:gd name="connsiteX10" fmla="*/ 214858 w 703627"/>
              <a:gd name="connsiteY10" fmla="*/ 675967 h 703627"/>
              <a:gd name="connsiteX11" fmla="*/ 351814 w 703627"/>
              <a:gd name="connsiteY11" fmla="*/ 703627 h 703627"/>
              <a:gd name="connsiteX12" fmla="*/ 488769 w 703627"/>
              <a:gd name="connsiteY12" fmla="*/ 675967 h 703627"/>
              <a:gd name="connsiteX13" fmla="*/ 600584 w 703627"/>
              <a:gd name="connsiteY13" fmla="*/ 600584 h 703627"/>
              <a:gd name="connsiteX14" fmla="*/ 675967 w 703627"/>
              <a:gd name="connsiteY14" fmla="*/ 488769 h 703627"/>
              <a:gd name="connsiteX15" fmla="*/ 703627 w 703627"/>
              <a:gd name="connsiteY15" fmla="*/ 351814 h 703627"/>
              <a:gd name="connsiteX16" fmla="*/ 675967 w 703627"/>
              <a:gd name="connsiteY16" fmla="*/ 214858 h 703627"/>
              <a:gd name="connsiteX17" fmla="*/ 351814 w 703627"/>
              <a:gd name="connsiteY17" fmla="*/ 682481 h 703627"/>
              <a:gd name="connsiteX18" fmla="*/ 21146 w 703627"/>
              <a:gd name="connsiteY18" fmla="*/ 351814 h 703627"/>
              <a:gd name="connsiteX19" fmla="*/ 351814 w 703627"/>
              <a:gd name="connsiteY19" fmla="*/ 21165 h 703627"/>
              <a:gd name="connsiteX20" fmla="*/ 682481 w 703627"/>
              <a:gd name="connsiteY20" fmla="*/ 351832 h 703627"/>
              <a:gd name="connsiteX21" fmla="*/ 351814 w 703627"/>
              <a:gd name="connsiteY21" fmla="*/ 682500 h 70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03627" h="703627">
                <a:moveTo>
                  <a:pt x="675986" y="214877"/>
                </a:moveTo>
                <a:cubicBezTo>
                  <a:pt x="658255" y="172977"/>
                  <a:pt x="632891" y="135350"/>
                  <a:pt x="600603" y="103062"/>
                </a:cubicBezTo>
                <a:cubicBezTo>
                  <a:pt x="568314" y="70773"/>
                  <a:pt x="530669" y="45390"/>
                  <a:pt x="488788" y="27678"/>
                </a:cubicBezTo>
                <a:cubicBezTo>
                  <a:pt x="445375" y="9313"/>
                  <a:pt x="399313" y="0"/>
                  <a:pt x="351814" y="0"/>
                </a:cubicBezTo>
                <a:cubicBezTo>
                  <a:pt x="304314" y="0"/>
                  <a:pt x="258252" y="9313"/>
                  <a:pt x="214858" y="27660"/>
                </a:cubicBezTo>
                <a:cubicBezTo>
                  <a:pt x="172958" y="45372"/>
                  <a:pt x="135332" y="70755"/>
                  <a:pt x="103043" y="103043"/>
                </a:cubicBezTo>
                <a:cubicBezTo>
                  <a:pt x="70736" y="135350"/>
                  <a:pt x="45372" y="172977"/>
                  <a:pt x="27660" y="214858"/>
                </a:cubicBezTo>
                <a:cubicBezTo>
                  <a:pt x="9313" y="258252"/>
                  <a:pt x="0" y="304333"/>
                  <a:pt x="0" y="351814"/>
                </a:cubicBezTo>
                <a:cubicBezTo>
                  <a:pt x="0" y="399294"/>
                  <a:pt x="9313" y="445375"/>
                  <a:pt x="27660" y="488769"/>
                </a:cubicBezTo>
                <a:cubicBezTo>
                  <a:pt x="45390" y="530669"/>
                  <a:pt x="70736" y="568295"/>
                  <a:pt x="103043" y="600584"/>
                </a:cubicBezTo>
                <a:cubicBezTo>
                  <a:pt x="135350" y="632891"/>
                  <a:pt x="172977" y="658255"/>
                  <a:pt x="214858" y="675967"/>
                </a:cubicBezTo>
                <a:cubicBezTo>
                  <a:pt x="258252" y="694314"/>
                  <a:pt x="304314" y="703627"/>
                  <a:pt x="351814" y="703627"/>
                </a:cubicBezTo>
                <a:cubicBezTo>
                  <a:pt x="399313" y="703627"/>
                  <a:pt x="445375" y="694314"/>
                  <a:pt x="488769" y="675967"/>
                </a:cubicBezTo>
                <a:cubicBezTo>
                  <a:pt x="530669" y="658255"/>
                  <a:pt x="568296" y="632872"/>
                  <a:pt x="600584" y="600584"/>
                </a:cubicBezTo>
                <a:cubicBezTo>
                  <a:pt x="632891" y="568277"/>
                  <a:pt x="658255" y="530651"/>
                  <a:pt x="675967" y="488769"/>
                </a:cubicBezTo>
                <a:cubicBezTo>
                  <a:pt x="694314" y="445375"/>
                  <a:pt x="703627" y="399313"/>
                  <a:pt x="703627" y="351814"/>
                </a:cubicBezTo>
                <a:cubicBezTo>
                  <a:pt x="703627" y="304314"/>
                  <a:pt x="694314" y="258252"/>
                  <a:pt x="675967" y="214858"/>
                </a:cubicBezTo>
                <a:close/>
                <a:moveTo>
                  <a:pt x="351814" y="682481"/>
                </a:moveTo>
                <a:cubicBezTo>
                  <a:pt x="169188" y="682481"/>
                  <a:pt x="21146" y="534439"/>
                  <a:pt x="21146" y="351814"/>
                </a:cubicBezTo>
                <a:cubicBezTo>
                  <a:pt x="21146" y="169188"/>
                  <a:pt x="169206" y="21165"/>
                  <a:pt x="351814" y="21165"/>
                </a:cubicBezTo>
                <a:cubicBezTo>
                  <a:pt x="534421" y="21165"/>
                  <a:pt x="682481" y="169206"/>
                  <a:pt x="682481" y="351832"/>
                </a:cubicBezTo>
                <a:cubicBezTo>
                  <a:pt x="682481" y="534458"/>
                  <a:pt x="534439" y="682500"/>
                  <a:pt x="351814" y="682500"/>
                </a:cubicBezTo>
                <a:close/>
              </a:path>
            </a:pathLst>
          </a:custGeom>
          <a:solidFill>
            <a:srgbClr val="FF7700"/>
          </a:solidFill>
          <a:ln w="1863" cap="flat">
            <a:noFill/>
            <a:prstDash val="solid"/>
            <a:miter/>
          </a:ln>
        </p:spPr>
        <p:txBody>
          <a:bodyPr rtlCol="0" anchor="ctr"/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744944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03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94F15E-4451-2595-9D95-5247E85A2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652" y="541814"/>
            <a:ext cx="11260861" cy="90027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Headings are short, clear and concise and can also </a:t>
            </a:r>
            <a:br>
              <a:rPr lang="en-US" dirty="0"/>
            </a:br>
            <a:r>
              <a:rPr lang="en-US" dirty="0"/>
              <a:t>divided in two lines, because there is enough room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B87FD-51FE-3144-A628-5C57F32DD5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0403" y="1676400"/>
            <a:ext cx="11260932" cy="46024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Text level</a:t>
            </a:r>
          </a:p>
          <a:p>
            <a:pPr marL="361950" lvl="1" indent="-184150">
              <a:buFont typeface="Arial Nova" panose="020B0504020202020204" pitchFamily="34" charset="0"/>
              <a:buChar char="-"/>
            </a:pPr>
            <a:r>
              <a:rPr lang="en-GB" dirty="0"/>
              <a:t>Text level 2</a:t>
            </a:r>
          </a:p>
          <a:p>
            <a:pPr lvl="2"/>
            <a:r>
              <a:rPr lang="en-US" dirty="0"/>
              <a:t>Text level 3</a:t>
            </a:r>
          </a:p>
          <a:p>
            <a:pPr lvl="3"/>
            <a:r>
              <a:rPr lang="en-US" dirty="0"/>
              <a:t>Text level 4</a:t>
            </a:r>
          </a:p>
          <a:p>
            <a:pPr lvl="4"/>
            <a:r>
              <a:rPr lang="en-US" dirty="0"/>
              <a:t>Text level 5</a:t>
            </a:r>
          </a:p>
          <a:p>
            <a:pPr lvl="8"/>
            <a:r>
              <a:rPr lang="en-US" dirty="0"/>
              <a:t>Text level 6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52C795-8862-E982-5243-54CED5924C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0525" y="7002848"/>
            <a:ext cx="2743200" cy="1416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noFill/>
              </a:defRPr>
            </a:lvl1pPr>
          </a:lstStyle>
          <a:p>
            <a:fld id="{43AAA439-B185-4525-9328-AB9077342501}" type="datetime8">
              <a:rPr lang="en-NL" smtClean="0"/>
              <a:pPr/>
              <a:t>09/30/2026 14:54</a:t>
            </a:fld>
            <a:endParaRPr lang="en-NL" dirty="0"/>
          </a:p>
        </p:txBody>
      </p:sp>
      <p:sp>
        <p:nvSpPr>
          <p:cNvPr id="49" name="Slide Number Placeholder 48">
            <a:extLst>
              <a:ext uri="{FF2B5EF4-FFF2-40B4-BE49-F238E27FC236}">
                <a16:creationId xmlns:a16="http://schemas.microsoft.com/office/drawing/2014/main" id="{05483BF5-0657-3273-48B0-4B184142F29C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3267075" y="7002848"/>
            <a:ext cx="2743200" cy="1416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noFill/>
              </a:defRPr>
            </a:lvl1pPr>
          </a:lstStyle>
          <a:p>
            <a:fld id="{16485021-C233-4270-ABCD-5A8D1B08901E}" type="slidenum">
              <a:rPr lang="en-NL" smtClean="0"/>
              <a:pPr/>
              <a:t>‹nr.›</a:t>
            </a:fld>
            <a:endParaRPr lang="en-NL" dirty="0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DB8999FA-25E4-E023-BF81-FD886F97359F}"/>
              </a:ext>
            </a:extLst>
          </p:cNvPr>
          <p:cNvSpPr/>
          <p:nvPr userDrawn="1"/>
        </p:nvSpPr>
        <p:spPr>
          <a:xfrm>
            <a:off x="0" y="6454140"/>
            <a:ext cx="12192000" cy="403860"/>
          </a:xfrm>
          <a:prstGeom prst="rect">
            <a:avLst/>
          </a:prstGeom>
          <a:solidFill>
            <a:srgbClr val="374B4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35AF97B0-0D75-5E97-C12D-02CCB0902F97}"/>
              </a:ext>
            </a:extLst>
          </p:cNvPr>
          <p:cNvSpPr/>
          <p:nvPr userDrawn="1"/>
        </p:nvSpPr>
        <p:spPr>
          <a:xfrm>
            <a:off x="470403" y="6577359"/>
            <a:ext cx="730971" cy="104256"/>
          </a:xfrm>
          <a:custGeom>
            <a:avLst/>
            <a:gdLst>
              <a:gd name="connsiteX0" fmla="*/ 0 w 1227446"/>
              <a:gd name="connsiteY0" fmla="*/ 139606 h 175066"/>
              <a:gd name="connsiteX1" fmla="*/ 33222 w 1227446"/>
              <a:gd name="connsiteY1" fmla="*/ 139606 h 175066"/>
              <a:gd name="connsiteX2" fmla="*/ 47966 w 1227446"/>
              <a:gd name="connsiteY2" fmla="*/ 114036 h 175066"/>
              <a:gd name="connsiteX3" fmla="*/ 96305 w 1227446"/>
              <a:gd name="connsiteY3" fmla="*/ 114036 h 175066"/>
              <a:gd name="connsiteX4" fmla="*/ 96305 w 1227446"/>
              <a:gd name="connsiteY4" fmla="*/ 139606 h 175066"/>
              <a:gd name="connsiteX5" fmla="*/ 129714 w 1227446"/>
              <a:gd name="connsiteY5" fmla="*/ 139606 h 175066"/>
              <a:gd name="connsiteX6" fmla="*/ 129714 w 1227446"/>
              <a:gd name="connsiteY6" fmla="*/ 7466 h 175066"/>
              <a:gd name="connsiteX7" fmla="*/ 77455 w 1227446"/>
              <a:gd name="connsiteY7" fmla="*/ 7466 h 175066"/>
              <a:gd name="connsiteX8" fmla="*/ 0 w 1227446"/>
              <a:gd name="connsiteY8" fmla="*/ 139606 h 175066"/>
              <a:gd name="connsiteX9" fmla="*/ 96305 w 1227446"/>
              <a:gd name="connsiteY9" fmla="*/ 32102 h 175066"/>
              <a:gd name="connsiteX10" fmla="*/ 96305 w 1227446"/>
              <a:gd name="connsiteY10" fmla="*/ 89027 h 175066"/>
              <a:gd name="connsiteX11" fmla="*/ 62524 w 1227446"/>
              <a:gd name="connsiteY11" fmla="*/ 89027 h 175066"/>
              <a:gd name="connsiteX12" fmla="*/ 95559 w 1227446"/>
              <a:gd name="connsiteY12" fmla="*/ 32102 h 175066"/>
              <a:gd name="connsiteX13" fmla="*/ 96305 w 1227446"/>
              <a:gd name="connsiteY13" fmla="*/ 32102 h 175066"/>
              <a:gd name="connsiteX14" fmla="*/ 250469 w 1227446"/>
              <a:gd name="connsiteY14" fmla="*/ 7466 h 175066"/>
              <a:gd name="connsiteX15" fmla="*/ 307020 w 1227446"/>
              <a:gd name="connsiteY15" fmla="*/ 7466 h 175066"/>
              <a:gd name="connsiteX16" fmla="*/ 307020 w 1227446"/>
              <a:gd name="connsiteY16" fmla="*/ 139606 h 175066"/>
              <a:gd name="connsiteX17" fmla="*/ 274545 w 1227446"/>
              <a:gd name="connsiteY17" fmla="*/ 139606 h 175066"/>
              <a:gd name="connsiteX18" fmla="*/ 274545 w 1227446"/>
              <a:gd name="connsiteY18" fmla="*/ 33222 h 175066"/>
              <a:gd name="connsiteX19" fmla="*/ 273425 w 1227446"/>
              <a:gd name="connsiteY19" fmla="*/ 33222 h 175066"/>
              <a:gd name="connsiteX20" fmla="*/ 243750 w 1227446"/>
              <a:gd name="connsiteY20" fmla="*/ 139606 h 175066"/>
              <a:gd name="connsiteX21" fmla="*/ 211275 w 1227446"/>
              <a:gd name="connsiteY21" fmla="*/ 139606 h 175066"/>
              <a:gd name="connsiteX22" fmla="*/ 181599 w 1227446"/>
              <a:gd name="connsiteY22" fmla="*/ 33222 h 175066"/>
              <a:gd name="connsiteX23" fmla="*/ 180479 w 1227446"/>
              <a:gd name="connsiteY23" fmla="*/ 33222 h 175066"/>
              <a:gd name="connsiteX24" fmla="*/ 180479 w 1227446"/>
              <a:gd name="connsiteY24" fmla="*/ 139606 h 175066"/>
              <a:gd name="connsiteX25" fmla="*/ 150244 w 1227446"/>
              <a:gd name="connsiteY25" fmla="*/ 139606 h 175066"/>
              <a:gd name="connsiteX26" fmla="*/ 150244 w 1227446"/>
              <a:gd name="connsiteY26" fmla="*/ 7466 h 175066"/>
              <a:gd name="connsiteX27" fmla="*/ 205676 w 1227446"/>
              <a:gd name="connsiteY27" fmla="*/ 7466 h 175066"/>
              <a:gd name="connsiteX28" fmla="*/ 223220 w 1227446"/>
              <a:gd name="connsiteY28" fmla="*/ 80068 h 175066"/>
              <a:gd name="connsiteX29" fmla="*/ 225739 w 1227446"/>
              <a:gd name="connsiteY29" fmla="*/ 92013 h 175066"/>
              <a:gd name="connsiteX30" fmla="*/ 227512 w 1227446"/>
              <a:gd name="connsiteY30" fmla="*/ 103211 h 175066"/>
              <a:gd name="connsiteX31" fmla="*/ 228445 w 1227446"/>
              <a:gd name="connsiteY31" fmla="*/ 103211 h 175066"/>
              <a:gd name="connsiteX32" fmla="*/ 230219 w 1227446"/>
              <a:gd name="connsiteY32" fmla="*/ 92013 h 175066"/>
              <a:gd name="connsiteX33" fmla="*/ 232738 w 1227446"/>
              <a:gd name="connsiteY33" fmla="*/ 80068 h 175066"/>
              <a:gd name="connsiteX34" fmla="*/ 250469 w 1227446"/>
              <a:gd name="connsiteY34" fmla="*/ 7466 h 175066"/>
              <a:gd name="connsiteX35" fmla="*/ 354800 w 1227446"/>
              <a:gd name="connsiteY35" fmla="*/ 42554 h 175066"/>
              <a:gd name="connsiteX36" fmla="*/ 357506 w 1227446"/>
              <a:gd name="connsiteY36" fmla="*/ 49553 h 175066"/>
              <a:gd name="connsiteX37" fmla="*/ 366091 w 1227446"/>
              <a:gd name="connsiteY37" fmla="*/ 54592 h 175066"/>
              <a:gd name="connsiteX38" fmla="*/ 381302 w 1227446"/>
              <a:gd name="connsiteY38" fmla="*/ 59164 h 175066"/>
              <a:gd name="connsiteX39" fmla="*/ 407712 w 1227446"/>
              <a:gd name="connsiteY39" fmla="*/ 68776 h 175066"/>
              <a:gd name="connsiteX40" fmla="*/ 421430 w 1227446"/>
              <a:gd name="connsiteY40" fmla="*/ 81748 h 175066"/>
              <a:gd name="connsiteX41" fmla="*/ 425536 w 1227446"/>
              <a:gd name="connsiteY41" fmla="*/ 99292 h 175066"/>
              <a:gd name="connsiteX42" fmla="*/ 418630 w 1227446"/>
              <a:gd name="connsiteY42" fmla="*/ 121222 h 175066"/>
              <a:gd name="connsiteX43" fmla="*/ 399313 w 1227446"/>
              <a:gd name="connsiteY43" fmla="*/ 136339 h 175066"/>
              <a:gd name="connsiteX44" fmla="*/ 370291 w 1227446"/>
              <a:gd name="connsiteY44" fmla="*/ 141845 h 175066"/>
              <a:gd name="connsiteX45" fmla="*/ 345375 w 1227446"/>
              <a:gd name="connsiteY45" fmla="*/ 138299 h 175066"/>
              <a:gd name="connsiteX46" fmla="*/ 327364 w 1227446"/>
              <a:gd name="connsiteY46" fmla="*/ 128034 h 175066"/>
              <a:gd name="connsiteX47" fmla="*/ 317472 w 1227446"/>
              <a:gd name="connsiteY47" fmla="*/ 111796 h 175066"/>
              <a:gd name="connsiteX48" fmla="*/ 346401 w 1227446"/>
              <a:gd name="connsiteY48" fmla="*/ 100412 h 175066"/>
              <a:gd name="connsiteX49" fmla="*/ 354986 w 1227446"/>
              <a:gd name="connsiteY49" fmla="*/ 112543 h 175066"/>
              <a:gd name="connsiteX50" fmla="*/ 370477 w 1227446"/>
              <a:gd name="connsiteY50" fmla="*/ 117209 h 175066"/>
              <a:gd name="connsiteX51" fmla="*/ 385875 w 1227446"/>
              <a:gd name="connsiteY51" fmla="*/ 113103 h 175066"/>
              <a:gd name="connsiteX52" fmla="*/ 391381 w 1227446"/>
              <a:gd name="connsiteY52" fmla="*/ 102651 h 175066"/>
              <a:gd name="connsiteX53" fmla="*/ 385129 w 1227446"/>
              <a:gd name="connsiteY53" fmla="*/ 92759 h 175066"/>
              <a:gd name="connsiteX54" fmla="*/ 364878 w 1227446"/>
              <a:gd name="connsiteY54" fmla="*/ 85667 h 175066"/>
              <a:gd name="connsiteX55" fmla="*/ 338562 w 1227446"/>
              <a:gd name="connsiteY55" fmla="*/ 75962 h 175066"/>
              <a:gd name="connsiteX56" fmla="*/ 324751 w 1227446"/>
              <a:gd name="connsiteY56" fmla="*/ 63084 h 175066"/>
              <a:gd name="connsiteX57" fmla="*/ 320645 w 1227446"/>
              <a:gd name="connsiteY57" fmla="*/ 45540 h 175066"/>
              <a:gd name="connsiteX58" fmla="*/ 334829 w 1227446"/>
              <a:gd name="connsiteY58" fmla="*/ 16144 h 175066"/>
              <a:gd name="connsiteX59" fmla="*/ 374210 w 1227446"/>
              <a:gd name="connsiteY59" fmla="*/ 5226 h 175066"/>
              <a:gd name="connsiteX60" fmla="*/ 407898 w 1227446"/>
              <a:gd name="connsiteY60" fmla="*/ 12878 h 175066"/>
              <a:gd name="connsiteX61" fmla="*/ 426096 w 1227446"/>
              <a:gd name="connsiteY61" fmla="*/ 35461 h 175066"/>
              <a:gd name="connsiteX62" fmla="*/ 396980 w 1227446"/>
              <a:gd name="connsiteY62" fmla="*/ 46473 h 175066"/>
              <a:gd name="connsiteX63" fmla="*/ 388301 w 1227446"/>
              <a:gd name="connsiteY63" fmla="*/ 34435 h 175066"/>
              <a:gd name="connsiteX64" fmla="*/ 373837 w 1227446"/>
              <a:gd name="connsiteY64" fmla="*/ 29862 h 175066"/>
              <a:gd name="connsiteX65" fmla="*/ 359932 w 1227446"/>
              <a:gd name="connsiteY65" fmla="*/ 33408 h 175066"/>
              <a:gd name="connsiteX66" fmla="*/ 354800 w 1227446"/>
              <a:gd name="connsiteY66" fmla="*/ 42554 h 175066"/>
              <a:gd name="connsiteX67" fmla="*/ 528877 w 1227446"/>
              <a:gd name="connsiteY67" fmla="*/ 41434 h 175066"/>
              <a:gd name="connsiteX68" fmla="*/ 531864 w 1227446"/>
              <a:gd name="connsiteY68" fmla="*/ 50299 h 175066"/>
              <a:gd name="connsiteX69" fmla="*/ 541289 w 1227446"/>
              <a:gd name="connsiteY69" fmla="*/ 56645 h 175066"/>
              <a:gd name="connsiteX70" fmla="*/ 557806 w 1227446"/>
              <a:gd name="connsiteY70" fmla="*/ 62337 h 175066"/>
              <a:gd name="connsiteX71" fmla="*/ 581230 w 1227446"/>
              <a:gd name="connsiteY71" fmla="*/ 71762 h 175066"/>
              <a:gd name="connsiteX72" fmla="*/ 594668 w 1227446"/>
              <a:gd name="connsiteY72" fmla="*/ 84361 h 175066"/>
              <a:gd name="connsiteX73" fmla="*/ 599054 w 1227446"/>
              <a:gd name="connsiteY73" fmla="*/ 101718 h 175066"/>
              <a:gd name="connsiteX74" fmla="*/ 592615 w 1227446"/>
              <a:gd name="connsiteY74" fmla="*/ 122528 h 175066"/>
              <a:gd name="connsiteX75" fmla="*/ 574697 w 1227446"/>
              <a:gd name="connsiteY75" fmla="*/ 136713 h 175066"/>
              <a:gd name="connsiteX76" fmla="*/ 547915 w 1227446"/>
              <a:gd name="connsiteY76" fmla="*/ 141845 h 175066"/>
              <a:gd name="connsiteX77" fmla="*/ 525425 w 1227446"/>
              <a:gd name="connsiteY77" fmla="*/ 138392 h 175066"/>
              <a:gd name="connsiteX78" fmla="*/ 508254 w 1227446"/>
              <a:gd name="connsiteY78" fmla="*/ 128501 h 175066"/>
              <a:gd name="connsiteX79" fmla="*/ 498082 w 1227446"/>
              <a:gd name="connsiteY79" fmla="*/ 113103 h 175066"/>
              <a:gd name="connsiteX80" fmla="*/ 520852 w 1227446"/>
              <a:gd name="connsiteY80" fmla="*/ 103211 h 175066"/>
              <a:gd name="connsiteX81" fmla="*/ 530931 w 1227446"/>
              <a:gd name="connsiteY81" fmla="*/ 116462 h 175066"/>
              <a:gd name="connsiteX82" fmla="*/ 548288 w 1227446"/>
              <a:gd name="connsiteY82" fmla="*/ 121502 h 175066"/>
              <a:gd name="connsiteX83" fmla="*/ 565645 w 1227446"/>
              <a:gd name="connsiteY83" fmla="*/ 116742 h 175066"/>
              <a:gd name="connsiteX84" fmla="*/ 571991 w 1227446"/>
              <a:gd name="connsiteY84" fmla="*/ 103958 h 175066"/>
              <a:gd name="connsiteX85" fmla="*/ 565179 w 1227446"/>
              <a:gd name="connsiteY85" fmla="*/ 91639 h 175066"/>
              <a:gd name="connsiteX86" fmla="*/ 543249 w 1227446"/>
              <a:gd name="connsiteY86" fmla="*/ 82867 h 175066"/>
              <a:gd name="connsiteX87" fmla="*/ 519732 w 1227446"/>
              <a:gd name="connsiteY87" fmla="*/ 73349 h 175066"/>
              <a:gd name="connsiteX88" fmla="*/ 506294 w 1227446"/>
              <a:gd name="connsiteY88" fmla="*/ 60751 h 175066"/>
              <a:gd name="connsiteX89" fmla="*/ 502002 w 1227446"/>
              <a:gd name="connsiteY89" fmla="*/ 43300 h 175066"/>
              <a:gd name="connsiteX90" fmla="*/ 515253 w 1227446"/>
              <a:gd name="connsiteY90" fmla="*/ 15584 h 175066"/>
              <a:gd name="connsiteX91" fmla="*/ 551461 w 1227446"/>
              <a:gd name="connsiteY91" fmla="*/ 5226 h 175066"/>
              <a:gd name="connsiteX92" fmla="*/ 582256 w 1227446"/>
              <a:gd name="connsiteY92" fmla="*/ 12598 h 175066"/>
              <a:gd name="connsiteX93" fmla="*/ 600173 w 1227446"/>
              <a:gd name="connsiteY93" fmla="*/ 33968 h 175066"/>
              <a:gd name="connsiteX94" fmla="*/ 577403 w 1227446"/>
              <a:gd name="connsiteY94" fmla="*/ 43673 h 175066"/>
              <a:gd name="connsiteX95" fmla="*/ 567232 w 1227446"/>
              <a:gd name="connsiteY95" fmla="*/ 30422 h 175066"/>
              <a:gd name="connsiteX96" fmla="*/ 551087 w 1227446"/>
              <a:gd name="connsiteY96" fmla="*/ 25569 h 175066"/>
              <a:gd name="connsiteX97" fmla="*/ 534850 w 1227446"/>
              <a:gd name="connsiteY97" fmla="*/ 29862 h 175066"/>
              <a:gd name="connsiteX98" fmla="*/ 528877 w 1227446"/>
              <a:gd name="connsiteY98" fmla="*/ 41434 h 175066"/>
              <a:gd name="connsiteX99" fmla="*/ 677255 w 1227446"/>
              <a:gd name="connsiteY99" fmla="*/ 110303 h 175066"/>
              <a:gd name="connsiteX100" fmla="*/ 697599 w 1227446"/>
              <a:gd name="connsiteY100" fmla="*/ 117956 h 175066"/>
              <a:gd name="connsiteX101" fmla="*/ 683321 w 1227446"/>
              <a:gd name="connsiteY101" fmla="*/ 135500 h 175066"/>
              <a:gd name="connsiteX102" fmla="*/ 658591 w 1227446"/>
              <a:gd name="connsiteY102" fmla="*/ 141845 h 175066"/>
              <a:gd name="connsiteX103" fmla="*/ 633115 w 1227446"/>
              <a:gd name="connsiteY103" fmla="*/ 135686 h 175066"/>
              <a:gd name="connsiteX104" fmla="*/ 616411 w 1227446"/>
              <a:gd name="connsiteY104" fmla="*/ 118235 h 175066"/>
              <a:gd name="connsiteX105" fmla="*/ 610439 w 1227446"/>
              <a:gd name="connsiteY105" fmla="*/ 91453 h 175066"/>
              <a:gd name="connsiteX106" fmla="*/ 616318 w 1227446"/>
              <a:gd name="connsiteY106" fmla="*/ 64950 h 175066"/>
              <a:gd name="connsiteX107" fmla="*/ 632835 w 1227446"/>
              <a:gd name="connsiteY107" fmla="*/ 47686 h 175066"/>
              <a:gd name="connsiteX108" fmla="*/ 658031 w 1227446"/>
              <a:gd name="connsiteY108" fmla="*/ 41620 h 175066"/>
              <a:gd name="connsiteX109" fmla="*/ 682481 w 1227446"/>
              <a:gd name="connsiteY109" fmla="*/ 47686 h 175066"/>
              <a:gd name="connsiteX110" fmla="*/ 696852 w 1227446"/>
              <a:gd name="connsiteY110" fmla="*/ 65137 h 175066"/>
              <a:gd name="connsiteX111" fmla="*/ 675949 w 1227446"/>
              <a:gd name="connsiteY111" fmla="*/ 72976 h 175066"/>
              <a:gd name="connsiteX112" fmla="*/ 668856 w 1227446"/>
              <a:gd name="connsiteY112" fmla="*/ 64110 h 175066"/>
              <a:gd name="connsiteX113" fmla="*/ 658218 w 1227446"/>
              <a:gd name="connsiteY113" fmla="*/ 61031 h 175066"/>
              <a:gd name="connsiteX114" fmla="*/ 641887 w 1227446"/>
              <a:gd name="connsiteY114" fmla="*/ 68776 h 175066"/>
              <a:gd name="connsiteX115" fmla="*/ 636008 w 1227446"/>
              <a:gd name="connsiteY115" fmla="*/ 91453 h 175066"/>
              <a:gd name="connsiteX116" fmla="*/ 642074 w 1227446"/>
              <a:gd name="connsiteY116" fmla="*/ 114223 h 175066"/>
              <a:gd name="connsiteX117" fmla="*/ 658778 w 1227446"/>
              <a:gd name="connsiteY117" fmla="*/ 122248 h 175066"/>
              <a:gd name="connsiteX118" fmla="*/ 669790 w 1227446"/>
              <a:gd name="connsiteY118" fmla="*/ 119169 h 175066"/>
              <a:gd name="connsiteX119" fmla="*/ 677255 w 1227446"/>
              <a:gd name="connsiteY119" fmla="*/ 110303 h 175066"/>
              <a:gd name="connsiteX120" fmla="*/ 789518 w 1227446"/>
              <a:gd name="connsiteY120" fmla="*/ 50952 h 175066"/>
              <a:gd name="connsiteX121" fmla="*/ 798010 w 1227446"/>
              <a:gd name="connsiteY121" fmla="*/ 77455 h 175066"/>
              <a:gd name="connsiteX122" fmla="*/ 798010 w 1227446"/>
              <a:gd name="connsiteY122" fmla="*/ 139606 h 175066"/>
              <a:gd name="connsiteX123" fmla="*/ 772814 w 1227446"/>
              <a:gd name="connsiteY123" fmla="*/ 139606 h 175066"/>
              <a:gd name="connsiteX124" fmla="*/ 772814 w 1227446"/>
              <a:gd name="connsiteY124" fmla="*/ 80441 h 175066"/>
              <a:gd name="connsiteX125" fmla="*/ 768615 w 1227446"/>
              <a:gd name="connsiteY125" fmla="*/ 66910 h 175066"/>
              <a:gd name="connsiteX126" fmla="*/ 755457 w 1227446"/>
              <a:gd name="connsiteY126" fmla="*/ 62524 h 175066"/>
              <a:gd name="connsiteX127" fmla="*/ 745565 w 1227446"/>
              <a:gd name="connsiteY127" fmla="*/ 64764 h 175066"/>
              <a:gd name="connsiteX128" fmla="*/ 738379 w 1227446"/>
              <a:gd name="connsiteY128" fmla="*/ 70923 h 175066"/>
              <a:gd name="connsiteX129" fmla="*/ 735673 w 1227446"/>
              <a:gd name="connsiteY129" fmla="*/ 79881 h 175066"/>
              <a:gd name="connsiteX130" fmla="*/ 735673 w 1227446"/>
              <a:gd name="connsiteY130" fmla="*/ 139606 h 175066"/>
              <a:gd name="connsiteX131" fmla="*/ 710477 w 1227446"/>
              <a:gd name="connsiteY131" fmla="*/ 139606 h 175066"/>
              <a:gd name="connsiteX132" fmla="*/ 710477 w 1227446"/>
              <a:gd name="connsiteY132" fmla="*/ 0 h 175066"/>
              <a:gd name="connsiteX133" fmla="*/ 735673 w 1227446"/>
              <a:gd name="connsiteY133" fmla="*/ 0 h 175066"/>
              <a:gd name="connsiteX134" fmla="*/ 735673 w 1227446"/>
              <a:gd name="connsiteY134" fmla="*/ 55432 h 175066"/>
              <a:gd name="connsiteX135" fmla="*/ 736606 w 1227446"/>
              <a:gd name="connsiteY135" fmla="*/ 55432 h 175066"/>
              <a:gd name="connsiteX136" fmla="*/ 747711 w 1227446"/>
              <a:gd name="connsiteY136" fmla="*/ 45260 h 175066"/>
              <a:gd name="connsiteX137" fmla="*/ 764789 w 1227446"/>
              <a:gd name="connsiteY137" fmla="*/ 41620 h 175066"/>
              <a:gd name="connsiteX138" fmla="*/ 789518 w 1227446"/>
              <a:gd name="connsiteY138" fmla="*/ 50952 h 175066"/>
              <a:gd name="connsiteX139" fmla="*/ 844185 w 1227446"/>
              <a:gd name="connsiteY139" fmla="*/ 6812 h 175066"/>
              <a:gd name="connsiteX140" fmla="*/ 848384 w 1227446"/>
              <a:gd name="connsiteY140" fmla="*/ 17171 h 175066"/>
              <a:gd name="connsiteX141" fmla="*/ 844185 w 1227446"/>
              <a:gd name="connsiteY141" fmla="*/ 27529 h 175066"/>
              <a:gd name="connsiteX142" fmla="*/ 833639 w 1227446"/>
              <a:gd name="connsiteY142" fmla="*/ 31915 h 175066"/>
              <a:gd name="connsiteX143" fmla="*/ 822908 w 1227446"/>
              <a:gd name="connsiteY143" fmla="*/ 27529 h 175066"/>
              <a:gd name="connsiteX144" fmla="*/ 818708 w 1227446"/>
              <a:gd name="connsiteY144" fmla="*/ 17171 h 175066"/>
              <a:gd name="connsiteX145" fmla="*/ 822908 w 1227446"/>
              <a:gd name="connsiteY145" fmla="*/ 6812 h 175066"/>
              <a:gd name="connsiteX146" fmla="*/ 833639 w 1227446"/>
              <a:gd name="connsiteY146" fmla="*/ 2613 h 175066"/>
              <a:gd name="connsiteX147" fmla="*/ 844185 w 1227446"/>
              <a:gd name="connsiteY147" fmla="*/ 6812 h 175066"/>
              <a:gd name="connsiteX148" fmla="*/ 820948 w 1227446"/>
              <a:gd name="connsiteY148" fmla="*/ 43860 h 175066"/>
              <a:gd name="connsiteX149" fmla="*/ 846144 w 1227446"/>
              <a:gd name="connsiteY149" fmla="*/ 43860 h 175066"/>
              <a:gd name="connsiteX150" fmla="*/ 846144 w 1227446"/>
              <a:gd name="connsiteY150" fmla="*/ 139606 h 175066"/>
              <a:gd name="connsiteX151" fmla="*/ 820948 w 1227446"/>
              <a:gd name="connsiteY151" fmla="*/ 139606 h 175066"/>
              <a:gd name="connsiteX152" fmla="*/ 820948 w 1227446"/>
              <a:gd name="connsiteY152" fmla="*/ 43860 h 175066"/>
              <a:gd name="connsiteX153" fmla="*/ 945996 w 1227446"/>
              <a:gd name="connsiteY153" fmla="*/ 47966 h 175066"/>
              <a:gd name="connsiteX154" fmla="*/ 923599 w 1227446"/>
              <a:gd name="connsiteY154" fmla="*/ 41620 h 175066"/>
              <a:gd name="connsiteX155" fmla="*/ 906988 w 1227446"/>
              <a:gd name="connsiteY155" fmla="*/ 45353 h 175066"/>
              <a:gd name="connsiteX156" fmla="*/ 895977 w 1227446"/>
              <a:gd name="connsiteY156" fmla="*/ 55618 h 175066"/>
              <a:gd name="connsiteX157" fmla="*/ 895044 w 1227446"/>
              <a:gd name="connsiteY157" fmla="*/ 55618 h 175066"/>
              <a:gd name="connsiteX158" fmla="*/ 895044 w 1227446"/>
              <a:gd name="connsiteY158" fmla="*/ 43860 h 175066"/>
              <a:gd name="connsiteX159" fmla="*/ 869847 w 1227446"/>
              <a:gd name="connsiteY159" fmla="*/ 43860 h 175066"/>
              <a:gd name="connsiteX160" fmla="*/ 869847 w 1227446"/>
              <a:gd name="connsiteY160" fmla="*/ 175067 h 175066"/>
              <a:gd name="connsiteX161" fmla="*/ 895044 w 1227446"/>
              <a:gd name="connsiteY161" fmla="*/ 175067 h 175066"/>
              <a:gd name="connsiteX162" fmla="*/ 895044 w 1227446"/>
              <a:gd name="connsiteY162" fmla="*/ 128034 h 175066"/>
              <a:gd name="connsiteX163" fmla="*/ 895977 w 1227446"/>
              <a:gd name="connsiteY163" fmla="*/ 128034 h 175066"/>
              <a:gd name="connsiteX164" fmla="*/ 906988 w 1227446"/>
              <a:gd name="connsiteY164" fmla="*/ 138206 h 175066"/>
              <a:gd name="connsiteX165" fmla="*/ 923786 w 1227446"/>
              <a:gd name="connsiteY165" fmla="*/ 141845 h 175066"/>
              <a:gd name="connsiteX166" fmla="*/ 946369 w 1227446"/>
              <a:gd name="connsiteY166" fmla="*/ 135686 h 175066"/>
              <a:gd name="connsiteX167" fmla="*/ 961207 w 1227446"/>
              <a:gd name="connsiteY167" fmla="*/ 118235 h 175066"/>
              <a:gd name="connsiteX168" fmla="*/ 966526 w 1227446"/>
              <a:gd name="connsiteY168" fmla="*/ 91826 h 175066"/>
              <a:gd name="connsiteX169" fmla="*/ 961114 w 1227446"/>
              <a:gd name="connsiteY169" fmla="*/ 65510 h 175066"/>
              <a:gd name="connsiteX170" fmla="*/ 945996 w 1227446"/>
              <a:gd name="connsiteY170" fmla="*/ 47966 h 175066"/>
              <a:gd name="connsiteX171" fmla="*/ 937784 w 1227446"/>
              <a:gd name="connsiteY171" fmla="*/ 107784 h 175066"/>
              <a:gd name="connsiteX172" fmla="*/ 929478 w 1227446"/>
              <a:gd name="connsiteY172" fmla="*/ 118329 h 175066"/>
              <a:gd name="connsiteX173" fmla="*/ 916880 w 1227446"/>
              <a:gd name="connsiteY173" fmla="*/ 122062 h 175066"/>
              <a:gd name="connsiteX174" fmla="*/ 905962 w 1227446"/>
              <a:gd name="connsiteY174" fmla="*/ 119449 h 175066"/>
              <a:gd name="connsiteX175" fmla="*/ 898030 w 1227446"/>
              <a:gd name="connsiteY175" fmla="*/ 112356 h 175066"/>
              <a:gd name="connsiteX176" fmla="*/ 895044 w 1227446"/>
              <a:gd name="connsiteY176" fmla="*/ 102465 h 175066"/>
              <a:gd name="connsiteX177" fmla="*/ 895044 w 1227446"/>
              <a:gd name="connsiteY177" fmla="*/ 81001 h 175066"/>
              <a:gd name="connsiteX178" fmla="*/ 898030 w 1227446"/>
              <a:gd name="connsiteY178" fmla="*/ 70923 h 175066"/>
              <a:gd name="connsiteX179" fmla="*/ 905962 w 1227446"/>
              <a:gd name="connsiteY179" fmla="*/ 63924 h 175066"/>
              <a:gd name="connsiteX180" fmla="*/ 916880 w 1227446"/>
              <a:gd name="connsiteY180" fmla="*/ 61404 h 175066"/>
              <a:gd name="connsiteX181" fmla="*/ 934238 w 1227446"/>
              <a:gd name="connsiteY181" fmla="*/ 69523 h 175066"/>
              <a:gd name="connsiteX182" fmla="*/ 940770 w 1227446"/>
              <a:gd name="connsiteY182" fmla="*/ 91826 h 175066"/>
              <a:gd name="connsiteX183" fmla="*/ 937784 w 1227446"/>
              <a:gd name="connsiteY183" fmla="*/ 107784 h 175066"/>
              <a:gd name="connsiteX184" fmla="*/ 1062925 w 1227446"/>
              <a:gd name="connsiteY184" fmla="*/ 50952 h 175066"/>
              <a:gd name="connsiteX185" fmla="*/ 1071417 w 1227446"/>
              <a:gd name="connsiteY185" fmla="*/ 77455 h 175066"/>
              <a:gd name="connsiteX186" fmla="*/ 1071417 w 1227446"/>
              <a:gd name="connsiteY186" fmla="*/ 139606 h 175066"/>
              <a:gd name="connsiteX187" fmla="*/ 1046221 w 1227446"/>
              <a:gd name="connsiteY187" fmla="*/ 139606 h 175066"/>
              <a:gd name="connsiteX188" fmla="*/ 1046221 w 1227446"/>
              <a:gd name="connsiteY188" fmla="*/ 80441 h 175066"/>
              <a:gd name="connsiteX189" fmla="*/ 1042021 w 1227446"/>
              <a:gd name="connsiteY189" fmla="*/ 66910 h 175066"/>
              <a:gd name="connsiteX190" fmla="*/ 1028863 w 1227446"/>
              <a:gd name="connsiteY190" fmla="*/ 62524 h 175066"/>
              <a:gd name="connsiteX191" fmla="*/ 1018972 w 1227446"/>
              <a:gd name="connsiteY191" fmla="*/ 64764 h 175066"/>
              <a:gd name="connsiteX192" fmla="*/ 1011786 w 1227446"/>
              <a:gd name="connsiteY192" fmla="*/ 70923 h 175066"/>
              <a:gd name="connsiteX193" fmla="*/ 1009080 w 1227446"/>
              <a:gd name="connsiteY193" fmla="*/ 79881 h 175066"/>
              <a:gd name="connsiteX194" fmla="*/ 1009080 w 1227446"/>
              <a:gd name="connsiteY194" fmla="*/ 139606 h 175066"/>
              <a:gd name="connsiteX195" fmla="*/ 983883 w 1227446"/>
              <a:gd name="connsiteY195" fmla="*/ 139606 h 175066"/>
              <a:gd name="connsiteX196" fmla="*/ 983883 w 1227446"/>
              <a:gd name="connsiteY196" fmla="*/ 0 h 175066"/>
              <a:gd name="connsiteX197" fmla="*/ 1009080 w 1227446"/>
              <a:gd name="connsiteY197" fmla="*/ 0 h 175066"/>
              <a:gd name="connsiteX198" fmla="*/ 1009080 w 1227446"/>
              <a:gd name="connsiteY198" fmla="*/ 55432 h 175066"/>
              <a:gd name="connsiteX199" fmla="*/ 1010013 w 1227446"/>
              <a:gd name="connsiteY199" fmla="*/ 55432 h 175066"/>
              <a:gd name="connsiteX200" fmla="*/ 1021118 w 1227446"/>
              <a:gd name="connsiteY200" fmla="*/ 45260 h 175066"/>
              <a:gd name="connsiteX201" fmla="*/ 1038195 w 1227446"/>
              <a:gd name="connsiteY201" fmla="*/ 41620 h 175066"/>
              <a:gd name="connsiteX202" fmla="*/ 1062925 w 1227446"/>
              <a:gd name="connsiteY202" fmla="*/ 50952 h 175066"/>
              <a:gd name="connsiteX203" fmla="*/ 1162683 w 1227446"/>
              <a:gd name="connsiteY203" fmla="*/ 47686 h 175066"/>
              <a:gd name="connsiteX204" fmla="*/ 1136554 w 1227446"/>
              <a:gd name="connsiteY204" fmla="*/ 41620 h 175066"/>
              <a:gd name="connsiteX205" fmla="*/ 1110424 w 1227446"/>
              <a:gd name="connsiteY205" fmla="*/ 47686 h 175066"/>
              <a:gd name="connsiteX206" fmla="*/ 1093347 w 1227446"/>
              <a:gd name="connsiteY206" fmla="*/ 64950 h 175066"/>
              <a:gd name="connsiteX207" fmla="*/ 1087281 w 1227446"/>
              <a:gd name="connsiteY207" fmla="*/ 91639 h 175066"/>
              <a:gd name="connsiteX208" fmla="*/ 1093347 w 1227446"/>
              <a:gd name="connsiteY208" fmla="*/ 118235 h 175066"/>
              <a:gd name="connsiteX209" fmla="*/ 1110424 w 1227446"/>
              <a:gd name="connsiteY209" fmla="*/ 135686 h 175066"/>
              <a:gd name="connsiteX210" fmla="*/ 1136554 w 1227446"/>
              <a:gd name="connsiteY210" fmla="*/ 141845 h 175066"/>
              <a:gd name="connsiteX211" fmla="*/ 1162496 w 1227446"/>
              <a:gd name="connsiteY211" fmla="*/ 135686 h 175066"/>
              <a:gd name="connsiteX212" fmla="*/ 1179574 w 1227446"/>
              <a:gd name="connsiteY212" fmla="*/ 118235 h 175066"/>
              <a:gd name="connsiteX213" fmla="*/ 1185640 w 1227446"/>
              <a:gd name="connsiteY213" fmla="*/ 91639 h 175066"/>
              <a:gd name="connsiteX214" fmla="*/ 1179667 w 1227446"/>
              <a:gd name="connsiteY214" fmla="*/ 64950 h 175066"/>
              <a:gd name="connsiteX215" fmla="*/ 1162683 w 1227446"/>
              <a:gd name="connsiteY215" fmla="*/ 47686 h 175066"/>
              <a:gd name="connsiteX216" fmla="*/ 1153445 w 1227446"/>
              <a:gd name="connsiteY216" fmla="*/ 114129 h 175066"/>
              <a:gd name="connsiteX217" fmla="*/ 1136554 w 1227446"/>
              <a:gd name="connsiteY217" fmla="*/ 122248 h 175066"/>
              <a:gd name="connsiteX218" fmla="*/ 1119476 w 1227446"/>
              <a:gd name="connsiteY218" fmla="*/ 114223 h 175066"/>
              <a:gd name="connsiteX219" fmla="*/ 1113411 w 1227446"/>
              <a:gd name="connsiteY219" fmla="*/ 91639 h 175066"/>
              <a:gd name="connsiteX220" fmla="*/ 1119476 w 1227446"/>
              <a:gd name="connsiteY220" fmla="*/ 69056 h 175066"/>
              <a:gd name="connsiteX221" fmla="*/ 1136554 w 1227446"/>
              <a:gd name="connsiteY221" fmla="*/ 61031 h 175066"/>
              <a:gd name="connsiteX222" fmla="*/ 1153538 w 1227446"/>
              <a:gd name="connsiteY222" fmla="*/ 69056 h 175066"/>
              <a:gd name="connsiteX223" fmla="*/ 1159697 w 1227446"/>
              <a:gd name="connsiteY223" fmla="*/ 91639 h 175066"/>
              <a:gd name="connsiteX224" fmla="*/ 1153445 w 1227446"/>
              <a:gd name="connsiteY224" fmla="*/ 114129 h 175066"/>
              <a:gd name="connsiteX225" fmla="*/ 1227447 w 1227446"/>
              <a:gd name="connsiteY225" fmla="*/ 0 h 175066"/>
              <a:gd name="connsiteX226" fmla="*/ 1227447 w 1227446"/>
              <a:gd name="connsiteY226" fmla="*/ 139606 h 175066"/>
              <a:gd name="connsiteX227" fmla="*/ 1202250 w 1227446"/>
              <a:gd name="connsiteY227" fmla="*/ 139606 h 175066"/>
              <a:gd name="connsiteX228" fmla="*/ 1202250 w 1227446"/>
              <a:gd name="connsiteY228" fmla="*/ 0 h 175066"/>
              <a:gd name="connsiteX229" fmla="*/ 1227447 w 1227446"/>
              <a:gd name="connsiteY229" fmla="*/ 0 h 175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</a:cxnLst>
            <a:rect l="l" t="t" r="r" b="b"/>
            <a:pathLst>
              <a:path w="1227446" h="175066">
                <a:moveTo>
                  <a:pt x="0" y="139606"/>
                </a:moveTo>
                <a:lnTo>
                  <a:pt x="33222" y="139606"/>
                </a:lnTo>
                <a:lnTo>
                  <a:pt x="47966" y="114036"/>
                </a:lnTo>
                <a:lnTo>
                  <a:pt x="96305" y="114036"/>
                </a:lnTo>
                <a:lnTo>
                  <a:pt x="96305" y="139606"/>
                </a:lnTo>
                <a:lnTo>
                  <a:pt x="129714" y="139606"/>
                </a:lnTo>
                <a:lnTo>
                  <a:pt x="129714" y="7466"/>
                </a:lnTo>
                <a:lnTo>
                  <a:pt x="77455" y="7466"/>
                </a:lnTo>
                <a:lnTo>
                  <a:pt x="0" y="139606"/>
                </a:lnTo>
                <a:close/>
                <a:moveTo>
                  <a:pt x="96305" y="32102"/>
                </a:moveTo>
                <a:lnTo>
                  <a:pt x="96305" y="89027"/>
                </a:lnTo>
                <a:lnTo>
                  <a:pt x="62524" y="89027"/>
                </a:lnTo>
                <a:lnTo>
                  <a:pt x="95559" y="32102"/>
                </a:lnTo>
                <a:lnTo>
                  <a:pt x="96305" y="32102"/>
                </a:lnTo>
                <a:close/>
                <a:moveTo>
                  <a:pt x="250469" y="7466"/>
                </a:moveTo>
                <a:lnTo>
                  <a:pt x="307020" y="7466"/>
                </a:lnTo>
                <a:lnTo>
                  <a:pt x="307020" y="139606"/>
                </a:lnTo>
                <a:lnTo>
                  <a:pt x="274545" y="139606"/>
                </a:lnTo>
                <a:lnTo>
                  <a:pt x="274545" y="33222"/>
                </a:lnTo>
                <a:lnTo>
                  <a:pt x="273425" y="33222"/>
                </a:lnTo>
                <a:lnTo>
                  <a:pt x="243750" y="139606"/>
                </a:lnTo>
                <a:lnTo>
                  <a:pt x="211275" y="139606"/>
                </a:lnTo>
                <a:lnTo>
                  <a:pt x="181599" y="33222"/>
                </a:lnTo>
                <a:lnTo>
                  <a:pt x="180479" y="33222"/>
                </a:lnTo>
                <a:lnTo>
                  <a:pt x="180479" y="139606"/>
                </a:lnTo>
                <a:lnTo>
                  <a:pt x="150244" y="139606"/>
                </a:lnTo>
                <a:lnTo>
                  <a:pt x="150244" y="7466"/>
                </a:lnTo>
                <a:lnTo>
                  <a:pt x="205676" y="7466"/>
                </a:lnTo>
                <a:lnTo>
                  <a:pt x="223220" y="80068"/>
                </a:lnTo>
                <a:cubicBezTo>
                  <a:pt x="224209" y="84305"/>
                  <a:pt x="225049" y="88280"/>
                  <a:pt x="225739" y="92013"/>
                </a:cubicBezTo>
                <a:cubicBezTo>
                  <a:pt x="226430" y="95746"/>
                  <a:pt x="227008" y="99478"/>
                  <a:pt x="227512" y="103211"/>
                </a:cubicBezTo>
                <a:lnTo>
                  <a:pt x="228445" y="103211"/>
                </a:lnTo>
                <a:cubicBezTo>
                  <a:pt x="228949" y="99478"/>
                  <a:pt x="229528" y="95746"/>
                  <a:pt x="230219" y="92013"/>
                </a:cubicBezTo>
                <a:cubicBezTo>
                  <a:pt x="230909" y="88280"/>
                  <a:pt x="231749" y="84305"/>
                  <a:pt x="232738" y="80068"/>
                </a:cubicBezTo>
                <a:lnTo>
                  <a:pt x="250469" y="7466"/>
                </a:lnTo>
                <a:close/>
                <a:moveTo>
                  <a:pt x="354800" y="42554"/>
                </a:moveTo>
                <a:cubicBezTo>
                  <a:pt x="354800" y="45297"/>
                  <a:pt x="355696" y="47630"/>
                  <a:pt x="357506" y="49553"/>
                </a:cubicBezTo>
                <a:cubicBezTo>
                  <a:pt x="359316" y="51475"/>
                  <a:pt x="362172" y="53155"/>
                  <a:pt x="366091" y="54592"/>
                </a:cubicBezTo>
                <a:cubicBezTo>
                  <a:pt x="370011" y="56029"/>
                  <a:pt x="375087" y="57541"/>
                  <a:pt x="381302" y="59164"/>
                </a:cubicBezTo>
                <a:cubicBezTo>
                  <a:pt x="392501" y="61908"/>
                  <a:pt x="401310" y="65100"/>
                  <a:pt x="407712" y="68776"/>
                </a:cubicBezTo>
                <a:cubicBezTo>
                  <a:pt x="414113" y="72453"/>
                  <a:pt x="418686" y="76764"/>
                  <a:pt x="421430" y="81748"/>
                </a:cubicBezTo>
                <a:cubicBezTo>
                  <a:pt x="424173" y="86731"/>
                  <a:pt x="425536" y="92573"/>
                  <a:pt x="425536" y="99292"/>
                </a:cubicBezTo>
                <a:cubicBezTo>
                  <a:pt x="425536" y="107504"/>
                  <a:pt x="423240" y="114820"/>
                  <a:pt x="418630" y="121222"/>
                </a:cubicBezTo>
                <a:cubicBezTo>
                  <a:pt x="414020" y="127623"/>
                  <a:pt x="407581" y="132663"/>
                  <a:pt x="399313" y="136339"/>
                </a:cubicBezTo>
                <a:cubicBezTo>
                  <a:pt x="391045" y="140016"/>
                  <a:pt x="381358" y="141845"/>
                  <a:pt x="370291" y="141845"/>
                </a:cubicBezTo>
                <a:cubicBezTo>
                  <a:pt x="360959" y="141845"/>
                  <a:pt x="352653" y="140669"/>
                  <a:pt x="345375" y="138299"/>
                </a:cubicBezTo>
                <a:cubicBezTo>
                  <a:pt x="338096" y="135929"/>
                  <a:pt x="332086" y="132513"/>
                  <a:pt x="327364" y="128034"/>
                </a:cubicBezTo>
                <a:cubicBezTo>
                  <a:pt x="322642" y="123555"/>
                  <a:pt x="319338" y="118142"/>
                  <a:pt x="317472" y="111796"/>
                </a:cubicBezTo>
                <a:lnTo>
                  <a:pt x="346401" y="100412"/>
                </a:lnTo>
                <a:cubicBezTo>
                  <a:pt x="347763" y="105395"/>
                  <a:pt x="350638" y="109426"/>
                  <a:pt x="354986" y="112543"/>
                </a:cubicBezTo>
                <a:cubicBezTo>
                  <a:pt x="359335" y="115660"/>
                  <a:pt x="364505" y="117209"/>
                  <a:pt x="370477" y="117209"/>
                </a:cubicBezTo>
                <a:cubicBezTo>
                  <a:pt x="377066" y="117209"/>
                  <a:pt x="382198" y="115847"/>
                  <a:pt x="385875" y="113103"/>
                </a:cubicBezTo>
                <a:cubicBezTo>
                  <a:pt x="389552" y="110359"/>
                  <a:pt x="391381" y="106888"/>
                  <a:pt x="391381" y="102651"/>
                </a:cubicBezTo>
                <a:cubicBezTo>
                  <a:pt x="391381" y="98414"/>
                  <a:pt x="389291" y="94999"/>
                  <a:pt x="385129" y="92759"/>
                </a:cubicBezTo>
                <a:cubicBezTo>
                  <a:pt x="380966" y="90520"/>
                  <a:pt x="374210" y="88149"/>
                  <a:pt x="364878" y="85667"/>
                </a:cubicBezTo>
                <a:cubicBezTo>
                  <a:pt x="353811" y="82811"/>
                  <a:pt x="345039" y="79564"/>
                  <a:pt x="338562" y="75962"/>
                </a:cubicBezTo>
                <a:cubicBezTo>
                  <a:pt x="332086" y="72360"/>
                  <a:pt x="327495" y="68067"/>
                  <a:pt x="324751" y="63084"/>
                </a:cubicBezTo>
                <a:cubicBezTo>
                  <a:pt x="322007" y="58101"/>
                  <a:pt x="320645" y="52259"/>
                  <a:pt x="320645" y="45540"/>
                </a:cubicBezTo>
                <a:cubicBezTo>
                  <a:pt x="320645" y="33222"/>
                  <a:pt x="325367" y="23423"/>
                  <a:pt x="334829" y="16144"/>
                </a:cubicBezTo>
                <a:cubicBezTo>
                  <a:pt x="344292" y="8865"/>
                  <a:pt x="357413" y="5226"/>
                  <a:pt x="374210" y="5226"/>
                </a:cubicBezTo>
                <a:cubicBezTo>
                  <a:pt x="387891" y="5226"/>
                  <a:pt x="399126" y="7783"/>
                  <a:pt x="407898" y="12878"/>
                </a:cubicBezTo>
                <a:cubicBezTo>
                  <a:pt x="416670" y="17973"/>
                  <a:pt x="422736" y="25513"/>
                  <a:pt x="426096" y="35461"/>
                </a:cubicBezTo>
                <a:lnTo>
                  <a:pt x="396980" y="46473"/>
                </a:lnTo>
                <a:cubicBezTo>
                  <a:pt x="395487" y="41490"/>
                  <a:pt x="392594" y="37477"/>
                  <a:pt x="388301" y="34435"/>
                </a:cubicBezTo>
                <a:cubicBezTo>
                  <a:pt x="384009" y="31393"/>
                  <a:pt x="379193" y="29862"/>
                  <a:pt x="373837" y="29862"/>
                </a:cubicBezTo>
                <a:cubicBezTo>
                  <a:pt x="367995" y="29862"/>
                  <a:pt x="363348" y="31038"/>
                  <a:pt x="359932" y="33408"/>
                </a:cubicBezTo>
                <a:cubicBezTo>
                  <a:pt x="356517" y="35779"/>
                  <a:pt x="354800" y="38821"/>
                  <a:pt x="354800" y="42554"/>
                </a:cubicBezTo>
                <a:close/>
                <a:moveTo>
                  <a:pt x="528877" y="41434"/>
                </a:moveTo>
                <a:cubicBezTo>
                  <a:pt x="528877" y="44924"/>
                  <a:pt x="529867" y="47873"/>
                  <a:pt x="531864" y="50299"/>
                </a:cubicBezTo>
                <a:cubicBezTo>
                  <a:pt x="533861" y="52725"/>
                  <a:pt x="536996" y="54834"/>
                  <a:pt x="541289" y="56645"/>
                </a:cubicBezTo>
                <a:cubicBezTo>
                  <a:pt x="545582" y="58455"/>
                  <a:pt x="551087" y="60340"/>
                  <a:pt x="557806" y="62337"/>
                </a:cubicBezTo>
                <a:cubicBezTo>
                  <a:pt x="567381" y="65081"/>
                  <a:pt x="575201" y="68216"/>
                  <a:pt x="581230" y="71762"/>
                </a:cubicBezTo>
                <a:cubicBezTo>
                  <a:pt x="587258" y="75309"/>
                  <a:pt x="591737" y="79508"/>
                  <a:pt x="594668" y="84361"/>
                </a:cubicBezTo>
                <a:cubicBezTo>
                  <a:pt x="597598" y="89213"/>
                  <a:pt x="599054" y="94999"/>
                  <a:pt x="599054" y="101718"/>
                </a:cubicBezTo>
                <a:cubicBezTo>
                  <a:pt x="599054" y="109557"/>
                  <a:pt x="596907" y="116500"/>
                  <a:pt x="592615" y="122528"/>
                </a:cubicBezTo>
                <a:cubicBezTo>
                  <a:pt x="588322" y="128557"/>
                  <a:pt x="582349" y="133297"/>
                  <a:pt x="574697" y="136713"/>
                </a:cubicBezTo>
                <a:cubicBezTo>
                  <a:pt x="567045" y="140128"/>
                  <a:pt x="558124" y="141845"/>
                  <a:pt x="547915" y="141845"/>
                </a:cubicBezTo>
                <a:cubicBezTo>
                  <a:pt x="539703" y="141845"/>
                  <a:pt x="532200" y="140688"/>
                  <a:pt x="525425" y="138392"/>
                </a:cubicBezTo>
                <a:cubicBezTo>
                  <a:pt x="518650" y="136097"/>
                  <a:pt x="512920" y="132793"/>
                  <a:pt x="508254" y="128501"/>
                </a:cubicBezTo>
                <a:cubicBezTo>
                  <a:pt x="503588" y="124208"/>
                  <a:pt x="500191" y="119075"/>
                  <a:pt x="498082" y="113103"/>
                </a:cubicBezTo>
                <a:lnTo>
                  <a:pt x="520852" y="103211"/>
                </a:lnTo>
                <a:cubicBezTo>
                  <a:pt x="522588" y="108680"/>
                  <a:pt x="525947" y="113103"/>
                  <a:pt x="530931" y="116462"/>
                </a:cubicBezTo>
                <a:cubicBezTo>
                  <a:pt x="535914" y="119822"/>
                  <a:pt x="541700" y="121502"/>
                  <a:pt x="548288" y="121502"/>
                </a:cubicBezTo>
                <a:cubicBezTo>
                  <a:pt x="555623" y="121502"/>
                  <a:pt x="561409" y="119915"/>
                  <a:pt x="565645" y="116742"/>
                </a:cubicBezTo>
                <a:cubicBezTo>
                  <a:pt x="569882" y="113570"/>
                  <a:pt x="571991" y="109314"/>
                  <a:pt x="571991" y="103958"/>
                </a:cubicBezTo>
                <a:cubicBezTo>
                  <a:pt x="571991" y="98601"/>
                  <a:pt x="569714" y="94495"/>
                  <a:pt x="565179" y="91639"/>
                </a:cubicBezTo>
                <a:cubicBezTo>
                  <a:pt x="560643" y="88784"/>
                  <a:pt x="553327" y="85854"/>
                  <a:pt x="543249" y="82867"/>
                </a:cubicBezTo>
                <a:cubicBezTo>
                  <a:pt x="533674" y="80012"/>
                  <a:pt x="525835" y="76839"/>
                  <a:pt x="519732" y="73349"/>
                </a:cubicBezTo>
                <a:cubicBezTo>
                  <a:pt x="513629" y="69859"/>
                  <a:pt x="509150" y="65659"/>
                  <a:pt x="506294" y="60751"/>
                </a:cubicBezTo>
                <a:cubicBezTo>
                  <a:pt x="503439" y="55842"/>
                  <a:pt x="502002" y="50019"/>
                  <a:pt x="502002" y="43300"/>
                </a:cubicBezTo>
                <a:cubicBezTo>
                  <a:pt x="502002" y="31729"/>
                  <a:pt x="506425" y="22490"/>
                  <a:pt x="515253" y="15584"/>
                </a:cubicBezTo>
                <a:cubicBezTo>
                  <a:pt x="524081" y="8679"/>
                  <a:pt x="536156" y="5226"/>
                  <a:pt x="551461" y="5226"/>
                </a:cubicBezTo>
                <a:cubicBezTo>
                  <a:pt x="563536" y="5226"/>
                  <a:pt x="573801" y="7689"/>
                  <a:pt x="582256" y="12598"/>
                </a:cubicBezTo>
                <a:cubicBezTo>
                  <a:pt x="590711" y="17507"/>
                  <a:pt x="596683" y="24636"/>
                  <a:pt x="600173" y="33968"/>
                </a:cubicBezTo>
                <a:lnTo>
                  <a:pt x="577403" y="43673"/>
                </a:lnTo>
                <a:cubicBezTo>
                  <a:pt x="575294" y="38074"/>
                  <a:pt x="571898" y="33651"/>
                  <a:pt x="567232" y="30422"/>
                </a:cubicBezTo>
                <a:cubicBezTo>
                  <a:pt x="562566" y="27193"/>
                  <a:pt x="557191" y="25569"/>
                  <a:pt x="551087" y="25569"/>
                </a:cubicBezTo>
                <a:cubicBezTo>
                  <a:pt x="544238" y="25569"/>
                  <a:pt x="538825" y="27007"/>
                  <a:pt x="534850" y="29862"/>
                </a:cubicBezTo>
                <a:cubicBezTo>
                  <a:pt x="530875" y="32718"/>
                  <a:pt x="528877" y="36581"/>
                  <a:pt x="528877" y="41434"/>
                </a:cubicBezTo>
                <a:close/>
                <a:moveTo>
                  <a:pt x="677255" y="110303"/>
                </a:moveTo>
                <a:lnTo>
                  <a:pt x="697599" y="117956"/>
                </a:lnTo>
                <a:cubicBezTo>
                  <a:pt x="694986" y="125421"/>
                  <a:pt x="690226" y="131263"/>
                  <a:pt x="683321" y="135500"/>
                </a:cubicBezTo>
                <a:cubicBezTo>
                  <a:pt x="676415" y="139736"/>
                  <a:pt x="668166" y="141845"/>
                  <a:pt x="658591" y="141845"/>
                </a:cubicBezTo>
                <a:cubicBezTo>
                  <a:pt x="649017" y="141845"/>
                  <a:pt x="640263" y="139792"/>
                  <a:pt x="633115" y="135686"/>
                </a:cubicBezTo>
                <a:cubicBezTo>
                  <a:pt x="625967" y="131580"/>
                  <a:pt x="620386" y="125757"/>
                  <a:pt x="616411" y="118235"/>
                </a:cubicBezTo>
                <a:cubicBezTo>
                  <a:pt x="612436" y="110714"/>
                  <a:pt x="610439" y="101774"/>
                  <a:pt x="610439" y="91453"/>
                </a:cubicBezTo>
                <a:cubicBezTo>
                  <a:pt x="610439" y="81132"/>
                  <a:pt x="612398" y="72416"/>
                  <a:pt x="616318" y="64950"/>
                </a:cubicBezTo>
                <a:cubicBezTo>
                  <a:pt x="620237" y="57485"/>
                  <a:pt x="625743" y="51736"/>
                  <a:pt x="632835" y="47686"/>
                </a:cubicBezTo>
                <a:cubicBezTo>
                  <a:pt x="639927" y="43636"/>
                  <a:pt x="648326" y="41620"/>
                  <a:pt x="658031" y="41620"/>
                </a:cubicBezTo>
                <a:cubicBezTo>
                  <a:pt x="667737" y="41620"/>
                  <a:pt x="675762" y="43636"/>
                  <a:pt x="682481" y="47686"/>
                </a:cubicBezTo>
                <a:cubicBezTo>
                  <a:pt x="689200" y="51736"/>
                  <a:pt x="693997" y="57541"/>
                  <a:pt x="696852" y="65137"/>
                </a:cubicBezTo>
                <a:lnTo>
                  <a:pt x="675949" y="72976"/>
                </a:lnTo>
                <a:cubicBezTo>
                  <a:pt x="674082" y="69112"/>
                  <a:pt x="671712" y="66163"/>
                  <a:pt x="668856" y="64110"/>
                </a:cubicBezTo>
                <a:cubicBezTo>
                  <a:pt x="666001" y="62057"/>
                  <a:pt x="662455" y="61031"/>
                  <a:pt x="658218" y="61031"/>
                </a:cubicBezTo>
                <a:cubicBezTo>
                  <a:pt x="651256" y="61031"/>
                  <a:pt x="645806" y="63606"/>
                  <a:pt x="641887" y="68776"/>
                </a:cubicBezTo>
                <a:cubicBezTo>
                  <a:pt x="637968" y="73946"/>
                  <a:pt x="636008" y="81505"/>
                  <a:pt x="636008" y="91453"/>
                </a:cubicBezTo>
                <a:cubicBezTo>
                  <a:pt x="636008" y="101401"/>
                  <a:pt x="638024" y="108866"/>
                  <a:pt x="642074" y="114223"/>
                </a:cubicBezTo>
                <a:cubicBezTo>
                  <a:pt x="646124" y="119579"/>
                  <a:pt x="651686" y="122248"/>
                  <a:pt x="658778" y="122248"/>
                </a:cubicBezTo>
                <a:cubicBezTo>
                  <a:pt x="663015" y="122248"/>
                  <a:pt x="666673" y="121222"/>
                  <a:pt x="669790" y="119169"/>
                </a:cubicBezTo>
                <a:cubicBezTo>
                  <a:pt x="672906" y="117116"/>
                  <a:pt x="675389" y="114167"/>
                  <a:pt x="677255" y="110303"/>
                </a:cubicBezTo>
                <a:close/>
                <a:moveTo>
                  <a:pt x="789518" y="50952"/>
                </a:moveTo>
                <a:cubicBezTo>
                  <a:pt x="795173" y="57167"/>
                  <a:pt x="798010" y="66014"/>
                  <a:pt x="798010" y="77455"/>
                </a:cubicBezTo>
                <a:lnTo>
                  <a:pt x="798010" y="139606"/>
                </a:lnTo>
                <a:lnTo>
                  <a:pt x="772814" y="139606"/>
                </a:lnTo>
                <a:lnTo>
                  <a:pt x="772814" y="80441"/>
                </a:lnTo>
                <a:cubicBezTo>
                  <a:pt x="772814" y="74338"/>
                  <a:pt x="771414" y="69840"/>
                  <a:pt x="768615" y="66910"/>
                </a:cubicBezTo>
                <a:cubicBezTo>
                  <a:pt x="765815" y="63980"/>
                  <a:pt x="761429" y="62524"/>
                  <a:pt x="755457" y="62524"/>
                </a:cubicBezTo>
                <a:cubicBezTo>
                  <a:pt x="751855" y="62524"/>
                  <a:pt x="748551" y="63270"/>
                  <a:pt x="745565" y="64764"/>
                </a:cubicBezTo>
                <a:cubicBezTo>
                  <a:pt x="742579" y="66257"/>
                  <a:pt x="740190" y="68310"/>
                  <a:pt x="738379" y="70923"/>
                </a:cubicBezTo>
                <a:cubicBezTo>
                  <a:pt x="736569" y="73536"/>
                  <a:pt x="735673" y="76522"/>
                  <a:pt x="735673" y="79881"/>
                </a:cubicBezTo>
                <a:lnTo>
                  <a:pt x="735673" y="139606"/>
                </a:lnTo>
                <a:lnTo>
                  <a:pt x="710477" y="139606"/>
                </a:lnTo>
                <a:lnTo>
                  <a:pt x="710477" y="0"/>
                </a:lnTo>
                <a:lnTo>
                  <a:pt x="735673" y="0"/>
                </a:lnTo>
                <a:lnTo>
                  <a:pt x="735673" y="55432"/>
                </a:lnTo>
                <a:lnTo>
                  <a:pt x="736606" y="55432"/>
                </a:lnTo>
                <a:cubicBezTo>
                  <a:pt x="739219" y="51083"/>
                  <a:pt x="742914" y="47686"/>
                  <a:pt x="747711" y="45260"/>
                </a:cubicBezTo>
                <a:cubicBezTo>
                  <a:pt x="752508" y="42834"/>
                  <a:pt x="758200" y="41620"/>
                  <a:pt x="764789" y="41620"/>
                </a:cubicBezTo>
                <a:cubicBezTo>
                  <a:pt x="775614" y="41620"/>
                  <a:pt x="783863" y="44737"/>
                  <a:pt x="789518" y="50952"/>
                </a:cubicBezTo>
                <a:close/>
                <a:moveTo>
                  <a:pt x="844185" y="6812"/>
                </a:moveTo>
                <a:cubicBezTo>
                  <a:pt x="846984" y="9612"/>
                  <a:pt x="848384" y="13065"/>
                  <a:pt x="848384" y="17171"/>
                </a:cubicBezTo>
                <a:cubicBezTo>
                  <a:pt x="848384" y="21277"/>
                  <a:pt x="846984" y="24599"/>
                  <a:pt x="844185" y="27529"/>
                </a:cubicBezTo>
                <a:cubicBezTo>
                  <a:pt x="841385" y="30459"/>
                  <a:pt x="837876" y="31915"/>
                  <a:pt x="833639" y="31915"/>
                </a:cubicBezTo>
                <a:cubicBezTo>
                  <a:pt x="829403" y="31915"/>
                  <a:pt x="825707" y="30459"/>
                  <a:pt x="822908" y="27529"/>
                </a:cubicBezTo>
                <a:cubicBezTo>
                  <a:pt x="820108" y="24599"/>
                  <a:pt x="818708" y="21146"/>
                  <a:pt x="818708" y="17171"/>
                </a:cubicBezTo>
                <a:cubicBezTo>
                  <a:pt x="818708" y="13195"/>
                  <a:pt x="820108" y="9612"/>
                  <a:pt x="822908" y="6812"/>
                </a:cubicBezTo>
                <a:cubicBezTo>
                  <a:pt x="825707" y="4013"/>
                  <a:pt x="829291" y="2613"/>
                  <a:pt x="833639" y="2613"/>
                </a:cubicBezTo>
                <a:cubicBezTo>
                  <a:pt x="837988" y="2613"/>
                  <a:pt x="841385" y="4013"/>
                  <a:pt x="844185" y="6812"/>
                </a:cubicBezTo>
                <a:close/>
                <a:moveTo>
                  <a:pt x="820948" y="43860"/>
                </a:moveTo>
                <a:lnTo>
                  <a:pt x="846144" y="43860"/>
                </a:lnTo>
                <a:lnTo>
                  <a:pt x="846144" y="139606"/>
                </a:lnTo>
                <a:lnTo>
                  <a:pt x="820948" y="139606"/>
                </a:lnTo>
                <a:lnTo>
                  <a:pt x="820948" y="43860"/>
                </a:lnTo>
                <a:close/>
                <a:moveTo>
                  <a:pt x="945996" y="47966"/>
                </a:moveTo>
                <a:cubicBezTo>
                  <a:pt x="939520" y="43729"/>
                  <a:pt x="932054" y="41620"/>
                  <a:pt x="923599" y="41620"/>
                </a:cubicBezTo>
                <a:cubicBezTo>
                  <a:pt x="917254" y="41620"/>
                  <a:pt x="911710" y="42871"/>
                  <a:pt x="906988" y="45353"/>
                </a:cubicBezTo>
                <a:cubicBezTo>
                  <a:pt x="902266" y="47835"/>
                  <a:pt x="898590" y="51270"/>
                  <a:pt x="895977" y="55618"/>
                </a:cubicBezTo>
                <a:lnTo>
                  <a:pt x="895044" y="55618"/>
                </a:lnTo>
                <a:lnTo>
                  <a:pt x="895044" y="43860"/>
                </a:lnTo>
                <a:lnTo>
                  <a:pt x="869847" y="43860"/>
                </a:lnTo>
                <a:lnTo>
                  <a:pt x="869847" y="175067"/>
                </a:lnTo>
                <a:lnTo>
                  <a:pt x="895044" y="175067"/>
                </a:lnTo>
                <a:lnTo>
                  <a:pt x="895044" y="128034"/>
                </a:lnTo>
                <a:lnTo>
                  <a:pt x="895977" y="128034"/>
                </a:lnTo>
                <a:cubicBezTo>
                  <a:pt x="898590" y="132383"/>
                  <a:pt x="902266" y="135779"/>
                  <a:pt x="906988" y="138206"/>
                </a:cubicBezTo>
                <a:cubicBezTo>
                  <a:pt x="911710" y="140632"/>
                  <a:pt x="917309" y="141845"/>
                  <a:pt x="923786" y="141845"/>
                </a:cubicBezTo>
                <a:cubicBezTo>
                  <a:pt x="932502" y="141845"/>
                  <a:pt x="940023" y="139792"/>
                  <a:pt x="946369" y="135686"/>
                </a:cubicBezTo>
                <a:cubicBezTo>
                  <a:pt x="952715" y="131580"/>
                  <a:pt x="957661" y="125757"/>
                  <a:pt x="961207" y="118235"/>
                </a:cubicBezTo>
                <a:cubicBezTo>
                  <a:pt x="964753" y="110714"/>
                  <a:pt x="966526" y="101905"/>
                  <a:pt x="966526" y="91826"/>
                </a:cubicBezTo>
                <a:cubicBezTo>
                  <a:pt x="966526" y="81748"/>
                  <a:pt x="964716" y="72976"/>
                  <a:pt x="961114" y="65510"/>
                </a:cubicBezTo>
                <a:cubicBezTo>
                  <a:pt x="957511" y="58045"/>
                  <a:pt x="952472" y="52203"/>
                  <a:pt x="945996" y="47966"/>
                </a:cubicBezTo>
                <a:close/>
                <a:moveTo>
                  <a:pt x="937784" y="107784"/>
                </a:moveTo>
                <a:cubicBezTo>
                  <a:pt x="935787" y="112319"/>
                  <a:pt x="933024" y="115847"/>
                  <a:pt x="929478" y="118329"/>
                </a:cubicBezTo>
                <a:cubicBezTo>
                  <a:pt x="925932" y="120811"/>
                  <a:pt x="921733" y="122062"/>
                  <a:pt x="916880" y="122062"/>
                </a:cubicBezTo>
                <a:cubicBezTo>
                  <a:pt x="912905" y="122062"/>
                  <a:pt x="909265" y="121203"/>
                  <a:pt x="905962" y="119449"/>
                </a:cubicBezTo>
                <a:cubicBezTo>
                  <a:pt x="902658" y="117713"/>
                  <a:pt x="900027" y="115343"/>
                  <a:pt x="898030" y="112356"/>
                </a:cubicBezTo>
                <a:cubicBezTo>
                  <a:pt x="896033" y="109370"/>
                  <a:pt x="895044" y="106067"/>
                  <a:pt x="895044" y="102465"/>
                </a:cubicBezTo>
                <a:lnTo>
                  <a:pt x="895044" y="81001"/>
                </a:lnTo>
                <a:cubicBezTo>
                  <a:pt x="895044" y="77268"/>
                  <a:pt x="896033" y="73909"/>
                  <a:pt x="898030" y="70923"/>
                </a:cubicBezTo>
                <a:cubicBezTo>
                  <a:pt x="900027" y="67936"/>
                  <a:pt x="902658" y="65603"/>
                  <a:pt x="905962" y="63924"/>
                </a:cubicBezTo>
                <a:cubicBezTo>
                  <a:pt x="909265" y="62244"/>
                  <a:pt x="912905" y="61404"/>
                  <a:pt x="916880" y="61404"/>
                </a:cubicBezTo>
                <a:cubicBezTo>
                  <a:pt x="924103" y="61404"/>
                  <a:pt x="929889" y="64110"/>
                  <a:pt x="934238" y="69523"/>
                </a:cubicBezTo>
                <a:cubicBezTo>
                  <a:pt x="938586" y="74935"/>
                  <a:pt x="940770" y="82364"/>
                  <a:pt x="940770" y="91826"/>
                </a:cubicBezTo>
                <a:cubicBezTo>
                  <a:pt x="940770" y="97929"/>
                  <a:pt x="939781" y="103248"/>
                  <a:pt x="937784" y="107784"/>
                </a:cubicBezTo>
                <a:close/>
                <a:moveTo>
                  <a:pt x="1062925" y="50952"/>
                </a:moveTo>
                <a:cubicBezTo>
                  <a:pt x="1068580" y="57167"/>
                  <a:pt x="1071417" y="66014"/>
                  <a:pt x="1071417" y="77455"/>
                </a:cubicBezTo>
                <a:lnTo>
                  <a:pt x="1071417" y="139606"/>
                </a:lnTo>
                <a:lnTo>
                  <a:pt x="1046221" y="139606"/>
                </a:lnTo>
                <a:lnTo>
                  <a:pt x="1046221" y="80441"/>
                </a:lnTo>
                <a:cubicBezTo>
                  <a:pt x="1046221" y="74338"/>
                  <a:pt x="1044821" y="69840"/>
                  <a:pt x="1042021" y="66910"/>
                </a:cubicBezTo>
                <a:cubicBezTo>
                  <a:pt x="1039222" y="63980"/>
                  <a:pt x="1034836" y="62524"/>
                  <a:pt x="1028863" y="62524"/>
                </a:cubicBezTo>
                <a:cubicBezTo>
                  <a:pt x="1025261" y="62524"/>
                  <a:pt x="1021958" y="63270"/>
                  <a:pt x="1018972" y="64764"/>
                </a:cubicBezTo>
                <a:cubicBezTo>
                  <a:pt x="1015985" y="66257"/>
                  <a:pt x="1013596" y="68310"/>
                  <a:pt x="1011786" y="70923"/>
                </a:cubicBezTo>
                <a:cubicBezTo>
                  <a:pt x="1009976" y="73536"/>
                  <a:pt x="1009080" y="76522"/>
                  <a:pt x="1009080" y="79881"/>
                </a:cubicBezTo>
                <a:lnTo>
                  <a:pt x="1009080" y="139606"/>
                </a:lnTo>
                <a:lnTo>
                  <a:pt x="983883" y="139606"/>
                </a:lnTo>
                <a:lnTo>
                  <a:pt x="983883" y="0"/>
                </a:lnTo>
                <a:lnTo>
                  <a:pt x="1009080" y="0"/>
                </a:lnTo>
                <a:lnTo>
                  <a:pt x="1009080" y="55432"/>
                </a:lnTo>
                <a:lnTo>
                  <a:pt x="1010013" y="55432"/>
                </a:lnTo>
                <a:cubicBezTo>
                  <a:pt x="1012626" y="51083"/>
                  <a:pt x="1016321" y="47686"/>
                  <a:pt x="1021118" y="45260"/>
                </a:cubicBezTo>
                <a:cubicBezTo>
                  <a:pt x="1025914" y="42834"/>
                  <a:pt x="1031607" y="41620"/>
                  <a:pt x="1038195" y="41620"/>
                </a:cubicBezTo>
                <a:cubicBezTo>
                  <a:pt x="1049020" y="41620"/>
                  <a:pt x="1057270" y="44737"/>
                  <a:pt x="1062925" y="50952"/>
                </a:cubicBezTo>
                <a:close/>
                <a:moveTo>
                  <a:pt x="1162683" y="47686"/>
                </a:moveTo>
                <a:cubicBezTo>
                  <a:pt x="1155348" y="43636"/>
                  <a:pt x="1146632" y="41620"/>
                  <a:pt x="1136554" y="41620"/>
                </a:cubicBezTo>
                <a:cubicBezTo>
                  <a:pt x="1126475" y="41620"/>
                  <a:pt x="1117759" y="43636"/>
                  <a:pt x="1110424" y="47686"/>
                </a:cubicBezTo>
                <a:cubicBezTo>
                  <a:pt x="1103090" y="51736"/>
                  <a:pt x="1097397" y="57485"/>
                  <a:pt x="1093347" y="64950"/>
                </a:cubicBezTo>
                <a:cubicBezTo>
                  <a:pt x="1089297" y="72416"/>
                  <a:pt x="1087281" y="81318"/>
                  <a:pt x="1087281" y="91639"/>
                </a:cubicBezTo>
                <a:cubicBezTo>
                  <a:pt x="1087281" y="101961"/>
                  <a:pt x="1089297" y="110714"/>
                  <a:pt x="1093347" y="118235"/>
                </a:cubicBezTo>
                <a:cubicBezTo>
                  <a:pt x="1097397" y="125757"/>
                  <a:pt x="1103090" y="131580"/>
                  <a:pt x="1110424" y="135686"/>
                </a:cubicBezTo>
                <a:cubicBezTo>
                  <a:pt x="1117759" y="139792"/>
                  <a:pt x="1126475" y="141845"/>
                  <a:pt x="1136554" y="141845"/>
                </a:cubicBezTo>
                <a:cubicBezTo>
                  <a:pt x="1146632" y="141845"/>
                  <a:pt x="1155162" y="139792"/>
                  <a:pt x="1162496" y="135686"/>
                </a:cubicBezTo>
                <a:cubicBezTo>
                  <a:pt x="1169831" y="131580"/>
                  <a:pt x="1175524" y="125757"/>
                  <a:pt x="1179574" y="118235"/>
                </a:cubicBezTo>
                <a:cubicBezTo>
                  <a:pt x="1183624" y="110714"/>
                  <a:pt x="1185640" y="101849"/>
                  <a:pt x="1185640" y="91639"/>
                </a:cubicBezTo>
                <a:cubicBezTo>
                  <a:pt x="1185640" y="81430"/>
                  <a:pt x="1183643" y="72416"/>
                  <a:pt x="1179667" y="64950"/>
                </a:cubicBezTo>
                <a:cubicBezTo>
                  <a:pt x="1175692" y="57485"/>
                  <a:pt x="1170018" y="51736"/>
                  <a:pt x="1162683" y="47686"/>
                </a:cubicBezTo>
                <a:close/>
                <a:moveTo>
                  <a:pt x="1153445" y="114129"/>
                </a:moveTo>
                <a:cubicBezTo>
                  <a:pt x="1149283" y="119542"/>
                  <a:pt x="1143646" y="122248"/>
                  <a:pt x="1136554" y="122248"/>
                </a:cubicBezTo>
                <a:cubicBezTo>
                  <a:pt x="1129461" y="122248"/>
                  <a:pt x="1123526" y="119579"/>
                  <a:pt x="1119476" y="114223"/>
                </a:cubicBezTo>
                <a:cubicBezTo>
                  <a:pt x="1115426" y="108866"/>
                  <a:pt x="1113411" y="101345"/>
                  <a:pt x="1113411" y="91639"/>
                </a:cubicBezTo>
                <a:cubicBezTo>
                  <a:pt x="1113411" y="81934"/>
                  <a:pt x="1115426" y="74413"/>
                  <a:pt x="1119476" y="69056"/>
                </a:cubicBezTo>
                <a:cubicBezTo>
                  <a:pt x="1123526" y="63700"/>
                  <a:pt x="1129219" y="61031"/>
                  <a:pt x="1136554" y="61031"/>
                </a:cubicBezTo>
                <a:cubicBezTo>
                  <a:pt x="1143889" y="61031"/>
                  <a:pt x="1149432" y="63700"/>
                  <a:pt x="1153538" y="69056"/>
                </a:cubicBezTo>
                <a:cubicBezTo>
                  <a:pt x="1157644" y="74413"/>
                  <a:pt x="1159697" y="81934"/>
                  <a:pt x="1159697" y="91639"/>
                </a:cubicBezTo>
                <a:cubicBezTo>
                  <a:pt x="1159697" y="101345"/>
                  <a:pt x="1157607" y="108717"/>
                  <a:pt x="1153445" y="114129"/>
                </a:cubicBezTo>
                <a:close/>
                <a:moveTo>
                  <a:pt x="1227447" y="0"/>
                </a:moveTo>
                <a:lnTo>
                  <a:pt x="1227447" y="139606"/>
                </a:lnTo>
                <a:lnTo>
                  <a:pt x="1202250" y="139606"/>
                </a:lnTo>
                <a:lnTo>
                  <a:pt x="1202250" y="0"/>
                </a:lnTo>
                <a:lnTo>
                  <a:pt x="1227447" y="0"/>
                </a:lnTo>
                <a:close/>
              </a:path>
            </a:pathLst>
          </a:custGeom>
          <a:solidFill>
            <a:srgbClr val="FFFFFF"/>
          </a:solidFill>
          <a:ln w="1863" cap="flat">
            <a:noFill/>
            <a:prstDash val="solid"/>
            <a:miter/>
          </a:ln>
        </p:spPr>
        <p:txBody>
          <a:bodyPr rtlCol="0" anchor="ctr"/>
          <a:lstStyle/>
          <a:p>
            <a:endParaRPr lang="en-NL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2ABC9C8-A139-1021-90A2-3485D769C838}"/>
              </a:ext>
            </a:extLst>
          </p:cNvPr>
          <p:cNvSpPr/>
          <p:nvPr userDrawn="1"/>
        </p:nvSpPr>
        <p:spPr>
          <a:xfrm>
            <a:off x="338138" y="6372226"/>
            <a:ext cx="419025" cy="419025"/>
          </a:xfrm>
          <a:custGeom>
            <a:avLst/>
            <a:gdLst>
              <a:gd name="connsiteX0" fmla="*/ 675986 w 703627"/>
              <a:gd name="connsiteY0" fmla="*/ 214877 h 703627"/>
              <a:gd name="connsiteX1" fmla="*/ 600603 w 703627"/>
              <a:gd name="connsiteY1" fmla="*/ 103062 h 703627"/>
              <a:gd name="connsiteX2" fmla="*/ 488788 w 703627"/>
              <a:gd name="connsiteY2" fmla="*/ 27678 h 703627"/>
              <a:gd name="connsiteX3" fmla="*/ 351814 w 703627"/>
              <a:gd name="connsiteY3" fmla="*/ 0 h 703627"/>
              <a:gd name="connsiteX4" fmla="*/ 214858 w 703627"/>
              <a:gd name="connsiteY4" fmla="*/ 27660 h 703627"/>
              <a:gd name="connsiteX5" fmla="*/ 103043 w 703627"/>
              <a:gd name="connsiteY5" fmla="*/ 103043 h 703627"/>
              <a:gd name="connsiteX6" fmla="*/ 27660 w 703627"/>
              <a:gd name="connsiteY6" fmla="*/ 214858 h 703627"/>
              <a:gd name="connsiteX7" fmla="*/ 0 w 703627"/>
              <a:gd name="connsiteY7" fmla="*/ 351814 h 703627"/>
              <a:gd name="connsiteX8" fmla="*/ 27660 w 703627"/>
              <a:gd name="connsiteY8" fmla="*/ 488769 h 703627"/>
              <a:gd name="connsiteX9" fmla="*/ 103043 w 703627"/>
              <a:gd name="connsiteY9" fmla="*/ 600584 h 703627"/>
              <a:gd name="connsiteX10" fmla="*/ 214858 w 703627"/>
              <a:gd name="connsiteY10" fmla="*/ 675967 h 703627"/>
              <a:gd name="connsiteX11" fmla="*/ 351814 w 703627"/>
              <a:gd name="connsiteY11" fmla="*/ 703627 h 703627"/>
              <a:gd name="connsiteX12" fmla="*/ 488769 w 703627"/>
              <a:gd name="connsiteY12" fmla="*/ 675967 h 703627"/>
              <a:gd name="connsiteX13" fmla="*/ 600584 w 703627"/>
              <a:gd name="connsiteY13" fmla="*/ 600584 h 703627"/>
              <a:gd name="connsiteX14" fmla="*/ 675967 w 703627"/>
              <a:gd name="connsiteY14" fmla="*/ 488769 h 703627"/>
              <a:gd name="connsiteX15" fmla="*/ 703627 w 703627"/>
              <a:gd name="connsiteY15" fmla="*/ 351814 h 703627"/>
              <a:gd name="connsiteX16" fmla="*/ 675967 w 703627"/>
              <a:gd name="connsiteY16" fmla="*/ 214858 h 703627"/>
              <a:gd name="connsiteX17" fmla="*/ 351814 w 703627"/>
              <a:gd name="connsiteY17" fmla="*/ 682481 h 703627"/>
              <a:gd name="connsiteX18" fmla="*/ 21146 w 703627"/>
              <a:gd name="connsiteY18" fmla="*/ 351814 h 703627"/>
              <a:gd name="connsiteX19" fmla="*/ 351814 w 703627"/>
              <a:gd name="connsiteY19" fmla="*/ 21165 h 703627"/>
              <a:gd name="connsiteX20" fmla="*/ 682481 w 703627"/>
              <a:gd name="connsiteY20" fmla="*/ 351832 h 703627"/>
              <a:gd name="connsiteX21" fmla="*/ 351814 w 703627"/>
              <a:gd name="connsiteY21" fmla="*/ 682500 h 703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03627" h="703627">
                <a:moveTo>
                  <a:pt x="675986" y="214877"/>
                </a:moveTo>
                <a:cubicBezTo>
                  <a:pt x="658255" y="172977"/>
                  <a:pt x="632891" y="135350"/>
                  <a:pt x="600603" y="103062"/>
                </a:cubicBezTo>
                <a:cubicBezTo>
                  <a:pt x="568314" y="70773"/>
                  <a:pt x="530669" y="45390"/>
                  <a:pt x="488788" y="27678"/>
                </a:cubicBezTo>
                <a:cubicBezTo>
                  <a:pt x="445375" y="9313"/>
                  <a:pt x="399313" y="0"/>
                  <a:pt x="351814" y="0"/>
                </a:cubicBezTo>
                <a:cubicBezTo>
                  <a:pt x="304314" y="0"/>
                  <a:pt x="258252" y="9313"/>
                  <a:pt x="214858" y="27660"/>
                </a:cubicBezTo>
                <a:cubicBezTo>
                  <a:pt x="172958" y="45372"/>
                  <a:pt x="135332" y="70755"/>
                  <a:pt x="103043" y="103043"/>
                </a:cubicBezTo>
                <a:cubicBezTo>
                  <a:pt x="70736" y="135350"/>
                  <a:pt x="45372" y="172977"/>
                  <a:pt x="27660" y="214858"/>
                </a:cubicBezTo>
                <a:cubicBezTo>
                  <a:pt x="9313" y="258252"/>
                  <a:pt x="0" y="304333"/>
                  <a:pt x="0" y="351814"/>
                </a:cubicBezTo>
                <a:cubicBezTo>
                  <a:pt x="0" y="399294"/>
                  <a:pt x="9313" y="445375"/>
                  <a:pt x="27660" y="488769"/>
                </a:cubicBezTo>
                <a:cubicBezTo>
                  <a:pt x="45390" y="530669"/>
                  <a:pt x="70736" y="568295"/>
                  <a:pt x="103043" y="600584"/>
                </a:cubicBezTo>
                <a:cubicBezTo>
                  <a:pt x="135350" y="632891"/>
                  <a:pt x="172977" y="658255"/>
                  <a:pt x="214858" y="675967"/>
                </a:cubicBezTo>
                <a:cubicBezTo>
                  <a:pt x="258252" y="694314"/>
                  <a:pt x="304314" y="703627"/>
                  <a:pt x="351814" y="703627"/>
                </a:cubicBezTo>
                <a:cubicBezTo>
                  <a:pt x="399313" y="703627"/>
                  <a:pt x="445375" y="694314"/>
                  <a:pt x="488769" y="675967"/>
                </a:cubicBezTo>
                <a:cubicBezTo>
                  <a:pt x="530669" y="658255"/>
                  <a:pt x="568296" y="632872"/>
                  <a:pt x="600584" y="600584"/>
                </a:cubicBezTo>
                <a:cubicBezTo>
                  <a:pt x="632891" y="568277"/>
                  <a:pt x="658255" y="530651"/>
                  <a:pt x="675967" y="488769"/>
                </a:cubicBezTo>
                <a:cubicBezTo>
                  <a:pt x="694314" y="445375"/>
                  <a:pt x="703627" y="399313"/>
                  <a:pt x="703627" y="351814"/>
                </a:cubicBezTo>
                <a:cubicBezTo>
                  <a:pt x="703627" y="304314"/>
                  <a:pt x="694314" y="258252"/>
                  <a:pt x="675967" y="214858"/>
                </a:cubicBezTo>
                <a:close/>
                <a:moveTo>
                  <a:pt x="351814" y="682481"/>
                </a:moveTo>
                <a:cubicBezTo>
                  <a:pt x="169188" y="682481"/>
                  <a:pt x="21146" y="534439"/>
                  <a:pt x="21146" y="351814"/>
                </a:cubicBezTo>
                <a:cubicBezTo>
                  <a:pt x="21146" y="169188"/>
                  <a:pt x="169206" y="21165"/>
                  <a:pt x="351814" y="21165"/>
                </a:cubicBezTo>
                <a:cubicBezTo>
                  <a:pt x="534421" y="21165"/>
                  <a:pt x="682481" y="169206"/>
                  <a:pt x="682481" y="351832"/>
                </a:cubicBezTo>
                <a:cubicBezTo>
                  <a:pt x="682481" y="534458"/>
                  <a:pt x="534439" y="682500"/>
                  <a:pt x="351814" y="682500"/>
                </a:cubicBezTo>
                <a:close/>
              </a:path>
            </a:pathLst>
          </a:custGeom>
          <a:solidFill>
            <a:srgbClr val="FF7700"/>
          </a:solidFill>
          <a:ln w="1863" cap="flat">
            <a:noFill/>
            <a:prstDash val="solid"/>
            <a:miter/>
          </a:ln>
        </p:spPr>
        <p:txBody>
          <a:bodyPr rtlCol="0" anchor="ctr"/>
          <a:lstStyle/>
          <a:p>
            <a:endParaRPr lang="en-NL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9665D43-8612-948F-F4C0-4E04E9A20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74870" y="6947363"/>
            <a:ext cx="2842260" cy="1873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marL="0" algn="ctr" defTabSz="914400" rtl="0" eaLnBrk="1" latinLnBrk="0" hangingPunct="1">
              <a:defRPr lang="nl-NL" sz="900" kern="1200" smtClean="0">
                <a:noFill/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Footer text here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2F6A200-59B8-E503-15B1-741C3C19692A}"/>
              </a:ext>
            </a:extLst>
          </p:cNvPr>
          <p:cNvSpPr txBox="1">
            <a:spLocks/>
          </p:cNvSpPr>
          <p:nvPr userDrawn="1"/>
        </p:nvSpPr>
        <p:spPr>
          <a:xfrm>
            <a:off x="10406063" y="6550025"/>
            <a:ext cx="1314450" cy="2063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NL"/>
            </a:defPPr>
            <a:lvl1pPr marL="0" algn="ctr" defTabSz="914400" rtl="0" eaLnBrk="1" latinLnBrk="0" hangingPunct="1">
              <a:defRPr sz="9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65B3645-9A02-416D-93BC-DD4DF65AF62E}" type="slidenum">
              <a:rPr lang="nl-NL" smtClean="0">
                <a:solidFill>
                  <a:srgbClr val="FFFFFF"/>
                </a:solidFill>
              </a:rPr>
              <a:pPr algn="r"/>
              <a:t>‹nr.›</a:t>
            </a:fld>
            <a:endParaRPr lang="en-NL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4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49" r:id="rId2"/>
    <p:sldLayoutId id="2147483660" r:id="rId3"/>
    <p:sldLayoutId id="2147483665" r:id="rId4"/>
    <p:sldLayoutId id="2147483650" r:id="rId5"/>
    <p:sldLayoutId id="2147483652" r:id="rId6"/>
    <p:sldLayoutId id="2147483690" r:id="rId7"/>
    <p:sldLayoutId id="2147483687" r:id="rId8"/>
    <p:sldLayoutId id="2147483668" r:id="rId9"/>
    <p:sldLayoutId id="2147483651" r:id="rId10"/>
    <p:sldLayoutId id="2147483685" r:id="rId11"/>
  </p:sldLayoutIdLst>
  <p:hf hdr="0" dt="0"/>
  <p:txStyles>
    <p:titleStyle>
      <a:lvl1pPr algn="l" defTabSz="914400" rtl="0" eaLnBrk="1" latinLnBrk="0" hangingPunct="1">
        <a:lnSpc>
          <a:spcPts val="3100"/>
        </a:lnSpc>
        <a:spcBef>
          <a:spcPct val="0"/>
        </a:spcBef>
        <a:spcAft>
          <a:spcPts val="300"/>
        </a:spcAft>
        <a:buNone/>
        <a:defRPr sz="2800" b="1" kern="1200" spc="-60" baseline="0">
          <a:solidFill>
            <a:srgbClr val="2E3F42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00000"/>
        </a:lnSpc>
        <a:spcBef>
          <a:spcPts val="30"/>
        </a:spcBef>
        <a:buFont typeface="Arial" panose="020B0604020202020204" pitchFamily="34" charset="0"/>
        <a:buChar char="•"/>
        <a:tabLst/>
        <a:defRPr sz="1400" kern="1200" spc="0" baseline="0">
          <a:solidFill>
            <a:schemeClr val="tx2"/>
          </a:solidFill>
          <a:latin typeface="+mn-lt"/>
          <a:ea typeface="+mn-ea"/>
          <a:cs typeface="+mn-cs"/>
        </a:defRPr>
      </a:lvl1pPr>
      <a:lvl2pPr marL="361950" indent="-184150" algn="l" defTabSz="914400" rtl="0" eaLnBrk="1" latinLnBrk="0" hangingPunct="1">
        <a:lnSpc>
          <a:spcPct val="100000"/>
        </a:lnSpc>
        <a:spcBef>
          <a:spcPts val="30"/>
        </a:spcBef>
        <a:buFont typeface="Arial Nova" panose="020B0504020202020204" pitchFamily="34" charset="0"/>
        <a:buChar char="-"/>
        <a:tabLst/>
        <a:defRPr sz="1400" kern="1200" spc="0" baseline="0">
          <a:solidFill>
            <a:schemeClr val="tx2"/>
          </a:solidFill>
          <a:latin typeface="+mn-lt"/>
          <a:ea typeface="+mn-ea"/>
          <a:cs typeface="+mn-cs"/>
        </a:defRPr>
      </a:lvl2pPr>
      <a:lvl3pPr marL="536575" indent="-179388" algn="l" defTabSz="914400" rtl="0" eaLnBrk="1" latinLnBrk="0" hangingPunct="1">
        <a:lnSpc>
          <a:spcPct val="100000"/>
        </a:lnSpc>
        <a:spcBef>
          <a:spcPts val="30"/>
        </a:spcBef>
        <a:buFont typeface="Arial" panose="020B0604020202020204" pitchFamily="34" charset="0"/>
        <a:buChar char="•"/>
        <a:tabLst>
          <a:tab pos="536575" algn="l"/>
        </a:tabLst>
        <a:defRPr lang="en-US" sz="1400" b="0" kern="1200" spc="0" baseline="0" dirty="0">
          <a:solidFill>
            <a:schemeClr val="tx2"/>
          </a:solidFill>
          <a:latin typeface="+mn-lt"/>
          <a:ea typeface="+mn-ea"/>
          <a:cs typeface="+mn-cs"/>
        </a:defRPr>
      </a:lvl3pPr>
      <a:lvl4pPr marL="715963" indent="-179388" algn="l" defTabSz="914400" rtl="0" eaLnBrk="1" latinLnBrk="0" hangingPunct="1">
        <a:lnSpc>
          <a:spcPct val="100000"/>
        </a:lnSpc>
        <a:spcBef>
          <a:spcPts val="0"/>
        </a:spcBef>
        <a:buFont typeface="Arial Nova" panose="020B0504020202020204" pitchFamily="34" charset="0"/>
        <a:buChar char="-"/>
        <a:tabLst>
          <a:tab pos="268288" algn="l"/>
          <a:tab pos="269875" algn="l"/>
          <a:tab pos="715963" algn="l"/>
        </a:tabLst>
        <a:defRPr lang="en-US" sz="1400" b="0" kern="1200" spc="0" baseline="0" dirty="0" smtClean="0">
          <a:solidFill>
            <a:schemeClr val="tx2"/>
          </a:solidFill>
          <a:latin typeface="+mn-lt"/>
          <a:ea typeface="+mn-ea"/>
          <a:cs typeface="+mn-cs"/>
        </a:defRPr>
      </a:lvl4pPr>
      <a:lvl5pPr marL="896938" indent="-1778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tabLst>
          <a:tab pos="719138" algn="l"/>
        </a:tabLst>
        <a:defRPr sz="1400" b="0" kern="1200" spc="0" baseline="0">
          <a:solidFill>
            <a:schemeClr val="tx2"/>
          </a:solidFill>
          <a:latin typeface="+mn-lt"/>
          <a:ea typeface="+mn-ea"/>
          <a:cs typeface="+mn-cs"/>
        </a:defRPr>
      </a:lvl5pPr>
      <a:lvl6pPr marL="3238500" indent="-32385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tabLst/>
        <a:defRPr lang="en-US" sz="1400" b="0" kern="1200" spc="0" baseline="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177800" indent="-177800" algn="l" defTabSz="914400" rtl="0" eaLnBrk="1" latinLnBrk="0" hangingPunct="1">
        <a:lnSpc>
          <a:spcPct val="100000"/>
        </a:lnSpc>
        <a:spcBef>
          <a:spcPts val="100"/>
        </a:spcBef>
        <a:buFont typeface="Arial" panose="020B0604020202020204" pitchFamily="34" charset="0"/>
        <a:buNone/>
        <a:tabLst/>
        <a:defRPr sz="1400" kern="1200">
          <a:solidFill>
            <a:srgbClr val="2E3F42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100"/>
        </a:spcBef>
        <a:buFont typeface="Arial" panose="020B0604020202020204" pitchFamily="34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074738" indent="-177800" algn="l" defTabSz="914400" rtl="0" eaLnBrk="1" latinLnBrk="0" hangingPunct="1">
        <a:lnSpc>
          <a:spcPct val="100000"/>
        </a:lnSpc>
        <a:spcBef>
          <a:spcPts val="100"/>
        </a:spcBef>
        <a:buFont typeface="Arial Nova" panose="020B0504020202020204" pitchFamily="34" charset="0"/>
        <a:buChar char="-"/>
        <a:tabLst>
          <a:tab pos="627063" algn="l"/>
          <a:tab pos="1074738" algn="l"/>
        </a:tabLst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4" pos="3882" userDrawn="1">
          <p15:clr>
            <a:srgbClr val="F26B43"/>
          </p15:clr>
        </p15:guide>
        <p15:guide id="11" pos="3803" userDrawn="1">
          <p15:clr>
            <a:srgbClr val="F26B43"/>
          </p15:clr>
        </p15:guide>
        <p15:guide id="12" pos="7383" userDrawn="1">
          <p15:clr>
            <a:srgbClr val="F26B43"/>
          </p15:clr>
        </p15:guide>
        <p15:guide id="13" pos="285" userDrawn="1">
          <p15:clr>
            <a:srgbClr val="F26B43"/>
          </p15:clr>
        </p15:guide>
        <p15:guide id="14" orient="horz" pos="1056" userDrawn="1">
          <p15:clr>
            <a:srgbClr val="F26B43"/>
          </p15:clr>
        </p15:guide>
        <p15:guide id="15" orient="horz" pos="3958" userDrawn="1">
          <p15:clr>
            <a:srgbClr val="F26B43"/>
          </p15:clr>
        </p15:guide>
        <p15:guide id="16" orient="horz" pos="336" userDrawn="1">
          <p15:clr>
            <a:srgbClr val="F26B43"/>
          </p15:clr>
        </p15:guide>
        <p15:guide id="17" orient="horz" pos="254" userDrawn="1">
          <p15:clr>
            <a:srgbClr val="F26B43"/>
          </p15:clr>
        </p15:guide>
        <p15:guide id="18" orient="horz" pos="115" userDrawn="1">
          <p15:clr>
            <a:srgbClr val="F26B43"/>
          </p15:clr>
        </p15:guide>
        <p15:guide id="19" orient="horz" pos="91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chiphol.nl/veiligheid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4DFA4-59BB-24A2-620F-5418CC532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D6EE3B-580E-4AD8-9A6D-804CD9F984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3575" y="841830"/>
            <a:ext cx="4265101" cy="1781184"/>
          </a:xfrm>
        </p:spPr>
        <p:txBody>
          <a:bodyPr anchor="b">
            <a:normAutofit/>
          </a:bodyPr>
          <a:lstStyle/>
          <a:p>
            <a:r>
              <a:rPr lang="en-GB" dirty="0" err="1"/>
              <a:t>Asbestloket</a:t>
            </a:r>
            <a:r>
              <a:rPr lang="en-GB" dirty="0"/>
              <a:t> HSE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32DD244A-E606-5697-470C-6E88349BC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0828" y="2736260"/>
            <a:ext cx="4255147" cy="692740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Veiligheid begint bij jezelf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16DA5D-44FC-EA15-0D9B-CC27E1462F8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267075" y="7002848"/>
            <a:ext cx="2743200" cy="141642"/>
          </a:xfrm>
        </p:spPr>
        <p:txBody>
          <a:bodyPr/>
          <a:lstStyle/>
          <a:p>
            <a:pPr>
              <a:spcAft>
                <a:spcPts val="600"/>
              </a:spcAft>
            </a:pPr>
            <a:fld id="{16485021-C233-4270-ABCD-5A8D1B08901E}" type="slidenum">
              <a:rPr lang="en-NL" smtClean="0"/>
              <a:pPr>
                <a:spcAft>
                  <a:spcPts val="600"/>
                </a:spcAft>
              </a:pPr>
              <a:t>1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64C8A6-151E-0A69-0C7B-AFD911CF9A4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8376286" y="6959600"/>
            <a:ext cx="2842260" cy="1873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footer note test</a:t>
            </a:r>
          </a:p>
        </p:txBody>
      </p:sp>
      <p:pic>
        <p:nvPicPr>
          <p:cNvPr id="20" name="Tijdelijke aanduiding voor afbeelding 19">
            <a:extLst>
              <a:ext uri="{FF2B5EF4-FFF2-40B4-BE49-F238E27FC236}">
                <a16:creationId xmlns:a16="http://schemas.microsoft.com/office/drawing/2014/main" id="{8C963FE8-6046-9318-0DD5-8771EB75573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31" r="19927" b="25303"/>
          <a:stretch>
            <a:fillRect/>
          </a:stretch>
        </p:blipFill>
        <p:spPr>
          <a:xfrm>
            <a:off x="0" y="0"/>
            <a:ext cx="12192000" cy="5589588"/>
          </a:xfrm>
          <a:custGeom>
            <a:avLst/>
            <a:gdLst>
              <a:gd name="connsiteX0" fmla="*/ 929255 w 12192000"/>
              <a:gd name="connsiteY0" fmla="*/ 5335986 h 5589588"/>
              <a:gd name="connsiteX1" fmla="*/ 1385406 w 12192000"/>
              <a:gd name="connsiteY1" fmla="*/ 5524932 h 5589588"/>
              <a:gd name="connsiteX2" fmla="*/ 1438755 w 12192000"/>
              <a:gd name="connsiteY2" fmla="*/ 5589588 h 5589588"/>
              <a:gd name="connsiteX3" fmla="*/ 419735 w 12192000"/>
              <a:gd name="connsiteY3" fmla="*/ 5589588 h 5589588"/>
              <a:gd name="connsiteX4" fmla="*/ 473103 w 12192000"/>
              <a:gd name="connsiteY4" fmla="*/ 5524914 h 5589588"/>
              <a:gd name="connsiteX5" fmla="*/ 929255 w 12192000"/>
              <a:gd name="connsiteY5" fmla="*/ 5335986 h 5589588"/>
              <a:gd name="connsiteX6" fmla="*/ 1584833 w 12192000"/>
              <a:gd name="connsiteY6" fmla="*/ 776286 h 5589588"/>
              <a:gd name="connsiteX7" fmla="*/ 1451483 w 12192000"/>
              <a:gd name="connsiteY7" fmla="*/ 909636 h 5589588"/>
              <a:gd name="connsiteX8" fmla="*/ 1451483 w 12192000"/>
              <a:gd name="connsiteY8" fmla="*/ 3414712 h 5589588"/>
              <a:gd name="connsiteX9" fmla="*/ 1584833 w 12192000"/>
              <a:gd name="connsiteY9" fmla="*/ 3548062 h 5589588"/>
              <a:gd name="connsiteX10" fmla="*/ 1641474 w 12192000"/>
              <a:gd name="connsiteY10" fmla="*/ 3548062 h 5589588"/>
              <a:gd name="connsiteX11" fmla="*/ 5842508 w 12192000"/>
              <a:gd name="connsiteY11" fmla="*/ 3548062 h 5589588"/>
              <a:gd name="connsiteX12" fmla="*/ 5899149 w 12192000"/>
              <a:gd name="connsiteY12" fmla="*/ 3548062 h 5589588"/>
              <a:gd name="connsiteX13" fmla="*/ 6032499 w 12192000"/>
              <a:gd name="connsiteY13" fmla="*/ 3414712 h 5589588"/>
              <a:gd name="connsiteX14" fmla="*/ 6032499 w 12192000"/>
              <a:gd name="connsiteY14" fmla="*/ 909636 h 5589588"/>
              <a:gd name="connsiteX15" fmla="*/ 5899149 w 12192000"/>
              <a:gd name="connsiteY15" fmla="*/ 776286 h 5589588"/>
              <a:gd name="connsiteX16" fmla="*/ 5842508 w 12192000"/>
              <a:gd name="connsiteY16" fmla="*/ 776286 h 5589588"/>
              <a:gd name="connsiteX17" fmla="*/ 1641474 w 12192000"/>
              <a:gd name="connsiteY17" fmla="*/ 776286 h 5589588"/>
              <a:gd name="connsiteX18" fmla="*/ 0 w 12192000"/>
              <a:gd name="connsiteY18" fmla="*/ 0 h 5589588"/>
              <a:gd name="connsiteX19" fmla="*/ 12192000 w 12192000"/>
              <a:gd name="connsiteY19" fmla="*/ 0 h 5589588"/>
              <a:gd name="connsiteX20" fmla="*/ 12192000 w 12192000"/>
              <a:gd name="connsiteY20" fmla="*/ 5589588 h 5589588"/>
              <a:gd name="connsiteX21" fmla="*/ 1492034 w 12192000"/>
              <a:gd name="connsiteY21" fmla="*/ 5589588 h 5589588"/>
              <a:gd name="connsiteX22" fmla="*/ 1414627 w 12192000"/>
              <a:gd name="connsiteY22" fmla="*/ 5495762 h 5589588"/>
              <a:gd name="connsiteX23" fmla="*/ 1196483 w 12192000"/>
              <a:gd name="connsiteY23" fmla="*/ 5348692 h 5589588"/>
              <a:gd name="connsiteX24" fmla="*/ 929255 w 12192000"/>
              <a:gd name="connsiteY24" fmla="*/ 5294694 h 5589588"/>
              <a:gd name="connsiteX25" fmla="*/ 662062 w 12192000"/>
              <a:gd name="connsiteY25" fmla="*/ 5348657 h 5589588"/>
              <a:gd name="connsiteX26" fmla="*/ 443918 w 12192000"/>
              <a:gd name="connsiteY26" fmla="*/ 5495725 h 5589588"/>
              <a:gd name="connsiteX27" fmla="*/ 366476 w 12192000"/>
              <a:gd name="connsiteY27" fmla="*/ 5589588 h 5589588"/>
              <a:gd name="connsiteX28" fmla="*/ 0 w 12192000"/>
              <a:gd name="connsiteY28" fmla="*/ 5589588 h 558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2192000" h="5589588">
                <a:moveTo>
                  <a:pt x="929255" y="5335986"/>
                </a:moveTo>
                <a:cubicBezTo>
                  <a:pt x="1107382" y="5335986"/>
                  <a:pt x="1268660" y="5408190"/>
                  <a:pt x="1385406" y="5524932"/>
                </a:cubicBezTo>
                <a:lnTo>
                  <a:pt x="1438755" y="5589588"/>
                </a:lnTo>
                <a:lnTo>
                  <a:pt x="419735" y="5589588"/>
                </a:lnTo>
                <a:lnTo>
                  <a:pt x="473103" y="5524914"/>
                </a:lnTo>
                <a:cubicBezTo>
                  <a:pt x="589849" y="5408182"/>
                  <a:pt x="751127" y="5335986"/>
                  <a:pt x="929255" y="5335986"/>
                </a:cubicBezTo>
                <a:close/>
                <a:moveTo>
                  <a:pt x="1584833" y="776286"/>
                </a:moveTo>
                <a:cubicBezTo>
                  <a:pt x="1511186" y="776286"/>
                  <a:pt x="1451483" y="835989"/>
                  <a:pt x="1451483" y="909636"/>
                </a:cubicBezTo>
                <a:lnTo>
                  <a:pt x="1451483" y="3414712"/>
                </a:lnTo>
                <a:cubicBezTo>
                  <a:pt x="1451483" y="3488359"/>
                  <a:pt x="1511186" y="3548062"/>
                  <a:pt x="1584833" y="3548062"/>
                </a:cubicBezTo>
                <a:lnTo>
                  <a:pt x="1641474" y="3548062"/>
                </a:lnTo>
                <a:lnTo>
                  <a:pt x="5842508" y="3548062"/>
                </a:lnTo>
                <a:lnTo>
                  <a:pt x="5899149" y="3548062"/>
                </a:lnTo>
                <a:cubicBezTo>
                  <a:pt x="5972796" y="3548062"/>
                  <a:pt x="6032499" y="3488359"/>
                  <a:pt x="6032499" y="3414712"/>
                </a:cubicBezTo>
                <a:lnTo>
                  <a:pt x="6032499" y="909636"/>
                </a:lnTo>
                <a:cubicBezTo>
                  <a:pt x="6032499" y="835989"/>
                  <a:pt x="5972796" y="776286"/>
                  <a:pt x="5899149" y="776286"/>
                </a:cubicBezTo>
                <a:lnTo>
                  <a:pt x="5842508" y="776286"/>
                </a:lnTo>
                <a:lnTo>
                  <a:pt x="1641474" y="776286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9588"/>
                </a:lnTo>
                <a:lnTo>
                  <a:pt x="1492034" y="5589588"/>
                </a:lnTo>
                <a:lnTo>
                  <a:pt x="1414627" y="5495762"/>
                </a:lnTo>
                <a:cubicBezTo>
                  <a:pt x="1351633" y="5432768"/>
                  <a:pt x="1278190" y="5383247"/>
                  <a:pt x="1196483" y="5348692"/>
                </a:cubicBezTo>
                <a:cubicBezTo>
                  <a:pt x="1111787" y="5312863"/>
                  <a:pt x="1021923" y="5294694"/>
                  <a:pt x="929255" y="5294694"/>
                </a:cubicBezTo>
                <a:cubicBezTo>
                  <a:pt x="836586" y="5294694"/>
                  <a:pt x="746721" y="5312863"/>
                  <a:pt x="662062" y="5348657"/>
                </a:cubicBezTo>
                <a:cubicBezTo>
                  <a:pt x="580318" y="5383212"/>
                  <a:pt x="506912" y="5432733"/>
                  <a:pt x="443918" y="5495725"/>
                </a:cubicBezTo>
                <a:lnTo>
                  <a:pt x="366476" y="5589588"/>
                </a:lnTo>
                <a:lnTo>
                  <a:pt x="0" y="5589588"/>
                </a:lnTo>
                <a:close/>
              </a:path>
            </a:pathLst>
          </a:custGeom>
          <a:solidFill>
            <a:srgbClr val="E3E5E9"/>
          </a:solidFill>
        </p:spPr>
      </p:pic>
    </p:spTree>
    <p:extLst>
      <p:ext uri="{BB962C8B-B14F-4D97-AF65-F5344CB8AC3E}">
        <p14:creationId xmlns:p14="http://schemas.microsoft.com/office/powerpoint/2010/main" val="710966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F55DFA-CEF4-5C87-F1B4-7298567F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Asbest en chroom6/lood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08BA26A-08C8-CC12-8DB0-31E39A648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note test</a:t>
            </a:r>
            <a:endParaRPr lang="en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F0558DE-87DA-FE8F-D75A-8930E6010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607B6-A9F4-42D4-A22C-B39DF770F1ED}" type="slidenum">
              <a:rPr lang="en-NL" smtClean="0"/>
              <a:t>2</a:t>
            </a:fld>
            <a:endParaRPr lang="en-NL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2E0AF03-B8D8-5CA9-764F-B8A447620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spcAft>
                <a:spcPts val="600"/>
              </a:spcAft>
            </a:pPr>
            <a:r>
              <a:rPr lang="nl-NL" dirty="0"/>
              <a:t>Nog steeds asbest en Chroom6/lood binnen de projecten</a:t>
            </a:r>
          </a:p>
          <a:p>
            <a:pPr marL="285750" indent="-285750">
              <a:spcAft>
                <a:spcPts val="600"/>
              </a:spcAft>
            </a:pPr>
            <a:r>
              <a:rPr lang="nl-NL" dirty="0"/>
              <a:t>Gezondheidsbedreigend</a:t>
            </a:r>
          </a:p>
          <a:p>
            <a:pPr marL="285750" indent="-285750">
              <a:spcAft>
                <a:spcPts val="600"/>
              </a:spcAft>
            </a:pPr>
            <a:r>
              <a:rPr lang="nl-NL" dirty="0"/>
              <a:t>Asbest- en Chroom6/lood inventarisaties blijven noodzakelijk</a:t>
            </a:r>
          </a:p>
          <a:p>
            <a:pPr marL="285750" indent="-285750">
              <a:spcAft>
                <a:spcPts val="600"/>
              </a:spcAft>
            </a:pPr>
            <a:r>
              <a:rPr lang="nl-NL" dirty="0"/>
              <a:t>Vertragend en kostbaar</a:t>
            </a:r>
          </a:p>
          <a:p>
            <a:pPr marL="285750" indent="-285750">
              <a:spcAft>
                <a:spcPts val="600"/>
              </a:spcAft>
            </a:pPr>
            <a:r>
              <a:rPr lang="nl-NL" dirty="0"/>
              <a:t>Asbest en Chrrom6/lood binnen projecten is ingewikkeld </a:t>
            </a:r>
          </a:p>
          <a:p>
            <a:pPr marL="285750" indent="-285750">
              <a:spcAft>
                <a:spcPts val="600"/>
              </a:spcAft>
            </a:pPr>
            <a:r>
              <a:rPr lang="nl-NL" dirty="0"/>
              <a:t>Behoefte aan deskundige ondersteuning</a:t>
            </a:r>
          </a:p>
          <a:p>
            <a:pPr marL="285750" indent="-285750">
              <a:spcAft>
                <a:spcPts val="600"/>
              </a:spcAft>
            </a:pPr>
            <a:endParaRPr lang="nl-NL" b="1" dirty="0"/>
          </a:p>
          <a:p>
            <a:pPr marL="0" indent="0">
              <a:spcAft>
                <a:spcPts val="600"/>
              </a:spcAft>
              <a:buNone/>
            </a:pPr>
            <a:r>
              <a:rPr lang="nl-NL" sz="2400" b="1" dirty="0">
                <a:solidFill>
                  <a:schemeClr val="accent2"/>
                </a:solidFill>
              </a:rPr>
              <a:t>Asbestloket voorziet in deze ondersteuning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65083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F55DFA-CEF4-5C87-F1B4-7298567F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Het belang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08BA26A-08C8-CC12-8DB0-31E39A648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note test</a:t>
            </a:r>
            <a:endParaRPr lang="en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F0558DE-87DA-FE8F-D75A-8930E6010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607B6-A9F4-42D4-A22C-B39DF770F1ED}" type="slidenum">
              <a:rPr lang="en-NL" smtClean="0"/>
              <a:t>3</a:t>
            </a:fld>
            <a:endParaRPr lang="en-NL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2E0AF03-B8D8-5CA9-764F-B8A447620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spcAft>
                <a:spcPts val="600"/>
              </a:spcAft>
            </a:pPr>
            <a:r>
              <a:rPr lang="nl-NL" dirty="0"/>
              <a:t>Doel is een ongewenste emissie van asbest en Chroom6/lood te voorkomen</a:t>
            </a:r>
          </a:p>
          <a:p>
            <a:pPr marL="285750" indent="-285750">
              <a:spcAft>
                <a:spcPts val="600"/>
              </a:spcAft>
            </a:pPr>
            <a:r>
              <a:rPr lang="nl-NL" dirty="0"/>
              <a:t>Geen blootstelling medewerker</a:t>
            </a:r>
          </a:p>
          <a:p>
            <a:pPr marL="285750" indent="-285750">
              <a:spcAft>
                <a:spcPts val="600"/>
              </a:spcAft>
            </a:pPr>
            <a:r>
              <a:rPr lang="nl-NL" dirty="0"/>
              <a:t>Geen emissie in een operationele omgeving</a:t>
            </a:r>
          </a:p>
          <a:p>
            <a:pPr marL="285750" indent="-285750">
              <a:spcAft>
                <a:spcPts val="600"/>
              </a:spcAft>
            </a:pPr>
            <a:r>
              <a:rPr lang="nl-NL" dirty="0"/>
              <a:t>Alle activiteiten via het Asbestloket</a:t>
            </a:r>
          </a:p>
          <a:p>
            <a:pPr marL="285750" indent="-285750">
              <a:spcAft>
                <a:spcPts val="600"/>
              </a:spcAft>
            </a:pPr>
            <a:r>
              <a:rPr lang="nl-NL" dirty="0"/>
              <a:t>Mutaties in asbestdossier</a:t>
            </a:r>
          </a:p>
          <a:p>
            <a:pPr marL="285750" indent="-285750">
              <a:spcAft>
                <a:spcPts val="600"/>
              </a:spcAft>
            </a:pP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2137218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F55DFA-CEF4-5C87-F1B4-7298567F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Landelijk Asbest Volg Systeem – LAVS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08BA26A-08C8-CC12-8DB0-31E39A648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note test</a:t>
            </a:r>
            <a:endParaRPr lang="en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F0558DE-87DA-FE8F-D75A-8930E6010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607B6-A9F4-42D4-A22C-B39DF770F1ED}" type="slidenum">
              <a:rPr lang="en-NL" smtClean="0"/>
              <a:t>4</a:t>
            </a:fld>
            <a:endParaRPr lang="en-NL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2E0AF03-B8D8-5CA9-764F-B8A447620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nl-NL" b="1" dirty="0"/>
              <a:t>Alle asbest gerelateerde activiteiten:</a:t>
            </a:r>
          </a:p>
          <a:p>
            <a:pPr>
              <a:spcAft>
                <a:spcPts val="600"/>
              </a:spcAft>
            </a:pPr>
            <a:endParaRPr lang="nl-NL" dirty="0"/>
          </a:p>
          <a:p>
            <a:pPr marL="285750" indent="-285750">
              <a:spcAft>
                <a:spcPts val="600"/>
              </a:spcAft>
            </a:pPr>
            <a:r>
              <a:rPr lang="nl-NL" dirty="0"/>
              <a:t>Melden als project in het LAVS</a:t>
            </a:r>
          </a:p>
          <a:p>
            <a:pPr marL="285750" indent="-285750">
              <a:spcAft>
                <a:spcPts val="600"/>
              </a:spcAft>
            </a:pPr>
            <a:r>
              <a:rPr lang="nl-NL" dirty="0"/>
              <a:t>Wettelijke verplichting</a:t>
            </a:r>
          </a:p>
          <a:p>
            <a:pPr marL="285750" indent="-285750">
              <a:spcAft>
                <a:spcPts val="600"/>
              </a:spcAft>
            </a:pPr>
            <a:r>
              <a:rPr lang="nl-NL" dirty="0"/>
              <a:t>Project krijgt een uniek nummer</a:t>
            </a:r>
          </a:p>
          <a:p>
            <a:pPr marL="285750" indent="-285750">
              <a:spcAft>
                <a:spcPts val="600"/>
              </a:spcAft>
            </a:pPr>
            <a:r>
              <a:rPr lang="nl-NL" dirty="0"/>
              <a:t>Alle activiteiten melden </a:t>
            </a:r>
          </a:p>
          <a:p>
            <a:pPr marL="285750" indent="-285750">
              <a:spcAft>
                <a:spcPts val="600"/>
              </a:spcAft>
            </a:pPr>
            <a:r>
              <a:rPr lang="nl-NL" dirty="0"/>
              <a:t>Terugkoppeling vanuit LAVS naar asbestloket</a:t>
            </a:r>
          </a:p>
          <a:p>
            <a:pPr marL="285750" indent="-285750">
              <a:spcAft>
                <a:spcPts val="600"/>
              </a:spcAft>
            </a:pPr>
            <a:r>
              <a:rPr lang="nl-NL" dirty="0"/>
              <a:t>Gevolg: 	</a:t>
            </a:r>
          </a:p>
          <a:p>
            <a:pPr marL="469900" lvl="1" indent="-285750">
              <a:spcAft>
                <a:spcPts val="600"/>
              </a:spcAft>
            </a:pPr>
            <a:r>
              <a:rPr lang="nl-NL" dirty="0"/>
              <a:t>Monitoring mogelijk </a:t>
            </a:r>
          </a:p>
          <a:p>
            <a:pPr marL="469900" lvl="1" indent="-285750">
              <a:spcAft>
                <a:spcPts val="600"/>
              </a:spcAft>
            </a:pPr>
            <a:r>
              <a:rPr lang="nl-NL" dirty="0"/>
              <a:t>Asbestdossier actueel </a:t>
            </a:r>
          </a:p>
          <a:p>
            <a:pPr marL="285750" indent="-285750">
              <a:spcAft>
                <a:spcPts val="600"/>
              </a:spcAft>
            </a:pP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1806821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08BA26A-08C8-CC12-8DB0-31E39A648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note test</a:t>
            </a:r>
            <a:endParaRPr lang="en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F0558DE-87DA-FE8F-D75A-8930E6010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607B6-A9F4-42D4-A22C-B39DF770F1ED}" type="slidenum">
              <a:rPr lang="en-NL" smtClean="0"/>
              <a:t>5</a:t>
            </a:fld>
            <a:endParaRPr lang="en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2F55DFA-CEF4-5C87-F1B4-7298567F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te bereiken?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BC6B480A-BC25-B782-FA8B-6FAC861A9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145" y="1676400"/>
            <a:ext cx="10063365" cy="900271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/>
          <a:p>
            <a:pPr marL="0" indent="0" algn="ctr">
              <a:buNone/>
            </a:pPr>
            <a:r>
              <a:rPr lang="nl-NL" b="1" dirty="0" err="1">
                <a:latin typeface="Arial Nova" panose="020B0504020202020204" pitchFamily="34" charset="0"/>
              </a:rPr>
              <a:t>asbestloket@schiphol.nl</a:t>
            </a:r>
            <a:endParaRPr lang="nl-NL" b="1" dirty="0">
              <a:latin typeface="Arial Nova" panose="020B0504020202020204" pitchFamily="34" charset="0"/>
            </a:endParaRP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3E125B86-329B-3F60-7E5F-A0CF0045399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37145" y="2978864"/>
            <a:ext cx="10063365" cy="900271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/>
          <a:p>
            <a:pPr marL="0" indent="0" algn="ctr">
              <a:buNone/>
            </a:pPr>
            <a:r>
              <a:rPr lang="nl-NL" b="1" dirty="0">
                <a:latin typeface="Arial Nova" panose="020B0504020202020204" pitchFamily="34" charset="0"/>
              </a:rPr>
              <a:t>Meldingformulier Asbestloket</a:t>
            </a:r>
          </a:p>
        </p:txBody>
      </p:sp>
      <p:sp>
        <p:nvSpPr>
          <p:cNvPr id="9" name="Tijdelijke aanduiding voor inhoud 7">
            <a:extLst>
              <a:ext uri="{FF2B5EF4-FFF2-40B4-BE49-F238E27FC236}">
                <a16:creationId xmlns:a16="http://schemas.microsoft.com/office/drawing/2014/main" id="{79E758F7-0E01-9F56-E7A4-FABB2BE000AD}"/>
              </a:ext>
            </a:extLst>
          </p:cNvPr>
          <p:cNvSpPr txBox="1">
            <a:spLocks/>
          </p:cNvSpPr>
          <p:nvPr/>
        </p:nvSpPr>
        <p:spPr>
          <a:xfrm>
            <a:off x="7637061" y="1676400"/>
            <a:ext cx="3183340" cy="46082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-18415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 Nova" panose="020B0504020202020204" pitchFamily="34" charset="0"/>
              <a:buChar char="-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6575" indent="-179388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>
                <a:tab pos="536575" algn="l"/>
              </a:tabLst>
              <a:defRPr lang="en-US" sz="1400" b="0" kern="1200" spc="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715963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 Nova" panose="020B0504020202020204" pitchFamily="34" charset="0"/>
              <a:buChar char="-"/>
              <a:tabLst>
                <a:tab pos="268288" algn="l"/>
                <a:tab pos="269875" algn="l"/>
                <a:tab pos="715963" algn="l"/>
              </a:tabLst>
              <a:defRPr lang="en-US" sz="1400" b="0" kern="1200" spc="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719138" algn="l"/>
              </a:tabLst>
              <a:defRPr sz="1400" b="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238500" indent="-32385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lang="en-US" sz="1400" b="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rgbClr val="2E3F4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4738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 Nova" panose="020B0504020202020204" pitchFamily="34" charset="0"/>
              <a:buChar char="-"/>
              <a:tabLst>
                <a:tab pos="627063" algn="l"/>
                <a:tab pos="1074738" algn="l"/>
              </a:tabLst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/>
          </a:p>
        </p:txBody>
      </p:sp>
      <p:sp>
        <p:nvSpPr>
          <p:cNvPr id="10" name="Tijdelijke aanduiding voor inhoud 7">
            <a:extLst>
              <a:ext uri="{FF2B5EF4-FFF2-40B4-BE49-F238E27FC236}">
                <a16:creationId xmlns:a16="http://schemas.microsoft.com/office/drawing/2014/main" id="{7AC5D947-9EE2-1680-2138-0542A8C7E475}"/>
              </a:ext>
            </a:extLst>
          </p:cNvPr>
          <p:cNvSpPr txBox="1">
            <a:spLocks/>
          </p:cNvSpPr>
          <p:nvPr/>
        </p:nvSpPr>
        <p:spPr>
          <a:xfrm>
            <a:off x="7595497" y="1676400"/>
            <a:ext cx="3183340" cy="46082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-18415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 Nova" panose="020B0504020202020204" pitchFamily="34" charset="0"/>
              <a:buChar char="-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6575" indent="-179388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>
                <a:tab pos="536575" algn="l"/>
              </a:tabLst>
              <a:defRPr lang="en-US" sz="1400" b="0" kern="1200" spc="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715963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 Nova" panose="020B0504020202020204" pitchFamily="34" charset="0"/>
              <a:buChar char="-"/>
              <a:tabLst>
                <a:tab pos="268288" algn="l"/>
                <a:tab pos="269875" algn="l"/>
                <a:tab pos="715963" algn="l"/>
              </a:tabLst>
              <a:defRPr lang="en-US" sz="1400" b="0" kern="1200" spc="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719138" algn="l"/>
              </a:tabLst>
              <a:defRPr sz="1400" b="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238500" indent="-32385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lang="en-US" sz="1400" b="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rgbClr val="2E3F4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4738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 Nova" panose="020B0504020202020204" pitchFamily="34" charset="0"/>
              <a:buChar char="-"/>
              <a:tabLst>
                <a:tab pos="627063" algn="l"/>
                <a:tab pos="1074738" algn="l"/>
              </a:tabLst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/>
          </a:p>
        </p:txBody>
      </p:sp>
      <p:sp>
        <p:nvSpPr>
          <p:cNvPr id="11" name="Tijdelijke aanduiding voor inhoud 7">
            <a:extLst>
              <a:ext uri="{FF2B5EF4-FFF2-40B4-BE49-F238E27FC236}">
                <a16:creationId xmlns:a16="http://schemas.microsoft.com/office/drawing/2014/main" id="{77FD062B-1F13-C44C-A44C-4840AFCF506C}"/>
              </a:ext>
            </a:extLst>
          </p:cNvPr>
          <p:cNvSpPr txBox="1">
            <a:spLocks/>
          </p:cNvSpPr>
          <p:nvPr/>
        </p:nvSpPr>
        <p:spPr>
          <a:xfrm>
            <a:off x="937145" y="4281329"/>
            <a:ext cx="10063365" cy="9002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-18415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 Nova" panose="020B0504020202020204" pitchFamily="34" charset="0"/>
              <a:buChar char="-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6575" indent="-179388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>
                <a:tab pos="536575" algn="l"/>
              </a:tabLst>
              <a:defRPr lang="en-US" sz="1400" b="0" kern="1200" spc="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715963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 Nova" panose="020B0504020202020204" pitchFamily="34" charset="0"/>
              <a:buChar char="-"/>
              <a:tabLst>
                <a:tab pos="268288" algn="l"/>
                <a:tab pos="269875" algn="l"/>
                <a:tab pos="715963" algn="l"/>
              </a:tabLst>
              <a:defRPr lang="en-US" sz="1400" b="0" kern="1200" spc="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719138" algn="l"/>
              </a:tabLst>
              <a:defRPr sz="1400" b="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238500" indent="-32385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lang="en-US" sz="1400" b="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rgbClr val="2E3F4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4738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 Nova" panose="020B0504020202020204" pitchFamily="34" charset="0"/>
              <a:buChar char="-"/>
              <a:tabLst>
                <a:tab pos="627063" algn="l"/>
                <a:tab pos="1074738" algn="l"/>
              </a:tabLst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l-NL" b="1" dirty="0">
                <a:latin typeface="Arial Nova" panose="020B0504020202020204" pitchFamily="34" charset="0"/>
                <a:hlinkClick r:id="rId2"/>
              </a:rPr>
              <a:t>www.schiphol.nl/veiligheid</a:t>
            </a:r>
            <a:endParaRPr lang="nl-NL" b="1" dirty="0">
              <a:latin typeface="Arial Nova" panose="020B0504020202020204" pitchFamily="34" charset="0"/>
            </a:endParaRPr>
          </a:p>
          <a:p>
            <a:pPr marL="0" indent="0" algn="ctr">
              <a:buNone/>
            </a:pPr>
            <a:r>
              <a:rPr lang="nl-NL" b="1" dirty="0">
                <a:latin typeface="Arial Nova" panose="020B0504020202020204" pitchFamily="34" charset="0"/>
              </a:rPr>
              <a:t>Gevaarlijke stoffen</a:t>
            </a:r>
          </a:p>
        </p:txBody>
      </p:sp>
    </p:spTree>
    <p:extLst>
      <p:ext uri="{BB962C8B-B14F-4D97-AF65-F5344CB8AC3E}">
        <p14:creationId xmlns:p14="http://schemas.microsoft.com/office/powerpoint/2010/main" val="1399841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B358DA-A198-77FB-91D7-77762D1B9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947" y="541814"/>
            <a:ext cx="3461889" cy="900271"/>
          </a:xfrm>
        </p:spPr>
        <p:txBody>
          <a:bodyPr/>
          <a:lstStyle/>
          <a:p>
            <a:r>
              <a:rPr lang="nl-NL" dirty="0"/>
              <a:t>Meldingsformulier </a:t>
            </a:r>
            <a:br>
              <a:rPr lang="nl-NL" dirty="0"/>
            </a:br>
            <a:r>
              <a:rPr lang="nl-NL" dirty="0"/>
              <a:t>Asbestloket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27BAC1B-5D88-9E82-8713-DACCC97CB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note test</a:t>
            </a:r>
            <a:endParaRPr lang="en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450134C-AECA-D3C3-8725-387D15C2A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607B6-A9F4-42D4-A22C-B39DF770F1ED}" type="slidenum">
              <a:rPr lang="en-NL" smtClean="0"/>
              <a:t>6</a:t>
            </a:fld>
            <a:endParaRPr lang="en-NL"/>
          </a:p>
        </p:txBody>
      </p:sp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46BA07E6-CF5F-AF34-1790-74805B259A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068" y="541814"/>
            <a:ext cx="4082496" cy="577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769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F55DFA-CEF4-5C87-F1B4-7298567F3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doet het Asbestloket</a:t>
            </a:r>
          </a:p>
        </p:txBody>
      </p:sp>
      <p:sp>
        <p:nvSpPr>
          <p:cNvPr id="5" name="Tijdelijke aanduiding voor inhoud 4">
            <a:extLst>
              <a:ext uri="{FF2B5EF4-FFF2-40B4-BE49-F238E27FC236}">
                <a16:creationId xmlns:a16="http://schemas.microsoft.com/office/drawing/2014/main" id="{BC6B480A-BC25-B782-FA8B-6FAC861A9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440" y="1442084"/>
            <a:ext cx="5388781" cy="900271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/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Ondersteuning en advisering </a:t>
            </a: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3E125B86-329B-3F60-7E5F-A0CF0045399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20440" y="2541998"/>
            <a:ext cx="5388781" cy="900271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/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Regelen asbest- en Chroom6/lood inventarisaties</a:t>
            </a:r>
            <a:endParaRPr lang="en-NL" b="1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jdelijke aanduiding voor inhoud 7">
            <a:extLst>
              <a:ext uri="{FF2B5EF4-FFF2-40B4-BE49-F238E27FC236}">
                <a16:creationId xmlns:a16="http://schemas.microsoft.com/office/drawing/2014/main" id="{79E758F7-0E01-9F56-E7A4-FABB2BE000AD}"/>
              </a:ext>
            </a:extLst>
          </p:cNvPr>
          <p:cNvSpPr txBox="1">
            <a:spLocks/>
          </p:cNvSpPr>
          <p:nvPr/>
        </p:nvSpPr>
        <p:spPr>
          <a:xfrm>
            <a:off x="7637061" y="1676400"/>
            <a:ext cx="3183340" cy="46082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-18415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 Nova" panose="020B0504020202020204" pitchFamily="34" charset="0"/>
              <a:buChar char="-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6575" indent="-179388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>
                <a:tab pos="536575" algn="l"/>
              </a:tabLst>
              <a:defRPr lang="en-US" sz="1400" b="0" kern="1200" spc="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715963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 Nova" panose="020B0504020202020204" pitchFamily="34" charset="0"/>
              <a:buChar char="-"/>
              <a:tabLst>
                <a:tab pos="268288" algn="l"/>
                <a:tab pos="269875" algn="l"/>
                <a:tab pos="715963" algn="l"/>
              </a:tabLst>
              <a:defRPr lang="en-US" sz="1400" b="0" kern="1200" spc="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719138" algn="l"/>
              </a:tabLst>
              <a:defRPr sz="1400" b="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238500" indent="-32385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lang="en-US" sz="1400" b="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rgbClr val="2E3F4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4738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 Nova" panose="020B0504020202020204" pitchFamily="34" charset="0"/>
              <a:buChar char="-"/>
              <a:tabLst>
                <a:tab pos="627063" algn="l"/>
                <a:tab pos="1074738" algn="l"/>
              </a:tabLst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/>
          </a:p>
        </p:txBody>
      </p:sp>
      <p:sp>
        <p:nvSpPr>
          <p:cNvPr id="10" name="Tijdelijke aanduiding voor inhoud 7">
            <a:extLst>
              <a:ext uri="{FF2B5EF4-FFF2-40B4-BE49-F238E27FC236}">
                <a16:creationId xmlns:a16="http://schemas.microsoft.com/office/drawing/2014/main" id="{7AC5D947-9EE2-1680-2138-0542A8C7E475}"/>
              </a:ext>
            </a:extLst>
          </p:cNvPr>
          <p:cNvSpPr txBox="1">
            <a:spLocks/>
          </p:cNvSpPr>
          <p:nvPr/>
        </p:nvSpPr>
        <p:spPr>
          <a:xfrm>
            <a:off x="7595497" y="1676400"/>
            <a:ext cx="3183340" cy="46082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-18415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 Nova" panose="020B0504020202020204" pitchFamily="34" charset="0"/>
              <a:buChar char="-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6575" indent="-179388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>
                <a:tab pos="536575" algn="l"/>
              </a:tabLst>
              <a:defRPr lang="en-US" sz="1400" b="0" kern="1200" spc="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715963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 Nova" panose="020B0504020202020204" pitchFamily="34" charset="0"/>
              <a:buChar char="-"/>
              <a:tabLst>
                <a:tab pos="268288" algn="l"/>
                <a:tab pos="269875" algn="l"/>
                <a:tab pos="715963" algn="l"/>
              </a:tabLst>
              <a:defRPr lang="en-US" sz="1400" b="0" kern="1200" spc="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719138" algn="l"/>
              </a:tabLst>
              <a:defRPr sz="1400" b="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238500" indent="-32385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lang="en-US" sz="1400" b="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rgbClr val="2E3F4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4738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 Nova" panose="020B0504020202020204" pitchFamily="34" charset="0"/>
              <a:buChar char="-"/>
              <a:tabLst>
                <a:tab pos="627063" algn="l"/>
                <a:tab pos="1074738" algn="l"/>
              </a:tabLst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/>
          </a:p>
        </p:txBody>
      </p:sp>
      <p:sp>
        <p:nvSpPr>
          <p:cNvPr id="11" name="Tijdelijke aanduiding voor inhoud 7">
            <a:extLst>
              <a:ext uri="{FF2B5EF4-FFF2-40B4-BE49-F238E27FC236}">
                <a16:creationId xmlns:a16="http://schemas.microsoft.com/office/drawing/2014/main" id="{77FD062B-1F13-C44C-A44C-4840AFCF506C}"/>
              </a:ext>
            </a:extLst>
          </p:cNvPr>
          <p:cNvSpPr txBox="1">
            <a:spLocks/>
          </p:cNvSpPr>
          <p:nvPr/>
        </p:nvSpPr>
        <p:spPr>
          <a:xfrm>
            <a:off x="520440" y="3641912"/>
            <a:ext cx="5388781" cy="9002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-18415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 Nova" panose="020B0504020202020204" pitchFamily="34" charset="0"/>
              <a:buChar char="-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6575" indent="-179388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>
                <a:tab pos="536575" algn="l"/>
              </a:tabLst>
              <a:defRPr lang="en-US" sz="1400" b="0" kern="1200" spc="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715963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 Nova" panose="020B0504020202020204" pitchFamily="34" charset="0"/>
              <a:buChar char="-"/>
              <a:tabLst>
                <a:tab pos="268288" algn="l"/>
                <a:tab pos="269875" algn="l"/>
                <a:tab pos="715963" algn="l"/>
              </a:tabLst>
              <a:defRPr lang="en-US" sz="1400" b="0" kern="1200" spc="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719138" algn="l"/>
              </a:tabLst>
              <a:defRPr sz="1400" b="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238500" indent="-32385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lang="en-US" sz="1400" b="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rgbClr val="2E3F4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4738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 Nova" panose="020B0504020202020204" pitchFamily="34" charset="0"/>
              <a:buChar char="-"/>
              <a:tabLst>
                <a:tab pos="627063" algn="l"/>
                <a:tab pos="1074738" algn="l"/>
              </a:tabLst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Melden projecten in LAVS</a:t>
            </a:r>
            <a:endParaRPr lang="en-NL" b="1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jdelijke aanduiding voor inhoud 7">
            <a:extLst>
              <a:ext uri="{FF2B5EF4-FFF2-40B4-BE49-F238E27FC236}">
                <a16:creationId xmlns:a16="http://schemas.microsoft.com/office/drawing/2014/main" id="{A803AA05-2E7F-8DB1-707D-7594A528D67D}"/>
              </a:ext>
            </a:extLst>
          </p:cNvPr>
          <p:cNvSpPr txBox="1">
            <a:spLocks/>
          </p:cNvSpPr>
          <p:nvPr/>
        </p:nvSpPr>
        <p:spPr>
          <a:xfrm>
            <a:off x="520440" y="4741826"/>
            <a:ext cx="5388781" cy="9002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-18415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 Nova" panose="020B0504020202020204" pitchFamily="34" charset="0"/>
              <a:buChar char="-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6575" indent="-179388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>
                <a:tab pos="536575" algn="l"/>
              </a:tabLst>
              <a:defRPr lang="en-US" sz="1400" b="0" kern="1200" spc="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715963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 Nova" panose="020B0504020202020204" pitchFamily="34" charset="0"/>
              <a:buChar char="-"/>
              <a:tabLst>
                <a:tab pos="268288" algn="l"/>
                <a:tab pos="269875" algn="l"/>
                <a:tab pos="715963" algn="l"/>
              </a:tabLst>
              <a:defRPr lang="en-US" sz="1400" b="0" kern="1200" spc="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719138" algn="l"/>
              </a:tabLst>
              <a:defRPr sz="1400" b="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238500" indent="-32385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lang="en-US" sz="1400" b="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rgbClr val="2E3F4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4738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 Nova" panose="020B0504020202020204" pitchFamily="34" charset="0"/>
              <a:buChar char="-"/>
              <a:tabLst>
                <a:tab pos="627063" algn="l"/>
                <a:tab pos="1074738" algn="l"/>
              </a:tabLst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nl-NL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Toetsing asbest- en Chroom6/lood saneringsplannen</a:t>
            </a:r>
            <a:endParaRPr lang="en-NL" b="1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jdelijke aanduiding voor inhoud 4">
            <a:extLst>
              <a:ext uri="{FF2B5EF4-FFF2-40B4-BE49-F238E27FC236}">
                <a16:creationId xmlns:a16="http://schemas.microsoft.com/office/drawing/2014/main" id="{E8F0D242-E1A2-2F3D-8BFD-36D23CF36C5B}"/>
              </a:ext>
            </a:extLst>
          </p:cNvPr>
          <p:cNvSpPr txBox="1">
            <a:spLocks/>
          </p:cNvSpPr>
          <p:nvPr/>
        </p:nvSpPr>
        <p:spPr>
          <a:xfrm>
            <a:off x="6096000" y="1442085"/>
            <a:ext cx="5409348" cy="9002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-18415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 Nova" panose="020B0504020202020204" pitchFamily="34" charset="0"/>
              <a:buChar char="-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6575" indent="-179388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>
                <a:tab pos="536575" algn="l"/>
              </a:tabLst>
              <a:defRPr lang="en-US" sz="1400" b="0" kern="1200" spc="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715963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 Nova" panose="020B0504020202020204" pitchFamily="34" charset="0"/>
              <a:buChar char="-"/>
              <a:tabLst>
                <a:tab pos="268288" algn="l"/>
                <a:tab pos="269875" algn="l"/>
                <a:tab pos="715963" algn="l"/>
              </a:tabLst>
              <a:defRPr lang="en-US" sz="1400" b="0" kern="1200" spc="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719138" algn="l"/>
              </a:tabLst>
              <a:defRPr sz="1400" b="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238500" indent="-32385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lang="en-US" sz="1400" b="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rgbClr val="2E3F4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4738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 Nova" panose="020B0504020202020204" pitchFamily="34" charset="0"/>
              <a:buChar char="-"/>
              <a:tabLst>
                <a:tab pos="627063" algn="l"/>
                <a:tab pos="1074738" algn="l"/>
              </a:tabLst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l-NL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Toetsen van kwaliteit saneringen</a:t>
            </a:r>
            <a:endParaRPr lang="nl-NL" b="1" dirty="0">
              <a:latin typeface="+mj-lt"/>
            </a:endParaRPr>
          </a:p>
        </p:txBody>
      </p:sp>
      <p:sp>
        <p:nvSpPr>
          <p:cNvPr id="12" name="Tijdelijke aanduiding voor inhoud 7">
            <a:extLst>
              <a:ext uri="{FF2B5EF4-FFF2-40B4-BE49-F238E27FC236}">
                <a16:creationId xmlns:a16="http://schemas.microsoft.com/office/drawing/2014/main" id="{230A2EAB-473E-C0B8-E492-82DC305D46EB}"/>
              </a:ext>
            </a:extLst>
          </p:cNvPr>
          <p:cNvSpPr txBox="1">
            <a:spLocks/>
          </p:cNvSpPr>
          <p:nvPr/>
        </p:nvSpPr>
        <p:spPr>
          <a:xfrm>
            <a:off x="6096000" y="2541999"/>
            <a:ext cx="5409348" cy="9002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-18415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 Nova" panose="020B0504020202020204" pitchFamily="34" charset="0"/>
              <a:buChar char="-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6575" indent="-179388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>
                <a:tab pos="536575" algn="l"/>
              </a:tabLst>
              <a:defRPr lang="en-US" sz="1400" b="0" kern="1200" spc="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715963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 Nova" panose="020B0504020202020204" pitchFamily="34" charset="0"/>
              <a:buChar char="-"/>
              <a:tabLst>
                <a:tab pos="268288" algn="l"/>
                <a:tab pos="269875" algn="l"/>
                <a:tab pos="715963" algn="l"/>
              </a:tabLst>
              <a:defRPr lang="en-US" sz="1400" b="0" kern="1200" spc="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719138" algn="l"/>
              </a:tabLst>
              <a:defRPr sz="1400" b="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238500" indent="-32385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lang="en-US" sz="1400" b="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rgbClr val="2E3F4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4738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 Nova" panose="020B0504020202020204" pitchFamily="34" charset="0"/>
              <a:buChar char="-"/>
              <a:tabLst>
                <a:tab pos="627063" algn="l"/>
                <a:tab pos="1074738" algn="l"/>
              </a:tabLst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l-NL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Beheer asbestdossier</a:t>
            </a:r>
            <a:endParaRPr lang="nl-NL" b="1" dirty="0">
              <a:latin typeface="+mj-lt"/>
            </a:endParaRPr>
          </a:p>
        </p:txBody>
      </p:sp>
      <p:sp>
        <p:nvSpPr>
          <p:cNvPr id="13" name="Tijdelijke aanduiding voor inhoud 7">
            <a:extLst>
              <a:ext uri="{FF2B5EF4-FFF2-40B4-BE49-F238E27FC236}">
                <a16:creationId xmlns:a16="http://schemas.microsoft.com/office/drawing/2014/main" id="{1A00CBAF-24D8-61EB-A0E6-00AB3E95C076}"/>
              </a:ext>
            </a:extLst>
          </p:cNvPr>
          <p:cNvSpPr txBox="1">
            <a:spLocks/>
          </p:cNvSpPr>
          <p:nvPr/>
        </p:nvSpPr>
        <p:spPr>
          <a:xfrm>
            <a:off x="6096000" y="3641913"/>
            <a:ext cx="5409348" cy="9002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-18415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 Nova" panose="020B0504020202020204" pitchFamily="34" charset="0"/>
              <a:buChar char="-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6575" indent="-179388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>
                <a:tab pos="536575" algn="l"/>
              </a:tabLst>
              <a:defRPr lang="en-US" sz="1400" b="0" kern="1200" spc="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715963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 Nova" panose="020B0504020202020204" pitchFamily="34" charset="0"/>
              <a:buChar char="-"/>
              <a:tabLst>
                <a:tab pos="268288" algn="l"/>
                <a:tab pos="269875" algn="l"/>
                <a:tab pos="715963" algn="l"/>
              </a:tabLst>
              <a:defRPr lang="en-US" sz="1400" b="0" kern="1200" spc="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719138" algn="l"/>
              </a:tabLst>
              <a:defRPr sz="1400" b="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238500" indent="-32385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lang="en-US" sz="1400" b="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rgbClr val="2E3F4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4738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 Nova" panose="020B0504020202020204" pitchFamily="34" charset="0"/>
              <a:buChar char="-"/>
              <a:tabLst>
                <a:tab pos="627063" algn="l"/>
                <a:tab pos="1074738" algn="l"/>
              </a:tabLst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l-NL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Actualiseren Asbest- en Chroom6/lood beheersplan</a:t>
            </a:r>
            <a:endParaRPr lang="nl-NL" b="1" dirty="0">
              <a:latin typeface="+mj-lt"/>
            </a:endParaRPr>
          </a:p>
        </p:txBody>
      </p:sp>
      <p:sp>
        <p:nvSpPr>
          <p:cNvPr id="14" name="Tijdelijke aanduiding voor inhoud 7">
            <a:extLst>
              <a:ext uri="{FF2B5EF4-FFF2-40B4-BE49-F238E27FC236}">
                <a16:creationId xmlns:a16="http://schemas.microsoft.com/office/drawing/2014/main" id="{C443CA71-DA7A-F806-7296-D5060483B0FC}"/>
              </a:ext>
            </a:extLst>
          </p:cNvPr>
          <p:cNvSpPr txBox="1">
            <a:spLocks/>
          </p:cNvSpPr>
          <p:nvPr/>
        </p:nvSpPr>
        <p:spPr>
          <a:xfrm>
            <a:off x="6096000" y="4741826"/>
            <a:ext cx="5409348" cy="9002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177800" indent="-17780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61950" indent="-184150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 Nova" panose="020B0504020202020204" pitchFamily="34" charset="0"/>
              <a:buChar char="-"/>
              <a:tabLst/>
              <a:defRPr sz="140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36575" indent="-179388" algn="l" defTabSz="914400" rtl="0" eaLnBrk="1" latinLnBrk="0" hangingPunct="1">
              <a:lnSpc>
                <a:spcPct val="100000"/>
              </a:lnSpc>
              <a:spcBef>
                <a:spcPts val="30"/>
              </a:spcBef>
              <a:buFont typeface="Arial" panose="020B0604020202020204" pitchFamily="34" charset="0"/>
              <a:buChar char="•"/>
              <a:tabLst>
                <a:tab pos="536575" algn="l"/>
              </a:tabLst>
              <a:defRPr lang="en-US" sz="1400" b="0" kern="1200" spc="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715963" indent="-179388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 Nova" panose="020B0504020202020204" pitchFamily="34" charset="0"/>
              <a:buChar char="-"/>
              <a:tabLst>
                <a:tab pos="268288" algn="l"/>
                <a:tab pos="269875" algn="l"/>
                <a:tab pos="715963" algn="l"/>
              </a:tabLst>
              <a:defRPr lang="en-US" sz="1400" b="0" kern="1200" spc="0" baseline="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896938" indent="-1778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719138" algn="l"/>
              </a:tabLst>
              <a:defRPr sz="1400" b="0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3238500" indent="-32385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lang="en-US" sz="1400" b="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7800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rgbClr val="2E3F4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074738" indent="-1778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buFont typeface="Arial Nova" panose="020B0504020202020204" pitchFamily="34" charset="0"/>
              <a:buChar char="-"/>
              <a:tabLst>
                <a:tab pos="627063" algn="l"/>
                <a:tab pos="1074738" algn="l"/>
              </a:tabLst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l-NL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Advisering en ondersteuning bij incidenten </a:t>
            </a:r>
            <a:br>
              <a:rPr lang="nl-NL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nl-NL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en calamiteiten</a:t>
            </a:r>
            <a:endParaRPr lang="nl-NL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68100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A6A14-C1B6-0EB8-DE3A-C948184F4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064F0A-5521-46C9-3159-5D47AB34A31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footer note test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F1E1D8-4955-0BD8-FA79-6306BC096DE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16485021-C233-4270-ABCD-5A8D1B08901E}" type="slidenum">
              <a:rPr lang="en-NL" smtClean="0"/>
              <a:pPr/>
              <a:t>8</a:t>
            </a:fld>
            <a:endParaRPr lang="en-NL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B029A44-DE9D-5DC8-6424-8E200D5B2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Vragen</a:t>
            </a:r>
            <a:r>
              <a:rPr lang="en-GB" dirty="0"/>
              <a:t>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7536C-2AF8-5E38-B060-9113AF8C8E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HSE Risk &amp; Compliance</a:t>
            </a:r>
          </a:p>
          <a:p>
            <a:r>
              <a:rPr lang="nl-NL" dirty="0" err="1">
                <a:latin typeface="Arial Nova" panose="020B0504020202020204" pitchFamily="34" charset="0"/>
              </a:rPr>
              <a:t>asbestloket@schiphol.nl</a:t>
            </a:r>
            <a:endParaRPr lang="nl-NL" dirty="0">
              <a:latin typeface="Arial Nova" panose="020B0504020202020204" pitchFamily="34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858006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Custom 38">
      <a:dk1>
        <a:srgbClr val="000000"/>
      </a:dk1>
      <a:lt1>
        <a:srgbClr val="FFFFFF"/>
      </a:lt1>
      <a:dk2>
        <a:srgbClr val="2E3F42"/>
      </a:dk2>
      <a:lt2>
        <a:srgbClr val="C8E2F0"/>
      </a:lt2>
      <a:accent1>
        <a:srgbClr val="2E3F42"/>
      </a:accent1>
      <a:accent2>
        <a:srgbClr val="C4B66C"/>
      </a:accent2>
      <a:accent3>
        <a:srgbClr val="C8E2F0"/>
      </a:accent3>
      <a:accent4>
        <a:srgbClr val="2E3F42"/>
      </a:accent4>
      <a:accent5>
        <a:srgbClr val="C4B66C"/>
      </a:accent5>
      <a:accent6>
        <a:srgbClr val="C8E2F0"/>
      </a:accent6>
      <a:hlink>
        <a:srgbClr val="C4B66C"/>
      </a:hlink>
      <a:folHlink>
        <a:srgbClr val="C4B66C"/>
      </a:folHlink>
    </a:clrScheme>
    <a:fontScheme name="AMS Schiphol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<a:prstTxWarp prst="textNoShape">
          <a:avLst/>
        </a:prstTxWarp>
        <a:noAutofit/>
      </a:bodyPr>
      <a:lstStyle>
        <a:defPPr marL="180975" indent="-180975" algn="l">
          <a:buFont typeface="Arial" panose="020B0604020202020204" pitchFamily="34" charset="0"/>
          <a:buChar char="•"/>
          <a:defRPr sz="14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177800" marR="0" indent="-177800" algn="l" defTabSz="914400" rtl="0" eaLnBrk="1" fontAlgn="auto" latinLnBrk="0" hangingPunct="1">
          <a:lnSpc>
            <a:spcPct val="100000"/>
          </a:lnSpc>
          <a:spcBef>
            <a:spcPts val="30"/>
          </a:spcBef>
          <a:spcAft>
            <a:spcPts val="0"/>
          </a:spcAft>
          <a:buClrTx/>
          <a:buSzTx/>
          <a:buFont typeface="Arial" panose="020B0604020202020204" pitchFamily="34" charset="0"/>
          <a:buChar char="•"/>
          <a:tabLst/>
          <a:defRPr kumimoji="0" sz="1400" b="0" i="0" u="none" strike="noStrike" kern="1200" cap="none" spc="40" normalizeH="0" baseline="0" noProof="0" dirty="0" smtClean="0">
            <a:ln>
              <a:noFill/>
            </a:ln>
            <a:solidFill>
              <a:srgbClr val="2E3F42"/>
            </a:solidFill>
            <a:effectLst/>
            <a:uLnTx/>
            <a:uFillTx/>
            <a:latin typeface="Arial Nova"/>
            <a:ea typeface="+mn-ea"/>
            <a:cs typeface="+mn-cs"/>
          </a:defRPr>
        </a:defPPr>
      </a:lstStyle>
    </a:txDef>
  </a:objectDefaults>
  <a:extraClrSchemeLst/>
  <a:custClrLst>
    <a:custClr name="North Sea Dark">
      <a:srgbClr val="233032"/>
    </a:custClr>
    <a:custClr name="North Sea">
      <a:srgbClr val="2E3F42"/>
    </a:custClr>
    <a:custClr name="North Sea Subtle">
      <a:srgbClr val="374B4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AMS Orange">
      <a:srgbClr val="FF7700"/>
    </a:custClr>
    <a:custClr name="Sky Bliss Strong">
      <a:srgbClr val="9ABAD1"/>
    </a:custClr>
    <a:custClr name="Sky Bliss">
      <a:srgbClr val="C8E2F0"/>
    </a:custClr>
    <a:custClr name="Sky Bliss Lighter">
      <a:srgbClr val="DAECF5"/>
    </a:custClr>
    <a:custClr name="Sky Bliss Lightest">
      <a:srgbClr val="EDF6FC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Golden Dune Dark">
      <a:srgbClr val="99863B"/>
    </a:custClr>
    <a:custClr name="Golden Dune">
      <a:srgbClr val="C4B66C"/>
    </a:custClr>
    <a:custClr name="Golden Dune Light">
      <a:srgbClr val="D7CD9B"/>
    </a:custClr>
    <a:custClr name="Golden Dune Lightest">
      <a:srgbClr val="F3F0E2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</a:custClrLst>
  <a:extLst>
    <a:ext uri="{05A4C25C-085E-4340-85A3-A5531E510DB2}">
      <thm15:themeFamily xmlns:thm15="http://schemas.microsoft.com/office/thememl/2012/main" name="AMS Schiphol Professional Dark" id="{D07687B3-20B1-CD41-B892-FF9DF9091C48}" vid="{BB2AD9AF-DBAF-6F46-9A37-8D40EF3DF67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180f688-7ad0-4841-bd45-d8d5a87ca9e7" xsi:nil="true"/>
    <lcf76f155ced4ddcb4097134ff3c332f xmlns="a2ff09c1-fc51-416c-a551-b4873589fb2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58E17C24BBCE4899F463403E2DCD61" ma:contentTypeVersion="19" ma:contentTypeDescription="Een nieuw document maken." ma:contentTypeScope="" ma:versionID="b8ab5710539d54771732cd95b02c6108">
  <xsd:schema xmlns:xsd="http://www.w3.org/2001/XMLSchema" xmlns:xs="http://www.w3.org/2001/XMLSchema" xmlns:p="http://schemas.microsoft.com/office/2006/metadata/properties" xmlns:ns2="a2ff09c1-fc51-416c-a551-b4873589fb2f" xmlns:ns3="9180f688-7ad0-4841-bd45-d8d5a87ca9e7" targetNamespace="http://schemas.microsoft.com/office/2006/metadata/properties" ma:root="true" ma:fieldsID="00bad390a95783108e9c26e74f1c9e3a" ns2:_="" ns3:_="">
    <xsd:import namespace="a2ff09c1-fc51-416c-a551-b4873589fb2f"/>
    <xsd:import namespace="9180f688-7ad0-4841-bd45-d8d5a87ca9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ff09c1-fc51-416c-a551-b4873589fb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Afbeeldingtags" ma:readOnly="false" ma:fieldId="{5cf76f15-5ced-4ddc-b409-7134ff3c332f}" ma:taxonomyMulti="true" ma:sspId="8bc67f5c-0f45-46a7-bd6b-0073e420b0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80f688-7ad0-4841-bd45-d8d5a87ca9e7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3ac65f5-5aee-4836-a166-f295a50c7e05}" ma:internalName="TaxCatchAll" ma:showField="CatchAllData" ma:web="9180f688-7ad0-4841-bd45-d8d5a87ca9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82918A-D5FE-4864-BBDF-C7500B197C88}">
  <ds:schemaRefs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terms/"/>
    <ds:schemaRef ds:uri="http://schemas.microsoft.com/office/2006/documentManagement/types"/>
    <ds:schemaRef ds:uri="http://purl.org/dc/dcmitype/"/>
    <ds:schemaRef ds:uri="a2ff09c1-fc51-416c-a551-b4873589fb2f"/>
    <ds:schemaRef ds:uri="http://schemas.microsoft.com/office/infopath/2007/PartnerControls"/>
    <ds:schemaRef ds:uri="9180f688-7ad0-4841-bd45-d8d5a87ca9e7"/>
  </ds:schemaRefs>
</ds:datastoreItem>
</file>

<file path=customXml/itemProps2.xml><?xml version="1.0" encoding="utf-8"?>
<ds:datastoreItem xmlns:ds="http://schemas.openxmlformats.org/officeDocument/2006/customXml" ds:itemID="{D46B5CCA-F562-46F1-830A-7434F06B6E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39E6C85-B01A-4609-B83C-5778FB4E92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ff09c1-fc51-416c-a551-b4873589fb2f"/>
    <ds:schemaRef ds:uri="9180f688-7ad0-4841-bd45-d8d5a87ca9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237ac88-813e-467d-90ba-6ce279e3edc8}" enabled="1" method="Standard" siteId="{27776982-d882-41b2-95ac-322f28d5a2ce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AMS Schiphol Professional Dark</Template>
  <TotalTime>0</TotalTime>
  <Words>231</Words>
  <Application>Microsoft Office PowerPoint</Application>
  <PresentationFormat>Breedbeeld</PresentationFormat>
  <Paragraphs>61</Paragraphs>
  <Slides>8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2" baseType="lpstr">
      <vt:lpstr>Aptos</vt:lpstr>
      <vt:lpstr>Arial</vt:lpstr>
      <vt:lpstr>Arial Nova</vt:lpstr>
      <vt:lpstr>Kantoorthema</vt:lpstr>
      <vt:lpstr>Asbestloket HSE</vt:lpstr>
      <vt:lpstr>Asbest en chroom6/lood</vt:lpstr>
      <vt:lpstr>Het belang</vt:lpstr>
      <vt:lpstr>Landelijk Asbest Volg Systeem – LAVS</vt:lpstr>
      <vt:lpstr>Hoe te bereiken?</vt:lpstr>
      <vt:lpstr>Meldingsformulier  Asbestloket</vt:lpstr>
      <vt:lpstr>Wat doet het Asbestloket</vt:lpstr>
      <vt:lpstr>Vragen?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Berends, Jorine</dc:creator>
  <cp:lastModifiedBy>Kuiten, Rob</cp:lastModifiedBy>
  <cp:revision>5</cp:revision>
  <dcterms:created xsi:type="dcterms:W3CDTF">2026-02-26T12:38:13Z</dcterms:created>
  <dcterms:modified xsi:type="dcterms:W3CDTF">2026-09-30T13:01:46Z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0x010100F558E17C24BBCE4899F463403E2DCD61</vt:lpwstr>
  </property>
  <property fmtid="{D5CDD505-2E9C-101B-9397-08002B2CF9AE}" pid="3" name="MediaServiceImageTags">
    <vt:lpwstr/>
  </property>
</Properties>
</file>