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35"/>
  </p:notesMasterIdLst>
  <p:sldIdLst>
    <p:sldId id="281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41" r:id="rId22"/>
    <p:sldId id="342" r:id="rId23"/>
    <p:sldId id="343" r:id="rId24"/>
    <p:sldId id="344" r:id="rId25"/>
    <p:sldId id="345" r:id="rId26"/>
    <p:sldId id="346" r:id="rId27"/>
    <p:sldId id="308" r:id="rId28"/>
    <p:sldId id="324" r:id="rId29"/>
    <p:sldId id="347" r:id="rId30"/>
    <p:sldId id="348" r:id="rId31"/>
    <p:sldId id="349" r:id="rId32"/>
    <p:sldId id="350" r:id="rId33"/>
    <p:sldId id="351" r:id="rId34"/>
  </p:sldIdLst>
  <p:sldSz cx="12192000" cy="6858000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Gotham Black" pitchFamily="2" charset="0"/>
      <p:regular r:id="rId42"/>
      <p:bold r:id="rId43"/>
      <p:italic r:id="rId44"/>
      <p:boldItalic r:id="rId45"/>
    </p:embeddedFont>
    <p:embeddedFont>
      <p:font typeface="Gotham Bold" pitchFamily="2" charset="0"/>
      <p:regular r:id="rId46"/>
      <p:bold r:id="rId47"/>
      <p:italic r:id="rId48"/>
      <p:boldItalic r:id="rId49"/>
    </p:embeddedFont>
    <p:embeddedFont>
      <p:font typeface="Gotham Book" pitchFamily="2" charset="0"/>
      <p:regular r:id="rId50"/>
      <p:italic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EAC"/>
    <a:srgbClr val="BCDBE5"/>
    <a:srgbClr val="FDB7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11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4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font" Target="fonts/font15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9.fntdata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8" Type="http://schemas.openxmlformats.org/officeDocument/2006/relationships/slide" Target="slides/slide4.xml"/><Relationship Id="rId51" Type="http://schemas.openxmlformats.org/officeDocument/2006/relationships/font" Target="fonts/font16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font" Target="fonts/font6.fntdata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1.fntdata"/><Relationship Id="rId49" Type="http://schemas.openxmlformats.org/officeDocument/2006/relationships/font" Target="fonts/font1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D44812-AAEB-664A-9426-1A3FE9DE9418}" type="datetimeFigureOut">
              <a:rPr lang="en-US" smtClean="0"/>
              <a:t>12/4/23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25D97-2B7D-4644-A32E-483F775D79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163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E24A3-D0C3-8042-8E68-661A8578D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9812A-A093-7047-B0FB-793EC59B28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62E0D-267A-E941-81D5-3C181C7A67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124676-A96D-654B-A6BC-A6C728DB3E66}" type="datetimeFigureOut">
              <a:rPr lang="en-US" smtClean="0"/>
              <a:t>12/4/23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3088C-9B7A-0942-B2D2-7C2C130E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A08900-A2EC-2940-814D-4A52B0A53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1F2A4F-8721-F346-9FFE-BEE3D92174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775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F22F61-A40C-214A-B615-67B885269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7FD0D-ED0D-CD4B-8A24-4575628DA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55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6217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7652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0915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8996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43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1317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251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762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222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793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4848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679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2178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2142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6823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33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0068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17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80379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09862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2183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935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7792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8841FC-FC61-964E-BFD9-89616529208B}"/>
              </a:ext>
            </a:extLst>
          </p:cNvPr>
          <p:cNvSpPr txBox="1"/>
          <p:nvPr/>
        </p:nvSpPr>
        <p:spPr>
          <a:xfrm>
            <a:off x="1267754" y="2304508"/>
            <a:ext cx="9656492" cy="156966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Gotham Book" pitchFamily="2" charset="0"/>
              </a:rPr>
              <a:t>Extended Bible Verse. </a:t>
            </a:r>
            <a:r>
              <a:rPr lang="en-US" sz="2400" b="1" dirty="0">
                <a:solidFill>
                  <a:schemeClr val="bg1"/>
                </a:solidFill>
                <a:latin typeface="Gotham Bold" pitchFamily="2" charset="0"/>
              </a:rPr>
              <a:t>37</a:t>
            </a:r>
            <a:r>
              <a:rPr lang="en-US" sz="2400" dirty="0">
                <a:solidFill>
                  <a:schemeClr val="bg1"/>
                </a:solidFill>
                <a:latin typeface="Gotham Book" pitchFamily="2" charset="0"/>
              </a:rPr>
              <a:t> Jesus replied: “‘Love the Lord your God with all your heart and with all your soul and with all your mind.’ </a:t>
            </a:r>
            <a:r>
              <a:rPr lang="en-US" sz="2400" b="1" dirty="0">
                <a:solidFill>
                  <a:schemeClr val="bg1"/>
                </a:solidFill>
                <a:latin typeface="Gotham Bold" pitchFamily="2" charset="0"/>
              </a:rPr>
              <a:t>38</a:t>
            </a:r>
            <a:r>
              <a:rPr lang="en-US" sz="2400" dirty="0">
                <a:solidFill>
                  <a:schemeClr val="bg1"/>
                </a:solidFill>
                <a:latin typeface="Gotham Book" pitchFamily="2" charset="0"/>
              </a:rPr>
              <a:t> This is the first and greatest commandment. </a:t>
            </a:r>
            <a:r>
              <a:rPr lang="en-US" sz="2400" b="1" dirty="0">
                <a:solidFill>
                  <a:schemeClr val="bg1"/>
                </a:solidFill>
                <a:latin typeface="Gotham Bold" pitchFamily="2" charset="0"/>
              </a:rPr>
              <a:t>39</a:t>
            </a:r>
            <a:r>
              <a:rPr lang="en-US" sz="2400" dirty="0">
                <a:solidFill>
                  <a:schemeClr val="bg1"/>
                </a:solidFill>
                <a:latin typeface="Gotham Book" pitchFamily="2" charset="0"/>
              </a:rPr>
              <a:t> And the second is like it: ‘Love your neighbor as yourself.’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72DB64-771B-1F40-BAA7-45397BC9AA52}"/>
              </a:ext>
            </a:extLst>
          </p:cNvPr>
          <p:cNvSpPr txBox="1"/>
          <p:nvPr/>
        </p:nvSpPr>
        <p:spPr>
          <a:xfrm>
            <a:off x="3140645" y="4149467"/>
            <a:ext cx="5910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pc="-20" dirty="0">
                <a:solidFill>
                  <a:schemeClr val="bg1"/>
                </a:solidFill>
                <a:latin typeface="Gotham Bold" pitchFamily="2" charset="0"/>
              </a:rPr>
              <a:t>MATTHEW 22:37 (NIV)</a:t>
            </a:r>
          </a:p>
        </p:txBody>
      </p:sp>
    </p:spTree>
    <p:extLst>
      <p:ext uri="{BB962C8B-B14F-4D97-AF65-F5344CB8AC3E}">
        <p14:creationId xmlns:p14="http://schemas.microsoft.com/office/powerpoint/2010/main" val="35276234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90BB62-3624-2C4B-A3C5-35831C911484}"/>
              </a:ext>
            </a:extLst>
          </p:cNvPr>
          <p:cNvSpPr txBox="1"/>
          <p:nvPr/>
        </p:nvSpPr>
        <p:spPr>
          <a:xfrm>
            <a:off x="529065" y="1311037"/>
            <a:ext cx="109856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-20" dirty="0">
                <a:solidFill>
                  <a:schemeClr val="bg1"/>
                </a:solidFill>
                <a:latin typeface="Gotham Black" pitchFamily="2" charset="0"/>
              </a:rPr>
              <a:t>Title: General Purpose Slide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5D910-6D39-4249-95EC-9F38E7D14E65}"/>
              </a:ext>
            </a:extLst>
          </p:cNvPr>
          <p:cNvSpPr txBox="1"/>
          <p:nvPr/>
        </p:nvSpPr>
        <p:spPr>
          <a:xfrm>
            <a:off x="529065" y="2670091"/>
            <a:ext cx="11066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pc="-20" dirty="0">
                <a:solidFill>
                  <a:schemeClr val="bg1"/>
                </a:solidFill>
                <a:latin typeface="Gotham Book" pitchFamily="2" charset="0"/>
              </a:rPr>
              <a:t>Body Text</a:t>
            </a:r>
            <a:endParaRPr lang="en-US" b="1" spc="-20" dirty="0">
              <a:solidFill>
                <a:schemeClr val="bg1"/>
              </a:solidFill>
              <a:latin typeface="Gotham Bold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3EEB72-7CA8-1946-B3D4-AFBD32752294}"/>
              </a:ext>
            </a:extLst>
          </p:cNvPr>
          <p:cNvSpPr txBox="1"/>
          <p:nvPr/>
        </p:nvSpPr>
        <p:spPr>
          <a:xfrm>
            <a:off x="529065" y="3205185"/>
            <a:ext cx="11066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pc="-20" dirty="0">
                <a:solidFill>
                  <a:schemeClr val="bg1"/>
                </a:solidFill>
                <a:latin typeface="Gotham Book" pitchFamily="2" charset="0"/>
              </a:rPr>
              <a:t>Bullet Point 1</a:t>
            </a:r>
            <a:endParaRPr lang="en-US" b="1" spc="-20" dirty="0">
              <a:solidFill>
                <a:schemeClr val="bg1"/>
              </a:solidFill>
              <a:latin typeface="Gotham Bold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pc="-20" dirty="0">
                <a:solidFill>
                  <a:schemeClr val="bg1"/>
                </a:solidFill>
                <a:latin typeface="Gotham Book" pitchFamily="2" charset="0"/>
              </a:rPr>
              <a:t>Bullet Point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pc="-20" dirty="0">
                <a:solidFill>
                  <a:schemeClr val="bg1"/>
                </a:solidFill>
                <a:latin typeface="Gotham Book" pitchFamily="2" charset="0"/>
              </a:rPr>
              <a:t>Bullet Point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pc="-20" dirty="0">
              <a:solidFill>
                <a:schemeClr val="bg1"/>
              </a:solidFill>
              <a:latin typeface="Gotham Book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7A7EE7-0993-264D-8827-11B23E403825}"/>
              </a:ext>
            </a:extLst>
          </p:cNvPr>
          <p:cNvSpPr txBox="1"/>
          <p:nvPr/>
        </p:nvSpPr>
        <p:spPr>
          <a:xfrm>
            <a:off x="529065" y="2162091"/>
            <a:ext cx="11066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pc="-20" dirty="0">
                <a:solidFill>
                  <a:schemeClr val="bg1"/>
                </a:solidFill>
                <a:latin typeface="Gotham Bold" pitchFamily="2" charset="0"/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864927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168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05423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099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052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17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6062_GFC A and E_Master PPT 03" id="{31C246FB-C1CD-234E-8E2F-B1DC62E54010}" vid="{CE445D3C-8BA8-5B4A-99D3-8C07F7E9B6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996868c-5acd-41f7-a8e2-6d9d4ca09842">
      <UserInfo>
        <DisplayName>Virginia Macaspac</DisplayName>
        <AccountId>24</AccountId>
        <AccountType/>
      </UserInfo>
    </SharedWithUsers>
    <MediaLengthInSeconds xmlns="6da208b7-0fc9-4282-bc83-56a9b966ca9a" xsi:nil="true"/>
    <TaxCatchAll xmlns="1996868c-5acd-41f7-a8e2-6d9d4ca09842" xsi:nil="true"/>
    <lcf76f155ced4ddcb4097134ff3c332f xmlns="6da208b7-0fc9-4282-bc83-56a9b966ca9a">
      <Terms xmlns="http://schemas.microsoft.com/office/infopath/2007/PartnerControls"/>
    </lcf76f155ced4ddcb4097134ff3c332f>
    <Downloadable_x003f_ xmlns="6da208b7-0fc9-4282-bc83-56a9b966ca9a" xsi:nil="true"/>
    <Circulation xmlns="6da208b7-0fc9-4282-bc83-56a9b966ca9a" xsi:nil="true"/>
    <Verified xmlns="6da208b7-0fc9-4282-bc83-56a9b966ca9a">true</Verified>
    <Overview xmlns="6da208b7-0fc9-4282-bc83-56a9b966ca9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54DC272EA0D5468A82AE687F2D9A37" ma:contentTypeVersion="21" ma:contentTypeDescription="Create a new document." ma:contentTypeScope="" ma:versionID="74dd51c33da1490f45ec8ba3fede8290">
  <xsd:schema xmlns:xsd="http://www.w3.org/2001/XMLSchema" xmlns:xs="http://www.w3.org/2001/XMLSchema" xmlns:p="http://schemas.microsoft.com/office/2006/metadata/properties" xmlns:ns2="6da208b7-0fc9-4282-bc83-56a9b966ca9a" xmlns:ns3="1996868c-5acd-41f7-a8e2-6d9d4ca09842" targetNamespace="http://schemas.microsoft.com/office/2006/metadata/properties" ma:root="true" ma:fieldsID="e849b8c88746c09e1a787c48e42dbf53" ns2:_="" ns3:_="">
    <xsd:import namespace="6da208b7-0fc9-4282-bc83-56a9b966ca9a"/>
    <xsd:import namespace="1996868c-5acd-41f7-a8e2-6d9d4ca098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OCR" minOccurs="0"/>
                <xsd:element ref="ns2:Circulation" minOccurs="0"/>
                <xsd:element ref="ns2:Overview" minOccurs="0"/>
                <xsd:element ref="ns2:MediaLengthInSeconds" minOccurs="0"/>
                <xsd:element ref="ns2:Downloadable_x003f_" minOccurs="0"/>
                <xsd:element ref="ns2:lcf76f155ced4ddcb4097134ff3c332f" minOccurs="0"/>
                <xsd:element ref="ns3:TaxCatchAll" minOccurs="0"/>
                <xsd:element ref="ns2:Verified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a208b7-0fc9-4282-bc83-56a9b966ca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Circulation" ma:index="19" nillable="true" ma:displayName="Circulation" ma:description="Are these documents currently in circulation in line with the current campaign?" ma:format="Dropdown" ma:internalName="Circulation">
      <xsd:simpleType>
        <xsd:restriction base="dms:Choice">
          <xsd:enumeration value="Active"/>
          <xsd:enumeration value="Do not use"/>
          <xsd:enumeration value="Professional Print Only"/>
        </xsd:restriction>
      </xsd:simpleType>
    </xsd:element>
    <xsd:element name="Overview" ma:index="20" nillable="true" ma:displayName="Overview" ma:format="Dropdown" ma:internalName="Overview">
      <xsd:simpleType>
        <xsd:restriction base="dms:Text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Downloadable_x003f_" ma:index="22" nillable="true" ma:displayName="Downloadable?" ma:format="Dropdown" ma:internalName="Downloadable_x003f_">
      <xsd:simpleType>
        <xsd:restriction base="dms:Choice">
          <xsd:enumeration value="Yes"/>
          <xsd:enumeration value="View only"/>
        </xsd:restrict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4c4eb08f-5cd6-472b-a074-8b3040210a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Verified" ma:index="26" nillable="true" ma:displayName="Verified" ma:default="1" ma:internalName="Verified">
      <xsd:simpleType>
        <xsd:restriction base="dms:Boolean"/>
      </xsd:simpleType>
    </xsd:element>
    <xsd:element name="MediaServiceObjectDetectorVersions" ma:index="2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96868c-5acd-41f7-a8e2-6d9d4ca09842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2f426de3-794b-4886-934f-1f40e5fbad9e}" ma:internalName="TaxCatchAll" ma:showField="CatchAllData" ma:web="1996868c-5acd-41f7-a8e2-6d9d4ca098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2A0701-1132-43AC-9C0E-BBD1C0C62100}">
  <ds:schemaRefs>
    <ds:schemaRef ds:uri="http://purl.org/dc/elements/1.1/"/>
    <ds:schemaRef ds:uri="http://www.w3.org/XML/1998/namespace"/>
    <ds:schemaRef ds:uri="http://purl.org/dc/dcmitype/"/>
    <ds:schemaRef ds:uri="1996868c-5acd-41f7-a8e2-6d9d4ca09842"/>
    <ds:schemaRef ds:uri="http://schemas.microsoft.com/office/2006/documentManagement/types"/>
    <ds:schemaRef ds:uri="6da208b7-0fc9-4282-bc83-56a9b966ca9a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402907A-ABA3-4DF5-945A-AA1B1A8B46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34AC40-C03F-4EBD-9AD2-308F3F6BA1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a208b7-0fc9-4282-bc83-56a9b966ca9a"/>
    <ds:schemaRef ds:uri="1996868c-5acd-41f7-a8e2-6d9d4ca098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10192</TotalTime>
  <Words>75</Words>
  <Application>Microsoft Macintosh PowerPoint</Application>
  <PresentationFormat>Widescreen</PresentationFormat>
  <Paragraphs>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Gotham Book</vt:lpstr>
      <vt:lpstr>Gotham Bold</vt:lpstr>
      <vt:lpstr>Calibri</vt:lpstr>
      <vt:lpstr>Gotham Black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Spreitzer</dc:creator>
  <cp:lastModifiedBy>Samuel Spreitzer</cp:lastModifiedBy>
  <cp:revision>46</cp:revision>
  <dcterms:created xsi:type="dcterms:W3CDTF">2021-07-15T23:28:27Z</dcterms:created>
  <dcterms:modified xsi:type="dcterms:W3CDTF">2023-12-04T04:01:28Z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0x0101006754DC272EA0D5468A82AE687F2D9A37</vt:lpwstr>
  </property>
  <property fmtid="{D5CDD505-2E9C-101B-9397-08002B2CF9AE}" pid="3" name="Order">
    <vt:lpwstr>26035900.0000000</vt:lpwstr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lpwstr/>
  </property>
  <property fmtid="{D5CDD505-2E9C-101B-9397-08002B2CF9AE}" pid="10" name="MediaServiceImageTags">
    <vt:lpwstr/>
  </property>
</Properties>
</file>