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260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3187168-B8C9-734F-B544-9BDA5961A879}" v="2" dt="2025-02-20T02:10:08.5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yan Archer" userId="d1176bd5-235b-439d-b00c-fafd35c41922" providerId="ADAL" clId="{E3187168-B8C9-734F-B544-9BDA5961A879}"/>
    <pc:docChg chg="custSel modSld">
      <pc:chgData name="Ryan Archer" userId="d1176bd5-235b-439d-b00c-fafd35c41922" providerId="ADAL" clId="{E3187168-B8C9-734F-B544-9BDA5961A879}" dt="2025-02-20T02:10:12.015" v="14" actId="14100"/>
      <pc:docMkLst>
        <pc:docMk/>
      </pc:docMkLst>
      <pc:sldChg chg="addSp delSp modSp mod modClrScheme chgLayout">
        <pc:chgData name="Ryan Archer" userId="d1176bd5-235b-439d-b00c-fafd35c41922" providerId="ADAL" clId="{E3187168-B8C9-734F-B544-9BDA5961A879}" dt="2025-02-20T02:09:58.603" v="10" actId="14100"/>
        <pc:sldMkLst>
          <pc:docMk/>
          <pc:sldMk cId="3819978770" sldId="259"/>
        </pc:sldMkLst>
        <pc:spChg chg="add del mod">
          <ac:chgData name="Ryan Archer" userId="d1176bd5-235b-439d-b00c-fafd35c41922" providerId="ADAL" clId="{E3187168-B8C9-734F-B544-9BDA5961A879}" dt="2025-02-20T02:09:33.452" v="4" actId="478"/>
          <ac:spMkLst>
            <pc:docMk/>
            <pc:sldMk cId="3819978770" sldId="259"/>
            <ac:spMk id="2" creationId="{7B29C8EF-66B4-C2A1-B925-CF42119BF046}"/>
          </ac:spMkLst>
        </pc:spChg>
        <pc:picChg chg="add mod">
          <ac:chgData name="Ryan Archer" userId="d1176bd5-235b-439d-b00c-fafd35c41922" providerId="ADAL" clId="{E3187168-B8C9-734F-B544-9BDA5961A879}" dt="2025-02-20T02:09:58.603" v="10" actId="14100"/>
          <ac:picMkLst>
            <pc:docMk/>
            <pc:sldMk cId="3819978770" sldId="259"/>
            <ac:picMk id="4" creationId="{F45894D4-09C0-FC51-943A-6DC0F51B23A0}"/>
          </ac:picMkLst>
        </pc:picChg>
        <pc:picChg chg="del mod">
          <ac:chgData name="Ryan Archer" userId="d1176bd5-235b-439d-b00c-fafd35c41922" providerId="ADAL" clId="{E3187168-B8C9-734F-B544-9BDA5961A879}" dt="2025-02-20T02:09:20.262" v="1" actId="478"/>
          <ac:picMkLst>
            <pc:docMk/>
            <pc:sldMk cId="3819978770" sldId="259"/>
            <ac:picMk id="5" creationId="{E66554A0-5CFD-6D2B-DDF7-E966D8B5B9D8}"/>
          </ac:picMkLst>
        </pc:picChg>
      </pc:sldChg>
      <pc:sldChg chg="addSp delSp modSp mod modClrScheme chgLayout">
        <pc:chgData name="Ryan Archer" userId="d1176bd5-235b-439d-b00c-fafd35c41922" providerId="ADAL" clId="{E3187168-B8C9-734F-B544-9BDA5961A879}" dt="2025-02-20T02:10:12.015" v="14" actId="14100"/>
        <pc:sldMkLst>
          <pc:docMk/>
          <pc:sldMk cId="1267183526" sldId="260"/>
        </pc:sldMkLst>
        <pc:spChg chg="add del mod">
          <ac:chgData name="Ryan Archer" userId="d1176bd5-235b-439d-b00c-fafd35c41922" providerId="ADAL" clId="{E3187168-B8C9-734F-B544-9BDA5961A879}" dt="2025-02-20T02:09:38.366" v="6" actId="478"/>
          <ac:spMkLst>
            <pc:docMk/>
            <pc:sldMk cId="1267183526" sldId="260"/>
            <ac:spMk id="2" creationId="{1B156AB3-86D0-C9C8-8D69-B8EFD92BAFD1}"/>
          </ac:spMkLst>
        </pc:spChg>
        <pc:picChg chg="add mod">
          <ac:chgData name="Ryan Archer" userId="d1176bd5-235b-439d-b00c-fafd35c41922" providerId="ADAL" clId="{E3187168-B8C9-734F-B544-9BDA5961A879}" dt="2025-02-20T02:10:12.015" v="14" actId="14100"/>
          <ac:picMkLst>
            <pc:docMk/>
            <pc:sldMk cId="1267183526" sldId="260"/>
            <ac:picMk id="4" creationId="{1C5CCBBA-2D2B-72D5-4AD5-3C033AB5515A}"/>
          </ac:picMkLst>
        </pc:picChg>
        <pc:picChg chg="del">
          <ac:chgData name="Ryan Archer" userId="d1176bd5-235b-439d-b00c-fafd35c41922" providerId="ADAL" clId="{E3187168-B8C9-734F-B544-9BDA5961A879}" dt="2025-02-20T02:09:22.044" v="2" actId="478"/>
          <ac:picMkLst>
            <pc:docMk/>
            <pc:sldMk cId="1267183526" sldId="260"/>
            <ac:picMk id="5" creationId="{9A7C50EF-D6EC-9641-9E1D-F8C9C109C39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095C5-3A5A-23D0-D71D-666632F6E0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48738F-55FF-BC14-60E4-0F881AF8CD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42F1C1-0652-67A2-DECF-B16FBD740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5BF02-CC97-C04D-9F70-6AABCED0FDE7}" type="datetimeFigureOut">
              <a:rPr lang="en-US" smtClean="0"/>
              <a:t>2/20/25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CB073A-5900-39C7-0829-F0DF06D22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26403E-B12C-8084-C846-5E2BBD297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917D4-631C-6444-916B-AB37591FE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706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4913A-A39B-1A84-665D-20619980C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78FC76-B9B9-0D00-AE75-6A7FA56163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C6D273-872F-FBCA-C3F2-67CE0E800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5BF02-CC97-C04D-9F70-6AABCED0FDE7}" type="datetimeFigureOut">
              <a:rPr lang="en-US" smtClean="0"/>
              <a:t>2/20/25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1A09C2-6B64-C94A-D12B-F83168F91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9A9D88-A59F-7941-DCB8-DB14E2B82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917D4-631C-6444-916B-AB37591FE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222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3A67C-BF9F-A6B8-4C29-6516B261F4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7E5CA2-CEAE-872B-CE98-0F1CFD2501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A28223-D6A3-573C-C494-4F42658BE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5BF02-CC97-C04D-9F70-6AABCED0FDE7}" type="datetimeFigureOut">
              <a:rPr lang="en-US" smtClean="0"/>
              <a:t>2/20/25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BDF4ED-3DD8-523A-E214-CB156AB4C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F76E8F-6288-1C38-DE55-29D85D766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917D4-631C-6444-916B-AB37591FE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054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29A18-5FD0-5E52-DE5F-88ACE47F6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4826AA-BF73-8F1E-5C60-3543401524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F799B3-E306-3849-44D9-3CFCBF148B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D92691-AE8E-DA44-9F6C-C26FF645CE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5BF02-CC97-C04D-9F70-6AABCED0FDE7}" type="datetimeFigureOut">
              <a:rPr lang="en-US" smtClean="0"/>
              <a:t>2/20/25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FC3304-05CA-EA33-EB1C-6AC75A60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DAEA98-62FF-6E21-4D1C-F67EAE244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917D4-631C-6444-916B-AB37591FE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8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2BF76-7A7C-AE72-01C3-498AA263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469E8F-B29C-7EB3-B226-A5E9162DD8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6D927C-695E-3171-2E2C-5DFE96472A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E709AC1-BCBC-A37F-E2F5-6961BC10A0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5669F1-CDA1-2F67-8A81-D4115E5553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8E3E24E-F13E-6A5F-18B5-3F2130FD1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5BF02-CC97-C04D-9F70-6AABCED0FDE7}" type="datetimeFigureOut">
              <a:rPr lang="en-US" smtClean="0"/>
              <a:t>2/20/25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4BA9BC5-CF3B-03C0-53B6-3978804E6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0B86BE3-9C79-26FA-A9C7-CA52FB732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917D4-631C-6444-916B-AB37591FE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797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A530A-646C-5C96-CF20-680A4D95D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03FBBC-C756-00F1-2B32-287822138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5BF02-CC97-C04D-9F70-6AABCED0FDE7}" type="datetimeFigureOut">
              <a:rPr lang="en-US" smtClean="0"/>
              <a:t>2/20/25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73EDC6-5906-04C7-5610-C43734C35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7B69C0-F6E7-6E42-C7B3-DD9935B81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917D4-631C-6444-916B-AB37591FE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944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2E44616-BE03-C940-FE62-59BA6830F1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5BF02-CC97-C04D-9F70-6AABCED0FDE7}" type="datetimeFigureOut">
              <a:rPr lang="en-US" smtClean="0"/>
              <a:t>2/20/25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A8A62F-CC55-154F-7931-D57275FFC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1F3AE4-B3E6-8D91-E625-7E89CD155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917D4-631C-6444-916B-AB37591FE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758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BA139-B2E1-BDAF-C2A9-F6955D6BCC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9FBCA8-B418-6312-B4B1-F46CA63D0A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D3D8C9-CCF0-5215-444D-90E099DAEC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0F3533-09B1-9EAF-C1C0-CF68BFD3E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5BF02-CC97-C04D-9F70-6AABCED0FDE7}" type="datetimeFigureOut">
              <a:rPr lang="en-US" smtClean="0"/>
              <a:t>2/20/25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E6CD26-35D1-E75D-6C5A-8D908585B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ECD79C-6F21-B0F6-6487-C22BF5F9F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917D4-631C-6444-916B-AB37591FE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037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A95D5-AAB9-79A9-8137-0A55B87B2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567131F-C17D-DA87-7819-00AC6B109A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5B1EBA-3680-57DB-920E-6EA55A7B29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DBB9D3-3E81-7F29-9946-226289806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5BF02-CC97-C04D-9F70-6AABCED0FDE7}" type="datetimeFigureOut">
              <a:rPr lang="en-US" smtClean="0"/>
              <a:t>2/20/25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D2C47B-105E-9A83-BCC7-4E143B911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098AA7-C1B6-B161-E4E3-07174EB56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917D4-631C-6444-916B-AB37591FE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659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EBDFB-B4FD-5BD3-951F-7F211B470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492E1A-6712-71EC-4108-61D81920ED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A0286D-8ABE-055D-F2F8-3BE403F2C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5BF02-CC97-C04D-9F70-6AABCED0FDE7}" type="datetimeFigureOut">
              <a:rPr lang="en-US" smtClean="0"/>
              <a:t>2/20/25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06D923-66D1-1F1F-1B93-847F3F29A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BD92AC-4F18-9D69-F788-3E76EA8D5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917D4-631C-6444-916B-AB37591FE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7812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536DF18-B164-89B2-645C-7C5E2C1A3B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2B0862-D5B1-CCCC-68C1-8FA2F0845B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91AF7C-A336-3220-D413-81A1EDF6F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5BF02-CC97-C04D-9F70-6AABCED0FDE7}" type="datetimeFigureOut">
              <a:rPr lang="en-US" smtClean="0"/>
              <a:t>2/20/25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6E58C1-3CCF-1050-6067-F238C7D65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C40512-2C5A-9366-B384-36ADA673D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917D4-631C-6444-916B-AB37591FE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1790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imple Text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E4ADC9EB-0B0B-C195-FB06-43B0C0D6FD9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61778" y="584200"/>
            <a:ext cx="8553597" cy="51689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2400" b="0" i="0" spc="0">
                <a:solidFill>
                  <a:schemeClr val="tx2"/>
                </a:solidFill>
                <a:latin typeface="Gotham Book" pitchFamily="2" charset="0"/>
              </a:defRPr>
            </a:lvl1pPr>
            <a:lvl2pPr>
              <a:lnSpc>
                <a:spcPct val="90000"/>
              </a:lnSpc>
              <a:defRPr sz="2400" b="0" i="0" spc="0">
                <a:solidFill>
                  <a:schemeClr val="tx2"/>
                </a:solidFill>
                <a:latin typeface="Gotham Book" pitchFamily="2" charset="0"/>
              </a:defRPr>
            </a:lvl2pPr>
            <a:lvl3pPr>
              <a:lnSpc>
                <a:spcPct val="90000"/>
              </a:lnSpc>
              <a:defRPr sz="2400" b="0" i="0" spc="0">
                <a:solidFill>
                  <a:schemeClr val="tx2"/>
                </a:solidFill>
                <a:latin typeface="Gotham Book" pitchFamily="2" charset="0"/>
              </a:defRPr>
            </a:lvl3pPr>
            <a:lvl4pPr>
              <a:lnSpc>
                <a:spcPct val="90000"/>
              </a:lnSpc>
              <a:defRPr sz="2400" b="0" i="0" spc="0">
                <a:solidFill>
                  <a:schemeClr val="tx2"/>
                </a:solidFill>
                <a:latin typeface="Gotham Book" pitchFamily="2" charset="0"/>
              </a:defRPr>
            </a:lvl4pPr>
            <a:lvl5pPr marL="2171700" indent="-342900">
              <a:lnSpc>
                <a:spcPct val="90000"/>
              </a:lnSpc>
              <a:buFont typeface="Arial" panose="020B0604020202020204" pitchFamily="34" charset="0"/>
              <a:buChar char="•"/>
              <a:defRPr sz="2400" b="0" i="0" spc="0">
                <a:solidFill>
                  <a:schemeClr val="tx2"/>
                </a:solidFill>
                <a:latin typeface="Gotham Book" pitchFamily="2" charset="0"/>
              </a:defRPr>
            </a:lvl5pPr>
            <a:lvl6pPr>
              <a:defRPr>
                <a:solidFill>
                  <a:schemeClr val="bg1"/>
                </a:solidFill>
              </a:defRPr>
            </a:lvl6pPr>
          </a:lstStyle>
          <a:p>
            <a:pPr lvl="0"/>
            <a:r>
              <a:rPr lang="en-GB" dirty="0"/>
              <a:t>Click to add body text or quote.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97F19916-12D2-0B41-8A87-FEC11EB1319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6" hasCustomPrompt="1"/>
          </p:nvPr>
        </p:nvSpPr>
        <p:spPr>
          <a:xfrm>
            <a:off x="173576" y="205622"/>
            <a:ext cx="3440703" cy="250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 i="0" spc="0">
                <a:solidFill>
                  <a:schemeClr val="tx1"/>
                </a:solidFill>
                <a:latin typeface="Gotham Medium" pitchFamily="2" charset="0"/>
              </a:defRPr>
            </a:lvl1pPr>
            <a:lvl2pPr>
              <a:defRPr sz="1200" b="0" i="0">
                <a:solidFill>
                  <a:schemeClr val="tx1"/>
                </a:solidFill>
                <a:latin typeface="Gotham Book" pitchFamily="2" charset="0"/>
              </a:defRPr>
            </a:lvl2pPr>
            <a:lvl3pPr>
              <a:defRPr sz="1200" b="0" i="0">
                <a:solidFill>
                  <a:schemeClr val="tx1"/>
                </a:solidFill>
                <a:latin typeface="Gotham Book" pitchFamily="2" charset="0"/>
              </a:defRPr>
            </a:lvl3pPr>
            <a:lvl4pPr>
              <a:defRPr sz="1200" b="0" i="0">
                <a:solidFill>
                  <a:schemeClr val="tx1"/>
                </a:solidFill>
                <a:latin typeface="Gotham Book" pitchFamily="2" charset="0"/>
              </a:defRPr>
            </a:lvl4pPr>
            <a:lvl5pPr>
              <a:defRPr sz="1200" b="0" i="0">
                <a:solidFill>
                  <a:schemeClr val="tx1"/>
                </a:solidFill>
                <a:latin typeface="Gotham Book" pitchFamily="2" charset="0"/>
              </a:defRPr>
            </a:lvl5pPr>
          </a:lstStyle>
          <a:p>
            <a:pPr lvl="0"/>
            <a:r>
              <a:rPr lang="en-GB" dirty="0"/>
              <a:t>Subtitle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04558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F5BC48-C6B5-CD7E-2118-546CCF708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05A070-190C-6383-D360-3F520FD938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7F9A8A-5BB4-9550-43F2-6C2CA382E2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AB5BF02-CC97-C04D-9F70-6AABCED0FDE7}" type="datetimeFigureOut">
              <a:rPr lang="en-US" smtClean="0"/>
              <a:t>2/20/25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34E69A-F35C-7171-3B18-B228EDE1F2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15F157-41B9-45B1-FBC6-1837B99411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3917D4-631C-6444-916B-AB37591FE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898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children sitting in a vehicle&#10;&#10;AI-generated content may be incorrect.">
            <a:extLst>
              <a:ext uri="{FF2B5EF4-FFF2-40B4-BE49-F238E27FC236}">
                <a16:creationId xmlns:a16="http://schemas.microsoft.com/office/drawing/2014/main" id="{F45894D4-09C0-FC51-943A-6DC0F51B23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978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children sitting in a small vehicle&#10;&#10;AI-generated content may be incorrect.">
            <a:extLst>
              <a:ext uri="{FF2B5EF4-FFF2-40B4-BE49-F238E27FC236}">
                <a16:creationId xmlns:a16="http://schemas.microsoft.com/office/drawing/2014/main" id="{1C5CCBBA-2D2B-72D5-4AD5-3C033AB551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1835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Macintosh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Aptos</vt:lpstr>
      <vt:lpstr>Aptos Display</vt:lpstr>
      <vt:lpstr>Arial</vt:lpstr>
      <vt:lpstr>Gotham Book</vt:lpstr>
      <vt:lpstr>Gotham Medium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Ryan Archer</dc:creator>
  <cp:lastModifiedBy>Ryan Archer</cp:lastModifiedBy>
  <cp:revision>1</cp:revision>
  <dcterms:created xsi:type="dcterms:W3CDTF">2025-02-17T23:38:42Z</dcterms:created>
  <dcterms:modified xsi:type="dcterms:W3CDTF">2025-02-20T02:10:16Z</dcterms:modified>
</cp:coreProperties>
</file>