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template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7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3813"/>
    <a:srgbClr val="EBEBEB"/>
    <a:srgbClr val="A50E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9250C6-D3EB-FA4F-A5DD-F3AE114B6F94}" v="54" dt="2025-02-17T22:16:36.2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50"/>
    <p:restoredTop sz="94762"/>
  </p:normalViewPr>
  <p:slideViewPr>
    <p:cSldViewPr snapToGrid="0">
      <p:cViewPr varScale="1">
        <p:scale>
          <a:sx n="121" d="100"/>
          <a:sy n="121" d="100"/>
        </p:scale>
        <p:origin x="13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21226-CBFD-0F42-9DD4-A53F39C488E0}" type="datetimeFigureOut">
              <a:rPr lang="en-US" smtClean="0"/>
              <a:t>2/27/25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B69E6-C0FE-D540-A11B-9C41C7AF9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09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B69E6-C0FE-D540-A11B-9C41C7AF9D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36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2">
            <a:extLst>
              <a:ext uri="{FF2B5EF4-FFF2-40B4-BE49-F238E27FC236}">
                <a16:creationId xmlns:a16="http://schemas.microsoft.com/office/drawing/2014/main" id="{EED59939-A305-0DBB-8385-2D64E5506D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90000" tIns="46800" rIns="90000" bIns="46800" anchor="ctr" anchorCtr="1"/>
          <a:lstStyle>
            <a:lvl1pPr algn="ctr">
              <a:defRPr sz="6600" spc="-150">
                <a:solidFill>
                  <a:schemeClr val="bg1"/>
                </a:solidFill>
                <a:latin typeface="Neighbour Sans Normal" pitchFamily="2" charset="77"/>
              </a:defRPr>
            </a:lvl1pPr>
          </a:lstStyle>
          <a:p>
            <a:r>
              <a:rPr lang="en-GB" dirty="0"/>
              <a:t>Title Slide</a:t>
            </a:r>
            <a:endParaRPr lang="en-US" dirty="0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91C8FE9-C2D3-C074-1C93-FF5A7F474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F8508A0E-BA90-2A10-E269-612BFEC8AC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1558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5789BA1-E089-05C7-39F2-758754B122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90000" tIns="46800" rIns="90000" bIns="46800" anchor="ctr" anchorCtr="1"/>
          <a:lstStyle>
            <a:lvl1pPr algn="ctr">
              <a:defRPr sz="6600" spc="-150">
                <a:solidFill>
                  <a:schemeClr val="bg1"/>
                </a:solidFill>
                <a:latin typeface="Neighbour Sans Normal" pitchFamily="2" charset="77"/>
              </a:defRPr>
            </a:lvl1pPr>
          </a:lstStyle>
          <a:p>
            <a:r>
              <a:rPr lang="en-GB"/>
              <a:t>Title Slide</a:t>
            </a:r>
            <a:endParaRPr lang="en-US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4A127FE5-28C9-3207-3235-03C5B18E45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04EA1E2-E1F2-F8B1-05C3-45652FFEA5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0547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re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5789BA1-E089-05C7-39F2-758754B122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90000" tIns="46800" rIns="90000" bIns="46800" anchor="ctr" anchorCtr="1"/>
          <a:lstStyle>
            <a:lvl1pPr algn="ctr">
              <a:defRPr sz="6600" spc="-150">
                <a:solidFill>
                  <a:schemeClr val="bg1"/>
                </a:solidFill>
                <a:latin typeface="Neighbour Sans Normal" pitchFamily="2" charset="77"/>
              </a:defRPr>
            </a:lvl1pPr>
          </a:lstStyle>
          <a:p>
            <a:r>
              <a:rPr lang="en-GB"/>
              <a:t>Title Slide</a:t>
            </a:r>
            <a:endParaRPr lang="en-US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BE6E3C5B-BFCD-315B-2E18-627C0E2F82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accent1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accent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accent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accent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accent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9A03838A-DC3F-58F5-EB23-610AE06F03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4138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2">
            <a:extLst>
              <a:ext uri="{FF2B5EF4-FFF2-40B4-BE49-F238E27FC236}">
                <a16:creationId xmlns:a16="http://schemas.microsoft.com/office/drawing/2014/main" id="{B324BFF8-D3B7-3D47-73FC-11D4ABB785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90000" tIns="46800" rIns="90000" bIns="46800" anchor="ctr" anchorCtr="1"/>
          <a:lstStyle>
            <a:lvl1pPr algn="ctr">
              <a:defRPr sz="6600" spc="-150">
                <a:solidFill>
                  <a:schemeClr val="tx1"/>
                </a:solidFill>
                <a:latin typeface="Neighbour Sans Normal" pitchFamily="2" charset="77"/>
              </a:defRPr>
            </a:lvl1pPr>
          </a:lstStyle>
          <a:p>
            <a:r>
              <a:rPr lang="en-GB"/>
              <a:t>Title Slide</a:t>
            </a:r>
            <a:endParaRPr lang="en-US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5D999141-08DF-03A2-3472-AC7AB4EA07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1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tx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tx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tx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tx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33ED5E46-1815-9DD0-3A06-2206EC29CA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1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06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eep R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2">
            <a:extLst>
              <a:ext uri="{FF2B5EF4-FFF2-40B4-BE49-F238E27FC236}">
                <a16:creationId xmlns:a16="http://schemas.microsoft.com/office/drawing/2014/main" id="{803785A6-8972-4997-29E2-05EA7BB310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90000" tIns="46800" rIns="90000" bIns="46800" anchor="ctr" anchorCtr="1"/>
          <a:lstStyle>
            <a:lvl1pPr algn="ctr">
              <a:defRPr sz="6600" spc="-150">
                <a:solidFill>
                  <a:schemeClr val="accent3"/>
                </a:solidFill>
                <a:latin typeface="Neighbour Sans Normal" pitchFamily="2" charset="77"/>
              </a:defRPr>
            </a:lvl1pPr>
          </a:lstStyle>
          <a:p>
            <a:r>
              <a:rPr lang="en-GB"/>
              <a:t>Title Slide</a:t>
            </a:r>
            <a:endParaRPr lang="en-US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267EA241-4BE8-9687-5B2D-FC07AFDA27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27A635A3-649D-ADB2-C465-756F40A50C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503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mag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28D09E-7615-7892-B2EF-7C5F30F6F2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7850" y="0"/>
            <a:ext cx="184150" cy="6858000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3E45E7D-6FAD-4ACA-AA03-7777109590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6096000" y="0"/>
            <a:ext cx="5911850" cy="6858000"/>
          </a:xfrm>
          <a:prstGeom prst="rect">
            <a:avLst/>
          </a:prstGeom>
          <a:solidFill>
            <a:srgbClr val="EBEBEB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63BBFE-ED63-1626-A59A-D53C9F3492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1" y="0"/>
            <a:ext cx="6096000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sz="3600" b="0" i="0" spc="-150">
                <a:solidFill>
                  <a:schemeClr val="bg1"/>
                </a:solidFill>
                <a:latin typeface="Neighbour Sans" pitchFamily="2" charset="77"/>
              </a:defRPr>
            </a:lvl1pPr>
          </a:lstStyle>
          <a:p>
            <a:r>
              <a:rPr lang="en-GB"/>
              <a:t>Click to edit this slide title</a:t>
            </a:r>
            <a:endParaRPr lang="en-US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434D80E5-58AA-BC08-E5F8-7C55FC095E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0910788-D826-6108-9FFE-F2441363E5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084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mage Gree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28D09E-7615-7892-B2EF-7C5F30F6F2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7850" y="0"/>
            <a:ext cx="184150" cy="6858000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3E45E7D-6FAD-4ACA-AA03-7777109590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6096000" y="0"/>
            <a:ext cx="5911850" cy="6858000"/>
          </a:xfrm>
          <a:prstGeom prst="rect">
            <a:avLst/>
          </a:prstGeom>
          <a:solidFill>
            <a:srgbClr val="EBEBEB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63BBFE-ED63-1626-A59A-D53C9F3492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0" y="0"/>
            <a:ext cx="6095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sz="3600" b="0" i="0" spc="-150">
                <a:solidFill>
                  <a:schemeClr val="accent1"/>
                </a:solidFill>
                <a:latin typeface="Neighbour Sans" pitchFamily="2" charset="77"/>
              </a:defRPr>
            </a:lvl1pPr>
          </a:lstStyle>
          <a:p>
            <a:r>
              <a:rPr lang="en-GB" dirty="0"/>
              <a:t>Click to edit this slide title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06093B8E-137A-41B8-03AE-E8284A84D3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14768E0F-8E94-9B0B-A7DF-A0E607E96F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2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77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mage Red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28D09E-7615-7892-B2EF-7C5F30F6F2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7850" y="0"/>
            <a:ext cx="184150" cy="6858000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3E45E7D-6FAD-4ACA-AA03-7777109590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6096000" y="0"/>
            <a:ext cx="5911850" cy="6858000"/>
          </a:xfrm>
          <a:prstGeom prst="rect">
            <a:avLst/>
          </a:prstGeom>
          <a:solidFill>
            <a:srgbClr val="EBEBEB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63BBFE-ED63-1626-A59A-D53C9F3492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0" y="0"/>
            <a:ext cx="6095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sz="3600" b="0" i="0" spc="-150">
                <a:solidFill>
                  <a:schemeClr val="accent4"/>
                </a:solidFill>
                <a:latin typeface="Neighbour Sans" pitchFamily="2" charset="77"/>
              </a:defRPr>
            </a:lvl1pPr>
          </a:lstStyle>
          <a:p>
            <a:r>
              <a:rPr lang="en-GB"/>
              <a:t>Click to edit this slide title</a:t>
            </a:r>
            <a:endParaRPr lang="en-US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8AF71244-4637-0776-2673-FD2A1472F6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4D46C8F-6661-6D72-33C0-3B272D2073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2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205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9C29D2FA-45E1-2365-F5C4-888AA51B6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E4ADC9EB-0B0B-C195-FB06-43B0C0D6FD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584200"/>
            <a:ext cx="8553597" cy="5168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0" i="0" spc="0">
                <a:solidFill>
                  <a:schemeClr val="tx1"/>
                </a:solidFill>
                <a:latin typeface="Neighbour Sans Normal" pitchFamily="2" charset="77"/>
              </a:defRPr>
            </a:lvl1pPr>
            <a:lvl2pPr>
              <a:lnSpc>
                <a:spcPct val="90000"/>
              </a:lnSpc>
              <a:defRPr sz="2400" b="0" i="0">
                <a:solidFill>
                  <a:schemeClr val="tx1"/>
                </a:solidFill>
                <a:latin typeface="Neighbour Sans Normal" pitchFamily="2" charset="77"/>
              </a:defRPr>
            </a:lvl2pPr>
            <a:lvl3pPr>
              <a:lnSpc>
                <a:spcPct val="90000"/>
              </a:lnSpc>
              <a:defRPr sz="2400" b="0" i="0">
                <a:solidFill>
                  <a:schemeClr val="tx1"/>
                </a:solidFill>
                <a:latin typeface="Neighbour Sans Normal" pitchFamily="2" charset="77"/>
              </a:defRPr>
            </a:lvl3pPr>
            <a:lvl4pPr>
              <a:lnSpc>
                <a:spcPct val="90000"/>
              </a:lnSpc>
              <a:defRPr sz="2400" b="0" i="0">
                <a:solidFill>
                  <a:schemeClr val="tx1"/>
                </a:solidFill>
                <a:latin typeface="Neighbour Sans Normal" pitchFamily="2" charset="77"/>
              </a:defRPr>
            </a:lvl4pPr>
            <a:lvl5pPr marL="2171700" indent="-342900">
              <a:lnSpc>
                <a:spcPct val="90000"/>
              </a:lnSpc>
              <a:buFont typeface="Arial" panose="020B0604020202020204" pitchFamily="34" charset="0"/>
              <a:buChar char="•"/>
              <a:defRPr sz="2400" b="0" i="0" spc="0">
                <a:solidFill>
                  <a:schemeClr val="tx1"/>
                </a:solidFill>
                <a:latin typeface="Neighbour Sans Normal" pitchFamily="2" charset="77"/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GB" dirty="0"/>
              <a:t>Click to add body text or quote.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8178401-B1DE-6113-15B5-0367DCE983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2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8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Simple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C7C7D4B-63A7-B195-6C6F-8D6943EAB5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2455FB-B564-440D-3D8C-74550E477A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584200"/>
            <a:ext cx="8553597" cy="5168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Font typeface="Arial" panose="020B0604020202020204" pitchFamily="34" charset="0"/>
              <a:buNone/>
              <a:defRPr sz="2400" b="0" i="0" spc="0">
                <a:solidFill>
                  <a:schemeClr val="bg1"/>
                </a:solidFill>
                <a:latin typeface="Neighbour Sans Normal" pitchFamily="2" charset="77"/>
              </a:defRPr>
            </a:lvl1pPr>
            <a:lvl2pPr>
              <a:lnSpc>
                <a:spcPct val="90000"/>
              </a:lnSpc>
              <a:defRPr sz="2400" b="0" i="0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lnSpc>
                <a:spcPct val="90000"/>
              </a:lnSpc>
              <a:defRPr sz="2400" b="0" i="0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lnSpc>
                <a:spcPct val="90000"/>
              </a:lnSpc>
              <a:defRPr sz="2400" b="0" i="0">
                <a:solidFill>
                  <a:schemeClr val="bg1"/>
                </a:solidFill>
                <a:latin typeface="Neighbour Sans Normal" pitchFamily="2" charset="77"/>
              </a:defRPr>
            </a:lvl4pPr>
            <a:lvl5pPr marL="2171700" indent="-342900">
              <a:lnSpc>
                <a:spcPct val="90000"/>
              </a:lnSpc>
              <a:buFont typeface="Arial" panose="020B0604020202020204" pitchFamily="34" charset="0"/>
              <a:buChar char="•"/>
              <a:defRPr sz="2400" b="0" i="0" spc="0">
                <a:solidFill>
                  <a:schemeClr val="bg1"/>
                </a:solidFill>
                <a:latin typeface="Neighbour Sans Normal" pitchFamily="2" charset="77"/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GB" dirty="0"/>
              <a:t>Click to add body text or quote.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C56CC33-3B99-173A-2AF7-CCA839E819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2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49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re Text Crea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2455FB-B564-440D-3D8C-74550E477A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1440000" rIns="1440000" anchor="ctr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None/>
              <a:defRPr sz="4000" b="0" i="0" spc="-100" baseline="0">
                <a:latin typeface="Neighbour Sans Medium" pitchFamily="2" charset="77"/>
              </a:defRPr>
            </a:lvl1pPr>
            <a:lvl5pPr algn="ctr">
              <a:lnSpc>
                <a:spcPct val="100000"/>
              </a:lnSpc>
              <a:defRPr sz="3600" b="0" i="0" spc="0">
                <a:latin typeface="Neighbour Sans" pitchFamily="2" charset="77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text. This is a perfect</a:t>
            </a:r>
            <a:br>
              <a:rPr lang="en-GB" dirty="0"/>
            </a:br>
            <a:r>
              <a:rPr lang="en-GB" dirty="0"/>
              <a:t>spot for a big stat.</a:t>
            </a:r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39BAB160-200F-21F4-AD17-EE25440E9E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2A4EB3E-5F4C-1243-7764-6818AA6350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2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187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re Tex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2455FB-B564-440D-3D8C-74550E477A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1440000" rIns="1440000"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2000" b="0" i="0" spc="-100" baseline="0">
                <a:solidFill>
                  <a:schemeClr val="bg1"/>
                </a:solidFill>
                <a:latin typeface="Neighbour Sans" pitchFamily="2" charset="77"/>
              </a:defRPr>
            </a:lvl1pPr>
            <a:lvl5pPr algn="ctr">
              <a:lnSpc>
                <a:spcPct val="100000"/>
              </a:lnSpc>
              <a:defRPr sz="3600" b="0" i="0" spc="0">
                <a:latin typeface="Neighbour Sans" pitchFamily="2" charset="77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text. This is a perfect spot for a quote.</a:t>
            </a:r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4CB155F-7AC4-3160-3F8B-8FE6D50E15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2A2BB04-63EF-8106-C0F4-BD5289EBEB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84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2455FB-B564-440D-3D8C-74550E477A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1440000" rIns="1440000" anchor="ctr">
            <a:normAutofit/>
          </a:bodyPr>
          <a:lstStyle>
            <a:lvl1pPr marL="0" indent="0" algn="ctr">
              <a:lnSpc>
                <a:spcPct val="90000"/>
              </a:lnSpc>
              <a:buNone/>
              <a:defRPr sz="2000" b="0" i="0" spc="-100" baseline="0">
                <a:solidFill>
                  <a:srgbClr val="6C3813"/>
                </a:solidFill>
                <a:latin typeface="Neighbour Sans" pitchFamily="2" charset="77"/>
              </a:defRPr>
            </a:lvl1pPr>
            <a:lvl5pPr algn="ctr">
              <a:lnSpc>
                <a:spcPct val="100000"/>
              </a:lnSpc>
              <a:defRPr sz="3600" b="0" i="0" spc="0">
                <a:latin typeface="Neighbour Sans" pitchFamily="2" charset="77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text. This is a perfect spot for a quote.</a:t>
            </a:r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4CB155F-7AC4-3160-3F8B-8FE6D50E15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rgbClr val="6C3813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rgbClr val="6C3813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rgbClr val="6C3813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rgbClr val="6C3813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rgbClr val="6C3813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3B2A720-73C5-1410-06AA-96CCC19D52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rgbClr val="6C3813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516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two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4775FEC-28C1-211F-21C0-63950CD80D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471A4DB2-C147-A343-D11F-D4B43A562A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778" y="584200"/>
            <a:ext cx="3491195" cy="2725789"/>
          </a:xfrm>
          <a:prstGeom prst="rect">
            <a:avLst/>
          </a:prstGeom>
        </p:spPr>
        <p:txBody>
          <a:bodyPr lIns="90000" tIns="46800" rIns="90000" bIns="46800" anchor="t" anchorCtr="0"/>
          <a:lstStyle>
            <a:lvl1pPr marL="0" indent="0" algn="l">
              <a:lnSpc>
                <a:spcPct val="88000"/>
              </a:lnSpc>
              <a:buFontTx/>
              <a:buNone/>
              <a:defRPr sz="4800" spc="-150">
                <a:solidFill>
                  <a:schemeClr val="tx1"/>
                </a:solidFill>
                <a:latin typeface="Neighbour Sans Normal" pitchFamily="2" charset="77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10FCBCB-C54B-494A-8734-D350AF5A4C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8094" y="600230"/>
            <a:ext cx="3319766" cy="5168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 spc="0">
                <a:solidFill>
                  <a:schemeClr val="tx1"/>
                </a:solidFill>
                <a:latin typeface="Neighbour Sans Normal" pitchFamily="2" charset="77"/>
              </a:defRPr>
            </a:lvl1pPr>
            <a:lvl2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Neighbour Sans Normal" pitchFamily="2" charset="77"/>
              </a:defRPr>
            </a:lvl2pPr>
            <a:lvl3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Neighbour Sans Normal" pitchFamily="2" charset="77"/>
              </a:defRPr>
            </a:lvl3pPr>
            <a:lvl4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Neighbour Sans Normal" pitchFamily="2" charset="77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 spc="0">
                <a:solidFill>
                  <a:schemeClr val="tx1"/>
                </a:solidFill>
                <a:latin typeface="Neighbour Sans Normal" pitchFamily="2" charset="77"/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GB" dirty="0"/>
              <a:t>Click to add body text or quote.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94E05C8-84EF-2419-7622-14FB0EEC4C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59061" y="582474"/>
            <a:ext cx="3319766" cy="5168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 spc="0">
                <a:solidFill>
                  <a:schemeClr val="tx1"/>
                </a:solidFill>
                <a:latin typeface="Neighbour Sans Normal" pitchFamily="2" charset="77"/>
              </a:defRPr>
            </a:lvl1pPr>
            <a:lvl2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Neighbour Sans Normal" pitchFamily="2" charset="77"/>
              </a:defRPr>
            </a:lvl2pPr>
            <a:lvl3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Neighbour Sans Normal" pitchFamily="2" charset="77"/>
              </a:defRPr>
            </a:lvl3pPr>
            <a:lvl4pPr>
              <a:lnSpc>
                <a:spcPct val="100000"/>
              </a:lnSpc>
              <a:defRPr sz="1400" b="0" i="0">
                <a:solidFill>
                  <a:schemeClr val="tx1"/>
                </a:solidFill>
                <a:latin typeface="Neighbour Sans Normal" pitchFamily="2" charset="77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 spc="0">
                <a:solidFill>
                  <a:schemeClr val="tx1"/>
                </a:solidFill>
                <a:latin typeface="Neighbour Sans Normal" pitchFamily="2" charset="77"/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GB" dirty="0"/>
              <a:t>Click to add body text or quote.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FBA8CCE-CAEE-A5BC-9173-DA2B23D895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2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482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4" userDrawn="1">
          <p15:clr>
            <a:srgbClr val="FBAE40"/>
          </p15:clr>
        </p15:guide>
        <p15:guide id="2" pos="9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_Heading and two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89E9E20-308F-51A5-254D-24BC96B9C8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itle 12">
            <a:extLst>
              <a:ext uri="{FF2B5EF4-FFF2-40B4-BE49-F238E27FC236}">
                <a16:creationId xmlns:a16="http://schemas.microsoft.com/office/drawing/2014/main" id="{9397503F-4222-4D24-A1A5-5A89AA257A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575" y="590201"/>
            <a:ext cx="3491195" cy="2725789"/>
          </a:xfrm>
          <a:prstGeom prst="rect">
            <a:avLst/>
          </a:prstGeom>
        </p:spPr>
        <p:txBody>
          <a:bodyPr lIns="90000" tIns="46800" rIns="90000" bIns="46800" anchor="t" anchorCtr="0"/>
          <a:lstStyle>
            <a:lvl1pPr marL="0" indent="0" algn="l">
              <a:lnSpc>
                <a:spcPct val="88000"/>
              </a:lnSpc>
              <a:buFontTx/>
              <a:buNone/>
              <a:defRPr sz="4800" spc="-150">
                <a:solidFill>
                  <a:schemeClr val="bg1"/>
                </a:solidFill>
                <a:latin typeface="Neighbour Sans Normal" pitchFamily="2" charset="77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72E85BA7-7218-3AD2-8A9F-8F574CA250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8094" y="600230"/>
            <a:ext cx="3319766" cy="5168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 spc="0">
                <a:solidFill>
                  <a:schemeClr val="bg1"/>
                </a:solidFill>
                <a:latin typeface="Neighbour Sans Normal" pitchFamily="2" charset="77"/>
              </a:defRPr>
            </a:lvl1pPr>
            <a:lvl2pPr>
              <a:lnSpc>
                <a:spcPct val="100000"/>
              </a:lnSpc>
              <a:defRPr sz="1400" b="0" i="0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lnSpc>
                <a:spcPct val="100000"/>
              </a:lnSpc>
              <a:defRPr sz="1400" b="0" i="0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lnSpc>
                <a:spcPct val="100000"/>
              </a:lnSpc>
              <a:defRPr sz="1400" b="0" i="0">
                <a:solidFill>
                  <a:schemeClr val="bg1"/>
                </a:solidFill>
                <a:latin typeface="Neighbour Sans Normal" pitchFamily="2" charset="77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 spc="0">
                <a:solidFill>
                  <a:schemeClr val="bg1"/>
                </a:solidFill>
                <a:latin typeface="Neighbour Sans Normal" pitchFamily="2" charset="77"/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GB" dirty="0"/>
              <a:t>Click to add body text or quote.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6495A389-D31D-B3EA-EC0D-2D7A863F93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59061" y="582474"/>
            <a:ext cx="3319766" cy="5168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 i="0" spc="0">
                <a:solidFill>
                  <a:schemeClr val="bg1"/>
                </a:solidFill>
                <a:latin typeface="Neighbour Sans Normal" pitchFamily="2" charset="77"/>
              </a:defRPr>
            </a:lvl1pPr>
            <a:lvl2pPr>
              <a:lnSpc>
                <a:spcPct val="100000"/>
              </a:lnSpc>
              <a:defRPr sz="1400" b="0" i="0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lnSpc>
                <a:spcPct val="100000"/>
              </a:lnSpc>
              <a:defRPr sz="1400" b="0" i="0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lnSpc>
                <a:spcPct val="100000"/>
              </a:lnSpc>
              <a:defRPr sz="1400" b="0" i="0">
                <a:solidFill>
                  <a:schemeClr val="bg1"/>
                </a:solidFill>
                <a:latin typeface="Neighbour Sans Normal" pitchFamily="2" charset="77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 spc="0">
                <a:solidFill>
                  <a:schemeClr val="bg1"/>
                </a:solidFill>
                <a:latin typeface="Neighbour Sans Normal" pitchFamily="2" charset="77"/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GB" dirty="0"/>
              <a:t>Click to add body text or quote.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2F3623B-9AAE-AAA2-6CC3-64B33E98BC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2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553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4" userDrawn="1">
          <p15:clr>
            <a:srgbClr val="FBAE40"/>
          </p15:clr>
        </p15:guide>
        <p15:guide id="2" pos="9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three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E751558-4C81-7E07-9380-2F33B9A703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5575" y="3278985"/>
            <a:ext cx="3492500" cy="374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tx1"/>
                </a:solidFill>
                <a:latin typeface="Neighbour Sans Demi Bold" pitchFamily="2" charset="77"/>
              </a:defRPr>
            </a:lvl1pPr>
            <a:lvl2pPr>
              <a:defRPr sz="1600" b="0" i="0">
                <a:solidFill>
                  <a:schemeClr val="tx1"/>
                </a:solidFill>
                <a:latin typeface="Neighbour Sans Medium" pitchFamily="2" charset="77"/>
              </a:defRPr>
            </a:lvl2pPr>
            <a:lvl3pPr>
              <a:defRPr sz="1600" b="0" i="0">
                <a:solidFill>
                  <a:schemeClr val="tx1"/>
                </a:solidFill>
                <a:latin typeface="Neighbour Sans Medium" pitchFamily="2" charset="77"/>
              </a:defRPr>
            </a:lvl3pPr>
            <a:lvl4pPr>
              <a:defRPr sz="1600" b="0" i="0">
                <a:solidFill>
                  <a:schemeClr val="tx1"/>
                </a:solidFill>
                <a:latin typeface="Neighbour Sans Medium" pitchFamily="2" charset="77"/>
              </a:defRPr>
            </a:lvl4pPr>
            <a:lvl5pPr>
              <a:defRPr sz="1600" b="0" i="0">
                <a:solidFill>
                  <a:schemeClr val="tx1"/>
                </a:solidFill>
                <a:latin typeface="Neighbour Sans Medium" pitchFamily="2" charset="77"/>
              </a:defRPr>
            </a:lvl5pPr>
          </a:lstStyle>
          <a:p>
            <a:pPr lvl="0"/>
            <a:r>
              <a:rPr lang="en-GB" dirty="0"/>
              <a:t>Click to add heading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7F56045-1621-ED88-D07E-3899A4B860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70572" y="3278985"/>
            <a:ext cx="3492500" cy="374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Neighbour Sans Demi Bold" pitchFamily="2" charset="77"/>
              </a:defRPr>
            </a:lvl1pPr>
            <a:lvl2pPr>
              <a:defRPr sz="1600" b="0" i="0">
                <a:latin typeface="Neighbour Sans Medium" pitchFamily="2" charset="77"/>
              </a:defRPr>
            </a:lvl2pPr>
            <a:lvl3pPr>
              <a:defRPr sz="1600" b="0" i="0">
                <a:latin typeface="Neighbour Sans Medium" pitchFamily="2" charset="77"/>
              </a:defRPr>
            </a:lvl3pPr>
            <a:lvl4pPr>
              <a:defRPr sz="1600" b="0" i="0">
                <a:latin typeface="Neighbour Sans Medium" pitchFamily="2" charset="77"/>
              </a:defRPr>
            </a:lvl4pPr>
            <a:lvl5pPr>
              <a:defRPr sz="1600" b="0" i="0">
                <a:latin typeface="Neighbour Sans Medium" pitchFamily="2" charset="77"/>
              </a:defRPr>
            </a:lvl5pPr>
          </a:lstStyle>
          <a:p>
            <a:pPr lvl="0"/>
            <a:r>
              <a:rPr lang="en-GB" dirty="0"/>
              <a:t>Click to add heading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74DA2CC-7D9F-F1F4-0152-D945783BF60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85568" y="3271490"/>
            <a:ext cx="3492500" cy="374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latin typeface="Neighbour Sans Demi Bold" pitchFamily="2" charset="77"/>
              </a:defRPr>
            </a:lvl1pPr>
            <a:lvl2pPr>
              <a:defRPr sz="1600" b="0" i="0">
                <a:latin typeface="Neighbour Sans Medium" pitchFamily="2" charset="77"/>
              </a:defRPr>
            </a:lvl2pPr>
            <a:lvl3pPr>
              <a:defRPr sz="1600" b="0" i="0">
                <a:latin typeface="Neighbour Sans Medium" pitchFamily="2" charset="77"/>
              </a:defRPr>
            </a:lvl3pPr>
            <a:lvl4pPr>
              <a:defRPr sz="1600" b="0" i="0">
                <a:latin typeface="Neighbour Sans Medium" pitchFamily="2" charset="77"/>
              </a:defRPr>
            </a:lvl4pPr>
            <a:lvl5pPr>
              <a:defRPr sz="1600" b="0" i="0">
                <a:latin typeface="Neighbour Sans Medium" pitchFamily="2" charset="77"/>
              </a:defRPr>
            </a:lvl5pPr>
          </a:lstStyle>
          <a:p>
            <a:pPr lvl="0"/>
            <a:r>
              <a:rPr lang="en-GB" dirty="0"/>
              <a:t>Click to add heading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C98E6D0-EDB3-75F8-84FF-17ACC3EE6F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Neighbour Sans Demi Bold" pitchFamily="2" charset="77"/>
              </a:defRPr>
            </a:lvl1pPr>
            <a:lvl2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tx2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2455FB-B564-440D-3D8C-74550E477A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5575" y="3658458"/>
            <a:ext cx="3280569" cy="239884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0" i="0" spc="0">
                <a:latin typeface="Neighbour Sans" pitchFamily="2" charset="77"/>
              </a:defRPr>
            </a:lvl1pPr>
            <a:lvl5pPr>
              <a:lnSpc>
                <a:spcPct val="100000"/>
              </a:lnSpc>
              <a:defRPr sz="1400" b="0" i="0" spc="0">
                <a:latin typeface="Neighbour Sans" pitchFamily="2" charset="77"/>
              </a:defRPr>
            </a:lvl5pPr>
          </a:lstStyle>
          <a:p>
            <a:pPr lvl="0"/>
            <a:r>
              <a:rPr lang="en-GB" dirty="0"/>
              <a:t>Click to add body text or quote.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1F08510-3448-8AA4-0A14-45580AFB751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81168" y="3658458"/>
            <a:ext cx="3280569" cy="239884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0" i="0" spc="0">
                <a:latin typeface="Neighbour Sans" pitchFamily="2" charset="77"/>
              </a:defRPr>
            </a:lvl1pPr>
            <a:lvl5pPr>
              <a:lnSpc>
                <a:spcPct val="100000"/>
              </a:lnSpc>
              <a:defRPr sz="1400" b="0" i="0" spc="0">
                <a:latin typeface="Neighbour Sans" pitchFamily="2" charset="77"/>
              </a:defRPr>
            </a:lvl5pPr>
          </a:lstStyle>
          <a:p>
            <a:pPr lvl="0"/>
            <a:r>
              <a:rPr lang="en-GB" dirty="0"/>
              <a:t>Click to add body text or quote.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37D0208A-0918-3A84-252D-447E8E3A138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03660" y="3650963"/>
            <a:ext cx="3280569" cy="239884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0" i="0" spc="0">
                <a:latin typeface="Neighbour Sans" pitchFamily="2" charset="77"/>
              </a:defRPr>
            </a:lvl1pPr>
            <a:lvl5pPr>
              <a:lnSpc>
                <a:spcPct val="100000"/>
              </a:lnSpc>
              <a:defRPr sz="1400" b="0" i="0" spc="0">
                <a:latin typeface="Neighbour Sans" pitchFamily="2" charset="77"/>
              </a:defRPr>
            </a:lvl5pPr>
          </a:lstStyle>
          <a:p>
            <a:pPr lvl="0"/>
            <a:r>
              <a:rPr lang="en-GB" dirty="0"/>
              <a:t>Click to add body text or quote.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Title 12">
            <a:extLst>
              <a:ext uri="{FF2B5EF4-FFF2-40B4-BE49-F238E27FC236}">
                <a16:creationId xmlns:a16="http://schemas.microsoft.com/office/drawing/2014/main" id="{8F61B1EE-77D3-0582-A711-480125889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574" y="1019217"/>
            <a:ext cx="7307497" cy="2002952"/>
          </a:xfrm>
          <a:prstGeom prst="rect">
            <a:avLst/>
          </a:prstGeom>
        </p:spPr>
        <p:txBody>
          <a:bodyPr lIns="90000" tIns="46800" rIns="90000" bIns="46800" anchor="t" anchorCtr="0"/>
          <a:lstStyle>
            <a:lvl1pPr marL="0" indent="0" algn="l">
              <a:lnSpc>
                <a:spcPct val="88000"/>
              </a:lnSpc>
              <a:buFontTx/>
              <a:buNone/>
              <a:defRPr sz="4800" spc="-150">
                <a:solidFill>
                  <a:schemeClr val="tx1"/>
                </a:solidFill>
                <a:latin typeface="Neighbour Sans Normal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11A6F7ED-EE11-503B-4D7D-1800BB7D61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2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716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4" userDrawn="1">
          <p15:clr>
            <a:srgbClr val="FBAE40"/>
          </p15:clr>
        </p15:guide>
        <p15:guide id="2" pos="9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_Heading and three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C63884A5-16DE-F668-323F-A3136F54A1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5575" y="3278985"/>
            <a:ext cx="3492500" cy="374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2pPr>
            <a:lvl3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3pPr>
            <a:lvl4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4pPr>
            <a:lvl5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5pPr>
          </a:lstStyle>
          <a:p>
            <a:pPr lvl="0"/>
            <a:r>
              <a:rPr lang="en-GB" dirty="0"/>
              <a:t>Click to add heading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B228F1A6-9E9A-12B5-5860-267D85F3A2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70572" y="3278985"/>
            <a:ext cx="3492500" cy="374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2pPr>
            <a:lvl3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3pPr>
            <a:lvl4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4pPr>
            <a:lvl5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5pPr>
          </a:lstStyle>
          <a:p>
            <a:pPr lvl="0"/>
            <a:r>
              <a:rPr lang="en-GB" dirty="0"/>
              <a:t>Click to add heading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4EE4F6F-4F44-28DD-0F71-FDDD1108DB3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85568" y="3271490"/>
            <a:ext cx="3492500" cy="374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2pPr>
            <a:lvl3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3pPr>
            <a:lvl4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4pPr>
            <a:lvl5pPr>
              <a:defRPr sz="1600" b="0" i="0">
                <a:solidFill>
                  <a:schemeClr val="bg1"/>
                </a:solidFill>
                <a:latin typeface="Neighbour Sans Medium" pitchFamily="2" charset="77"/>
              </a:defRPr>
            </a:lvl5pPr>
          </a:lstStyle>
          <a:p>
            <a:pPr lvl="0"/>
            <a:r>
              <a:rPr lang="en-GB" dirty="0"/>
              <a:t>Click to add heading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41C2E3EE-DA0C-F03F-106A-A4A7B05E66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Neighbour Sans Demi Bold" pitchFamily="2" charset="77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itle 12">
            <a:extLst>
              <a:ext uri="{FF2B5EF4-FFF2-40B4-BE49-F238E27FC236}">
                <a16:creationId xmlns:a16="http://schemas.microsoft.com/office/drawing/2014/main" id="{8F61B1EE-77D3-0582-A711-480125889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574" y="1019216"/>
            <a:ext cx="7307497" cy="2070493"/>
          </a:xfrm>
          <a:prstGeom prst="rect">
            <a:avLst/>
          </a:prstGeom>
        </p:spPr>
        <p:txBody>
          <a:bodyPr lIns="90000" tIns="46800" rIns="90000" bIns="46800" anchor="t" anchorCtr="0"/>
          <a:lstStyle>
            <a:lvl1pPr marL="0" indent="0" algn="l">
              <a:lnSpc>
                <a:spcPct val="88000"/>
              </a:lnSpc>
              <a:buFontTx/>
              <a:buNone/>
              <a:defRPr sz="4800" spc="-150">
                <a:solidFill>
                  <a:schemeClr val="bg1"/>
                </a:solidFill>
                <a:latin typeface="Neighbour Sans Normal" pitchFamily="2" charset="77"/>
              </a:defRPr>
            </a:lvl1pPr>
          </a:lstStyle>
          <a:p>
            <a:r>
              <a:rPr lang="en-GB"/>
              <a:t>Click to edit title</a:t>
            </a:r>
            <a:endParaRPr lang="en-US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07EB5BC-E89B-EF9E-F49F-38FCEB24E2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5575" y="3658458"/>
            <a:ext cx="3280569" cy="239884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0" i="0" spc="0">
                <a:solidFill>
                  <a:schemeClr val="bg1"/>
                </a:solidFill>
                <a:latin typeface="Neighbour Sans" pitchFamily="2" charset="77"/>
              </a:defRPr>
            </a:lvl1pPr>
            <a:lvl5pPr>
              <a:lnSpc>
                <a:spcPct val="100000"/>
              </a:lnSpc>
              <a:defRPr sz="1400" b="0" i="0" spc="0">
                <a:solidFill>
                  <a:schemeClr val="bg1"/>
                </a:solidFill>
                <a:latin typeface="Neighbour Sans" pitchFamily="2" charset="77"/>
              </a:defRPr>
            </a:lvl5pPr>
          </a:lstStyle>
          <a:p>
            <a:pPr lvl="0"/>
            <a:r>
              <a:rPr lang="en-GB" dirty="0"/>
              <a:t>Click to add body text or quote.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666403C-8CB0-4A67-23B5-B1EE47261F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81168" y="3658458"/>
            <a:ext cx="3280569" cy="239884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0" i="0" spc="0">
                <a:solidFill>
                  <a:schemeClr val="bg1"/>
                </a:solidFill>
                <a:latin typeface="Neighbour Sans" pitchFamily="2" charset="77"/>
              </a:defRPr>
            </a:lvl1pPr>
            <a:lvl5pPr>
              <a:lnSpc>
                <a:spcPct val="100000"/>
              </a:lnSpc>
              <a:defRPr sz="1400" b="0" i="0" spc="0">
                <a:solidFill>
                  <a:schemeClr val="bg1"/>
                </a:solidFill>
                <a:latin typeface="Neighbour Sans" pitchFamily="2" charset="77"/>
              </a:defRPr>
            </a:lvl5pPr>
          </a:lstStyle>
          <a:p>
            <a:pPr lvl="0"/>
            <a:r>
              <a:rPr lang="en-GB" dirty="0"/>
              <a:t>Click to add body text or quote.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A00A26C-0188-FDCA-D823-A3EA68181F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03660" y="3650963"/>
            <a:ext cx="3280569" cy="239884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 b="0" i="0" spc="0">
                <a:solidFill>
                  <a:schemeClr val="bg1"/>
                </a:solidFill>
                <a:latin typeface="Neighbour Sans" pitchFamily="2" charset="77"/>
              </a:defRPr>
            </a:lvl1pPr>
            <a:lvl5pPr>
              <a:lnSpc>
                <a:spcPct val="100000"/>
              </a:lnSpc>
              <a:defRPr sz="1400" b="0" i="0" spc="0">
                <a:solidFill>
                  <a:schemeClr val="bg1"/>
                </a:solidFill>
                <a:latin typeface="Neighbour Sans" pitchFamily="2" charset="77"/>
              </a:defRPr>
            </a:lvl5pPr>
          </a:lstStyle>
          <a:p>
            <a:pPr lvl="0"/>
            <a:r>
              <a:rPr lang="en-GB" dirty="0"/>
              <a:t>Click to add body text or quote.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213E5C01-1E56-FD24-4D29-730DF37D65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2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70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4" userDrawn="1">
          <p15:clr>
            <a:srgbClr val="FBAE40"/>
          </p15:clr>
        </p15:guide>
        <p15:guide id="2" pos="9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28D09E-7615-7892-B2EF-7C5F30F6F2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7850" y="0"/>
            <a:ext cx="184150" cy="6858000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41C2E3EE-DA0C-F03F-106A-A4A7B05E66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Neighbour Sans Demi Bold" pitchFamily="2" charset="77"/>
              </a:defRPr>
            </a:lvl1pPr>
            <a:lvl2pPr>
              <a:defRPr sz="120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3E45E7D-6FAD-4ACA-AA03-7777109590E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5911850" cy="6858000"/>
          </a:xfrm>
          <a:prstGeom prst="rect">
            <a:avLst/>
          </a:prstGeom>
          <a:solidFill>
            <a:srgbClr val="EBEBEB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B1659151-2993-45CA-8385-A68B91C3A9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584200"/>
            <a:ext cx="5413399" cy="5603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 spc="0">
                <a:solidFill>
                  <a:schemeClr val="tx1"/>
                </a:solidFill>
                <a:latin typeface="Neighbour Sans Normal" pitchFamily="2" charset="77"/>
              </a:defRPr>
            </a:lvl1pPr>
            <a:lvl2pPr>
              <a:lnSpc>
                <a:spcPct val="100000"/>
              </a:lnSpc>
              <a:defRPr sz="1600" b="0" i="0">
                <a:solidFill>
                  <a:schemeClr val="tx1"/>
                </a:solidFill>
                <a:latin typeface="Neighbour Sans Normal" pitchFamily="2" charset="77"/>
              </a:defRPr>
            </a:lvl2pPr>
            <a:lvl3pPr>
              <a:lnSpc>
                <a:spcPct val="100000"/>
              </a:lnSpc>
              <a:defRPr sz="1600" b="0" i="0">
                <a:solidFill>
                  <a:schemeClr val="tx1"/>
                </a:solidFill>
                <a:latin typeface="Neighbour Sans Normal" pitchFamily="2" charset="77"/>
              </a:defRPr>
            </a:lvl3pPr>
            <a:lvl4pPr>
              <a:lnSpc>
                <a:spcPct val="100000"/>
              </a:lnSpc>
              <a:defRPr sz="1600" b="0" i="0">
                <a:solidFill>
                  <a:schemeClr val="tx1"/>
                </a:solidFill>
                <a:latin typeface="Neighbour Sans Normal" pitchFamily="2" charset="77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600" b="0" i="0" spc="0">
                <a:solidFill>
                  <a:schemeClr val="tx1"/>
                </a:solidFill>
                <a:latin typeface="Neighbour Sans Normal" pitchFamily="2" charset="77"/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GB" dirty="0"/>
              <a:t>Click to add body text or quote.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032A1F85-9244-A65B-1ADC-E76ACFDC32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2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236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ackground - Image on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528D09E-7615-7892-B2EF-7C5F30F6F2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07850" y="0"/>
            <a:ext cx="184150" cy="6858000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41C2E3EE-DA0C-F03F-106A-A4A7B05E66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tx2"/>
                </a:solidFill>
                <a:latin typeface="Neighbour Sans Demi Bold" pitchFamily="2" charset="77"/>
              </a:defRPr>
            </a:lvl1pPr>
            <a:lvl2pPr>
              <a:defRPr sz="120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2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3E45E7D-6FAD-4ACA-AA03-7777109590E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5911850" cy="6858000"/>
          </a:xfrm>
          <a:prstGeom prst="rect">
            <a:avLst/>
          </a:prstGeom>
          <a:solidFill>
            <a:srgbClr val="EBEBEB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9728936A-F7F4-6965-B288-44CE12D555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584200"/>
            <a:ext cx="5413399" cy="5603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 spc="0">
                <a:solidFill>
                  <a:schemeClr val="bg1"/>
                </a:solidFill>
                <a:latin typeface="Neighbour Sans Normal" pitchFamily="2" charset="77"/>
              </a:defRPr>
            </a:lvl1pPr>
            <a:lvl2pPr>
              <a:defRPr sz="1600" b="0" i="0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600" b="0" i="0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600" b="0" i="0">
                <a:solidFill>
                  <a:schemeClr val="bg1"/>
                </a:solidFill>
                <a:latin typeface="Neighbour Sans Normal" pitchFamily="2" charset="77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600" b="0" i="0" spc="0">
                <a:solidFill>
                  <a:schemeClr val="bg1"/>
                </a:solidFill>
                <a:latin typeface="Neighbour Sans Normal" pitchFamily="2" charset="77"/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GB" dirty="0"/>
              <a:t>Click to add body text or quote.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E252981-0234-F759-7E2B-00C5D94BA2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tx2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850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_Image on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E74CE9-C1D3-2FCD-C92B-0894F648EF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BEBEB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DC77A6F8-1296-118D-3878-804940DE32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647C1FCF-BA04-BBA2-6CA7-19D4C253C5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90710" r="93545"/>
          <a:stretch/>
        </p:blipFill>
        <p:spPr>
          <a:xfrm>
            <a:off x="0" y="6220918"/>
            <a:ext cx="786984" cy="637082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136F06A6-F94C-F750-1462-367D6ADFDE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57778" y="128930"/>
            <a:ext cx="5413399" cy="5603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 spc="0">
                <a:solidFill>
                  <a:schemeClr val="tx1"/>
                </a:solidFill>
                <a:latin typeface="Neighbour Sans Normal" pitchFamily="2" charset="77"/>
              </a:defRPr>
            </a:lvl1pPr>
            <a:lvl2pPr>
              <a:lnSpc>
                <a:spcPct val="100000"/>
              </a:lnSpc>
              <a:defRPr sz="1600" b="0" i="0">
                <a:solidFill>
                  <a:schemeClr val="tx1"/>
                </a:solidFill>
                <a:latin typeface="Neighbour Sans Normal" pitchFamily="2" charset="77"/>
              </a:defRPr>
            </a:lvl2pPr>
            <a:lvl3pPr>
              <a:lnSpc>
                <a:spcPct val="100000"/>
              </a:lnSpc>
              <a:defRPr sz="1600" b="0" i="0">
                <a:solidFill>
                  <a:schemeClr val="tx1"/>
                </a:solidFill>
                <a:latin typeface="Neighbour Sans Normal" pitchFamily="2" charset="77"/>
              </a:defRPr>
            </a:lvl3pPr>
            <a:lvl4pPr>
              <a:lnSpc>
                <a:spcPct val="100000"/>
              </a:lnSpc>
              <a:defRPr sz="1600" b="0" i="0">
                <a:solidFill>
                  <a:schemeClr val="tx1"/>
                </a:solidFill>
                <a:latin typeface="Neighbour Sans Normal" pitchFamily="2" charset="77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600" b="0" i="0" spc="0">
                <a:solidFill>
                  <a:schemeClr val="tx1"/>
                </a:solidFill>
                <a:latin typeface="Neighbour Sans Normal" pitchFamily="2" charset="77"/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GB" dirty="0"/>
              <a:t>Click to add body text or quote.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AF44EB82-9629-B058-945A-CE67996746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1297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_Image on Le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E74CE9-C1D3-2FCD-C92B-0894F648EF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BEBEB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DC77A6F8-1296-118D-3878-804940DE32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0DB93430-713A-D194-510D-C3D03748BDF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7778" y="132327"/>
            <a:ext cx="5413399" cy="5603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 b="0" i="0" spc="0">
                <a:solidFill>
                  <a:schemeClr val="accent1"/>
                </a:solidFill>
                <a:latin typeface="Neighbour Sans Normal" pitchFamily="2" charset="77"/>
              </a:defRPr>
            </a:lvl1pPr>
            <a:lvl2pPr>
              <a:lnSpc>
                <a:spcPct val="100000"/>
              </a:lnSpc>
              <a:defRPr sz="1600" b="0" i="0">
                <a:solidFill>
                  <a:schemeClr val="accent1"/>
                </a:solidFill>
                <a:latin typeface="Neighbour Sans Normal" pitchFamily="2" charset="77"/>
              </a:defRPr>
            </a:lvl2pPr>
            <a:lvl3pPr>
              <a:lnSpc>
                <a:spcPct val="100000"/>
              </a:lnSpc>
              <a:defRPr sz="1600" b="0" i="0">
                <a:solidFill>
                  <a:schemeClr val="accent1"/>
                </a:solidFill>
                <a:latin typeface="Neighbour Sans Normal" pitchFamily="2" charset="77"/>
              </a:defRPr>
            </a:lvl3pPr>
            <a:lvl4pPr>
              <a:lnSpc>
                <a:spcPct val="100000"/>
              </a:lnSpc>
              <a:defRPr sz="1600" b="0" i="0">
                <a:solidFill>
                  <a:schemeClr val="accent1"/>
                </a:solidFill>
                <a:latin typeface="Neighbour Sans Normal" pitchFamily="2" charset="77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600" b="0" i="0" spc="0">
                <a:solidFill>
                  <a:schemeClr val="accent1"/>
                </a:solidFill>
                <a:latin typeface="Neighbour Sans Normal" pitchFamily="2" charset="77"/>
              </a:defRPr>
            </a:lvl5pPr>
            <a:lvl6pPr>
              <a:defRPr>
                <a:solidFill>
                  <a:schemeClr val="bg1"/>
                </a:solidFill>
              </a:defRPr>
            </a:lvl6pPr>
          </a:lstStyle>
          <a:p>
            <a:pPr lvl="0"/>
            <a:r>
              <a:rPr lang="en-GB" dirty="0"/>
              <a:t>Click to add body text or quote.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60DA03B0-8DFC-A078-CC9A-FC72A40AC7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340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7BE2A034-F713-D694-A98D-29F02F4B75F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EBEBEB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E74CE9-C1D3-2FCD-C92B-0894F648EF8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BEBEB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DC77A6F8-1296-118D-3878-804940DE32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212A22D-2479-32BD-5943-2EC8C154DB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6052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"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14ED4F0-A708-2599-1452-D26A14C79D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DC77A6F8-1296-118D-3878-804940DE321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161778" y="128930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Neighbour Sans Demi Bold" pitchFamily="2" charset="77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2DBCD4F5-740B-5F65-129F-4ED5F9E7EC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778" y="6491875"/>
            <a:ext cx="3440703" cy="2086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 b="0" i="0">
                <a:solidFill>
                  <a:schemeClr val="bg1"/>
                </a:solidFill>
                <a:latin typeface="Neighbour Sans" pitchFamily="2" charset="77"/>
              </a:defRPr>
            </a:lvl1pPr>
            <a:lvl2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2pPr>
            <a:lvl3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3pPr>
            <a:lvl4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4pPr>
            <a:lvl5pPr>
              <a:defRPr sz="1200" b="1">
                <a:solidFill>
                  <a:schemeClr val="bg1"/>
                </a:solidFill>
                <a:latin typeface="Neighbour Sans Normal" pitchFamily="2" charset="77"/>
              </a:defRPr>
            </a:lvl5pPr>
          </a:lstStyle>
          <a:p>
            <a:pPr lvl="0"/>
            <a:r>
              <a:rPr lang="en-GB" dirty="0"/>
              <a:t>PowerPoint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56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275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74" r:id="rId3"/>
    <p:sldLayoutId id="2147483661" r:id="rId4"/>
    <p:sldLayoutId id="2147483662" r:id="rId5"/>
    <p:sldLayoutId id="2147483666" r:id="rId6"/>
    <p:sldLayoutId id="2147483667" r:id="rId7"/>
    <p:sldLayoutId id="2147483668" r:id="rId8"/>
    <p:sldLayoutId id="2147483650" r:id="rId9"/>
    <p:sldLayoutId id="2147483679" r:id="rId10"/>
    <p:sldLayoutId id="2147483672" r:id="rId11"/>
    <p:sldLayoutId id="2147483673" r:id="rId12"/>
    <p:sldLayoutId id="2147483681" r:id="rId13"/>
    <p:sldLayoutId id="2147483665" r:id="rId14"/>
    <p:sldLayoutId id="2147483678" r:id="rId15"/>
    <p:sldLayoutId id="2147483669" r:id="rId16"/>
    <p:sldLayoutId id="2147483676" r:id="rId17"/>
    <p:sldLayoutId id="2147483663" r:id="rId18"/>
    <p:sldLayoutId id="2147483677" r:id="rId19"/>
    <p:sldLayoutId id="2147483664" r:id="rId20"/>
    <p:sldLayoutId id="2147483680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form.asana.com/?k=cXZ3W6BqBLokEc6A2pfc7Q&amp;d=10251300268942" TargetMode="External"/><Relationship Id="rId5" Type="http://schemas.openxmlformats.org/officeDocument/2006/relationships/hyperlink" Target="https://compassionau.sharepoint.com/:f:/s/BrandExperience/ElYg7pcCag1DhtWDzR34Nq0BlmNWI8PKcTqU_2ldNhLVzw?e=OFplHe" TargetMode="External"/><Relationship Id="rId4" Type="http://schemas.openxmlformats.org/officeDocument/2006/relationships/hyperlink" Target="https://compassionau.sharepoint.com/:b:/s/BrandExperience/EZxEX1ClZMZDqz0Whvq_frkBIE4DtK-fT5KGR9pmaGyr6w?e=JXrI4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235CB07-5CDD-CA52-DEAE-F5EFC197EE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latin typeface="Neighbour Sans Demi Bold"/>
              </a:rPr>
              <a:t>Download and Save Template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5D2CCC0-DA56-9EBB-4819-3CCF96DEB4C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Download Neighbour Sans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DE70FD-E1FD-5865-DD19-A64591C1923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Insert Slides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E2F62C-23A0-BB57-7DA0-E746C0C9C6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8C6C8-EF80-4116-782D-8BCDE13F0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latin typeface="Neighbour Sans"/>
              </a:rPr>
              <a:t>Download and save this template </a:t>
            </a:r>
            <a:br>
              <a:rPr lang="en-US" dirty="0">
                <a:latin typeface="Neighbour Sans"/>
              </a:rPr>
            </a:br>
            <a:r>
              <a:rPr lang="en-US" dirty="0">
                <a:latin typeface="Neighbour Sans"/>
              </a:rPr>
              <a:t>to your personal computer.</a:t>
            </a:r>
          </a:p>
          <a:p>
            <a:r>
              <a:rPr lang="en-US" dirty="0">
                <a:latin typeface="Neighbour Sans"/>
              </a:rPr>
              <a:t>Reference </a:t>
            </a:r>
            <a:r>
              <a:rPr lang="en-US" dirty="0">
                <a:solidFill>
                  <a:schemeClr val="tx2"/>
                </a:solidFill>
                <a:latin typeface="Neighbour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PDF</a:t>
            </a:r>
            <a:r>
              <a:rPr lang="en-US" dirty="0">
                <a:solidFill>
                  <a:schemeClr val="tx2"/>
                </a:solidFill>
                <a:latin typeface="Neighbour Sans"/>
              </a:rPr>
              <a:t> </a:t>
            </a:r>
            <a:r>
              <a:rPr lang="en-US" dirty="0">
                <a:latin typeface="Neighbour Sans"/>
              </a:rPr>
              <a:t>to check your PowerPoint design.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53B9C-AD87-AC93-4188-B5ABF72A2EF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lIns="91440" tIns="45720" rIns="91440" bIns="45720" anchor="t"/>
          <a:lstStyle/>
          <a:p>
            <a:r>
              <a:rPr lang="en-US" dirty="0">
                <a:latin typeface="Neighbour Sans"/>
              </a:rPr>
              <a:t>Please download the font </a:t>
            </a:r>
            <a:br>
              <a:rPr lang="en-US" dirty="0">
                <a:latin typeface="Neighbour Sans"/>
              </a:rPr>
            </a:br>
            <a:r>
              <a:rPr lang="en-US" dirty="0">
                <a:solidFill>
                  <a:schemeClr val="tx2"/>
                </a:solidFill>
                <a:latin typeface="Neighbour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Neighbour Sans</a:t>
            </a:r>
            <a:r>
              <a:rPr lang="en-US" dirty="0">
                <a:latin typeface="Neighbour Sans"/>
              </a:rPr>
              <a:t> and install </a:t>
            </a:r>
            <a:br>
              <a:rPr lang="en-US" dirty="0">
                <a:latin typeface="Neighbour Sans"/>
              </a:rPr>
            </a:br>
            <a:r>
              <a:rPr lang="en-US" dirty="0">
                <a:latin typeface="Neighbour Sans"/>
              </a:rPr>
              <a:t>on your computer. </a:t>
            </a:r>
            <a:endParaRPr lang="en-US" dirty="0"/>
          </a:p>
          <a:p>
            <a:r>
              <a:rPr lang="en-US" dirty="0">
                <a:latin typeface="Neighbour Sans"/>
              </a:rPr>
              <a:t>If you have any questions, </a:t>
            </a:r>
            <a:br>
              <a:rPr lang="en-US" dirty="0">
                <a:latin typeface="Neighbour Sans"/>
              </a:rPr>
            </a:br>
            <a:r>
              <a:rPr lang="en-US" dirty="0">
                <a:latin typeface="Neighbour Sans"/>
              </a:rPr>
              <a:t>submit an enquiry </a:t>
            </a:r>
            <a:r>
              <a:rPr lang="en-US" dirty="0">
                <a:solidFill>
                  <a:schemeClr val="tx2"/>
                </a:solidFill>
                <a:latin typeface="Neighbour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dirty="0">
                <a:latin typeface="Neighbour Sans"/>
              </a:rPr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AB2E48-EC29-5FCE-A8D3-23F6A79E9F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>
                <a:latin typeface="Neighbour Sans"/>
              </a:rPr>
              <a:t>Select 'Insert' &gt; 'New Slide' and choose from the provided layout options. </a:t>
            </a:r>
            <a:endParaRPr lang="en-US" dirty="0"/>
          </a:p>
        </p:txBody>
      </p:sp>
      <p:sp>
        <p:nvSpPr>
          <p:cNvPr id="18" name="Title 8">
            <a:extLst>
              <a:ext uri="{FF2B5EF4-FFF2-40B4-BE49-F238E27FC236}">
                <a16:creationId xmlns:a16="http://schemas.microsoft.com/office/drawing/2014/main" id="{DFB89E20-BFA3-A9B1-367A-E4457528B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to Use</a:t>
            </a:r>
            <a:br>
              <a:rPr lang="en-AU" dirty="0"/>
            </a:br>
            <a:r>
              <a:rPr lang="en-AU" dirty="0"/>
              <a:t>This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65779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Slides">
  <a:themeElements>
    <a:clrScheme name="Custom 2">
      <a:dk1>
        <a:srgbClr val="11265E"/>
      </a:dk1>
      <a:lt1>
        <a:srgbClr val="FFF6F1"/>
      </a:lt1>
      <a:dk2>
        <a:srgbClr val="2A5DEB"/>
      </a:dk2>
      <a:lt2>
        <a:srgbClr val="AABFF7"/>
      </a:lt2>
      <a:accent1>
        <a:srgbClr val="118E43"/>
      </a:accent1>
      <a:accent2>
        <a:srgbClr val="FFF2AD"/>
      </a:accent2>
      <a:accent3>
        <a:srgbClr val="FAC6D2"/>
      </a:accent3>
      <a:accent4>
        <a:srgbClr val="DA281B"/>
      </a:accent4>
      <a:accent5>
        <a:srgbClr val="A4BFFB"/>
      </a:accent5>
      <a:accent6>
        <a:srgbClr val="035436"/>
      </a:accent6>
      <a:hlink>
        <a:srgbClr val="467886"/>
      </a:hlink>
      <a:folHlink>
        <a:srgbClr val="698EF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4626FDED-2706-4E44-A383-5C4D719A2C1B}" vid="{374494E1-E845-AC47-97ED-9869EDC557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010133-0443-42a8-bf3c-f8e28d10f861">
      <Terms xmlns="http://schemas.microsoft.com/office/infopath/2007/PartnerControls"/>
    </lcf76f155ced4ddcb4097134ff3c332f>
    <Client xmlns="6e010133-0443-42a8-bf3c-f8e28d10f861" xsi:nil="true"/>
    <TaxCatchAll xmlns="4b03a2ab-88a3-4377-a88f-88c3d3508af5" xsi:nil="true"/>
    <Lead xmlns="6e010133-0443-42a8-bf3c-f8e28d10f861" xsi:nil="true"/>
    <_Flow_SignoffStatus xmlns="6e010133-0443-42a8-bf3c-f8e28d10f861" xsi:nil="true"/>
    <Team xmlns="6e010133-0443-42a8-bf3c-f8e28d10f861" xsi:nil="true"/>
    <Files xmlns="6e010133-0443-42a8-bf3c-f8e28d10f86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2AE6785C58F544BD82DEBAE586278D" ma:contentTypeVersion="25" ma:contentTypeDescription="Create a new document." ma:contentTypeScope="" ma:versionID="3f8ea7648afa256355e04ed145776c9a">
  <xsd:schema xmlns:xsd="http://www.w3.org/2001/XMLSchema" xmlns:xs="http://www.w3.org/2001/XMLSchema" xmlns:p="http://schemas.microsoft.com/office/2006/metadata/properties" xmlns:ns2="6e010133-0443-42a8-bf3c-f8e28d10f861" xmlns:ns3="4b03a2ab-88a3-4377-a88f-88c3d3508af5" targetNamespace="http://schemas.microsoft.com/office/2006/metadata/properties" ma:root="true" ma:fieldsID="606b9bff260ccf64706f19d8adb9e797" ns2:_="" ns3:_="">
    <xsd:import namespace="6e010133-0443-42a8-bf3c-f8e28d10f861"/>
    <xsd:import namespace="4b03a2ab-88a3-4377-a88f-88c3d3508a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ead" minOccurs="0"/>
                <xsd:element ref="ns2:Client" minOccurs="0"/>
                <xsd:element ref="ns2:Team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  <xsd:element ref="ns2:Fil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10133-0443-42a8-bf3c-f8e28d10f8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ead" ma:index="21" nillable="true" ma:displayName="Lead" ma:format="Dropdown" ma:internalName="Lead">
      <xsd:simpleType>
        <xsd:restriction base="dms:Text">
          <xsd:maxLength value="255"/>
        </xsd:restriction>
      </xsd:simpleType>
    </xsd:element>
    <xsd:element name="Client" ma:index="22" nillable="true" ma:displayName="Client" ma:format="Dropdown" ma:internalName="Client">
      <xsd:simpleType>
        <xsd:restriction base="dms:Text">
          <xsd:maxLength value="255"/>
        </xsd:restriction>
      </xsd:simpleType>
    </xsd:element>
    <xsd:element name="Team" ma:index="23" nillable="true" ma:displayName="Team" ma:format="Dropdown" ma:internalName="Team">
      <xsd:simpleType>
        <xsd:restriction base="dms:Text">
          <xsd:maxLength value="255"/>
        </xsd:restriction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4c4eb08f-5cd6-472b-a074-8b3040210a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9" nillable="true" ma:displayName="Sign-off status" ma:internalName="Sign_x002d_off_x0020_status">
      <xsd:simpleType>
        <xsd:restriction base="dms:Text"/>
      </xsd:simpleType>
    </xsd:element>
    <xsd:element name="Files" ma:index="30" nillable="true" ma:displayName="Files" ma:decimals="0" ma:format="Dropdown" ma:internalName="Files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3a2ab-88a3-4377-a88f-88c3d3508af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49b8241-2ca5-447b-9914-ce34325d93ba}" ma:internalName="TaxCatchAll" ma:showField="CatchAllData" ma:web="4b03a2ab-88a3-4377-a88f-88c3d3508a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286BB9-BC53-473C-9DAE-96376028786D}">
  <ds:schemaRefs>
    <ds:schemaRef ds:uri="http://purl.org/dc/dcmitype/"/>
    <ds:schemaRef ds:uri="http://www.w3.org/XML/1998/namespace"/>
    <ds:schemaRef ds:uri="http://schemas.microsoft.com/office/2006/metadata/properties"/>
    <ds:schemaRef ds:uri="6e010133-0443-42a8-bf3c-f8e28d10f861"/>
    <ds:schemaRef ds:uri="http://purl.org/dc/terms/"/>
    <ds:schemaRef ds:uri="4b03a2ab-88a3-4377-a88f-88c3d3508a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44C928DF-2B51-4D60-BDD2-400EC2DDD9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918947-9CB0-4198-91A6-0E5188B675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010133-0443-42a8-bf3c-f8e28d10f861"/>
    <ds:schemaRef ds:uri="4b03a2ab-88a3-4377-a88f-88c3d3508a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78</Words>
  <Application>Microsoft Macintosh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Neighbour Sans</vt:lpstr>
      <vt:lpstr>Neighbour Sans Demi Bold</vt:lpstr>
      <vt:lpstr>Neighbour Sans Medium</vt:lpstr>
      <vt:lpstr>Neighbour Sans Normal</vt:lpstr>
      <vt:lpstr>Template Slides</vt:lpstr>
      <vt:lpstr>How to Use This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Samuel Spreitzer</dc:creator>
  <cp:lastModifiedBy>Samuel Spreitzer</cp:lastModifiedBy>
  <cp:revision>1</cp:revision>
  <dcterms:created xsi:type="dcterms:W3CDTF">2025-02-26T21:26:13Z</dcterms:created>
  <dcterms:modified xsi:type="dcterms:W3CDTF">2025-02-26T21:32:12Z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0x0101002A2AE6785C58F544BD82DEBAE586278D</vt:lpwstr>
  </property>
  <property fmtid="{D5CDD505-2E9C-101B-9397-08002B2CF9AE}" pid="3" name="MediaServiceImageTags">
    <vt:lpwstr/>
  </property>
</Properties>
</file>