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entation.xml" ContentType="application/vnd.openxmlformats-officedocument.presentationml.template.main+xml"/>
  <Override PartName="/ppt/slideLayouts/slideLayout1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Masters/slideMaster1.xml" ContentType="application/vnd.openxmlformats-officedocument.presentationml.slideMaster+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9.xml" ContentType="application/vnd.openxmlformats-officedocument.presentationml.slideLayout+xml"/>
  <Override PartName="/ppt/slideMasters/slideMaster5.xml" ContentType="application/vnd.openxmlformats-officedocument.presentationml.slideMaster+xml"/>
  <Override PartName="/ppt/slideMasters/slideMaster4.xml" ContentType="application/vnd.openxmlformats-officedocument.presentationml.slideMaster+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5" r:id="rId2"/>
    <p:sldMasterId id="2147483673" r:id="rId3"/>
    <p:sldMasterId id="2147483665" r:id="rId4"/>
    <p:sldMasterId id="2147483671" r:id="rId5"/>
  </p:sldMasterIdLst>
  <p:sldIdLst>
    <p:sldId id="256" r:id="rId6"/>
    <p:sldId id="257" r:id="rId7"/>
    <p:sldId id="25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2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085"/>
    <p:restoredTop sz="96327"/>
  </p:normalViewPr>
  <p:slideViewPr>
    <p:cSldViewPr snapToGrid="0">
      <p:cViewPr>
        <p:scale>
          <a:sx n="116" d="100"/>
          <a:sy n="116" d="100"/>
        </p:scale>
        <p:origin x="1704" y="8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customXml" Target="../customXml/item1.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presProps" Target="presProps.xml"/><Relationship Id="rId14"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F29DE-3293-A481-AB19-7C73F0665907}"/>
              </a:ext>
            </a:extLst>
          </p:cNvPr>
          <p:cNvSpPr>
            <a:spLocks noGrp="1"/>
          </p:cNvSpPr>
          <p:nvPr>
            <p:ph type="ctrTitle" hasCustomPrompt="1"/>
          </p:nvPr>
        </p:nvSpPr>
        <p:spPr>
          <a:xfrm>
            <a:off x="1524000" y="2399938"/>
            <a:ext cx="9144000" cy="2058124"/>
          </a:xfrm>
          <a:prstGeom prst="rect">
            <a:avLst/>
          </a:prstGeom>
        </p:spPr>
        <p:txBody>
          <a:bodyPr anchor="ctr"/>
          <a:lstStyle>
            <a:lvl1pPr algn="ctr">
              <a:defRPr sz="5400" b="1" i="0">
                <a:solidFill>
                  <a:schemeClr val="bg1"/>
                </a:solidFill>
                <a:latin typeface="Gotham Black" pitchFamily="2" charset="0"/>
              </a:defRPr>
            </a:lvl1pPr>
          </a:lstStyle>
          <a:p>
            <a:r>
              <a:rPr lang="en-GB" dirty="0"/>
              <a:t>DOCUMENT TITLE</a:t>
            </a:r>
            <a:endParaRPr lang="en-US" dirty="0"/>
          </a:p>
        </p:txBody>
      </p:sp>
    </p:spTree>
    <p:extLst>
      <p:ext uri="{BB962C8B-B14F-4D97-AF65-F5344CB8AC3E}">
        <p14:creationId xmlns:p14="http://schemas.microsoft.com/office/powerpoint/2010/main" val="1220372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mall Title with Large Description">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986F1C24-EC08-AB9A-0679-C53BE910D91C}"/>
              </a:ext>
            </a:extLst>
          </p:cNvPr>
          <p:cNvSpPr>
            <a:spLocks noGrp="1"/>
          </p:cNvSpPr>
          <p:nvPr>
            <p:ph type="ctrTitle" hasCustomPrompt="1"/>
          </p:nvPr>
        </p:nvSpPr>
        <p:spPr>
          <a:xfrm>
            <a:off x="534296" y="1163893"/>
            <a:ext cx="10093324" cy="361452"/>
          </a:xfrm>
          <a:prstGeom prst="rect">
            <a:avLst/>
          </a:prstGeom>
        </p:spPr>
        <p:txBody>
          <a:bodyPr anchor="t"/>
          <a:lstStyle>
            <a:lvl1pPr algn="l">
              <a:defRPr sz="2000" b="0" i="0">
                <a:solidFill>
                  <a:schemeClr val="bg1"/>
                </a:solidFill>
                <a:latin typeface="Gotham Light" pitchFamily="2" charset="0"/>
              </a:defRPr>
            </a:lvl1pPr>
          </a:lstStyle>
          <a:p>
            <a:r>
              <a:rPr lang="en-GB" dirty="0"/>
              <a:t>Document Title</a:t>
            </a:r>
            <a:endParaRPr lang="en-US" dirty="0"/>
          </a:p>
        </p:txBody>
      </p:sp>
      <p:sp>
        <p:nvSpPr>
          <p:cNvPr id="15" name="Text Placeholder 14">
            <a:extLst>
              <a:ext uri="{FF2B5EF4-FFF2-40B4-BE49-F238E27FC236}">
                <a16:creationId xmlns:a16="http://schemas.microsoft.com/office/drawing/2014/main" id="{1310C30B-0575-1589-8025-8609F91206A0}"/>
              </a:ext>
            </a:extLst>
          </p:cNvPr>
          <p:cNvSpPr>
            <a:spLocks noGrp="1"/>
          </p:cNvSpPr>
          <p:nvPr>
            <p:ph type="body" sz="quarter" idx="10" hasCustomPrompt="1"/>
          </p:nvPr>
        </p:nvSpPr>
        <p:spPr>
          <a:xfrm>
            <a:off x="534296" y="1816894"/>
            <a:ext cx="10093325" cy="3224212"/>
          </a:xfrm>
          <a:prstGeom prst="rect">
            <a:avLst/>
          </a:prstGeom>
        </p:spPr>
        <p:txBody>
          <a:bodyPr/>
          <a:lstStyle>
            <a:lvl1pPr marL="0" indent="0">
              <a:buNone/>
              <a:defRPr sz="4000" b="0" i="0">
                <a:solidFill>
                  <a:schemeClr val="bg1"/>
                </a:solidFill>
                <a:latin typeface="Gotham Light" pitchFamily="2" charset="0"/>
              </a:defRPr>
            </a:lvl1pPr>
          </a:lstStyle>
          <a:p>
            <a:pPr lvl="0"/>
            <a:r>
              <a:rPr lang="en-US" sz="4000" b="0" i="0" dirty="0">
                <a:latin typeface="Gotham Light" pitchFamily="2" charset="0"/>
              </a:rPr>
              <a:t>A short description could go here.</a:t>
            </a:r>
            <a:endParaRPr lang="en-US" dirty="0"/>
          </a:p>
        </p:txBody>
      </p:sp>
    </p:spTree>
    <p:extLst>
      <p:ext uri="{BB962C8B-B14F-4D97-AF65-F5344CB8AC3E}">
        <p14:creationId xmlns:p14="http://schemas.microsoft.com/office/powerpoint/2010/main" val="3764662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rge Title with Small Description">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986F1C24-EC08-AB9A-0679-C53BE910D91C}"/>
              </a:ext>
            </a:extLst>
          </p:cNvPr>
          <p:cNvSpPr>
            <a:spLocks noGrp="1"/>
          </p:cNvSpPr>
          <p:nvPr>
            <p:ph type="ctrTitle" hasCustomPrompt="1"/>
          </p:nvPr>
        </p:nvSpPr>
        <p:spPr>
          <a:xfrm>
            <a:off x="534297" y="1163892"/>
            <a:ext cx="10093324" cy="469779"/>
          </a:xfrm>
          <a:prstGeom prst="rect">
            <a:avLst/>
          </a:prstGeom>
        </p:spPr>
        <p:txBody>
          <a:bodyPr anchor="t"/>
          <a:lstStyle>
            <a:lvl1pPr algn="l">
              <a:defRPr sz="2800" b="1" i="0">
                <a:solidFill>
                  <a:schemeClr val="bg1"/>
                </a:solidFill>
                <a:latin typeface="Gotham Black" pitchFamily="2" charset="0"/>
              </a:defRPr>
            </a:lvl1pPr>
          </a:lstStyle>
          <a:p>
            <a:r>
              <a:rPr lang="en-GB" dirty="0"/>
              <a:t>Large heading could go here</a:t>
            </a:r>
            <a:endParaRPr lang="en-US" dirty="0"/>
          </a:p>
        </p:txBody>
      </p:sp>
      <p:sp>
        <p:nvSpPr>
          <p:cNvPr id="4" name="Text Placeholder 3">
            <a:extLst>
              <a:ext uri="{FF2B5EF4-FFF2-40B4-BE49-F238E27FC236}">
                <a16:creationId xmlns:a16="http://schemas.microsoft.com/office/drawing/2014/main" id="{FD8B0BF4-CCB5-5759-928C-AB8F08077DB0}"/>
              </a:ext>
            </a:extLst>
          </p:cNvPr>
          <p:cNvSpPr>
            <a:spLocks noGrp="1"/>
          </p:cNvSpPr>
          <p:nvPr>
            <p:ph type="body" sz="quarter" idx="10" hasCustomPrompt="1"/>
          </p:nvPr>
        </p:nvSpPr>
        <p:spPr>
          <a:xfrm>
            <a:off x="534296" y="1980376"/>
            <a:ext cx="10618787" cy="3675062"/>
          </a:xfrm>
          <a:prstGeom prst="rect">
            <a:avLst/>
          </a:prstGeom>
        </p:spPr>
        <p:txBody>
          <a:bodyPr/>
          <a:lstStyle>
            <a:lvl1pPr marL="0" indent="0">
              <a:buNone/>
              <a:defRPr sz="2000" b="0" i="0">
                <a:solidFill>
                  <a:schemeClr val="bg1"/>
                </a:solidFill>
                <a:latin typeface="Gotham Light" pitchFamily="2" charset="0"/>
              </a:defRPr>
            </a:lvl1pPr>
          </a:lstStyle>
          <a:p>
            <a:r>
              <a:rPr lang="en-US" sz="2000" dirty="0">
                <a:solidFill>
                  <a:schemeClr val="bg1"/>
                </a:solidFill>
                <a:latin typeface="Gotham Light" pitchFamily="2" charset="0"/>
              </a:rPr>
              <a:t>With lots of small body copy here, a.k.a. paragraph text. Here’s some lorem ipsum to show you what I mean. </a:t>
            </a:r>
          </a:p>
          <a:p>
            <a:r>
              <a:rPr lang="en-US" sz="2000" dirty="0">
                <a:solidFill>
                  <a:schemeClr val="bg1"/>
                </a:solidFill>
                <a:latin typeface="Gotham Light" pitchFamily="2" charset="0"/>
              </a:rPr>
              <a:t>Lorem ipsum dolor sit </a:t>
            </a:r>
            <a:r>
              <a:rPr lang="en-US" sz="2000" dirty="0" err="1">
                <a:solidFill>
                  <a:schemeClr val="bg1"/>
                </a:solidFill>
                <a:latin typeface="Gotham Light" pitchFamily="2" charset="0"/>
              </a:rPr>
              <a:t>amet</a:t>
            </a:r>
            <a:r>
              <a:rPr lang="en-US" sz="2000" dirty="0">
                <a:solidFill>
                  <a:schemeClr val="bg1"/>
                </a:solidFill>
                <a:latin typeface="Gotham Light" pitchFamily="2" charset="0"/>
              </a:rPr>
              <a:t>, </a:t>
            </a:r>
            <a:r>
              <a:rPr lang="en-US" sz="2000" dirty="0" err="1">
                <a:solidFill>
                  <a:schemeClr val="bg1"/>
                </a:solidFill>
                <a:latin typeface="Gotham Light" pitchFamily="2" charset="0"/>
              </a:rPr>
              <a:t>consectetur</a:t>
            </a:r>
            <a:r>
              <a:rPr lang="en-US" sz="2000" dirty="0">
                <a:solidFill>
                  <a:schemeClr val="bg1"/>
                </a:solidFill>
                <a:latin typeface="Gotham Light" pitchFamily="2" charset="0"/>
              </a:rPr>
              <a:t> </a:t>
            </a:r>
            <a:r>
              <a:rPr lang="en-US" sz="2000" dirty="0" err="1">
                <a:solidFill>
                  <a:schemeClr val="bg1"/>
                </a:solidFill>
                <a:latin typeface="Gotham Light" pitchFamily="2" charset="0"/>
              </a:rPr>
              <a:t>adipiscing</a:t>
            </a:r>
            <a:r>
              <a:rPr lang="en-US" sz="2000" dirty="0">
                <a:solidFill>
                  <a:schemeClr val="bg1"/>
                </a:solidFill>
                <a:latin typeface="Gotham Light" pitchFamily="2" charset="0"/>
              </a:rPr>
              <a:t> </a:t>
            </a:r>
            <a:r>
              <a:rPr lang="en-US" sz="2000" dirty="0" err="1">
                <a:solidFill>
                  <a:schemeClr val="bg1"/>
                </a:solidFill>
                <a:latin typeface="Gotham Light" pitchFamily="2" charset="0"/>
              </a:rPr>
              <a:t>elit</a:t>
            </a:r>
            <a:r>
              <a:rPr lang="en-US" sz="2000" dirty="0">
                <a:solidFill>
                  <a:schemeClr val="bg1"/>
                </a:solidFill>
                <a:latin typeface="Gotham Light" pitchFamily="2" charset="0"/>
              </a:rPr>
              <a:t>. Sed semper </a:t>
            </a:r>
            <a:r>
              <a:rPr lang="en-US" sz="2000" dirty="0" err="1">
                <a:solidFill>
                  <a:schemeClr val="bg1"/>
                </a:solidFill>
                <a:latin typeface="Gotham Light" pitchFamily="2" charset="0"/>
              </a:rPr>
              <a:t>mollis</a:t>
            </a:r>
            <a:r>
              <a:rPr lang="en-US" sz="2000" dirty="0">
                <a:solidFill>
                  <a:schemeClr val="bg1"/>
                </a:solidFill>
                <a:latin typeface="Gotham Light" pitchFamily="2" charset="0"/>
              </a:rPr>
              <a:t> mi </a:t>
            </a:r>
            <a:r>
              <a:rPr lang="en-US" sz="2000" dirty="0" err="1">
                <a:solidFill>
                  <a:schemeClr val="bg1"/>
                </a:solidFill>
                <a:latin typeface="Gotham Light" pitchFamily="2" charset="0"/>
              </a:rPr>
              <a:t>eu</a:t>
            </a:r>
            <a:r>
              <a:rPr lang="en-US" sz="2000" dirty="0">
                <a:solidFill>
                  <a:schemeClr val="bg1"/>
                </a:solidFill>
                <a:latin typeface="Gotham Light" pitchFamily="2" charset="0"/>
              </a:rPr>
              <a:t> </a:t>
            </a:r>
            <a:r>
              <a:rPr lang="en-US" sz="2000" dirty="0" err="1">
                <a:solidFill>
                  <a:schemeClr val="bg1"/>
                </a:solidFill>
                <a:latin typeface="Gotham Light" pitchFamily="2" charset="0"/>
              </a:rPr>
              <a:t>finibus</a:t>
            </a:r>
            <a:r>
              <a:rPr lang="en-US" sz="2000" dirty="0">
                <a:solidFill>
                  <a:schemeClr val="bg1"/>
                </a:solidFill>
                <a:latin typeface="Gotham Light" pitchFamily="2" charset="0"/>
              </a:rPr>
              <a:t>. Proin </a:t>
            </a:r>
            <a:r>
              <a:rPr lang="en-US" sz="2000" dirty="0" err="1">
                <a:solidFill>
                  <a:schemeClr val="bg1"/>
                </a:solidFill>
                <a:latin typeface="Gotham Light" pitchFamily="2" charset="0"/>
              </a:rPr>
              <a:t>augue</a:t>
            </a:r>
            <a:r>
              <a:rPr lang="en-US" sz="2000" dirty="0">
                <a:solidFill>
                  <a:schemeClr val="bg1"/>
                </a:solidFill>
                <a:latin typeface="Gotham Light" pitchFamily="2" charset="0"/>
              </a:rPr>
              <a:t> </a:t>
            </a:r>
            <a:r>
              <a:rPr lang="en-US" sz="2000" dirty="0" err="1">
                <a:solidFill>
                  <a:schemeClr val="bg1"/>
                </a:solidFill>
                <a:latin typeface="Gotham Light" pitchFamily="2" charset="0"/>
              </a:rPr>
              <a:t>tellus</a:t>
            </a:r>
            <a:r>
              <a:rPr lang="en-US" sz="2000" dirty="0">
                <a:solidFill>
                  <a:schemeClr val="bg1"/>
                </a:solidFill>
                <a:latin typeface="Gotham Light" pitchFamily="2" charset="0"/>
              </a:rPr>
              <a:t>, </a:t>
            </a:r>
            <a:r>
              <a:rPr lang="en-US" sz="2000" dirty="0" err="1">
                <a:solidFill>
                  <a:schemeClr val="bg1"/>
                </a:solidFill>
                <a:latin typeface="Gotham Light" pitchFamily="2" charset="0"/>
              </a:rPr>
              <a:t>eleifend</a:t>
            </a:r>
            <a:r>
              <a:rPr lang="en-US" sz="2000" dirty="0">
                <a:solidFill>
                  <a:schemeClr val="bg1"/>
                </a:solidFill>
                <a:latin typeface="Gotham Light" pitchFamily="2" charset="0"/>
              </a:rPr>
              <a:t> cursus </a:t>
            </a:r>
            <a:r>
              <a:rPr lang="en-US" sz="2000" dirty="0" err="1">
                <a:solidFill>
                  <a:schemeClr val="bg1"/>
                </a:solidFill>
                <a:latin typeface="Gotham Light" pitchFamily="2" charset="0"/>
              </a:rPr>
              <a:t>velit</a:t>
            </a:r>
            <a:r>
              <a:rPr lang="en-US" sz="2000" dirty="0">
                <a:solidFill>
                  <a:schemeClr val="bg1"/>
                </a:solidFill>
                <a:latin typeface="Gotham Light" pitchFamily="2" charset="0"/>
              </a:rPr>
              <a:t> </a:t>
            </a:r>
            <a:r>
              <a:rPr lang="en-US" sz="2000" dirty="0" err="1">
                <a:solidFill>
                  <a:schemeClr val="bg1"/>
                </a:solidFill>
                <a:latin typeface="Gotham Light" pitchFamily="2" charset="0"/>
              </a:rPr>
              <a:t>quis</a:t>
            </a:r>
            <a:r>
              <a:rPr lang="en-US" sz="2000" dirty="0">
                <a:solidFill>
                  <a:schemeClr val="bg1"/>
                </a:solidFill>
                <a:latin typeface="Gotham Light" pitchFamily="2" charset="0"/>
              </a:rPr>
              <a:t>, </a:t>
            </a:r>
            <a:r>
              <a:rPr lang="en-US" sz="2000" dirty="0" err="1">
                <a:solidFill>
                  <a:schemeClr val="bg1"/>
                </a:solidFill>
                <a:latin typeface="Gotham Light" pitchFamily="2" charset="0"/>
              </a:rPr>
              <a:t>tristique</a:t>
            </a:r>
            <a:r>
              <a:rPr lang="en-US" sz="2000" dirty="0">
                <a:solidFill>
                  <a:schemeClr val="bg1"/>
                </a:solidFill>
                <a:latin typeface="Gotham Light" pitchFamily="2" charset="0"/>
              </a:rPr>
              <a:t> gravida magna. </a:t>
            </a:r>
            <a:r>
              <a:rPr lang="en-US" sz="2000" dirty="0" err="1">
                <a:solidFill>
                  <a:schemeClr val="bg1"/>
                </a:solidFill>
                <a:latin typeface="Gotham Light" pitchFamily="2" charset="0"/>
              </a:rPr>
              <a:t>Phasellus</a:t>
            </a:r>
            <a:r>
              <a:rPr lang="en-US" sz="2000" dirty="0">
                <a:solidFill>
                  <a:schemeClr val="bg1"/>
                </a:solidFill>
                <a:latin typeface="Gotham Light" pitchFamily="2" charset="0"/>
              </a:rPr>
              <a:t> </a:t>
            </a:r>
            <a:r>
              <a:rPr lang="en-US" sz="2000" dirty="0" err="1">
                <a:solidFill>
                  <a:schemeClr val="bg1"/>
                </a:solidFill>
                <a:latin typeface="Gotham Light" pitchFamily="2" charset="0"/>
              </a:rPr>
              <a:t>sagittis</a:t>
            </a:r>
            <a:r>
              <a:rPr lang="en-US" sz="2000" dirty="0">
                <a:solidFill>
                  <a:schemeClr val="bg1"/>
                </a:solidFill>
                <a:latin typeface="Gotham Light" pitchFamily="2" charset="0"/>
              </a:rPr>
              <a:t> diam </a:t>
            </a:r>
            <a:r>
              <a:rPr lang="en-US" sz="2000" dirty="0" err="1">
                <a:solidFill>
                  <a:schemeClr val="bg1"/>
                </a:solidFill>
                <a:latin typeface="Gotham Light" pitchFamily="2" charset="0"/>
              </a:rPr>
              <a:t>quis</a:t>
            </a:r>
            <a:r>
              <a:rPr lang="en-US" sz="2000" dirty="0">
                <a:solidFill>
                  <a:schemeClr val="bg1"/>
                </a:solidFill>
                <a:latin typeface="Gotham Light" pitchFamily="2" charset="0"/>
              </a:rPr>
              <a:t> </a:t>
            </a:r>
            <a:r>
              <a:rPr lang="en-US" sz="2000" dirty="0" err="1">
                <a:solidFill>
                  <a:schemeClr val="bg1"/>
                </a:solidFill>
                <a:latin typeface="Gotham Light" pitchFamily="2" charset="0"/>
              </a:rPr>
              <a:t>congue</a:t>
            </a:r>
            <a:r>
              <a:rPr lang="en-US" sz="2000" dirty="0">
                <a:solidFill>
                  <a:schemeClr val="bg1"/>
                </a:solidFill>
                <a:latin typeface="Gotham Light" pitchFamily="2" charset="0"/>
              </a:rPr>
              <a:t> </a:t>
            </a:r>
            <a:r>
              <a:rPr lang="en-US" sz="2000" dirty="0" err="1">
                <a:solidFill>
                  <a:schemeClr val="bg1"/>
                </a:solidFill>
                <a:latin typeface="Gotham Light" pitchFamily="2" charset="0"/>
              </a:rPr>
              <a:t>vehicula</a:t>
            </a:r>
            <a:r>
              <a:rPr lang="en-US" sz="2000" dirty="0">
                <a:solidFill>
                  <a:schemeClr val="bg1"/>
                </a:solidFill>
                <a:latin typeface="Gotham Light" pitchFamily="2" charset="0"/>
              </a:rPr>
              <a:t>. </a:t>
            </a:r>
            <a:r>
              <a:rPr lang="en-US" sz="2000" dirty="0" err="1">
                <a:solidFill>
                  <a:schemeClr val="bg1"/>
                </a:solidFill>
                <a:latin typeface="Gotham Light" pitchFamily="2" charset="0"/>
              </a:rPr>
              <a:t>Mauris</a:t>
            </a:r>
            <a:r>
              <a:rPr lang="en-US" sz="2000" dirty="0">
                <a:solidFill>
                  <a:schemeClr val="bg1"/>
                </a:solidFill>
                <a:latin typeface="Gotham Light" pitchFamily="2" charset="0"/>
              </a:rPr>
              <a:t> </a:t>
            </a:r>
            <a:r>
              <a:rPr lang="en-US" sz="2000" dirty="0" err="1">
                <a:solidFill>
                  <a:schemeClr val="bg1"/>
                </a:solidFill>
                <a:latin typeface="Gotham Light" pitchFamily="2" charset="0"/>
              </a:rPr>
              <a:t>eu</a:t>
            </a:r>
            <a:r>
              <a:rPr lang="en-US" sz="2000" dirty="0">
                <a:solidFill>
                  <a:schemeClr val="bg1"/>
                </a:solidFill>
                <a:latin typeface="Gotham Light" pitchFamily="2" charset="0"/>
              </a:rPr>
              <a:t> pulvinar </a:t>
            </a:r>
            <a:r>
              <a:rPr lang="en-US" sz="2000" dirty="0" err="1">
                <a:solidFill>
                  <a:schemeClr val="bg1"/>
                </a:solidFill>
                <a:latin typeface="Gotham Light" pitchFamily="2" charset="0"/>
              </a:rPr>
              <a:t>lectus</a:t>
            </a:r>
            <a:r>
              <a:rPr lang="en-US" sz="2000" dirty="0">
                <a:solidFill>
                  <a:schemeClr val="bg1"/>
                </a:solidFill>
                <a:latin typeface="Gotham Light" pitchFamily="2" charset="0"/>
              </a:rPr>
              <a:t>. In pulvinar </a:t>
            </a:r>
            <a:r>
              <a:rPr lang="en-US" sz="2000" dirty="0" err="1">
                <a:solidFill>
                  <a:schemeClr val="bg1"/>
                </a:solidFill>
                <a:latin typeface="Gotham Light" pitchFamily="2" charset="0"/>
              </a:rPr>
              <a:t>massa</a:t>
            </a:r>
            <a:r>
              <a:rPr lang="en-US" sz="2000" dirty="0">
                <a:solidFill>
                  <a:schemeClr val="bg1"/>
                </a:solidFill>
                <a:latin typeface="Gotham Light" pitchFamily="2" charset="0"/>
              </a:rPr>
              <a:t> sed </a:t>
            </a:r>
            <a:r>
              <a:rPr lang="en-US" sz="2000" dirty="0" err="1">
                <a:solidFill>
                  <a:schemeClr val="bg1"/>
                </a:solidFill>
                <a:latin typeface="Gotham Light" pitchFamily="2" charset="0"/>
              </a:rPr>
              <a:t>felis</a:t>
            </a:r>
            <a:r>
              <a:rPr lang="en-US" sz="2000" dirty="0">
                <a:solidFill>
                  <a:schemeClr val="bg1"/>
                </a:solidFill>
                <a:latin typeface="Gotham Light" pitchFamily="2" charset="0"/>
              </a:rPr>
              <a:t> dictum </a:t>
            </a:r>
            <a:r>
              <a:rPr lang="en-US" sz="2000" dirty="0" err="1">
                <a:solidFill>
                  <a:schemeClr val="bg1"/>
                </a:solidFill>
                <a:latin typeface="Gotham Light" pitchFamily="2" charset="0"/>
              </a:rPr>
              <a:t>placerat</a:t>
            </a:r>
            <a:r>
              <a:rPr lang="en-US" sz="2000" dirty="0">
                <a:solidFill>
                  <a:schemeClr val="bg1"/>
                </a:solidFill>
                <a:latin typeface="Gotham Light" pitchFamily="2" charset="0"/>
              </a:rPr>
              <a:t>. Proin </a:t>
            </a:r>
            <a:r>
              <a:rPr lang="en-US" sz="2000" dirty="0" err="1">
                <a:solidFill>
                  <a:schemeClr val="bg1"/>
                </a:solidFill>
                <a:latin typeface="Gotham Light" pitchFamily="2" charset="0"/>
              </a:rPr>
              <a:t>consequat</a:t>
            </a:r>
            <a:r>
              <a:rPr lang="en-US" sz="2000" dirty="0">
                <a:solidFill>
                  <a:schemeClr val="bg1"/>
                </a:solidFill>
                <a:latin typeface="Gotham Light" pitchFamily="2" charset="0"/>
              </a:rPr>
              <a:t> </a:t>
            </a:r>
            <a:r>
              <a:rPr lang="en-US" sz="2000" dirty="0" err="1">
                <a:solidFill>
                  <a:schemeClr val="bg1"/>
                </a:solidFill>
                <a:latin typeface="Gotham Light" pitchFamily="2" charset="0"/>
              </a:rPr>
              <a:t>ultrices</a:t>
            </a:r>
            <a:r>
              <a:rPr lang="en-US" sz="2000" dirty="0">
                <a:solidFill>
                  <a:schemeClr val="bg1"/>
                </a:solidFill>
                <a:latin typeface="Gotham Light" pitchFamily="2" charset="0"/>
              </a:rPr>
              <a:t> </a:t>
            </a:r>
            <a:r>
              <a:rPr lang="en-US" sz="2000" dirty="0" err="1">
                <a:solidFill>
                  <a:schemeClr val="bg1"/>
                </a:solidFill>
                <a:latin typeface="Gotham Light" pitchFamily="2" charset="0"/>
              </a:rPr>
              <a:t>finibus</a:t>
            </a:r>
            <a:r>
              <a:rPr lang="en-US" sz="2000" dirty="0">
                <a:solidFill>
                  <a:schemeClr val="bg1"/>
                </a:solidFill>
                <a:latin typeface="Gotham Light" pitchFamily="2" charset="0"/>
              </a:rPr>
              <a:t>. </a:t>
            </a:r>
            <a:r>
              <a:rPr lang="en-US" sz="2000" dirty="0" err="1">
                <a:solidFill>
                  <a:schemeClr val="bg1"/>
                </a:solidFill>
                <a:latin typeface="Gotham Light" pitchFamily="2" charset="0"/>
              </a:rPr>
              <a:t>Curabitur</a:t>
            </a:r>
            <a:r>
              <a:rPr lang="en-US" sz="2000" dirty="0">
                <a:solidFill>
                  <a:schemeClr val="bg1"/>
                </a:solidFill>
                <a:latin typeface="Gotham Light" pitchFamily="2" charset="0"/>
              </a:rPr>
              <a:t> </a:t>
            </a:r>
            <a:r>
              <a:rPr lang="en-US" sz="2000" dirty="0" err="1">
                <a:solidFill>
                  <a:schemeClr val="bg1"/>
                </a:solidFill>
                <a:latin typeface="Gotham Light" pitchFamily="2" charset="0"/>
              </a:rPr>
              <a:t>consectetur</a:t>
            </a:r>
            <a:r>
              <a:rPr lang="en-US" sz="2000" dirty="0">
                <a:solidFill>
                  <a:schemeClr val="bg1"/>
                </a:solidFill>
                <a:latin typeface="Gotham Light" pitchFamily="2" charset="0"/>
              </a:rPr>
              <a:t> lacinia </a:t>
            </a:r>
            <a:r>
              <a:rPr lang="en-US" sz="2000" dirty="0" err="1">
                <a:solidFill>
                  <a:schemeClr val="bg1"/>
                </a:solidFill>
                <a:latin typeface="Gotham Light" pitchFamily="2" charset="0"/>
              </a:rPr>
              <a:t>malesuada</a:t>
            </a:r>
            <a:r>
              <a:rPr lang="en-US" sz="2000" dirty="0">
                <a:solidFill>
                  <a:schemeClr val="bg1"/>
                </a:solidFill>
                <a:latin typeface="Gotham Light" pitchFamily="2" charset="0"/>
              </a:rPr>
              <a:t>. </a:t>
            </a:r>
            <a:r>
              <a:rPr lang="en-US" sz="2000" dirty="0" err="1">
                <a:solidFill>
                  <a:schemeClr val="bg1"/>
                </a:solidFill>
                <a:latin typeface="Gotham Light" pitchFamily="2" charset="0"/>
              </a:rPr>
              <a:t>Fusce</a:t>
            </a:r>
            <a:r>
              <a:rPr lang="en-US" sz="2000" dirty="0">
                <a:solidFill>
                  <a:schemeClr val="bg1"/>
                </a:solidFill>
                <a:latin typeface="Gotham Light" pitchFamily="2" charset="0"/>
              </a:rPr>
              <a:t> </a:t>
            </a:r>
            <a:r>
              <a:rPr lang="en-US" sz="2000" dirty="0" err="1">
                <a:solidFill>
                  <a:schemeClr val="bg1"/>
                </a:solidFill>
                <a:latin typeface="Gotham Light" pitchFamily="2" charset="0"/>
              </a:rPr>
              <a:t>tincidunt</a:t>
            </a:r>
            <a:r>
              <a:rPr lang="en-US" sz="2000" dirty="0">
                <a:solidFill>
                  <a:schemeClr val="bg1"/>
                </a:solidFill>
                <a:latin typeface="Gotham Light" pitchFamily="2" charset="0"/>
              </a:rPr>
              <a:t> eros non </a:t>
            </a:r>
            <a:r>
              <a:rPr lang="en-US" sz="2000" dirty="0" err="1">
                <a:solidFill>
                  <a:schemeClr val="bg1"/>
                </a:solidFill>
                <a:latin typeface="Gotham Light" pitchFamily="2" charset="0"/>
              </a:rPr>
              <a:t>sem</a:t>
            </a:r>
            <a:r>
              <a:rPr lang="en-US" sz="2000" dirty="0">
                <a:solidFill>
                  <a:schemeClr val="bg1"/>
                </a:solidFill>
                <a:latin typeface="Gotham Light" pitchFamily="2" charset="0"/>
              </a:rPr>
              <a:t> </a:t>
            </a:r>
            <a:r>
              <a:rPr lang="en-US" sz="2000" dirty="0" err="1">
                <a:solidFill>
                  <a:schemeClr val="bg1"/>
                </a:solidFill>
                <a:latin typeface="Gotham Light" pitchFamily="2" charset="0"/>
              </a:rPr>
              <a:t>facilisis</a:t>
            </a:r>
            <a:r>
              <a:rPr lang="en-US" sz="2000" dirty="0">
                <a:solidFill>
                  <a:schemeClr val="bg1"/>
                </a:solidFill>
                <a:latin typeface="Gotham Light" pitchFamily="2" charset="0"/>
              </a:rPr>
              <a:t> maximus. </a:t>
            </a:r>
            <a:r>
              <a:rPr lang="en-US" sz="2000" dirty="0" err="1">
                <a:solidFill>
                  <a:schemeClr val="bg1"/>
                </a:solidFill>
                <a:latin typeface="Gotham Light" pitchFamily="2" charset="0"/>
              </a:rPr>
              <a:t>Praesent</a:t>
            </a:r>
            <a:r>
              <a:rPr lang="en-US" sz="2000" dirty="0">
                <a:solidFill>
                  <a:schemeClr val="bg1"/>
                </a:solidFill>
                <a:latin typeface="Gotham Light" pitchFamily="2" charset="0"/>
              </a:rPr>
              <a:t> </a:t>
            </a:r>
            <a:r>
              <a:rPr lang="en-US" sz="2000" dirty="0" err="1">
                <a:solidFill>
                  <a:schemeClr val="bg1"/>
                </a:solidFill>
                <a:latin typeface="Gotham Light" pitchFamily="2" charset="0"/>
              </a:rPr>
              <a:t>bibendum</a:t>
            </a:r>
            <a:r>
              <a:rPr lang="en-US" sz="2000" dirty="0">
                <a:solidFill>
                  <a:schemeClr val="bg1"/>
                </a:solidFill>
                <a:latin typeface="Gotham Light" pitchFamily="2" charset="0"/>
              </a:rPr>
              <a:t>, </a:t>
            </a:r>
            <a:r>
              <a:rPr lang="en-US" sz="2000" dirty="0" err="1">
                <a:solidFill>
                  <a:schemeClr val="bg1"/>
                </a:solidFill>
                <a:latin typeface="Gotham Light" pitchFamily="2" charset="0"/>
              </a:rPr>
              <a:t>mauris</a:t>
            </a:r>
            <a:r>
              <a:rPr lang="en-US" sz="2000" dirty="0">
                <a:solidFill>
                  <a:schemeClr val="bg1"/>
                </a:solidFill>
                <a:latin typeface="Gotham Light" pitchFamily="2" charset="0"/>
              </a:rPr>
              <a:t> </a:t>
            </a:r>
            <a:r>
              <a:rPr lang="en-US" sz="2000" dirty="0" err="1">
                <a:solidFill>
                  <a:schemeClr val="bg1"/>
                </a:solidFill>
                <a:latin typeface="Gotham Light" pitchFamily="2" charset="0"/>
              </a:rPr>
              <a:t>nec</a:t>
            </a:r>
            <a:r>
              <a:rPr lang="en-US" sz="2000" dirty="0">
                <a:solidFill>
                  <a:schemeClr val="bg1"/>
                </a:solidFill>
                <a:latin typeface="Gotham Light" pitchFamily="2" charset="0"/>
              </a:rPr>
              <a:t> </a:t>
            </a:r>
            <a:r>
              <a:rPr lang="en-US" sz="2000" dirty="0" err="1">
                <a:solidFill>
                  <a:schemeClr val="bg1"/>
                </a:solidFill>
                <a:latin typeface="Gotham Light" pitchFamily="2" charset="0"/>
              </a:rPr>
              <a:t>laoreet</a:t>
            </a:r>
            <a:r>
              <a:rPr lang="en-US" sz="2000" dirty="0">
                <a:solidFill>
                  <a:schemeClr val="bg1"/>
                </a:solidFill>
                <a:latin typeface="Gotham Light" pitchFamily="2" charset="0"/>
              </a:rPr>
              <a:t> </a:t>
            </a:r>
            <a:r>
              <a:rPr lang="en-US" sz="2000" dirty="0" err="1">
                <a:solidFill>
                  <a:schemeClr val="bg1"/>
                </a:solidFill>
                <a:latin typeface="Gotham Light" pitchFamily="2" charset="0"/>
              </a:rPr>
              <a:t>vehicula</a:t>
            </a:r>
            <a:r>
              <a:rPr lang="en-US" sz="2000" dirty="0">
                <a:solidFill>
                  <a:schemeClr val="bg1"/>
                </a:solidFill>
                <a:latin typeface="Gotham Light" pitchFamily="2" charset="0"/>
              </a:rPr>
              <a:t>, </a:t>
            </a:r>
            <a:r>
              <a:rPr lang="en-US" sz="2000" dirty="0" err="1">
                <a:solidFill>
                  <a:schemeClr val="bg1"/>
                </a:solidFill>
                <a:latin typeface="Gotham Light" pitchFamily="2" charset="0"/>
              </a:rPr>
              <a:t>arcu</a:t>
            </a:r>
            <a:r>
              <a:rPr lang="en-US" sz="2000" dirty="0">
                <a:solidFill>
                  <a:schemeClr val="bg1"/>
                </a:solidFill>
                <a:latin typeface="Gotham Light" pitchFamily="2" charset="0"/>
              </a:rPr>
              <a:t> dolor </a:t>
            </a:r>
            <a:r>
              <a:rPr lang="en-US" sz="2000" dirty="0" err="1">
                <a:solidFill>
                  <a:schemeClr val="bg1"/>
                </a:solidFill>
                <a:latin typeface="Gotham Light" pitchFamily="2" charset="0"/>
              </a:rPr>
              <a:t>rhoncus</a:t>
            </a:r>
            <a:r>
              <a:rPr lang="en-US" sz="2000" dirty="0">
                <a:solidFill>
                  <a:schemeClr val="bg1"/>
                </a:solidFill>
                <a:latin typeface="Gotham Light" pitchFamily="2" charset="0"/>
              </a:rPr>
              <a:t> </a:t>
            </a:r>
            <a:r>
              <a:rPr lang="en-US" sz="2000" dirty="0" err="1">
                <a:solidFill>
                  <a:schemeClr val="bg1"/>
                </a:solidFill>
                <a:latin typeface="Gotham Light" pitchFamily="2" charset="0"/>
              </a:rPr>
              <a:t>tortor</a:t>
            </a:r>
            <a:r>
              <a:rPr lang="en-US" sz="2000" dirty="0">
                <a:solidFill>
                  <a:schemeClr val="bg1"/>
                </a:solidFill>
                <a:latin typeface="Gotham Light" pitchFamily="2" charset="0"/>
              </a:rPr>
              <a:t>, non </a:t>
            </a:r>
            <a:r>
              <a:rPr lang="en-US" sz="2000" dirty="0" err="1">
                <a:solidFill>
                  <a:schemeClr val="bg1"/>
                </a:solidFill>
                <a:latin typeface="Gotham Light" pitchFamily="2" charset="0"/>
              </a:rPr>
              <a:t>ultricies</a:t>
            </a:r>
            <a:r>
              <a:rPr lang="en-US" sz="2000" dirty="0">
                <a:solidFill>
                  <a:schemeClr val="bg1"/>
                </a:solidFill>
                <a:latin typeface="Gotham Light" pitchFamily="2" charset="0"/>
              </a:rPr>
              <a:t> </a:t>
            </a:r>
            <a:r>
              <a:rPr lang="en-US" sz="2000" dirty="0" err="1">
                <a:solidFill>
                  <a:schemeClr val="bg1"/>
                </a:solidFill>
                <a:latin typeface="Gotham Light" pitchFamily="2" charset="0"/>
              </a:rPr>
              <a:t>neque</a:t>
            </a:r>
            <a:r>
              <a:rPr lang="en-US" sz="2000" dirty="0">
                <a:solidFill>
                  <a:schemeClr val="bg1"/>
                </a:solidFill>
                <a:latin typeface="Gotham Light" pitchFamily="2" charset="0"/>
              </a:rPr>
              <a:t> </a:t>
            </a:r>
            <a:r>
              <a:rPr lang="en-US" sz="2000" dirty="0" err="1">
                <a:solidFill>
                  <a:schemeClr val="bg1"/>
                </a:solidFill>
                <a:latin typeface="Gotham Light" pitchFamily="2" charset="0"/>
              </a:rPr>
              <a:t>enim</a:t>
            </a:r>
            <a:r>
              <a:rPr lang="en-US" sz="2000" dirty="0">
                <a:solidFill>
                  <a:schemeClr val="bg1"/>
                </a:solidFill>
                <a:latin typeface="Gotham Light" pitchFamily="2" charset="0"/>
              </a:rPr>
              <a:t> gravida </a:t>
            </a:r>
            <a:r>
              <a:rPr lang="en-US" sz="2000" dirty="0" err="1">
                <a:solidFill>
                  <a:schemeClr val="bg1"/>
                </a:solidFill>
                <a:latin typeface="Gotham Light" pitchFamily="2" charset="0"/>
              </a:rPr>
              <a:t>elit</a:t>
            </a:r>
            <a:r>
              <a:rPr lang="en-US" sz="2000" dirty="0">
                <a:solidFill>
                  <a:schemeClr val="bg1"/>
                </a:solidFill>
                <a:latin typeface="Gotham Light" pitchFamily="2" charset="0"/>
              </a:rPr>
              <a:t>.</a:t>
            </a:r>
          </a:p>
        </p:txBody>
      </p:sp>
    </p:spTree>
    <p:extLst>
      <p:ext uri="{BB962C8B-B14F-4D97-AF65-F5344CB8AC3E}">
        <p14:creationId xmlns:p14="http://schemas.microsoft.com/office/powerpoint/2010/main" val="3971133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ing with Bullet Points">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986F1C24-EC08-AB9A-0679-C53BE910D91C}"/>
              </a:ext>
            </a:extLst>
          </p:cNvPr>
          <p:cNvSpPr>
            <a:spLocks noGrp="1"/>
          </p:cNvSpPr>
          <p:nvPr>
            <p:ph type="ctrTitle" hasCustomPrompt="1"/>
          </p:nvPr>
        </p:nvSpPr>
        <p:spPr>
          <a:xfrm>
            <a:off x="534297" y="1163892"/>
            <a:ext cx="10093324" cy="469779"/>
          </a:xfrm>
          <a:prstGeom prst="rect">
            <a:avLst/>
          </a:prstGeom>
        </p:spPr>
        <p:txBody>
          <a:bodyPr anchor="t"/>
          <a:lstStyle>
            <a:lvl1pPr algn="l">
              <a:defRPr sz="2800" b="1" i="0">
                <a:solidFill>
                  <a:schemeClr val="bg1"/>
                </a:solidFill>
                <a:latin typeface="Gotham Black" pitchFamily="2" charset="0"/>
              </a:defRPr>
            </a:lvl1pPr>
          </a:lstStyle>
          <a:p>
            <a:r>
              <a:rPr lang="en-GB" dirty="0"/>
              <a:t>Here’s a bold heading:</a:t>
            </a:r>
            <a:endParaRPr lang="en-US" dirty="0"/>
          </a:p>
        </p:txBody>
      </p:sp>
      <p:sp>
        <p:nvSpPr>
          <p:cNvPr id="5" name="Text Placeholder 4">
            <a:extLst>
              <a:ext uri="{FF2B5EF4-FFF2-40B4-BE49-F238E27FC236}">
                <a16:creationId xmlns:a16="http://schemas.microsoft.com/office/drawing/2014/main" id="{E0FE8978-DB9E-3207-CCDA-198AB4E66A42}"/>
              </a:ext>
            </a:extLst>
          </p:cNvPr>
          <p:cNvSpPr>
            <a:spLocks noGrp="1"/>
          </p:cNvSpPr>
          <p:nvPr>
            <p:ph type="body" sz="quarter" idx="10" hasCustomPrompt="1"/>
          </p:nvPr>
        </p:nvSpPr>
        <p:spPr>
          <a:xfrm>
            <a:off x="534296" y="2014880"/>
            <a:ext cx="10721975" cy="3593040"/>
          </a:xfrm>
          <a:prstGeom prst="rect">
            <a:avLst/>
          </a:prstGeom>
        </p:spPr>
        <p:txBody>
          <a:bodyPr/>
          <a:lstStyle>
            <a:lvl1pPr marL="0" indent="0">
              <a:lnSpc>
                <a:spcPct val="100000"/>
              </a:lnSpc>
              <a:spcBef>
                <a:spcPts val="0"/>
              </a:spcBef>
              <a:buFont typeface="Arial" panose="020B0604020202020204" pitchFamily="34" charset="0"/>
              <a:buNone/>
              <a:defRPr sz="2400" b="0" i="0">
                <a:solidFill>
                  <a:schemeClr val="bg1"/>
                </a:solidFill>
                <a:latin typeface="Gotham Light" pitchFamily="2" charset="0"/>
              </a:defRPr>
            </a:lvl1pPr>
          </a:lstStyle>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b="0" i="0" dirty="0">
                <a:latin typeface="Gotham Light" pitchFamily="2" charset="0"/>
              </a:rPr>
              <a:t>And here are some dot points that support the bold heading,</a:t>
            </a: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b="0" i="0" dirty="0">
                <a:latin typeface="Gotham Light" pitchFamily="2" charset="0"/>
              </a:rPr>
              <a:t>With another dot point,</a:t>
            </a: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b="0" i="0" dirty="0">
                <a:latin typeface="Gotham Light" pitchFamily="2" charset="0"/>
              </a:rPr>
              <a:t>And so on, you get the gist.</a:t>
            </a: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b="0" i="0" dirty="0">
                <a:latin typeface="Gotham Light" pitchFamily="2" charset="0"/>
              </a:rPr>
              <a:t>The possibilities are endless.</a:t>
            </a: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400" b="0" i="0" dirty="0">
              <a:latin typeface="Gotham Light" pitchFamily="2" charset="0"/>
            </a:endParaRP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dirty="0"/>
          </a:p>
        </p:txBody>
      </p:sp>
    </p:spTree>
    <p:extLst>
      <p:ext uri="{BB962C8B-B14F-4D97-AF65-F5344CB8AC3E}">
        <p14:creationId xmlns:p14="http://schemas.microsoft.com/office/powerpoint/2010/main" val="4863218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hort Bible Vers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986F1C24-EC08-AB9A-0679-C53BE910D91C}"/>
              </a:ext>
            </a:extLst>
          </p:cNvPr>
          <p:cNvSpPr>
            <a:spLocks noGrp="1"/>
          </p:cNvSpPr>
          <p:nvPr>
            <p:ph type="ctrTitle" hasCustomPrompt="1"/>
          </p:nvPr>
        </p:nvSpPr>
        <p:spPr>
          <a:xfrm>
            <a:off x="534295" y="1163893"/>
            <a:ext cx="10093325" cy="361452"/>
          </a:xfrm>
          <a:prstGeom prst="rect">
            <a:avLst/>
          </a:prstGeom>
        </p:spPr>
        <p:txBody>
          <a:bodyPr anchor="t"/>
          <a:lstStyle>
            <a:lvl1pPr algn="l">
              <a:defRPr sz="2000" b="0" i="0">
                <a:solidFill>
                  <a:schemeClr val="bg1"/>
                </a:solidFill>
                <a:latin typeface="Gotham Light" pitchFamily="2" charset="0"/>
              </a:defRPr>
            </a:lvl1pPr>
          </a:lstStyle>
          <a:p>
            <a:r>
              <a:rPr lang="en-US" sz="2000" dirty="0">
                <a:solidFill>
                  <a:schemeClr val="bg1"/>
                </a:solidFill>
                <a:latin typeface="Gotham Light" pitchFamily="2" charset="0"/>
              </a:rPr>
              <a:t>MATTHEW 22:37 (NIV)</a:t>
            </a:r>
          </a:p>
        </p:txBody>
      </p:sp>
      <p:sp>
        <p:nvSpPr>
          <p:cNvPr id="15" name="Text Placeholder 14">
            <a:extLst>
              <a:ext uri="{FF2B5EF4-FFF2-40B4-BE49-F238E27FC236}">
                <a16:creationId xmlns:a16="http://schemas.microsoft.com/office/drawing/2014/main" id="{1310C30B-0575-1589-8025-8609F91206A0}"/>
              </a:ext>
            </a:extLst>
          </p:cNvPr>
          <p:cNvSpPr>
            <a:spLocks noGrp="1"/>
          </p:cNvSpPr>
          <p:nvPr>
            <p:ph type="body" sz="quarter" idx="10" hasCustomPrompt="1"/>
          </p:nvPr>
        </p:nvSpPr>
        <p:spPr>
          <a:xfrm>
            <a:off x="534296" y="1816894"/>
            <a:ext cx="10093325" cy="3224212"/>
          </a:xfrm>
          <a:prstGeom prst="rect">
            <a:avLst/>
          </a:prstGeom>
        </p:spPr>
        <p:txBody>
          <a:bodyPr/>
          <a:lstStyle>
            <a:lvl1pPr marL="0" indent="0">
              <a:buNone/>
              <a:defRPr sz="4000" b="0" i="0">
                <a:solidFill>
                  <a:schemeClr val="bg1"/>
                </a:solidFill>
                <a:latin typeface="Gotham Light" pitchFamily="2" charset="0"/>
              </a:defRPr>
            </a:lvl1pPr>
          </a:lstStyle>
          <a:p>
            <a:r>
              <a:rPr lang="en-US" sz="4000" dirty="0">
                <a:solidFill>
                  <a:schemeClr val="bg1"/>
                </a:solidFill>
                <a:latin typeface="Gotham Light" pitchFamily="2" charset="0"/>
              </a:rPr>
              <a:t>Jesus replied: “Love the Lord your God with all your heart and with all your soul and with all your mind”.</a:t>
            </a:r>
          </a:p>
        </p:txBody>
      </p:sp>
    </p:spTree>
    <p:extLst>
      <p:ext uri="{BB962C8B-B14F-4D97-AF65-F5344CB8AC3E}">
        <p14:creationId xmlns:p14="http://schemas.microsoft.com/office/powerpoint/2010/main" val="1806987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ong Bible Vers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986F1C24-EC08-AB9A-0679-C53BE910D91C}"/>
              </a:ext>
            </a:extLst>
          </p:cNvPr>
          <p:cNvSpPr>
            <a:spLocks noGrp="1"/>
          </p:cNvSpPr>
          <p:nvPr>
            <p:ph type="ctrTitle" hasCustomPrompt="1"/>
          </p:nvPr>
        </p:nvSpPr>
        <p:spPr>
          <a:xfrm>
            <a:off x="534296" y="1163892"/>
            <a:ext cx="10093325" cy="361452"/>
          </a:xfrm>
          <a:prstGeom prst="rect">
            <a:avLst/>
          </a:prstGeom>
        </p:spPr>
        <p:txBody>
          <a:bodyPr anchor="t"/>
          <a:lstStyle>
            <a:lvl1pPr algn="l">
              <a:defRPr sz="2000" b="0" i="0">
                <a:solidFill>
                  <a:schemeClr val="bg1"/>
                </a:solidFill>
                <a:latin typeface="Gotham Light" pitchFamily="2" charset="0"/>
              </a:defRPr>
            </a:lvl1pPr>
          </a:lstStyle>
          <a:p>
            <a:r>
              <a:rPr lang="en-US" sz="2000" dirty="0">
                <a:solidFill>
                  <a:schemeClr val="bg1"/>
                </a:solidFill>
                <a:latin typeface="Gotham Light" pitchFamily="2" charset="0"/>
              </a:rPr>
              <a:t>1 CORINTHIANS 12:12-19 (NIV)</a:t>
            </a:r>
          </a:p>
        </p:txBody>
      </p:sp>
      <p:sp>
        <p:nvSpPr>
          <p:cNvPr id="2" name="Text Placeholder 3">
            <a:extLst>
              <a:ext uri="{FF2B5EF4-FFF2-40B4-BE49-F238E27FC236}">
                <a16:creationId xmlns:a16="http://schemas.microsoft.com/office/drawing/2014/main" id="{1F00B4AB-AB3F-FB27-0086-ACB77A9766A4}"/>
              </a:ext>
            </a:extLst>
          </p:cNvPr>
          <p:cNvSpPr>
            <a:spLocks noGrp="1"/>
          </p:cNvSpPr>
          <p:nvPr>
            <p:ph type="body" sz="quarter" idx="10" hasCustomPrompt="1"/>
          </p:nvPr>
        </p:nvSpPr>
        <p:spPr>
          <a:xfrm>
            <a:off x="534296" y="1887794"/>
            <a:ext cx="10618787" cy="349491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b="0" i="0">
                <a:solidFill>
                  <a:schemeClr val="bg1"/>
                </a:solidFill>
                <a:latin typeface="Gotham Light" pitchFamily="2" charset="0"/>
              </a:defRPr>
            </a:lvl1pPr>
          </a:lstStyle>
          <a:p>
            <a:pPr algn="l"/>
            <a:r>
              <a:rPr lang="en-US" sz="2000" dirty="0">
                <a:solidFill>
                  <a:schemeClr val="bg1"/>
                </a:solidFill>
                <a:latin typeface="Gotham Light" pitchFamily="2" charset="0"/>
              </a:rPr>
              <a:t>Just as a body, though one, has many parts, but all its many parts form one body, so it is with Christ. For we were all baptized by one Spirit so as to form one body—whether Jews or Gentiles, slave or free—and we were all given the one Spirit to drink. Even so the body is not made up of one part but of many.</a:t>
            </a:r>
          </a:p>
          <a:p>
            <a:pPr algn="l"/>
            <a:r>
              <a:rPr lang="en-US" sz="2000" dirty="0">
                <a:solidFill>
                  <a:schemeClr val="bg1"/>
                </a:solidFill>
                <a:latin typeface="Gotham Light" pitchFamily="2" charset="0"/>
              </a:rPr>
              <a:t>Now if the foot should say, “Because I am not a hand, I do not belong to the body,” it would not for that reason stop being part of the body. And if the ear should say, “Because I am not an eye, I do not belong to the body,” it would not for that reason stop being part of the body. If the whole body were an eye, where would the sense of hearing be? If the whole body were an ear, where would the sense of smell be? But in fact God has placed the parts in the body, every one of them, just as he wanted them to be. If they were all one part, where would the body be? As it is, there are many parts, but one body.</a:t>
            </a:r>
          </a:p>
          <a:p>
            <a:pPr algn="l"/>
            <a:endParaRPr lang="en-US" sz="2000" dirty="0">
              <a:solidFill>
                <a:schemeClr val="bg1"/>
              </a:solidFill>
              <a:latin typeface="Gotham Light" pitchFamily="2" charset="0"/>
            </a:endParaRPr>
          </a:p>
        </p:txBody>
      </p:sp>
    </p:spTree>
    <p:extLst>
      <p:ext uri="{BB962C8B-B14F-4D97-AF65-F5344CB8AC3E}">
        <p14:creationId xmlns:p14="http://schemas.microsoft.com/office/powerpoint/2010/main" val="2348426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F29DE-3293-A481-AB19-7C73F0665907}"/>
              </a:ext>
            </a:extLst>
          </p:cNvPr>
          <p:cNvSpPr>
            <a:spLocks noGrp="1"/>
          </p:cNvSpPr>
          <p:nvPr>
            <p:ph type="ctrTitle" hasCustomPrompt="1"/>
          </p:nvPr>
        </p:nvSpPr>
        <p:spPr>
          <a:xfrm>
            <a:off x="1524000" y="2399938"/>
            <a:ext cx="9144000" cy="2058124"/>
          </a:xfrm>
          <a:prstGeom prst="rect">
            <a:avLst/>
          </a:prstGeom>
        </p:spPr>
        <p:txBody>
          <a:bodyPr anchor="ctr"/>
          <a:lstStyle>
            <a:lvl1pPr algn="ctr">
              <a:defRPr sz="5400" b="1" i="0">
                <a:solidFill>
                  <a:srgbClr val="0042BF"/>
                </a:solidFill>
                <a:latin typeface="Gotham Black" pitchFamily="2" charset="0"/>
              </a:defRPr>
            </a:lvl1pPr>
          </a:lstStyle>
          <a:p>
            <a:r>
              <a:rPr lang="en-GB" dirty="0"/>
              <a:t>DOCUMENT TITLE</a:t>
            </a:r>
            <a:endParaRPr lang="en-US" dirty="0"/>
          </a:p>
        </p:txBody>
      </p:sp>
    </p:spTree>
    <p:extLst>
      <p:ext uri="{BB962C8B-B14F-4D97-AF65-F5344CB8AC3E}">
        <p14:creationId xmlns:p14="http://schemas.microsoft.com/office/powerpoint/2010/main" val="2451831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mall Title with Large Description">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986F1C24-EC08-AB9A-0679-C53BE910D91C}"/>
              </a:ext>
            </a:extLst>
          </p:cNvPr>
          <p:cNvSpPr>
            <a:spLocks noGrp="1"/>
          </p:cNvSpPr>
          <p:nvPr>
            <p:ph type="ctrTitle" hasCustomPrompt="1"/>
          </p:nvPr>
        </p:nvSpPr>
        <p:spPr>
          <a:xfrm>
            <a:off x="534296" y="1163893"/>
            <a:ext cx="10093324" cy="361452"/>
          </a:xfrm>
          <a:prstGeom prst="rect">
            <a:avLst/>
          </a:prstGeom>
        </p:spPr>
        <p:txBody>
          <a:bodyPr anchor="t"/>
          <a:lstStyle>
            <a:lvl1pPr algn="l">
              <a:defRPr sz="2000" b="0" i="0">
                <a:solidFill>
                  <a:srgbClr val="0042BF"/>
                </a:solidFill>
                <a:latin typeface="Gotham Light" pitchFamily="2" charset="0"/>
              </a:defRPr>
            </a:lvl1pPr>
          </a:lstStyle>
          <a:p>
            <a:r>
              <a:rPr lang="en-GB" dirty="0"/>
              <a:t>Document Title</a:t>
            </a:r>
            <a:endParaRPr lang="en-US" dirty="0"/>
          </a:p>
        </p:txBody>
      </p:sp>
      <p:sp>
        <p:nvSpPr>
          <p:cNvPr id="15" name="Text Placeholder 14">
            <a:extLst>
              <a:ext uri="{FF2B5EF4-FFF2-40B4-BE49-F238E27FC236}">
                <a16:creationId xmlns:a16="http://schemas.microsoft.com/office/drawing/2014/main" id="{1310C30B-0575-1589-8025-8609F91206A0}"/>
              </a:ext>
            </a:extLst>
          </p:cNvPr>
          <p:cNvSpPr>
            <a:spLocks noGrp="1"/>
          </p:cNvSpPr>
          <p:nvPr>
            <p:ph type="body" sz="quarter" idx="10" hasCustomPrompt="1"/>
          </p:nvPr>
        </p:nvSpPr>
        <p:spPr>
          <a:xfrm>
            <a:off x="534296" y="1816894"/>
            <a:ext cx="10093325" cy="3224212"/>
          </a:xfrm>
          <a:prstGeom prst="rect">
            <a:avLst/>
          </a:prstGeom>
        </p:spPr>
        <p:txBody>
          <a:bodyPr/>
          <a:lstStyle>
            <a:lvl1pPr marL="0" indent="0">
              <a:buNone/>
              <a:defRPr sz="4000" b="0" i="0">
                <a:solidFill>
                  <a:srgbClr val="0042BF"/>
                </a:solidFill>
                <a:latin typeface="Gotham Light" pitchFamily="2" charset="0"/>
              </a:defRPr>
            </a:lvl1pPr>
          </a:lstStyle>
          <a:p>
            <a:pPr lvl="0"/>
            <a:r>
              <a:rPr lang="en-US" sz="4000" b="0" i="0" dirty="0">
                <a:latin typeface="Gotham Light" pitchFamily="2" charset="0"/>
              </a:rPr>
              <a:t>A short description could go here.</a:t>
            </a:r>
            <a:endParaRPr lang="en-US" dirty="0"/>
          </a:p>
        </p:txBody>
      </p:sp>
    </p:spTree>
    <p:extLst>
      <p:ext uri="{BB962C8B-B14F-4D97-AF65-F5344CB8AC3E}">
        <p14:creationId xmlns:p14="http://schemas.microsoft.com/office/powerpoint/2010/main" val="3236309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rge Title with Small Description">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986F1C24-EC08-AB9A-0679-C53BE910D91C}"/>
              </a:ext>
            </a:extLst>
          </p:cNvPr>
          <p:cNvSpPr>
            <a:spLocks noGrp="1"/>
          </p:cNvSpPr>
          <p:nvPr>
            <p:ph type="ctrTitle" hasCustomPrompt="1"/>
          </p:nvPr>
        </p:nvSpPr>
        <p:spPr>
          <a:xfrm>
            <a:off x="534296" y="1163892"/>
            <a:ext cx="10093324" cy="469779"/>
          </a:xfrm>
          <a:prstGeom prst="rect">
            <a:avLst/>
          </a:prstGeom>
        </p:spPr>
        <p:txBody>
          <a:bodyPr anchor="t"/>
          <a:lstStyle>
            <a:lvl1pPr algn="l">
              <a:defRPr sz="2800" b="1" i="0">
                <a:solidFill>
                  <a:srgbClr val="0042BF"/>
                </a:solidFill>
                <a:latin typeface="Gotham Black" pitchFamily="2" charset="0"/>
              </a:defRPr>
            </a:lvl1pPr>
          </a:lstStyle>
          <a:p>
            <a:r>
              <a:rPr lang="en-GB" dirty="0"/>
              <a:t>Large heading could go here</a:t>
            </a:r>
            <a:endParaRPr lang="en-US" dirty="0"/>
          </a:p>
        </p:txBody>
      </p:sp>
      <p:sp>
        <p:nvSpPr>
          <p:cNvPr id="3" name="Text Placeholder 2">
            <a:extLst>
              <a:ext uri="{FF2B5EF4-FFF2-40B4-BE49-F238E27FC236}">
                <a16:creationId xmlns:a16="http://schemas.microsoft.com/office/drawing/2014/main" id="{7304055B-8757-0D9E-B6B8-E7DD62384C97}"/>
              </a:ext>
            </a:extLst>
          </p:cNvPr>
          <p:cNvSpPr>
            <a:spLocks noGrp="1"/>
          </p:cNvSpPr>
          <p:nvPr>
            <p:ph type="body" sz="quarter" idx="11" hasCustomPrompt="1"/>
          </p:nvPr>
        </p:nvSpPr>
        <p:spPr>
          <a:xfrm>
            <a:off x="534987" y="1981093"/>
            <a:ext cx="10618787" cy="3638549"/>
          </a:xfrm>
          <a:prstGeom prst="rect">
            <a:avLst/>
          </a:prstGeom>
        </p:spPr>
        <p:txBody>
          <a:bodyPr/>
          <a:lstStyle>
            <a:lvl1pPr marL="0" indent="0">
              <a:buNone/>
              <a:defRPr sz="2000" b="0" i="0">
                <a:solidFill>
                  <a:srgbClr val="0042BF"/>
                </a:solidFill>
                <a:latin typeface="Gotham Light" pitchFamily="2"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b="0" i="0" dirty="0">
                <a:latin typeface="Gotham Light" pitchFamily="2" charset="0"/>
              </a:rPr>
              <a:t>With lots of small body copy here, a.k.a. paragraph text. Here’s some lorem ipsum to show you what I mean.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b="0" i="0" dirty="0">
                <a:latin typeface="Gotham Light" pitchFamily="2" charset="0"/>
              </a:rPr>
              <a:t>Lorem ipsum dolor sit </a:t>
            </a:r>
            <a:r>
              <a:rPr lang="en-US" sz="2000" b="0" i="0" dirty="0" err="1">
                <a:latin typeface="Gotham Light" pitchFamily="2" charset="0"/>
              </a:rPr>
              <a:t>amet</a:t>
            </a:r>
            <a:r>
              <a:rPr lang="en-US" sz="2000" b="0" i="0" dirty="0">
                <a:latin typeface="Gotham Light" pitchFamily="2" charset="0"/>
              </a:rPr>
              <a:t>, </a:t>
            </a:r>
            <a:r>
              <a:rPr lang="en-US" sz="2000" b="0" i="0" dirty="0" err="1">
                <a:latin typeface="Gotham Light" pitchFamily="2" charset="0"/>
              </a:rPr>
              <a:t>consectetur</a:t>
            </a:r>
            <a:r>
              <a:rPr lang="en-US" sz="2000" b="0" i="0" dirty="0">
                <a:latin typeface="Gotham Light" pitchFamily="2" charset="0"/>
              </a:rPr>
              <a:t> </a:t>
            </a:r>
            <a:r>
              <a:rPr lang="en-US" sz="2000" b="0" i="0" dirty="0" err="1">
                <a:latin typeface="Gotham Light" pitchFamily="2" charset="0"/>
              </a:rPr>
              <a:t>adipiscing</a:t>
            </a:r>
            <a:r>
              <a:rPr lang="en-US" sz="2000" b="0" i="0" dirty="0">
                <a:latin typeface="Gotham Light" pitchFamily="2" charset="0"/>
              </a:rPr>
              <a:t> </a:t>
            </a:r>
            <a:r>
              <a:rPr lang="en-US" sz="2000" b="0" i="0" dirty="0" err="1">
                <a:latin typeface="Gotham Light" pitchFamily="2" charset="0"/>
              </a:rPr>
              <a:t>elit</a:t>
            </a:r>
            <a:r>
              <a:rPr lang="en-US" sz="2000" b="0" i="0" dirty="0">
                <a:latin typeface="Gotham Light" pitchFamily="2" charset="0"/>
              </a:rPr>
              <a:t>. Sed semper </a:t>
            </a:r>
            <a:r>
              <a:rPr lang="en-US" sz="2000" b="0" i="0" dirty="0" err="1">
                <a:latin typeface="Gotham Light" pitchFamily="2" charset="0"/>
              </a:rPr>
              <a:t>mollis</a:t>
            </a:r>
            <a:r>
              <a:rPr lang="en-US" sz="2000" b="0" i="0" dirty="0">
                <a:latin typeface="Gotham Light" pitchFamily="2" charset="0"/>
              </a:rPr>
              <a:t> mi </a:t>
            </a:r>
            <a:r>
              <a:rPr lang="en-US" sz="2000" b="0" i="0" dirty="0" err="1">
                <a:latin typeface="Gotham Light" pitchFamily="2" charset="0"/>
              </a:rPr>
              <a:t>eu</a:t>
            </a:r>
            <a:r>
              <a:rPr lang="en-US" sz="2000" b="0" i="0" dirty="0">
                <a:latin typeface="Gotham Light" pitchFamily="2" charset="0"/>
              </a:rPr>
              <a:t> </a:t>
            </a:r>
            <a:r>
              <a:rPr lang="en-US" sz="2000" b="0" i="0" dirty="0" err="1">
                <a:latin typeface="Gotham Light" pitchFamily="2" charset="0"/>
              </a:rPr>
              <a:t>finibus</a:t>
            </a:r>
            <a:r>
              <a:rPr lang="en-US" sz="2000" b="0" i="0" dirty="0">
                <a:latin typeface="Gotham Light" pitchFamily="2" charset="0"/>
              </a:rPr>
              <a:t>. Proin </a:t>
            </a:r>
            <a:r>
              <a:rPr lang="en-US" sz="2000" b="0" i="0" dirty="0" err="1">
                <a:latin typeface="Gotham Light" pitchFamily="2" charset="0"/>
              </a:rPr>
              <a:t>augue</a:t>
            </a:r>
            <a:r>
              <a:rPr lang="en-US" sz="2000" b="0" i="0" dirty="0">
                <a:latin typeface="Gotham Light" pitchFamily="2" charset="0"/>
              </a:rPr>
              <a:t> </a:t>
            </a:r>
            <a:r>
              <a:rPr lang="en-US" sz="2000" b="0" i="0" dirty="0" err="1">
                <a:latin typeface="Gotham Light" pitchFamily="2" charset="0"/>
              </a:rPr>
              <a:t>tellus</a:t>
            </a:r>
            <a:r>
              <a:rPr lang="en-US" sz="2000" b="0" i="0" dirty="0">
                <a:latin typeface="Gotham Light" pitchFamily="2" charset="0"/>
              </a:rPr>
              <a:t>, </a:t>
            </a:r>
            <a:r>
              <a:rPr lang="en-US" sz="2000" b="0" i="0" dirty="0" err="1">
                <a:latin typeface="Gotham Light" pitchFamily="2" charset="0"/>
              </a:rPr>
              <a:t>eleifend</a:t>
            </a:r>
            <a:r>
              <a:rPr lang="en-US" sz="2000" b="0" i="0" dirty="0">
                <a:latin typeface="Gotham Light" pitchFamily="2" charset="0"/>
              </a:rPr>
              <a:t> cursus </a:t>
            </a:r>
            <a:r>
              <a:rPr lang="en-US" sz="2000" b="0" i="0" dirty="0" err="1">
                <a:latin typeface="Gotham Light" pitchFamily="2" charset="0"/>
              </a:rPr>
              <a:t>velit</a:t>
            </a:r>
            <a:r>
              <a:rPr lang="en-US" sz="2000" b="0" i="0" dirty="0">
                <a:latin typeface="Gotham Light" pitchFamily="2" charset="0"/>
              </a:rPr>
              <a:t> </a:t>
            </a:r>
            <a:r>
              <a:rPr lang="en-US" sz="2000" b="0" i="0" dirty="0" err="1">
                <a:latin typeface="Gotham Light" pitchFamily="2" charset="0"/>
              </a:rPr>
              <a:t>quis</a:t>
            </a:r>
            <a:r>
              <a:rPr lang="en-US" sz="2000" b="0" i="0" dirty="0">
                <a:latin typeface="Gotham Light" pitchFamily="2" charset="0"/>
              </a:rPr>
              <a:t>, </a:t>
            </a:r>
            <a:r>
              <a:rPr lang="en-US" sz="2000" b="0" i="0" dirty="0" err="1">
                <a:latin typeface="Gotham Light" pitchFamily="2" charset="0"/>
              </a:rPr>
              <a:t>tristique</a:t>
            </a:r>
            <a:r>
              <a:rPr lang="en-US" sz="2000" b="0" i="0" dirty="0">
                <a:latin typeface="Gotham Light" pitchFamily="2" charset="0"/>
              </a:rPr>
              <a:t> gravida magna. </a:t>
            </a:r>
            <a:r>
              <a:rPr lang="en-US" sz="2000" b="0" i="0" dirty="0" err="1">
                <a:latin typeface="Gotham Light" pitchFamily="2" charset="0"/>
              </a:rPr>
              <a:t>Phasellus</a:t>
            </a:r>
            <a:r>
              <a:rPr lang="en-US" sz="2000" b="0" i="0" dirty="0">
                <a:latin typeface="Gotham Light" pitchFamily="2" charset="0"/>
              </a:rPr>
              <a:t> </a:t>
            </a:r>
            <a:r>
              <a:rPr lang="en-US" sz="2000" b="0" i="0" dirty="0" err="1">
                <a:latin typeface="Gotham Light" pitchFamily="2" charset="0"/>
              </a:rPr>
              <a:t>sagittis</a:t>
            </a:r>
            <a:r>
              <a:rPr lang="en-US" sz="2000" b="0" i="0" dirty="0">
                <a:latin typeface="Gotham Light" pitchFamily="2" charset="0"/>
              </a:rPr>
              <a:t> diam </a:t>
            </a:r>
            <a:r>
              <a:rPr lang="en-US" sz="2000" b="0" i="0" dirty="0" err="1">
                <a:latin typeface="Gotham Light" pitchFamily="2" charset="0"/>
              </a:rPr>
              <a:t>quis</a:t>
            </a:r>
            <a:r>
              <a:rPr lang="en-US" sz="2000" b="0" i="0" dirty="0">
                <a:latin typeface="Gotham Light" pitchFamily="2" charset="0"/>
              </a:rPr>
              <a:t> </a:t>
            </a:r>
            <a:r>
              <a:rPr lang="en-US" sz="2000" b="0" i="0" dirty="0" err="1">
                <a:latin typeface="Gotham Light" pitchFamily="2" charset="0"/>
              </a:rPr>
              <a:t>congue</a:t>
            </a:r>
            <a:r>
              <a:rPr lang="en-US" sz="2000" b="0" i="0" dirty="0">
                <a:latin typeface="Gotham Light" pitchFamily="2" charset="0"/>
              </a:rPr>
              <a:t> </a:t>
            </a:r>
            <a:r>
              <a:rPr lang="en-US" sz="2000" b="0" i="0" dirty="0" err="1">
                <a:latin typeface="Gotham Light" pitchFamily="2" charset="0"/>
              </a:rPr>
              <a:t>vehicula</a:t>
            </a:r>
            <a:r>
              <a:rPr lang="en-US" sz="2000" b="0" i="0" dirty="0">
                <a:latin typeface="Gotham Light" pitchFamily="2" charset="0"/>
              </a:rPr>
              <a:t>. </a:t>
            </a:r>
            <a:r>
              <a:rPr lang="en-US" sz="2000" b="0" i="0" dirty="0" err="1">
                <a:latin typeface="Gotham Light" pitchFamily="2" charset="0"/>
              </a:rPr>
              <a:t>Mauris</a:t>
            </a:r>
            <a:r>
              <a:rPr lang="en-US" sz="2000" b="0" i="0" dirty="0">
                <a:latin typeface="Gotham Light" pitchFamily="2" charset="0"/>
              </a:rPr>
              <a:t> </a:t>
            </a:r>
            <a:r>
              <a:rPr lang="en-US" sz="2000" b="0" i="0" dirty="0" err="1">
                <a:latin typeface="Gotham Light" pitchFamily="2" charset="0"/>
              </a:rPr>
              <a:t>eu</a:t>
            </a:r>
            <a:r>
              <a:rPr lang="en-US" sz="2000" b="0" i="0" dirty="0">
                <a:latin typeface="Gotham Light" pitchFamily="2" charset="0"/>
              </a:rPr>
              <a:t> pulvinar </a:t>
            </a:r>
            <a:r>
              <a:rPr lang="en-US" sz="2000" b="0" i="0" dirty="0" err="1">
                <a:latin typeface="Gotham Light" pitchFamily="2" charset="0"/>
              </a:rPr>
              <a:t>lectus</a:t>
            </a:r>
            <a:r>
              <a:rPr lang="en-US" sz="2000" b="0" i="0" dirty="0">
                <a:latin typeface="Gotham Light" pitchFamily="2" charset="0"/>
              </a:rPr>
              <a:t>. In pulvinar </a:t>
            </a:r>
            <a:r>
              <a:rPr lang="en-US" sz="2000" b="0" i="0" dirty="0" err="1">
                <a:latin typeface="Gotham Light" pitchFamily="2" charset="0"/>
              </a:rPr>
              <a:t>massa</a:t>
            </a:r>
            <a:r>
              <a:rPr lang="en-US" sz="2000" b="0" i="0" dirty="0">
                <a:latin typeface="Gotham Light" pitchFamily="2" charset="0"/>
              </a:rPr>
              <a:t> sed </a:t>
            </a:r>
            <a:r>
              <a:rPr lang="en-US" sz="2000" b="0" i="0" dirty="0" err="1">
                <a:latin typeface="Gotham Light" pitchFamily="2" charset="0"/>
              </a:rPr>
              <a:t>felis</a:t>
            </a:r>
            <a:r>
              <a:rPr lang="en-US" sz="2000" b="0" i="0" dirty="0">
                <a:latin typeface="Gotham Light" pitchFamily="2" charset="0"/>
              </a:rPr>
              <a:t> dictum </a:t>
            </a:r>
            <a:r>
              <a:rPr lang="en-US" sz="2000" b="0" i="0" dirty="0" err="1">
                <a:latin typeface="Gotham Light" pitchFamily="2" charset="0"/>
              </a:rPr>
              <a:t>placerat</a:t>
            </a:r>
            <a:r>
              <a:rPr lang="en-US" sz="2000" b="0" i="0" dirty="0">
                <a:latin typeface="Gotham Light" pitchFamily="2" charset="0"/>
              </a:rPr>
              <a:t>. Proin </a:t>
            </a:r>
            <a:r>
              <a:rPr lang="en-US" sz="2000" b="0" i="0" dirty="0" err="1">
                <a:latin typeface="Gotham Light" pitchFamily="2" charset="0"/>
              </a:rPr>
              <a:t>consequat</a:t>
            </a:r>
            <a:r>
              <a:rPr lang="en-US" sz="2000" b="0" i="0" dirty="0">
                <a:latin typeface="Gotham Light" pitchFamily="2" charset="0"/>
              </a:rPr>
              <a:t> </a:t>
            </a:r>
            <a:r>
              <a:rPr lang="en-US" sz="2000" b="0" i="0" dirty="0" err="1">
                <a:latin typeface="Gotham Light" pitchFamily="2" charset="0"/>
              </a:rPr>
              <a:t>ultrices</a:t>
            </a:r>
            <a:r>
              <a:rPr lang="en-US" sz="2000" b="0" i="0" dirty="0">
                <a:latin typeface="Gotham Light" pitchFamily="2" charset="0"/>
              </a:rPr>
              <a:t> </a:t>
            </a:r>
            <a:r>
              <a:rPr lang="en-US" sz="2000" b="0" i="0" dirty="0" err="1">
                <a:latin typeface="Gotham Light" pitchFamily="2" charset="0"/>
              </a:rPr>
              <a:t>finibus</a:t>
            </a:r>
            <a:r>
              <a:rPr lang="en-US" sz="2000" b="0" i="0" dirty="0">
                <a:latin typeface="Gotham Light" pitchFamily="2" charset="0"/>
              </a:rPr>
              <a:t>. </a:t>
            </a:r>
            <a:r>
              <a:rPr lang="en-US" sz="2000" b="0" i="0" dirty="0" err="1">
                <a:latin typeface="Gotham Light" pitchFamily="2" charset="0"/>
              </a:rPr>
              <a:t>Curabitur</a:t>
            </a:r>
            <a:r>
              <a:rPr lang="en-US" sz="2000" b="0" i="0" dirty="0">
                <a:latin typeface="Gotham Light" pitchFamily="2" charset="0"/>
              </a:rPr>
              <a:t> </a:t>
            </a:r>
            <a:r>
              <a:rPr lang="en-US" sz="2000" b="0" i="0" dirty="0" err="1">
                <a:latin typeface="Gotham Light" pitchFamily="2" charset="0"/>
              </a:rPr>
              <a:t>consectetur</a:t>
            </a:r>
            <a:r>
              <a:rPr lang="en-US" sz="2000" b="0" i="0" dirty="0">
                <a:latin typeface="Gotham Light" pitchFamily="2" charset="0"/>
              </a:rPr>
              <a:t> lacinia </a:t>
            </a:r>
            <a:r>
              <a:rPr lang="en-US" sz="2000" b="0" i="0" dirty="0" err="1">
                <a:latin typeface="Gotham Light" pitchFamily="2" charset="0"/>
              </a:rPr>
              <a:t>malesuada</a:t>
            </a:r>
            <a:r>
              <a:rPr lang="en-US" sz="2000" b="0" i="0" dirty="0">
                <a:latin typeface="Gotham Light" pitchFamily="2" charset="0"/>
              </a:rPr>
              <a:t>. </a:t>
            </a:r>
            <a:r>
              <a:rPr lang="en-US" sz="2000" b="0" i="0" dirty="0" err="1">
                <a:latin typeface="Gotham Light" pitchFamily="2" charset="0"/>
              </a:rPr>
              <a:t>Fusce</a:t>
            </a:r>
            <a:r>
              <a:rPr lang="en-US" sz="2000" b="0" i="0" dirty="0">
                <a:latin typeface="Gotham Light" pitchFamily="2" charset="0"/>
              </a:rPr>
              <a:t> </a:t>
            </a:r>
            <a:r>
              <a:rPr lang="en-US" sz="2000" b="0" i="0" dirty="0" err="1">
                <a:latin typeface="Gotham Light" pitchFamily="2" charset="0"/>
              </a:rPr>
              <a:t>tincidunt</a:t>
            </a:r>
            <a:r>
              <a:rPr lang="en-US" sz="2000" b="0" i="0" dirty="0">
                <a:latin typeface="Gotham Light" pitchFamily="2" charset="0"/>
              </a:rPr>
              <a:t> eros non </a:t>
            </a:r>
            <a:r>
              <a:rPr lang="en-US" sz="2000" b="0" i="0" dirty="0" err="1">
                <a:latin typeface="Gotham Light" pitchFamily="2" charset="0"/>
              </a:rPr>
              <a:t>sem</a:t>
            </a:r>
            <a:r>
              <a:rPr lang="en-US" sz="2000" b="0" i="0" dirty="0">
                <a:latin typeface="Gotham Light" pitchFamily="2" charset="0"/>
              </a:rPr>
              <a:t> </a:t>
            </a:r>
            <a:r>
              <a:rPr lang="en-US" sz="2000" b="0" i="0" dirty="0" err="1">
                <a:latin typeface="Gotham Light" pitchFamily="2" charset="0"/>
              </a:rPr>
              <a:t>facilisis</a:t>
            </a:r>
            <a:r>
              <a:rPr lang="en-US" sz="2000" b="0" i="0" dirty="0">
                <a:latin typeface="Gotham Light" pitchFamily="2" charset="0"/>
              </a:rPr>
              <a:t> maximus. </a:t>
            </a:r>
            <a:r>
              <a:rPr lang="en-US" sz="2000" b="0" i="0" dirty="0" err="1">
                <a:latin typeface="Gotham Light" pitchFamily="2" charset="0"/>
              </a:rPr>
              <a:t>Praesent</a:t>
            </a:r>
            <a:r>
              <a:rPr lang="en-US" sz="2000" b="0" i="0" dirty="0">
                <a:latin typeface="Gotham Light" pitchFamily="2" charset="0"/>
              </a:rPr>
              <a:t> </a:t>
            </a:r>
            <a:r>
              <a:rPr lang="en-US" sz="2000" b="0" i="0" dirty="0" err="1">
                <a:latin typeface="Gotham Light" pitchFamily="2" charset="0"/>
              </a:rPr>
              <a:t>bibendum</a:t>
            </a:r>
            <a:r>
              <a:rPr lang="en-US" sz="2000" b="0" i="0" dirty="0">
                <a:latin typeface="Gotham Light" pitchFamily="2" charset="0"/>
              </a:rPr>
              <a:t>, </a:t>
            </a:r>
            <a:r>
              <a:rPr lang="en-US" sz="2000" b="0" i="0" dirty="0" err="1">
                <a:latin typeface="Gotham Light" pitchFamily="2" charset="0"/>
              </a:rPr>
              <a:t>mauris</a:t>
            </a:r>
            <a:r>
              <a:rPr lang="en-US" sz="2000" b="0" i="0" dirty="0">
                <a:latin typeface="Gotham Light" pitchFamily="2" charset="0"/>
              </a:rPr>
              <a:t> </a:t>
            </a:r>
            <a:r>
              <a:rPr lang="en-US" sz="2000" b="0" i="0" dirty="0" err="1">
                <a:latin typeface="Gotham Light" pitchFamily="2" charset="0"/>
              </a:rPr>
              <a:t>nec</a:t>
            </a:r>
            <a:r>
              <a:rPr lang="en-US" sz="2000" b="0" i="0" dirty="0">
                <a:latin typeface="Gotham Light" pitchFamily="2" charset="0"/>
              </a:rPr>
              <a:t> </a:t>
            </a:r>
            <a:r>
              <a:rPr lang="en-US" sz="2000" b="0" i="0" dirty="0" err="1">
                <a:latin typeface="Gotham Light" pitchFamily="2" charset="0"/>
              </a:rPr>
              <a:t>laoreet</a:t>
            </a:r>
            <a:r>
              <a:rPr lang="en-US" sz="2000" b="0" i="0" dirty="0">
                <a:latin typeface="Gotham Light" pitchFamily="2" charset="0"/>
              </a:rPr>
              <a:t> </a:t>
            </a:r>
            <a:r>
              <a:rPr lang="en-US" sz="2000" b="0" i="0" dirty="0" err="1">
                <a:latin typeface="Gotham Light" pitchFamily="2" charset="0"/>
              </a:rPr>
              <a:t>vehicula</a:t>
            </a:r>
            <a:r>
              <a:rPr lang="en-US" sz="2000" b="0" i="0" dirty="0">
                <a:latin typeface="Gotham Light" pitchFamily="2" charset="0"/>
              </a:rPr>
              <a:t>, </a:t>
            </a:r>
            <a:r>
              <a:rPr lang="en-US" sz="2000" b="0" i="0" dirty="0" err="1">
                <a:latin typeface="Gotham Light" pitchFamily="2" charset="0"/>
              </a:rPr>
              <a:t>arcu</a:t>
            </a:r>
            <a:r>
              <a:rPr lang="en-US" sz="2000" b="0" i="0" dirty="0">
                <a:latin typeface="Gotham Light" pitchFamily="2" charset="0"/>
              </a:rPr>
              <a:t> dolor </a:t>
            </a:r>
            <a:r>
              <a:rPr lang="en-US" sz="2000" b="0" i="0" dirty="0" err="1">
                <a:latin typeface="Gotham Light" pitchFamily="2" charset="0"/>
              </a:rPr>
              <a:t>rhoncus</a:t>
            </a:r>
            <a:r>
              <a:rPr lang="en-US" sz="2000" b="0" i="0" dirty="0">
                <a:latin typeface="Gotham Light" pitchFamily="2" charset="0"/>
              </a:rPr>
              <a:t> </a:t>
            </a:r>
            <a:r>
              <a:rPr lang="en-US" sz="2000" b="0" i="0" dirty="0" err="1">
                <a:latin typeface="Gotham Light" pitchFamily="2" charset="0"/>
              </a:rPr>
              <a:t>tortor</a:t>
            </a:r>
            <a:r>
              <a:rPr lang="en-US" sz="2000" b="0" i="0" dirty="0">
                <a:latin typeface="Gotham Light" pitchFamily="2" charset="0"/>
              </a:rPr>
              <a:t>, non </a:t>
            </a:r>
            <a:r>
              <a:rPr lang="en-US" sz="2000" b="0" i="0" dirty="0" err="1">
                <a:latin typeface="Gotham Light" pitchFamily="2" charset="0"/>
              </a:rPr>
              <a:t>ultricies</a:t>
            </a:r>
            <a:r>
              <a:rPr lang="en-US" sz="2000" b="0" i="0" dirty="0">
                <a:latin typeface="Gotham Light" pitchFamily="2" charset="0"/>
              </a:rPr>
              <a:t> </a:t>
            </a:r>
            <a:r>
              <a:rPr lang="en-US" sz="2000" b="0" i="0" dirty="0" err="1">
                <a:latin typeface="Gotham Light" pitchFamily="2" charset="0"/>
              </a:rPr>
              <a:t>neque</a:t>
            </a:r>
            <a:r>
              <a:rPr lang="en-US" sz="2000" b="0" i="0" dirty="0">
                <a:latin typeface="Gotham Light" pitchFamily="2" charset="0"/>
              </a:rPr>
              <a:t> </a:t>
            </a:r>
            <a:r>
              <a:rPr lang="en-US" sz="2000" b="0" i="0" dirty="0" err="1">
                <a:latin typeface="Gotham Light" pitchFamily="2" charset="0"/>
              </a:rPr>
              <a:t>enim</a:t>
            </a:r>
            <a:r>
              <a:rPr lang="en-US" sz="2000" b="0" i="0" dirty="0">
                <a:latin typeface="Gotham Light" pitchFamily="2" charset="0"/>
              </a:rPr>
              <a:t> gravida </a:t>
            </a:r>
            <a:r>
              <a:rPr lang="en-US" sz="2000" b="0" i="0" dirty="0" err="1">
                <a:latin typeface="Gotham Light" pitchFamily="2" charset="0"/>
              </a:rPr>
              <a:t>elit</a:t>
            </a:r>
            <a:r>
              <a:rPr lang="en-US" sz="2000" b="0" i="0" dirty="0">
                <a:latin typeface="Gotham Light" pitchFamily="2" charset="0"/>
              </a:rPr>
              <a:t>.</a:t>
            </a:r>
          </a:p>
        </p:txBody>
      </p:sp>
    </p:spTree>
    <p:extLst>
      <p:ext uri="{BB962C8B-B14F-4D97-AF65-F5344CB8AC3E}">
        <p14:creationId xmlns:p14="http://schemas.microsoft.com/office/powerpoint/2010/main" val="2541113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Heading with Bullet Points">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986F1C24-EC08-AB9A-0679-C53BE910D91C}"/>
              </a:ext>
            </a:extLst>
          </p:cNvPr>
          <p:cNvSpPr>
            <a:spLocks noGrp="1"/>
          </p:cNvSpPr>
          <p:nvPr>
            <p:ph type="ctrTitle" hasCustomPrompt="1"/>
          </p:nvPr>
        </p:nvSpPr>
        <p:spPr>
          <a:xfrm>
            <a:off x="534297" y="1163892"/>
            <a:ext cx="10093324" cy="469779"/>
          </a:xfrm>
          <a:prstGeom prst="rect">
            <a:avLst/>
          </a:prstGeom>
        </p:spPr>
        <p:txBody>
          <a:bodyPr anchor="t"/>
          <a:lstStyle>
            <a:lvl1pPr algn="l">
              <a:defRPr sz="2800" b="1" i="0">
                <a:solidFill>
                  <a:srgbClr val="0042BF"/>
                </a:solidFill>
                <a:latin typeface="Gotham Black" pitchFamily="2" charset="0"/>
              </a:defRPr>
            </a:lvl1pPr>
          </a:lstStyle>
          <a:p>
            <a:r>
              <a:rPr lang="en-GB" dirty="0"/>
              <a:t>Here’s a bold heading:</a:t>
            </a:r>
            <a:endParaRPr lang="en-US" dirty="0"/>
          </a:p>
        </p:txBody>
      </p:sp>
      <p:sp>
        <p:nvSpPr>
          <p:cNvPr id="5" name="Text Placeholder 4">
            <a:extLst>
              <a:ext uri="{FF2B5EF4-FFF2-40B4-BE49-F238E27FC236}">
                <a16:creationId xmlns:a16="http://schemas.microsoft.com/office/drawing/2014/main" id="{E0FE8978-DB9E-3207-CCDA-198AB4E66A42}"/>
              </a:ext>
            </a:extLst>
          </p:cNvPr>
          <p:cNvSpPr>
            <a:spLocks noGrp="1"/>
          </p:cNvSpPr>
          <p:nvPr>
            <p:ph type="body" sz="quarter" idx="10" hasCustomPrompt="1"/>
          </p:nvPr>
        </p:nvSpPr>
        <p:spPr>
          <a:xfrm>
            <a:off x="534296" y="2014880"/>
            <a:ext cx="10721975" cy="3593040"/>
          </a:xfrm>
          <a:prstGeom prst="rect">
            <a:avLst/>
          </a:prstGeom>
        </p:spPr>
        <p:txBody>
          <a:bodyPr/>
          <a:lstStyle>
            <a:lvl1pPr marL="0" indent="0">
              <a:lnSpc>
                <a:spcPct val="100000"/>
              </a:lnSpc>
              <a:spcBef>
                <a:spcPts val="0"/>
              </a:spcBef>
              <a:buFont typeface="Arial" panose="020B0604020202020204" pitchFamily="34" charset="0"/>
              <a:buNone/>
              <a:defRPr sz="2400" b="0" i="0">
                <a:solidFill>
                  <a:srgbClr val="0042BF"/>
                </a:solidFill>
                <a:latin typeface="Gotham Light" pitchFamily="2" charset="0"/>
              </a:defRPr>
            </a:lvl1pPr>
          </a:lstStyle>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b="0" i="0" dirty="0">
                <a:latin typeface="Gotham Light" pitchFamily="2" charset="0"/>
              </a:rPr>
              <a:t>And here are some dot points that support the bold heading,</a:t>
            </a: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b="0" i="0" dirty="0">
                <a:latin typeface="Gotham Light" pitchFamily="2" charset="0"/>
              </a:rPr>
              <a:t>With another dot point,</a:t>
            </a: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b="0" i="0" dirty="0">
                <a:latin typeface="Gotham Light" pitchFamily="2" charset="0"/>
              </a:rPr>
              <a:t>And so on, you get the gist.</a:t>
            </a: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b="0" i="0" dirty="0">
                <a:latin typeface="Gotham Light" pitchFamily="2" charset="0"/>
              </a:rPr>
              <a:t>The possibilities are endless.</a:t>
            </a: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400" b="0" i="0" dirty="0">
              <a:latin typeface="Gotham Light" pitchFamily="2" charset="0"/>
            </a:endParaRPr>
          </a:p>
          <a:p>
            <a:pPr marL="342900" marR="0" lvl="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dirty="0"/>
          </a:p>
        </p:txBody>
      </p:sp>
    </p:spTree>
    <p:extLst>
      <p:ext uri="{BB962C8B-B14F-4D97-AF65-F5344CB8AC3E}">
        <p14:creationId xmlns:p14="http://schemas.microsoft.com/office/powerpoint/2010/main" val="2065687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hort Bible Vers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29F4739-7573-CC0F-BA87-049391D0FCE6}"/>
              </a:ext>
            </a:extLst>
          </p:cNvPr>
          <p:cNvSpPr>
            <a:spLocks noGrp="1"/>
          </p:cNvSpPr>
          <p:nvPr>
            <p:ph type="body" sz="quarter" idx="11" hasCustomPrompt="1"/>
          </p:nvPr>
        </p:nvSpPr>
        <p:spPr>
          <a:xfrm>
            <a:off x="534296" y="1177766"/>
            <a:ext cx="10093325" cy="361950"/>
          </a:xfrm>
          <a:prstGeom prst="rect">
            <a:avLst/>
          </a:prstGeom>
        </p:spPr>
        <p:txBody>
          <a:bodyPr/>
          <a:lstStyle>
            <a:lvl1pPr marL="0" indent="0">
              <a:buNone/>
              <a:defRPr sz="2000" b="0" i="0">
                <a:solidFill>
                  <a:srgbClr val="0042BF"/>
                </a:solidFill>
                <a:latin typeface="Gotham Light" pitchFamily="2" charset="0"/>
              </a:defRPr>
            </a:lvl1pPr>
          </a:lstStyle>
          <a:p>
            <a:pPr lvl="0"/>
            <a:r>
              <a:rPr lang="en-US" sz="2000" b="0" i="0" dirty="0">
                <a:latin typeface="Gotham Light" pitchFamily="2" charset="0"/>
              </a:rPr>
              <a:t>MATTHEW 22:37 (NIV)</a:t>
            </a:r>
            <a:endParaRPr lang="en-US" dirty="0"/>
          </a:p>
        </p:txBody>
      </p:sp>
      <p:sp>
        <p:nvSpPr>
          <p:cNvPr id="5" name="Text Placeholder 4">
            <a:extLst>
              <a:ext uri="{FF2B5EF4-FFF2-40B4-BE49-F238E27FC236}">
                <a16:creationId xmlns:a16="http://schemas.microsoft.com/office/drawing/2014/main" id="{49C930D0-C115-F0E1-06E5-BADDAF87084D}"/>
              </a:ext>
            </a:extLst>
          </p:cNvPr>
          <p:cNvSpPr>
            <a:spLocks noGrp="1"/>
          </p:cNvSpPr>
          <p:nvPr>
            <p:ph type="body" sz="quarter" idx="12" hasCustomPrompt="1"/>
          </p:nvPr>
        </p:nvSpPr>
        <p:spPr>
          <a:xfrm>
            <a:off x="534296" y="1830229"/>
            <a:ext cx="10093325" cy="3197542"/>
          </a:xfrm>
          <a:prstGeom prst="rect">
            <a:avLst/>
          </a:prstGeom>
        </p:spPr>
        <p:txBody>
          <a:bodyPr/>
          <a:lstStyle>
            <a:lvl1pPr marL="0" indent="0">
              <a:buNone/>
              <a:defRPr sz="4000" b="0" i="0">
                <a:solidFill>
                  <a:srgbClr val="0042BF"/>
                </a:solidFill>
                <a:latin typeface="Gotham Light" pitchFamily="2"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4000" b="0" i="0" dirty="0">
                <a:latin typeface="Gotham Light" pitchFamily="2" charset="0"/>
              </a:rPr>
              <a:t>Jesus replied: “Love the Lord your God with all your heart and with all your soul and with all your mind”.</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dirty="0"/>
          </a:p>
        </p:txBody>
      </p:sp>
    </p:spTree>
    <p:extLst>
      <p:ext uri="{BB962C8B-B14F-4D97-AF65-F5344CB8AC3E}">
        <p14:creationId xmlns:p14="http://schemas.microsoft.com/office/powerpoint/2010/main" val="38734298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ong Bible Vers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96FFF99-11F7-CB3C-BD9E-A2BA404A5FC7}"/>
              </a:ext>
            </a:extLst>
          </p:cNvPr>
          <p:cNvSpPr>
            <a:spLocks noGrp="1"/>
          </p:cNvSpPr>
          <p:nvPr>
            <p:ph type="body" sz="quarter" idx="11" hasCustomPrompt="1"/>
          </p:nvPr>
        </p:nvSpPr>
        <p:spPr>
          <a:xfrm>
            <a:off x="534295" y="1163892"/>
            <a:ext cx="10093325" cy="361950"/>
          </a:xfrm>
          <a:prstGeom prst="rect">
            <a:avLst/>
          </a:prstGeom>
        </p:spPr>
        <p:txBody>
          <a:bodyPr/>
          <a:lstStyle>
            <a:lvl1pPr marL="0" indent="0">
              <a:buNone/>
              <a:defRPr sz="2000" b="0" i="0">
                <a:solidFill>
                  <a:srgbClr val="0042BF"/>
                </a:solidFill>
                <a:latin typeface="Gotham Light" pitchFamily="2" charset="0"/>
              </a:defRPr>
            </a:lvl1pPr>
          </a:lstStyle>
          <a:p>
            <a:pPr lvl="0"/>
            <a:r>
              <a:rPr lang="en-US" sz="2000" b="0" i="0" dirty="0">
                <a:latin typeface="Gotham Light" pitchFamily="2" charset="0"/>
              </a:rPr>
              <a:t>1 CORINTHIANS 12:12-19 (NIV)</a:t>
            </a:r>
            <a:endParaRPr lang="en-US" dirty="0"/>
          </a:p>
        </p:txBody>
      </p:sp>
      <p:sp>
        <p:nvSpPr>
          <p:cNvPr id="5" name="Text Placeholder 4">
            <a:extLst>
              <a:ext uri="{FF2B5EF4-FFF2-40B4-BE49-F238E27FC236}">
                <a16:creationId xmlns:a16="http://schemas.microsoft.com/office/drawing/2014/main" id="{9D8C5402-5C4B-5231-63F0-FDBF8F72BE8D}"/>
              </a:ext>
            </a:extLst>
          </p:cNvPr>
          <p:cNvSpPr>
            <a:spLocks noGrp="1"/>
          </p:cNvSpPr>
          <p:nvPr>
            <p:ph type="body" sz="quarter" idx="12" hasCustomPrompt="1"/>
          </p:nvPr>
        </p:nvSpPr>
        <p:spPr>
          <a:xfrm>
            <a:off x="534296" y="1887793"/>
            <a:ext cx="10619480" cy="3843696"/>
          </a:xfrm>
          <a:prstGeom prst="rect">
            <a:avLst/>
          </a:prstGeom>
        </p:spPr>
        <p:txBody>
          <a:bodyPr/>
          <a:lstStyle>
            <a:lvl1pPr marL="0" indent="0">
              <a:buNone/>
              <a:defRPr sz="2000" b="0" i="0">
                <a:solidFill>
                  <a:srgbClr val="0042BF"/>
                </a:solidFill>
                <a:latin typeface="Gotham Light" pitchFamily="2" charset="0"/>
              </a:defRPr>
            </a:lvl1pPr>
          </a:lstStyle>
          <a:p>
            <a:pPr lvl="0"/>
            <a:r>
              <a:rPr lang="en-US" dirty="0"/>
              <a:t>Just as a body, though one, has many parts, but all its many parts form one body, so it is with Christ. For we were all baptized by one Spirit so as to form one body—whether Jews or Gentiles, slave or free—and we were all given the one Spirit to drink. Even so the body is not made up of one part but of many.</a:t>
            </a:r>
          </a:p>
          <a:p>
            <a:pPr lvl="0"/>
            <a:r>
              <a:rPr lang="en-US" dirty="0"/>
              <a:t>Now if the foot should say, “Because I am not a hand, I do not belong to the body,” it would not for that reason stop being part of the body. And if the ear should say, “Because I am not an eye, I do not belong to the body,” it would not for that reason stop being part of the body. If the whole body were an eye, where would the sense of hearing be? If the whole body were an ear, where would the sense of smell be? But in fact God has placed the parts in the body, every one of them, just as he wanted them to be. If they were all one part, where would the body be? As it is, there are many parts, but one body.</a:t>
            </a:r>
          </a:p>
        </p:txBody>
      </p:sp>
    </p:spTree>
    <p:extLst>
      <p:ext uri="{BB962C8B-B14F-4D97-AF65-F5344CB8AC3E}">
        <p14:creationId xmlns:p14="http://schemas.microsoft.com/office/powerpoint/2010/main" val="37134910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hilippines Photo">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18732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ndonesia Photo">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5677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ailand Photo">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38184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hilippines Photo / Text Split ">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2B6EFED-8BC0-6D79-5919-C1B79F63DB2B}"/>
              </a:ext>
            </a:extLst>
          </p:cNvPr>
          <p:cNvPicPr>
            <a:picLocks noChangeAspect="1"/>
          </p:cNvPicPr>
          <p:nvPr userDrawn="1"/>
        </p:nvPicPr>
        <p:blipFill rotWithShape="1">
          <a:blip r:embed="rId2"/>
          <a:srcRect l="24561" r="21425"/>
          <a:stretch/>
        </p:blipFill>
        <p:spPr>
          <a:xfrm>
            <a:off x="0" y="0"/>
            <a:ext cx="5559285" cy="6854613"/>
          </a:xfrm>
          <a:prstGeom prst="rect">
            <a:avLst/>
          </a:prstGeom>
        </p:spPr>
      </p:pic>
      <p:sp>
        <p:nvSpPr>
          <p:cNvPr id="2" name="Title 1">
            <a:extLst>
              <a:ext uri="{FF2B5EF4-FFF2-40B4-BE49-F238E27FC236}">
                <a16:creationId xmlns:a16="http://schemas.microsoft.com/office/drawing/2014/main" id="{1393DCF3-CC81-25CE-F4E0-D33ECD5F78A3}"/>
              </a:ext>
            </a:extLst>
          </p:cNvPr>
          <p:cNvSpPr>
            <a:spLocks noGrp="1"/>
          </p:cNvSpPr>
          <p:nvPr>
            <p:ph type="ctrTitle" hasCustomPrompt="1"/>
          </p:nvPr>
        </p:nvSpPr>
        <p:spPr>
          <a:xfrm>
            <a:off x="5953161" y="502328"/>
            <a:ext cx="5313681" cy="645751"/>
          </a:xfrm>
          <a:prstGeom prst="rect">
            <a:avLst/>
          </a:prstGeom>
        </p:spPr>
        <p:txBody>
          <a:bodyPr anchor="t"/>
          <a:lstStyle>
            <a:lvl1pPr algn="l">
              <a:defRPr sz="2000" b="1" i="0">
                <a:solidFill>
                  <a:srgbClr val="0042BF"/>
                </a:solidFill>
                <a:latin typeface="Gotham Black" pitchFamily="2" charset="0"/>
              </a:defRPr>
            </a:lvl1pPr>
          </a:lstStyle>
          <a:p>
            <a:r>
              <a:rPr lang="en-GB" dirty="0"/>
              <a:t>This is a bold heading, or it could also be a short description.</a:t>
            </a:r>
            <a:endParaRPr lang="en-US" dirty="0"/>
          </a:p>
        </p:txBody>
      </p:sp>
      <p:sp>
        <p:nvSpPr>
          <p:cNvPr id="3" name="Text Placeholder 8">
            <a:extLst>
              <a:ext uri="{FF2B5EF4-FFF2-40B4-BE49-F238E27FC236}">
                <a16:creationId xmlns:a16="http://schemas.microsoft.com/office/drawing/2014/main" id="{05469C62-DBF5-B9C1-29B7-E40AB1A92CA2}"/>
              </a:ext>
            </a:extLst>
          </p:cNvPr>
          <p:cNvSpPr>
            <a:spLocks noGrp="1"/>
          </p:cNvSpPr>
          <p:nvPr>
            <p:ph type="body" sz="quarter" idx="10" hasCustomPrompt="1"/>
          </p:nvPr>
        </p:nvSpPr>
        <p:spPr>
          <a:xfrm>
            <a:off x="5952845" y="1391919"/>
            <a:ext cx="5313680" cy="4309633"/>
          </a:xfrm>
          <a:prstGeom prst="rect">
            <a:avLst/>
          </a:prstGeom>
        </p:spPr>
        <p:txBody>
          <a:bodyPr/>
          <a:lstStyle>
            <a:lvl1pPr marL="0" indent="0">
              <a:buNone/>
              <a:defRPr sz="1600" b="0" i="0">
                <a:solidFill>
                  <a:srgbClr val="0042BF"/>
                </a:solidFill>
                <a:latin typeface="Gotham Light" pitchFamily="2" charset="0"/>
              </a:defRPr>
            </a:lvl1pPr>
          </a:lstStyle>
          <a:p>
            <a:pPr lvl="0"/>
            <a:r>
              <a:rPr lang="en-US" sz="1600" b="0" i="0" dirty="0">
                <a:latin typeface="Gotham Light" pitchFamily="2" charset="0"/>
              </a:rPr>
              <a:t>Paragraph text can go here, with all this space you can do all the writing you want! Plus, there’s a lovely photo here as well, so that makes it even better!</a:t>
            </a:r>
          </a:p>
        </p:txBody>
      </p:sp>
    </p:spTree>
    <p:extLst>
      <p:ext uri="{BB962C8B-B14F-4D97-AF65-F5344CB8AC3E}">
        <p14:creationId xmlns:p14="http://schemas.microsoft.com/office/powerpoint/2010/main" val="3632931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ndonesia Photo / Text Split ">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7DBC2FE-1E5D-9D26-5E21-84994458F8CA}"/>
              </a:ext>
            </a:extLst>
          </p:cNvPr>
          <p:cNvSpPr>
            <a:spLocks noGrp="1"/>
          </p:cNvSpPr>
          <p:nvPr>
            <p:ph type="ctrTitle" hasCustomPrompt="1"/>
          </p:nvPr>
        </p:nvSpPr>
        <p:spPr>
          <a:xfrm>
            <a:off x="5953161" y="502328"/>
            <a:ext cx="5313681" cy="645751"/>
          </a:xfrm>
          <a:prstGeom prst="rect">
            <a:avLst/>
          </a:prstGeom>
        </p:spPr>
        <p:txBody>
          <a:bodyPr anchor="t"/>
          <a:lstStyle>
            <a:lvl1pPr algn="l">
              <a:defRPr sz="2000" b="1" i="0">
                <a:solidFill>
                  <a:srgbClr val="0042BF"/>
                </a:solidFill>
                <a:latin typeface="Gotham Black" pitchFamily="2" charset="0"/>
              </a:defRPr>
            </a:lvl1pPr>
          </a:lstStyle>
          <a:p>
            <a:r>
              <a:rPr lang="en-GB" dirty="0"/>
              <a:t>This is a bold heading, or it could also be a short description.</a:t>
            </a:r>
            <a:endParaRPr lang="en-US" dirty="0"/>
          </a:p>
        </p:txBody>
      </p:sp>
      <p:sp>
        <p:nvSpPr>
          <p:cNvPr id="6" name="Text Placeholder 8">
            <a:extLst>
              <a:ext uri="{FF2B5EF4-FFF2-40B4-BE49-F238E27FC236}">
                <a16:creationId xmlns:a16="http://schemas.microsoft.com/office/drawing/2014/main" id="{2791012D-C249-E1F0-E725-C396AC24C8A0}"/>
              </a:ext>
            </a:extLst>
          </p:cNvPr>
          <p:cNvSpPr>
            <a:spLocks noGrp="1"/>
          </p:cNvSpPr>
          <p:nvPr>
            <p:ph type="body" sz="quarter" idx="10" hasCustomPrompt="1"/>
          </p:nvPr>
        </p:nvSpPr>
        <p:spPr>
          <a:xfrm>
            <a:off x="5952845" y="1391919"/>
            <a:ext cx="5313680" cy="4309633"/>
          </a:xfrm>
          <a:prstGeom prst="rect">
            <a:avLst/>
          </a:prstGeom>
        </p:spPr>
        <p:txBody>
          <a:bodyPr/>
          <a:lstStyle>
            <a:lvl1pPr marL="0" indent="0">
              <a:buNone/>
              <a:defRPr sz="1600" b="0" i="0">
                <a:solidFill>
                  <a:srgbClr val="0042BF"/>
                </a:solidFill>
                <a:latin typeface="Gotham Light" pitchFamily="2" charset="0"/>
              </a:defRPr>
            </a:lvl1pPr>
          </a:lstStyle>
          <a:p>
            <a:pPr lvl="0"/>
            <a:r>
              <a:rPr lang="en-US" sz="1600" b="0" i="0" dirty="0">
                <a:latin typeface="Gotham Light" pitchFamily="2" charset="0"/>
              </a:rPr>
              <a:t>Paragraph text can go here, with all this space you can do all the writing you want! Plus, there’s a lovely photo here as well, so that makes it even better!</a:t>
            </a:r>
          </a:p>
        </p:txBody>
      </p:sp>
      <p:pic>
        <p:nvPicPr>
          <p:cNvPr id="7" name="Picture 6">
            <a:extLst>
              <a:ext uri="{FF2B5EF4-FFF2-40B4-BE49-F238E27FC236}">
                <a16:creationId xmlns:a16="http://schemas.microsoft.com/office/drawing/2014/main" id="{A35C7E06-4865-282D-F086-A12D8CB20BA4}"/>
              </a:ext>
            </a:extLst>
          </p:cNvPr>
          <p:cNvPicPr>
            <a:picLocks noChangeAspect="1"/>
          </p:cNvPicPr>
          <p:nvPr userDrawn="1"/>
        </p:nvPicPr>
        <p:blipFill rotWithShape="1">
          <a:blip r:embed="rId2"/>
          <a:srcRect l="31000" r="15185" b="430"/>
          <a:stretch/>
        </p:blipFill>
        <p:spPr>
          <a:xfrm>
            <a:off x="0" y="0"/>
            <a:ext cx="5559285" cy="6854613"/>
          </a:xfrm>
          <a:prstGeom prst="rect">
            <a:avLst/>
          </a:prstGeom>
        </p:spPr>
      </p:pic>
    </p:spTree>
    <p:extLst>
      <p:ext uri="{BB962C8B-B14F-4D97-AF65-F5344CB8AC3E}">
        <p14:creationId xmlns:p14="http://schemas.microsoft.com/office/powerpoint/2010/main" val="32257534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hailand Photo / Text Split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413FE-FA42-4512-FF2E-085046D942AE}"/>
              </a:ext>
            </a:extLst>
          </p:cNvPr>
          <p:cNvSpPr>
            <a:spLocks noGrp="1"/>
          </p:cNvSpPr>
          <p:nvPr>
            <p:ph type="ctrTitle" hasCustomPrompt="1"/>
          </p:nvPr>
        </p:nvSpPr>
        <p:spPr>
          <a:xfrm>
            <a:off x="5953161" y="502328"/>
            <a:ext cx="5313681" cy="645751"/>
          </a:xfrm>
          <a:prstGeom prst="rect">
            <a:avLst/>
          </a:prstGeom>
        </p:spPr>
        <p:txBody>
          <a:bodyPr anchor="t"/>
          <a:lstStyle>
            <a:lvl1pPr algn="l">
              <a:defRPr sz="2000" b="1" i="0">
                <a:solidFill>
                  <a:srgbClr val="0042BF"/>
                </a:solidFill>
                <a:latin typeface="Gotham Black" pitchFamily="2" charset="0"/>
              </a:defRPr>
            </a:lvl1pPr>
          </a:lstStyle>
          <a:p>
            <a:r>
              <a:rPr lang="en-GB" dirty="0"/>
              <a:t>This is a bold heading, or it could also be a short description.</a:t>
            </a:r>
            <a:endParaRPr lang="en-US" dirty="0"/>
          </a:p>
        </p:txBody>
      </p:sp>
      <p:sp>
        <p:nvSpPr>
          <p:cNvPr id="3" name="Text Placeholder 8">
            <a:extLst>
              <a:ext uri="{FF2B5EF4-FFF2-40B4-BE49-F238E27FC236}">
                <a16:creationId xmlns:a16="http://schemas.microsoft.com/office/drawing/2014/main" id="{0DFE4504-ED74-1950-6E2E-3E0646C98626}"/>
              </a:ext>
            </a:extLst>
          </p:cNvPr>
          <p:cNvSpPr>
            <a:spLocks noGrp="1"/>
          </p:cNvSpPr>
          <p:nvPr>
            <p:ph type="body" sz="quarter" idx="10" hasCustomPrompt="1"/>
          </p:nvPr>
        </p:nvSpPr>
        <p:spPr>
          <a:xfrm>
            <a:off x="5952845" y="1391919"/>
            <a:ext cx="5313680" cy="4309633"/>
          </a:xfrm>
          <a:prstGeom prst="rect">
            <a:avLst/>
          </a:prstGeom>
        </p:spPr>
        <p:txBody>
          <a:bodyPr/>
          <a:lstStyle>
            <a:lvl1pPr marL="0" indent="0">
              <a:buNone/>
              <a:defRPr sz="1600" b="0" i="0">
                <a:solidFill>
                  <a:srgbClr val="0042BF"/>
                </a:solidFill>
                <a:latin typeface="Gotham Light" pitchFamily="2" charset="0"/>
              </a:defRPr>
            </a:lvl1pPr>
          </a:lstStyle>
          <a:p>
            <a:pPr lvl="0"/>
            <a:r>
              <a:rPr lang="en-US" sz="1600" b="0" i="0" dirty="0">
                <a:latin typeface="Gotham Light" pitchFamily="2" charset="0"/>
              </a:rPr>
              <a:t>Paragraph text can go here, with all this space you can do all the writing you want! Plus, there’s a lovely photo here as well, so that makes it even better!</a:t>
            </a:r>
          </a:p>
        </p:txBody>
      </p:sp>
      <p:pic>
        <p:nvPicPr>
          <p:cNvPr id="4" name="Picture 3">
            <a:extLst>
              <a:ext uri="{FF2B5EF4-FFF2-40B4-BE49-F238E27FC236}">
                <a16:creationId xmlns:a16="http://schemas.microsoft.com/office/drawing/2014/main" id="{AF09239F-63F0-2C38-18A5-9A68CA33102C}"/>
              </a:ext>
            </a:extLst>
          </p:cNvPr>
          <p:cNvPicPr>
            <a:picLocks noChangeAspect="1"/>
          </p:cNvPicPr>
          <p:nvPr userDrawn="1"/>
        </p:nvPicPr>
        <p:blipFill rotWithShape="1">
          <a:blip r:embed="rId2"/>
          <a:srcRect l="17214" r="28746"/>
          <a:stretch/>
        </p:blipFill>
        <p:spPr>
          <a:xfrm>
            <a:off x="0" y="3387"/>
            <a:ext cx="5559285" cy="6854613"/>
          </a:xfrm>
          <a:prstGeom prst="rect">
            <a:avLst/>
          </a:prstGeom>
        </p:spPr>
      </p:pic>
    </p:spTree>
    <p:extLst>
      <p:ext uri="{BB962C8B-B14F-4D97-AF65-F5344CB8AC3E}">
        <p14:creationId xmlns:p14="http://schemas.microsoft.com/office/powerpoint/2010/main" val="614034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mpassion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9276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image" Target="../media/image2.sv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9.xml"/><Relationship Id="rId7"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image" Target="../media/image7.svg"/><Relationship Id="rId5" Type="http://schemas.openxmlformats.org/officeDocument/2006/relationships/slideLayout" Target="../slideLayouts/slideLayout11.xml"/><Relationship Id="rId10" Type="http://schemas.openxmlformats.org/officeDocument/2006/relationships/image" Target="../media/image6.png"/><Relationship Id="rId4" Type="http://schemas.openxmlformats.org/officeDocument/2006/relationships/slideLayout" Target="../slideLayouts/slideLayout10.xml"/><Relationship Id="rId9" Type="http://schemas.openxmlformats.org/officeDocument/2006/relationships/image" Target="../media/image5.sv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slideLayout" Target="../slideLayouts/slideLayout18.xml"/><Relationship Id="rId7" Type="http://schemas.openxmlformats.org/officeDocument/2006/relationships/image" Target="../media/image6.png"/><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5.xml"/><Relationship Id="rId1" Type="http://schemas.openxmlformats.org/officeDocument/2006/relationships/slideLayout" Target="../slideLayouts/slideLayout19.xml"/><Relationship Id="rId4" Type="http://schemas.openxmlformats.org/officeDocument/2006/relationships/image" Target="../media/image17.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42BF"/>
        </a:solidFill>
        <a:effectLst/>
      </p:bgPr>
    </p:bg>
    <p:spTree>
      <p:nvGrpSpPr>
        <p:cNvPr id="1" name=""/>
        <p:cNvGrpSpPr/>
        <p:nvPr/>
      </p:nvGrpSpPr>
      <p:grpSpPr>
        <a:xfrm>
          <a:off x="0" y="0"/>
          <a:ext cx="0" cy="0"/>
          <a:chOff x="0" y="0"/>
          <a:chExt cx="0" cy="0"/>
        </a:xfrm>
      </p:grpSpPr>
      <p:pic>
        <p:nvPicPr>
          <p:cNvPr id="23" name="Graphic 22">
            <a:extLst>
              <a:ext uri="{FF2B5EF4-FFF2-40B4-BE49-F238E27FC236}">
                <a16:creationId xmlns:a16="http://schemas.microsoft.com/office/drawing/2014/main" id="{14217467-C394-A2A1-E1E5-FC064D4DBE34}"/>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363894" y="6065220"/>
            <a:ext cx="1417994" cy="537345"/>
          </a:xfrm>
          <a:prstGeom prst="rect">
            <a:avLst/>
          </a:prstGeom>
        </p:spPr>
      </p:pic>
      <p:pic>
        <p:nvPicPr>
          <p:cNvPr id="26" name="Picture 25" descr="A black background with white text&#10;&#10;Description automatically generated">
            <a:extLst>
              <a:ext uri="{FF2B5EF4-FFF2-40B4-BE49-F238E27FC236}">
                <a16:creationId xmlns:a16="http://schemas.microsoft.com/office/drawing/2014/main" id="{6E372489-FE8E-D432-1212-737201D53D73}"/>
              </a:ext>
            </a:extLst>
          </p:cNvPr>
          <p:cNvPicPr>
            <a:picLocks noChangeAspect="1"/>
          </p:cNvPicPr>
          <p:nvPr userDrawn="1"/>
        </p:nvPicPr>
        <p:blipFill>
          <a:blip r:embed="rId10"/>
          <a:stretch>
            <a:fillRect/>
          </a:stretch>
        </p:blipFill>
        <p:spPr>
          <a:xfrm>
            <a:off x="10399650" y="6065220"/>
            <a:ext cx="1428456" cy="537345"/>
          </a:xfrm>
          <a:prstGeom prst="rect">
            <a:avLst/>
          </a:prstGeom>
        </p:spPr>
      </p:pic>
    </p:spTree>
    <p:extLst>
      <p:ext uri="{BB962C8B-B14F-4D97-AF65-F5344CB8AC3E}">
        <p14:creationId xmlns:p14="http://schemas.microsoft.com/office/powerpoint/2010/main" val="14056705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1" r:id="rId5"/>
    <p:sldLayoutId id="214748365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B39B84DF-7796-C76D-38EB-5A9DA4611D4D}"/>
              </a:ext>
            </a:extLst>
          </p:cNvPr>
          <p:cNvPicPr>
            <a:picLocks noChangeAspect="1"/>
          </p:cNvPicPr>
          <p:nvPr userDrawn="1"/>
        </p:nvPicPr>
        <p:blipFill>
          <a:blip r:embed="rId8">
            <a:extLst>
              <a:ext uri="{96DAC541-7B7A-43D3-8B79-37D633B846F1}">
                <asvg:svgBlip xmlns:asvg="http://schemas.microsoft.com/office/drawing/2016/SVG/main" r:embed="rId9"/>
              </a:ext>
            </a:extLst>
          </a:blip>
          <a:srcRect/>
          <a:stretch/>
        </p:blipFill>
        <p:spPr>
          <a:xfrm>
            <a:off x="385089" y="6065220"/>
            <a:ext cx="1375603" cy="537345"/>
          </a:xfrm>
          <a:prstGeom prst="rect">
            <a:avLst/>
          </a:prstGeom>
        </p:spPr>
      </p:pic>
      <p:pic>
        <p:nvPicPr>
          <p:cNvPr id="6" name="Picture 5">
            <a:extLst>
              <a:ext uri="{FF2B5EF4-FFF2-40B4-BE49-F238E27FC236}">
                <a16:creationId xmlns:a16="http://schemas.microsoft.com/office/drawing/2014/main" id="{AEBB8B1F-A47F-24A4-6DCB-92AC04F0E1E3}"/>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10399650" y="6067339"/>
            <a:ext cx="1428456" cy="533107"/>
          </a:xfrm>
          <a:prstGeom prst="rect">
            <a:avLst/>
          </a:prstGeom>
        </p:spPr>
      </p:pic>
    </p:spTree>
    <p:extLst>
      <p:ext uri="{BB962C8B-B14F-4D97-AF65-F5344CB8AC3E}">
        <p14:creationId xmlns:p14="http://schemas.microsoft.com/office/powerpoint/2010/main" val="268106730"/>
      </p:ext>
    </p:extLst>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0" r:id="rId5"/>
    <p:sldLayoutId id="214748366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BC2A7B81-8CF2-4760-62AA-0A178FEE9BC2}"/>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385089" y="6065220"/>
            <a:ext cx="1375603" cy="537345"/>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E325B10C-39A4-1C99-362F-10C997DAF465}"/>
              </a:ext>
            </a:extLst>
          </p:cNvPr>
          <p:cNvPicPr>
            <a:picLocks noChangeAspect="1"/>
          </p:cNvPicPr>
          <p:nvPr userDrawn="1"/>
        </p:nvPicPr>
        <p:blipFill>
          <a:blip r:embed="rId7"/>
          <a:stretch>
            <a:fillRect/>
          </a:stretch>
        </p:blipFill>
        <p:spPr>
          <a:xfrm>
            <a:off x="10399650" y="6065220"/>
            <a:ext cx="1428456" cy="537345"/>
          </a:xfrm>
          <a:prstGeom prst="rect">
            <a:avLst/>
          </a:prstGeom>
        </p:spPr>
      </p:pic>
    </p:spTree>
    <p:extLst>
      <p:ext uri="{BB962C8B-B14F-4D97-AF65-F5344CB8AC3E}">
        <p14:creationId xmlns:p14="http://schemas.microsoft.com/office/powerpoint/2010/main" val="9120326"/>
      </p:ext>
    </p:extLst>
  </p:cSld>
  <p:clrMap bg1="lt1" tx1="dk1" bg2="lt2" tx2="dk2" accent1="accent1" accent2="accent2" accent3="accent3" accent4="accent4" accent5="accent5" accent6="accent6" hlink="hlink" folHlink="folHlink"/>
  <p:sldLayoutIdLst>
    <p:sldLayoutId id="2147483674" r:id="rId1"/>
    <p:sldLayoutId id="2147483681" r:id="rId2"/>
    <p:sldLayoutId id="2147483680"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1F06FCEA-9F32-6B3A-BAF8-81AB15295BAD}"/>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5902365" y="6063101"/>
            <a:ext cx="1375603" cy="537345"/>
          </a:xfrm>
          <a:prstGeom prst="rect">
            <a:avLst/>
          </a:prstGeom>
        </p:spPr>
      </p:pic>
      <p:pic>
        <p:nvPicPr>
          <p:cNvPr id="5" name="Picture 5">
            <a:extLst>
              <a:ext uri="{FF2B5EF4-FFF2-40B4-BE49-F238E27FC236}">
                <a16:creationId xmlns:a16="http://schemas.microsoft.com/office/drawing/2014/main" id="{694DE55B-CFF2-067D-A0DE-1A835CE870A9}"/>
              </a:ext>
            </a:extLst>
          </p:cNvPr>
          <p:cNvPicPr>
            <a:picLocks noChangeAspect="1"/>
          </p:cNvPicPr>
          <p:nvPr userDrawn="1"/>
        </p:nvPicPr>
        <p:blipFill>
          <a:blip r:embed="rId7">
            <a:extLst>
              <a:ext uri="{96DAC541-7B7A-43D3-8B79-37D633B846F1}">
                <asvg:svgBlip xmlns:asvg="http://schemas.microsoft.com/office/drawing/2016/SVG/main" r:embed="rId8"/>
              </a:ext>
            </a:extLst>
          </a:blip>
          <a:srcRect/>
          <a:stretch/>
        </p:blipFill>
        <p:spPr>
          <a:xfrm>
            <a:off x="10399650" y="6067339"/>
            <a:ext cx="1428456" cy="533107"/>
          </a:xfrm>
          <a:prstGeom prst="rect">
            <a:avLst/>
          </a:prstGeom>
        </p:spPr>
      </p:pic>
    </p:spTree>
    <p:extLst>
      <p:ext uri="{BB962C8B-B14F-4D97-AF65-F5344CB8AC3E}">
        <p14:creationId xmlns:p14="http://schemas.microsoft.com/office/powerpoint/2010/main" val="172092112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8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0042BF"/>
        </a:solid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876313C5-8489-1FEB-F31B-F3C7D197DA7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3183342" y="2871857"/>
            <a:ext cx="5825315" cy="1114285"/>
          </a:xfrm>
          <a:prstGeom prst="rect">
            <a:avLst/>
          </a:prstGeom>
        </p:spPr>
      </p:pic>
    </p:spTree>
    <p:extLst>
      <p:ext uri="{BB962C8B-B14F-4D97-AF65-F5344CB8AC3E}">
        <p14:creationId xmlns:p14="http://schemas.microsoft.com/office/powerpoint/2010/main" val="3569005505"/>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A3F1F-6E6E-F871-8120-E90C3D4D9635}"/>
              </a:ext>
            </a:extLst>
          </p:cNvPr>
          <p:cNvSpPr>
            <a:spLocks noGrp="1"/>
          </p:cNvSpPr>
          <p:nvPr>
            <p:ph type="ctrTitle"/>
          </p:nvPr>
        </p:nvSpPr>
        <p:spPr/>
        <p:txBody>
          <a:bodyPr/>
          <a:lstStyle/>
          <a:p>
            <a:r>
              <a:rPr lang="en-US" dirty="0"/>
              <a:t>‘Go To Asia’ Template</a:t>
            </a:r>
          </a:p>
        </p:txBody>
      </p:sp>
    </p:spTree>
    <p:extLst>
      <p:ext uri="{BB962C8B-B14F-4D97-AF65-F5344CB8AC3E}">
        <p14:creationId xmlns:p14="http://schemas.microsoft.com/office/powerpoint/2010/main" val="648929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BA920-DD09-08ED-F384-32B255E9E4B6}"/>
              </a:ext>
            </a:extLst>
          </p:cNvPr>
          <p:cNvSpPr>
            <a:spLocks noGrp="1"/>
          </p:cNvSpPr>
          <p:nvPr>
            <p:ph type="ctrTitle"/>
          </p:nvPr>
        </p:nvSpPr>
        <p:spPr/>
        <p:txBody>
          <a:bodyPr/>
          <a:lstStyle/>
          <a:p>
            <a:r>
              <a:rPr lang="en-US" dirty="0"/>
              <a:t>Quick Start Guide</a:t>
            </a:r>
          </a:p>
        </p:txBody>
      </p:sp>
      <p:sp>
        <p:nvSpPr>
          <p:cNvPr id="3" name="Text Placeholder 2">
            <a:extLst>
              <a:ext uri="{FF2B5EF4-FFF2-40B4-BE49-F238E27FC236}">
                <a16:creationId xmlns:a16="http://schemas.microsoft.com/office/drawing/2014/main" id="{D81F5E09-24DF-44AD-6089-DC05E535482E}"/>
              </a:ext>
            </a:extLst>
          </p:cNvPr>
          <p:cNvSpPr>
            <a:spLocks noGrp="1"/>
          </p:cNvSpPr>
          <p:nvPr>
            <p:ph type="body" sz="quarter" idx="10"/>
          </p:nvPr>
        </p:nvSpPr>
        <p:spPr/>
        <p:txBody>
          <a:bodyPr/>
          <a:lstStyle/>
          <a:p>
            <a:r>
              <a:rPr lang="en-US" dirty="0"/>
              <a:t>To get started using this template, simply select the dropdown button next to ‘New Slide’, and select from the Master Slides which layout you wish to use.</a:t>
            </a:r>
          </a:p>
        </p:txBody>
      </p:sp>
    </p:spTree>
    <p:extLst>
      <p:ext uri="{BB962C8B-B14F-4D97-AF65-F5344CB8AC3E}">
        <p14:creationId xmlns:p14="http://schemas.microsoft.com/office/powerpoint/2010/main" val="1154754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7890479"/>
      </p:ext>
    </p:extLst>
  </p:cSld>
  <p:clrMapOvr>
    <a:masterClrMapping/>
  </p:clrMapOvr>
</p:sld>
</file>

<file path=ppt/theme/theme1.xml><?xml version="1.0" encoding="utf-8"?>
<a:theme xmlns:a="http://schemas.openxmlformats.org/drawingml/2006/main" name="Blue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D9CFD090-014D-1E48-8568-F3AD19765113}" vid="{4C4D7D5D-DAB2-E74F-B383-353145323B03}"/>
    </a:ext>
  </a:extLst>
</a:theme>
</file>

<file path=ppt/theme/theme2.xml><?xml version="1.0" encoding="utf-8"?>
<a:theme xmlns:a="http://schemas.openxmlformats.org/drawingml/2006/main" name="White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D9CFD090-014D-1E48-8568-F3AD19765113}" vid="{004D3163-1BCD-C94F-9996-9418C01DC26D}"/>
    </a:ext>
  </a:extLst>
</a:theme>
</file>

<file path=ppt/theme/theme3.xml><?xml version="1.0" encoding="utf-8"?>
<a:theme xmlns:a="http://schemas.openxmlformats.org/drawingml/2006/main" name="Imag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D9CFD090-014D-1E48-8568-F3AD19765113}" vid="{77CE2C1D-3AD4-3D41-8FFD-84DD47F9EFAA}"/>
    </a:ext>
  </a:extLst>
</a:theme>
</file>

<file path=ppt/theme/theme4.xml><?xml version="1.0" encoding="utf-8"?>
<a:theme xmlns:a="http://schemas.openxmlformats.org/drawingml/2006/main" name="Image / Text Spli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D9CFD090-014D-1E48-8568-F3AD19765113}" vid="{DD1E5232-A05D-2547-866C-528559ACC15D}"/>
    </a:ext>
  </a:extLst>
</a:theme>
</file>

<file path=ppt/theme/theme5.xml><?xml version="1.0" encoding="utf-8"?>
<a:theme xmlns:a="http://schemas.openxmlformats.org/drawingml/2006/main" name="Final Slid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D9CFD090-014D-1E48-8568-F3AD19765113}" vid="{8BA202AF-BCDA-AF42-9D4D-A68527E3167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28AA6CB6BCDE448826D981C9C8D5BD" ma:contentTypeVersion="19" ma:contentTypeDescription="Create a new document." ma:contentTypeScope="" ma:versionID="045a0bcedd1fbf78bb5e185688b4b29c">
  <xsd:schema xmlns:xsd="http://www.w3.org/2001/XMLSchema" xmlns:xs="http://www.w3.org/2001/XMLSchema" xmlns:p="http://schemas.microsoft.com/office/2006/metadata/properties" xmlns:ns2="542f1bce-501b-4740-be73-12a144d99544" xmlns:ns3="94ed4d1d-4342-4af7-ae5b-d24726abcaef" targetNamespace="http://schemas.microsoft.com/office/2006/metadata/properties" ma:root="true" ma:fieldsID="153a356562c2f2145c4f965e654b56a1" ns2:_="" ns3:_="">
    <xsd:import namespace="542f1bce-501b-4740-be73-12a144d99544"/>
    <xsd:import namespace="94ed4d1d-4342-4af7-ae5b-d24726abcaef"/>
    <xsd:element name="properties">
      <xsd:complexType>
        <xsd:sequence>
          <xsd:element name="documentManagement">
            <xsd:complexType>
              <xsd:all>
                <xsd:element ref="ns2:ProjectLead" minOccurs="0"/>
                <xsd:element ref="ns2:AsanaProject" minOccurs="0"/>
                <xsd:element ref="ns2:ProjectSponsor" minOccurs="0"/>
                <xsd:element ref="ns2:MediaServiceMetadata" minOccurs="0"/>
                <xsd:element ref="ns2:MediaServiceFastMetadata" minOccurs="0"/>
                <xsd:element ref="ns3:SharedWithUsers" minOccurs="0"/>
                <xsd:element ref="ns3:SharedWithDetails" minOccurs="0"/>
                <xsd:element ref="ns2:BrandExperienceLink" minOccurs="0"/>
                <xsd:element ref="ns2:MediaServiceDateTaken" minOccurs="0"/>
                <xsd:element ref="ns2:MediaLengthInSeconds" minOccurs="0"/>
                <xsd:element ref="ns2:lcf76f155ced4ddcb4097134ff3c332f" minOccurs="0"/>
                <xsd:element ref="ns3:TaxCatchAll" minOccurs="0"/>
                <xsd:element ref="ns2:MediaServiceObjectDetectorVersions" minOccurs="0"/>
                <xsd:element ref="ns2:MediaServiceOCR" minOccurs="0"/>
                <xsd:element ref="ns2:MediaServiceGenerationTime" minOccurs="0"/>
                <xsd:element ref="ns2:MediaServiceEventHashCode" minOccurs="0"/>
                <xsd:element ref="ns2:CreativeNotes" minOccurs="0"/>
                <xsd:element ref="ns2:Sequenc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42f1bce-501b-4740-be73-12a144d99544" elementFormDefault="qualified">
    <xsd:import namespace="http://schemas.microsoft.com/office/2006/documentManagement/types"/>
    <xsd:import namespace="http://schemas.microsoft.com/office/infopath/2007/PartnerControls"/>
    <xsd:element name="ProjectLead" ma:index="8" nillable="true" ma:displayName="Project Lead" ma:format="Dropdown" ma:list="UserInfo" ma:SharePointGroup="0" ma:internalName="ProjectLead">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sanaProject" ma:index="9" nillable="true" ma:displayName="Asana Link" ma:description="A link to the Asana project for this initiative." ma:format="Hyperlink" ma:internalName="AsanaProject">
      <xsd:complexType>
        <xsd:complexContent>
          <xsd:extension base="dms:URL">
            <xsd:sequence>
              <xsd:element name="Url" type="dms:ValidUrl" minOccurs="0" nillable="true"/>
              <xsd:element name="Description" type="xsd:string" nillable="true"/>
            </xsd:sequence>
          </xsd:extension>
        </xsd:complexContent>
      </xsd:complexType>
    </xsd:element>
    <xsd:element name="ProjectSponsor" ma:index="10" nillable="true" ma:displayName="Project Sponsor" ma:format="Dropdown" ma:list="UserInfo" ma:SharePointGroup="0" ma:internalName="ProjectSponso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BrandExperienceLink" ma:index="15" nillable="true" ma:displayName="Brand Experience Link" ma:description="This is a link to any deliverables for the project on the Brand Experience Hub. " ma:format="Image" ma:internalName="BrandExperienceLink">
      <xsd:complexType>
        <xsd:complexContent>
          <xsd:extension base="dms:URL">
            <xsd:sequence>
              <xsd:element name="Url" type="dms:ValidUrl" minOccurs="0" nillable="true"/>
              <xsd:element name="Description" type="xsd:string" nillable="true"/>
            </xsd:sequence>
          </xsd:extension>
        </xsd:complexContent>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4c4eb08f-5cd6-472b-a074-8b3040210a3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element name="MediaServiceGenerationTime" ma:index="23" nillable="true" ma:displayName="MediaServiceGenerationTime" ma:hidden="true" ma:internalName="MediaServiceGenerationTime" ma:readOnly="true">
      <xsd:simpleType>
        <xsd:restriction base="dms:Text"/>
      </xsd:simpleType>
    </xsd:element>
    <xsd:element name="MediaServiceEventHashCode" ma:index="24" nillable="true" ma:displayName="MediaServiceEventHashCode" ma:hidden="true" ma:internalName="MediaServiceEventHashCode" ma:readOnly="true">
      <xsd:simpleType>
        <xsd:restriction base="dms:Text"/>
      </xsd:simpleType>
    </xsd:element>
    <xsd:element name="CreativeNotes" ma:index="25" nillable="true" ma:displayName="Creative Notes" ma:format="Dropdown" ma:internalName="CreativeNotes">
      <xsd:simpleType>
        <xsd:restriction base="dms:Note">
          <xsd:maxLength value="255"/>
        </xsd:restriction>
      </xsd:simpleType>
    </xsd:element>
    <xsd:element name="Sequence" ma:index="26" nillable="true" ma:displayName="Sequence" ma:format="Dropdown" ma:internalName="Sequence">
      <xsd:simpleType>
        <xsd:restriction base="dms:Choice">
          <xsd:enumeration value="Q1 FY24"/>
          <xsd:enumeration value="Q2 FY24"/>
          <xsd:enumeration value="Q3 FY24"/>
          <xsd:enumeration value="Q4 FY24"/>
          <xsd:enumeration value="Q1 FY25"/>
          <xsd:enumeration value="Q2 FY25"/>
          <xsd:enumeration value="Q3 FY25"/>
          <xsd:enumeration value="Q4 FY25"/>
        </xsd:restriction>
      </xsd:simpleType>
    </xsd:element>
  </xsd:schema>
  <xsd:schema xmlns:xsd="http://www.w3.org/2001/XMLSchema" xmlns:xs="http://www.w3.org/2001/XMLSchema" xmlns:dms="http://schemas.microsoft.com/office/2006/documentManagement/types" xmlns:pc="http://schemas.microsoft.com/office/infopath/2007/PartnerControls" targetNamespace="94ed4d1d-4342-4af7-ae5b-d24726abcaef"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1244062a-5c64-478f-98fa-86b9f0f4ef66}" ma:internalName="TaxCatchAll" ma:showField="CatchAllData" ma:web="94ed4d1d-4342-4af7-ae5b-d24726abcae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rojectLead xmlns="542f1bce-501b-4740-be73-12a144d99544">
      <UserInfo>
        <DisplayName/>
        <AccountId xsi:nil="true"/>
        <AccountType/>
      </UserInfo>
    </ProjectLead>
    <TaxCatchAll xmlns="94ed4d1d-4342-4af7-ae5b-d24726abcaef" xsi:nil="true"/>
    <AsanaProject xmlns="542f1bce-501b-4740-be73-12a144d99544">
      <Url xsi:nil="true"/>
      <Description xsi:nil="true"/>
    </AsanaProject>
    <BrandExperienceLink xmlns="542f1bce-501b-4740-be73-12a144d99544">
      <Url xsi:nil="true"/>
      <Description xsi:nil="true"/>
    </BrandExperienceLink>
    <ProjectSponsor xmlns="542f1bce-501b-4740-be73-12a144d99544">
      <UserInfo>
        <DisplayName/>
        <AccountId xsi:nil="true"/>
        <AccountType/>
      </UserInfo>
    </ProjectSponsor>
    <lcf76f155ced4ddcb4097134ff3c332f xmlns="542f1bce-501b-4740-be73-12a144d99544">
      <Terms xmlns="http://schemas.microsoft.com/office/infopath/2007/PartnerControls"/>
    </lcf76f155ced4ddcb4097134ff3c332f>
    <Sequence xmlns="542f1bce-501b-4740-be73-12a144d99544" xsi:nil="true"/>
    <CreativeNotes xmlns="542f1bce-501b-4740-be73-12a144d99544" xsi:nil="true"/>
  </documentManagement>
</p:properties>
</file>

<file path=customXml/itemProps1.xml><?xml version="1.0" encoding="utf-8"?>
<ds:datastoreItem xmlns:ds="http://schemas.openxmlformats.org/officeDocument/2006/customXml" ds:itemID="{CA4661F9-9A44-4DCC-A387-AFF86495F2FE}"/>
</file>

<file path=customXml/itemProps2.xml><?xml version="1.0" encoding="utf-8"?>
<ds:datastoreItem xmlns:ds="http://schemas.openxmlformats.org/officeDocument/2006/customXml" ds:itemID="{3D72FD7E-7CF1-434C-9EA7-1876D7B3B3D7}"/>
</file>

<file path=customXml/itemProps3.xml><?xml version="1.0" encoding="utf-8"?>
<ds:datastoreItem xmlns:ds="http://schemas.openxmlformats.org/officeDocument/2006/customXml" ds:itemID="{41C4853F-54AA-4F05-B336-7ABE35B51C0B}"/>
</file>

<file path=docProps/app.xml><?xml version="1.0" encoding="utf-8"?>
<Properties xmlns="http://schemas.openxmlformats.org/officeDocument/2006/extended-properties" xmlns:vt="http://schemas.openxmlformats.org/officeDocument/2006/docPropsVTypes">
  <Template/>
  <TotalTime>92</TotalTime>
  <Words>40</Words>
  <Application>Microsoft Macintosh PowerPoint</Application>
  <PresentationFormat>Widescreen</PresentationFormat>
  <Paragraphs>3</Paragraphs>
  <Slides>3</Slides>
  <Notes>0</Notes>
  <HiddenSlides>0</HiddenSlides>
  <MMClips>0</MMClips>
  <ScaleCrop>false</ScaleCrop>
  <HeadingPairs>
    <vt:vector size="6" baseType="variant">
      <vt:variant>
        <vt:lpstr>Fonts Used</vt:lpstr>
      </vt:variant>
      <vt:variant>
        <vt:i4>3</vt:i4>
      </vt:variant>
      <vt:variant>
        <vt:lpstr>Theme</vt:lpstr>
      </vt:variant>
      <vt:variant>
        <vt:i4>5</vt:i4>
      </vt:variant>
      <vt:variant>
        <vt:lpstr>Slide Titles</vt:lpstr>
      </vt:variant>
      <vt:variant>
        <vt:i4>3</vt:i4>
      </vt:variant>
    </vt:vector>
  </HeadingPairs>
  <TitlesOfParts>
    <vt:vector size="11" baseType="lpstr">
      <vt:lpstr>Arial</vt:lpstr>
      <vt:lpstr>Gotham Black</vt:lpstr>
      <vt:lpstr>Gotham Light</vt:lpstr>
      <vt:lpstr>Blue Background</vt:lpstr>
      <vt:lpstr>White Background</vt:lpstr>
      <vt:lpstr>Images</vt:lpstr>
      <vt:lpstr>Image / Text Split</vt:lpstr>
      <vt:lpstr>Final Slide</vt:lpstr>
      <vt:lpstr>‘Go To Asia’ Template</vt:lpstr>
      <vt:lpstr>Quick Start Guide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 To Asia’ Template</dc:title>
  <dc:creator>Ryan Archer</dc:creator>
  <cp:lastModifiedBy>Ryan Archer</cp:lastModifiedBy>
  <cp:revision>1</cp:revision>
  <dcterms:created xsi:type="dcterms:W3CDTF">2023-07-11T03:31:25Z</dcterms:created>
  <dcterms:modified xsi:type="dcterms:W3CDTF">2023-07-11T05:04:09Z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0x0101005728AA6CB6BCDE448826D981C9C8D5BD</vt:lpwstr>
  </property>
  <property fmtid="{D5CDD505-2E9C-101B-9397-08002B2CF9AE}" pid="3" name="MediaServiceImageTags">
    <vt:lpwstr/>
  </property>
</Properties>
</file>