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7b664109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7b66410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7b664109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7b664109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87b664109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87b664109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87b664109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87b664109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7b6641096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7b6641096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7b6641096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87b664109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87b6641096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87b664109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87b664109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87b664109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7b6641096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7b6641096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Title page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Your name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About page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Buyer persona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Blog post 1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" name="Google Shape;71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265500" y="2803075"/>
            <a:ext cx="4045200" cy="15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Helvetica Neue"/>
                <a:ea typeface="Helvetica Neue"/>
                <a:cs typeface="Helvetica Neue"/>
                <a:sym typeface="Helvetica Neue"/>
              </a:rPr>
              <a:t>Chosen keyword 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Helvetica Neue"/>
                <a:ea typeface="Helvetica Neue"/>
                <a:cs typeface="Helvetica Neue"/>
                <a:sym typeface="Helvetica Neue"/>
              </a:rPr>
              <a:t>Metadata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Helvetica Neue"/>
                <a:ea typeface="Helvetica Neue"/>
                <a:cs typeface="Helvetica Neue"/>
                <a:sym typeface="Helvetica Neue"/>
              </a:rPr>
              <a:t>URL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Blog post 2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" name="Google Shape;78;p1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" name="Google Shape;79;p1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Helvetica Neue"/>
                <a:ea typeface="Helvetica Neue"/>
                <a:cs typeface="Helvetica Neue"/>
                <a:sym typeface="Helvetica Neue"/>
              </a:rPr>
              <a:t>Chosen keyword 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Helvetica Neue"/>
                <a:ea typeface="Helvetica Neue"/>
                <a:cs typeface="Helvetica Neue"/>
                <a:sym typeface="Helvetica Neue"/>
              </a:rPr>
              <a:t>Metadata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Helvetica Neue"/>
                <a:ea typeface="Helvetica Neue"/>
                <a:cs typeface="Helvetica Neue"/>
                <a:sym typeface="Helvetica Neue"/>
              </a:rPr>
              <a:t>URL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Email 1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Email 2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Social media posts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Social media posts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Helvetica Neue"/>
                <a:ea typeface="Helvetica Neue"/>
                <a:cs typeface="Helvetica Neue"/>
                <a:sym typeface="Helvetica Neue"/>
              </a:rPr>
              <a:t>Contact page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