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8"/>
  </p:notesMasterIdLst>
  <p:handoutMasterIdLst>
    <p:handoutMasterId r:id="rId19"/>
  </p:handoutMasterIdLst>
  <p:sldIdLst>
    <p:sldId id="384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402" r:id="rId17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1" autoAdjust="0"/>
    <p:restoredTop sz="97459" autoAdjust="0"/>
  </p:normalViewPr>
  <p:slideViewPr>
    <p:cSldViewPr snapToGrid="0">
      <p:cViewPr varScale="1">
        <p:scale>
          <a:sx n="86" d="100"/>
          <a:sy n="86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A2F0386-1CD0-4ECB-824C-A8802930A5B7}" type="datetimeFigureOut">
              <a:rPr lang="fr-CH" smtClean="0"/>
              <a:t>28.11.2023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1B3F9613-E8AC-4A97-A9C7-BB101981841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86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A9C2EFD-2E55-4BDC-9630-86882A5B28F3}" type="datetimeFigureOut">
              <a:rPr lang="fr-CH" smtClean="0"/>
              <a:t>28.11.2023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494C8B19-EA4A-47E3-8940-DC3AD483149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481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DEE5-0006-4921-9C2B-EF5E67BE396C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323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BB1-134D-4B22-99B9-0C5776A85DBC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674129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BB1-134D-4B22-99B9-0C5776A85DBC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6159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BB1-134D-4B22-99B9-0C5776A85DBC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9452653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BB1-134D-4B22-99B9-0C5776A85DBC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25726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7BB1-134D-4B22-99B9-0C5776A85DBC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915355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E3C56-D633-4C76-8E81-6B8A30DC3CFE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279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6441-5E3E-4C3B-863D-C191915EE9FC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995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660B-4DF3-4F7E-9995-DA71439285AA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954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D2D6-5661-464A-B091-18BAACDA0919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77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9731A-3673-4784-9595-C6D1BB3BC4E7}" type="datetime1">
              <a:rPr lang="fr-CH" smtClean="0"/>
              <a:t>28.11.2023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60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7A0A-5508-4CDE-9F49-9DD4DDC53370}" type="datetime1">
              <a:rPr lang="fr-CH" smtClean="0"/>
              <a:t>28.11.2023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369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7B0A-B314-4053-B6DB-A873631BE36F}" type="datetime1">
              <a:rPr lang="fr-CH" smtClean="0"/>
              <a:t>28.11.2023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608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7BC7-09BE-4312-9817-3D8D6841F416}" type="datetime1">
              <a:rPr lang="fr-CH" smtClean="0"/>
              <a:t>28.11.2023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597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E08B-9006-4863-9C2E-DE829CAF3CC9}" type="datetime1">
              <a:rPr lang="fr-CH" smtClean="0"/>
              <a:t>28.11.2023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622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6A3D7-D1DE-4456-988B-B71AC58BB3F7}" type="datetime1">
              <a:rPr lang="fr-CH" smtClean="0"/>
              <a:t>28.11.2023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22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7BB1-134D-4B22-99B9-0C5776A85DBC}" type="datetime1">
              <a:rPr lang="fr-CH" smtClean="0"/>
              <a:t>28.11.2023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D677CB-4EBB-4A89-BAE9-2D76B2F6CA3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00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1</a:t>
            </a:fld>
            <a:endParaRPr lang="fr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351"/>
            <a:ext cx="12207585" cy="59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10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990" y="-18662"/>
            <a:ext cx="12296169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11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6" y="-9331"/>
            <a:ext cx="12245084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12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18662"/>
            <a:ext cx="12355765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13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-9332"/>
            <a:ext cx="10220696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2</a:t>
            </a:fld>
            <a:endParaRPr lang="fr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31" y="-8314"/>
            <a:ext cx="1234037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3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15"/>
            <a:ext cx="1229311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4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91" y="-9916"/>
            <a:ext cx="12319425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5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61" y="-9332"/>
            <a:ext cx="12359882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6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167"/>
            <a:ext cx="12192000" cy="68743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21688" y="6389862"/>
            <a:ext cx="753687" cy="451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3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7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367"/>
            <a:ext cx="12466901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8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351"/>
          <a:stretch/>
        </p:blipFill>
        <p:spPr>
          <a:xfrm>
            <a:off x="0" y="-22984"/>
            <a:ext cx="12432267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77CB-4EBB-4A89-BAE9-2D76B2F6CA36}" type="slidenum">
              <a:rPr lang="fr-CH" smtClean="0"/>
              <a:t>9</a:t>
            </a:fld>
            <a:endParaRPr lang="fr-CH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" y="-22470"/>
            <a:ext cx="12274374" cy="6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Jahresdaten" ma:contentTypeID="0x0101003549FB89D7E03A418FC4C052493DEDDD0036B30A32EA60154DB530CFB3518EDACC" ma:contentTypeVersion="1" ma:contentTypeDescription="" ma:contentTypeScope="" ma:versionID="780506545b9b4b2b980c43331b594bda">
  <xsd:schema xmlns:xsd="http://www.w3.org/2001/XMLSchema" xmlns:xs="http://www.w3.org/2001/XMLSchema" xmlns:p="http://schemas.microsoft.com/office/2006/metadata/properties" xmlns:ns2="c8dc2e0d-4453-4dc6-a998-350851f15072" targetNamespace="http://schemas.microsoft.com/office/2006/metadata/properties" ma:root="true" ma:fieldsID="74c60e580e9d949e1a4b1c5919648829" ns2:_="">
    <xsd:import namespace="c8dc2e0d-4453-4dc6-a998-350851f15072"/>
    <xsd:element name="properties">
      <xsd:complexType>
        <xsd:sequence>
          <xsd:element name="documentManagement">
            <xsd:complexType>
              <xsd:all>
                <xsd:element ref="ns2:Archiv" minOccurs="0"/>
                <xsd:element ref="ns2:leacf69027274b97a03b08790f496eea" minOccurs="0"/>
                <xsd:element ref="ns2:TaxCatchAll" minOccurs="0"/>
                <xsd:element ref="ns2:ied108f8a7d24c65bcd407047e596daa" minOccurs="0"/>
                <xsd:element ref="ns2:d0624af8f8c64a65a721007a2fba8a89" minOccurs="0"/>
                <xsd:element ref="ns2:j867266c84eb446f875dbbe373a71ae2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dc2e0d-4453-4dc6-a998-350851f15072" elementFormDefault="qualified">
    <xsd:import namespace="http://schemas.microsoft.com/office/2006/documentManagement/types"/>
    <xsd:import namespace="http://schemas.microsoft.com/office/infopath/2007/PartnerControls"/>
    <xsd:element name="Archiv" ma:index="8" nillable="true" ma:displayName="Archiv" ma:default="0" ma:internalName="Archiv">
      <xsd:simpleType>
        <xsd:restriction base="dms:Boolean"/>
      </xsd:simpleType>
    </xsd:element>
    <xsd:element name="leacf69027274b97a03b08790f496eea" ma:index="10" nillable="true" ma:taxonomy="true" ma:internalName="leacf69027274b97a03b08790f496eea" ma:taxonomyFieldName="Jahr" ma:displayName="Jahr" ma:default="" ma:fieldId="{5eacf690-2727-4b97-a03b-08790f496eea}" ma:sspId="a5ef9e49-4868-4148-b75c-4ac37f849a26" ma:termSetId="8cd4ea19-f06b-4dfb-b965-75cc57631b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fafca9b0-c1a2-4999-b6b7-6bdea2299a9f}" ma:internalName="TaxCatchAll" ma:showField="CatchAllData" ma:web="c8dc2e0d-4453-4dc6-a998-350851f15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ed108f8a7d24c65bcd407047e596daa" ma:index="13" nillable="true" ma:taxonomy="true" ma:internalName="ied108f8a7d24c65bcd407047e596daa" ma:taxonomyFieldName="Jahresdaten" ma:displayName="Jahresdaten" ma:default="" ma:fieldId="{2ed108f8-a7d2-4c65-bcd4-07047e596daa}" ma:sspId="a5ef9e49-4868-4148-b75c-4ac37f849a26" ma:termSetId="76d4f167-7989-491d-bd7d-318e85e0f1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624af8f8c64a65a721007a2fba8a89" ma:index="15" nillable="true" ma:taxonomy="true" ma:internalName="d0624af8f8c64a65a721007a2fba8a89" ma:taxonomyFieldName="Status_x0020_BDO" ma:displayName="Status BDO" ma:default="" ma:fieldId="{d0624af8-f8c6-4a65-a721-007a2fba8a89}" ma:sspId="a5ef9e49-4868-4148-b75c-4ac37f849a26" ma:termSetId="314370af-d8e9-4b73-af18-dee1da7605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867266c84eb446f875dbbe373a71ae2" ma:index="17" nillable="true" ma:taxonomy="true" ma:internalName="j867266c84eb446f875dbbe373a71ae2" ma:taxonomyFieldName="Status_x0020_LT" ma:displayName="Status LT" ma:default="" ma:fieldId="{3867266c-84eb-446f-875d-bbe373a71ae2}" ma:sspId="a5ef9e49-4868-4148-b75c-4ac37f849a26" ma:termSetId="7699fe38-7b64-4f83-adbc-09188bc8f5e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 xmlns="c8dc2e0d-4453-4dc6-a998-350851f15072">false</Archiv>
    <d0624af8f8c64a65a721007a2fba8a89 xmlns="c8dc2e0d-4453-4dc6-a998-350851f15072">
      <Terms xmlns="http://schemas.microsoft.com/office/infopath/2007/PartnerControls"/>
    </d0624af8f8c64a65a721007a2fba8a89>
    <j867266c84eb446f875dbbe373a71ae2 xmlns="c8dc2e0d-4453-4dc6-a998-350851f15072">
      <Terms xmlns="http://schemas.microsoft.com/office/infopath/2007/PartnerControls"/>
    </j867266c84eb446f875dbbe373a71ae2>
    <ied108f8a7d24c65bcd407047e596daa xmlns="c8dc2e0d-4453-4dc6-a998-350851f150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A04-Planification</TermName>
          <TermId xmlns="http://schemas.microsoft.com/office/infopath/2007/PartnerControls">85821081-a17a-47b4-a8d3-72309b700782</TermId>
        </TermInfo>
      </Terms>
    </ied108f8a7d24c65bcd407047e596daa>
    <TaxCatchAll xmlns="c8dc2e0d-4453-4dc6-a998-350851f15072">
      <Value>64</Value>
      <Value>43</Value>
    </TaxCatchAll>
    <leacf69027274b97a03b08790f496eea xmlns="c8dc2e0d-4453-4dc6-a998-350851f150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51294f38-2ac2-4a0e-b9c7-c44e6fa2adf0</TermId>
        </TermInfo>
      </Terms>
    </leacf69027274b97a03b08790f496eea>
  </documentManagement>
</p:properties>
</file>

<file path=customXml/itemProps1.xml><?xml version="1.0" encoding="utf-8"?>
<ds:datastoreItem xmlns:ds="http://schemas.openxmlformats.org/officeDocument/2006/customXml" ds:itemID="{EB4BA179-ED44-4CFD-8F02-1546F9F0CB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dc2e0d-4453-4dc6-a998-350851f150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7B9FCE-E3E4-435C-BDC8-3BEB90B882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A4D04-C6BB-4B5B-8415-9FF0718C6A80}">
  <ds:schemaRefs>
    <ds:schemaRef ds:uri="http://schemas.openxmlformats.org/package/2006/metadata/core-properties"/>
    <ds:schemaRef ds:uri="http://purl.org/dc/dcmitype/"/>
    <ds:schemaRef ds:uri="c8dc2e0d-4453-4dc6-a998-350851f1507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ZILA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PR19 9+3_Présentation CA</dc:title>
  <dc:creator>Payot Emilie [LANDI Broye-Vully SA]</dc:creator>
  <cp:lastModifiedBy>Progin Michaël [LANDI Broye-Vully SA]</cp:lastModifiedBy>
  <cp:revision>874</cp:revision>
  <cp:lastPrinted>2023-11-08T07:27:20Z</cp:lastPrinted>
  <dcterms:created xsi:type="dcterms:W3CDTF">2018-08-09T15:02:56Z</dcterms:created>
  <dcterms:modified xsi:type="dcterms:W3CDTF">2023-11-28T07:31:45Z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0x0101003549FB89D7E03A418FC4C052493DEDDD0036B30A32EA60154DB530CFB3518EDACC</vt:lpwstr>
  </property>
  <property fmtid="{D5CDD505-2E9C-101B-9397-08002B2CF9AE}" pid="3" name="Jahresdaten">
    <vt:lpwstr>43;#A04-Planification|85821081-a17a-47b4-a8d3-72309b700782</vt:lpwstr>
  </property>
  <property fmtid="{D5CDD505-2E9C-101B-9397-08002B2CF9AE}" pid="4" name="Status BDO">
    <vt:lpwstr/>
  </property>
  <property fmtid="{D5CDD505-2E9C-101B-9397-08002B2CF9AE}" pid="5" name="Status LT">
    <vt:lpwstr/>
  </property>
  <property fmtid="{D5CDD505-2E9C-101B-9397-08002B2CF9AE}" pid="6" name="Jahr">
    <vt:lpwstr>64;#2019|51294f38-2ac2-4a0e-b9c7-c44e6fa2adf0</vt:lpwstr>
  </property>
</Properties>
</file>