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439400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5" autoAdjust="0"/>
    <p:restoredTop sz="94660"/>
  </p:normalViewPr>
  <p:slideViewPr>
    <p:cSldViewPr snapToGrid="0">
      <p:cViewPr varScale="1">
        <p:scale>
          <a:sx n="76" d="100"/>
          <a:sy n="76" d="100"/>
        </p:scale>
        <p:origin x="287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08486"/>
            <a:ext cx="6425724" cy="3634458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483102"/>
            <a:ext cx="5669756" cy="2520438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7CE53-18E5-4DEE-AE56-F585FF3AFF6A}" type="datetimeFigureOut">
              <a:rPr lang="de-CH" smtClean="0"/>
              <a:t>23.12.2024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F6FD-D190-4FDF-8A1D-7DAA04210D7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20150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7CE53-18E5-4DEE-AE56-F585FF3AFF6A}" type="datetimeFigureOut">
              <a:rPr lang="de-CH" smtClean="0"/>
              <a:t>23.12.2024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F6FD-D190-4FDF-8A1D-7DAA04210D7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33487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55801"/>
            <a:ext cx="1630055" cy="8846909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55801"/>
            <a:ext cx="4795669" cy="8846909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7CE53-18E5-4DEE-AE56-F585FF3AFF6A}" type="datetimeFigureOut">
              <a:rPr lang="de-CH" smtClean="0"/>
              <a:t>23.12.2024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F6FD-D190-4FDF-8A1D-7DAA04210D7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6667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7CE53-18E5-4DEE-AE56-F585FF3AFF6A}" type="datetimeFigureOut">
              <a:rPr lang="de-CH" smtClean="0"/>
              <a:t>23.12.2024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F6FD-D190-4FDF-8A1D-7DAA04210D7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4626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02603"/>
            <a:ext cx="6520220" cy="4342500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6986185"/>
            <a:ext cx="6520220" cy="2283618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7CE53-18E5-4DEE-AE56-F585FF3AFF6A}" type="datetimeFigureOut">
              <a:rPr lang="de-CH" smtClean="0"/>
              <a:t>23.12.2024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F6FD-D190-4FDF-8A1D-7DAA04210D7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58687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779007"/>
            <a:ext cx="3212862" cy="6623703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779007"/>
            <a:ext cx="3212862" cy="6623703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7CE53-18E5-4DEE-AE56-F585FF3AFF6A}" type="datetimeFigureOut">
              <a:rPr lang="de-CH" smtClean="0"/>
              <a:t>23.12.2024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F6FD-D190-4FDF-8A1D-7DAA04210D7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01239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55804"/>
            <a:ext cx="6520220" cy="2017801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559104"/>
            <a:ext cx="3198096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813281"/>
            <a:ext cx="3198096" cy="5608762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559104"/>
            <a:ext cx="3213847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813281"/>
            <a:ext cx="3213847" cy="5608762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7CE53-18E5-4DEE-AE56-F585FF3AFF6A}" type="datetimeFigureOut">
              <a:rPr lang="de-CH" smtClean="0"/>
              <a:t>23.12.2024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F6FD-D190-4FDF-8A1D-7DAA04210D7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36076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7CE53-18E5-4DEE-AE56-F585FF3AFF6A}" type="datetimeFigureOut">
              <a:rPr lang="de-CH" smtClean="0"/>
              <a:t>23.12.2024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F6FD-D190-4FDF-8A1D-7DAA04210D7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6745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7CE53-18E5-4DEE-AE56-F585FF3AFF6A}" type="datetimeFigureOut">
              <a:rPr lang="de-CH" smtClean="0"/>
              <a:t>23.12.2024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F6FD-D190-4FDF-8A1D-7DAA04210D7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01459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03083"/>
            <a:ext cx="3827085" cy="7418740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7CE53-18E5-4DEE-AE56-F585FF3AFF6A}" type="datetimeFigureOut">
              <a:rPr lang="de-CH" smtClean="0"/>
              <a:t>23.12.2024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F6FD-D190-4FDF-8A1D-7DAA04210D7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88953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03083"/>
            <a:ext cx="3827085" cy="7418740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7CE53-18E5-4DEE-AE56-F585FF3AFF6A}" type="datetimeFigureOut">
              <a:rPr lang="de-CH" smtClean="0"/>
              <a:t>23.12.2024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F6FD-D190-4FDF-8A1D-7DAA04210D7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77071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55804"/>
            <a:ext cx="6520220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779007"/>
            <a:ext cx="6520220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7CE53-18E5-4DEE-AE56-F585FF3AFF6A}" type="datetimeFigureOut">
              <a:rPr lang="de-CH" smtClean="0"/>
              <a:t>23.12.2024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675780"/>
            <a:ext cx="2551390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9F6FD-D190-4FDF-8A1D-7DAA04210D7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51967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7784" y="509996"/>
            <a:ext cx="6021840" cy="675858"/>
          </a:xfrm>
        </p:spPr>
        <p:txBody>
          <a:bodyPr>
            <a:noAutofit/>
          </a:bodyPr>
          <a:lstStyle/>
          <a:p>
            <a:r>
              <a:rPr lang="de-CH" sz="5400" b="1" dirty="0">
                <a:solidFill>
                  <a:srgbClr val="006600"/>
                </a:solidFill>
                <a:latin typeface="Segoe Condensed" panose="020B0606040200020203" pitchFamily="34" charset="0"/>
              </a:rPr>
              <a:t>Pflanzenbautagung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25732" y="2753231"/>
            <a:ext cx="5470107" cy="4355385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de-CH" sz="2500" b="1" dirty="0">
                <a:latin typeface="Segoe Condensed" panose="020B0606040200020203" pitchFamily="34" charset="0"/>
              </a:rPr>
              <a:t>AGROLINE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CH" sz="2500" dirty="0">
                <a:latin typeface="Segoe Condensed" panose="020B0606040200020203" pitchFamily="34" charset="0"/>
              </a:rPr>
              <a:t>Getreide, neue Fungizide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CH" sz="2500" dirty="0">
                <a:latin typeface="Segoe Condensed" panose="020B0606040200020203" pitchFamily="34" charset="0"/>
              </a:rPr>
              <a:t>Umwelt-Auflagen Drift und Abschwemmung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CH" sz="2500" dirty="0">
                <a:latin typeface="Segoe Condensed" panose="020B0606040200020203" pitchFamily="34" charset="0"/>
              </a:rPr>
              <a:t>Aktuelle Versuchsresultate AGROLINE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CH" sz="2500" dirty="0">
                <a:latin typeface="Segoe Condensed" panose="020B0606040200020203" pitchFamily="34" charset="0"/>
              </a:rPr>
              <a:t>AGROLINE: Rückblick / Ausblick</a:t>
            </a:r>
          </a:p>
          <a:p>
            <a:pPr algn="l"/>
            <a:endParaRPr lang="de-CH" sz="2500" dirty="0">
              <a:latin typeface="Segoe Condensed" panose="020B0606040200020203" pitchFamily="34" charset="0"/>
            </a:endParaRPr>
          </a:p>
          <a:p>
            <a:pPr algn="l"/>
            <a:r>
              <a:rPr lang="de-CH" sz="2500" b="1" dirty="0">
                <a:latin typeface="Segoe Condensed" panose="020B0606040200020203" pitchFamily="34" charset="0"/>
              </a:rPr>
              <a:t>UFA-Samen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CH" sz="2500" dirty="0">
                <a:latin typeface="Segoe Condensed" panose="020B0606040200020203" pitchFamily="34" charset="0"/>
              </a:rPr>
              <a:t>Feldsamen: Spätsaaten und Auswirkungen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CH" sz="2500" dirty="0">
                <a:latin typeface="Segoe Condensed" panose="020B0606040200020203" pitchFamily="34" charset="0"/>
              </a:rPr>
              <a:t>Maisanbau: Rück- und Ausblick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CH" sz="2500" dirty="0">
                <a:latin typeface="Segoe Condensed" panose="020B0606040200020203" pitchFamily="34" charset="0"/>
              </a:rPr>
              <a:t>Drohnensaaten</a:t>
            </a:r>
          </a:p>
          <a:p>
            <a:pPr algn="l"/>
            <a:endParaRPr lang="de-CH" sz="2500" dirty="0">
              <a:latin typeface="Segoe Condensed" panose="020B0606040200020203" pitchFamily="34" charset="0"/>
            </a:endParaRPr>
          </a:p>
          <a:p>
            <a:pPr algn="l"/>
            <a:r>
              <a:rPr lang="de-CH" sz="2500" b="1" dirty="0">
                <a:latin typeface="Segoe Condensed" panose="020B0606040200020203" pitchFamily="34" charset="0"/>
              </a:rPr>
              <a:t>Landor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CH" sz="2500" dirty="0">
                <a:latin typeface="Segoe Condensed" panose="020B0606040200020203" pitchFamily="34" charset="0"/>
              </a:rPr>
              <a:t>Kalke, wie wirken </a:t>
            </a:r>
            <a:r>
              <a:rPr lang="de-CH" sz="2500" dirty="0" smtClean="0">
                <a:latin typeface="Segoe Condensed" panose="020B0606040200020203" pitchFamily="34" charset="0"/>
              </a:rPr>
              <a:t>sie?</a:t>
            </a:r>
            <a:endParaRPr lang="de-CH" sz="2169" dirty="0">
              <a:latin typeface="Segoe Condensed" panose="020B0606040200020203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de-CH" sz="2500" dirty="0">
              <a:latin typeface="Segoe Condensed" panose="020B0606040200020203" pitchFamily="34" charset="0"/>
            </a:endParaRPr>
          </a:p>
          <a:p>
            <a:pPr algn="l"/>
            <a:endParaRPr lang="de-CH" sz="2400" dirty="0">
              <a:latin typeface="Segoe Condensed" panose="020B0606040200020203" pitchFamily="34" charset="0"/>
            </a:endParaRPr>
          </a:p>
          <a:p>
            <a:pPr algn="l"/>
            <a:endParaRPr lang="de-CH" sz="2400" dirty="0">
              <a:latin typeface="Segoe Condensed" panose="020B0606040200020203" pitchFamily="34" charset="0"/>
            </a:endParaRPr>
          </a:p>
          <a:p>
            <a:pPr algn="l"/>
            <a:endParaRPr lang="de-CH" sz="2400" b="1" dirty="0">
              <a:latin typeface="Segoe Condensed" panose="020B0606040200020203" pitchFamily="34" charset="0"/>
            </a:endParaRPr>
          </a:p>
          <a:p>
            <a:pPr algn="l"/>
            <a:endParaRPr lang="de-CH" sz="2400" dirty="0">
              <a:latin typeface="Segoe Condensed" panose="020B0606040200020203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5582653" y="168442"/>
            <a:ext cx="1660358" cy="14558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cxnSp>
        <p:nvCxnSpPr>
          <p:cNvPr id="8" name="Gerader Verbinder 7"/>
          <p:cNvCxnSpPr>
            <a:cxnSpLocks/>
          </p:cNvCxnSpPr>
          <p:nvPr/>
        </p:nvCxnSpPr>
        <p:spPr>
          <a:xfrm>
            <a:off x="415518" y="1223926"/>
            <a:ext cx="5470106" cy="0"/>
          </a:xfrm>
          <a:prstGeom prst="line">
            <a:avLst/>
          </a:prstGeom>
          <a:ln w="127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Grafi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7105" y="1820261"/>
            <a:ext cx="1182697" cy="1111396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9" t="-7998" r="88381" b="40689"/>
          <a:stretch/>
        </p:blipFill>
        <p:spPr>
          <a:xfrm>
            <a:off x="6309867" y="6233517"/>
            <a:ext cx="974558" cy="1537955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4299" y="7994248"/>
            <a:ext cx="1400625" cy="1403596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3372" y="3278216"/>
            <a:ext cx="813917" cy="1334203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90" r="45707"/>
          <a:stretch/>
        </p:blipFill>
        <p:spPr>
          <a:xfrm>
            <a:off x="6207794" y="4826277"/>
            <a:ext cx="950495" cy="1326101"/>
          </a:xfrm>
          <a:prstGeom prst="rect">
            <a:avLst/>
          </a:prstGeom>
        </p:spPr>
      </p:pic>
      <p:sp>
        <p:nvSpPr>
          <p:cNvPr id="17" name="Textfeld 16"/>
          <p:cNvSpPr txBox="1"/>
          <p:nvPr/>
        </p:nvSpPr>
        <p:spPr>
          <a:xfrm>
            <a:off x="415518" y="1381843"/>
            <a:ext cx="5470106" cy="1077218"/>
          </a:xfrm>
          <a:prstGeom prst="rect">
            <a:avLst/>
          </a:prstGeom>
          <a:solidFill>
            <a:srgbClr val="FFFF66"/>
          </a:solidFill>
          <a:ln w="38100">
            <a:solidFill>
              <a:srgbClr val="006600"/>
            </a:solidFill>
          </a:ln>
        </p:spPr>
        <p:txBody>
          <a:bodyPr wrap="square" rtlCol="0">
            <a:spAutoFit/>
          </a:bodyPr>
          <a:lstStyle/>
          <a:p>
            <a:r>
              <a:rPr lang="de-CH" sz="1600" b="1" dirty="0">
                <a:latin typeface="Segoe Condensed" panose="020B0606040200020203" pitchFamily="34" charset="0"/>
              </a:rPr>
              <a:t>Datum:		</a:t>
            </a:r>
            <a:r>
              <a:rPr lang="de-CH" sz="1600" b="1" dirty="0" smtClean="0">
                <a:latin typeface="Segoe Condensed" panose="020B0606040200020203" pitchFamily="34" charset="0"/>
              </a:rPr>
              <a:t>Mittwoch</a:t>
            </a:r>
            <a:r>
              <a:rPr lang="de-CH" sz="1600" b="1" dirty="0">
                <a:latin typeface="Segoe Condensed" panose="020B0606040200020203" pitchFamily="34" charset="0"/>
              </a:rPr>
              <a:t>, 19. Februar 2025</a:t>
            </a:r>
          </a:p>
          <a:p>
            <a:r>
              <a:rPr lang="de-CH" sz="1600" b="1" dirty="0">
                <a:latin typeface="Segoe Condensed" panose="020B0606040200020203" pitchFamily="34" charset="0"/>
              </a:rPr>
              <a:t>Zeit:</a:t>
            </a:r>
            <a:r>
              <a:rPr lang="de-CH" sz="1600" dirty="0">
                <a:latin typeface="Segoe Condensed" panose="020B0606040200020203" pitchFamily="34" charset="0"/>
              </a:rPr>
              <a:t> 			</a:t>
            </a:r>
            <a:r>
              <a:rPr lang="de-CH" sz="1600" b="1" dirty="0">
                <a:latin typeface="Segoe Condensed" panose="020B0606040200020203" pitchFamily="34" charset="0"/>
              </a:rPr>
              <a:t>13:15 Uhr</a:t>
            </a:r>
          </a:p>
          <a:p>
            <a:r>
              <a:rPr lang="de-CH" sz="1600" b="1" dirty="0">
                <a:latin typeface="Segoe Condensed" panose="020B0606040200020203" pitchFamily="34" charset="0"/>
              </a:rPr>
              <a:t>Treffpunkt: 		</a:t>
            </a:r>
            <a:r>
              <a:rPr lang="de-CH" sz="1600" b="1" dirty="0" smtClean="0">
                <a:latin typeface="Segoe Condensed" panose="020B0606040200020203" pitchFamily="34" charset="0"/>
              </a:rPr>
              <a:t>Wirtschaft </a:t>
            </a:r>
            <a:r>
              <a:rPr lang="de-CH" sz="1600" b="1" dirty="0" err="1">
                <a:latin typeface="Segoe Condensed" panose="020B0606040200020203" pitchFamily="34" charset="0"/>
              </a:rPr>
              <a:t>Oschwand</a:t>
            </a:r>
            <a:r>
              <a:rPr lang="de-CH" sz="1600" b="1" dirty="0">
                <a:latin typeface="Segoe Condensed" panose="020B0606040200020203" pitchFamily="34" charset="0"/>
              </a:rPr>
              <a:t>, </a:t>
            </a:r>
          </a:p>
          <a:p>
            <a:r>
              <a:rPr lang="de-CH" sz="1600" b="1" dirty="0">
                <a:latin typeface="Segoe Condensed" panose="020B0606040200020203" pitchFamily="34" charset="0"/>
              </a:rPr>
              <a:t>			</a:t>
            </a:r>
            <a:r>
              <a:rPr lang="de-CH" sz="1600" b="1" dirty="0" err="1">
                <a:latin typeface="Segoe Condensed" panose="020B0606040200020203" pitchFamily="34" charset="0"/>
              </a:rPr>
              <a:t>Dörfli</a:t>
            </a:r>
            <a:r>
              <a:rPr lang="de-CH" sz="1600" b="1" dirty="0">
                <a:latin typeface="Segoe Condensed" panose="020B0606040200020203" pitchFamily="34" charset="0"/>
              </a:rPr>
              <a:t> </a:t>
            </a:r>
            <a:r>
              <a:rPr lang="de-CH" sz="1600" b="1" dirty="0" smtClean="0">
                <a:latin typeface="Segoe Condensed" panose="020B0606040200020203" pitchFamily="34" charset="0"/>
              </a:rPr>
              <a:t>9, 3</a:t>
            </a:r>
            <a:r>
              <a:rPr lang="de-CH" sz="1600" b="1" dirty="0" smtClean="0">
                <a:latin typeface="Segoe Condensed" panose="020B0606040200020203" pitchFamily="34" charset="0"/>
              </a:rPr>
              <a:t>476 </a:t>
            </a:r>
            <a:r>
              <a:rPr lang="de-CH" sz="1600" b="1" dirty="0" err="1">
                <a:latin typeface="Segoe Condensed" panose="020B0606040200020203" pitchFamily="34" charset="0"/>
              </a:rPr>
              <a:t>Oschwand</a:t>
            </a:r>
            <a:r>
              <a:rPr lang="de-CH" sz="1600" b="1" dirty="0">
                <a:latin typeface="Segoe Condensed" panose="020B0606040200020203" pitchFamily="34" charset="0"/>
              </a:rPr>
              <a:t>, </a:t>
            </a:r>
            <a:endParaRPr lang="de-CH" sz="1600" dirty="0"/>
          </a:p>
        </p:txBody>
      </p:sp>
      <p:pic>
        <p:nvPicPr>
          <p:cNvPr id="1026" name="Picture 2" descr="https://www.landor.ch/fileadmin/_processed_/7/9/csm_LANDOR_Gugger_Kurt_6ad5d13fec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082" t="9474" r="27971" b="24210"/>
          <a:stretch/>
        </p:blipFill>
        <p:spPr bwMode="auto">
          <a:xfrm>
            <a:off x="7745128" y="15384330"/>
            <a:ext cx="199558" cy="252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Untertitel 2"/>
          <p:cNvSpPr txBox="1">
            <a:spLocks/>
          </p:cNvSpPr>
          <p:nvPr/>
        </p:nvSpPr>
        <p:spPr>
          <a:xfrm>
            <a:off x="415518" y="8380981"/>
            <a:ext cx="5466372" cy="8900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0066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7967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5934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3902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869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9836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7803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5771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3738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CH" sz="1400" b="1" dirty="0">
                <a:latin typeface="Segoe Condensed" panose="020B0606040200020203" pitchFamily="34" charset="0"/>
              </a:rPr>
              <a:t>Referenten: 	AGROLINE:	</a:t>
            </a:r>
            <a:r>
              <a:rPr lang="de-CH" sz="1400" b="1" dirty="0" smtClean="0">
                <a:latin typeface="Segoe Condensed" panose="020B0606040200020203" pitchFamily="34" charset="0"/>
              </a:rPr>
              <a:t>	Markus </a:t>
            </a:r>
            <a:r>
              <a:rPr lang="de-CH" sz="1400" b="1" dirty="0">
                <a:latin typeface="Segoe Condensed" panose="020B0606040200020203" pitchFamily="34" charset="0"/>
              </a:rPr>
              <a:t>von Gunten</a:t>
            </a:r>
          </a:p>
          <a:p>
            <a:pPr algn="l"/>
            <a:r>
              <a:rPr lang="de-CH" sz="1400" b="1" dirty="0">
                <a:latin typeface="Segoe Condensed" panose="020B0606040200020203" pitchFamily="34" charset="0"/>
              </a:rPr>
              <a:t>		UFA-Samen:	Fritz Leuenberger</a:t>
            </a:r>
          </a:p>
          <a:p>
            <a:pPr algn="l"/>
            <a:r>
              <a:rPr lang="de-CH" sz="1400" b="1" dirty="0">
                <a:latin typeface="Segoe Condensed" panose="020B0606040200020203" pitchFamily="34" charset="0"/>
              </a:rPr>
              <a:t>		LANDOR:	</a:t>
            </a:r>
            <a:r>
              <a:rPr lang="de-CH" sz="1400" b="1" dirty="0" smtClean="0">
                <a:latin typeface="Segoe Condensed" panose="020B0606040200020203" pitchFamily="34" charset="0"/>
              </a:rPr>
              <a:t>	Christoph </a:t>
            </a:r>
            <a:r>
              <a:rPr lang="de-CH" sz="1400" b="1" dirty="0">
                <a:latin typeface="Segoe Condensed" panose="020B0606040200020203" pitchFamily="34" charset="0"/>
              </a:rPr>
              <a:t>Brönnimann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431258" y="7400457"/>
            <a:ext cx="54590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latin typeface="Segoe Condensed" panose="020B0606040200020203" pitchFamily="34" charset="0"/>
              </a:rPr>
              <a:t>Wir freuen uns auf eine zahlreiche Beteiligung!</a:t>
            </a:r>
          </a:p>
          <a:p>
            <a:r>
              <a:rPr lang="de-CH" dirty="0">
                <a:latin typeface="Segoe Condensed" panose="020B0606040200020203" pitchFamily="34" charset="0"/>
              </a:rPr>
              <a:t>Im Anschluss wird ein </a:t>
            </a:r>
            <a:r>
              <a:rPr lang="de-CH" b="1" dirty="0">
                <a:latin typeface="Segoe Condensed" panose="020B0606040200020203" pitchFamily="34" charset="0"/>
              </a:rPr>
              <a:t>Imbiss</a:t>
            </a:r>
            <a:r>
              <a:rPr lang="de-CH" dirty="0">
                <a:latin typeface="Segoe Condensed" panose="020B0606040200020203" pitchFamily="34" charset="0"/>
              </a:rPr>
              <a:t> offeriert.</a:t>
            </a:r>
          </a:p>
          <a:p>
            <a:endParaRPr lang="de-CH" dirty="0">
              <a:latin typeface="Segoe Condensed" panose="020B0606040200020203" pitchFamily="34" charset="0"/>
            </a:endParaRPr>
          </a:p>
        </p:txBody>
      </p:sp>
      <p:cxnSp>
        <p:nvCxnSpPr>
          <p:cNvPr id="1030" name="Gerader Verbinder 1029"/>
          <p:cNvCxnSpPr/>
          <p:nvPr/>
        </p:nvCxnSpPr>
        <p:spPr>
          <a:xfrm>
            <a:off x="6018032" y="148856"/>
            <a:ext cx="21265" cy="92290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Grafik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517" y="9454061"/>
            <a:ext cx="6827493" cy="911354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0461" y="384947"/>
            <a:ext cx="1244958" cy="1122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968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110</Words>
  <Application>Microsoft Office PowerPoint</Application>
  <PresentationFormat>Benutzerdefiniert</PresentationFormat>
  <Paragraphs>26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Condensed</vt:lpstr>
      <vt:lpstr>Office</vt:lpstr>
      <vt:lpstr>Pflanzenbautagung</vt:lpstr>
    </vt:vector>
  </TitlesOfParts>
  <Company>fenaco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Flurbegehung</dc:title>
  <dc:creator>Bauert Mike [UFA-Samen]</dc:creator>
  <cp:lastModifiedBy>Schlatter Michael [LANDI Buchsi Genossenschaft]</cp:lastModifiedBy>
  <cp:revision>54</cp:revision>
  <cp:lastPrinted>2024-12-23T14:53:53Z</cp:lastPrinted>
  <dcterms:created xsi:type="dcterms:W3CDTF">2022-05-06T05:45:12Z</dcterms:created>
  <dcterms:modified xsi:type="dcterms:W3CDTF">2024-12-23T14:54:48Z</dcterms:modified>
</cp:coreProperties>
</file>