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8788" cy="99409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A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5" d="100"/>
          <a:sy n="155" d="100"/>
        </p:scale>
        <p:origin x="197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F19057-13C5-4277-A1A6-83C3D3F2A4F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CH"/>
        </a:p>
      </dgm:t>
    </dgm:pt>
    <dgm:pt modelId="{A646372C-BB08-4A7E-8223-86D5A6C919CB}">
      <dgm:prSet phldrT="[Text]" custT="1"/>
      <dgm:spPr/>
      <dgm:t>
        <a:bodyPr/>
        <a:lstStyle/>
        <a:p>
          <a:endParaRPr lang="de-CH" sz="1100" dirty="0" smtClean="0"/>
        </a:p>
        <a:p>
          <a:r>
            <a:rPr lang="de-CH" sz="1100" dirty="0" smtClean="0"/>
            <a:t>Michael Schlatter</a:t>
          </a:r>
          <a:br>
            <a:rPr lang="de-CH" sz="1100" dirty="0" smtClean="0"/>
          </a:br>
          <a:r>
            <a:rPr lang="de-CH" sz="1100" dirty="0" smtClean="0"/>
            <a:t>Leiter Agrar / Vorsitz GL</a:t>
          </a:r>
        </a:p>
        <a:p>
          <a:endParaRPr lang="de-CH" sz="1100" dirty="0"/>
        </a:p>
      </dgm:t>
    </dgm:pt>
    <dgm:pt modelId="{E552CE5B-300A-416A-9CCA-56CCD603860D}" type="parTrans" cxnId="{1A9E4724-C8A5-477E-8366-6E710B57484D}">
      <dgm:prSet/>
      <dgm:spPr/>
      <dgm:t>
        <a:bodyPr/>
        <a:lstStyle/>
        <a:p>
          <a:endParaRPr lang="de-CH" sz="1100"/>
        </a:p>
      </dgm:t>
    </dgm:pt>
    <dgm:pt modelId="{F31A249F-A4E6-4DBA-856C-8E98354F624B}" type="sibTrans" cxnId="{1A9E4724-C8A5-477E-8366-6E710B57484D}">
      <dgm:prSet/>
      <dgm:spPr/>
      <dgm:t>
        <a:bodyPr/>
        <a:lstStyle/>
        <a:p>
          <a:endParaRPr lang="de-CH" sz="1100"/>
        </a:p>
      </dgm:t>
    </dgm:pt>
    <dgm:pt modelId="{1468A321-E0DE-4AC1-A6E9-1D751CD68AF8}">
      <dgm:prSet phldrT="[Text]" custT="1"/>
      <dgm:spPr/>
      <dgm:t>
        <a:bodyPr/>
        <a:lstStyle/>
        <a:p>
          <a:r>
            <a:rPr lang="de-CH" sz="1100" dirty="0" smtClean="0"/>
            <a:t>Michael Schlatter</a:t>
          </a:r>
          <a:br>
            <a:rPr lang="de-CH" sz="1100" dirty="0" smtClean="0"/>
          </a:br>
          <a:r>
            <a:rPr lang="de-CH" sz="1100" dirty="0" smtClean="0"/>
            <a:t>Leiter Detailhandel / Vorsitz GL</a:t>
          </a:r>
          <a:endParaRPr lang="de-CH" sz="1100" dirty="0"/>
        </a:p>
      </dgm:t>
    </dgm:pt>
    <dgm:pt modelId="{D77F00E9-FC00-45CC-88F2-7B4CA3D3BB96}" type="parTrans" cxnId="{B904BDC4-0A5E-458B-A424-C72316FF537D}">
      <dgm:prSet/>
      <dgm:spPr/>
      <dgm:t>
        <a:bodyPr/>
        <a:lstStyle/>
        <a:p>
          <a:endParaRPr lang="de-CH" sz="1100"/>
        </a:p>
      </dgm:t>
    </dgm:pt>
    <dgm:pt modelId="{5B8008CF-1257-4667-AAF9-84982023AA40}" type="sibTrans" cxnId="{B904BDC4-0A5E-458B-A424-C72316FF537D}">
      <dgm:prSet/>
      <dgm:spPr/>
      <dgm:t>
        <a:bodyPr/>
        <a:lstStyle/>
        <a:p>
          <a:endParaRPr lang="de-CH" sz="1100"/>
        </a:p>
      </dgm:t>
    </dgm:pt>
    <dgm:pt modelId="{6C77D6D5-24A8-4512-B2FC-32FF3F50E13B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CH" sz="1100" dirty="0" smtClean="0"/>
            <a:t>Manuela Heimberg</a:t>
          </a:r>
          <a:br>
            <a:rPr lang="de-CH" sz="1100" dirty="0" smtClean="0"/>
          </a:br>
          <a:r>
            <a:rPr lang="de-CH" sz="1100" dirty="0" smtClean="0"/>
            <a:t>Leiterin Energie / </a:t>
          </a:r>
          <a:r>
            <a:rPr lang="de-CH" sz="1100" dirty="0" err="1" smtClean="0"/>
            <a:t>Stv</a:t>
          </a:r>
          <a:r>
            <a:rPr lang="de-CH" sz="1100" dirty="0" smtClean="0"/>
            <a:t>. Vorsitz GL 50 %</a:t>
          </a:r>
        </a:p>
      </dgm:t>
    </dgm:pt>
    <dgm:pt modelId="{19236407-0D76-47BC-8F32-954AA8000373}" type="parTrans" cxnId="{8E98D5F5-AB1F-455E-A074-22B2E31688AF}">
      <dgm:prSet/>
      <dgm:spPr/>
      <dgm:t>
        <a:bodyPr/>
        <a:lstStyle/>
        <a:p>
          <a:endParaRPr lang="de-CH" sz="1100"/>
        </a:p>
      </dgm:t>
    </dgm:pt>
    <dgm:pt modelId="{C1067D30-B827-45C5-8D00-99368AC36BA2}" type="sibTrans" cxnId="{8E98D5F5-AB1F-455E-A074-22B2E31688AF}">
      <dgm:prSet/>
      <dgm:spPr/>
      <dgm:t>
        <a:bodyPr/>
        <a:lstStyle/>
        <a:p>
          <a:endParaRPr lang="de-CH" sz="1100"/>
        </a:p>
      </dgm:t>
    </dgm:pt>
    <dgm:pt modelId="{30895851-8EBD-4AAB-A87A-B48B18D2DACE}">
      <dgm:prSet custT="1"/>
      <dgm:spPr/>
      <dgm:t>
        <a:bodyPr/>
        <a:lstStyle/>
        <a:p>
          <a:r>
            <a:rPr lang="de-CH" sz="1100" dirty="0" smtClean="0"/>
            <a:t>Generalversammlung LANDI Buchsi Genossenschaft</a:t>
          </a:r>
          <a:br>
            <a:rPr lang="de-CH" sz="1100" dirty="0" smtClean="0"/>
          </a:br>
          <a:r>
            <a:rPr lang="de-CH" sz="1100" dirty="0" smtClean="0"/>
            <a:t>(379 Mitglieder)</a:t>
          </a:r>
          <a:endParaRPr lang="de-CH" sz="1100" dirty="0"/>
        </a:p>
      </dgm:t>
    </dgm:pt>
    <dgm:pt modelId="{9DCD41A7-3AFD-4812-BD81-C3BBC8AD5535}" type="parTrans" cxnId="{911E5C15-D4FD-4578-8A98-86767B5A00EC}">
      <dgm:prSet/>
      <dgm:spPr/>
      <dgm:t>
        <a:bodyPr/>
        <a:lstStyle/>
        <a:p>
          <a:endParaRPr lang="de-CH" sz="1100"/>
        </a:p>
      </dgm:t>
    </dgm:pt>
    <dgm:pt modelId="{FBBDDA60-29A8-4EA4-9FFE-66EF275843B8}" type="sibTrans" cxnId="{911E5C15-D4FD-4578-8A98-86767B5A00EC}">
      <dgm:prSet/>
      <dgm:spPr/>
      <dgm:t>
        <a:bodyPr/>
        <a:lstStyle/>
        <a:p>
          <a:endParaRPr lang="de-CH" sz="1100"/>
        </a:p>
      </dgm:t>
    </dgm:pt>
    <dgm:pt modelId="{C031EE16-513D-4863-B872-191476093FD9}">
      <dgm:prSet custT="1"/>
      <dgm:spPr/>
      <dgm:t>
        <a:bodyPr/>
        <a:lstStyle/>
        <a:p>
          <a:r>
            <a:rPr lang="de-CH" sz="1100" dirty="0" smtClean="0"/>
            <a:t>Hanspeter Bieri</a:t>
          </a:r>
          <a:r>
            <a:rPr lang="de-CH" sz="1100" dirty="0" smtClean="0"/>
            <a:t/>
          </a:r>
          <a:br>
            <a:rPr lang="de-CH" sz="1100" dirty="0" smtClean="0"/>
          </a:br>
          <a:r>
            <a:rPr lang="de-CH" sz="1100" dirty="0" smtClean="0"/>
            <a:t>LANDI Agro Subingen</a:t>
          </a:r>
          <a:endParaRPr lang="de-CH" sz="1100" dirty="0"/>
        </a:p>
      </dgm:t>
    </dgm:pt>
    <dgm:pt modelId="{131F0C30-6F4C-409F-9196-FDB2F641DCA0}" type="parTrans" cxnId="{05F437B0-F3F7-492E-B716-89202635D652}">
      <dgm:prSet/>
      <dgm:spPr/>
      <dgm:t>
        <a:bodyPr/>
        <a:lstStyle/>
        <a:p>
          <a:endParaRPr lang="de-CH" sz="1100"/>
        </a:p>
      </dgm:t>
    </dgm:pt>
    <dgm:pt modelId="{14FF5F6C-16C9-46D9-B0CB-AD7A591E65A5}" type="sibTrans" cxnId="{05F437B0-F3F7-492E-B716-89202635D652}">
      <dgm:prSet/>
      <dgm:spPr/>
      <dgm:t>
        <a:bodyPr/>
        <a:lstStyle/>
        <a:p>
          <a:endParaRPr lang="de-CH" sz="1100"/>
        </a:p>
      </dgm:t>
    </dgm:pt>
    <dgm:pt modelId="{55A4444B-1CD5-45C6-A3BB-71CB4CF2F7F1}">
      <dgm:prSet custT="1"/>
      <dgm:spPr/>
      <dgm:t>
        <a:bodyPr/>
        <a:lstStyle/>
        <a:p>
          <a:r>
            <a:rPr lang="de-CH" sz="1100" smtClean="0"/>
            <a:t>Hanspeter Bieri</a:t>
          </a:r>
          <a:r>
            <a:rPr lang="de-CH" sz="1100" dirty="0" smtClean="0"/>
            <a:t/>
          </a:r>
          <a:br>
            <a:rPr lang="de-CH" sz="1100" dirty="0" smtClean="0"/>
          </a:br>
          <a:r>
            <a:rPr lang="de-CH" sz="1100" dirty="0" smtClean="0"/>
            <a:t>Getreidecenter Subingen</a:t>
          </a:r>
        </a:p>
      </dgm:t>
    </dgm:pt>
    <dgm:pt modelId="{632225C2-57FC-4D3E-9B02-030F5C87A34D}" type="parTrans" cxnId="{29F2B5D1-96B1-4001-816D-40D1D195B50B}">
      <dgm:prSet/>
      <dgm:spPr/>
      <dgm:t>
        <a:bodyPr/>
        <a:lstStyle/>
        <a:p>
          <a:endParaRPr lang="de-CH" sz="1100"/>
        </a:p>
      </dgm:t>
    </dgm:pt>
    <dgm:pt modelId="{78948080-439F-44D9-9516-B230795C9CAF}" type="sibTrans" cxnId="{29F2B5D1-96B1-4001-816D-40D1D195B50B}">
      <dgm:prSet/>
      <dgm:spPr/>
      <dgm:t>
        <a:bodyPr/>
        <a:lstStyle/>
        <a:p>
          <a:endParaRPr lang="de-CH" sz="1100"/>
        </a:p>
      </dgm:t>
    </dgm:pt>
    <dgm:pt modelId="{1618AC67-D088-4F90-85BE-9FE4381833EF}">
      <dgm:prSet custT="1"/>
      <dgm:spPr/>
      <dgm:t>
        <a:bodyPr/>
        <a:lstStyle/>
        <a:p>
          <a:r>
            <a:rPr lang="de-CH" sz="1100" dirty="0" smtClean="0"/>
            <a:t>Sandra Graber</a:t>
          </a:r>
          <a:br>
            <a:rPr lang="de-CH" sz="1100" dirty="0" smtClean="0"/>
          </a:br>
          <a:r>
            <a:rPr lang="de-CH" sz="1100" dirty="0" smtClean="0"/>
            <a:t>LANDI-Laden Buchsi</a:t>
          </a:r>
        </a:p>
      </dgm:t>
    </dgm:pt>
    <dgm:pt modelId="{A8D3A5FA-48DE-43EB-BAFA-0B860B6B4FEB}" type="parTrans" cxnId="{C8682B9E-D86F-403E-93F0-716BF766A1E8}">
      <dgm:prSet/>
      <dgm:spPr/>
      <dgm:t>
        <a:bodyPr/>
        <a:lstStyle/>
        <a:p>
          <a:endParaRPr lang="de-CH" sz="1100"/>
        </a:p>
      </dgm:t>
    </dgm:pt>
    <dgm:pt modelId="{265E976F-D4A2-4ABA-8E59-77CAAACF9A24}" type="sibTrans" cxnId="{C8682B9E-D86F-403E-93F0-716BF766A1E8}">
      <dgm:prSet/>
      <dgm:spPr/>
      <dgm:t>
        <a:bodyPr/>
        <a:lstStyle/>
        <a:p>
          <a:endParaRPr lang="de-CH" sz="1100"/>
        </a:p>
      </dgm:t>
    </dgm:pt>
    <dgm:pt modelId="{3B89178E-86D2-413C-8793-65254E3F9C57}">
      <dgm:prSet custT="1"/>
      <dgm:spPr/>
      <dgm:t>
        <a:bodyPr/>
        <a:lstStyle/>
        <a:p>
          <a:r>
            <a:rPr lang="de-CH" sz="1100" dirty="0" smtClean="0"/>
            <a:t>Marzena Wagner</a:t>
          </a:r>
          <a:br>
            <a:rPr lang="de-CH" sz="1100" dirty="0" smtClean="0"/>
          </a:br>
          <a:r>
            <a:rPr lang="de-CH" sz="1100" dirty="0" smtClean="0"/>
            <a:t>TopShop Buchsi</a:t>
          </a:r>
        </a:p>
      </dgm:t>
    </dgm:pt>
    <dgm:pt modelId="{386D1439-73D9-4C4F-BF6D-ADEDCA6EAE92}" type="parTrans" cxnId="{2A0F1A85-D782-4AEF-93C2-DB87A380B0D5}">
      <dgm:prSet/>
      <dgm:spPr/>
      <dgm:t>
        <a:bodyPr/>
        <a:lstStyle/>
        <a:p>
          <a:endParaRPr lang="de-CH" sz="1100"/>
        </a:p>
      </dgm:t>
    </dgm:pt>
    <dgm:pt modelId="{095F1EB1-A511-4518-96AD-6B641A7F5C09}" type="sibTrans" cxnId="{2A0F1A85-D782-4AEF-93C2-DB87A380B0D5}">
      <dgm:prSet/>
      <dgm:spPr/>
      <dgm:t>
        <a:bodyPr/>
        <a:lstStyle/>
        <a:p>
          <a:endParaRPr lang="de-CH" sz="1100"/>
        </a:p>
      </dgm:t>
    </dgm:pt>
    <dgm:pt modelId="{8DDB10D6-229F-4208-B505-FE61B0466467}">
      <dgm:prSet custT="1"/>
      <dgm:spPr/>
      <dgm:t>
        <a:bodyPr/>
        <a:lstStyle/>
        <a:p>
          <a:r>
            <a:rPr lang="de-CH" sz="1100" dirty="0" smtClean="0"/>
            <a:t>Manuela Heimberg</a:t>
          </a:r>
          <a:br>
            <a:rPr lang="de-CH" sz="1100" dirty="0" smtClean="0"/>
          </a:br>
          <a:r>
            <a:rPr lang="de-CH" sz="1100" dirty="0" smtClean="0"/>
            <a:t>AGROLA Tankstellen</a:t>
          </a:r>
        </a:p>
      </dgm:t>
    </dgm:pt>
    <dgm:pt modelId="{0B1BBA06-0C63-464F-BD53-98EA386E7BD8}" type="parTrans" cxnId="{9D9BE222-545C-4CFD-A95B-91019369D2CD}">
      <dgm:prSet/>
      <dgm:spPr/>
      <dgm:t>
        <a:bodyPr/>
        <a:lstStyle/>
        <a:p>
          <a:endParaRPr lang="de-CH" sz="1100"/>
        </a:p>
      </dgm:t>
    </dgm:pt>
    <dgm:pt modelId="{A73EA1F6-EA67-4ABD-B646-D822E42FD779}" type="sibTrans" cxnId="{9D9BE222-545C-4CFD-A95B-91019369D2CD}">
      <dgm:prSet/>
      <dgm:spPr/>
      <dgm:t>
        <a:bodyPr/>
        <a:lstStyle/>
        <a:p>
          <a:endParaRPr lang="de-CH" sz="1100"/>
        </a:p>
      </dgm:t>
    </dgm:pt>
    <dgm:pt modelId="{10DC4E39-C7C3-4F0C-91BA-B21FED3B1F27}">
      <dgm:prSet custT="1"/>
      <dgm:spPr/>
      <dgm:t>
        <a:bodyPr/>
        <a:lstStyle/>
        <a:p>
          <a:r>
            <a:rPr lang="de-CH" sz="1100" dirty="0" smtClean="0"/>
            <a:t>Fritz Schär</a:t>
          </a:r>
          <a:br>
            <a:rPr lang="de-CH" sz="1100" dirty="0" smtClean="0"/>
          </a:br>
          <a:r>
            <a:rPr lang="de-CH" sz="1100" dirty="0" smtClean="0"/>
            <a:t>Kartoffelcenter</a:t>
          </a:r>
        </a:p>
      </dgm:t>
    </dgm:pt>
    <dgm:pt modelId="{5E03B2C1-5D20-4623-B3DA-EC7DBE38533B}" type="parTrans" cxnId="{CCE8DDAF-37F1-431B-88F2-154EE94F525C}">
      <dgm:prSet/>
      <dgm:spPr/>
      <dgm:t>
        <a:bodyPr/>
        <a:lstStyle/>
        <a:p>
          <a:endParaRPr lang="de-CH" sz="1100"/>
        </a:p>
      </dgm:t>
    </dgm:pt>
    <dgm:pt modelId="{C94984FF-9211-471A-85B6-7EC7FEB11612}" type="sibTrans" cxnId="{CCE8DDAF-37F1-431B-88F2-154EE94F525C}">
      <dgm:prSet/>
      <dgm:spPr/>
      <dgm:t>
        <a:bodyPr/>
        <a:lstStyle/>
        <a:p>
          <a:endParaRPr lang="de-CH" sz="1100"/>
        </a:p>
      </dgm:t>
    </dgm:pt>
    <dgm:pt modelId="{98897B02-8BB4-4C41-9096-A36D759F4F3C}">
      <dgm:prSet custT="1"/>
      <dgm:spPr/>
      <dgm:t>
        <a:bodyPr/>
        <a:lstStyle/>
        <a:p>
          <a:r>
            <a:rPr lang="de-CH" sz="1100" dirty="0" smtClean="0"/>
            <a:t>Peter Leu</a:t>
          </a:r>
          <a:br>
            <a:rPr lang="de-CH" sz="1100" dirty="0" smtClean="0"/>
          </a:br>
          <a:r>
            <a:rPr lang="de-CH" sz="1100" dirty="0" smtClean="0"/>
            <a:t>Abpackbetrieb Heu&amp;Stroh</a:t>
          </a:r>
        </a:p>
      </dgm:t>
    </dgm:pt>
    <dgm:pt modelId="{8A72765D-279F-4EAB-9098-408AB623CDDC}" type="parTrans" cxnId="{B914B848-E0D3-40A4-AD14-2939019CAAA3}">
      <dgm:prSet/>
      <dgm:spPr/>
      <dgm:t>
        <a:bodyPr/>
        <a:lstStyle/>
        <a:p>
          <a:endParaRPr lang="de-CH" sz="1100"/>
        </a:p>
      </dgm:t>
    </dgm:pt>
    <dgm:pt modelId="{09E5A775-AEAE-4C0D-B3CE-30405891853E}" type="sibTrans" cxnId="{B914B848-E0D3-40A4-AD14-2939019CAAA3}">
      <dgm:prSet/>
      <dgm:spPr/>
      <dgm:t>
        <a:bodyPr/>
        <a:lstStyle/>
        <a:p>
          <a:endParaRPr lang="de-CH" sz="1100"/>
        </a:p>
      </dgm:t>
    </dgm:pt>
    <dgm:pt modelId="{F1639523-93EF-4534-9B3D-3C8724FB356B}">
      <dgm:prSet custT="1"/>
      <dgm:spPr/>
      <dgm:t>
        <a:bodyPr/>
        <a:lstStyle/>
        <a:p>
          <a:r>
            <a:rPr lang="de-CH" sz="1100" dirty="0" smtClean="0"/>
            <a:t>Manuela Heimberg</a:t>
          </a:r>
          <a:br>
            <a:rPr lang="de-CH" sz="1100" dirty="0" smtClean="0"/>
          </a:br>
          <a:r>
            <a:rPr lang="de-CH" sz="1100" dirty="0" smtClean="0"/>
            <a:t>AGROLA Kundentank</a:t>
          </a:r>
        </a:p>
      </dgm:t>
    </dgm:pt>
    <dgm:pt modelId="{B86CFBB5-25DD-4303-A1BB-EFE21EA57FEB}" type="parTrans" cxnId="{45F7BEBB-BC7B-4C50-B30E-EDDC8EF45762}">
      <dgm:prSet/>
      <dgm:spPr/>
      <dgm:t>
        <a:bodyPr/>
        <a:lstStyle/>
        <a:p>
          <a:endParaRPr lang="de-CH" sz="1100"/>
        </a:p>
      </dgm:t>
    </dgm:pt>
    <dgm:pt modelId="{42BFC6B5-7B18-4C06-9C19-DD55FB016885}" type="sibTrans" cxnId="{45F7BEBB-BC7B-4C50-B30E-EDDC8EF45762}">
      <dgm:prSet/>
      <dgm:spPr/>
      <dgm:t>
        <a:bodyPr/>
        <a:lstStyle/>
        <a:p>
          <a:endParaRPr lang="de-CH" sz="1100"/>
        </a:p>
      </dgm:t>
    </dgm:pt>
    <dgm:pt modelId="{1824ABAC-CA41-4B26-8E03-9828EC3C43E6}">
      <dgm:prSet custT="1"/>
      <dgm:spPr/>
      <dgm:t>
        <a:bodyPr/>
        <a:lstStyle/>
        <a:p>
          <a:r>
            <a:rPr lang="de-CH" sz="1100" dirty="0" smtClean="0"/>
            <a:t>Thomas Schmid</a:t>
          </a:r>
          <a:br>
            <a:rPr lang="de-CH" sz="1100" dirty="0" smtClean="0"/>
          </a:br>
          <a:r>
            <a:rPr lang="de-CH" sz="1100" dirty="0" smtClean="0"/>
            <a:t>AGROLA Waschanlagen</a:t>
          </a:r>
        </a:p>
      </dgm:t>
    </dgm:pt>
    <dgm:pt modelId="{537ECC9E-063E-45A0-8285-39ED7C07246D}" type="parTrans" cxnId="{4AD2AF37-D7FB-405F-BB89-48D79BC61179}">
      <dgm:prSet/>
      <dgm:spPr/>
      <dgm:t>
        <a:bodyPr/>
        <a:lstStyle/>
        <a:p>
          <a:endParaRPr lang="de-CH" sz="1100"/>
        </a:p>
      </dgm:t>
    </dgm:pt>
    <dgm:pt modelId="{2BE2F785-6946-4AAB-8A63-743DF29F7EF3}" type="sibTrans" cxnId="{4AD2AF37-D7FB-405F-BB89-48D79BC61179}">
      <dgm:prSet/>
      <dgm:spPr/>
      <dgm:t>
        <a:bodyPr/>
        <a:lstStyle/>
        <a:p>
          <a:endParaRPr lang="de-CH" sz="1100"/>
        </a:p>
      </dgm:t>
    </dgm:pt>
    <dgm:pt modelId="{75E087CD-F54C-4556-9101-967713A156EA}">
      <dgm:prSet custT="1"/>
      <dgm:spPr/>
      <dgm:t>
        <a:bodyPr/>
        <a:lstStyle/>
        <a:p>
          <a:r>
            <a:rPr lang="de-CH" sz="1100" dirty="0" smtClean="0"/>
            <a:t>Marianne Neuenschwander</a:t>
          </a:r>
          <a:br>
            <a:rPr lang="de-CH" sz="1100" dirty="0" smtClean="0"/>
          </a:br>
          <a:r>
            <a:rPr lang="de-CH" sz="1100" dirty="0" smtClean="0"/>
            <a:t>RWC-Dienste / </a:t>
          </a:r>
          <a:r>
            <a:rPr lang="de-CH" sz="1100" dirty="0" err="1" smtClean="0"/>
            <a:t>Stv</a:t>
          </a:r>
          <a:r>
            <a:rPr lang="de-CH" sz="1100" dirty="0" smtClean="0"/>
            <a:t> Vorsitz </a:t>
          </a:r>
          <a:r>
            <a:rPr lang="de-CH" sz="1100" smtClean="0"/>
            <a:t>GL 40 </a:t>
          </a:r>
          <a:r>
            <a:rPr lang="de-CH" sz="1100" dirty="0" smtClean="0"/>
            <a:t>%</a:t>
          </a:r>
          <a:endParaRPr lang="de-CH" sz="1100" dirty="0"/>
        </a:p>
      </dgm:t>
    </dgm:pt>
    <dgm:pt modelId="{E99A7DBE-83A2-454C-9C47-9AB3A6E758F2}" type="parTrans" cxnId="{6FCEACE3-C9F2-4AF7-B09A-FD95EE655D10}">
      <dgm:prSet/>
      <dgm:spPr/>
      <dgm:t>
        <a:bodyPr/>
        <a:lstStyle/>
        <a:p>
          <a:endParaRPr lang="de-CH" sz="1100"/>
        </a:p>
      </dgm:t>
    </dgm:pt>
    <dgm:pt modelId="{5AA64E91-66D2-4831-A82D-00586D9F96B8}" type="sibTrans" cxnId="{6FCEACE3-C9F2-4AF7-B09A-FD95EE655D10}">
      <dgm:prSet/>
      <dgm:spPr/>
      <dgm:t>
        <a:bodyPr/>
        <a:lstStyle/>
        <a:p>
          <a:endParaRPr lang="de-CH" sz="1100"/>
        </a:p>
      </dgm:t>
    </dgm:pt>
    <dgm:pt modelId="{818D1274-D05E-48C4-B424-B9FE1B206029}">
      <dgm:prSet custT="1"/>
      <dgm:spPr/>
      <dgm:t>
        <a:bodyPr/>
        <a:lstStyle/>
        <a:p>
          <a:r>
            <a:rPr lang="de-CH" sz="1100" dirty="0" smtClean="0"/>
            <a:t>Manuela Heimberg</a:t>
          </a:r>
          <a:br>
            <a:rPr lang="de-CH" sz="1100" dirty="0" smtClean="0"/>
          </a:br>
          <a:r>
            <a:rPr lang="de-CH" sz="1100" dirty="0" smtClean="0"/>
            <a:t>Photovoltaik</a:t>
          </a:r>
        </a:p>
      </dgm:t>
    </dgm:pt>
    <dgm:pt modelId="{1587F155-3C96-4C0E-89D3-F48E356E1A5E}" type="parTrans" cxnId="{37D38F33-BF7B-4E04-AD55-D6DB58E762D1}">
      <dgm:prSet/>
      <dgm:spPr/>
      <dgm:t>
        <a:bodyPr/>
        <a:lstStyle/>
        <a:p>
          <a:endParaRPr lang="de-CH" sz="1100"/>
        </a:p>
      </dgm:t>
    </dgm:pt>
    <dgm:pt modelId="{54987147-17D9-4C93-9CE8-6E54145854B9}" type="sibTrans" cxnId="{37D38F33-BF7B-4E04-AD55-D6DB58E762D1}">
      <dgm:prSet/>
      <dgm:spPr/>
      <dgm:t>
        <a:bodyPr/>
        <a:lstStyle/>
        <a:p>
          <a:endParaRPr lang="de-CH" sz="1100"/>
        </a:p>
      </dgm:t>
    </dgm:pt>
    <dgm:pt modelId="{67B736BE-7182-485C-B55A-0D2C1507A689}">
      <dgm:prSet custT="1"/>
      <dgm:spPr/>
      <dgm:t>
        <a:bodyPr/>
        <a:lstStyle/>
        <a:p>
          <a:r>
            <a:rPr lang="de-CH" sz="1100" dirty="0" smtClean="0"/>
            <a:t>Nicole Schwarz / Niffenegger Janine / Petra Leuenberger</a:t>
          </a:r>
          <a:br>
            <a:rPr lang="de-CH" sz="1100" dirty="0" smtClean="0"/>
          </a:br>
          <a:r>
            <a:rPr lang="de-CH" sz="1100" dirty="0" smtClean="0"/>
            <a:t>Administration</a:t>
          </a:r>
        </a:p>
      </dgm:t>
    </dgm:pt>
    <dgm:pt modelId="{B9AF7534-9400-495D-B9B5-4E9AC67EAF1C}" type="parTrans" cxnId="{3DC103D5-0475-4106-B3A9-EE81EBE9EB22}">
      <dgm:prSet/>
      <dgm:spPr/>
      <dgm:t>
        <a:bodyPr/>
        <a:lstStyle/>
        <a:p>
          <a:endParaRPr lang="de-CH" sz="1100"/>
        </a:p>
      </dgm:t>
    </dgm:pt>
    <dgm:pt modelId="{6A8384CE-1258-451B-B244-369ECF437962}" type="sibTrans" cxnId="{3DC103D5-0475-4106-B3A9-EE81EBE9EB22}">
      <dgm:prSet/>
      <dgm:spPr/>
      <dgm:t>
        <a:bodyPr/>
        <a:lstStyle/>
        <a:p>
          <a:endParaRPr lang="de-CH" sz="1100"/>
        </a:p>
      </dgm:t>
    </dgm:pt>
    <dgm:pt modelId="{2A14B391-FDE3-4B26-AF9E-377694CA50FD}">
      <dgm:prSet custT="1"/>
      <dgm:spPr/>
      <dgm:t>
        <a:bodyPr/>
        <a:lstStyle/>
        <a:p>
          <a:r>
            <a:rPr lang="de-CH" sz="1100" dirty="0" smtClean="0"/>
            <a:t>Marianne </a:t>
          </a:r>
          <a:r>
            <a:rPr lang="de-CH" sz="1100" dirty="0" err="1" smtClean="0"/>
            <a:t>Neuenschwander</a:t>
          </a:r>
          <a:r>
            <a:rPr lang="de-CH" sz="1100" dirty="0" smtClean="0"/>
            <a:t/>
          </a:r>
          <a:br>
            <a:rPr lang="de-CH" sz="1100" dirty="0" smtClean="0"/>
          </a:br>
          <a:r>
            <a:rPr lang="de-CH" sz="1100" dirty="0" smtClean="0"/>
            <a:t>Rechnungswesen</a:t>
          </a:r>
          <a:endParaRPr lang="de-CH" sz="1100" dirty="0"/>
        </a:p>
      </dgm:t>
    </dgm:pt>
    <dgm:pt modelId="{0383B248-FFAD-4F68-8A9A-418014A8332D}" type="parTrans" cxnId="{AAFF3F21-3A2C-42D5-B7DC-4D1B6B5F4B69}">
      <dgm:prSet/>
      <dgm:spPr/>
      <dgm:t>
        <a:bodyPr/>
        <a:lstStyle/>
        <a:p>
          <a:endParaRPr lang="de-CH" sz="1100"/>
        </a:p>
      </dgm:t>
    </dgm:pt>
    <dgm:pt modelId="{8CD245E9-4729-4DB0-A488-91D754884E72}" type="sibTrans" cxnId="{AAFF3F21-3A2C-42D5-B7DC-4D1B6B5F4B69}">
      <dgm:prSet/>
      <dgm:spPr/>
      <dgm:t>
        <a:bodyPr/>
        <a:lstStyle/>
        <a:p>
          <a:endParaRPr lang="de-CH" sz="1100"/>
        </a:p>
      </dgm:t>
    </dgm:pt>
    <dgm:pt modelId="{B60154CE-3067-4CB2-80CD-16FDF876192B}">
      <dgm:prSet custT="1"/>
      <dgm:spPr/>
      <dgm:t>
        <a:bodyPr/>
        <a:lstStyle/>
        <a:p>
          <a:r>
            <a:rPr lang="de-CH" sz="1100" dirty="0" smtClean="0"/>
            <a:t>Michael Schlatter</a:t>
          </a:r>
          <a:br>
            <a:rPr lang="de-CH" sz="1100" dirty="0" smtClean="0"/>
          </a:br>
          <a:r>
            <a:rPr lang="de-CH" sz="1100" dirty="0" smtClean="0"/>
            <a:t>Personal</a:t>
          </a:r>
        </a:p>
      </dgm:t>
    </dgm:pt>
    <dgm:pt modelId="{7A062620-14C1-45B2-BC90-3D9E66E98596}" type="parTrans" cxnId="{7E40E6C3-4C7C-4F75-9113-75C46A579D67}">
      <dgm:prSet/>
      <dgm:spPr/>
      <dgm:t>
        <a:bodyPr/>
        <a:lstStyle/>
        <a:p>
          <a:endParaRPr lang="de-CH" sz="1100"/>
        </a:p>
      </dgm:t>
    </dgm:pt>
    <dgm:pt modelId="{83F3E55A-1C74-4E4A-836A-A88345370753}" type="sibTrans" cxnId="{7E40E6C3-4C7C-4F75-9113-75C46A579D67}">
      <dgm:prSet/>
      <dgm:spPr/>
      <dgm:t>
        <a:bodyPr/>
        <a:lstStyle/>
        <a:p>
          <a:endParaRPr lang="de-CH" sz="1100"/>
        </a:p>
      </dgm:t>
    </dgm:pt>
    <dgm:pt modelId="{61458BB7-596F-465C-8FF9-721F586A313D}">
      <dgm:prSet custT="1"/>
      <dgm:spPr/>
      <dgm:t>
        <a:bodyPr/>
        <a:lstStyle/>
        <a:p>
          <a:r>
            <a:rPr lang="de-CH" sz="1100" dirty="0" smtClean="0"/>
            <a:t>Michael Schlatter</a:t>
          </a:r>
          <a:br>
            <a:rPr lang="de-CH" sz="1100" dirty="0" smtClean="0"/>
          </a:br>
          <a:r>
            <a:rPr lang="de-CH" sz="1100" dirty="0" smtClean="0"/>
            <a:t>Immobilien</a:t>
          </a:r>
        </a:p>
      </dgm:t>
    </dgm:pt>
    <dgm:pt modelId="{C94826C3-57DF-45AE-8590-508BBCC474EA}" type="parTrans" cxnId="{2A408798-C7FE-46D2-BBDD-5D2A67B0ACF2}">
      <dgm:prSet/>
      <dgm:spPr/>
      <dgm:t>
        <a:bodyPr/>
        <a:lstStyle/>
        <a:p>
          <a:endParaRPr lang="de-CH" sz="1100"/>
        </a:p>
      </dgm:t>
    </dgm:pt>
    <dgm:pt modelId="{98C2F59B-F476-44B9-8757-F442F0086FC2}" type="sibTrans" cxnId="{2A408798-C7FE-46D2-BBDD-5D2A67B0ACF2}">
      <dgm:prSet/>
      <dgm:spPr/>
      <dgm:t>
        <a:bodyPr/>
        <a:lstStyle/>
        <a:p>
          <a:endParaRPr lang="de-CH" sz="1100"/>
        </a:p>
      </dgm:t>
    </dgm:pt>
    <dgm:pt modelId="{22750D8B-C698-4356-A379-9132EB0E3CFC}">
      <dgm:prSet custT="1"/>
      <dgm:spPr/>
      <dgm:t>
        <a:bodyPr/>
        <a:lstStyle/>
        <a:p>
          <a:r>
            <a:rPr lang="de-CH" sz="1100" dirty="0" smtClean="0"/>
            <a:t>Peter Rindlisbacher</a:t>
          </a:r>
          <a:br>
            <a:rPr lang="de-CH" sz="1100" dirty="0" smtClean="0"/>
          </a:br>
          <a:r>
            <a:rPr lang="de-CH" sz="1100" dirty="0" smtClean="0"/>
            <a:t>LANDI Agro Buchsi</a:t>
          </a:r>
          <a:endParaRPr lang="de-CH" sz="1100" dirty="0"/>
        </a:p>
      </dgm:t>
    </dgm:pt>
    <dgm:pt modelId="{CACC186D-844B-4D71-8FD5-81C76DD0B21A}" type="parTrans" cxnId="{066C5F7C-1581-4087-A1CE-B2E1BB87251B}">
      <dgm:prSet/>
      <dgm:spPr/>
      <dgm:t>
        <a:bodyPr/>
        <a:lstStyle/>
        <a:p>
          <a:endParaRPr lang="de-CH" sz="1100"/>
        </a:p>
      </dgm:t>
    </dgm:pt>
    <dgm:pt modelId="{A0182921-1719-492A-8903-9C2C46E35108}" type="sibTrans" cxnId="{066C5F7C-1581-4087-A1CE-B2E1BB87251B}">
      <dgm:prSet/>
      <dgm:spPr/>
      <dgm:t>
        <a:bodyPr/>
        <a:lstStyle/>
        <a:p>
          <a:endParaRPr lang="de-CH" sz="1100"/>
        </a:p>
      </dgm:t>
    </dgm:pt>
    <dgm:pt modelId="{37BEB45B-C53F-4CFC-B18C-64D30E30CEA6}">
      <dgm:prSet custT="1"/>
      <dgm:spPr/>
      <dgm:t>
        <a:bodyPr/>
        <a:lstStyle/>
        <a:p>
          <a:r>
            <a:rPr lang="de-CH" sz="1100" dirty="0" smtClean="0"/>
            <a:t>Stefan Sommer</a:t>
          </a:r>
          <a:br>
            <a:rPr lang="de-CH" sz="1100" dirty="0" smtClean="0"/>
          </a:br>
          <a:r>
            <a:rPr lang="de-CH" sz="1100" dirty="0" smtClean="0"/>
            <a:t>Getreidecenter Buchsi</a:t>
          </a:r>
        </a:p>
      </dgm:t>
    </dgm:pt>
    <dgm:pt modelId="{29977BC3-2044-49AD-893A-1846A9F5C02A}" type="parTrans" cxnId="{BA941E58-394F-42B4-A603-6D6E388D8C70}">
      <dgm:prSet/>
      <dgm:spPr/>
      <dgm:t>
        <a:bodyPr/>
        <a:lstStyle/>
        <a:p>
          <a:endParaRPr lang="de-CH" sz="1100"/>
        </a:p>
      </dgm:t>
    </dgm:pt>
    <dgm:pt modelId="{000DEBBF-0EED-49AE-9A5C-EEE9F9C38C9E}" type="sibTrans" cxnId="{BA941E58-394F-42B4-A603-6D6E388D8C70}">
      <dgm:prSet/>
      <dgm:spPr/>
      <dgm:t>
        <a:bodyPr/>
        <a:lstStyle/>
        <a:p>
          <a:endParaRPr lang="de-CH" sz="1100"/>
        </a:p>
      </dgm:t>
    </dgm:pt>
    <dgm:pt modelId="{B9E9CB3D-9417-400E-A028-EB8AEB3BD937}">
      <dgm:prSet custT="1"/>
      <dgm:spPr/>
      <dgm:t>
        <a:bodyPr/>
        <a:lstStyle/>
        <a:p>
          <a:r>
            <a:rPr lang="de-CH" sz="1100" dirty="0" smtClean="0"/>
            <a:t>Fabio Scheidegger</a:t>
          </a:r>
          <a:br>
            <a:rPr lang="de-CH" sz="1100" dirty="0" smtClean="0"/>
          </a:br>
          <a:r>
            <a:rPr lang="de-CH" sz="1100" dirty="0" smtClean="0"/>
            <a:t>LANDI-Laden Subingen</a:t>
          </a:r>
        </a:p>
      </dgm:t>
    </dgm:pt>
    <dgm:pt modelId="{63CA6CAC-221B-4D9A-906E-D34A3925CB37}" type="parTrans" cxnId="{3F63AFEC-479D-4197-8554-7DC94643FF2A}">
      <dgm:prSet/>
      <dgm:spPr/>
      <dgm:t>
        <a:bodyPr/>
        <a:lstStyle/>
        <a:p>
          <a:endParaRPr lang="de-CH" sz="1100"/>
        </a:p>
      </dgm:t>
    </dgm:pt>
    <dgm:pt modelId="{FFEE4D12-BD79-4CCE-9940-1188EBE12693}" type="sibTrans" cxnId="{3F63AFEC-479D-4197-8554-7DC94643FF2A}">
      <dgm:prSet/>
      <dgm:spPr/>
      <dgm:t>
        <a:bodyPr/>
        <a:lstStyle/>
        <a:p>
          <a:endParaRPr lang="de-CH" sz="1100"/>
        </a:p>
      </dgm:t>
    </dgm:pt>
    <dgm:pt modelId="{3C373386-0FE3-4704-B4AC-97BA4A705148}">
      <dgm:prSet custT="1"/>
      <dgm:spPr/>
      <dgm:t>
        <a:bodyPr/>
        <a:lstStyle/>
        <a:p>
          <a:r>
            <a:rPr lang="de-CH" sz="1100" dirty="0" smtClean="0"/>
            <a:t>Marianne Neuenschwander</a:t>
          </a:r>
          <a:br>
            <a:rPr lang="de-CH" sz="1100" dirty="0" smtClean="0"/>
          </a:br>
          <a:r>
            <a:rPr lang="de-CH" sz="1100" dirty="0" smtClean="0"/>
            <a:t>Informatik</a:t>
          </a:r>
        </a:p>
      </dgm:t>
    </dgm:pt>
    <dgm:pt modelId="{5288E6C6-912A-4ADE-A2D3-7E135C6F88A6}" type="parTrans" cxnId="{ECCF2917-02D4-4364-85D5-C5495066ABE5}">
      <dgm:prSet/>
      <dgm:spPr/>
      <dgm:t>
        <a:bodyPr/>
        <a:lstStyle/>
        <a:p>
          <a:endParaRPr lang="de-CH" sz="1100"/>
        </a:p>
      </dgm:t>
    </dgm:pt>
    <dgm:pt modelId="{74F428EC-B214-430F-8F37-28663478F58A}" type="sibTrans" cxnId="{ECCF2917-02D4-4364-85D5-C5495066ABE5}">
      <dgm:prSet/>
      <dgm:spPr/>
      <dgm:t>
        <a:bodyPr/>
        <a:lstStyle/>
        <a:p>
          <a:endParaRPr lang="de-CH" sz="1100"/>
        </a:p>
      </dgm:t>
    </dgm:pt>
    <dgm:pt modelId="{CA03C03B-CF55-405B-A0B3-82ACA363EF5E}">
      <dgm:prSet phldrT="[Text]" custT="1"/>
      <dgm:spPr/>
      <dgm:t>
        <a:bodyPr/>
        <a:lstStyle/>
        <a:p>
          <a:r>
            <a:rPr lang="de-CH" sz="1100" dirty="0" smtClean="0"/>
            <a:t>Verwaltungsrat LANDI Buchsi Genossenschaft</a:t>
          </a:r>
          <a:br>
            <a:rPr lang="de-CH" sz="1100" dirty="0" smtClean="0"/>
          </a:br>
          <a:r>
            <a:rPr lang="de-CH" sz="1100" dirty="0" smtClean="0"/>
            <a:t>(Präsident: Urs Müller)</a:t>
          </a:r>
          <a:endParaRPr lang="de-CH" sz="1100" dirty="0"/>
        </a:p>
      </dgm:t>
    </dgm:pt>
    <dgm:pt modelId="{B5D04E0E-1F7A-4F31-981C-71F2093BC8FC}" type="sibTrans" cxnId="{7F354068-D16E-4869-8C85-0FB9CE1F0A2C}">
      <dgm:prSet/>
      <dgm:spPr/>
      <dgm:t>
        <a:bodyPr/>
        <a:lstStyle/>
        <a:p>
          <a:endParaRPr lang="de-CH" sz="1100"/>
        </a:p>
      </dgm:t>
    </dgm:pt>
    <dgm:pt modelId="{633C25DD-4FCF-4FE6-9D33-D40D1778D616}" type="parTrans" cxnId="{7F354068-D16E-4869-8C85-0FB9CE1F0A2C}">
      <dgm:prSet/>
      <dgm:spPr/>
      <dgm:t>
        <a:bodyPr/>
        <a:lstStyle/>
        <a:p>
          <a:endParaRPr lang="de-CH" sz="1100"/>
        </a:p>
      </dgm:t>
    </dgm:pt>
    <dgm:pt modelId="{B6484061-B10C-4D4D-B283-AC8CC10939EB}">
      <dgm:prSet custT="1"/>
      <dgm:spPr/>
      <dgm:t>
        <a:bodyPr/>
        <a:lstStyle/>
        <a:p>
          <a:r>
            <a:rPr lang="de-CH" sz="1100" dirty="0" smtClean="0"/>
            <a:t>Michael Schlatter</a:t>
          </a:r>
          <a:r>
            <a:rPr lang="de-CH" sz="1700" dirty="0" smtClean="0"/>
            <a:t/>
          </a:r>
          <a:br>
            <a:rPr lang="de-CH" sz="1700" dirty="0" smtClean="0"/>
          </a:br>
          <a:r>
            <a:rPr lang="de-CH" sz="1100" dirty="0" smtClean="0"/>
            <a:t>Nachhaltigkeit</a:t>
          </a:r>
        </a:p>
      </dgm:t>
    </dgm:pt>
    <dgm:pt modelId="{6EE868C4-1992-49FD-B5E8-EC1F42BC8C60}" type="parTrans" cxnId="{0EDBCFB1-B1EA-45F4-83E6-C37BD312A2DC}">
      <dgm:prSet/>
      <dgm:spPr/>
      <dgm:t>
        <a:bodyPr/>
        <a:lstStyle/>
        <a:p>
          <a:endParaRPr lang="de-DE"/>
        </a:p>
      </dgm:t>
    </dgm:pt>
    <dgm:pt modelId="{B591B6B0-080C-4E1B-85B1-712204F0FD3E}" type="sibTrans" cxnId="{0EDBCFB1-B1EA-45F4-83E6-C37BD312A2DC}">
      <dgm:prSet/>
      <dgm:spPr/>
      <dgm:t>
        <a:bodyPr/>
        <a:lstStyle/>
        <a:p>
          <a:endParaRPr lang="de-DE"/>
        </a:p>
      </dgm:t>
    </dgm:pt>
    <dgm:pt modelId="{29E5DB20-FA5A-47C2-B452-19578F66EB97}" type="pres">
      <dgm:prSet presAssocID="{0BF19057-13C5-4277-A1A6-83C3D3F2A4F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CH"/>
        </a:p>
      </dgm:t>
    </dgm:pt>
    <dgm:pt modelId="{E2ADD165-651A-4F3B-8A7F-49B3EF263143}" type="pres">
      <dgm:prSet presAssocID="{30895851-8EBD-4AAB-A87A-B48B18D2DACE}" presName="hierRoot1" presStyleCnt="0">
        <dgm:presLayoutVars>
          <dgm:hierBranch val="init"/>
        </dgm:presLayoutVars>
      </dgm:prSet>
      <dgm:spPr/>
    </dgm:pt>
    <dgm:pt modelId="{F363F609-F424-4121-AC2D-88E02389B38D}" type="pres">
      <dgm:prSet presAssocID="{30895851-8EBD-4AAB-A87A-B48B18D2DACE}" presName="rootComposite1" presStyleCnt="0"/>
      <dgm:spPr/>
    </dgm:pt>
    <dgm:pt modelId="{3F7BFAD1-9F60-4CC4-A116-A8B17E0AACA3}" type="pres">
      <dgm:prSet presAssocID="{30895851-8EBD-4AAB-A87A-B48B18D2DACE}" presName="rootText1" presStyleLbl="node0" presStyleIdx="0" presStyleCnt="2" custScaleX="439770" custScaleY="74198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A1DE7A3E-0AC2-436C-B645-907DC94F7A95}" type="pres">
      <dgm:prSet presAssocID="{30895851-8EBD-4AAB-A87A-B48B18D2DACE}" presName="rootConnector1" presStyleLbl="node1" presStyleIdx="0" presStyleCnt="0"/>
      <dgm:spPr/>
      <dgm:t>
        <a:bodyPr/>
        <a:lstStyle/>
        <a:p>
          <a:endParaRPr lang="de-CH"/>
        </a:p>
      </dgm:t>
    </dgm:pt>
    <dgm:pt modelId="{2A606F46-5A71-400C-98B1-06CCF4C78854}" type="pres">
      <dgm:prSet presAssocID="{30895851-8EBD-4AAB-A87A-B48B18D2DACE}" presName="hierChild2" presStyleCnt="0"/>
      <dgm:spPr/>
    </dgm:pt>
    <dgm:pt modelId="{67520142-3786-425F-808F-AE3B766BA4C1}" type="pres">
      <dgm:prSet presAssocID="{633C25DD-4FCF-4FE6-9D33-D40D1778D616}" presName="Name37" presStyleLbl="parChTrans1D2" presStyleIdx="0" presStyleCnt="1"/>
      <dgm:spPr/>
      <dgm:t>
        <a:bodyPr/>
        <a:lstStyle/>
        <a:p>
          <a:endParaRPr lang="de-CH"/>
        </a:p>
      </dgm:t>
    </dgm:pt>
    <dgm:pt modelId="{B186C770-4D36-4B35-BA27-DA63DCDEE7DB}" type="pres">
      <dgm:prSet presAssocID="{CA03C03B-CF55-405B-A0B3-82ACA363EF5E}" presName="hierRoot2" presStyleCnt="0">
        <dgm:presLayoutVars>
          <dgm:hierBranch val="init"/>
        </dgm:presLayoutVars>
      </dgm:prSet>
      <dgm:spPr/>
    </dgm:pt>
    <dgm:pt modelId="{142A8E63-4A76-4EB8-B1FA-D6FB2E09E60E}" type="pres">
      <dgm:prSet presAssocID="{CA03C03B-CF55-405B-A0B3-82ACA363EF5E}" presName="rootComposite" presStyleCnt="0"/>
      <dgm:spPr/>
    </dgm:pt>
    <dgm:pt modelId="{4D711D53-C555-4014-9A34-8CA9C9DBA5A7}" type="pres">
      <dgm:prSet presAssocID="{CA03C03B-CF55-405B-A0B3-82ACA363EF5E}" presName="rootText" presStyleLbl="node2" presStyleIdx="0" presStyleCnt="1" custScaleX="441608" custScaleY="78935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7B8BC431-CDDA-420A-8694-A41B0701C7DD}" type="pres">
      <dgm:prSet presAssocID="{CA03C03B-CF55-405B-A0B3-82ACA363EF5E}" presName="rootConnector" presStyleLbl="node2" presStyleIdx="0" presStyleCnt="1"/>
      <dgm:spPr/>
      <dgm:t>
        <a:bodyPr/>
        <a:lstStyle/>
        <a:p>
          <a:endParaRPr lang="de-CH"/>
        </a:p>
      </dgm:t>
    </dgm:pt>
    <dgm:pt modelId="{19E4E2F1-E939-4C4C-9CD9-6645E7648F45}" type="pres">
      <dgm:prSet presAssocID="{CA03C03B-CF55-405B-A0B3-82ACA363EF5E}" presName="hierChild4" presStyleCnt="0"/>
      <dgm:spPr/>
    </dgm:pt>
    <dgm:pt modelId="{8FD8E8CB-0C39-4A40-B41B-795D2ED6137C}" type="pres">
      <dgm:prSet presAssocID="{E552CE5B-300A-416A-9CCA-56CCD603860D}" presName="Name37" presStyleLbl="parChTrans1D3" presStyleIdx="0" presStyleCnt="4"/>
      <dgm:spPr/>
      <dgm:t>
        <a:bodyPr/>
        <a:lstStyle/>
        <a:p>
          <a:endParaRPr lang="de-CH"/>
        </a:p>
      </dgm:t>
    </dgm:pt>
    <dgm:pt modelId="{7EC935EB-AC18-4F6C-81CA-CF85CB9D8442}" type="pres">
      <dgm:prSet presAssocID="{A646372C-BB08-4A7E-8223-86D5A6C919CB}" presName="hierRoot2" presStyleCnt="0">
        <dgm:presLayoutVars>
          <dgm:hierBranch val="init"/>
        </dgm:presLayoutVars>
      </dgm:prSet>
      <dgm:spPr/>
    </dgm:pt>
    <dgm:pt modelId="{4037EF1A-F16E-4DB3-985A-334C64E18188}" type="pres">
      <dgm:prSet presAssocID="{A646372C-BB08-4A7E-8223-86D5A6C919CB}" presName="rootComposite" presStyleCnt="0"/>
      <dgm:spPr/>
    </dgm:pt>
    <dgm:pt modelId="{3A4C4318-CBB5-445E-BC74-10907EA6F848}" type="pres">
      <dgm:prSet presAssocID="{A646372C-BB08-4A7E-8223-86D5A6C919CB}" presName="rootText" presStyleLbl="node3" presStyleIdx="0" presStyleCnt="4" custScaleX="158273" custScaleY="118478" custLinFactNeighborX="7352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E95E911C-1B61-4A5A-A448-B4C41D88204A}" type="pres">
      <dgm:prSet presAssocID="{A646372C-BB08-4A7E-8223-86D5A6C919CB}" presName="rootConnector" presStyleLbl="node3" presStyleIdx="0" presStyleCnt="4"/>
      <dgm:spPr/>
      <dgm:t>
        <a:bodyPr/>
        <a:lstStyle/>
        <a:p>
          <a:endParaRPr lang="de-CH"/>
        </a:p>
      </dgm:t>
    </dgm:pt>
    <dgm:pt modelId="{7035B2DC-1528-4008-844E-A1B93709C162}" type="pres">
      <dgm:prSet presAssocID="{A646372C-BB08-4A7E-8223-86D5A6C919CB}" presName="hierChild4" presStyleCnt="0"/>
      <dgm:spPr/>
    </dgm:pt>
    <dgm:pt modelId="{DA2CB153-4F07-4009-AE4A-B176B59A7559}" type="pres">
      <dgm:prSet presAssocID="{131F0C30-6F4C-409F-9196-FDB2F641DCA0}" presName="Name37" presStyleLbl="parChTrans1D4" presStyleIdx="0" presStyleCnt="18"/>
      <dgm:spPr/>
      <dgm:t>
        <a:bodyPr/>
        <a:lstStyle/>
        <a:p>
          <a:endParaRPr lang="de-CH"/>
        </a:p>
      </dgm:t>
    </dgm:pt>
    <dgm:pt modelId="{FE281340-8A49-43F7-BB5E-338284019A2E}" type="pres">
      <dgm:prSet presAssocID="{C031EE16-513D-4863-B872-191476093FD9}" presName="hierRoot2" presStyleCnt="0">
        <dgm:presLayoutVars>
          <dgm:hierBranch val="init"/>
        </dgm:presLayoutVars>
      </dgm:prSet>
      <dgm:spPr/>
    </dgm:pt>
    <dgm:pt modelId="{D3149125-5234-4DCA-9ACF-04ACF8B0A15A}" type="pres">
      <dgm:prSet presAssocID="{C031EE16-513D-4863-B872-191476093FD9}" presName="rootComposite" presStyleCnt="0"/>
      <dgm:spPr/>
    </dgm:pt>
    <dgm:pt modelId="{EBDFE89F-5793-4007-AFCF-B80E048F2A68}" type="pres">
      <dgm:prSet presAssocID="{C031EE16-513D-4863-B872-191476093FD9}" presName="rootText" presStyleLbl="node4" presStyleIdx="0" presStyleCnt="18" custScaleX="172963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96061E99-B8E4-4859-8F45-3B59E2401ECB}" type="pres">
      <dgm:prSet presAssocID="{C031EE16-513D-4863-B872-191476093FD9}" presName="rootConnector" presStyleLbl="node4" presStyleIdx="0" presStyleCnt="18"/>
      <dgm:spPr/>
      <dgm:t>
        <a:bodyPr/>
        <a:lstStyle/>
        <a:p>
          <a:endParaRPr lang="de-CH"/>
        </a:p>
      </dgm:t>
    </dgm:pt>
    <dgm:pt modelId="{EBC34F97-3C04-44EC-99A2-8B3AF000C47C}" type="pres">
      <dgm:prSet presAssocID="{C031EE16-513D-4863-B872-191476093FD9}" presName="hierChild4" presStyleCnt="0"/>
      <dgm:spPr/>
    </dgm:pt>
    <dgm:pt modelId="{9914C9F9-E878-4888-9457-D528A69C2E98}" type="pres">
      <dgm:prSet presAssocID="{C031EE16-513D-4863-B872-191476093FD9}" presName="hierChild5" presStyleCnt="0"/>
      <dgm:spPr/>
    </dgm:pt>
    <dgm:pt modelId="{BBC36B6C-B9A8-4FC2-B67E-6E33E332FA27}" type="pres">
      <dgm:prSet presAssocID="{CACC186D-844B-4D71-8FD5-81C76DD0B21A}" presName="Name37" presStyleLbl="parChTrans1D4" presStyleIdx="1" presStyleCnt="18"/>
      <dgm:spPr/>
      <dgm:t>
        <a:bodyPr/>
        <a:lstStyle/>
        <a:p>
          <a:endParaRPr lang="de-CH"/>
        </a:p>
      </dgm:t>
    </dgm:pt>
    <dgm:pt modelId="{D741F403-0A8A-4A6C-BC24-E206EC2E75C4}" type="pres">
      <dgm:prSet presAssocID="{22750D8B-C698-4356-A379-9132EB0E3CFC}" presName="hierRoot2" presStyleCnt="0">
        <dgm:presLayoutVars>
          <dgm:hierBranch val="init"/>
        </dgm:presLayoutVars>
      </dgm:prSet>
      <dgm:spPr/>
    </dgm:pt>
    <dgm:pt modelId="{AE986A4A-984F-4EC6-99C2-A935D4A56418}" type="pres">
      <dgm:prSet presAssocID="{22750D8B-C698-4356-A379-9132EB0E3CFC}" presName="rootComposite" presStyleCnt="0"/>
      <dgm:spPr/>
    </dgm:pt>
    <dgm:pt modelId="{24EFEEA4-ACAC-436B-BB53-A99C0ABF1DA2}" type="pres">
      <dgm:prSet presAssocID="{22750D8B-C698-4356-A379-9132EB0E3CFC}" presName="rootText" presStyleLbl="node4" presStyleIdx="1" presStyleCnt="18" custScaleX="172963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CF6EE590-F308-411D-A8A8-0F5D4E45461F}" type="pres">
      <dgm:prSet presAssocID="{22750D8B-C698-4356-A379-9132EB0E3CFC}" presName="rootConnector" presStyleLbl="node4" presStyleIdx="1" presStyleCnt="18"/>
      <dgm:spPr/>
      <dgm:t>
        <a:bodyPr/>
        <a:lstStyle/>
        <a:p>
          <a:endParaRPr lang="de-CH"/>
        </a:p>
      </dgm:t>
    </dgm:pt>
    <dgm:pt modelId="{9F299EF8-93C6-496E-9884-E4AA2C808889}" type="pres">
      <dgm:prSet presAssocID="{22750D8B-C698-4356-A379-9132EB0E3CFC}" presName="hierChild4" presStyleCnt="0"/>
      <dgm:spPr/>
    </dgm:pt>
    <dgm:pt modelId="{5FD2AD13-D76D-4491-9C9E-4C1F65EC6B4D}" type="pres">
      <dgm:prSet presAssocID="{22750D8B-C698-4356-A379-9132EB0E3CFC}" presName="hierChild5" presStyleCnt="0"/>
      <dgm:spPr/>
    </dgm:pt>
    <dgm:pt modelId="{83D14624-0F58-4CF2-9E3C-0C2C9F98609C}" type="pres">
      <dgm:prSet presAssocID="{632225C2-57FC-4D3E-9B02-030F5C87A34D}" presName="Name37" presStyleLbl="parChTrans1D4" presStyleIdx="2" presStyleCnt="18"/>
      <dgm:spPr/>
      <dgm:t>
        <a:bodyPr/>
        <a:lstStyle/>
        <a:p>
          <a:endParaRPr lang="de-CH"/>
        </a:p>
      </dgm:t>
    </dgm:pt>
    <dgm:pt modelId="{1CB914B2-3904-4BC5-935C-3166F646AE14}" type="pres">
      <dgm:prSet presAssocID="{55A4444B-1CD5-45C6-A3BB-71CB4CF2F7F1}" presName="hierRoot2" presStyleCnt="0">
        <dgm:presLayoutVars>
          <dgm:hierBranch val="init"/>
        </dgm:presLayoutVars>
      </dgm:prSet>
      <dgm:spPr/>
    </dgm:pt>
    <dgm:pt modelId="{5D52E5D6-31B2-4230-8F23-517054EF6154}" type="pres">
      <dgm:prSet presAssocID="{55A4444B-1CD5-45C6-A3BB-71CB4CF2F7F1}" presName="rootComposite" presStyleCnt="0"/>
      <dgm:spPr/>
    </dgm:pt>
    <dgm:pt modelId="{8F5CE2C9-3F85-46CE-8A87-DC67125AA37D}" type="pres">
      <dgm:prSet presAssocID="{55A4444B-1CD5-45C6-A3BB-71CB4CF2F7F1}" presName="rootText" presStyleLbl="node4" presStyleIdx="2" presStyleCnt="18" custScaleX="172963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E6EAF554-5DDE-47CA-8EEB-09F12FE5801D}" type="pres">
      <dgm:prSet presAssocID="{55A4444B-1CD5-45C6-A3BB-71CB4CF2F7F1}" presName="rootConnector" presStyleLbl="node4" presStyleIdx="2" presStyleCnt="18"/>
      <dgm:spPr/>
      <dgm:t>
        <a:bodyPr/>
        <a:lstStyle/>
        <a:p>
          <a:endParaRPr lang="de-CH"/>
        </a:p>
      </dgm:t>
    </dgm:pt>
    <dgm:pt modelId="{1FA115CD-DC70-4225-97D6-E6BB86DA78DC}" type="pres">
      <dgm:prSet presAssocID="{55A4444B-1CD5-45C6-A3BB-71CB4CF2F7F1}" presName="hierChild4" presStyleCnt="0"/>
      <dgm:spPr/>
    </dgm:pt>
    <dgm:pt modelId="{592515A6-1D69-40CB-AE64-4C4462351F71}" type="pres">
      <dgm:prSet presAssocID="{55A4444B-1CD5-45C6-A3BB-71CB4CF2F7F1}" presName="hierChild5" presStyleCnt="0"/>
      <dgm:spPr/>
    </dgm:pt>
    <dgm:pt modelId="{3B3F4644-A577-45B4-8BED-F24A5DC42C0C}" type="pres">
      <dgm:prSet presAssocID="{29977BC3-2044-49AD-893A-1846A9F5C02A}" presName="Name37" presStyleLbl="parChTrans1D4" presStyleIdx="3" presStyleCnt="18"/>
      <dgm:spPr/>
      <dgm:t>
        <a:bodyPr/>
        <a:lstStyle/>
        <a:p>
          <a:endParaRPr lang="de-CH"/>
        </a:p>
      </dgm:t>
    </dgm:pt>
    <dgm:pt modelId="{98FE3338-B108-4E36-9FE9-41CC9284D36B}" type="pres">
      <dgm:prSet presAssocID="{37BEB45B-C53F-4CFC-B18C-64D30E30CEA6}" presName="hierRoot2" presStyleCnt="0">
        <dgm:presLayoutVars>
          <dgm:hierBranch val="init"/>
        </dgm:presLayoutVars>
      </dgm:prSet>
      <dgm:spPr/>
    </dgm:pt>
    <dgm:pt modelId="{C355D089-D49A-4E9E-89FC-595B17B03984}" type="pres">
      <dgm:prSet presAssocID="{37BEB45B-C53F-4CFC-B18C-64D30E30CEA6}" presName="rootComposite" presStyleCnt="0"/>
      <dgm:spPr/>
    </dgm:pt>
    <dgm:pt modelId="{A0C0DB89-E092-4761-BD5D-37E750A03B8C}" type="pres">
      <dgm:prSet presAssocID="{37BEB45B-C53F-4CFC-B18C-64D30E30CEA6}" presName="rootText" presStyleLbl="node4" presStyleIdx="3" presStyleCnt="18" custScaleX="172963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EF51036E-07B3-45AC-8BE5-D825982AC045}" type="pres">
      <dgm:prSet presAssocID="{37BEB45B-C53F-4CFC-B18C-64D30E30CEA6}" presName="rootConnector" presStyleLbl="node4" presStyleIdx="3" presStyleCnt="18"/>
      <dgm:spPr/>
      <dgm:t>
        <a:bodyPr/>
        <a:lstStyle/>
        <a:p>
          <a:endParaRPr lang="de-CH"/>
        </a:p>
      </dgm:t>
    </dgm:pt>
    <dgm:pt modelId="{F17E46B5-D5B7-4F7F-B838-75060771A863}" type="pres">
      <dgm:prSet presAssocID="{37BEB45B-C53F-4CFC-B18C-64D30E30CEA6}" presName="hierChild4" presStyleCnt="0"/>
      <dgm:spPr/>
    </dgm:pt>
    <dgm:pt modelId="{F2D97534-3686-4A9E-8C2C-347AA0065A38}" type="pres">
      <dgm:prSet presAssocID="{37BEB45B-C53F-4CFC-B18C-64D30E30CEA6}" presName="hierChild5" presStyleCnt="0"/>
      <dgm:spPr/>
    </dgm:pt>
    <dgm:pt modelId="{75C0C110-089A-465A-90B7-3BF8946B3FC3}" type="pres">
      <dgm:prSet presAssocID="{5E03B2C1-5D20-4623-B3DA-EC7DBE38533B}" presName="Name37" presStyleLbl="parChTrans1D4" presStyleIdx="4" presStyleCnt="18"/>
      <dgm:spPr/>
      <dgm:t>
        <a:bodyPr/>
        <a:lstStyle/>
        <a:p>
          <a:endParaRPr lang="de-CH"/>
        </a:p>
      </dgm:t>
    </dgm:pt>
    <dgm:pt modelId="{3AF6815C-55CB-4D80-A879-E8B775F3D1D2}" type="pres">
      <dgm:prSet presAssocID="{10DC4E39-C7C3-4F0C-91BA-B21FED3B1F27}" presName="hierRoot2" presStyleCnt="0">
        <dgm:presLayoutVars>
          <dgm:hierBranch val="init"/>
        </dgm:presLayoutVars>
      </dgm:prSet>
      <dgm:spPr/>
    </dgm:pt>
    <dgm:pt modelId="{EF769012-755E-459D-B49A-ABEE7F688402}" type="pres">
      <dgm:prSet presAssocID="{10DC4E39-C7C3-4F0C-91BA-B21FED3B1F27}" presName="rootComposite" presStyleCnt="0"/>
      <dgm:spPr/>
    </dgm:pt>
    <dgm:pt modelId="{827676F5-42D1-4E2F-91AA-2AA23733E9F2}" type="pres">
      <dgm:prSet presAssocID="{10DC4E39-C7C3-4F0C-91BA-B21FED3B1F27}" presName="rootText" presStyleLbl="node4" presStyleIdx="4" presStyleCnt="18" custScaleX="172963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C4B486A2-E5CE-46AA-B426-E633C5B801CB}" type="pres">
      <dgm:prSet presAssocID="{10DC4E39-C7C3-4F0C-91BA-B21FED3B1F27}" presName="rootConnector" presStyleLbl="node4" presStyleIdx="4" presStyleCnt="18"/>
      <dgm:spPr/>
      <dgm:t>
        <a:bodyPr/>
        <a:lstStyle/>
        <a:p>
          <a:endParaRPr lang="de-CH"/>
        </a:p>
      </dgm:t>
    </dgm:pt>
    <dgm:pt modelId="{0063FCBE-7228-46E8-B7AE-BDB1C69952C4}" type="pres">
      <dgm:prSet presAssocID="{10DC4E39-C7C3-4F0C-91BA-B21FED3B1F27}" presName="hierChild4" presStyleCnt="0"/>
      <dgm:spPr/>
    </dgm:pt>
    <dgm:pt modelId="{7FFB5DF0-2BE5-4A1E-AE56-6E7516B2E0D7}" type="pres">
      <dgm:prSet presAssocID="{10DC4E39-C7C3-4F0C-91BA-B21FED3B1F27}" presName="hierChild5" presStyleCnt="0"/>
      <dgm:spPr/>
    </dgm:pt>
    <dgm:pt modelId="{E1D8C6C8-90B3-4468-9D60-D08A170EAFE8}" type="pres">
      <dgm:prSet presAssocID="{8A72765D-279F-4EAB-9098-408AB623CDDC}" presName="Name37" presStyleLbl="parChTrans1D4" presStyleIdx="5" presStyleCnt="18"/>
      <dgm:spPr/>
      <dgm:t>
        <a:bodyPr/>
        <a:lstStyle/>
        <a:p>
          <a:endParaRPr lang="de-CH"/>
        </a:p>
      </dgm:t>
    </dgm:pt>
    <dgm:pt modelId="{7E69A0BF-E794-4282-9A18-EDFA9CD05A96}" type="pres">
      <dgm:prSet presAssocID="{98897B02-8BB4-4C41-9096-A36D759F4F3C}" presName="hierRoot2" presStyleCnt="0">
        <dgm:presLayoutVars>
          <dgm:hierBranch val="init"/>
        </dgm:presLayoutVars>
      </dgm:prSet>
      <dgm:spPr/>
    </dgm:pt>
    <dgm:pt modelId="{D46D167E-C251-4A3C-81A5-51520515F101}" type="pres">
      <dgm:prSet presAssocID="{98897B02-8BB4-4C41-9096-A36D759F4F3C}" presName="rootComposite" presStyleCnt="0"/>
      <dgm:spPr/>
    </dgm:pt>
    <dgm:pt modelId="{A3D9E8E3-9F12-47F3-9FB4-8C84B83B1F8D}" type="pres">
      <dgm:prSet presAssocID="{98897B02-8BB4-4C41-9096-A36D759F4F3C}" presName="rootText" presStyleLbl="node4" presStyleIdx="5" presStyleCnt="18" custScaleX="172963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65F34B19-0FAE-42FB-AA88-E2838B693E13}" type="pres">
      <dgm:prSet presAssocID="{98897B02-8BB4-4C41-9096-A36D759F4F3C}" presName="rootConnector" presStyleLbl="node4" presStyleIdx="5" presStyleCnt="18"/>
      <dgm:spPr/>
      <dgm:t>
        <a:bodyPr/>
        <a:lstStyle/>
        <a:p>
          <a:endParaRPr lang="de-CH"/>
        </a:p>
      </dgm:t>
    </dgm:pt>
    <dgm:pt modelId="{F840098E-D502-4D06-874F-C0CA19D8100E}" type="pres">
      <dgm:prSet presAssocID="{98897B02-8BB4-4C41-9096-A36D759F4F3C}" presName="hierChild4" presStyleCnt="0"/>
      <dgm:spPr/>
    </dgm:pt>
    <dgm:pt modelId="{8928EF92-4776-474D-963B-451B9CFD85B8}" type="pres">
      <dgm:prSet presAssocID="{98897B02-8BB4-4C41-9096-A36D759F4F3C}" presName="hierChild5" presStyleCnt="0"/>
      <dgm:spPr/>
    </dgm:pt>
    <dgm:pt modelId="{BF3A21F3-6C0C-4654-9BB0-C3EC62E8C540}" type="pres">
      <dgm:prSet presAssocID="{A646372C-BB08-4A7E-8223-86D5A6C919CB}" presName="hierChild5" presStyleCnt="0"/>
      <dgm:spPr/>
    </dgm:pt>
    <dgm:pt modelId="{598F772C-F5A3-4CA5-BED2-6A34D2B8974F}" type="pres">
      <dgm:prSet presAssocID="{D77F00E9-FC00-45CC-88F2-7B4CA3D3BB96}" presName="Name37" presStyleLbl="parChTrans1D3" presStyleIdx="1" presStyleCnt="4"/>
      <dgm:spPr/>
      <dgm:t>
        <a:bodyPr/>
        <a:lstStyle/>
        <a:p>
          <a:endParaRPr lang="de-CH"/>
        </a:p>
      </dgm:t>
    </dgm:pt>
    <dgm:pt modelId="{33607504-754E-44AB-B331-22FE0661C4CB}" type="pres">
      <dgm:prSet presAssocID="{1468A321-E0DE-4AC1-A6E9-1D751CD68AF8}" presName="hierRoot2" presStyleCnt="0">
        <dgm:presLayoutVars>
          <dgm:hierBranch val="init"/>
        </dgm:presLayoutVars>
      </dgm:prSet>
      <dgm:spPr/>
    </dgm:pt>
    <dgm:pt modelId="{13FDE846-16BB-4FCE-8B79-045FCFC3F88E}" type="pres">
      <dgm:prSet presAssocID="{1468A321-E0DE-4AC1-A6E9-1D751CD68AF8}" presName="rootComposite" presStyleCnt="0"/>
      <dgm:spPr/>
    </dgm:pt>
    <dgm:pt modelId="{94C43506-BB18-4952-AEA5-63BB0B80D16F}" type="pres">
      <dgm:prSet presAssocID="{1468A321-E0DE-4AC1-A6E9-1D751CD68AF8}" presName="rootText" presStyleLbl="node3" presStyleIdx="1" presStyleCnt="4" custScaleX="166288" custScaleY="114173" custLinFactNeighborX="11947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3E37D50A-8A0C-4413-962D-44D40D94FAF0}" type="pres">
      <dgm:prSet presAssocID="{1468A321-E0DE-4AC1-A6E9-1D751CD68AF8}" presName="rootConnector" presStyleLbl="node3" presStyleIdx="1" presStyleCnt="4"/>
      <dgm:spPr/>
      <dgm:t>
        <a:bodyPr/>
        <a:lstStyle/>
        <a:p>
          <a:endParaRPr lang="de-CH"/>
        </a:p>
      </dgm:t>
    </dgm:pt>
    <dgm:pt modelId="{A67B9932-39D7-45E7-B5A9-71448A152539}" type="pres">
      <dgm:prSet presAssocID="{1468A321-E0DE-4AC1-A6E9-1D751CD68AF8}" presName="hierChild4" presStyleCnt="0"/>
      <dgm:spPr/>
    </dgm:pt>
    <dgm:pt modelId="{54943918-1C93-496F-8111-F2403D8E7A5F}" type="pres">
      <dgm:prSet presAssocID="{A8D3A5FA-48DE-43EB-BAFA-0B860B6B4FEB}" presName="Name37" presStyleLbl="parChTrans1D4" presStyleIdx="6" presStyleCnt="18"/>
      <dgm:spPr/>
      <dgm:t>
        <a:bodyPr/>
        <a:lstStyle/>
        <a:p>
          <a:endParaRPr lang="de-CH"/>
        </a:p>
      </dgm:t>
    </dgm:pt>
    <dgm:pt modelId="{C574D2D9-E5C4-4AF3-B4DD-220B23DD3D8A}" type="pres">
      <dgm:prSet presAssocID="{1618AC67-D088-4F90-85BE-9FE4381833EF}" presName="hierRoot2" presStyleCnt="0">
        <dgm:presLayoutVars>
          <dgm:hierBranch val="init"/>
        </dgm:presLayoutVars>
      </dgm:prSet>
      <dgm:spPr/>
    </dgm:pt>
    <dgm:pt modelId="{5859122A-2A8E-4B4D-8E89-EF1444058B6F}" type="pres">
      <dgm:prSet presAssocID="{1618AC67-D088-4F90-85BE-9FE4381833EF}" presName="rootComposite" presStyleCnt="0"/>
      <dgm:spPr/>
    </dgm:pt>
    <dgm:pt modelId="{A95E9917-3E5B-4E42-8126-B13F1AE3AB20}" type="pres">
      <dgm:prSet presAssocID="{1618AC67-D088-4F90-85BE-9FE4381833EF}" presName="rootText" presStyleLbl="node4" presStyleIdx="6" presStyleCnt="18" custScaleX="172963" custLinFactY="53185" custLinFactNeighborX="-4601" custLinFactNeighborY="100000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18700181-CC4C-440D-8E8D-9F81C0494D40}" type="pres">
      <dgm:prSet presAssocID="{1618AC67-D088-4F90-85BE-9FE4381833EF}" presName="rootConnector" presStyleLbl="node4" presStyleIdx="6" presStyleCnt="18"/>
      <dgm:spPr/>
      <dgm:t>
        <a:bodyPr/>
        <a:lstStyle/>
        <a:p>
          <a:endParaRPr lang="de-CH"/>
        </a:p>
      </dgm:t>
    </dgm:pt>
    <dgm:pt modelId="{04DCFA42-7645-4FB9-A5E3-72BE0ACB8E52}" type="pres">
      <dgm:prSet presAssocID="{1618AC67-D088-4F90-85BE-9FE4381833EF}" presName="hierChild4" presStyleCnt="0"/>
      <dgm:spPr/>
    </dgm:pt>
    <dgm:pt modelId="{5FE03B9A-72A1-491B-BD5C-F7E343BE90DF}" type="pres">
      <dgm:prSet presAssocID="{1618AC67-D088-4F90-85BE-9FE4381833EF}" presName="hierChild5" presStyleCnt="0"/>
      <dgm:spPr/>
    </dgm:pt>
    <dgm:pt modelId="{7C8A3CEA-3C90-4F1A-B1F3-623DC3BDE11E}" type="pres">
      <dgm:prSet presAssocID="{63CA6CAC-221B-4D9A-906E-D34A3925CB37}" presName="Name37" presStyleLbl="parChTrans1D4" presStyleIdx="7" presStyleCnt="18"/>
      <dgm:spPr/>
      <dgm:t>
        <a:bodyPr/>
        <a:lstStyle/>
        <a:p>
          <a:endParaRPr lang="de-CH"/>
        </a:p>
      </dgm:t>
    </dgm:pt>
    <dgm:pt modelId="{E7BC00C8-E250-4C42-B137-DED0B121690F}" type="pres">
      <dgm:prSet presAssocID="{B9E9CB3D-9417-400E-A028-EB8AEB3BD937}" presName="hierRoot2" presStyleCnt="0">
        <dgm:presLayoutVars>
          <dgm:hierBranch val="init"/>
        </dgm:presLayoutVars>
      </dgm:prSet>
      <dgm:spPr/>
    </dgm:pt>
    <dgm:pt modelId="{C15B0990-1BEC-4DD9-A06E-A90ED8666A83}" type="pres">
      <dgm:prSet presAssocID="{B9E9CB3D-9417-400E-A028-EB8AEB3BD937}" presName="rootComposite" presStyleCnt="0"/>
      <dgm:spPr/>
    </dgm:pt>
    <dgm:pt modelId="{490EBCA2-C155-4661-8CB5-4CFFE1508B7B}" type="pres">
      <dgm:prSet presAssocID="{B9E9CB3D-9417-400E-A028-EB8AEB3BD937}" presName="rootText" presStyleLbl="node4" presStyleIdx="7" presStyleCnt="18" custScaleX="172963" custLinFactY="-36589" custLinFactNeighborX="-4601" custLinFactNeighborY="-100000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BEC86917-083E-4998-ADCD-0087ED457459}" type="pres">
      <dgm:prSet presAssocID="{B9E9CB3D-9417-400E-A028-EB8AEB3BD937}" presName="rootConnector" presStyleLbl="node4" presStyleIdx="7" presStyleCnt="18"/>
      <dgm:spPr/>
      <dgm:t>
        <a:bodyPr/>
        <a:lstStyle/>
        <a:p>
          <a:endParaRPr lang="de-CH"/>
        </a:p>
      </dgm:t>
    </dgm:pt>
    <dgm:pt modelId="{30AE42DC-19FE-40AF-8E30-160DF6639F34}" type="pres">
      <dgm:prSet presAssocID="{B9E9CB3D-9417-400E-A028-EB8AEB3BD937}" presName="hierChild4" presStyleCnt="0"/>
      <dgm:spPr/>
    </dgm:pt>
    <dgm:pt modelId="{863AC912-2954-4BA7-A550-FAA5A2AFD04A}" type="pres">
      <dgm:prSet presAssocID="{B9E9CB3D-9417-400E-A028-EB8AEB3BD937}" presName="hierChild5" presStyleCnt="0"/>
      <dgm:spPr/>
    </dgm:pt>
    <dgm:pt modelId="{4AB818F3-E327-433C-B79D-A811D0E5E20C}" type="pres">
      <dgm:prSet presAssocID="{386D1439-73D9-4C4F-BF6D-ADEDCA6EAE92}" presName="Name37" presStyleLbl="parChTrans1D4" presStyleIdx="8" presStyleCnt="18"/>
      <dgm:spPr/>
      <dgm:t>
        <a:bodyPr/>
        <a:lstStyle/>
        <a:p>
          <a:endParaRPr lang="de-CH"/>
        </a:p>
      </dgm:t>
    </dgm:pt>
    <dgm:pt modelId="{43223AA2-0DCA-48B2-BD32-D284B5897740}" type="pres">
      <dgm:prSet presAssocID="{3B89178E-86D2-413C-8793-65254E3F9C57}" presName="hierRoot2" presStyleCnt="0">
        <dgm:presLayoutVars>
          <dgm:hierBranch val="init"/>
        </dgm:presLayoutVars>
      </dgm:prSet>
      <dgm:spPr/>
    </dgm:pt>
    <dgm:pt modelId="{8E9B1DCC-FD78-488C-A973-F3EE452F53EF}" type="pres">
      <dgm:prSet presAssocID="{3B89178E-86D2-413C-8793-65254E3F9C57}" presName="rootComposite" presStyleCnt="0"/>
      <dgm:spPr/>
    </dgm:pt>
    <dgm:pt modelId="{77F545E2-D042-4B27-A475-447CFEBA025B}" type="pres">
      <dgm:prSet presAssocID="{3B89178E-86D2-413C-8793-65254E3F9C57}" presName="rootText" presStyleLbl="node4" presStyleIdx="8" presStyleCnt="18" custScaleX="172963" custLinFactNeighborX="-4601" custLinFactNeighborY="12471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22D3B038-C4B8-4174-9299-CF79E5C95B1D}" type="pres">
      <dgm:prSet presAssocID="{3B89178E-86D2-413C-8793-65254E3F9C57}" presName="rootConnector" presStyleLbl="node4" presStyleIdx="8" presStyleCnt="18"/>
      <dgm:spPr/>
      <dgm:t>
        <a:bodyPr/>
        <a:lstStyle/>
        <a:p>
          <a:endParaRPr lang="de-CH"/>
        </a:p>
      </dgm:t>
    </dgm:pt>
    <dgm:pt modelId="{FD36C9C3-90AB-4E6B-BE2D-37C818070266}" type="pres">
      <dgm:prSet presAssocID="{3B89178E-86D2-413C-8793-65254E3F9C57}" presName="hierChild4" presStyleCnt="0"/>
      <dgm:spPr/>
    </dgm:pt>
    <dgm:pt modelId="{56400E99-77CD-4C8A-A138-7E99C28B7121}" type="pres">
      <dgm:prSet presAssocID="{3B89178E-86D2-413C-8793-65254E3F9C57}" presName="hierChild5" presStyleCnt="0"/>
      <dgm:spPr/>
    </dgm:pt>
    <dgm:pt modelId="{1D23AA9F-6A81-4BDA-B0D3-4EA007B82D4E}" type="pres">
      <dgm:prSet presAssocID="{1468A321-E0DE-4AC1-A6E9-1D751CD68AF8}" presName="hierChild5" presStyleCnt="0"/>
      <dgm:spPr/>
    </dgm:pt>
    <dgm:pt modelId="{4C0E6824-F60B-4C42-A52D-791510E8C460}" type="pres">
      <dgm:prSet presAssocID="{19236407-0D76-47BC-8F32-954AA8000373}" presName="Name37" presStyleLbl="parChTrans1D3" presStyleIdx="2" presStyleCnt="4"/>
      <dgm:spPr/>
      <dgm:t>
        <a:bodyPr/>
        <a:lstStyle/>
        <a:p>
          <a:endParaRPr lang="de-CH"/>
        </a:p>
      </dgm:t>
    </dgm:pt>
    <dgm:pt modelId="{182AF501-3962-4F0A-8795-E35297C4C3B8}" type="pres">
      <dgm:prSet presAssocID="{6C77D6D5-24A8-4512-B2FC-32FF3F50E13B}" presName="hierRoot2" presStyleCnt="0">
        <dgm:presLayoutVars>
          <dgm:hierBranch val="init"/>
        </dgm:presLayoutVars>
      </dgm:prSet>
      <dgm:spPr/>
    </dgm:pt>
    <dgm:pt modelId="{572E69CD-74B5-4660-B6A6-DEC3CAC07AE8}" type="pres">
      <dgm:prSet presAssocID="{6C77D6D5-24A8-4512-B2FC-32FF3F50E13B}" presName="rootComposite" presStyleCnt="0"/>
      <dgm:spPr/>
    </dgm:pt>
    <dgm:pt modelId="{B7EC8E9F-6BC6-4F9F-81CD-9C4A8A22D075}" type="pres">
      <dgm:prSet presAssocID="{6C77D6D5-24A8-4512-B2FC-32FF3F50E13B}" presName="rootText" presStyleLbl="node3" presStyleIdx="2" presStyleCnt="4" custScaleX="237120" custScaleY="116699" custLinFactNeighborX="8503" custLinFactNeighborY="-597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8FEC73A9-55A5-470B-8C18-10C846F27B4E}" type="pres">
      <dgm:prSet presAssocID="{6C77D6D5-24A8-4512-B2FC-32FF3F50E13B}" presName="rootConnector" presStyleLbl="node3" presStyleIdx="2" presStyleCnt="4"/>
      <dgm:spPr/>
      <dgm:t>
        <a:bodyPr/>
        <a:lstStyle/>
        <a:p>
          <a:endParaRPr lang="de-CH"/>
        </a:p>
      </dgm:t>
    </dgm:pt>
    <dgm:pt modelId="{3DBDC833-6807-416A-879E-C3FBA37AB2C3}" type="pres">
      <dgm:prSet presAssocID="{6C77D6D5-24A8-4512-B2FC-32FF3F50E13B}" presName="hierChild4" presStyleCnt="0"/>
      <dgm:spPr/>
    </dgm:pt>
    <dgm:pt modelId="{D8EC1345-2384-4F74-B8FF-EC47299F0FAC}" type="pres">
      <dgm:prSet presAssocID="{0B1BBA06-0C63-464F-BD53-98EA386E7BD8}" presName="Name37" presStyleLbl="parChTrans1D4" presStyleIdx="9" presStyleCnt="18"/>
      <dgm:spPr/>
      <dgm:t>
        <a:bodyPr/>
        <a:lstStyle/>
        <a:p>
          <a:endParaRPr lang="de-CH"/>
        </a:p>
      </dgm:t>
    </dgm:pt>
    <dgm:pt modelId="{A271DC5F-8682-4DA7-A07D-7490034399CD}" type="pres">
      <dgm:prSet presAssocID="{8DDB10D6-229F-4208-B505-FE61B0466467}" presName="hierRoot2" presStyleCnt="0">
        <dgm:presLayoutVars>
          <dgm:hierBranch val="init"/>
        </dgm:presLayoutVars>
      </dgm:prSet>
      <dgm:spPr/>
    </dgm:pt>
    <dgm:pt modelId="{7524C3C2-F893-4A9A-8E14-2C10E80F8975}" type="pres">
      <dgm:prSet presAssocID="{8DDB10D6-229F-4208-B505-FE61B0466467}" presName="rootComposite" presStyleCnt="0"/>
      <dgm:spPr/>
    </dgm:pt>
    <dgm:pt modelId="{BEFED9FE-5A18-4E4A-8238-DCB9558FA5DD}" type="pres">
      <dgm:prSet presAssocID="{8DDB10D6-229F-4208-B505-FE61B0466467}" presName="rootText" presStyleLbl="node4" presStyleIdx="9" presStyleCnt="18" custScaleX="172963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F851EBA5-7705-45C4-A759-3F6D646A93C5}" type="pres">
      <dgm:prSet presAssocID="{8DDB10D6-229F-4208-B505-FE61B0466467}" presName="rootConnector" presStyleLbl="node4" presStyleIdx="9" presStyleCnt="18"/>
      <dgm:spPr/>
      <dgm:t>
        <a:bodyPr/>
        <a:lstStyle/>
        <a:p>
          <a:endParaRPr lang="de-CH"/>
        </a:p>
      </dgm:t>
    </dgm:pt>
    <dgm:pt modelId="{56086B73-B785-4EAC-8893-9036A008D9F7}" type="pres">
      <dgm:prSet presAssocID="{8DDB10D6-229F-4208-B505-FE61B0466467}" presName="hierChild4" presStyleCnt="0"/>
      <dgm:spPr/>
    </dgm:pt>
    <dgm:pt modelId="{A8068D40-98BE-44A6-9B38-088746277A4C}" type="pres">
      <dgm:prSet presAssocID="{8DDB10D6-229F-4208-B505-FE61B0466467}" presName="hierChild5" presStyleCnt="0"/>
      <dgm:spPr/>
    </dgm:pt>
    <dgm:pt modelId="{1668CD19-9ED4-4CCD-999C-5E7CC9F2DF52}" type="pres">
      <dgm:prSet presAssocID="{B86CFBB5-25DD-4303-A1BB-EFE21EA57FEB}" presName="Name37" presStyleLbl="parChTrans1D4" presStyleIdx="10" presStyleCnt="18"/>
      <dgm:spPr/>
      <dgm:t>
        <a:bodyPr/>
        <a:lstStyle/>
        <a:p>
          <a:endParaRPr lang="de-CH"/>
        </a:p>
      </dgm:t>
    </dgm:pt>
    <dgm:pt modelId="{0D0102EC-6285-43B1-B222-F88B518D8862}" type="pres">
      <dgm:prSet presAssocID="{F1639523-93EF-4534-9B3D-3C8724FB356B}" presName="hierRoot2" presStyleCnt="0">
        <dgm:presLayoutVars>
          <dgm:hierBranch val="init"/>
        </dgm:presLayoutVars>
      </dgm:prSet>
      <dgm:spPr/>
    </dgm:pt>
    <dgm:pt modelId="{C59B4478-42AD-49F5-ADF5-6B1F138EF13A}" type="pres">
      <dgm:prSet presAssocID="{F1639523-93EF-4534-9B3D-3C8724FB356B}" presName="rootComposite" presStyleCnt="0"/>
      <dgm:spPr/>
    </dgm:pt>
    <dgm:pt modelId="{B7ACB681-3118-4E8C-990E-C1C3AC68832E}" type="pres">
      <dgm:prSet presAssocID="{F1639523-93EF-4534-9B3D-3C8724FB356B}" presName="rootText" presStyleLbl="node4" presStyleIdx="10" presStyleCnt="18" custScaleX="172963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7FFE6160-1CC3-4CAB-9218-9708F9BC341A}" type="pres">
      <dgm:prSet presAssocID="{F1639523-93EF-4534-9B3D-3C8724FB356B}" presName="rootConnector" presStyleLbl="node4" presStyleIdx="10" presStyleCnt="18"/>
      <dgm:spPr/>
      <dgm:t>
        <a:bodyPr/>
        <a:lstStyle/>
        <a:p>
          <a:endParaRPr lang="de-CH"/>
        </a:p>
      </dgm:t>
    </dgm:pt>
    <dgm:pt modelId="{844F2933-BE71-491D-9D3C-2A9EF2396DAE}" type="pres">
      <dgm:prSet presAssocID="{F1639523-93EF-4534-9B3D-3C8724FB356B}" presName="hierChild4" presStyleCnt="0"/>
      <dgm:spPr/>
    </dgm:pt>
    <dgm:pt modelId="{63A94794-6463-442E-B886-6C3068C9E08B}" type="pres">
      <dgm:prSet presAssocID="{F1639523-93EF-4534-9B3D-3C8724FB356B}" presName="hierChild5" presStyleCnt="0"/>
      <dgm:spPr/>
    </dgm:pt>
    <dgm:pt modelId="{3774B69E-6B21-479C-ADA7-AE3C2A0F1575}" type="pres">
      <dgm:prSet presAssocID="{537ECC9E-063E-45A0-8285-39ED7C07246D}" presName="Name37" presStyleLbl="parChTrans1D4" presStyleIdx="11" presStyleCnt="18"/>
      <dgm:spPr/>
      <dgm:t>
        <a:bodyPr/>
        <a:lstStyle/>
        <a:p>
          <a:endParaRPr lang="de-CH"/>
        </a:p>
      </dgm:t>
    </dgm:pt>
    <dgm:pt modelId="{7CBF0796-C042-4E5D-9A87-E90BB2CC9DBE}" type="pres">
      <dgm:prSet presAssocID="{1824ABAC-CA41-4B26-8E03-9828EC3C43E6}" presName="hierRoot2" presStyleCnt="0">
        <dgm:presLayoutVars>
          <dgm:hierBranch val="init"/>
        </dgm:presLayoutVars>
      </dgm:prSet>
      <dgm:spPr/>
    </dgm:pt>
    <dgm:pt modelId="{62DA0E5F-C3F8-4E58-9727-9DAFF02FF2A5}" type="pres">
      <dgm:prSet presAssocID="{1824ABAC-CA41-4B26-8E03-9828EC3C43E6}" presName="rootComposite" presStyleCnt="0"/>
      <dgm:spPr/>
    </dgm:pt>
    <dgm:pt modelId="{C487169B-816D-4A6B-9931-D6F376AFD550}" type="pres">
      <dgm:prSet presAssocID="{1824ABAC-CA41-4B26-8E03-9828EC3C43E6}" presName="rootText" presStyleLbl="node4" presStyleIdx="11" presStyleCnt="18" custScaleX="172963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9A656D8D-C04C-4FE3-AA45-111CD521F322}" type="pres">
      <dgm:prSet presAssocID="{1824ABAC-CA41-4B26-8E03-9828EC3C43E6}" presName="rootConnector" presStyleLbl="node4" presStyleIdx="11" presStyleCnt="18"/>
      <dgm:spPr/>
      <dgm:t>
        <a:bodyPr/>
        <a:lstStyle/>
        <a:p>
          <a:endParaRPr lang="de-CH"/>
        </a:p>
      </dgm:t>
    </dgm:pt>
    <dgm:pt modelId="{C86BE355-33A1-4579-BB37-617929A1353C}" type="pres">
      <dgm:prSet presAssocID="{1824ABAC-CA41-4B26-8E03-9828EC3C43E6}" presName="hierChild4" presStyleCnt="0"/>
      <dgm:spPr/>
    </dgm:pt>
    <dgm:pt modelId="{D7215AE5-4204-4E6E-957F-23B2911400DD}" type="pres">
      <dgm:prSet presAssocID="{1824ABAC-CA41-4B26-8E03-9828EC3C43E6}" presName="hierChild5" presStyleCnt="0"/>
      <dgm:spPr/>
    </dgm:pt>
    <dgm:pt modelId="{FBFB09B6-4FCC-414C-BF2B-770F79A468FF}" type="pres">
      <dgm:prSet presAssocID="{1587F155-3C96-4C0E-89D3-F48E356E1A5E}" presName="Name37" presStyleLbl="parChTrans1D4" presStyleIdx="12" presStyleCnt="18"/>
      <dgm:spPr/>
      <dgm:t>
        <a:bodyPr/>
        <a:lstStyle/>
        <a:p>
          <a:endParaRPr lang="de-CH"/>
        </a:p>
      </dgm:t>
    </dgm:pt>
    <dgm:pt modelId="{8AC5C9DA-4A06-4C61-8CA6-08C93838E531}" type="pres">
      <dgm:prSet presAssocID="{818D1274-D05E-48C4-B424-B9FE1B206029}" presName="hierRoot2" presStyleCnt="0">
        <dgm:presLayoutVars>
          <dgm:hierBranch val="init"/>
        </dgm:presLayoutVars>
      </dgm:prSet>
      <dgm:spPr/>
    </dgm:pt>
    <dgm:pt modelId="{FD2F12D3-D931-4B10-8BCD-DFE422F8D8C3}" type="pres">
      <dgm:prSet presAssocID="{818D1274-D05E-48C4-B424-B9FE1B206029}" presName="rootComposite" presStyleCnt="0"/>
      <dgm:spPr/>
    </dgm:pt>
    <dgm:pt modelId="{8107893A-BF6B-409F-9F64-1F70849DD680}" type="pres">
      <dgm:prSet presAssocID="{818D1274-D05E-48C4-B424-B9FE1B206029}" presName="rootText" presStyleLbl="node4" presStyleIdx="12" presStyleCnt="18" custScaleX="172963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B1A18785-BABF-4217-9E00-BA603DA1564B}" type="pres">
      <dgm:prSet presAssocID="{818D1274-D05E-48C4-B424-B9FE1B206029}" presName="rootConnector" presStyleLbl="node4" presStyleIdx="12" presStyleCnt="18"/>
      <dgm:spPr/>
      <dgm:t>
        <a:bodyPr/>
        <a:lstStyle/>
        <a:p>
          <a:endParaRPr lang="de-CH"/>
        </a:p>
      </dgm:t>
    </dgm:pt>
    <dgm:pt modelId="{E73F303D-BEAD-4D01-811B-80F3F3C9A2F5}" type="pres">
      <dgm:prSet presAssocID="{818D1274-D05E-48C4-B424-B9FE1B206029}" presName="hierChild4" presStyleCnt="0"/>
      <dgm:spPr/>
    </dgm:pt>
    <dgm:pt modelId="{3CDE4401-FEBA-499D-AC44-93591800F72D}" type="pres">
      <dgm:prSet presAssocID="{818D1274-D05E-48C4-B424-B9FE1B206029}" presName="hierChild5" presStyleCnt="0"/>
      <dgm:spPr/>
    </dgm:pt>
    <dgm:pt modelId="{7AC98B86-504D-43F5-B40C-9FBD8CFA8E9F}" type="pres">
      <dgm:prSet presAssocID="{6C77D6D5-24A8-4512-B2FC-32FF3F50E13B}" presName="hierChild5" presStyleCnt="0"/>
      <dgm:spPr/>
    </dgm:pt>
    <dgm:pt modelId="{C4183CAB-CD05-402D-9DE8-F31E60B67AC8}" type="pres">
      <dgm:prSet presAssocID="{E99A7DBE-83A2-454C-9C47-9AB3A6E758F2}" presName="Name37" presStyleLbl="parChTrans1D3" presStyleIdx="3" presStyleCnt="4"/>
      <dgm:spPr/>
      <dgm:t>
        <a:bodyPr/>
        <a:lstStyle/>
        <a:p>
          <a:endParaRPr lang="de-CH"/>
        </a:p>
      </dgm:t>
    </dgm:pt>
    <dgm:pt modelId="{A6435E2B-04FF-4E5F-A3FA-37D3A190C8B3}" type="pres">
      <dgm:prSet presAssocID="{75E087CD-F54C-4556-9101-967713A156EA}" presName="hierRoot2" presStyleCnt="0">
        <dgm:presLayoutVars>
          <dgm:hierBranch val="init"/>
        </dgm:presLayoutVars>
      </dgm:prSet>
      <dgm:spPr/>
    </dgm:pt>
    <dgm:pt modelId="{77260FDF-65C4-4A24-9CC2-622512A372FD}" type="pres">
      <dgm:prSet presAssocID="{75E087CD-F54C-4556-9101-967713A156EA}" presName="rootComposite" presStyleCnt="0"/>
      <dgm:spPr/>
    </dgm:pt>
    <dgm:pt modelId="{E16E515A-5F41-40F2-855B-E1FC872C33DF}" type="pres">
      <dgm:prSet presAssocID="{75E087CD-F54C-4556-9101-967713A156EA}" presName="rootText" presStyleLbl="node3" presStyleIdx="3" presStyleCnt="4" custScaleX="223576" custScaleY="116699" custLinFactNeighborX="-9190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0DB872AA-BADC-47EA-8771-DC9094EA6758}" type="pres">
      <dgm:prSet presAssocID="{75E087CD-F54C-4556-9101-967713A156EA}" presName="rootConnector" presStyleLbl="node3" presStyleIdx="3" presStyleCnt="4"/>
      <dgm:spPr/>
      <dgm:t>
        <a:bodyPr/>
        <a:lstStyle/>
        <a:p>
          <a:endParaRPr lang="de-CH"/>
        </a:p>
      </dgm:t>
    </dgm:pt>
    <dgm:pt modelId="{7893833D-A62F-4C69-8B5A-FEB1F098EC07}" type="pres">
      <dgm:prSet presAssocID="{75E087CD-F54C-4556-9101-967713A156EA}" presName="hierChild4" presStyleCnt="0"/>
      <dgm:spPr/>
    </dgm:pt>
    <dgm:pt modelId="{45234FD0-B2BB-4B09-AF42-77A610CB33C9}" type="pres">
      <dgm:prSet presAssocID="{B9AF7534-9400-495D-B9B5-4E9AC67EAF1C}" presName="Name37" presStyleLbl="parChTrans1D4" presStyleIdx="13" presStyleCnt="18"/>
      <dgm:spPr/>
      <dgm:t>
        <a:bodyPr/>
        <a:lstStyle/>
        <a:p>
          <a:endParaRPr lang="de-CH"/>
        </a:p>
      </dgm:t>
    </dgm:pt>
    <dgm:pt modelId="{929F7A9F-F3A3-41A7-868B-0DD08566E4B3}" type="pres">
      <dgm:prSet presAssocID="{67B736BE-7182-485C-B55A-0D2C1507A689}" presName="hierRoot2" presStyleCnt="0">
        <dgm:presLayoutVars>
          <dgm:hierBranch val="init"/>
        </dgm:presLayoutVars>
      </dgm:prSet>
      <dgm:spPr/>
    </dgm:pt>
    <dgm:pt modelId="{7F814202-57A1-47A7-91C2-A96677D2E28F}" type="pres">
      <dgm:prSet presAssocID="{67B736BE-7182-485C-B55A-0D2C1507A689}" presName="rootComposite" presStyleCnt="0"/>
      <dgm:spPr/>
    </dgm:pt>
    <dgm:pt modelId="{6C6C4D7F-583C-4D6E-B042-177ED843E121}" type="pres">
      <dgm:prSet presAssocID="{67B736BE-7182-485C-B55A-0D2C1507A689}" presName="rootText" presStyleLbl="node4" presStyleIdx="13" presStyleCnt="18" custScaleX="172963" custScaleY="121581" custLinFactNeighborX="-10820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178DCCA3-B3E7-4647-A0E2-DC4C14977FCA}" type="pres">
      <dgm:prSet presAssocID="{67B736BE-7182-485C-B55A-0D2C1507A689}" presName="rootConnector" presStyleLbl="node4" presStyleIdx="13" presStyleCnt="18"/>
      <dgm:spPr/>
      <dgm:t>
        <a:bodyPr/>
        <a:lstStyle/>
        <a:p>
          <a:endParaRPr lang="de-CH"/>
        </a:p>
      </dgm:t>
    </dgm:pt>
    <dgm:pt modelId="{FB25A485-CACA-4D3E-B47B-5643A5F618C7}" type="pres">
      <dgm:prSet presAssocID="{67B736BE-7182-485C-B55A-0D2C1507A689}" presName="hierChild4" presStyleCnt="0"/>
      <dgm:spPr/>
    </dgm:pt>
    <dgm:pt modelId="{00AFBBF9-8951-44AF-81E4-8F85F65CDDFD}" type="pres">
      <dgm:prSet presAssocID="{67B736BE-7182-485C-B55A-0D2C1507A689}" presName="hierChild5" presStyleCnt="0"/>
      <dgm:spPr/>
    </dgm:pt>
    <dgm:pt modelId="{3924EE26-1BF9-4713-8A3E-05ABDE93434B}" type="pres">
      <dgm:prSet presAssocID="{0383B248-FFAD-4F68-8A9A-418014A8332D}" presName="Name37" presStyleLbl="parChTrans1D4" presStyleIdx="14" presStyleCnt="18"/>
      <dgm:spPr/>
      <dgm:t>
        <a:bodyPr/>
        <a:lstStyle/>
        <a:p>
          <a:endParaRPr lang="de-CH"/>
        </a:p>
      </dgm:t>
    </dgm:pt>
    <dgm:pt modelId="{1F67AE8E-4AC3-4B61-A3C4-706F87DC7A0F}" type="pres">
      <dgm:prSet presAssocID="{2A14B391-FDE3-4B26-AF9E-377694CA50FD}" presName="hierRoot2" presStyleCnt="0">
        <dgm:presLayoutVars>
          <dgm:hierBranch val="init"/>
        </dgm:presLayoutVars>
      </dgm:prSet>
      <dgm:spPr/>
    </dgm:pt>
    <dgm:pt modelId="{3EE2DEEB-4817-4741-A585-4A4246372CF2}" type="pres">
      <dgm:prSet presAssocID="{2A14B391-FDE3-4B26-AF9E-377694CA50FD}" presName="rootComposite" presStyleCnt="0"/>
      <dgm:spPr/>
    </dgm:pt>
    <dgm:pt modelId="{8D952FE7-777C-4CAD-A329-55AD3963C3DB}" type="pres">
      <dgm:prSet presAssocID="{2A14B391-FDE3-4B26-AF9E-377694CA50FD}" presName="rootText" presStyleLbl="node4" presStyleIdx="14" presStyleCnt="18" custScaleX="172963" custLinFactNeighborX="-12468" custLinFactNeighborY="-28093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F8BE0AA0-8227-43DD-AEE0-2636DB1BE13D}" type="pres">
      <dgm:prSet presAssocID="{2A14B391-FDE3-4B26-AF9E-377694CA50FD}" presName="rootConnector" presStyleLbl="node4" presStyleIdx="14" presStyleCnt="18"/>
      <dgm:spPr/>
      <dgm:t>
        <a:bodyPr/>
        <a:lstStyle/>
        <a:p>
          <a:endParaRPr lang="de-CH"/>
        </a:p>
      </dgm:t>
    </dgm:pt>
    <dgm:pt modelId="{8FB78ACC-A03D-457D-BC42-15D2FE49BC5D}" type="pres">
      <dgm:prSet presAssocID="{2A14B391-FDE3-4B26-AF9E-377694CA50FD}" presName="hierChild4" presStyleCnt="0"/>
      <dgm:spPr/>
    </dgm:pt>
    <dgm:pt modelId="{F95DD104-DB51-4FD3-BBA2-3EFAA15B2C3B}" type="pres">
      <dgm:prSet presAssocID="{2A14B391-FDE3-4B26-AF9E-377694CA50FD}" presName="hierChild5" presStyleCnt="0"/>
      <dgm:spPr/>
    </dgm:pt>
    <dgm:pt modelId="{111D0A5A-451E-4676-AA4F-13334EB1112F}" type="pres">
      <dgm:prSet presAssocID="{7A062620-14C1-45B2-BC90-3D9E66E98596}" presName="Name37" presStyleLbl="parChTrans1D4" presStyleIdx="15" presStyleCnt="18"/>
      <dgm:spPr/>
      <dgm:t>
        <a:bodyPr/>
        <a:lstStyle/>
        <a:p>
          <a:endParaRPr lang="de-CH"/>
        </a:p>
      </dgm:t>
    </dgm:pt>
    <dgm:pt modelId="{F921EE3F-4E43-419C-8FDE-81EDB872B0C6}" type="pres">
      <dgm:prSet presAssocID="{B60154CE-3067-4CB2-80CD-16FDF876192B}" presName="hierRoot2" presStyleCnt="0">
        <dgm:presLayoutVars>
          <dgm:hierBranch val="init"/>
        </dgm:presLayoutVars>
      </dgm:prSet>
      <dgm:spPr/>
    </dgm:pt>
    <dgm:pt modelId="{48A46F14-C0A2-4F78-8A2B-1E0EC3DDFCC6}" type="pres">
      <dgm:prSet presAssocID="{B60154CE-3067-4CB2-80CD-16FDF876192B}" presName="rootComposite" presStyleCnt="0"/>
      <dgm:spPr/>
    </dgm:pt>
    <dgm:pt modelId="{7770E05D-2D50-408A-938D-4AFC2BB458C4}" type="pres">
      <dgm:prSet presAssocID="{B60154CE-3067-4CB2-80CD-16FDF876192B}" presName="rootText" presStyleLbl="node4" presStyleIdx="15" presStyleCnt="18" custScaleX="172963" custLinFactNeighborX="-12981" custLinFactNeighborY="-55464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07A19A45-2E25-4D0C-8B47-0F46CFFC7110}" type="pres">
      <dgm:prSet presAssocID="{B60154CE-3067-4CB2-80CD-16FDF876192B}" presName="rootConnector" presStyleLbl="node4" presStyleIdx="15" presStyleCnt="18"/>
      <dgm:spPr/>
      <dgm:t>
        <a:bodyPr/>
        <a:lstStyle/>
        <a:p>
          <a:endParaRPr lang="de-CH"/>
        </a:p>
      </dgm:t>
    </dgm:pt>
    <dgm:pt modelId="{EB7F0FFA-75F4-44DC-AA4E-227C980BDC60}" type="pres">
      <dgm:prSet presAssocID="{B60154CE-3067-4CB2-80CD-16FDF876192B}" presName="hierChild4" presStyleCnt="0"/>
      <dgm:spPr/>
    </dgm:pt>
    <dgm:pt modelId="{44BCD25C-8424-43FA-9F6A-88F3593F8823}" type="pres">
      <dgm:prSet presAssocID="{B60154CE-3067-4CB2-80CD-16FDF876192B}" presName="hierChild5" presStyleCnt="0"/>
      <dgm:spPr/>
    </dgm:pt>
    <dgm:pt modelId="{DCA4761D-C514-4CC3-B702-3CD6C7803B0C}" type="pres">
      <dgm:prSet presAssocID="{5288E6C6-912A-4ADE-A2D3-7E135C6F88A6}" presName="Name37" presStyleLbl="parChTrans1D4" presStyleIdx="16" presStyleCnt="18"/>
      <dgm:spPr/>
      <dgm:t>
        <a:bodyPr/>
        <a:lstStyle/>
        <a:p>
          <a:endParaRPr lang="de-CH"/>
        </a:p>
      </dgm:t>
    </dgm:pt>
    <dgm:pt modelId="{142D1F3E-9841-428F-8BC9-138126248D40}" type="pres">
      <dgm:prSet presAssocID="{3C373386-0FE3-4704-B4AC-97BA4A705148}" presName="hierRoot2" presStyleCnt="0">
        <dgm:presLayoutVars>
          <dgm:hierBranch val="init"/>
        </dgm:presLayoutVars>
      </dgm:prSet>
      <dgm:spPr/>
    </dgm:pt>
    <dgm:pt modelId="{3F129EB2-4D71-47A9-A0DF-6393081170FC}" type="pres">
      <dgm:prSet presAssocID="{3C373386-0FE3-4704-B4AC-97BA4A705148}" presName="rootComposite" presStyleCnt="0"/>
      <dgm:spPr/>
    </dgm:pt>
    <dgm:pt modelId="{74252286-14BC-4767-BF8A-5638A440F5E9}" type="pres">
      <dgm:prSet presAssocID="{3C373386-0FE3-4704-B4AC-97BA4A705148}" presName="rootText" presStyleLbl="node4" presStyleIdx="16" presStyleCnt="18" custScaleX="172963" custLinFactNeighborX="-12468" custLinFactNeighborY="-82836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69C2095E-1793-4134-9237-85C575E8F84C}" type="pres">
      <dgm:prSet presAssocID="{3C373386-0FE3-4704-B4AC-97BA4A705148}" presName="rootConnector" presStyleLbl="node4" presStyleIdx="16" presStyleCnt="18"/>
      <dgm:spPr/>
      <dgm:t>
        <a:bodyPr/>
        <a:lstStyle/>
        <a:p>
          <a:endParaRPr lang="de-CH"/>
        </a:p>
      </dgm:t>
    </dgm:pt>
    <dgm:pt modelId="{AC95F6A4-C7D9-4857-B0A8-69F2D0463869}" type="pres">
      <dgm:prSet presAssocID="{3C373386-0FE3-4704-B4AC-97BA4A705148}" presName="hierChild4" presStyleCnt="0"/>
      <dgm:spPr/>
    </dgm:pt>
    <dgm:pt modelId="{7D994A09-CC69-45CF-BB13-0CD4C286CA6E}" type="pres">
      <dgm:prSet presAssocID="{3C373386-0FE3-4704-B4AC-97BA4A705148}" presName="hierChild5" presStyleCnt="0"/>
      <dgm:spPr/>
    </dgm:pt>
    <dgm:pt modelId="{CCF677B9-7C3D-4762-990A-81AA88C7FF46}" type="pres">
      <dgm:prSet presAssocID="{C94826C3-57DF-45AE-8590-508BBCC474EA}" presName="Name37" presStyleLbl="parChTrans1D4" presStyleIdx="17" presStyleCnt="18"/>
      <dgm:spPr/>
      <dgm:t>
        <a:bodyPr/>
        <a:lstStyle/>
        <a:p>
          <a:endParaRPr lang="de-CH"/>
        </a:p>
      </dgm:t>
    </dgm:pt>
    <dgm:pt modelId="{D8FA5137-ACEF-4106-9F3C-E35DB86F20B3}" type="pres">
      <dgm:prSet presAssocID="{61458BB7-596F-465C-8FF9-721F586A313D}" presName="hierRoot2" presStyleCnt="0">
        <dgm:presLayoutVars>
          <dgm:hierBranch val="init"/>
        </dgm:presLayoutVars>
      </dgm:prSet>
      <dgm:spPr/>
    </dgm:pt>
    <dgm:pt modelId="{4CD61645-F5BC-4E3C-AD4F-FB94CA235846}" type="pres">
      <dgm:prSet presAssocID="{61458BB7-596F-465C-8FF9-721F586A313D}" presName="rootComposite" presStyleCnt="0"/>
      <dgm:spPr/>
    </dgm:pt>
    <dgm:pt modelId="{D3359679-56AE-4C16-B7FC-5AB94E4F7F49}" type="pres">
      <dgm:prSet presAssocID="{61458BB7-596F-465C-8FF9-721F586A313D}" presName="rootText" presStyleLbl="node4" presStyleIdx="17" presStyleCnt="18" custScaleX="172963" custLinFactNeighborX="-12113" custLinFactNeighborY="4421">
        <dgm:presLayoutVars>
          <dgm:chPref val="3"/>
        </dgm:presLayoutVars>
      </dgm:prSet>
      <dgm:spPr/>
      <dgm:t>
        <a:bodyPr/>
        <a:lstStyle/>
        <a:p>
          <a:endParaRPr lang="de-CH"/>
        </a:p>
      </dgm:t>
    </dgm:pt>
    <dgm:pt modelId="{8AC6ED52-C93C-4A2D-B0D0-197B1AAF20F9}" type="pres">
      <dgm:prSet presAssocID="{61458BB7-596F-465C-8FF9-721F586A313D}" presName="rootConnector" presStyleLbl="node4" presStyleIdx="17" presStyleCnt="18"/>
      <dgm:spPr/>
      <dgm:t>
        <a:bodyPr/>
        <a:lstStyle/>
        <a:p>
          <a:endParaRPr lang="de-CH"/>
        </a:p>
      </dgm:t>
    </dgm:pt>
    <dgm:pt modelId="{551D86B0-0820-4903-B2E3-8B03175B5C9A}" type="pres">
      <dgm:prSet presAssocID="{61458BB7-596F-465C-8FF9-721F586A313D}" presName="hierChild4" presStyleCnt="0"/>
      <dgm:spPr/>
    </dgm:pt>
    <dgm:pt modelId="{3F371FA9-63DA-40FC-8CE5-61CFF3802640}" type="pres">
      <dgm:prSet presAssocID="{61458BB7-596F-465C-8FF9-721F586A313D}" presName="hierChild5" presStyleCnt="0"/>
      <dgm:spPr/>
    </dgm:pt>
    <dgm:pt modelId="{B0DA9DDD-8CB1-4A28-9DED-A17E84A016E2}" type="pres">
      <dgm:prSet presAssocID="{75E087CD-F54C-4556-9101-967713A156EA}" presName="hierChild5" presStyleCnt="0"/>
      <dgm:spPr/>
    </dgm:pt>
    <dgm:pt modelId="{907C47A8-C298-46F4-AEAB-2160CFB71B08}" type="pres">
      <dgm:prSet presAssocID="{CA03C03B-CF55-405B-A0B3-82ACA363EF5E}" presName="hierChild5" presStyleCnt="0"/>
      <dgm:spPr/>
    </dgm:pt>
    <dgm:pt modelId="{EAC22D1F-E96E-4997-A510-015444657CC9}" type="pres">
      <dgm:prSet presAssocID="{30895851-8EBD-4AAB-A87A-B48B18D2DACE}" presName="hierChild3" presStyleCnt="0"/>
      <dgm:spPr/>
    </dgm:pt>
    <dgm:pt modelId="{694D73C7-8F5E-4838-B355-E30BC1735013}" type="pres">
      <dgm:prSet presAssocID="{B6484061-B10C-4D4D-B283-AC8CC10939EB}" presName="hierRoot1" presStyleCnt="0">
        <dgm:presLayoutVars>
          <dgm:hierBranch val="r"/>
        </dgm:presLayoutVars>
      </dgm:prSet>
      <dgm:spPr/>
    </dgm:pt>
    <dgm:pt modelId="{9F697C32-FC47-4395-8A25-C3A504E72809}" type="pres">
      <dgm:prSet presAssocID="{B6484061-B10C-4D4D-B283-AC8CC10939EB}" presName="rootComposite1" presStyleCnt="0"/>
      <dgm:spPr/>
    </dgm:pt>
    <dgm:pt modelId="{613D9658-A0EB-47D4-9B06-86DDB3472D13}" type="pres">
      <dgm:prSet presAssocID="{B6484061-B10C-4D4D-B283-AC8CC10939EB}" presName="rootText1" presStyleLbl="node0" presStyleIdx="1" presStyleCnt="2" custScaleX="172963" custLinFactY="400000" custLinFactNeighborX="8923" custLinFactNeighborY="476048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BB6ED513-9648-4630-B14A-AC20C080772D}" type="pres">
      <dgm:prSet presAssocID="{B6484061-B10C-4D4D-B283-AC8CC10939EB}" presName="rootConnector1" presStyleLbl="node1" presStyleIdx="0" presStyleCnt="0"/>
      <dgm:spPr/>
      <dgm:t>
        <a:bodyPr/>
        <a:lstStyle/>
        <a:p>
          <a:endParaRPr lang="de-DE"/>
        </a:p>
      </dgm:t>
    </dgm:pt>
    <dgm:pt modelId="{A02614F0-5632-4A2B-AD01-3F5E45E4CC07}" type="pres">
      <dgm:prSet presAssocID="{B6484061-B10C-4D4D-B283-AC8CC10939EB}" presName="hierChild2" presStyleCnt="0"/>
      <dgm:spPr/>
    </dgm:pt>
    <dgm:pt modelId="{A8F19391-ACCF-4AF3-BBBD-57ED97A099E5}" type="pres">
      <dgm:prSet presAssocID="{B6484061-B10C-4D4D-B283-AC8CC10939EB}" presName="hierChild3" presStyleCnt="0"/>
      <dgm:spPr/>
    </dgm:pt>
  </dgm:ptLst>
  <dgm:cxnLst>
    <dgm:cxn modelId="{C878AEFD-B8A1-4D1F-BEEA-04AFE8BCC5BB}" type="presOf" srcId="{1468A321-E0DE-4AC1-A6E9-1D751CD68AF8}" destId="{94C43506-BB18-4952-AEA5-63BB0B80D16F}" srcOrd="0" destOrd="0" presId="urn:microsoft.com/office/officeart/2005/8/layout/orgChart1"/>
    <dgm:cxn modelId="{D919B0A1-852D-48B6-A6C4-68BAA02D0B14}" type="presOf" srcId="{3C373386-0FE3-4704-B4AC-97BA4A705148}" destId="{74252286-14BC-4767-BF8A-5638A440F5E9}" srcOrd="0" destOrd="0" presId="urn:microsoft.com/office/officeart/2005/8/layout/orgChart1"/>
    <dgm:cxn modelId="{67736BA4-8D4E-45BC-9519-B74460D9C8B5}" type="presOf" srcId="{30895851-8EBD-4AAB-A87A-B48B18D2DACE}" destId="{3F7BFAD1-9F60-4CC4-A116-A8B17E0AACA3}" srcOrd="0" destOrd="0" presId="urn:microsoft.com/office/officeart/2005/8/layout/orgChart1"/>
    <dgm:cxn modelId="{48B0B8F4-C85B-427C-92EA-DAA6A1818B87}" type="presOf" srcId="{10DC4E39-C7C3-4F0C-91BA-B21FED3B1F27}" destId="{827676F5-42D1-4E2F-91AA-2AA23733E9F2}" srcOrd="0" destOrd="0" presId="urn:microsoft.com/office/officeart/2005/8/layout/orgChart1"/>
    <dgm:cxn modelId="{31DD46BD-0966-4BDC-94CC-A090BDD526EF}" type="presOf" srcId="{10DC4E39-C7C3-4F0C-91BA-B21FED3B1F27}" destId="{C4B486A2-E5CE-46AA-B426-E633C5B801CB}" srcOrd="1" destOrd="0" presId="urn:microsoft.com/office/officeart/2005/8/layout/orgChart1"/>
    <dgm:cxn modelId="{4DE1D15F-0EA5-4058-8FA5-51F48375A2F8}" type="presOf" srcId="{22750D8B-C698-4356-A379-9132EB0E3CFC}" destId="{24EFEEA4-ACAC-436B-BB53-A99C0ABF1DA2}" srcOrd="0" destOrd="0" presId="urn:microsoft.com/office/officeart/2005/8/layout/orgChart1"/>
    <dgm:cxn modelId="{066C5F7C-1581-4087-A1CE-B2E1BB87251B}" srcId="{A646372C-BB08-4A7E-8223-86D5A6C919CB}" destId="{22750D8B-C698-4356-A379-9132EB0E3CFC}" srcOrd="1" destOrd="0" parTransId="{CACC186D-844B-4D71-8FD5-81C76DD0B21A}" sibTransId="{A0182921-1719-492A-8903-9C2C46E35108}"/>
    <dgm:cxn modelId="{CAF63331-E62A-4164-8197-FD6463890A29}" type="presOf" srcId="{8A72765D-279F-4EAB-9098-408AB623CDDC}" destId="{E1D8C6C8-90B3-4468-9D60-D08A170EAFE8}" srcOrd="0" destOrd="0" presId="urn:microsoft.com/office/officeart/2005/8/layout/orgChart1"/>
    <dgm:cxn modelId="{1533EE81-007E-410D-9369-51AB50A2B772}" type="presOf" srcId="{B9E9CB3D-9417-400E-A028-EB8AEB3BD937}" destId="{490EBCA2-C155-4661-8CB5-4CFFE1508B7B}" srcOrd="0" destOrd="0" presId="urn:microsoft.com/office/officeart/2005/8/layout/orgChart1"/>
    <dgm:cxn modelId="{7ABCAF29-C161-435D-BC32-5A807B4B8D1F}" type="presOf" srcId="{98897B02-8BB4-4C41-9096-A36D759F4F3C}" destId="{65F34B19-0FAE-42FB-AA88-E2838B693E13}" srcOrd="1" destOrd="0" presId="urn:microsoft.com/office/officeart/2005/8/layout/orgChart1"/>
    <dgm:cxn modelId="{C2DE3D91-AE64-436F-BD99-81D482A3A6C4}" type="presOf" srcId="{61458BB7-596F-465C-8FF9-721F586A313D}" destId="{8AC6ED52-C93C-4A2D-B0D0-197B1AAF20F9}" srcOrd="1" destOrd="0" presId="urn:microsoft.com/office/officeart/2005/8/layout/orgChart1"/>
    <dgm:cxn modelId="{AAFF3F21-3A2C-42D5-B7DC-4D1B6B5F4B69}" srcId="{75E087CD-F54C-4556-9101-967713A156EA}" destId="{2A14B391-FDE3-4B26-AF9E-377694CA50FD}" srcOrd="1" destOrd="0" parTransId="{0383B248-FFAD-4F68-8A9A-418014A8332D}" sibTransId="{8CD245E9-4729-4DB0-A488-91D754884E72}"/>
    <dgm:cxn modelId="{DB1579B5-815F-465B-B6D0-C03E45A88B1F}" type="presOf" srcId="{1824ABAC-CA41-4B26-8E03-9828EC3C43E6}" destId="{C487169B-816D-4A6B-9931-D6F376AFD550}" srcOrd="0" destOrd="0" presId="urn:microsoft.com/office/officeart/2005/8/layout/orgChart1"/>
    <dgm:cxn modelId="{21AED1B5-950B-4E76-B7B0-256DD9E7FDCC}" type="presOf" srcId="{F1639523-93EF-4534-9B3D-3C8724FB356B}" destId="{7FFE6160-1CC3-4CAB-9218-9708F9BC341A}" srcOrd="1" destOrd="0" presId="urn:microsoft.com/office/officeart/2005/8/layout/orgChart1"/>
    <dgm:cxn modelId="{2CAAE121-CEBE-4B89-96A9-F726A88B3F65}" type="presOf" srcId="{B60154CE-3067-4CB2-80CD-16FDF876192B}" destId="{7770E05D-2D50-408A-938D-4AFC2BB458C4}" srcOrd="0" destOrd="0" presId="urn:microsoft.com/office/officeart/2005/8/layout/orgChart1"/>
    <dgm:cxn modelId="{49BCE26F-6097-4A61-8692-98E351E4219C}" type="presOf" srcId="{67B736BE-7182-485C-B55A-0D2C1507A689}" destId="{6C6C4D7F-583C-4D6E-B042-177ED843E121}" srcOrd="0" destOrd="0" presId="urn:microsoft.com/office/officeart/2005/8/layout/orgChart1"/>
    <dgm:cxn modelId="{911E5C15-D4FD-4578-8A98-86767B5A00EC}" srcId="{0BF19057-13C5-4277-A1A6-83C3D3F2A4FF}" destId="{30895851-8EBD-4AAB-A87A-B48B18D2DACE}" srcOrd="0" destOrd="0" parTransId="{9DCD41A7-3AFD-4812-BD81-C3BBC8AD5535}" sibTransId="{FBBDDA60-29A8-4EA4-9FFE-66EF275843B8}"/>
    <dgm:cxn modelId="{5116BC38-EA4C-4CDB-A320-86DD3A37B2C8}" type="presOf" srcId="{B9AF7534-9400-495D-B9B5-4E9AC67EAF1C}" destId="{45234FD0-B2BB-4B09-AF42-77A610CB33C9}" srcOrd="0" destOrd="0" presId="urn:microsoft.com/office/officeart/2005/8/layout/orgChart1"/>
    <dgm:cxn modelId="{7495F718-3AA2-4A27-8B64-74E4ABF500F9}" type="presOf" srcId="{E552CE5B-300A-416A-9CCA-56CCD603860D}" destId="{8FD8E8CB-0C39-4A40-B41B-795D2ED6137C}" srcOrd="0" destOrd="0" presId="urn:microsoft.com/office/officeart/2005/8/layout/orgChart1"/>
    <dgm:cxn modelId="{98B16253-9810-47FF-840B-1C21EF2D1F87}" type="presOf" srcId="{61458BB7-596F-465C-8FF9-721F586A313D}" destId="{D3359679-56AE-4C16-B7FC-5AB94E4F7F49}" srcOrd="0" destOrd="0" presId="urn:microsoft.com/office/officeart/2005/8/layout/orgChart1"/>
    <dgm:cxn modelId="{37D38F33-BF7B-4E04-AD55-D6DB58E762D1}" srcId="{6C77D6D5-24A8-4512-B2FC-32FF3F50E13B}" destId="{818D1274-D05E-48C4-B424-B9FE1B206029}" srcOrd="3" destOrd="0" parTransId="{1587F155-3C96-4C0E-89D3-F48E356E1A5E}" sibTransId="{54987147-17D9-4C93-9CE8-6E54145854B9}"/>
    <dgm:cxn modelId="{05F437B0-F3F7-492E-B716-89202635D652}" srcId="{A646372C-BB08-4A7E-8223-86D5A6C919CB}" destId="{C031EE16-513D-4863-B872-191476093FD9}" srcOrd="0" destOrd="0" parTransId="{131F0C30-6F4C-409F-9196-FDB2F641DCA0}" sibTransId="{14FF5F6C-16C9-46D9-B0CB-AD7A591E65A5}"/>
    <dgm:cxn modelId="{1988CFBE-0385-4AFC-AEB3-384B6A47F829}" type="presOf" srcId="{75E087CD-F54C-4556-9101-967713A156EA}" destId="{E16E515A-5F41-40F2-855B-E1FC872C33DF}" srcOrd="0" destOrd="0" presId="urn:microsoft.com/office/officeart/2005/8/layout/orgChart1"/>
    <dgm:cxn modelId="{ECCF2917-02D4-4364-85D5-C5495066ABE5}" srcId="{75E087CD-F54C-4556-9101-967713A156EA}" destId="{3C373386-0FE3-4704-B4AC-97BA4A705148}" srcOrd="3" destOrd="0" parTransId="{5288E6C6-912A-4ADE-A2D3-7E135C6F88A6}" sibTransId="{74F428EC-B214-430F-8F37-28663478F58A}"/>
    <dgm:cxn modelId="{29F2B5D1-96B1-4001-816D-40D1D195B50B}" srcId="{A646372C-BB08-4A7E-8223-86D5A6C919CB}" destId="{55A4444B-1CD5-45C6-A3BB-71CB4CF2F7F1}" srcOrd="2" destOrd="0" parTransId="{632225C2-57FC-4D3E-9B02-030F5C87A34D}" sibTransId="{78948080-439F-44D9-9516-B230795C9CAF}"/>
    <dgm:cxn modelId="{EA7F3973-CF11-4957-89D3-7FA6BF4773EA}" type="presOf" srcId="{19236407-0D76-47BC-8F32-954AA8000373}" destId="{4C0E6824-F60B-4C42-A52D-791510E8C460}" srcOrd="0" destOrd="0" presId="urn:microsoft.com/office/officeart/2005/8/layout/orgChart1"/>
    <dgm:cxn modelId="{AEC8DE0A-3D07-41CE-BE43-0FA50D01CC8C}" type="presOf" srcId="{CA03C03B-CF55-405B-A0B3-82ACA363EF5E}" destId="{4D711D53-C555-4014-9A34-8CA9C9DBA5A7}" srcOrd="0" destOrd="0" presId="urn:microsoft.com/office/officeart/2005/8/layout/orgChart1"/>
    <dgm:cxn modelId="{D25EA390-B34B-480E-9CB9-4F0E22CDB028}" type="presOf" srcId="{C031EE16-513D-4863-B872-191476093FD9}" destId="{EBDFE89F-5793-4007-AFCF-B80E048F2A68}" srcOrd="0" destOrd="0" presId="urn:microsoft.com/office/officeart/2005/8/layout/orgChart1"/>
    <dgm:cxn modelId="{912FD41D-A5D5-463C-8028-EF903A95342E}" type="presOf" srcId="{CACC186D-844B-4D71-8FD5-81C76DD0B21A}" destId="{BBC36B6C-B9A8-4FC2-B67E-6E33E332FA27}" srcOrd="0" destOrd="0" presId="urn:microsoft.com/office/officeart/2005/8/layout/orgChart1"/>
    <dgm:cxn modelId="{9EAD4C2E-E80C-4AE6-8A49-EA4A3C211F5E}" type="presOf" srcId="{1618AC67-D088-4F90-85BE-9FE4381833EF}" destId="{A95E9917-3E5B-4E42-8126-B13F1AE3AB20}" srcOrd="0" destOrd="0" presId="urn:microsoft.com/office/officeart/2005/8/layout/orgChart1"/>
    <dgm:cxn modelId="{4373A1CB-CDB9-4422-A8D5-89377C0B7C39}" type="presOf" srcId="{2A14B391-FDE3-4B26-AF9E-377694CA50FD}" destId="{F8BE0AA0-8227-43DD-AEE0-2636DB1BE13D}" srcOrd="1" destOrd="0" presId="urn:microsoft.com/office/officeart/2005/8/layout/orgChart1"/>
    <dgm:cxn modelId="{DAFDD449-94A7-4CD2-8B9E-8E9ABF0A2002}" type="presOf" srcId="{CA03C03B-CF55-405B-A0B3-82ACA363EF5E}" destId="{7B8BC431-CDDA-420A-8694-A41B0701C7DD}" srcOrd="1" destOrd="0" presId="urn:microsoft.com/office/officeart/2005/8/layout/orgChart1"/>
    <dgm:cxn modelId="{3588A8D2-7999-4AFD-BE05-ECB31867DEC1}" type="presOf" srcId="{E99A7DBE-83A2-454C-9C47-9AB3A6E758F2}" destId="{C4183CAB-CD05-402D-9DE8-F31E60B67AC8}" srcOrd="0" destOrd="0" presId="urn:microsoft.com/office/officeart/2005/8/layout/orgChart1"/>
    <dgm:cxn modelId="{605BCE0D-8744-4B7B-B32C-12F5A1564236}" type="presOf" srcId="{A646372C-BB08-4A7E-8223-86D5A6C919CB}" destId="{E95E911C-1B61-4A5A-A448-B4C41D88204A}" srcOrd="1" destOrd="0" presId="urn:microsoft.com/office/officeart/2005/8/layout/orgChart1"/>
    <dgm:cxn modelId="{75292455-7339-478F-AA6D-A7551AE99C6C}" type="presOf" srcId="{5E03B2C1-5D20-4623-B3DA-EC7DBE38533B}" destId="{75C0C110-089A-465A-90B7-3BF8946B3FC3}" srcOrd="0" destOrd="0" presId="urn:microsoft.com/office/officeart/2005/8/layout/orgChart1"/>
    <dgm:cxn modelId="{19DF8F00-54CA-4D3A-BF8E-10626729163E}" type="presOf" srcId="{0383B248-FFAD-4F68-8A9A-418014A8332D}" destId="{3924EE26-1BF9-4713-8A3E-05ABDE93434B}" srcOrd="0" destOrd="0" presId="urn:microsoft.com/office/officeart/2005/8/layout/orgChart1"/>
    <dgm:cxn modelId="{079EF048-5AB2-4775-AD37-F5B6186579B6}" type="presOf" srcId="{0B1BBA06-0C63-464F-BD53-98EA386E7BD8}" destId="{D8EC1345-2384-4F74-B8FF-EC47299F0FAC}" srcOrd="0" destOrd="0" presId="urn:microsoft.com/office/officeart/2005/8/layout/orgChart1"/>
    <dgm:cxn modelId="{B5D821EB-904A-42DF-BEBD-3A7A773B7463}" type="presOf" srcId="{C031EE16-513D-4863-B872-191476093FD9}" destId="{96061E99-B8E4-4859-8F45-3B59E2401ECB}" srcOrd="1" destOrd="0" presId="urn:microsoft.com/office/officeart/2005/8/layout/orgChart1"/>
    <dgm:cxn modelId="{0EDBCFB1-B1EA-45F4-83E6-C37BD312A2DC}" srcId="{0BF19057-13C5-4277-A1A6-83C3D3F2A4FF}" destId="{B6484061-B10C-4D4D-B283-AC8CC10939EB}" srcOrd="1" destOrd="0" parTransId="{6EE868C4-1992-49FD-B5E8-EC1F42BC8C60}" sibTransId="{B591B6B0-080C-4E1B-85B1-712204F0FD3E}"/>
    <dgm:cxn modelId="{892D63C8-7B7B-4F85-8721-35A1D87EF109}" type="presOf" srcId="{131F0C30-6F4C-409F-9196-FDB2F641DCA0}" destId="{DA2CB153-4F07-4009-AE4A-B176B59A7559}" srcOrd="0" destOrd="0" presId="urn:microsoft.com/office/officeart/2005/8/layout/orgChart1"/>
    <dgm:cxn modelId="{97AA19AD-3383-444F-9683-D75D8489D4EB}" type="presOf" srcId="{1824ABAC-CA41-4B26-8E03-9828EC3C43E6}" destId="{9A656D8D-C04C-4FE3-AA45-111CD521F322}" srcOrd="1" destOrd="0" presId="urn:microsoft.com/office/officeart/2005/8/layout/orgChart1"/>
    <dgm:cxn modelId="{F9246D85-08BC-414A-82D6-9A23C5B7630F}" type="presOf" srcId="{B9E9CB3D-9417-400E-A028-EB8AEB3BD937}" destId="{BEC86917-083E-4998-ADCD-0087ED457459}" srcOrd="1" destOrd="0" presId="urn:microsoft.com/office/officeart/2005/8/layout/orgChart1"/>
    <dgm:cxn modelId="{42146817-7727-4412-AEB8-8774EE13400E}" type="presOf" srcId="{30895851-8EBD-4AAB-A87A-B48B18D2DACE}" destId="{A1DE7A3E-0AC2-436C-B645-907DC94F7A95}" srcOrd="1" destOrd="0" presId="urn:microsoft.com/office/officeart/2005/8/layout/orgChart1"/>
    <dgm:cxn modelId="{F2F3025B-CB8F-4FEB-BADB-A299228EA28D}" type="presOf" srcId="{A646372C-BB08-4A7E-8223-86D5A6C919CB}" destId="{3A4C4318-CBB5-445E-BC74-10907EA6F848}" srcOrd="0" destOrd="0" presId="urn:microsoft.com/office/officeart/2005/8/layout/orgChart1"/>
    <dgm:cxn modelId="{11C2CB0F-13D7-4977-9657-F373BF09D21B}" type="presOf" srcId="{1618AC67-D088-4F90-85BE-9FE4381833EF}" destId="{18700181-CC4C-440D-8E8D-9F81C0494D40}" srcOrd="1" destOrd="0" presId="urn:microsoft.com/office/officeart/2005/8/layout/orgChart1"/>
    <dgm:cxn modelId="{D18ECA68-A7EE-4337-A61F-E1AE232DBCF0}" type="presOf" srcId="{818D1274-D05E-48C4-B424-B9FE1B206029}" destId="{8107893A-BF6B-409F-9F64-1F70849DD680}" srcOrd="0" destOrd="0" presId="urn:microsoft.com/office/officeart/2005/8/layout/orgChart1"/>
    <dgm:cxn modelId="{1F9EA162-5F83-4546-97A1-C9BE7D90C527}" type="presOf" srcId="{B86CFBB5-25DD-4303-A1BB-EFE21EA57FEB}" destId="{1668CD19-9ED4-4CCD-999C-5E7CC9F2DF52}" srcOrd="0" destOrd="0" presId="urn:microsoft.com/office/officeart/2005/8/layout/orgChart1"/>
    <dgm:cxn modelId="{07EF196F-B333-41BF-A047-6F6D9EAB44A0}" type="presOf" srcId="{5288E6C6-912A-4ADE-A2D3-7E135C6F88A6}" destId="{DCA4761D-C514-4CC3-B702-3CD6C7803B0C}" srcOrd="0" destOrd="0" presId="urn:microsoft.com/office/officeart/2005/8/layout/orgChart1"/>
    <dgm:cxn modelId="{4D8CBC71-171E-4BB9-A9E7-CEC087F9E988}" type="presOf" srcId="{22750D8B-C698-4356-A379-9132EB0E3CFC}" destId="{CF6EE590-F308-411D-A8A8-0F5D4E45461F}" srcOrd="1" destOrd="0" presId="urn:microsoft.com/office/officeart/2005/8/layout/orgChart1"/>
    <dgm:cxn modelId="{CCE8DDAF-37F1-431B-88F2-154EE94F525C}" srcId="{A646372C-BB08-4A7E-8223-86D5A6C919CB}" destId="{10DC4E39-C7C3-4F0C-91BA-B21FED3B1F27}" srcOrd="4" destOrd="0" parTransId="{5E03B2C1-5D20-4623-B3DA-EC7DBE38533B}" sibTransId="{C94984FF-9211-471A-85B6-7EC7FEB11612}"/>
    <dgm:cxn modelId="{0BEB38EC-3E8F-444B-B28A-3B7716F56ABD}" type="presOf" srcId="{67B736BE-7182-485C-B55A-0D2C1507A689}" destId="{178DCCA3-B3E7-4647-A0E2-DC4C14977FCA}" srcOrd="1" destOrd="0" presId="urn:microsoft.com/office/officeart/2005/8/layout/orgChart1"/>
    <dgm:cxn modelId="{40070A93-D981-49B7-BC70-FED3285C461F}" type="presOf" srcId="{6C77D6D5-24A8-4512-B2FC-32FF3F50E13B}" destId="{B7EC8E9F-6BC6-4F9F-81CD-9C4A8A22D075}" srcOrd="0" destOrd="0" presId="urn:microsoft.com/office/officeart/2005/8/layout/orgChart1"/>
    <dgm:cxn modelId="{77D254E2-CE8D-4208-BA7F-B5B4A0347351}" type="presOf" srcId="{75E087CD-F54C-4556-9101-967713A156EA}" destId="{0DB872AA-BADC-47EA-8771-DC9094EA6758}" srcOrd="1" destOrd="0" presId="urn:microsoft.com/office/officeart/2005/8/layout/orgChart1"/>
    <dgm:cxn modelId="{2A0F1A85-D782-4AEF-93C2-DB87A380B0D5}" srcId="{1468A321-E0DE-4AC1-A6E9-1D751CD68AF8}" destId="{3B89178E-86D2-413C-8793-65254E3F9C57}" srcOrd="2" destOrd="0" parTransId="{386D1439-73D9-4C4F-BF6D-ADEDCA6EAE92}" sibTransId="{095F1EB1-A511-4518-96AD-6B641A7F5C09}"/>
    <dgm:cxn modelId="{8B9B2D05-E82E-4C14-9CEC-18E92D91DFC1}" type="presOf" srcId="{386D1439-73D9-4C4F-BF6D-ADEDCA6EAE92}" destId="{4AB818F3-E327-433C-B79D-A811D0E5E20C}" srcOrd="0" destOrd="0" presId="urn:microsoft.com/office/officeart/2005/8/layout/orgChart1"/>
    <dgm:cxn modelId="{1300E7B0-7C0E-4AF8-9C0D-5341939CA25C}" type="presOf" srcId="{3C373386-0FE3-4704-B4AC-97BA4A705148}" destId="{69C2095E-1793-4134-9237-85C575E8F84C}" srcOrd="1" destOrd="0" presId="urn:microsoft.com/office/officeart/2005/8/layout/orgChart1"/>
    <dgm:cxn modelId="{F0FBD462-FE6C-41A4-8BDB-E103E212D4CE}" type="presOf" srcId="{7A062620-14C1-45B2-BC90-3D9E66E98596}" destId="{111D0A5A-451E-4676-AA4F-13334EB1112F}" srcOrd="0" destOrd="0" presId="urn:microsoft.com/office/officeart/2005/8/layout/orgChart1"/>
    <dgm:cxn modelId="{F9DF3C1C-A92D-4534-A49E-D35E04372C0C}" type="presOf" srcId="{633C25DD-4FCF-4FE6-9D33-D40D1778D616}" destId="{67520142-3786-425F-808F-AE3B766BA4C1}" srcOrd="0" destOrd="0" presId="urn:microsoft.com/office/officeart/2005/8/layout/orgChart1"/>
    <dgm:cxn modelId="{08899A2B-9F18-4B58-AABF-ED197C94B49B}" type="presOf" srcId="{B6484061-B10C-4D4D-B283-AC8CC10939EB}" destId="{BB6ED513-9648-4630-B14A-AC20C080772D}" srcOrd="1" destOrd="0" presId="urn:microsoft.com/office/officeart/2005/8/layout/orgChart1"/>
    <dgm:cxn modelId="{7F354068-D16E-4869-8C85-0FB9CE1F0A2C}" srcId="{30895851-8EBD-4AAB-A87A-B48B18D2DACE}" destId="{CA03C03B-CF55-405B-A0B3-82ACA363EF5E}" srcOrd="0" destOrd="0" parTransId="{633C25DD-4FCF-4FE6-9D33-D40D1778D616}" sibTransId="{B5D04E0E-1F7A-4F31-981C-71F2093BC8FC}"/>
    <dgm:cxn modelId="{7E40E6C3-4C7C-4F75-9113-75C46A579D67}" srcId="{75E087CD-F54C-4556-9101-967713A156EA}" destId="{B60154CE-3067-4CB2-80CD-16FDF876192B}" srcOrd="2" destOrd="0" parTransId="{7A062620-14C1-45B2-BC90-3D9E66E98596}" sibTransId="{83F3E55A-1C74-4E4A-836A-A88345370753}"/>
    <dgm:cxn modelId="{2A408798-C7FE-46D2-BBDD-5D2A67B0ACF2}" srcId="{75E087CD-F54C-4556-9101-967713A156EA}" destId="{61458BB7-596F-465C-8FF9-721F586A313D}" srcOrd="4" destOrd="0" parTransId="{C94826C3-57DF-45AE-8590-508BBCC474EA}" sibTransId="{98C2F59B-F476-44B9-8757-F442F0086FC2}"/>
    <dgm:cxn modelId="{11C6BCFF-2D91-4380-8989-0BE2907E92E8}" type="presOf" srcId="{0BF19057-13C5-4277-A1A6-83C3D3F2A4FF}" destId="{29E5DB20-FA5A-47C2-B452-19578F66EB97}" srcOrd="0" destOrd="0" presId="urn:microsoft.com/office/officeart/2005/8/layout/orgChart1"/>
    <dgm:cxn modelId="{45F7BEBB-BC7B-4C50-B30E-EDDC8EF45762}" srcId="{6C77D6D5-24A8-4512-B2FC-32FF3F50E13B}" destId="{F1639523-93EF-4534-9B3D-3C8724FB356B}" srcOrd="1" destOrd="0" parTransId="{B86CFBB5-25DD-4303-A1BB-EFE21EA57FEB}" sibTransId="{42BFC6B5-7B18-4C06-9C19-DD55FB016885}"/>
    <dgm:cxn modelId="{66D8570F-4236-4F80-82A3-F207C51ADF76}" type="presOf" srcId="{6C77D6D5-24A8-4512-B2FC-32FF3F50E13B}" destId="{8FEC73A9-55A5-470B-8C18-10C846F27B4E}" srcOrd="1" destOrd="0" presId="urn:microsoft.com/office/officeart/2005/8/layout/orgChart1"/>
    <dgm:cxn modelId="{61B4EB3E-BF11-444E-AF26-590F537B883A}" type="presOf" srcId="{2A14B391-FDE3-4B26-AF9E-377694CA50FD}" destId="{8D952FE7-777C-4CAD-A329-55AD3963C3DB}" srcOrd="0" destOrd="0" presId="urn:microsoft.com/office/officeart/2005/8/layout/orgChart1"/>
    <dgm:cxn modelId="{BC158908-9780-4330-B843-37888482B90F}" type="presOf" srcId="{632225C2-57FC-4D3E-9B02-030F5C87A34D}" destId="{83D14624-0F58-4CF2-9E3C-0C2C9F98609C}" srcOrd="0" destOrd="0" presId="urn:microsoft.com/office/officeart/2005/8/layout/orgChart1"/>
    <dgm:cxn modelId="{1A9E4724-C8A5-477E-8366-6E710B57484D}" srcId="{CA03C03B-CF55-405B-A0B3-82ACA363EF5E}" destId="{A646372C-BB08-4A7E-8223-86D5A6C919CB}" srcOrd="0" destOrd="0" parTransId="{E552CE5B-300A-416A-9CCA-56CCD603860D}" sibTransId="{F31A249F-A4E6-4DBA-856C-8E98354F624B}"/>
    <dgm:cxn modelId="{6EFB95A8-0BA6-488B-B71A-066A379DB59E}" type="presOf" srcId="{55A4444B-1CD5-45C6-A3BB-71CB4CF2F7F1}" destId="{E6EAF554-5DDE-47CA-8EEB-09F12FE5801D}" srcOrd="1" destOrd="0" presId="urn:microsoft.com/office/officeart/2005/8/layout/orgChart1"/>
    <dgm:cxn modelId="{C96742CC-1A4B-41FF-A187-43187675668E}" type="presOf" srcId="{29977BC3-2044-49AD-893A-1846A9F5C02A}" destId="{3B3F4644-A577-45B4-8BED-F24A5DC42C0C}" srcOrd="0" destOrd="0" presId="urn:microsoft.com/office/officeart/2005/8/layout/orgChart1"/>
    <dgm:cxn modelId="{45DEA7C8-1149-40BB-85ED-84E7F0794C9C}" type="presOf" srcId="{F1639523-93EF-4534-9B3D-3C8724FB356B}" destId="{B7ACB681-3118-4E8C-990E-C1C3AC68832E}" srcOrd="0" destOrd="0" presId="urn:microsoft.com/office/officeart/2005/8/layout/orgChart1"/>
    <dgm:cxn modelId="{893A472C-AA3F-4CBA-8C28-194C2094C584}" type="presOf" srcId="{1468A321-E0DE-4AC1-A6E9-1D751CD68AF8}" destId="{3E37D50A-8A0C-4413-962D-44D40D94FAF0}" srcOrd="1" destOrd="0" presId="urn:microsoft.com/office/officeart/2005/8/layout/orgChart1"/>
    <dgm:cxn modelId="{6FCEACE3-C9F2-4AF7-B09A-FD95EE655D10}" srcId="{CA03C03B-CF55-405B-A0B3-82ACA363EF5E}" destId="{75E087CD-F54C-4556-9101-967713A156EA}" srcOrd="3" destOrd="0" parTransId="{E99A7DBE-83A2-454C-9C47-9AB3A6E758F2}" sibTransId="{5AA64E91-66D2-4831-A82D-00586D9F96B8}"/>
    <dgm:cxn modelId="{C4AC2C04-83B8-4C0A-BD0B-40778F3F50BD}" type="presOf" srcId="{55A4444B-1CD5-45C6-A3BB-71CB4CF2F7F1}" destId="{8F5CE2C9-3F85-46CE-8A87-DC67125AA37D}" srcOrd="0" destOrd="0" presId="urn:microsoft.com/office/officeart/2005/8/layout/orgChart1"/>
    <dgm:cxn modelId="{2B2DF886-4886-4F96-9DF1-BF4DFCE162CD}" type="presOf" srcId="{63CA6CAC-221B-4D9A-906E-D34A3925CB37}" destId="{7C8A3CEA-3C90-4F1A-B1F3-623DC3BDE11E}" srcOrd="0" destOrd="0" presId="urn:microsoft.com/office/officeart/2005/8/layout/orgChart1"/>
    <dgm:cxn modelId="{8E98D5F5-AB1F-455E-A074-22B2E31688AF}" srcId="{CA03C03B-CF55-405B-A0B3-82ACA363EF5E}" destId="{6C77D6D5-24A8-4512-B2FC-32FF3F50E13B}" srcOrd="2" destOrd="0" parTransId="{19236407-0D76-47BC-8F32-954AA8000373}" sibTransId="{C1067D30-B827-45C5-8D00-99368AC36BA2}"/>
    <dgm:cxn modelId="{DBB9823D-C544-411A-8A43-B454EB993AC1}" type="presOf" srcId="{8DDB10D6-229F-4208-B505-FE61B0466467}" destId="{BEFED9FE-5A18-4E4A-8238-DCB9558FA5DD}" srcOrd="0" destOrd="0" presId="urn:microsoft.com/office/officeart/2005/8/layout/orgChart1"/>
    <dgm:cxn modelId="{3504D87E-C6C2-46A3-A8FB-2E240BD724ED}" type="presOf" srcId="{D77F00E9-FC00-45CC-88F2-7B4CA3D3BB96}" destId="{598F772C-F5A3-4CA5-BED2-6A34D2B8974F}" srcOrd="0" destOrd="0" presId="urn:microsoft.com/office/officeart/2005/8/layout/orgChart1"/>
    <dgm:cxn modelId="{BCCADEF1-C05C-453C-A143-BA213CF4451F}" type="presOf" srcId="{3B89178E-86D2-413C-8793-65254E3F9C57}" destId="{22D3B038-C4B8-4174-9299-CF79E5C95B1D}" srcOrd="1" destOrd="0" presId="urn:microsoft.com/office/officeart/2005/8/layout/orgChart1"/>
    <dgm:cxn modelId="{7A8ABB79-3837-45C8-B0A7-50F950A1184B}" type="presOf" srcId="{1587F155-3C96-4C0E-89D3-F48E356E1A5E}" destId="{FBFB09B6-4FCC-414C-BF2B-770F79A468FF}" srcOrd="0" destOrd="0" presId="urn:microsoft.com/office/officeart/2005/8/layout/orgChart1"/>
    <dgm:cxn modelId="{4AD2AF37-D7FB-405F-BB89-48D79BC61179}" srcId="{6C77D6D5-24A8-4512-B2FC-32FF3F50E13B}" destId="{1824ABAC-CA41-4B26-8E03-9828EC3C43E6}" srcOrd="2" destOrd="0" parTransId="{537ECC9E-063E-45A0-8285-39ED7C07246D}" sibTransId="{2BE2F785-6946-4AAB-8A63-743DF29F7EF3}"/>
    <dgm:cxn modelId="{B914B848-E0D3-40A4-AD14-2939019CAAA3}" srcId="{A646372C-BB08-4A7E-8223-86D5A6C919CB}" destId="{98897B02-8BB4-4C41-9096-A36D759F4F3C}" srcOrd="5" destOrd="0" parTransId="{8A72765D-279F-4EAB-9098-408AB623CDDC}" sibTransId="{09E5A775-AEAE-4C0D-B3CE-30405891853E}"/>
    <dgm:cxn modelId="{BA941E58-394F-42B4-A603-6D6E388D8C70}" srcId="{A646372C-BB08-4A7E-8223-86D5A6C919CB}" destId="{37BEB45B-C53F-4CFC-B18C-64D30E30CEA6}" srcOrd="3" destOrd="0" parTransId="{29977BC3-2044-49AD-893A-1846A9F5C02A}" sibTransId="{000DEBBF-0EED-49AE-9A5C-EEE9F9C38C9E}"/>
    <dgm:cxn modelId="{B904BDC4-0A5E-458B-A424-C72316FF537D}" srcId="{CA03C03B-CF55-405B-A0B3-82ACA363EF5E}" destId="{1468A321-E0DE-4AC1-A6E9-1D751CD68AF8}" srcOrd="1" destOrd="0" parTransId="{D77F00E9-FC00-45CC-88F2-7B4CA3D3BB96}" sibTransId="{5B8008CF-1257-4667-AAF9-84982023AA40}"/>
    <dgm:cxn modelId="{69E3B28E-A54C-4EF9-B716-D249EE452090}" type="presOf" srcId="{B6484061-B10C-4D4D-B283-AC8CC10939EB}" destId="{613D9658-A0EB-47D4-9B06-86DDB3472D13}" srcOrd="0" destOrd="0" presId="urn:microsoft.com/office/officeart/2005/8/layout/orgChart1"/>
    <dgm:cxn modelId="{C8682B9E-D86F-403E-93F0-716BF766A1E8}" srcId="{1468A321-E0DE-4AC1-A6E9-1D751CD68AF8}" destId="{1618AC67-D088-4F90-85BE-9FE4381833EF}" srcOrd="0" destOrd="0" parTransId="{A8D3A5FA-48DE-43EB-BAFA-0B860B6B4FEB}" sibTransId="{265E976F-D4A2-4ABA-8E59-77CAAACF9A24}"/>
    <dgm:cxn modelId="{9AEACE2F-3F9E-42D6-B43B-1733F0E5132D}" type="presOf" srcId="{37BEB45B-C53F-4CFC-B18C-64D30E30CEA6}" destId="{A0C0DB89-E092-4761-BD5D-37E750A03B8C}" srcOrd="0" destOrd="0" presId="urn:microsoft.com/office/officeart/2005/8/layout/orgChart1"/>
    <dgm:cxn modelId="{6A54FEE9-E181-469D-B179-460727F22208}" type="presOf" srcId="{B60154CE-3067-4CB2-80CD-16FDF876192B}" destId="{07A19A45-2E25-4D0C-8B47-0F46CFFC7110}" srcOrd="1" destOrd="0" presId="urn:microsoft.com/office/officeart/2005/8/layout/orgChart1"/>
    <dgm:cxn modelId="{3F63AFEC-479D-4197-8554-7DC94643FF2A}" srcId="{1468A321-E0DE-4AC1-A6E9-1D751CD68AF8}" destId="{B9E9CB3D-9417-400E-A028-EB8AEB3BD937}" srcOrd="1" destOrd="0" parTransId="{63CA6CAC-221B-4D9A-906E-D34A3925CB37}" sibTransId="{FFEE4D12-BD79-4CCE-9940-1188EBE12693}"/>
    <dgm:cxn modelId="{4D551C3D-00BB-44AA-9FC1-4764AC4342B9}" type="presOf" srcId="{C94826C3-57DF-45AE-8590-508BBCC474EA}" destId="{CCF677B9-7C3D-4762-990A-81AA88C7FF46}" srcOrd="0" destOrd="0" presId="urn:microsoft.com/office/officeart/2005/8/layout/orgChart1"/>
    <dgm:cxn modelId="{E8117BE0-6A43-45DE-82C9-65E0E7AFC5F2}" type="presOf" srcId="{8DDB10D6-229F-4208-B505-FE61B0466467}" destId="{F851EBA5-7705-45C4-A759-3F6D646A93C5}" srcOrd="1" destOrd="0" presId="urn:microsoft.com/office/officeart/2005/8/layout/orgChart1"/>
    <dgm:cxn modelId="{C3F1E2F8-D46E-4D5A-B13B-75B9DC3E61A9}" type="presOf" srcId="{818D1274-D05E-48C4-B424-B9FE1B206029}" destId="{B1A18785-BABF-4217-9E00-BA603DA1564B}" srcOrd="1" destOrd="0" presId="urn:microsoft.com/office/officeart/2005/8/layout/orgChart1"/>
    <dgm:cxn modelId="{9EA8F53E-DBE0-45AD-8082-273033EE152D}" type="presOf" srcId="{3B89178E-86D2-413C-8793-65254E3F9C57}" destId="{77F545E2-D042-4B27-A475-447CFEBA025B}" srcOrd="0" destOrd="0" presId="urn:microsoft.com/office/officeart/2005/8/layout/orgChart1"/>
    <dgm:cxn modelId="{E0552366-C909-4E69-A77C-BC97508F7BB7}" type="presOf" srcId="{37BEB45B-C53F-4CFC-B18C-64D30E30CEA6}" destId="{EF51036E-07B3-45AC-8BE5-D825982AC045}" srcOrd="1" destOrd="0" presId="urn:microsoft.com/office/officeart/2005/8/layout/orgChart1"/>
    <dgm:cxn modelId="{A8054C02-523A-4160-B49D-A10B898A926C}" type="presOf" srcId="{A8D3A5FA-48DE-43EB-BAFA-0B860B6B4FEB}" destId="{54943918-1C93-496F-8111-F2403D8E7A5F}" srcOrd="0" destOrd="0" presId="urn:microsoft.com/office/officeart/2005/8/layout/orgChart1"/>
    <dgm:cxn modelId="{9D9BE222-545C-4CFD-A95B-91019369D2CD}" srcId="{6C77D6D5-24A8-4512-B2FC-32FF3F50E13B}" destId="{8DDB10D6-229F-4208-B505-FE61B0466467}" srcOrd="0" destOrd="0" parTransId="{0B1BBA06-0C63-464F-BD53-98EA386E7BD8}" sibTransId="{A73EA1F6-EA67-4ABD-B646-D822E42FD779}"/>
    <dgm:cxn modelId="{6CBA4D7E-2F6F-4ABF-B2B4-70DCCD4BFCBA}" type="presOf" srcId="{537ECC9E-063E-45A0-8285-39ED7C07246D}" destId="{3774B69E-6B21-479C-ADA7-AE3C2A0F1575}" srcOrd="0" destOrd="0" presId="urn:microsoft.com/office/officeart/2005/8/layout/orgChart1"/>
    <dgm:cxn modelId="{69F17D30-1589-4C2A-BDB0-4A065DD83E65}" type="presOf" srcId="{98897B02-8BB4-4C41-9096-A36D759F4F3C}" destId="{A3D9E8E3-9F12-47F3-9FB4-8C84B83B1F8D}" srcOrd="0" destOrd="0" presId="urn:microsoft.com/office/officeart/2005/8/layout/orgChart1"/>
    <dgm:cxn modelId="{3DC103D5-0475-4106-B3A9-EE81EBE9EB22}" srcId="{75E087CD-F54C-4556-9101-967713A156EA}" destId="{67B736BE-7182-485C-B55A-0D2C1507A689}" srcOrd="0" destOrd="0" parTransId="{B9AF7534-9400-495D-B9B5-4E9AC67EAF1C}" sibTransId="{6A8384CE-1258-451B-B244-369ECF437962}"/>
    <dgm:cxn modelId="{96F76988-A1B0-4892-9EE0-6BD3C6972203}" type="presParOf" srcId="{29E5DB20-FA5A-47C2-B452-19578F66EB97}" destId="{E2ADD165-651A-4F3B-8A7F-49B3EF263143}" srcOrd="0" destOrd="0" presId="urn:microsoft.com/office/officeart/2005/8/layout/orgChart1"/>
    <dgm:cxn modelId="{C135AA47-A180-46AE-ADFE-E0F6EA36EB40}" type="presParOf" srcId="{E2ADD165-651A-4F3B-8A7F-49B3EF263143}" destId="{F363F609-F424-4121-AC2D-88E02389B38D}" srcOrd="0" destOrd="0" presId="urn:microsoft.com/office/officeart/2005/8/layout/orgChart1"/>
    <dgm:cxn modelId="{5F72F3CE-F65A-4557-9C51-7E70B293397D}" type="presParOf" srcId="{F363F609-F424-4121-AC2D-88E02389B38D}" destId="{3F7BFAD1-9F60-4CC4-A116-A8B17E0AACA3}" srcOrd="0" destOrd="0" presId="urn:microsoft.com/office/officeart/2005/8/layout/orgChart1"/>
    <dgm:cxn modelId="{4C84601F-2CE5-44E6-B239-52E6EDE8CBAC}" type="presParOf" srcId="{F363F609-F424-4121-AC2D-88E02389B38D}" destId="{A1DE7A3E-0AC2-436C-B645-907DC94F7A95}" srcOrd="1" destOrd="0" presId="urn:microsoft.com/office/officeart/2005/8/layout/orgChart1"/>
    <dgm:cxn modelId="{68079861-037E-4E6F-A7DC-DC24E7A431C1}" type="presParOf" srcId="{E2ADD165-651A-4F3B-8A7F-49B3EF263143}" destId="{2A606F46-5A71-400C-98B1-06CCF4C78854}" srcOrd="1" destOrd="0" presId="urn:microsoft.com/office/officeart/2005/8/layout/orgChart1"/>
    <dgm:cxn modelId="{3534A936-124A-4FBE-A89A-056B55353975}" type="presParOf" srcId="{2A606F46-5A71-400C-98B1-06CCF4C78854}" destId="{67520142-3786-425F-808F-AE3B766BA4C1}" srcOrd="0" destOrd="0" presId="urn:microsoft.com/office/officeart/2005/8/layout/orgChart1"/>
    <dgm:cxn modelId="{7EB95FCE-F3C0-4F36-ABC4-FD4935829100}" type="presParOf" srcId="{2A606F46-5A71-400C-98B1-06CCF4C78854}" destId="{B186C770-4D36-4B35-BA27-DA63DCDEE7DB}" srcOrd="1" destOrd="0" presId="urn:microsoft.com/office/officeart/2005/8/layout/orgChart1"/>
    <dgm:cxn modelId="{20D189FA-3565-4E96-BD40-909EC8441A54}" type="presParOf" srcId="{B186C770-4D36-4B35-BA27-DA63DCDEE7DB}" destId="{142A8E63-4A76-4EB8-B1FA-D6FB2E09E60E}" srcOrd="0" destOrd="0" presId="urn:microsoft.com/office/officeart/2005/8/layout/orgChart1"/>
    <dgm:cxn modelId="{67426FD7-79E2-4F17-A807-D87098D4ED86}" type="presParOf" srcId="{142A8E63-4A76-4EB8-B1FA-D6FB2E09E60E}" destId="{4D711D53-C555-4014-9A34-8CA9C9DBA5A7}" srcOrd="0" destOrd="0" presId="urn:microsoft.com/office/officeart/2005/8/layout/orgChart1"/>
    <dgm:cxn modelId="{788E03D3-9FA9-4FCA-BA11-3D9E22032A98}" type="presParOf" srcId="{142A8E63-4A76-4EB8-B1FA-D6FB2E09E60E}" destId="{7B8BC431-CDDA-420A-8694-A41B0701C7DD}" srcOrd="1" destOrd="0" presId="urn:microsoft.com/office/officeart/2005/8/layout/orgChart1"/>
    <dgm:cxn modelId="{B19B78BE-25E8-4B35-AEA8-43951268CB22}" type="presParOf" srcId="{B186C770-4D36-4B35-BA27-DA63DCDEE7DB}" destId="{19E4E2F1-E939-4C4C-9CD9-6645E7648F45}" srcOrd="1" destOrd="0" presId="urn:microsoft.com/office/officeart/2005/8/layout/orgChart1"/>
    <dgm:cxn modelId="{BA518488-E749-4AFB-AB8F-FD5B59D2989D}" type="presParOf" srcId="{19E4E2F1-E939-4C4C-9CD9-6645E7648F45}" destId="{8FD8E8CB-0C39-4A40-B41B-795D2ED6137C}" srcOrd="0" destOrd="0" presId="urn:microsoft.com/office/officeart/2005/8/layout/orgChart1"/>
    <dgm:cxn modelId="{E366D91C-3BBD-4FAC-ACCD-DF6D39B1F43F}" type="presParOf" srcId="{19E4E2F1-E939-4C4C-9CD9-6645E7648F45}" destId="{7EC935EB-AC18-4F6C-81CA-CF85CB9D8442}" srcOrd="1" destOrd="0" presId="urn:microsoft.com/office/officeart/2005/8/layout/orgChart1"/>
    <dgm:cxn modelId="{4C325853-0ACB-4B18-8318-A0AB1E328C48}" type="presParOf" srcId="{7EC935EB-AC18-4F6C-81CA-CF85CB9D8442}" destId="{4037EF1A-F16E-4DB3-985A-334C64E18188}" srcOrd="0" destOrd="0" presId="urn:microsoft.com/office/officeart/2005/8/layout/orgChart1"/>
    <dgm:cxn modelId="{39FB5BCC-CB72-4025-8497-4CA5AAF2A0EA}" type="presParOf" srcId="{4037EF1A-F16E-4DB3-985A-334C64E18188}" destId="{3A4C4318-CBB5-445E-BC74-10907EA6F848}" srcOrd="0" destOrd="0" presId="urn:microsoft.com/office/officeart/2005/8/layout/orgChart1"/>
    <dgm:cxn modelId="{CA366DA2-C184-4234-95DF-C7C516A7BE4C}" type="presParOf" srcId="{4037EF1A-F16E-4DB3-985A-334C64E18188}" destId="{E95E911C-1B61-4A5A-A448-B4C41D88204A}" srcOrd="1" destOrd="0" presId="urn:microsoft.com/office/officeart/2005/8/layout/orgChart1"/>
    <dgm:cxn modelId="{D5C3DEB5-35D7-4FEF-8175-764F9614EE98}" type="presParOf" srcId="{7EC935EB-AC18-4F6C-81CA-CF85CB9D8442}" destId="{7035B2DC-1528-4008-844E-A1B93709C162}" srcOrd="1" destOrd="0" presId="urn:microsoft.com/office/officeart/2005/8/layout/orgChart1"/>
    <dgm:cxn modelId="{D792CB23-814E-467D-AC0C-64EAFAF9F2E1}" type="presParOf" srcId="{7035B2DC-1528-4008-844E-A1B93709C162}" destId="{DA2CB153-4F07-4009-AE4A-B176B59A7559}" srcOrd="0" destOrd="0" presId="urn:microsoft.com/office/officeart/2005/8/layout/orgChart1"/>
    <dgm:cxn modelId="{3B28CAFF-4CAB-41F2-A9BF-45A7219CF748}" type="presParOf" srcId="{7035B2DC-1528-4008-844E-A1B93709C162}" destId="{FE281340-8A49-43F7-BB5E-338284019A2E}" srcOrd="1" destOrd="0" presId="urn:microsoft.com/office/officeart/2005/8/layout/orgChart1"/>
    <dgm:cxn modelId="{52385B11-F560-42DF-8631-F5D602D328E5}" type="presParOf" srcId="{FE281340-8A49-43F7-BB5E-338284019A2E}" destId="{D3149125-5234-4DCA-9ACF-04ACF8B0A15A}" srcOrd="0" destOrd="0" presId="urn:microsoft.com/office/officeart/2005/8/layout/orgChart1"/>
    <dgm:cxn modelId="{AFCC2640-6456-476C-A761-B6F5FF5CFD78}" type="presParOf" srcId="{D3149125-5234-4DCA-9ACF-04ACF8B0A15A}" destId="{EBDFE89F-5793-4007-AFCF-B80E048F2A68}" srcOrd="0" destOrd="0" presId="urn:microsoft.com/office/officeart/2005/8/layout/orgChart1"/>
    <dgm:cxn modelId="{49518D58-B09A-4713-B08C-806DEBE7EFF2}" type="presParOf" srcId="{D3149125-5234-4DCA-9ACF-04ACF8B0A15A}" destId="{96061E99-B8E4-4859-8F45-3B59E2401ECB}" srcOrd="1" destOrd="0" presId="urn:microsoft.com/office/officeart/2005/8/layout/orgChart1"/>
    <dgm:cxn modelId="{F4022A29-1DEE-430A-90D1-E0CD5327B0FB}" type="presParOf" srcId="{FE281340-8A49-43F7-BB5E-338284019A2E}" destId="{EBC34F97-3C04-44EC-99A2-8B3AF000C47C}" srcOrd="1" destOrd="0" presId="urn:microsoft.com/office/officeart/2005/8/layout/orgChart1"/>
    <dgm:cxn modelId="{CCF242BE-D71C-44BC-9190-01EF6A8AB80A}" type="presParOf" srcId="{FE281340-8A49-43F7-BB5E-338284019A2E}" destId="{9914C9F9-E878-4888-9457-D528A69C2E98}" srcOrd="2" destOrd="0" presId="urn:microsoft.com/office/officeart/2005/8/layout/orgChart1"/>
    <dgm:cxn modelId="{7B1D6EAE-DBFC-47DD-BA69-E77112976A20}" type="presParOf" srcId="{7035B2DC-1528-4008-844E-A1B93709C162}" destId="{BBC36B6C-B9A8-4FC2-B67E-6E33E332FA27}" srcOrd="2" destOrd="0" presId="urn:microsoft.com/office/officeart/2005/8/layout/orgChart1"/>
    <dgm:cxn modelId="{583C0436-67FE-495A-9CC2-BE786BE54FFC}" type="presParOf" srcId="{7035B2DC-1528-4008-844E-A1B93709C162}" destId="{D741F403-0A8A-4A6C-BC24-E206EC2E75C4}" srcOrd="3" destOrd="0" presId="urn:microsoft.com/office/officeart/2005/8/layout/orgChart1"/>
    <dgm:cxn modelId="{D75DF47F-655E-4899-A3D2-2C34A4A8CB6E}" type="presParOf" srcId="{D741F403-0A8A-4A6C-BC24-E206EC2E75C4}" destId="{AE986A4A-984F-4EC6-99C2-A935D4A56418}" srcOrd="0" destOrd="0" presId="urn:microsoft.com/office/officeart/2005/8/layout/orgChart1"/>
    <dgm:cxn modelId="{190F8516-0023-4A2D-892F-1F46CC5845A9}" type="presParOf" srcId="{AE986A4A-984F-4EC6-99C2-A935D4A56418}" destId="{24EFEEA4-ACAC-436B-BB53-A99C0ABF1DA2}" srcOrd="0" destOrd="0" presId="urn:microsoft.com/office/officeart/2005/8/layout/orgChart1"/>
    <dgm:cxn modelId="{1AC4492B-F538-450D-8767-FF894E099236}" type="presParOf" srcId="{AE986A4A-984F-4EC6-99C2-A935D4A56418}" destId="{CF6EE590-F308-411D-A8A8-0F5D4E45461F}" srcOrd="1" destOrd="0" presId="urn:microsoft.com/office/officeart/2005/8/layout/orgChart1"/>
    <dgm:cxn modelId="{44B9DADC-4203-4445-9B39-F8A72D912C48}" type="presParOf" srcId="{D741F403-0A8A-4A6C-BC24-E206EC2E75C4}" destId="{9F299EF8-93C6-496E-9884-E4AA2C808889}" srcOrd="1" destOrd="0" presId="urn:microsoft.com/office/officeart/2005/8/layout/orgChart1"/>
    <dgm:cxn modelId="{F2C48342-F79D-4608-B1DB-8FCD7E13D41A}" type="presParOf" srcId="{D741F403-0A8A-4A6C-BC24-E206EC2E75C4}" destId="{5FD2AD13-D76D-4491-9C9E-4C1F65EC6B4D}" srcOrd="2" destOrd="0" presId="urn:microsoft.com/office/officeart/2005/8/layout/orgChart1"/>
    <dgm:cxn modelId="{540D2CE4-A47A-435B-92DE-ADA45C80646D}" type="presParOf" srcId="{7035B2DC-1528-4008-844E-A1B93709C162}" destId="{83D14624-0F58-4CF2-9E3C-0C2C9F98609C}" srcOrd="4" destOrd="0" presId="urn:microsoft.com/office/officeart/2005/8/layout/orgChart1"/>
    <dgm:cxn modelId="{E182013E-FC6F-4751-A5AB-41A2902923EC}" type="presParOf" srcId="{7035B2DC-1528-4008-844E-A1B93709C162}" destId="{1CB914B2-3904-4BC5-935C-3166F646AE14}" srcOrd="5" destOrd="0" presId="urn:microsoft.com/office/officeart/2005/8/layout/orgChart1"/>
    <dgm:cxn modelId="{CB443311-E89E-4C75-A62C-E06B6020E3A4}" type="presParOf" srcId="{1CB914B2-3904-4BC5-935C-3166F646AE14}" destId="{5D52E5D6-31B2-4230-8F23-517054EF6154}" srcOrd="0" destOrd="0" presId="urn:microsoft.com/office/officeart/2005/8/layout/orgChart1"/>
    <dgm:cxn modelId="{CF2B9B60-DE90-4CD4-9B03-8E653ECC10E2}" type="presParOf" srcId="{5D52E5D6-31B2-4230-8F23-517054EF6154}" destId="{8F5CE2C9-3F85-46CE-8A87-DC67125AA37D}" srcOrd="0" destOrd="0" presId="urn:microsoft.com/office/officeart/2005/8/layout/orgChart1"/>
    <dgm:cxn modelId="{C17239E1-FE13-4D60-8925-C7CD1AF8E5B3}" type="presParOf" srcId="{5D52E5D6-31B2-4230-8F23-517054EF6154}" destId="{E6EAF554-5DDE-47CA-8EEB-09F12FE5801D}" srcOrd="1" destOrd="0" presId="urn:microsoft.com/office/officeart/2005/8/layout/orgChart1"/>
    <dgm:cxn modelId="{85F2FD42-5DCE-4840-ADA2-6907001CF84B}" type="presParOf" srcId="{1CB914B2-3904-4BC5-935C-3166F646AE14}" destId="{1FA115CD-DC70-4225-97D6-E6BB86DA78DC}" srcOrd="1" destOrd="0" presId="urn:microsoft.com/office/officeart/2005/8/layout/orgChart1"/>
    <dgm:cxn modelId="{28F320A1-CE12-4610-AF6F-C7064D1F0DDB}" type="presParOf" srcId="{1CB914B2-3904-4BC5-935C-3166F646AE14}" destId="{592515A6-1D69-40CB-AE64-4C4462351F71}" srcOrd="2" destOrd="0" presId="urn:microsoft.com/office/officeart/2005/8/layout/orgChart1"/>
    <dgm:cxn modelId="{8E74166C-6C52-4F06-AF93-D64BA52A09C3}" type="presParOf" srcId="{7035B2DC-1528-4008-844E-A1B93709C162}" destId="{3B3F4644-A577-45B4-8BED-F24A5DC42C0C}" srcOrd="6" destOrd="0" presId="urn:microsoft.com/office/officeart/2005/8/layout/orgChart1"/>
    <dgm:cxn modelId="{D2667F67-7356-4867-9615-9DE7EC113C9B}" type="presParOf" srcId="{7035B2DC-1528-4008-844E-A1B93709C162}" destId="{98FE3338-B108-4E36-9FE9-41CC9284D36B}" srcOrd="7" destOrd="0" presId="urn:microsoft.com/office/officeart/2005/8/layout/orgChart1"/>
    <dgm:cxn modelId="{6F2B411B-A76D-488C-B0F5-B94B06AF2FAF}" type="presParOf" srcId="{98FE3338-B108-4E36-9FE9-41CC9284D36B}" destId="{C355D089-D49A-4E9E-89FC-595B17B03984}" srcOrd="0" destOrd="0" presId="urn:microsoft.com/office/officeart/2005/8/layout/orgChart1"/>
    <dgm:cxn modelId="{C5ED332E-348C-49F8-8B56-962430C539BF}" type="presParOf" srcId="{C355D089-D49A-4E9E-89FC-595B17B03984}" destId="{A0C0DB89-E092-4761-BD5D-37E750A03B8C}" srcOrd="0" destOrd="0" presId="urn:microsoft.com/office/officeart/2005/8/layout/orgChart1"/>
    <dgm:cxn modelId="{3262206B-37FE-4ED5-A703-EDA042417894}" type="presParOf" srcId="{C355D089-D49A-4E9E-89FC-595B17B03984}" destId="{EF51036E-07B3-45AC-8BE5-D825982AC045}" srcOrd="1" destOrd="0" presId="urn:microsoft.com/office/officeart/2005/8/layout/orgChart1"/>
    <dgm:cxn modelId="{9D514F2F-6401-40FA-B92A-FB65958C3FEF}" type="presParOf" srcId="{98FE3338-B108-4E36-9FE9-41CC9284D36B}" destId="{F17E46B5-D5B7-4F7F-B838-75060771A863}" srcOrd="1" destOrd="0" presId="urn:microsoft.com/office/officeart/2005/8/layout/orgChart1"/>
    <dgm:cxn modelId="{AC65D836-1607-4E8B-9E92-FBD12B7AAE13}" type="presParOf" srcId="{98FE3338-B108-4E36-9FE9-41CC9284D36B}" destId="{F2D97534-3686-4A9E-8C2C-347AA0065A38}" srcOrd="2" destOrd="0" presId="urn:microsoft.com/office/officeart/2005/8/layout/orgChart1"/>
    <dgm:cxn modelId="{455EA3AD-F3FD-487B-B5B5-D5D8F64EE581}" type="presParOf" srcId="{7035B2DC-1528-4008-844E-A1B93709C162}" destId="{75C0C110-089A-465A-90B7-3BF8946B3FC3}" srcOrd="8" destOrd="0" presId="urn:microsoft.com/office/officeart/2005/8/layout/orgChart1"/>
    <dgm:cxn modelId="{325F41ED-9FA9-4133-B31A-75F5A7E0C97E}" type="presParOf" srcId="{7035B2DC-1528-4008-844E-A1B93709C162}" destId="{3AF6815C-55CB-4D80-A879-E8B775F3D1D2}" srcOrd="9" destOrd="0" presId="urn:microsoft.com/office/officeart/2005/8/layout/orgChart1"/>
    <dgm:cxn modelId="{703F7ADF-09C2-4777-9D5B-A4A4FBDD0ACB}" type="presParOf" srcId="{3AF6815C-55CB-4D80-A879-E8B775F3D1D2}" destId="{EF769012-755E-459D-B49A-ABEE7F688402}" srcOrd="0" destOrd="0" presId="urn:microsoft.com/office/officeart/2005/8/layout/orgChart1"/>
    <dgm:cxn modelId="{EEDE1B4C-72B1-4CE5-86B3-BF3269A493A8}" type="presParOf" srcId="{EF769012-755E-459D-B49A-ABEE7F688402}" destId="{827676F5-42D1-4E2F-91AA-2AA23733E9F2}" srcOrd="0" destOrd="0" presId="urn:microsoft.com/office/officeart/2005/8/layout/orgChart1"/>
    <dgm:cxn modelId="{BBB7B06E-9121-4202-B735-70BE4608BB1B}" type="presParOf" srcId="{EF769012-755E-459D-B49A-ABEE7F688402}" destId="{C4B486A2-E5CE-46AA-B426-E633C5B801CB}" srcOrd="1" destOrd="0" presId="urn:microsoft.com/office/officeart/2005/8/layout/orgChart1"/>
    <dgm:cxn modelId="{CFBD42CE-8830-46DD-83D2-237857BD8E53}" type="presParOf" srcId="{3AF6815C-55CB-4D80-A879-E8B775F3D1D2}" destId="{0063FCBE-7228-46E8-B7AE-BDB1C69952C4}" srcOrd="1" destOrd="0" presId="urn:microsoft.com/office/officeart/2005/8/layout/orgChart1"/>
    <dgm:cxn modelId="{0FC04E9B-ABCC-4C3B-83DE-0B1C227A6D49}" type="presParOf" srcId="{3AF6815C-55CB-4D80-A879-E8B775F3D1D2}" destId="{7FFB5DF0-2BE5-4A1E-AE56-6E7516B2E0D7}" srcOrd="2" destOrd="0" presId="urn:microsoft.com/office/officeart/2005/8/layout/orgChart1"/>
    <dgm:cxn modelId="{21FF4421-417C-4A6E-845D-28FD89DDF3C7}" type="presParOf" srcId="{7035B2DC-1528-4008-844E-A1B93709C162}" destId="{E1D8C6C8-90B3-4468-9D60-D08A170EAFE8}" srcOrd="10" destOrd="0" presId="urn:microsoft.com/office/officeart/2005/8/layout/orgChart1"/>
    <dgm:cxn modelId="{FEB55F93-E0F0-4BF0-A16F-CFF3B216AF10}" type="presParOf" srcId="{7035B2DC-1528-4008-844E-A1B93709C162}" destId="{7E69A0BF-E794-4282-9A18-EDFA9CD05A96}" srcOrd="11" destOrd="0" presId="urn:microsoft.com/office/officeart/2005/8/layout/orgChart1"/>
    <dgm:cxn modelId="{E938A61D-80CC-4465-9E43-7F9A174B4BB1}" type="presParOf" srcId="{7E69A0BF-E794-4282-9A18-EDFA9CD05A96}" destId="{D46D167E-C251-4A3C-81A5-51520515F101}" srcOrd="0" destOrd="0" presId="urn:microsoft.com/office/officeart/2005/8/layout/orgChart1"/>
    <dgm:cxn modelId="{ECF3D51C-B8B4-494A-84F2-718EEDE76460}" type="presParOf" srcId="{D46D167E-C251-4A3C-81A5-51520515F101}" destId="{A3D9E8E3-9F12-47F3-9FB4-8C84B83B1F8D}" srcOrd="0" destOrd="0" presId="urn:microsoft.com/office/officeart/2005/8/layout/orgChart1"/>
    <dgm:cxn modelId="{2DB9A04A-4419-454D-A3ED-5F912ACEE80E}" type="presParOf" srcId="{D46D167E-C251-4A3C-81A5-51520515F101}" destId="{65F34B19-0FAE-42FB-AA88-E2838B693E13}" srcOrd="1" destOrd="0" presId="urn:microsoft.com/office/officeart/2005/8/layout/orgChart1"/>
    <dgm:cxn modelId="{86B58655-BB8F-4BE4-92DA-61C85706CE22}" type="presParOf" srcId="{7E69A0BF-E794-4282-9A18-EDFA9CD05A96}" destId="{F840098E-D502-4D06-874F-C0CA19D8100E}" srcOrd="1" destOrd="0" presId="urn:microsoft.com/office/officeart/2005/8/layout/orgChart1"/>
    <dgm:cxn modelId="{CDC35518-FEB1-4E7F-B415-705DA596A0BE}" type="presParOf" srcId="{7E69A0BF-E794-4282-9A18-EDFA9CD05A96}" destId="{8928EF92-4776-474D-963B-451B9CFD85B8}" srcOrd="2" destOrd="0" presId="urn:microsoft.com/office/officeart/2005/8/layout/orgChart1"/>
    <dgm:cxn modelId="{24923968-5B2B-4E9D-B0E6-C4F847DB6DE3}" type="presParOf" srcId="{7EC935EB-AC18-4F6C-81CA-CF85CB9D8442}" destId="{BF3A21F3-6C0C-4654-9BB0-C3EC62E8C540}" srcOrd="2" destOrd="0" presId="urn:microsoft.com/office/officeart/2005/8/layout/orgChart1"/>
    <dgm:cxn modelId="{65D799FF-4830-44CC-8F6F-D9AB5606A319}" type="presParOf" srcId="{19E4E2F1-E939-4C4C-9CD9-6645E7648F45}" destId="{598F772C-F5A3-4CA5-BED2-6A34D2B8974F}" srcOrd="2" destOrd="0" presId="urn:microsoft.com/office/officeart/2005/8/layout/orgChart1"/>
    <dgm:cxn modelId="{E8BF3691-6CFD-4570-B7B4-9627FF90F04E}" type="presParOf" srcId="{19E4E2F1-E939-4C4C-9CD9-6645E7648F45}" destId="{33607504-754E-44AB-B331-22FE0661C4CB}" srcOrd="3" destOrd="0" presId="urn:microsoft.com/office/officeart/2005/8/layout/orgChart1"/>
    <dgm:cxn modelId="{61D9BCDE-1400-4D34-B65D-7A017AF617E1}" type="presParOf" srcId="{33607504-754E-44AB-B331-22FE0661C4CB}" destId="{13FDE846-16BB-4FCE-8B79-045FCFC3F88E}" srcOrd="0" destOrd="0" presId="urn:microsoft.com/office/officeart/2005/8/layout/orgChart1"/>
    <dgm:cxn modelId="{C9D2DD1A-69D2-45AE-ABB5-6B744E974DEF}" type="presParOf" srcId="{13FDE846-16BB-4FCE-8B79-045FCFC3F88E}" destId="{94C43506-BB18-4952-AEA5-63BB0B80D16F}" srcOrd="0" destOrd="0" presId="urn:microsoft.com/office/officeart/2005/8/layout/orgChart1"/>
    <dgm:cxn modelId="{9237CB25-DB13-45F1-9979-EA22408932E6}" type="presParOf" srcId="{13FDE846-16BB-4FCE-8B79-045FCFC3F88E}" destId="{3E37D50A-8A0C-4413-962D-44D40D94FAF0}" srcOrd="1" destOrd="0" presId="urn:microsoft.com/office/officeart/2005/8/layout/orgChart1"/>
    <dgm:cxn modelId="{AE426C00-4ECB-4868-9E1E-16290F534B41}" type="presParOf" srcId="{33607504-754E-44AB-B331-22FE0661C4CB}" destId="{A67B9932-39D7-45E7-B5A9-71448A152539}" srcOrd="1" destOrd="0" presId="urn:microsoft.com/office/officeart/2005/8/layout/orgChart1"/>
    <dgm:cxn modelId="{E90E332E-673B-4776-863F-8A850C0AFFA5}" type="presParOf" srcId="{A67B9932-39D7-45E7-B5A9-71448A152539}" destId="{54943918-1C93-496F-8111-F2403D8E7A5F}" srcOrd="0" destOrd="0" presId="urn:microsoft.com/office/officeart/2005/8/layout/orgChart1"/>
    <dgm:cxn modelId="{103A9225-028A-4E4C-9684-E1081201C34D}" type="presParOf" srcId="{A67B9932-39D7-45E7-B5A9-71448A152539}" destId="{C574D2D9-E5C4-4AF3-B4DD-220B23DD3D8A}" srcOrd="1" destOrd="0" presId="urn:microsoft.com/office/officeart/2005/8/layout/orgChart1"/>
    <dgm:cxn modelId="{8F23653A-3CCF-43A1-855E-DE8459123619}" type="presParOf" srcId="{C574D2D9-E5C4-4AF3-B4DD-220B23DD3D8A}" destId="{5859122A-2A8E-4B4D-8E89-EF1444058B6F}" srcOrd="0" destOrd="0" presId="urn:microsoft.com/office/officeart/2005/8/layout/orgChart1"/>
    <dgm:cxn modelId="{C770AFEC-EF01-49E0-A3A2-0EC7873C7A95}" type="presParOf" srcId="{5859122A-2A8E-4B4D-8E89-EF1444058B6F}" destId="{A95E9917-3E5B-4E42-8126-B13F1AE3AB20}" srcOrd="0" destOrd="0" presId="urn:microsoft.com/office/officeart/2005/8/layout/orgChart1"/>
    <dgm:cxn modelId="{9415C0C6-17BB-4776-BDF1-DC9879E587FB}" type="presParOf" srcId="{5859122A-2A8E-4B4D-8E89-EF1444058B6F}" destId="{18700181-CC4C-440D-8E8D-9F81C0494D40}" srcOrd="1" destOrd="0" presId="urn:microsoft.com/office/officeart/2005/8/layout/orgChart1"/>
    <dgm:cxn modelId="{754280D3-4844-4B1F-A4A8-0D2D5B9E9323}" type="presParOf" srcId="{C574D2D9-E5C4-4AF3-B4DD-220B23DD3D8A}" destId="{04DCFA42-7645-4FB9-A5E3-72BE0ACB8E52}" srcOrd="1" destOrd="0" presId="urn:microsoft.com/office/officeart/2005/8/layout/orgChart1"/>
    <dgm:cxn modelId="{7292E39F-49DE-4726-828F-2B612D8A7C7B}" type="presParOf" srcId="{C574D2D9-E5C4-4AF3-B4DD-220B23DD3D8A}" destId="{5FE03B9A-72A1-491B-BD5C-F7E343BE90DF}" srcOrd="2" destOrd="0" presId="urn:microsoft.com/office/officeart/2005/8/layout/orgChart1"/>
    <dgm:cxn modelId="{21CDB9F6-7B9B-4AD4-BF7B-C6C2EB7D4163}" type="presParOf" srcId="{A67B9932-39D7-45E7-B5A9-71448A152539}" destId="{7C8A3CEA-3C90-4F1A-B1F3-623DC3BDE11E}" srcOrd="2" destOrd="0" presId="urn:microsoft.com/office/officeart/2005/8/layout/orgChart1"/>
    <dgm:cxn modelId="{21FCF2B9-82CD-4171-BDD5-F434BC6ABF10}" type="presParOf" srcId="{A67B9932-39D7-45E7-B5A9-71448A152539}" destId="{E7BC00C8-E250-4C42-B137-DED0B121690F}" srcOrd="3" destOrd="0" presId="urn:microsoft.com/office/officeart/2005/8/layout/orgChart1"/>
    <dgm:cxn modelId="{698101DF-5B14-4A17-B28E-38347311676C}" type="presParOf" srcId="{E7BC00C8-E250-4C42-B137-DED0B121690F}" destId="{C15B0990-1BEC-4DD9-A06E-A90ED8666A83}" srcOrd="0" destOrd="0" presId="urn:microsoft.com/office/officeart/2005/8/layout/orgChart1"/>
    <dgm:cxn modelId="{AF7B471E-70C6-49EF-AAC3-E8E785F4FED8}" type="presParOf" srcId="{C15B0990-1BEC-4DD9-A06E-A90ED8666A83}" destId="{490EBCA2-C155-4661-8CB5-4CFFE1508B7B}" srcOrd="0" destOrd="0" presId="urn:microsoft.com/office/officeart/2005/8/layout/orgChart1"/>
    <dgm:cxn modelId="{D0E8D8AE-E401-4751-81B1-B3537392A913}" type="presParOf" srcId="{C15B0990-1BEC-4DD9-A06E-A90ED8666A83}" destId="{BEC86917-083E-4998-ADCD-0087ED457459}" srcOrd="1" destOrd="0" presId="urn:microsoft.com/office/officeart/2005/8/layout/orgChart1"/>
    <dgm:cxn modelId="{3D5A7891-0FEE-4002-A091-AAF3437670A9}" type="presParOf" srcId="{E7BC00C8-E250-4C42-B137-DED0B121690F}" destId="{30AE42DC-19FE-40AF-8E30-160DF6639F34}" srcOrd="1" destOrd="0" presId="urn:microsoft.com/office/officeart/2005/8/layout/orgChart1"/>
    <dgm:cxn modelId="{9D701F96-1CC9-42FC-865C-4B3236FB0881}" type="presParOf" srcId="{E7BC00C8-E250-4C42-B137-DED0B121690F}" destId="{863AC912-2954-4BA7-A550-FAA5A2AFD04A}" srcOrd="2" destOrd="0" presId="urn:microsoft.com/office/officeart/2005/8/layout/orgChart1"/>
    <dgm:cxn modelId="{33948E5C-DD0E-4AA2-9931-42D30D0002E1}" type="presParOf" srcId="{A67B9932-39D7-45E7-B5A9-71448A152539}" destId="{4AB818F3-E327-433C-B79D-A811D0E5E20C}" srcOrd="4" destOrd="0" presId="urn:microsoft.com/office/officeart/2005/8/layout/orgChart1"/>
    <dgm:cxn modelId="{B3C92705-5AF4-4571-8816-0A0FE94DF781}" type="presParOf" srcId="{A67B9932-39D7-45E7-B5A9-71448A152539}" destId="{43223AA2-0DCA-48B2-BD32-D284B5897740}" srcOrd="5" destOrd="0" presId="urn:microsoft.com/office/officeart/2005/8/layout/orgChart1"/>
    <dgm:cxn modelId="{AFA8F169-874C-456A-8D95-A1F75C69B32D}" type="presParOf" srcId="{43223AA2-0DCA-48B2-BD32-D284B5897740}" destId="{8E9B1DCC-FD78-488C-A973-F3EE452F53EF}" srcOrd="0" destOrd="0" presId="urn:microsoft.com/office/officeart/2005/8/layout/orgChart1"/>
    <dgm:cxn modelId="{AC587E47-2C7B-4ED0-95C9-D9493BFA7D82}" type="presParOf" srcId="{8E9B1DCC-FD78-488C-A973-F3EE452F53EF}" destId="{77F545E2-D042-4B27-A475-447CFEBA025B}" srcOrd="0" destOrd="0" presId="urn:microsoft.com/office/officeart/2005/8/layout/orgChart1"/>
    <dgm:cxn modelId="{5BFDE779-BD29-423C-B8BA-AD22FF9C4E43}" type="presParOf" srcId="{8E9B1DCC-FD78-488C-A973-F3EE452F53EF}" destId="{22D3B038-C4B8-4174-9299-CF79E5C95B1D}" srcOrd="1" destOrd="0" presId="urn:microsoft.com/office/officeart/2005/8/layout/orgChart1"/>
    <dgm:cxn modelId="{BA19647D-8780-494C-9A34-B269532554DE}" type="presParOf" srcId="{43223AA2-0DCA-48B2-BD32-D284B5897740}" destId="{FD36C9C3-90AB-4E6B-BE2D-37C818070266}" srcOrd="1" destOrd="0" presId="urn:microsoft.com/office/officeart/2005/8/layout/orgChart1"/>
    <dgm:cxn modelId="{CF284B37-4176-445D-9D5A-8D3E9E71AB82}" type="presParOf" srcId="{43223AA2-0DCA-48B2-BD32-D284B5897740}" destId="{56400E99-77CD-4C8A-A138-7E99C28B7121}" srcOrd="2" destOrd="0" presId="urn:microsoft.com/office/officeart/2005/8/layout/orgChart1"/>
    <dgm:cxn modelId="{A5C81B73-71AB-4953-BEC2-BE604AF918B8}" type="presParOf" srcId="{33607504-754E-44AB-B331-22FE0661C4CB}" destId="{1D23AA9F-6A81-4BDA-B0D3-4EA007B82D4E}" srcOrd="2" destOrd="0" presId="urn:microsoft.com/office/officeart/2005/8/layout/orgChart1"/>
    <dgm:cxn modelId="{604BC7F0-579B-440C-98F9-A32F972148FB}" type="presParOf" srcId="{19E4E2F1-E939-4C4C-9CD9-6645E7648F45}" destId="{4C0E6824-F60B-4C42-A52D-791510E8C460}" srcOrd="4" destOrd="0" presId="urn:microsoft.com/office/officeart/2005/8/layout/orgChart1"/>
    <dgm:cxn modelId="{42CE925A-011F-409D-8604-28E8AE29C8D0}" type="presParOf" srcId="{19E4E2F1-E939-4C4C-9CD9-6645E7648F45}" destId="{182AF501-3962-4F0A-8795-E35297C4C3B8}" srcOrd="5" destOrd="0" presId="urn:microsoft.com/office/officeart/2005/8/layout/orgChart1"/>
    <dgm:cxn modelId="{1BC3BCCC-4089-4C93-8F9F-59AA3C548C69}" type="presParOf" srcId="{182AF501-3962-4F0A-8795-E35297C4C3B8}" destId="{572E69CD-74B5-4660-B6A6-DEC3CAC07AE8}" srcOrd="0" destOrd="0" presId="urn:microsoft.com/office/officeart/2005/8/layout/orgChart1"/>
    <dgm:cxn modelId="{F159977F-2411-442D-AAF7-EB899C2397C7}" type="presParOf" srcId="{572E69CD-74B5-4660-B6A6-DEC3CAC07AE8}" destId="{B7EC8E9F-6BC6-4F9F-81CD-9C4A8A22D075}" srcOrd="0" destOrd="0" presId="urn:microsoft.com/office/officeart/2005/8/layout/orgChart1"/>
    <dgm:cxn modelId="{7FCF5897-D986-4B6E-9693-B206A94B3890}" type="presParOf" srcId="{572E69CD-74B5-4660-B6A6-DEC3CAC07AE8}" destId="{8FEC73A9-55A5-470B-8C18-10C846F27B4E}" srcOrd="1" destOrd="0" presId="urn:microsoft.com/office/officeart/2005/8/layout/orgChart1"/>
    <dgm:cxn modelId="{04D61731-5B0F-44AA-B344-8265E0BA2133}" type="presParOf" srcId="{182AF501-3962-4F0A-8795-E35297C4C3B8}" destId="{3DBDC833-6807-416A-879E-C3FBA37AB2C3}" srcOrd="1" destOrd="0" presId="urn:microsoft.com/office/officeart/2005/8/layout/orgChart1"/>
    <dgm:cxn modelId="{FEFA85BB-68D0-4967-96FD-4EBF432D56A5}" type="presParOf" srcId="{3DBDC833-6807-416A-879E-C3FBA37AB2C3}" destId="{D8EC1345-2384-4F74-B8FF-EC47299F0FAC}" srcOrd="0" destOrd="0" presId="urn:microsoft.com/office/officeart/2005/8/layout/orgChart1"/>
    <dgm:cxn modelId="{C7EE8FE7-0785-44DA-9B0D-C094279D3219}" type="presParOf" srcId="{3DBDC833-6807-416A-879E-C3FBA37AB2C3}" destId="{A271DC5F-8682-4DA7-A07D-7490034399CD}" srcOrd="1" destOrd="0" presId="urn:microsoft.com/office/officeart/2005/8/layout/orgChart1"/>
    <dgm:cxn modelId="{400D71FF-018F-43B4-ADBF-54ABE84B7A6F}" type="presParOf" srcId="{A271DC5F-8682-4DA7-A07D-7490034399CD}" destId="{7524C3C2-F893-4A9A-8E14-2C10E80F8975}" srcOrd="0" destOrd="0" presId="urn:microsoft.com/office/officeart/2005/8/layout/orgChart1"/>
    <dgm:cxn modelId="{28246A11-A33B-4C4D-B89C-CC85E96A2A02}" type="presParOf" srcId="{7524C3C2-F893-4A9A-8E14-2C10E80F8975}" destId="{BEFED9FE-5A18-4E4A-8238-DCB9558FA5DD}" srcOrd="0" destOrd="0" presId="urn:microsoft.com/office/officeart/2005/8/layout/orgChart1"/>
    <dgm:cxn modelId="{B3AA62EC-3B1A-47C7-B3B9-CB677B203A18}" type="presParOf" srcId="{7524C3C2-F893-4A9A-8E14-2C10E80F8975}" destId="{F851EBA5-7705-45C4-A759-3F6D646A93C5}" srcOrd="1" destOrd="0" presId="urn:microsoft.com/office/officeart/2005/8/layout/orgChart1"/>
    <dgm:cxn modelId="{1481C18C-CFD0-451B-B13D-795E26A56C59}" type="presParOf" srcId="{A271DC5F-8682-4DA7-A07D-7490034399CD}" destId="{56086B73-B785-4EAC-8893-9036A008D9F7}" srcOrd="1" destOrd="0" presId="urn:microsoft.com/office/officeart/2005/8/layout/orgChart1"/>
    <dgm:cxn modelId="{C1346F9C-A9CD-4A48-BBB8-56E554B024D9}" type="presParOf" srcId="{A271DC5F-8682-4DA7-A07D-7490034399CD}" destId="{A8068D40-98BE-44A6-9B38-088746277A4C}" srcOrd="2" destOrd="0" presId="urn:microsoft.com/office/officeart/2005/8/layout/orgChart1"/>
    <dgm:cxn modelId="{862F9886-06C0-4173-AED6-7F368A24FD80}" type="presParOf" srcId="{3DBDC833-6807-416A-879E-C3FBA37AB2C3}" destId="{1668CD19-9ED4-4CCD-999C-5E7CC9F2DF52}" srcOrd="2" destOrd="0" presId="urn:microsoft.com/office/officeart/2005/8/layout/orgChart1"/>
    <dgm:cxn modelId="{260BE58D-C40A-462A-B165-B9FE329A15C5}" type="presParOf" srcId="{3DBDC833-6807-416A-879E-C3FBA37AB2C3}" destId="{0D0102EC-6285-43B1-B222-F88B518D8862}" srcOrd="3" destOrd="0" presId="urn:microsoft.com/office/officeart/2005/8/layout/orgChart1"/>
    <dgm:cxn modelId="{9208402D-1730-43CF-B948-AF5B99B3B5AA}" type="presParOf" srcId="{0D0102EC-6285-43B1-B222-F88B518D8862}" destId="{C59B4478-42AD-49F5-ADF5-6B1F138EF13A}" srcOrd="0" destOrd="0" presId="urn:microsoft.com/office/officeart/2005/8/layout/orgChart1"/>
    <dgm:cxn modelId="{C16A2C4A-8451-435A-B411-151E7CF91702}" type="presParOf" srcId="{C59B4478-42AD-49F5-ADF5-6B1F138EF13A}" destId="{B7ACB681-3118-4E8C-990E-C1C3AC68832E}" srcOrd="0" destOrd="0" presId="urn:microsoft.com/office/officeart/2005/8/layout/orgChart1"/>
    <dgm:cxn modelId="{9405D810-445B-40FE-8C59-0917CB86C653}" type="presParOf" srcId="{C59B4478-42AD-49F5-ADF5-6B1F138EF13A}" destId="{7FFE6160-1CC3-4CAB-9218-9708F9BC341A}" srcOrd="1" destOrd="0" presId="urn:microsoft.com/office/officeart/2005/8/layout/orgChart1"/>
    <dgm:cxn modelId="{2BD194AB-45AC-4102-9AE6-6EB93C063DEE}" type="presParOf" srcId="{0D0102EC-6285-43B1-B222-F88B518D8862}" destId="{844F2933-BE71-491D-9D3C-2A9EF2396DAE}" srcOrd="1" destOrd="0" presId="urn:microsoft.com/office/officeart/2005/8/layout/orgChart1"/>
    <dgm:cxn modelId="{5C7B3119-6F45-4ECA-B45A-2A6EA77188C7}" type="presParOf" srcId="{0D0102EC-6285-43B1-B222-F88B518D8862}" destId="{63A94794-6463-442E-B886-6C3068C9E08B}" srcOrd="2" destOrd="0" presId="urn:microsoft.com/office/officeart/2005/8/layout/orgChart1"/>
    <dgm:cxn modelId="{CE587EED-E54E-496B-8C1E-0EBA2790D8E1}" type="presParOf" srcId="{3DBDC833-6807-416A-879E-C3FBA37AB2C3}" destId="{3774B69E-6B21-479C-ADA7-AE3C2A0F1575}" srcOrd="4" destOrd="0" presId="urn:microsoft.com/office/officeart/2005/8/layout/orgChart1"/>
    <dgm:cxn modelId="{2C1D1B90-0417-439E-BDEE-5C73F485BE52}" type="presParOf" srcId="{3DBDC833-6807-416A-879E-C3FBA37AB2C3}" destId="{7CBF0796-C042-4E5D-9A87-E90BB2CC9DBE}" srcOrd="5" destOrd="0" presId="urn:microsoft.com/office/officeart/2005/8/layout/orgChart1"/>
    <dgm:cxn modelId="{69283790-9E8F-47BA-98EA-F53F8D5F6F63}" type="presParOf" srcId="{7CBF0796-C042-4E5D-9A87-E90BB2CC9DBE}" destId="{62DA0E5F-C3F8-4E58-9727-9DAFF02FF2A5}" srcOrd="0" destOrd="0" presId="urn:microsoft.com/office/officeart/2005/8/layout/orgChart1"/>
    <dgm:cxn modelId="{5F14F5AD-D7FE-4E97-B614-12126D428EF6}" type="presParOf" srcId="{62DA0E5F-C3F8-4E58-9727-9DAFF02FF2A5}" destId="{C487169B-816D-4A6B-9931-D6F376AFD550}" srcOrd="0" destOrd="0" presId="urn:microsoft.com/office/officeart/2005/8/layout/orgChart1"/>
    <dgm:cxn modelId="{52FAADCA-C27E-4E60-B0DE-F79799AD2126}" type="presParOf" srcId="{62DA0E5F-C3F8-4E58-9727-9DAFF02FF2A5}" destId="{9A656D8D-C04C-4FE3-AA45-111CD521F322}" srcOrd="1" destOrd="0" presId="urn:microsoft.com/office/officeart/2005/8/layout/orgChart1"/>
    <dgm:cxn modelId="{34487109-7ACD-48A3-A6C6-7E40E29FB45C}" type="presParOf" srcId="{7CBF0796-C042-4E5D-9A87-E90BB2CC9DBE}" destId="{C86BE355-33A1-4579-BB37-617929A1353C}" srcOrd="1" destOrd="0" presId="urn:microsoft.com/office/officeart/2005/8/layout/orgChart1"/>
    <dgm:cxn modelId="{744259CB-94AD-4B5D-8293-1AF6E3C83218}" type="presParOf" srcId="{7CBF0796-C042-4E5D-9A87-E90BB2CC9DBE}" destId="{D7215AE5-4204-4E6E-957F-23B2911400DD}" srcOrd="2" destOrd="0" presId="urn:microsoft.com/office/officeart/2005/8/layout/orgChart1"/>
    <dgm:cxn modelId="{68E8F1F7-258C-465A-BD10-9FF79933A111}" type="presParOf" srcId="{3DBDC833-6807-416A-879E-C3FBA37AB2C3}" destId="{FBFB09B6-4FCC-414C-BF2B-770F79A468FF}" srcOrd="6" destOrd="0" presId="urn:microsoft.com/office/officeart/2005/8/layout/orgChart1"/>
    <dgm:cxn modelId="{17CEE9A7-C4C0-494E-844F-4D2952348009}" type="presParOf" srcId="{3DBDC833-6807-416A-879E-C3FBA37AB2C3}" destId="{8AC5C9DA-4A06-4C61-8CA6-08C93838E531}" srcOrd="7" destOrd="0" presId="urn:microsoft.com/office/officeart/2005/8/layout/orgChart1"/>
    <dgm:cxn modelId="{E5D9682A-1D16-4010-A787-AC53E63648BB}" type="presParOf" srcId="{8AC5C9DA-4A06-4C61-8CA6-08C93838E531}" destId="{FD2F12D3-D931-4B10-8BCD-DFE422F8D8C3}" srcOrd="0" destOrd="0" presId="urn:microsoft.com/office/officeart/2005/8/layout/orgChart1"/>
    <dgm:cxn modelId="{E4D3FBA7-7AAD-4D4A-B257-0761CC43DC6C}" type="presParOf" srcId="{FD2F12D3-D931-4B10-8BCD-DFE422F8D8C3}" destId="{8107893A-BF6B-409F-9F64-1F70849DD680}" srcOrd="0" destOrd="0" presId="urn:microsoft.com/office/officeart/2005/8/layout/orgChart1"/>
    <dgm:cxn modelId="{02A177C8-305B-434D-B49B-C0D7E36E2958}" type="presParOf" srcId="{FD2F12D3-D931-4B10-8BCD-DFE422F8D8C3}" destId="{B1A18785-BABF-4217-9E00-BA603DA1564B}" srcOrd="1" destOrd="0" presId="urn:microsoft.com/office/officeart/2005/8/layout/orgChart1"/>
    <dgm:cxn modelId="{EFF78425-D310-401C-B50D-E4513F187A38}" type="presParOf" srcId="{8AC5C9DA-4A06-4C61-8CA6-08C93838E531}" destId="{E73F303D-BEAD-4D01-811B-80F3F3C9A2F5}" srcOrd="1" destOrd="0" presId="urn:microsoft.com/office/officeart/2005/8/layout/orgChart1"/>
    <dgm:cxn modelId="{D6A67D09-189D-4690-B6B5-5EF486712890}" type="presParOf" srcId="{8AC5C9DA-4A06-4C61-8CA6-08C93838E531}" destId="{3CDE4401-FEBA-499D-AC44-93591800F72D}" srcOrd="2" destOrd="0" presId="urn:microsoft.com/office/officeart/2005/8/layout/orgChart1"/>
    <dgm:cxn modelId="{4521EA00-BD53-4993-A554-D0E524636668}" type="presParOf" srcId="{182AF501-3962-4F0A-8795-E35297C4C3B8}" destId="{7AC98B86-504D-43F5-B40C-9FBD8CFA8E9F}" srcOrd="2" destOrd="0" presId="urn:microsoft.com/office/officeart/2005/8/layout/orgChart1"/>
    <dgm:cxn modelId="{B3254B66-4B5A-4ECD-A699-32EE6074947A}" type="presParOf" srcId="{19E4E2F1-E939-4C4C-9CD9-6645E7648F45}" destId="{C4183CAB-CD05-402D-9DE8-F31E60B67AC8}" srcOrd="6" destOrd="0" presId="urn:microsoft.com/office/officeart/2005/8/layout/orgChart1"/>
    <dgm:cxn modelId="{739D744D-8595-4314-99E6-8393E4ED05EB}" type="presParOf" srcId="{19E4E2F1-E939-4C4C-9CD9-6645E7648F45}" destId="{A6435E2B-04FF-4E5F-A3FA-37D3A190C8B3}" srcOrd="7" destOrd="0" presId="urn:microsoft.com/office/officeart/2005/8/layout/orgChart1"/>
    <dgm:cxn modelId="{7D520F22-7E09-41D3-87EA-83A7B89E8A05}" type="presParOf" srcId="{A6435E2B-04FF-4E5F-A3FA-37D3A190C8B3}" destId="{77260FDF-65C4-4A24-9CC2-622512A372FD}" srcOrd="0" destOrd="0" presId="urn:microsoft.com/office/officeart/2005/8/layout/orgChart1"/>
    <dgm:cxn modelId="{B978956F-58E9-4FEA-8617-564BF4911F95}" type="presParOf" srcId="{77260FDF-65C4-4A24-9CC2-622512A372FD}" destId="{E16E515A-5F41-40F2-855B-E1FC872C33DF}" srcOrd="0" destOrd="0" presId="urn:microsoft.com/office/officeart/2005/8/layout/orgChart1"/>
    <dgm:cxn modelId="{5DAD8A3C-C1A5-41EF-BDB3-7D042533F218}" type="presParOf" srcId="{77260FDF-65C4-4A24-9CC2-622512A372FD}" destId="{0DB872AA-BADC-47EA-8771-DC9094EA6758}" srcOrd="1" destOrd="0" presId="urn:microsoft.com/office/officeart/2005/8/layout/orgChart1"/>
    <dgm:cxn modelId="{DFBA39F6-AF0A-49CF-86C2-4240090FEC20}" type="presParOf" srcId="{A6435E2B-04FF-4E5F-A3FA-37D3A190C8B3}" destId="{7893833D-A62F-4C69-8B5A-FEB1F098EC07}" srcOrd="1" destOrd="0" presId="urn:microsoft.com/office/officeart/2005/8/layout/orgChart1"/>
    <dgm:cxn modelId="{B5BC3F40-1C2C-48AC-867E-47E8DED5DBBE}" type="presParOf" srcId="{7893833D-A62F-4C69-8B5A-FEB1F098EC07}" destId="{45234FD0-B2BB-4B09-AF42-77A610CB33C9}" srcOrd="0" destOrd="0" presId="urn:microsoft.com/office/officeart/2005/8/layout/orgChart1"/>
    <dgm:cxn modelId="{F9F87110-6D15-4024-9583-D8512497EB40}" type="presParOf" srcId="{7893833D-A62F-4C69-8B5A-FEB1F098EC07}" destId="{929F7A9F-F3A3-41A7-868B-0DD08566E4B3}" srcOrd="1" destOrd="0" presId="urn:microsoft.com/office/officeart/2005/8/layout/orgChart1"/>
    <dgm:cxn modelId="{BCF31B32-716D-4752-AB0A-A52A2F8C92D2}" type="presParOf" srcId="{929F7A9F-F3A3-41A7-868B-0DD08566E4B3}" destId="{7F814202-57A1-47A7-91C2-A96677D2E28F}" srcOrd="0" destOrd="0" presId="urn:microsoft.com/office/officeart/2005/8/layout/orgChart1"/>
    <dgm:cxn modelId="{B0194780-40E0-4159-B432-A8F1D7547883}" type="presParOf" srcId="{7F814202-57A1-47A7-91C2-A96677D2E28F}" destId="{6C6C4D7F-583C-4D6E-B042-177ED843E121}" srcOrd="0" destOrd="0" presId="urn:microsoft.com/office/officeart/2005/8/layout/orgChart1"/>
    <dgm:cxn modelId="{A01F5710-D03C-4988-8694-15C7ACD7BE56}" type="presParOf" srcId="{7F814202-57A1-47A7-91C2-A96677D2E28F}" destId="{178DCCA3-B3E7-4647-A0E2-DC4C14977FCA}" srcOrd="1" destOrd="0" presId="urn:microsoft.com/office/officeart/2005/8/layout/orgChart1"/>
    <dgm:cxn modelId="{3988A12F-BAD4-49D8-8D4C-4FCCE0202FCF}" type="presParOf" srcId="{929F7A9F-F3A3-41A7-868B-0DD08566E4B3}" destId="{FB25A485-CACA-4D3E-B47B-5643A5F618C7}" srcOrd="1" destOrd="0" presId="urn:microsoft.com/office/officeart/2005/8/layout/orgChart1"/>
    <dgm:cxn modelId="{3AA99A4E-2E70-46CD-AAEF-B40040921487}" type="presParOf" srcId="{929F7A9F-F3A3-41A7-868B-0DD08566E4B3}" destId="{00AFBBF9-8951-44AF-81E4-8F85F65CDDFD}" srcOrd="2" destOrd="0" presId="urn:microsoft.com/office/officeart/2005/8/layout/orgChart1"/>
    <dgm:cxn modelId="{D2A90B4D-EEFF-4F46-83CA-F3FF2A70C462}" type="presParOf" srcId="{7893833D-A62F-4C69-8B5A-FEB1F098EC07}" destId="{3924EE26-1BF9-4713-8A3E-05ABDE93434B}" srcOrd="2" destOrd="0" presId="urn:microsoft.com/office/officeart/2005/8/layout/orgChart1"/>
    <dgm:cxn modelId="{FA899DF3-4F3F-42ED-85CD-179F925C2370}" type="presParOf" srcId="{7893833D-A62F-4C69-8B5A-FEB1F098EC07}" destId="{1F67AE8E-4AC3-4B61-A3C4-706F87DC7A0F}" srcOrd="3" destOrd="0" presId="urn:microsoft.com/office/officeart/2005/8/layout/orgChart1"/>
    <dgm:cxn modelId="{976F4447-C3D8-486B-989F-5E15602C1C29}" type="presParOf" srcId="{1F67AE8E-4AC3-4B61-A3C4-706F87DC7A0F}" destId="{3EE2DEEB-4817-4741-A585-4A4246372CF2}" srcOrd="0" destOrd="0" presId="urn:microsoft.com/office/officeart/2005/8/layout/orgChart1"/>
    <dgm:cxn modelId="{32577798-7ED7-461D-83C1-87FCAC18349D}" type="presParOf" srcId="{3EE2DEEB-4817-4741-A585-4A4246372CF2}" destId="{8D952FE7-777C-4CAD-A329-55AD3963C3DB}" srcOrd="0" destOrd="0" presId="urn:microsoft.com/office/officeart/2005/8/layout/orgChart1"/>
    <dgm:cxn modelId="{E148413A-4531-4C95-B678-6201D7D7ACFF}" type="presParOf" srcId="{3EE2DEEB-4817-4741-A585-4A4246372CF2}" destId="{F8BE0AA0-8227-43DD-AEE0-2636DB1BE13D}" srcOrd="1" destOrd="0" presId="urn:microsoft.com/office/officeart/2005/8/layout/orgChart1"/>
    <dgm:cxn modelId="{D26DE474-F20F-4822-8ADB-018E14A00407}" type="presParOf" srcId="{1F67AE8E-4AC3-4B61-A3C4-706F87DC7A0F}" destId="{8FB78ACC-A03D-457D-BC42-15D2FE49BC5D}" srcOrd="1" destOrd="0" presId="urn:microsoft.com/office/officeart/2005/8/layout/orgChart1"/>
    <dgm:cxn modelId="{C93D65A5-A956-4439-BBD2-343FC67EFD8E}" type="presParOf" srcId="{1F67AE8E-4AC3-4B61-A3C4-706F87DC7A0F}" destId="{F95DD104-DB51-4FD3-BBA2-3EFAA15B2C3B}" srcOrd="2" destOrd="0" presId="urn:microsoft.com/office/officeart/2005/8/layout/orgChart1"/>
    <dgm:cxn modelId="{0F0092BA-2925-4574-A778-28EED8260F16}" type="presParOf" srcId="{7893833D-A62F-4C69-8B5A-FEB1F098EC07}" destId="{111D0A5A-451E-4676-AA4F-13334EB1112F}" srcOrd="4" destOrd="0" presId="urn:microsoft.com/office/officeart/2005/8/layout/orgChart1"/>
    <dgm:cxn modelId="{01A4C814-5C47-4D71-8A0E-8648BFE41069}" type="presParOf" srcId="{7893833D-A62F-4C69-8B5A-FEB1F098EC07}" destId="{F921EE3F-4E43-419C-8FDE-81EDB872B0C6}" srcOrd="5" destOrd="0" presId="urn:microsoft.com/office/officeart/2005/8/layout/orgChart1"/>
    <dgm:cxn modelId="{37769DF1-B65A-41D7-BC1B-FBDD57CB6340}" type="presParOf" srcId="{F921EE3F-4E43-419C-8FDE-81EDB872B0C6}" destId="{48A46F14-C0A2-4F78-8A2B-1E0EC3DDFCC6}" srcOrd="0" destOrd="0" presId="urn:microsoft.com/office/officeart/2005/8/layout/orgChart1"/>
    <dgm:cxn modelId="{92843A16-0060-4381-868E-243699468E5B}" type="presParOf" srcId="{48A46F14-C0A2-4F78-8A2B-1E0EC3DDFCC6}" destId="{7770E05D-2D50-408A-938D-4AFC2BB458C4}" srcOrd="0" destOrd="0" presId="urn:microsoft.com/office/officeart/2005/8/layout/orgChart1"/>
    <dgm:cxn modelId="{E2EC4B57-28EA-41A1-BA81-54B674F525FF}" type="presParOf" srcId="{48A46F14-C0A2-4F78-8A2B-1E0EC3DDFCC6}" destId="{07A19A45-2E25-4D0C-8B47-0F46CFFC7110}" srcOrd="1" destOrd="0" presId="urn:microsoft.com/office/officeart/2005/8/layout/orgChart1"/>
    <dgm:cxn modelId="{DA61527E-AB6A-48F2-B541-BCBF12F10849}" type="presParOf" srcId="{F921EE3F-4E43-419C-8FDE-81EDB872B0C6}" destId="{EB7F0FFA-75F4-44DC-AA4E-227C980BDC60}" srcOrd="1" destOrd="0" presId="urn:microsoft.com/office/officeart/2005/8/layout/orgChart1"/>
    <dgm:cxn modelId="{C15C9330-4348-48F2-91CA-5C0038691511}" type="presParOf" srcId="{F921EE3F-4E43-419C-8FDE-81EDB872B0C6}" destId="{44BCD25C-8424-43FA-9F6A-88F3593F8823}" srcOrd="2" destOrd="0" presId="urn:microsoft.com/office/officeart/2005/8/layout/orgChart1"/>
    <dgm:cxn modelId="{41343653-1956-4E88-A275-C02185D7393B}" type="presParOf" srcId="{7893833D-A62F-4C69-8B5A-FEB1F098EC07}" destId="{DCA4761D-C514-4CC3-B702-3CD6C7803B0C}" srcOrd="6" destOrd="0" presId="urn:microsoft.com/office/officeart/2005/8/layout/orgChart1"/>
    <dgm:cxn modelId="{0BC8DB2E-F975-446B-BE6A-DDCC43B4470D}" type="presParOf" srcId="{7893833D-A62F-4C69-8B5A-FEB1F098EC07}" destId="{142D1F3E-9841-428F-8BC9-138126248D40}" srcOrd="7" destOrd="0" presId="urn:microsoft.com/office/officeart/2005/8/layout/orgChart1"/>
    <dgm:cxn modelId="{60E66293-FBCE-4803-BC00-2CFAD6DEF92C}" type="presParOf" srcId="{142D1F3E-9841-428F-8BC9-138126248D40}" destId="{3F129EB2-4D71-47A9-A0DF-6393081170FC}" srcOrd="0" destOrd="0" presId="urn:microsoft.com/office/officeart/2005/8/layout/orgChart1"/>
    <dgm:cxn modelId="{F01C077A-7C51-4308-AF52-0A64BAA28D85}" type="presParOf" srcId="{3F129EB2-4D71-47A9-A0DF-6393081170FC}" destId="{74252286-14BC-4767-BF8A-5638A440F5E9}" srcOrd="0" destOrd="0" presId="urn:microsoft.com/office/officeart/2005/8/layout/orgChart1"/>
    <dgm:cxn modelId="{D73C5587-81AF-4D57-9681-67C2B847C74A}" type="presParOf" srcId="{3F129EB2-4D71-47A9-A0DF-6393081170FC}" destId="{69C2095E-1793-4134-9237-85C575E8F84C}" srcOrd="1" destOrd="0" presId="urn:microsoft.com/office/officeart/2005/8/layout/orgChart1"/>
    <dgm:cxn modelId="{C04A51C1-E602-4E1D-808B-0142B32AE7A8}" type="presParOf" srcId="{142D1F3E-9841-428F-8BC9-138126248D40}" destId="{AC95F6A4-C7D9-4857-B0A8-69F2D0463869}" srcOrd="1" destOrd="0" presId="urn:microsoft.com/office/officeart/2005/8/layout/orgChart1"/>
    <dgm:cxn modelId="{D8C6C748-BD09-474B-9598-78F154602FF3}" type="presParOf" srcId="{142D1F3E-9841-428F-8BC9-138126248D40}" destId="{7D994A09-CC69-45CF-BB13-0CD4C286CA6E}" srcOrd="2" destOrd="0" presId="urn:microsoft.com/office/officeart/2005/8/layout/orgChart1"/>
    <dgm:cxn modelId="{43D14526-6E02-40E8-B210-481B95D2EF97}" type="presParOf" srcId="{7893833D-A62F-4C69-8B5A-FEB1F098EC07}" destId="{CCF677B9-7C3D-4762-990A-81AA88C7FF46}" srcOrd="8" destOrd="0" presId="urn:microsoft.com/office/officeart/2005/8/layout/orgChart1"/>
    <dgm:cxn modelId="{C53D349E-CFAA-4BD6-B852-99A4F4590EFD}" type="presParOf" srcId="{7893833D-A62F-4C69-8B5A-FEB1F098EC07}" destId="{D8FA5137-ACEF-4106-9F3C-E35DB86F20B3}" srcOrd="9" destOrd="0" presId="urn:microsoft.com/office/officeart/2005/8/layout/orgChart1"/>
    <dgm:cxn modelId="{37FE0DF1-7C23-4DE9-B206-8567757DB776}" type="presParOf" srcId="{D8FA5137-ACEF-4106-9F3C-E35DB86F20B3}" destId="{4CD61645-F5BC-4E3C-AD4F-FB94CA235846}" srcOrd="0" destOrd="0" presId="urn:microsoft.com/office/officeart/2005/8/layout/orgChart1"/>
    <dgm:cxn modelId="{79B67D0A-D6B3-43F3-A9D0-688D448E9288}" type="presParOf" srcId="{4CD61645-F5BC-4E3C-AD4F-FB94CA235846}" destId="{D3359679-56AE-4C16-B7FC-5AB94E4F7F49}" srcOrd="0" destOrd="0" presId="urn:microsoft.com/office/officeart/2005/8/layout/orgChart1"/>
    <dgm:cxn modelId="{3A74B5D2-DBEC-43CA-AAE4-1EAFEC3769ED}" type="presParOf" srcId="{4CD61645-F5BC-4E3C-AD4F-FB94CA235846}" destId="{8AC6ED52-C93C-4A2D-B0D0-197B1AAF20F9}" srcOrd="1" destOrd="0" presId="urn:microsoft.com/office/officeart/2005/8/layout/orgChart1"/>
    <dgm:cxn modelId="{F398C26F-3C0B-43B0-8C28-9304CD0448F3}" type="presParOf" srcId="{D8FA5137-ACEF-4106-9F3C-E35DB86F20B3}" destId="{551D86B0-0820-4903-B2E3-8B03175B5C9A}" srcOrd="1" destOrd="0" presId="urn:microsoft.com/office/officeart/2005/8/layout/orgChart1"/>
    <dgm:cxn modelId="{7CAF6CC5-735B-46B8-90A1-27EC4168228E}" type="presParOf" srcId="{D8FA5137-ACEF-4106-9F3C-E35DB86F20B3}" destId="{3F371FA9-63DA-40FC-8CE5-61CFF3802640}" srcOrd="2" destOrd="0" presId="urn:microsoft.com/office/officeart/2005/8/layout/orgChart1"/>
    <dgm:cxn modelId="{6841D7B9-F456-48EF-BB48-622226FF3A0E}" type="presParOf" srcId="{A6435E2B-04FF-4E5F-A3FA-37D3A190C8B3}" destId="{B0DA9DDD-8CB1-4A28-9DED-A17E84A016E2}" srcOrd="2" destOrd="0" presId="urn:microsoft.com/office/officeart/2005/8/layout/orgChart1"/>
    <dgm:cxn modelId="{8F84E08E-DA66-416C-9F0A-AB9167426050}" type="presParOf" srcId="{B186C770-4D36-4B35-BA27-DA63DCDEE7DB}" destId="{907C47A8-C298-46F4-AEAB-2160CFB71B08}" srcOrd="2" destOrd="0" presId="urn:microsoft.com/office/officeart/2005/8/layout/orgChart1"/>
    <dgm:cxn modelId="{0C33C923-EE8B-446D-BC20-B4FD46B8274C}" type="presParOf" srcId="{E2ADD165-651A-4F3B-8A7F-49B3EF263143}" destId="{EAC22D1F-E96E-4997-A510-015444657CC9}" srcOrd="2" destOrd="0" presId="urn:microsoft.com/office/officeart/2005/8/layout/orgChart1"/>
    <dgm:cxn modelId="{046C304E-C04C-496D-B183-93E4320D5018}" type="presParOf" srcId="{29E5DB20-FA5A-47C2-B452-19578F66EB97}" destId="{694D73C7-8F5E-4838-B355-E30BC1735013}" srcOrd="1" destOrd="0" presId="urn:microsoft.com/office/officeart/2005/8/layout/orgChart1"/>
    <dgm:cxn modelId="{553142B5-79F5-468C-9529-A8FB3628B3CE}" type="presParOf" srcId="{694D73C7-8F5E-4838-B355-E30BC1735013}" destId="{9F697C32-FC47-4395-8A25-C3A504E72809}" srcOrd="0" destOrd="0" presId="urn:microsoft.com/office/officeart/2005/8/layout/orgChart1"/>
    <dgm:cxn modelId="{15B56A4D-1AF8-4F42-AA1A-E35519EBA344}" type="presParOf" srcId="{9F697C32-FC47-4395-8A25-C3A504E72809}" destId="{613D9658-A0EB-47D4-9B06-86DDB3472D13}" srcOrd="0" destOrd="0" presId="urn:microsoft.com/office/officeart/2005/8/layout/orgChart1"/>
    <dgm:cxn modelId="{CE84D5A9-588E-48A0-8261-969DDB9181FB}" type="presParOf" srcId="{9F697C32-FC47-4395-8A25-C3A504E72809}" destId="{BB6ED513-9648-4630-B14A-AC20C080772D}" srcOrd="1" destOrd="0" presId="urn:microsoft.com/office/officeart/2005/8/layout/orgChart1"/>
    <dgm:cxn modelId="{2BA49B8F-A33E-4C84-A139-96F007B52CF4}" type="presParOf" srcId="{694D73C7-8F5E-4838-B355-E30BC1735013}" destId="{A02614F0-5632-4A2B-AD01-3F5E45E4CC07}" srcOrd="1" destOrd="0" presId="urn:microsoft.com/office/officeart/2005/8/layout/orgChart1"/>
    <dgm:cxn modelId="{3BC4126B-EF77-4455-8701-7DF7D469C6A8}" type="presParOf" srcId="{694D73C7-8F5E-4838-B355-E30BC1735013}" destId="{A8F19391-ACCF-4AF3-BBBD-57ED97A099E5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677B9-7C3D-4762-990A-81AA88C7FF46}">
      <dsp:nvSpPr>
        <dsp:cNvPr id="0" name=""/>
        <dsp:cNvSpPr/>
      </dsp:nvSpPr>
      <dsp:spPr>
        <a:xfrm>
          <a:off x="6541793" y="1912113"/>
          <a:ext cx="307694" cy="34474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7492"/>
              </a:lnTo>
              <a:lnTo>
                <a:pt x="307694" y="34474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4761D-C514-4CC3-B702-3CD6C7803B0C}">
      <dsp:nvSpPr>
        <dsp:cNvPr id="0" name=""/>
        <dsp:cNvSpPr/>
      </dsp:nvSpPr>
      <dsp:spPr>
        <a:xfrm>
          <a:off x="6541793" y="1912113"/>
          <a:ext cx="304126" cy="2295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95365"/>
              </a:lnTo>
              <a:lnTo>
                <a:pt x="304126" y="2295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D0A5A-451E-4676-AA4F-13334EB1112F}">
      <dsp:nvSpPr>
        <dsp:cNvPr id="0" name=""/>
        <dsp:cNvSpPr/>
      </dsp:nvSpPr>
      <dsp:spPr>
        <a:xfrm>
          <a:off x="6541793" y="1912113"/>
          <a:ext cx="298970" cy="1719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9303"/>
              </a:lnTo>
              <a:lnTo>
                <a:pt x="298970" y="17193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4EE26-1BF9-4713-8A3E-05ABDE93434B}">
      <dsp:nvSpPr>
        <dsp:cNvPr id="0" name=""/>
        <dsp:cNvSpPr/>
      </dsp:nvSpPr>
      <dsp:spPr>
        <a:xfrm>
          <a:off x="6541793" y="1912113"/>
          <a:ext cx="304126" cy="11432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3237"/>
              </a:lnTo>
              <a:lnTo>
                <a:pt x="304126" y="11432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234FD0-B2BB-4B09-AF42-77A610CB33C9}">
      <dsp:nvSpPr>
        <dsp:cNvPr id="0" name=""/>
        <dsp:cNvSpPr/>
      </dsp:nvSpPr>
      <dsp:spPr>
        <a:xfrm>
          <a:off x="6541793" y="1912113"/>
          <a:ext cx="320690" cy="516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6572"/>
              </a:lnTo>
              <a:lnTo>
                <a:pt x="320690" y="5165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183CAB-CD05-402D-9DE8-F31E60B67AC8}">
      <dsp:nvSpPr>
        <dsp:cNvPr id="0" name=""/>
        <dsp:cNvSpPr/>
      </dsp:nvSpPr>
      <dsp:spPr>
        <a:xfrm>
          <a:off x="4329944" y="1114574"/>
          <a:ext cx="3110711" cy="211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535"/>
              </a:lnTo>
              <a:lnTo>
                <a:pt x="3110711" y="105535"/>
              </a:lnTo>
              <a:lnTo>
                <a:pt x="3110711" y="2110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FB09B6-4FCC-414C-BF2B-770F79A468FF}">
      <dsp:nvSpPr>
        <dsp:cNvPr id="0" name=""/>
        <dsp:cNvSpPr/>
      </dsp:nvSpPr>
      <dsp:spPr>
        <a:xfrm>
          <a:off x="4138881" y="1909113"/>
          <a:ext cx="272029" cy="2606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6201"/>
              </a:lnTo>
              <a:lnTo>
                <a:pt x="272029" y="2606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74B69E-6B21-479C-ADA7-AE3C2A0F1575}">
      <dsp:nvSpPr>
        <dsp:cNvPr id="0" name=""/>
        <dsp:cNvSpPr/>
      </dsp:nvSpPr>
      <dsp:spPr>
        <a:xfrm>
          <a:off x="4138881" y="1909113"/>
          <a:ext cx="272029" cy="1892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2582"/>
              </a:lnTo>
              <a:lnTo>
                <a:pt x="272029" y="18925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8CD19-9ED4-4CCD-999C-5E7CC9F2DF52}">
      <dsp:nvSpPr>
        <dsp:cNvPr id="0" name=""/>
        <dsp:cNvSpPr/>
      </dsp:nvSpPr>
      <dsp:spPr>
        <a:xfrm>
          <a:off x="4138881" y="1909113"/>
          <a:ext cx="272029" cy="1178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8963"/>
              </a:lnTo>
              <a:lnTo>
                <a:pt x="272029" y="11789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C1345-2384-4F74-B8FF-EC47299F0FAC}">
      <dsp:nvSpPr>
        <dsp:cNvPr id="0" name=""/>
        <dsp:cNvSpPr/>
      </dsp:nvSpPr>
      <dsp:spPr>
        <a:xfrm>
          <a:off x="4138881" y="1909113"/>
          <a:ext cx="272029" cy="465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5344"/>
              </a:lnTo>
              <a:lnTo>
                <a:pt x="272029" y="4653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E6824-F60B-4C42-A52D-791510E8C460}">
      <dsp:nvSpPr>
        <dsp:cNvPr id="0" name=""/>
        <dsp:cNvSpPr/>
      </dsp:nvSpPr>
      <dsp:spPr>
        <a:xfrm>
          <a:off x="4329944" y="1114574"/>
          <a:ext cx="762251" cy="208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534"/>
              </a:lnTo>
              <a:lnTo>
                <a:pt x="762251" y="102534"/>
              </a:lnTo>
              <a:lnTo>
                <a:pt x="762251" y="2080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B818F3-E327-433C-B79D-A811D0E5E20C}">
      <dsp:nvSpPr>
        <dsp:cNvPr id="0" name=""/>
        <dsp:cNvSpPr/>
      </dsp:nvSpPr>
      <dsp:spPr>
        <a:xfrm>
          <a:off x="2174158" y="1899419"/>
          <a:ext cx="91440" cy="19522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52255"/>
              </a:lnTo>
              <a:lnTo>
                <a:pt x="130099" y="19522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A3CEA-3C90-4F1A-B1F3-623DC3BDE11E}">
      <dsp:nvSpPr>
        <dsp:cNvPr id="0" name=""/>
        <dsp:cNvSpPr/>
      </dsp:nvSpPr>
      <dsp:spPr>
        <a:xfrm>
          <a:off x="2174158" y="1899419"/>
          <a:ext cx="91440" cy="4895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9537"/>
              </a:lnTo>
              <a:lnTo>
                <a:pt x="130099" y="4895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43918-1C93-496F-8111-F2403D8E7A5F}">
      <dsp:nvSpPr>
        <dsp:cNvPr id="0" name=""/>
        <dsp:cNvSpPr/>
      </dsp:nvSpPr>
      <dsp:spPr>
        <a:xfrm>
          <a:off x="2174158" y="1899419"/>
          <a:ext cx="91440" cy="12321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32173"/>
              </a:lnTo>
              <a:lnTo>
                <a:pt x="130099" y="12321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8F772C-F5A3-4CA5-BED2-6A34D2B8974F}">
      <dsp:nvSpPr>
        <dsp:cNvPr id="0" name=""/>
        <dsp:cNvSpPr/>
      </dsp:nvSpPr>
      <dsp:spPr>
        <a:xfrm>
          <a:off x="2888420" y="1114574"/>
          <a:ext cx="1441523" cy="211070"/>
        </a:xfrm>
        <a:custGeom>
          <a:avLst/>
          <a:gdLst/>
          <a:ahLst/>
          <a:cxnLst/>
          <a:rect l="0" t="0" r="0" b="0"/>
          <a:pathLst>
            <a:path>
              <a:moveTo>
                <a:pt x="1441523" y="0"/>
              </a:moveTo>
              <a:lnTo>
                <a:pt x="1441523" y="105535"/>
              </a:lnTo>
              <a:lnTo>
                <a:pt x="0" y="105535"/>
              </a:lnTo>
              <a:lnTo>
                <a:pt x="0" y="2110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D8C6C8-90B3-4468-9D60-D08A170EAFE8}">
      <dsp:nvSpPr>
        <dsp:cNvPr id="0" name=""/>
        <dsp:cNvSpPr/>
      </dsp:nvSpPr>
      <dsp:spPr>
        <a:xfrm>
          <a:off x="236261" y="1921054"/>
          <a:ext cx="164724" cy="4030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30439"/>
              </a:lnTo>
              <a:lnTo>
                <a:pt x="164724" y="40304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0C110-089A-465A-90B7-3BF8946B3FC3}">
      <dsp:nvSpPr>
        <dsp:cNvPr id="0" name=""/>
        <dsp:cNvSpPr/>
      </dsp:nvSpPr>
      <dsp:spPr>
        <a:xfrm>
          <a:off x="236261" y="1921054"/>
          <a:ext cx="164724" cy="3316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6820"/>
              </a:lnTo>
              <a:lnTo>
                <a:pt x="164724" y="33168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3F4644-A577-45B4-8BED-F24A5DC42C0C}">
      <dsp:nvSpPr>
        <dsp:cNvPr id="0" name=""/>
        <dsp:cNvSpPr/>
      </dsp:nvSpPr>
      <dsp:spPr>
        <a:xfrm>
          <a:off x="236261" y="1921054"/>
          <a:ext cx="164724" cy="2603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3201"/>
              </a:lnTo>
              <a:lnTo>
                <a:pt x="164724" y="2603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D14624-0F58-4CF2-9E3C-0C2C9F98609C}">
      <dsp:nvSpPr>
        <dsp:cNvPr id="0" name=""/>
        <dsp:cNvSpPr/>
      </dsp:nvSpPr>
      <dsp:spPr>
        <a:xfrm>
          <a:off x="236261" y="1921054"/>
          <a:ext cx="164724" cy="1889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9582"/>
              </a:lnTo>
              <a:lnTo>
                <a:pt x="164724" y="18895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36B6C-B9A8-4FC2-B67E-6E33E332FA27}">
      <dsp:nvSpPr>
        <dsp:cNvPr id="0" name=""/>
        <dsp:cNvSpPr/>
      </dsp:nvSpPr>
      <dsp:spPr>
        <a:xfrm>
          <a:off x="236261" y="1921054"/>
          <a:ext cx="164724" cy="1175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5963"/>
              </a:lnTo>
              <a:lnTo>
                <a:pt x="164724" y="11759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2CB153-4F07-4009-AE4A-B176B59A7559}">
      <dsp:nvSpPr>
        <dsp:cNvPr id="0" name=""/>
        <dsp:cNvSpPr/>
      </dsp:nvSpPr>
      <dsp:spPr>
        <a:xfrm>
          <a:off x="236261" y="1921054"/>
          <a:ext cx="164724" cy="462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2344"/>
              </a:lnTo>
              <a:lnTo>
                <a:pt x="164724" y="46234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D8E8CB-0C39-4A40-B41B-795D2ED6137C}">
      <dsp:nvSpPr>
        <dsp:cNvPr id="0" name=""/>
        <dsp:cNvSpPr/>
      </dsp:nvSpPr>
      <dsp:spPr>
        <a:xfrm>
          <a:off x="872580" y="1114574"/>
          <a:ext cx="3457364" cy="211070"/>
        </a:xfrm>
        <a:custGeom>
          <a:avLst/>
          <a:gdLst/>
          <a:ahLst/>
          <a:cxnLst/>
          <a:rect l="0" t="0" r="0" b="0"/>
          <a:pathLst>
            <a:path>
              <a:moveTo>
                <a:pt x="3457364" y="0"/>
              </a:moveTo>
              <a:lnTo>
                <a:pt x="3457364" y="105535"/>
              </a:lnTo>
              <a:lnTo>
                <a:pt x="0" y="105535"/>
              </a:lnTo>
              <a:lnTo>
                <a:pt x="0" y="2110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520142-3786-425F-808F-AE3B766BA4C1}">
      <dsp:nvSpPr>
        <dsp:cNvPr id="0" name=""/>
        <dsp:cNvSpPr/>
      </dsp:nvSpPr>
      <dsp:spPr>
        <a:xfrm>
          <a:off x="4284224" y="506817"/>
          <a:ext cx="91440" cy="2110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10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FAD1-9F60-4CC4-A116-A8B17E0AACA3}">
      <dsp:nvSpPr>
        <dsp:cNvPr id="0" name=""/>
        <dsp:cNvSpPr/>
      </dsp:nvSpPr>
      <dsp:spPr>
        <a:xfrm>
          <a:off x="2119886" y="133936"/>
          <a:ext cx="4420115" cy="3728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Generalversammlung LANDI Buchsi Genossenschaft</a:t>
          </a:r>
          <a:br>
            <a:rPr lang="de-CH" sz="1100" kern="1200" dirty="0" smtClean="0"/>
          </a:br>
          <a:r>
            <a:rPr lang="de-CH" sz="1100" kern="1200" dirty="0" smtClean="0"/>
            <a:t>(379 Mitglieder)</a:t>
          </a:r>
          <a:endParaRPr lang="de-CH" sz="1100" kern="1200" dirty="0"/>
        </a:p>
      </dsp:txBody>
      <dsp:txXfrm>
        <a:off x="2119886" y="133936"/>
        <a:ext cx="4420115" cy="372880"/>
      </dsp:txXfrm>
    </dsp:sp>
    <dsp:sp modelId="{4D711D53-C555-4014-9A34-8CA9C9DBA5A7}">
      <dsp:nvSpPr>
        <dsp:cNvPr id="0" name=""/>
        <dsp:cNvSpPr/>
      </dsp:nvSpPr>
      <dsp:spPr>
        <a:xfrm>
          <a:off x="2110649" y="717887"/>
          <a:ext cx="4438588" cy="3966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Verwaltungsrat LANDI Buchsi Genossenschaft</a:t>
          </a:r>
          <a:br>
            <a:rPr lang="de-CH" sz="1100" kern="1200" dirty="0" smtClean="0"/>
          </a:br>
          <a:r>
            <a:rPr lang="de-CH" sz="1100" kern="1200" dirty="0" smtClean="0"/>
            <a:t>(Präsident: Urs Müller)</a:t>
          </a:r>
          <a:endParaRPr lang="de-CH" sz="1100" kern="1200" dirty="0"/>
        </a:p>
      </dsp:txBody>
      <dsp:txXfrm>
        <a:off x="2110649" y="717887"/>
        <a:ext cx="4438588" cy="396686"/>
      </dsp:txXfrm>
    </dsp:sp>
    <dsp:sp modelId="{3A4C4318-CBB5-445E-BC74-10907EA6F848}">
      <dsp:nvSpPr>
        <dsp:cNvPr id="0" name=""/>
        <dsp:cNvSpPr/>
      </dsp:nvSpPr>
      <dsp:spPr>
        <a:xfrm>
          <a:off x="77181" y="1325644"/>
          <a:ext cx="1590797" cy="5954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CH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Michael Schlatter</a:t>
          </a:r>
          <a:br>
            <a:rPr lang="de-CH" sz="1100" kern="1200" dirty="0" smtClean="0"/>
          </a:br>
          <a:r>
            <a:rPr lang="de-CH" sz="1100" kern="1200" dirty="0" smtClean="0"/>
            <a:t>Leiter Agrar / Vorsitz GL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CH" sz="1100" kern="1200" dirty="0"/>
        </a:p>
      </dsp:txBody>
      <dsp:txXfrm>
        <a:off x="77181" y="1325644"/>
        <a:ext cx="1590797" cy="595409"/>
      </dsp:txXfrm>
    </dsp:sp>
    <dsp:sp modelId="{EBDFE89F-5793-4007-AFCF-B80E048F2A68}">
      <dsp:nvSpPr>
        <dsp:cNvPr id="0" name=""/>
        <dsp:cNvSpPr/>
      </dsp:nvSpPr>
      <dsp:spPr>
        <a:xfrm>
          <a:off x="400986" y="2132124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Hanspeter Bieri</a:t>
          </a:r>
          <a:r>
            <a:rPr lang="de-CH" sz="1100" kern="1200" dirty="0" smtClean="0"/>
            <a:t/>
          </a:r>
          <a:br>
            <a:rPr lang="de-CH" sz="1100" kern="1200" dirty="0" smtClean="0"/>
          </a:br>
          <a:r>
            <a:rPr lang="de-CH" sz="1100" kern="1200" dirty="0" smtClean="0"/>
            <a:t>LANDI Agro Subingen</a:t>
          </a:r>
          <a:endParaRPr lang="de-CH" sz="1100" kern="1200" dirty="0"/>
        </a:p>
      </dsp:txBody>
      <dsp:txXfrm>
        <a:off x="400986" y="2132124"/>
        <a:ext cx="1738445" cy="502548"/>
      </dsp:txXfrm>
    </dsp:sp>
    <dsp:sp modelId="{24EFEEA4-ACAC-436B-BB53-A99C0ABF1DA2}">
      <dsp:nvSpPr>
        <dsp:cNvPr id="0" name=""/>
        <dsp:cNvSpPr/>
      </dsp:nvSpPr>
      <dsp:spPr>
        <a:xfrm>
          <a:off x="400986" y="2845743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Peter Rindlisbacher</a:t>
          </a:r>
          <a:br>
            <a:rPr lang="de-CH" sz="1100" kern="1200" dirty="0" smtClean="0"/>
          </a:br>
          <a:r>
            <a:rPr lang="de-CH" sz="1100" kern="1200" dirty="0" smtClean="0"/>
            <a:t>LANDI Agro Buchsi</a:t>
          </a:r>
          <a:endParaRPr lang="de-CH" sz="1100" kern="1200" dirty="0"/>
        </a:p>
      </dsp:txBody>
      <dsp:txXfrm>
        <a:off x="400986" y="2845743"/>
        <a:ext cx="1738445" cy="502548"/>
      </dsp:txXfrm>
    </dsp:sp>
    <dsp:sp modelId="{8F5CE2C9-3F85-46CE-8A87-DC67125AA37D}">
      <dsp:nvSpPr>
        <dsp:cNvPr id="0" name=""/>
        <dsp:cNvSpPr/>
      </dsp:nvSpPr>
      <dsp:spPr>
        <a:xfrm>
          <a:off x="400986" y="3559362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smtClean="0"/>
            <a:t>Hanspeter Bieri</a:t>
          </a:r>
          <a:r>
            <a:rPr lang="de-CH" sz="1100" kern="1200" dirty="0" smtClean="0"/>
            <a:t/>
          </a:r>
          <a:br>
            <a:rPr lang="de-CH" sz="1100" kern="1200" dirty="0" smtClean="0"/>
          </a:br>
          <a:r>
            <a:rPr lang="de-CH" sz="1100" kern="1200" dirty="0" smtClean="0"/>
            <a:t>Getreidecenter Subingen</a:t>
          </a:r>
        </a:p>
      </dsp:txBody>
      <dsp:txXfrm>
        <a:off x="400986" y="3559362"/>
        <a:ext cx="1738445" cy="502548"/>
      </dsp:txXfrm>
    </dsp:sp>
    <dsp:sp modelId="{A0C0DB89-E092-4761-BD5D-37E750A03B8C}">
      <dsp:nvSpPr>
        <dsp:cNvPr id="0" name=""/>
        <dsp:cNvSpPr/>
      </dsp:nvSpPr>
      <dsp:spPr>
        <a:xfrm>
          <a:off x="400986" y="4272981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Stefan Sommer</a:t>
          </a:r>
          <a:br>
            <a:rPr lang="de-CH" sz="1100" kern="1200" dirty="0" smtClean="0"/>
          </a:br>
          <a:r>
            <a:rPr lang="de-CH" sz="1100" kern="1200" dirty="0" smtClean="0"/>
            <a:t>Getreidecenter Buchsi</a:t>
          </a:r>
        </a:p>
      </dsp:txBody>
      <dsp:txXfrm>
        <a:off x="400986" y="4272981"/>
        <a:ext cx="1738445" cy="502548"/>
      </dsp:txXfrm>
    </dsp:sp>
    <dsp:sp modelId="{827676F5-42D1-4E2F-91AA-2AA23733E9F2}">
      <dsp:nvSpPr>
        <dsp:cNvPr id="0" name=""/>
        <dsp:cNvSpPr/>
      </dsp:nvSpPr>
      <dsp:spPr>
        <a:xfrm>
          <a:off x="400986" y="4986600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Fritz Schär</a:t>
          </a:r>
          <a:br>
            <a:rPr lang="de-CH" sz="1100" kern="1200" dirty="0" smtClean="0"/>
          </a:br>
          <a:r>
            <a:rPr lang="de-CH" sz="1100" kern="1200" dirty="0" smtClean="0"/>
            <a:t>Kartoffelcenter</a:t>
          </a:r>
        </a:p>
      </dsp:txBody>
      <dsp:txXfrm>
        <a:off x="400986" y="4986600"/>
        <a:ext cx="1738445" cy="502548"/>
      </dsp:txXfrm>
    </dsp:sp>
    <dsp:sp modelId="{A3D9E8E3-9F12-47F3-9FB4-8C84B83B1F8D}">
      <dsp:nvSpPr>
        <dsp:cNvPr id="0" name=""/>
        <dsp:cNvSpPr/>
      </dsp:nvSpPr>
      <dsp:spPr>
        <a:xfrm>
          <a:off x="400986" y="5700219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Peter Leu</a:t>
          </a:r>
          <a:br>
            <a:rPr lang="de-CH" sz="1100" kern="1200" dirty="0" smtClean="0"/>
          </a:br>
          <a:r>
            <a:rPr lang="de-CH" sz="1100" kern="1200" dirty="0" smtClean="0"/>
            <a:t>Abpackbetrieb Heu&amp;Stroh</a:t>
          </a:r>
        </a:p>
      </dsp:txBody>
      <dsp:txXfrm>
        <a:off x="400986" y="5700219"/>
        <a:ext cx="1738445" cy="502548"/>
      </dsp:txXfrm>
    </dsp:sp>
    <dsp:sp modelId="{94C43506-BB18-4952-AEA5-63BB0B80D16F}">
      <dsp:nvSpPr>
        <dsp:cNvPr id="0" name=""/>
        <dsp:cNvSpPr/>
      </dsp:nvSpPr>
      <dsp:spPr>
        <a:xfrm>
          <a:off x="2052742" y="1325644"/>
          <a:ext cx="1671355" cy="573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Michael Schlatter</a:t>
          </a:r>
          <a:br>
            <a:rPr lang="de-CH" sz="1100" kern="1200" dirty="0" smtClean="0"/>
          </a:br>
          <a:r>
            <a:rPr lang="de-CH" sz="1100" kern="1200" dirty="0" smtClean="0"/>
            <a:t>Leiter Detailhandel / Vorsitz GL</a:t>
          </a:r>
          <a:endParaRPr lang="de-CH" sz="1100" kern="1200" dirty="0"/>
        </a:p>
      </dsp:txBody>
      <dsp:txXfrm>
        <a:off x="2052742" y="1325644"/>
        <a:ext cx="1671355" cy="573774"/>
      </dsp:txXfrm>
    </dsp:sp>
    <dsp:sp modelId="{A95E9917-3E5B-4E42-8126-B13F1AE3AB20}">
      <dsp:nvSpPr>
        <dsp:cNvPr id="0" name=""/>
        <dsp:cNvSpPr/>
      </dsp:nvSpPr>
      <dsp:spPr>
        <a:xfrm>
          <a:off x="2304258" y="2880318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Sandra Graber</a:t>
          </a:r>
          <a:br>
            <a:rPr lang="de-CH" sz="1100" kern="1200" dirty="0" smtClean="0"/>
          </a:br>
          <a:r>
            <a:rPr lang="de-CH" sz="1100" kern="1200" dirty="0" smtClean="0"/>
            <a:t>LANDI-Laden Buchsi</a:t>
          </a:r>
        </a:p>
      </dsp:txBody>
      <dsp:txXfrm>
        <a:off x="2304258" y="2880318"/>
        <a:ext cx="1738445" cy="502548"/>
      </dsp:txXfrm>
    </dsp:sp>
    <dsp:sp modelId="{490EBCA2-C155-4661-8CB5-4CFFE1508B7B}">
      <dsp:nvSpPr>
        <dsp:cNvPr id="0" name=""/>
        <dsp:cNvSpPr/>
      </dsp:nvSpPr>
      <dsp:spPr>
        <a:xfrm>
          <a:off x="2304258" y="2137682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Fabio Scheidegger</a:t>
          </a:r>
          <a:br>
            <a:rPr lang="de-CH" sz="1100" kern="1200" dirty="0" smtClean="0"/>
          </a:br>
          <a:r>
            <a:rPr lang="de-CH" sz="1100" kern="1200" dirty="0" smtClean="0"/>
            <a:t>LANDI-Laden Subingen</a:t>
          </a:r>
        </a:p>
      </dsp:txBody>
      <dsp:txXfrm>
        <a:off x="2304258" y="2137682"/>
        <a:ext cx="1738445" cy="502548"/>
      </dsp:txXfrm>
    </dsp:sp>
    <dsp:sp modelId="{77F545E2-D042-4B27-A475-447CFEBA025B}">
      <dsp:nvSpPr>
        <dsp:cNvPr id="0" name=""/>
        <dsp:cNvSpPr/>
      </dsp:nvSpPr>
      <dsp:spPr>
        <a:xfrm>
          <a:off x="2304258" y="3600400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Marzena Wagner</a:t>
          </a:r>
          <a:br>
            <a:rPr lang="de-CH" sz="1100" kern="1200" dirty="0" smtClean="0"/>
          </a:br>
          <a:r>
            <a:rPr lang="de-CH" sz="1100" kern="1200" dirty="0" smtClean="0"/>
            <a:t>TopShop Buchsi</a:t>
          </a:r>
        </a:p>
      </dsp:txBody>
      <dsp:txXfrm>
        <a:off x="2304258" y="3600400"/>
        <a:ext cx="1738445" cy="502548"/>
      </dsp:txXfrm>
    </dsp:sp>
    <dsp:sp modelId="{B7EC8E9F-6BC6-4F9F-81CD-9C4A8A22D075}">
      <dsp:nvSpPr>
        <dsp:cNvPr id="0" name=""/>
        <dsp:cNvSpPr/>
      </dsp:nvSpPr>
      <dsp:spPr>
        <a:xfrm>
          <a:off x="3900553" y="1322644"/>
          <a:ext cx="2383286" cy="586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CH" sz="1100" kern="1200" dirty="0" smtClean="0"/>
            <a:t>Manuela Heimberg</a:t>
          </a:r>
          <a:br>
            <a:rPr lang="de-CH" sz="1100" kern="1200" dirty="0" smtClean="0"/>
          </a:br>
          <a:r>
            <a:rPr lang="de-CH" sz="1100" kern="1200" dirty="0" smtClean="0"/>
            <a:t>Leiterin Energie / </a:t>
          </a:r>
          <a:r>
            <a:rPr lang="de-CH" sz="1100" kern="1200" dirty="0" err="1" smtClean="0"/>
            <a:t>Stv</a:t>
          </a:r>
          <a:r>
            <a:rPr lang="de-CH" sz="1100" kern="1200" dirty="0" smtClean="0"/>
            <a:t>. Vorsitz GL 50 %</a:t>
          </a:r>
        </a:p>
      </dsp:txBody>
      <dsp:txXfrm>
        <a:off x="3900553" y="1322644"/>
        <a:ext cx="2383286" cy="586469"/>
      </dsp:txXfrm>
    </dsp:sp>
    <dsp:sp modelId="{BEFED9FE-5A18-4E4A-8238-DCB9558FA5DD}">
      <dsp:nvSpPr>
        <dsp:cNvPr id="0" name=""/>
        <dsp:cNvSpPr/>
      </dsp:nvSpPr>
      <dsp:spPr>
        <a:xfrm>
          <a:off x="4410911" y="2123184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Manuela Heimberg</a:t>
          </a:r>
          <a:br>
            <a:rPr lang="de-CH" sz="1100" kern="1200" dirty="0" smtClean="0"/>
          </a:br>
          <a:r>
            <a:rPr lang="de-CH" sz="1100" kern="1200" dirty="0" smtClean="0"/>
            <a:t>AGROLA Tankstellen</a:t>
          </a:r>
        </a:p>
      </dsp:txBody>
      <dsp:txXfrm>
        <a:off x="4410911" y="2123184"/>
        <a:ext cx="1738445" cy="502548"/>
      </dsp:txXfrm>
    </dsp:sp>
    <dsp:sp modelId="{B7ACB681-3118-4E8C-990E-C1C3AC68832E}">
      <dsp:nvSpPr>
        <dsp:cNvPr id="0" name=""/>
        <dsp:cNvSpPr/>
      </dsp:nvSpPr>
      <dsp:spPr>
        <a:xfrm>
          <a:off x="4410911" y="2836803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Manuela Heimberg</a:t>
          </a:r>
          <a:br>
            <a:rPr lang="de-CH" sz="1100" kern="1200" dirty="0" smtClean="0"/>
          </a:br>
          <a:r>
            <a:rPr lang="de-CH" sz="1100" kern="1200" dirty="0" smtClean="0"/>
            <a:t>AGROLA Kundentank</a:t>
          </a:r>
        </a:p>
      </dsp:txBody>
      <dsp:txXfrm>
        <a:off x="4410911" y="2836803"/>
        <a:ext cx="1738445" cy="502548"/>
      </dsp:txXfrm>
    </dsp:sp>
    <dsp:sp modelId="{C487169B-816D-4A6B-9931-D6F376AFD550}">
      <dsp:nvSpPr>
        <dsp:cNvPr id="0" name=""/>
        <dsp:cNvSpPr/>
      </dsp:nvSpPr>
      <dsp:spPr>
        <a:xfrm>
          <a:off x="4410911" y="3550422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Thomas Schmid</a:t>
          </a:r>
          <a:br>
            <a:rPr lang="de-CH" sz="1100" kern="1200" dirty="0" smtClean="0"/>
          </a:br>
          <a:r>
            <a:rPr lang="de-CH" sz="1100" kern="1200" dirty="0" smtClean="0"/>
            <a:t>AGROLA Waschanlagen</a:t>
          </a:r>
        </a:p>
      </dsp:txBody>
      <dsp:txXfrm>
        <a:off x="4410911" y="3550422"/>
        <a:ext cx="1738445" cy="502548"/>
      </dsp:txXfrm>
    </dsp:sp>
    <dsp:sp modelId="{8107893A-BF6B-409F-9F64-1F70849DD680}">
      <dsp:nvSpPr>
        <dsp:cNvPr id="0" name=""/>
        <dsp:cNvSpPr/>
      </dsp:nvSpPr>
      <dsp:spPr>
        <a:xfrm>
          <a:off x="4410911" y="4264040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Manuela Heimberg</a:t>
          </a:r>
          <a:br>
            <a:rPr lang="de-CH" sz="1100" kern="1200" dirty="0" smtClean="0"/>
          </a:br>
          <a:r>
            <a:rPr lang="de-CH" sz="1100" kern="1200" dirty="0" smtClean="0"/>
            <a:t>Photovoltaik</a:t>
          </a:r>
        </a:p>
      </dsp:txBody>
      <dsp:txXfrm>
        <a:off x="4410911" y="4264040"/>
        <a:ext cx="1738445" cy="502548"/>
      </dsp:txXfrm>
    </dsp:sp>
    <dsp:sp modelId="{E16E515A-5F41-40F2-855B-E1FC872C33DF}">
      <dsp:nvSpPr>
        <dsp:cNvPr id="0" name=""/>
        <dsp:cNvSpPr/>
      </dsp:nvSpPr>
      <dsp:spPr>
        <a:xfrm>
          <a:off x="6317077" y="1325644"/>
          <a:ext cx="2247155" cy="5864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Marianne Neuenschwander</a:t>
          </a:r>
          <a:br>
            <a:rPr lang="de-CH" sz="1100" kern="1200" dirty="0" smtClean="0"/>
          </a:br>
          <a:r>
            <a:rPr lang="de-CH" sz="1100" kern="1200" dirty="0" smtClean="0"/>
            <a:t>RWC-Dienste / </a:t>
          </a:r>
          <a:r>
            <a:rPr lang="de-CH" sz="1100" kern="1200" dirty="0" err="1" smtClean="0"/>
            <a:t>Stv</a:t>
          </a:r>
          <a:r>
            <a:rPr lang="de-CH" sz="1100" kern="1200" dirty="0" smtClean="0"/>
            <a:t> Vorsitz </a:t>
          </a:r>
          <a:r>
            <a:rPr lang="de-CH" sz="1100" kern="1200" smtClean="0"/>
            <a:t>GL 40 </a:t>
          </a:r>
          <a:r>
            <a:rPr lang="de-CH" sz="1100" kern="1200" dirty="0" smtClean="0"/>
            <a:t>%</a:t>
          </a:r>
          <a:endParaRPr lang="de-CH" sz="1100" kern="1200" dirty="0"/>
        </a:p>
      </dsp:txBody>
      <dsp:txXfrm>
        <a:off x="6317077" y="1325644"/>
        <a:ext cx="2247155" cy="586469"/>
      </dsp:txXfrm>
    </dsp:sp>
    <dsp:sp modelId="{6C6C4D7F-583C-4D6E-B042-177ED843E121}">
      <dsp:nvSpPr>
        <dsp:cNvPr id="0" name=""/>
        <dsp:cNvSpPr/>
      </dsp:nvSpPr>
      <dsp:spPr>
        <a:xfrm>
          <a:off x="6862483" y="2123184"/>
          <a:ext cx="1738445" cy="6110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Nicole Schwarz / Niffenegger Janine / Petra Leuenberger</a:t>
          </a:r>
          <a:br>
            <a:rPr lang="de-CH" sz="1100" kern="1200" dirty="0" smtClean="0"/>
          </a:br>
          <a:r>
            <a:rPr lang="de-CH" sz="1100" kern="1200" dirty="0" smtClean="0"/>
            <a:t>Administration</a:t>
          </a:r>
        </a:p>
      </dsp:txBody>
      <dsp:txXfrm>
        <a:off x="6862483" y="2123184"/>
        <a:ext cx="1738445" cy="611003"/>
      </dsp:txXfrm>
    </dsp:sp>
    <dsp:sp modelId="{8D952FE7-777C-4CAD-A329-55AD3963C3DB}">
      <dsp:nvSpPr>
        <dsp:cNvPr id="0" name=""/>
        <dsp:cNvSpPr/>
      </dsp:nvSpPr>
      <dsp:spPr>
        <a:xfrm>
          <a:off x="6845919" y="2804077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Marianne </a:t>
          </a:r>
          <a:r>
            <a:rPr lang="de-CH" sz="1100" kern="1200" dirty="0" err="1" smtClean="0"/>
            <a:t>Neuenschwander</a:t>
          </a:r>
          <a:r>
            <a:rPr lang="de-CH" sz="1100" kern="1200" dirty="0" smtClean="0"/>
            <a:t/>
          </a:r>
          <a:br>
            <a:rPr lang="de-CH" sz="1100" kern="1200" dirty="0" smtClean="0"/>
          </a:br>
          <a:r>
            <a:rPr lang="de-CH" sz="1100" kern="1200" dirty="0" smtClean="0"/>
            <a:t>Rechnungswesen</a:t>
          </a:r>
          <a:endParaRPr lang="de-CH" sz="1100" kern="1200" dirty="0"/>
        </a:p>
      </dsp:txBody>
      <dsp:txXfrm>
        <a:off x="6845919" y="2804077"/>
        <a:ext cx="1738445" cy="502548"/>
      </dsp:txXfrm>
    </dsp:sp>
    <dsp:sp modelId="{7770E05D-2D50-408A-938D-4AFC2BB458C4}">
      <dsp:nvSpPr>
        <dsp:cNvPr id="0" name=""/>
        <dsp:cNvSpPr/>
      </dsp:nvSpPr>
      <dsp:spPr>
        <a:xfrm>
          <a:off x="6840763" y="3380143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Michael Schlatter</a:t>
          </a:r>
          <a:br>
            <a:rPr lang="de-CH" sz="1100" kern="1200" dirty="0" smtClean="0"/>
          </a:br>
          <a:r>
            <a:rPr lang="de-CH" sz="1100" kern="1200" dirty="0" smtClean="0"/>
            <a:t>Personal</a:t>
          </a:r>
        </a:p>
      </dsp:txBody>
      <dsp:txXfrm>
        <a:off x="6840763" y="3380143"/>
        <a:ext cx="1738445" cy="502548"/>
      </dsp:txXfrm>
    </dsp:sp>
    <dsp:sp modelId="{74252286-14BC-4767-BF8A-5638A440F5E9}">
      <dsp:nvSpPr>
        <dsp:cNvPr id="0" name=""/>
        <dsp:cNvSpPr/>
      </dsp:nvSpPr>
      <dsp:spPr>
        <a:xfrm>
          <a:off x="6845919" y="3956204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Marianne Neuenschwander</a:t>
          </a:r>
          <a:br>
            <a:rPr lang="de-CH" sz="1100" kern="1200" dirty="0" smtClean="0"/>
          </a:br>
          <a:r>
            <a:rPr lang="de-CH" sz="1100" kern="1200" dirty="0" smtClean="0"/>
            <a:t>Informatik</a:t>
          </a:r>
        </a:p>
      </dsp:txBody>
      <dsp:txXfrm>
        <a:off x="6845919" y="3956204"/>
        <a:ext cx="1738445" cy="502548"/>
      </dsp:txXfrm>
    </dsp:sp>
    <dsp:sp modelId="{D3359679-56AE-4C16-B7FC-5AB94E4F7F49}">
      <dsp:nvSpPr>
        <dsp:cNvPr id="0" name=""/>
        <dsp:cNvSpPr/>
      </dsp:nvSpPr>
      <dsp:spPr>
        <a:xfrm>
          <a:off x="6849487" y="5108332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Michael Schlatter</a:t>
          </a:r>
          <a:br>
            <a:rPr lang="de-CH" sz="1100" kern="1200" dirty="0" smtClean="0"/>
          </a:br>
          <a:r>
            <a:rPr lang="de-CH" sz="1100" kern="1200" dirty="0" smtClean="0"/>
            <a:t>Immobilien</a:t>
          </a:r>
        </a:p>
      </dsp:txBody>
      <dsp:txXfrm>
        <a:off x="6849487" y="5108332"/>
        <a:ext cx="1738445" cy="502548"/>
      </dsp:txXfrm>
    </dsp:sp>
    <dsp:sp modelId="{613D9658-A0EB-47D4-9B06-86DDB3472D13}">
      <dsp:nvSpPr>
        <dsp:cNvPr id="0" name=""/>
        <dsp:cNvSpPr/>
      </dsp:nvSpPr>
      <dsp:spPr>
        <a:xfrm>
          <a:off x="6840757" y="4536502"/>
          <a:ext cx="1738445" cy="5025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100" kern="1200" dirty="0" smtClean="0"/>
            <a:t>Michael Schlatter</a:t>
          </a:r>
          <a:r>
            <a:rPr lang="de-CH" sz="1700" kern="1200" dirty="0" smtClean="0"/>
            <a:t/>
          </a:r>
          <a:br>
            <a:rPr lang="de-CH" sz="1700" kern="1200" dirty="0" smtClean="0"/>
          </a:br>
          <a:r>
            <a:rPr lang="de-CH" sz="1100" kern="1200" dirty="0" smtClean="0"/>
            <a:t>Nachhaltigkeit</a:t>
          </a:r>
        </a:p>
      </dsp:txBody>
      <dsp:txXfrm>
        <a:off x="6840757" y="4536502"/>
        <a:ext cx="1738445" cy="5025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E252-9996-491D-A940-181919C1A47F}" type="datetimeFigureOut">
              <a:rPr lang="de-CH" smtClean="0"/>
              <a:t>25.10.2024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71F4-5A1D-485B-8D6E-23EF89CC6F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6804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E252-9996-491D-A940-181919C1A47F}" type="datetimeFigureOut">
              <a:rPr lang="de-CH" smtClean="0"/>
              <a:t>25.10.2024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71F4-5A1D-485B-8D6E-23EF89CC6F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8922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E252-9996-491D-A940-181919C1A47F}" type="datetimeFigureOut">
              <a:rPr lang="de-CH" smtClean="0"/>
              <a:t>25.10.2024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71F4-5A1D-485B-8D6E-23EF89CC6F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68658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E252-9996-491D-A940-181919C1A47F}" type="datetimeFigureOut">
              <a:rPr lang="de-CH" smtClean="0"/>
              <a:t>25.10.2024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71F4-5A1D-485B-8D6E-23EF89CC6F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3743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E252-9996-491D-A940-181919C1A47F}" type="datetimeFigureOut">
              <a:rPr lang="de-CH" smtClean="0"/>
              <a:t>25.10.2024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71F4-5A1D-485B-8D6E-23EF89CC6F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5934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E252-9996-491D-A940-181919C1A47F}" type="datetimeFigureOut">
              <a:rPr lang="de-CH" smtClean="0"/>
              <a:t>25.10.2024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71F4-5A1D-485B-8D6E-23EF89CC6F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565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E252-9996-491D-A940-181919C1A47F}" type="datetimeFigureOut">
              <a:rPr lang="de-CH" smtClean="0"/>
              <a:t>25.10.2024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71F4-5A1D-485B-8D6E-23EF89CC6F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7674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E252-9996-491D-A940-181919C1A47F}" type="datetimeFigureOut">
              <a:rPr lang="de-CH" smtClean="0"/>
              <a:t>25.10.2024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71F4-5A1D-485B-8D6E-23EF89CC6F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3147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E252-9996-491D-A940-181919C1A47F}" type="datetimeFigureOut">
              <a:rPr lang="de-CH" smtClean="0"/>
              <a:t>25.10.2024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71F4-5A1D-485B-8D6E-23EF89CC6F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53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E252-9996-491D-A940-181919C1A47F}" type="datetimeFigureOut">
              <a:rPr lang="de-CH" smtClean="0"/>
              <a:t>25.10.2024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71F4-5A1D-485B-8D6E-23EF89CC6F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1131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6E252-9996-491D-A940-181919C1A47F}" type="datetimeFigureOut">
              <a:rPr lang="de-CH" smtClean="0"/>
              <a:t>25.10.2024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371F4-5A1D-485B-8D6E-23EF89CC6F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5157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6E252-9996-491D-A940-181919C1A47F}" type="datetimeFigureOut">
              <a:rPr lang="de-CH" smtClean="0"/>
              <a:t>25.10.2024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371F4-5A1D-485B-8D6E-23EF89CC6F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62869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306246106"/>
              </p:ext>
            </p:extLst>
          </p:nvPr>
        </p:nvGraphicFramePr>
        <p:xfrm>
          <a:off x="179512" y="332656"/>
          <a:ext cx="871296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hteckige Legende 1"/>
          <p:cNvSpPr/>
          <p:nvPr/>
        </p:nvSpPr>
        <p:spPr>
          <a:xfrm>
            <a:off x="209228" y="1340768"/>
            <a:ext cx="8621933" cy="931682"/>
          </a:xfrm>
          <a:custGeom>
            <a:avLst/>
            <a:gdLst>
              <a:gd name="connsiteX0" fmla="*/ 0 w 7848872"/>
              <a:gd name="connsiteY0" fmla="*/ 0 h 720080"/>
              <a:gd name="connsiteX1" fmla="*/ 4578509 w 7848872"/>
              <a:gd name="connsiteY1" fmla="*/ 0 h 720080"/>
              <a:gd name="connsiteX2" fmla="*/ 7990858 w 7848872"/>
              <a:gd name="connsiteY2" fmla="*/ -498763 h 720080"/>
              <a:gd name="connsiteX3" fmla="*/ 6540727 w 7848872"/>
              <a:gd name="connsiteY3" fmla="*/ 0 h 720080"/>
              <a:gd name="connsiteX4" fmla="*/ 7848872 w 7848872"/>
              <a:gd name="connsiteY4" fmla="*/ 0 h 720080"/>
              <a:gd name="connsiteX5" fmla="*/ 7848872 w 7848872"/>
              <a:gd name="connsiteY5" fmla="*/ 120013 h 720080"/>
              <a:gd name="connsiteX6" fmla="*/ 7848872 w 7848872"/>
              <a:gd name="connsiteY6" fmla="*/ 120013 h 720080"/>
              <a:gd name="connsiteX7" fmla="*/ 7848872 w 7848872"/>
              <a:gd name="connsiteY7" fmla="*/ 300033 h 720080"/>
              <a:gd name="connsiteX8" fmla="*/ 7848872 w 7848872"/>
              <a:gd name="connsiteY8" fmla="*/ 720080 h 720080"/>
              <a:gd name="connsiteX9" fmla="*/ 6540727 w 7848872"/>
              <a:gd name="connsiteY9" fmla="*/ 720080 h 720080"/>
              <a:gd name="connsiteX10" fmla="*/ 4578509 w 7848872"/>
              <a:gd name="connsiteY10" fmla="*/ 720080 h 720080"/>
              <a:gd name="connsiteX11" fmla="*/ 4578509 w 7848872"/>
              <a:gd name="connsiteY11" fmla="*/ 720080 h 720080"/>
              <a:gd name="connsiteX12" fmla="*/ 0 w 7848872"/>
              <a:gd name="connsiteY12" fmla="*/ 720080 h 720080"/>
              <a:gd name="connsiteX13" fmla="*/ 0 w 7848872"/>
              <a:gd name="connsiteY13" fmla="*/ 300033 h 720080"/>
              <a:gd name="connsiteX14" fmla="*/ 0 w 7848872"/>
              <a:gd name="connsiteY14" fmla="*/ 120013 h 720080"/>
              <a:gd name="connsiteX15" fmla="*/ 0 w 7848872"/>
              <a:gd name="connsiteY15" fmla="*/ 120013 h 720080"/>
              <a:gd name="connsiteX16" fmla="*/ 0 w 7848872"/>
              <a:gd name="connsiteY16" fmla="*/ 0 h 720080"/>
              <a:gd name="connsiteX0" fmla="*/ 0 w 7990858"/>
              <a:gd name="connsiteY0" fmla="*/ 498763 h 1218843"/>
              <a:gd name="connsiteX1" fmla="*/ 4578509 w 7990858"/>
              <a:gd name="connsiteY1" fmla="*/ 498763 h 1218843"/>
              <a:gd name="connsiteX2" fmla="*/ 7990858 w 7990858"/>
              <a:gd name="connsiteY2" fmla="*/ 0 h 1218843"/>
              <a:gd name="connsiteX3" fmla="*/ 7670280 w 7990858"/>
              <a:gd name="connsiteY3" fmla="*/ 507728 h 1218843"/>
              <a:gd name="connsiteX4" fmla="*/ 7848872 w 7990858"/>
              <a:gd name="connsiteY4" fmla="*/ 498763 h 1218843"/>
              <a:gd name="connsiteX5" fmla="*/ 7848872 w 7990858"/>
              <a:gd name="connsiteY5" fmla="*/ 618776 h 1218843"/>
              <a:gd name="connsiteX6" fmla="*/ 7848872 w 7990858"/>
              <a:gd name="connsiteY6" fmla="*/ 618776 h 1218843"/>
              <a:gd name="connsiteX7" fmla="*/ 7848872 w 7990858"/>
              <a:gd name="connsiteY7" fmla="*/ 798796 h 1218843"/>
              <a:gd name="connsiteX8" fmla="*/ 7848872 w 7990858"/>
              <a:gd name="connsiteY8" fmla="*/ 1218843 h 1218843"/>
              <a:gd name="connsiteX9" fmla="*/ 6540727 w 7990858"/>
              <a:gd name="connsiteY9" fmla="*/ 1218843 h 1218843"/>
              <a:gd name="connsiteX10" fmla="*/ 4578509 w 7990858"/>
              <a:gd name="connsiteY10" fmla="*/ 1218843 h 1218843"/>
              <a:gd name="connsiteX11" fmla="*/ 4578509 w 7990858"/>
              <a:gd name="connsiteY11" fmla="*/ 1218843 h 1218843"/>
              <a:gd name="connsiteX12" fmla="*/ 0 w 7990858"/>
              <a:gd name="connsiteY12" fmla="*/ 1218843 h 1218843"/>
              <a:gd name="connsiteX13" fmla="*/ 0 w 7990858"/>
              <a:gd name="connsiteY13" fmla="*/ 798796 h 1218843"/>
              <a:gd name="connsiteX14" fmla="*/ 0 w 7990858"/>
              <a:gd name="connsiteY14" fmla="*/ 618776 h 1218843"/>
              <a:gd name="connsiteX15" fmla="*/ 0 w 7990858"/>
              <a:gd name="connsiteY15" fmla="*/ 618776 h 1218843"/>
              <a:gd name="connsiteX16" fmla="*/ 0 w 7990858"/>
              <a:gd name="connsiteY16" fmla="*/ 498763 h 1218843"/>
              <a:gd name="connsiteX0" fmla="*/ 0 w 7990858"/>
              <a:gd name="connsiteY0" fmla="*/ 498763 h 1218843"/>
              <a:gd name="connsiteX1" fmla="*/ 7608580 w 7990858"/>
              <a:gd name="connsiteY1" fmla="*/ 507728 h 1218843"/>
              <a:gd name="connsiteX2" fmla="*/ 7990858 w 7990858"/>
              <a:gd name="connsiteY2" fmla="*/ 0 h 1218843"/>
              <a:gd name="connsiteX3" fmla="*/ 7670280 w 7990858"/>
              <a:gd name="connsiteY3" fmla="*/ 507728 h 1218843"/>
              <a:gd name="connsiteX4" fmla="*/ 7848872 w 7990858"/>
              <a:gd name="connsiteY4" fmla="*/ 498763 h 1218843"/>
              <a:gd name="connsiteX5" fmla="*/ 7848872 w 7990858"/>
              <a:gd name="connsiteY5" fmla="*/ 618776 h 1218843"/>
              <a:gd name="connsiteX6" fmla="*/ 7848872 w 7990858"/>
              <a:gd name="connsiteY6" fmla="*/ 618776 h 1218843"/>
              <a:gd name="connsiteX7" fmla="*/ 7848872 w 7990858"/>
              <a:gd name="connsiteY7" fmla="*/ 798796 h 1218843"/>
              <a:gd name="connsiteX8" fmla="*/ 7848872 w 7990858"/>
              <a:gd name="connsiteY8" fmla="*/ 1218843 h 1218843"/>
              <a:gd name="connsiteX9" fmla="*/ 6540727 w 7990858"/>
              <a:gd name="connsiteY9" fmla="*/ 1218843 h 1218843"/>
              <a:gd name="connsiteX10" fmla="*/ 4578509 w 7990858"/>
              <a:gd name="connsiteY10" fmla="*/ 1218843 h 1218843"/>
              <a:gd name="connsiteX11" fmla="*/ 4578509 w 7990858"/>
              <a:gd name="connsiteY11" fmla="*/ 1218843 h 1218843"/>
              <a:gd name="connsiteX12" fmla="*/ 0 w 7990858"/>
              <a:gd name="connsiteY12" fmla="*/ 1218843 h 1218843"/>
              <a:gd name="connsiteX13" fmla="*/ 0 w 7990858"/>
              <a:gd name="connsiteY13" fmla="*/ 798796 h 1218843"/>
              <a:gd name="connsiteX14" fmla="*/ 0 w 7990858"/>
              <a:gd name="connsiteY14" fmla="*/ 618776 h 1218843"/>
              <a:gd name="connsiteX15" fmla="*/ 0 w 7990858"/>
              <a:gd name="connsiteY15" fmla="*/ 618776 h 1218843"/>
              <a:gd name="connsiteX16" fmla="*/ 0 w 7990858"/>
              <a:gd name="connsiteY16" fmla="*/ 498763 h 1218843"/>
              <a:gd name="connsiteX0" fmla="*/ 0 w 7848872"/>
              <a:gd name="connsiteY0" fmla="*/ 283610 h 1003690"/>
              <a:gd name="connsiteX1" fmla="*/ 7608580 w 7848872"/>
              <a:gd name="connsiteY1" fmla="*/ 292575 h 1003690"/>
              <a:gd name="connsiteX2" fmla="*/ 7838458 w 7848872"/>
              <a:gd name="connsiteY2" fmla="*/ 0 h 1003690"/>
              <a:gd name="connsiteX3" fmla="*/ 7670280 w 7848872"/>
              <a:gd name="connsiteY3" fmla="*/ 292575 h 1003690"/>
              <a:gd name="connsiteX4" fmla="*/ 7848872 w 7848872"/>
              <a:gd name="connsiteY4" fmla="*/ 283610 h 1003690"/>
              <a:gd name="connsiteX5" fmla="*/ 7848872 w 7848872"/>
              <a:gd name="connsiteY5" fmla="*/ 403623 h 1003690"/>
              <a:gd name="connsiteX6" fmla="*/ 7848872 w 7848872"/>
              <a:gd name="connsiteY6" fmla="*/ 403623 h 1003690"/>
              <a:gd name="connsiteX7" fmla="*/ 7848872 w 7848872"/>
              <a:gd name="connsiteY7" fmla="*/ 583643 h 1003690"/>
              <a:gd name="connsiteX8" fmla="*/ 7848872 w 7848872"/>
              <a:gd name="connsiteY8" fmla="*/ 1003690 h 1003690"/>
              <a:gd name="connsiteX9" fmla="*/ 6540727 w 7848872"/>
              <a:gd name="connsiteY9" fmla="*/ 1003690 h 1003690"/>
              <a:gd name="connsiteX10" fmla="*/ 4578509 w 7848872"/>
              <a:gd name="connsiteY10" fmla="*/ 1003690 h 1003690"/>
              <a:gd name="connsiteX11" fmla="*/ 4578509 w 7848872"/>
              <a:gd name="connsiteY11" fmla="*/ 1003690 h 1003690"/>
              <a:gd name="connsiteX12" fmla="*/ 0 w 7848872"/>
              <a:gd name="connsiteY12" fmla="*/ 1003690 h 1003690"/>
              <a:gd name="connsiteX13" fmla="*/ 0 w 7848872"/>
              <a:gd name="connsiteY13" fmla="*/ 583643 h 1003690"/>
              <a:gd name="connsiteX14" fmla="*/ 0 w 7848872"/>
              <a:gd name="connsiteY14" fmla="*/ 403623 h 1003690"/>
              <a:gd name="connsiteX15" fmla="*/ 0 w 7848872"/>
              <a:gd name="connsiteY15" fmla="*/ 403623 h 1003690"/>
              <a:gd name="connsiteX16" fmla="*/ 0 w 7848872"/>
              <a:gd name="connsiteY16" fmla="*/ 283610 h 1003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848872" h="1003690">
                <a:moveTo>
                  <a:pt x="0" y="283610"/>
                </a:moveTo>
                <a:lnTo>
                  <a:pt x="7608580" y="292575"/>
                </a:lnTo>
                <a:lnTo>
                  <a:pt x="7838458" y="0"/>
                </a:lnTo>
                <a:lnTo>
                  <a:pt x="7670280" y="292575"/>
                </a:lnTo>
                <a:lnTo>
                  <a:pt x="7848872" y="283610"/>
                </a:lnTo>
                <a:lnTo>
                  <a:pt x="7848872" y="403623"/>
                </a:lnTo>
                <a:lnTo>
                  <a:pt x="7848872" y="403623"/>
                </a:lnTo>
                <a:lnTo>
                  <a:pt x="7848872" y="583643"/>
                </a:lnTo>
                <a:lnTo>
                  <a:pt x="7848872" y="1003690"/>
                </a:lnTo>
                <a:lnTo>
                  <a:pt x="6540727" y="1003690"/>
                </a:lnTo>
                <a:lnTo>
                  <a:pt x="4578509" y="1003690"/>
                </a:lnTo>
                <a:lnTo>
                  <a:pt x="4578509" y="1003690"/>
                </a:lnTo>
                <a:lnTo>
                  <a:pt x="0" y="1003690"/>
                </a:lnTo>
                <a:lnTo>
                  <a:pt x="0" y="583643"/>
                </a:lnTo>
                <a:lnTo>
                  <a:pt x="0" y="403623"/>
                </a:lnTo>
                <a:lnTo>
                  <a:pt x="0" y="403623"/>
                </a:lnTo>
                <a:lnTo>
                  <a:pt x="0" y="283610"/>
                </a:lnTo>
                <a:close/>
              </a:path>
            </a:pathLst>
          </a:custGeom>
          <a:noFill/>
          <a:ln cap="sq">
            <a:solidFill>
              <a:schemeClr val="accent6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" name="Textfeld 2"/>
          <p:cNvSpPr txBox="1"/>
          <p:nvPr/>
        </p:nvSpPr>
        <p:spPr>
          <a:xfrm>
            <a:off x="7740352" y="887251"/>
            <a:ext cx="1475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 smtClean="0">
                <a:solidFill>
                  <a:schemeClr val="accent6">
                    <a:lumMod val="75000"/>
                  </a:schemeClr>
                </a:solidFill>
              </a:rPr>
              <a:t>Geschäftsleitung</a:t>
            </a:r>
            <a:endParaRPr lang="de-CH" sz="1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1" name="Gerader Verbinder 10"/>
          <p:cNvCxnSpPr/>
          <p:nvPr/>
        </p:nvCxnSpPr>
        <p:spPr>
          <a:xfrm>
            <a:off x="6732240" y="5157192"/>
            <a:ext cx="360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94197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Phoeb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Bildschirmpräsentation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Company>fenaco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David Käser</dc:creator>
  <cp:lastModifiedBy>Schlatter Michael [LANDI Buchsi Genossenschaft]</cp:lastModifiedBy>
  <cp:revision>50</cp:revision>
  <cp:lastPrinted>2021-04-21T11:35:03Z</cp:lastPrinted>
  <dcterms:created xsi:type="dcterms:W3CDTF">2015-10-21T08:23:27Z</dcterms:created>
  <dcterms:modified xsi:type="dcterms:W3CDTF">2024-10-25T13:44:24Z</dcterms:modified>
</cp:coreProperties>
</file>