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8288000" cy="10287000"/>
  <p:notesSz cx="6858000" cy="9144000"/>
  <p:embeddedFontLst>
    <p:embeddedFont>
      <p:font typeface="Inter" panose="02000503000000020004" pitchFamily="2" charset="0"/>
      <p:regular r:id="rId11"/>
      <p:bold r:id="rId12"/>
      <p:italic r:id="rId13"/>
      <p:boldItalic r:id="rId14"/>
    </p:embeddedFont>
    <p:embeddedFont>
      <p:font typeface="Inter Bold" panose="02000503000000020004" pitchFamily="2" charset="0"/>
      <p:regular r:id="rId15"/>
      <p:bold r:id="rId16"/>
    </p:embeddedFont>
    <p:embeddedFont>
      <p:font typeface="Inter Bold Italics" panose="020B0604020202020204" charset="0"/>
      <p:regular r:id="rId17"/>
    </p:embeddedFont>
    <p:embeddedFont>
      <p:font typeface="Inter Italics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E8"/>
    <a:srgbClr val="B65528"/>
    <a:srgbClr val="F5F3E6"/>
    <a:srgbClr val="797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25D88E-3B73-467C-9478-134BF7656A01}" v="49" dt="2025-10-13T12:29:55.0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bservatorio Caatinga" userId="983a0a90893b44e0" providerId="LiveId" clId="{22A1AA8D-6274-458C-947D-611E38039D2A}"/>
    <pc:docChg chg="undo custSel addSld delSld modSld sldOrd">
      <pc:chgData name="Observatorio Caatinga" userId="983a0a90893b44e0" providerId="LiveId" clId="{22A1AA8D-6274-458C-947D-611E38039D2A}" dt="2025-10-13T13:54:18.313" v="816" actId="20577"/>
      <pc:docMkLst>
        <pc:docMk/>
      </pc:docMkLst>
      <pc:sldChg chg="addSp delSp modSp mod">
        <pc:chgData name="Observatorio Caatinga" userId="983a0a90893b44e0" providerId="LiveId" clId="{22A1AA8D-6274-458C-947D-611E38039D2A}" dt="2025-10-13T12:31:53.842" v="664" actId="790"/>
        <pc:sldMkLst>
          <pc:docMk/>
          <pc:sldMk cId="0" sldId="256"/>
        </pc:sldMkLst>
        <pc:spChg chg="mod">
          <ac:chgData name="Observatorio Caatinga" userId="983a0a90893b44e0" providerId="LiveId" clId="{22A1AA8D-6274-458C-947D-611E38039D2A}" dt="2025-10-13T12:31:53.842" v="664" actId="790"/>
          <ac:spMkLst>
            <pc:docMk/>
            <pc:sldMk cId="0" sldId="256"/>
            <ac:spMk id="5" creationId="{00000000-0000-0000-0000-000000000000}"/>
          </ac:spMkLst>
        </pc:spChg>
        <pc:spChg chg="mod">
          <ac:chgData name="Observatorio Caatinga" userId="983a0a90893b44e0" providerId="LiveId" clId="{22A1AA8D-6274-458C-947D-611E38039D2A}" dt="2025-10-13T12:31:43.593" v="663" actId="790"/>
          <ac:spMkLst>
            <pc:docMk/>
            <pc:sldMk cId="0" sldId="256"/>
            <ac:spMk id="6" creationId="{00000000-0000-0000-0000-000000000000}"/>
          </ac:spMkLst>
        </pc:spChg>
        <pc:spChg chg="mod">
          <ac:chgData name="Observatorio Caatinga" userId="983a0a90893b44e0" providerId="LiveId" clId="{22A1AA8D-6274-458C-947D-611E38039D2A}" dt="2025-10-13T12:31:20.147" v="660" actId="790"/>
          <ac:spMkLst>
            <pc:docMk/>
            <pc:sldMk cId="0" sldId="256"/>
            <ac:spMk id="7" creationId="{00000000-0000-0000-0000-000000000000}"/>
          </ac:spMkLst>
        </pc:spChg>
        <pc:spChg chg="mod">
          <ac:chgData name="Observatorio Caatinga" userId="983a0a90893b44e0" providerId="LiveId" clId="{22A1AA8D-6274-458C-947D-611E38039D2A}" dt="2025-10-13T12:31:27.203" v="661" actId="790"/>
          <ac:spMkLst>
            <pc:docMk/>
            <pc:sldMk cId="0" sldId="256"/>
            <ac:spMk id="8" creationId="{00000000-0000-0000-0000-000000000000}"/>
          </ac:spMkLst>
        </pc:spChg>
        <pc:spChg chg="add del mod modCrop">
          <ac:chgData name="Observatorio Caatinga" userId="983a0a90893b44e0" providerId="LiveId" clId="{22A1AA8D-6274-458C-947D-611E38039D2A}" dt="2025-10-13T12:28:43.937" v="635" actId="732"/>
          <ac:spMkLst>
            <pc:docMk/>
            <pc:sldMk cId="0" sldId="256"/>
            <ac:spMk id="9" creationId="{00000000-0000-0000-0000-000000000000}"/>
          </ac:spMkLst>
        </pc:spChg>
        <pc:spChg chg="add mod modCrop">
          <ac:chgData name="Observatorio Caatinga" userId="983a0a90893b44e0" providerId="LiveId" clId="{22A1AA8D-6274-458C-947D-611E38039D2A}" dt="2025-10-13T12:28:57.643" v="637" actId="732"/>
          <ac:spMkLst>
            <pc:docMk/>
            <pc:sldMk cId="0" sldId="256"/>
            <ac:spMk id="10" creationId="{00000000-0000-0000-0000-000000000000}"/>
          </ac:spMkLst>
        </pc:spChg>
      </pc:sldChg>
      <pc:sldChg chg="addSp delSp modSp mod setBg">
        <pc:chgData name="Observatorio Caatinga" userId="983a0a90893b44e0" providerId="LiveId" clId="{22A1AA8D-6274-458C-947D-611E38039D2A}" dt="2025-10-13T13:54:18.313" v="816" actId="20577"/>
        <pc:sldMkLst>
          <pc:docMk/>
          <pc:sldMk cId="0" sldId="257"/>
        </pc:sldMkLst>
        <pc:spChg chg="mod">
          <ac:chgData name="Observatorio Caatinga" userId="983a0a90893b44e0" providerId="LiveId" clId="{22A1AA8D-6274-458C-947D-611E38039D2A}" dt="2025-10-08T13:10:32.207" v="405" actId="1076"/>
          <ac:spMkLst>
            <pc:docMk/>
            <pc:sldMk cId="0" sldId="257"/>
            <ac:spMk id="2" creationId="{00000000-0000-0000-0000-000000000000}"/>
          </ac:spMkLst>
        </pc:spChg>
        <pc:spChg chg="mod">
          <ac:chgData name="Observatorio Caatinga" userId="983a0a90893b44e0" providerId="LiveId" clId="{22A1AA8D-6274-458C-947D-611E38039D2A}" dt="2025-10-08T12:39:30.106" v="5" actId="1076"/>
          <ac:spMkLst>
            <pc:docMk/>
            <pc:sldMk cId="0" sldId="257"/>
            <ac:spMk id="3" creationId="{00000000-0000-0000-0000-000000000000}"/>
          </ac:spMkLst>
        </pc:spChg>
        <pc:spChg chg="mod">
          <ac:chgData name="Observatorio Caatinga" userId="983a0a90893b44e0" providerId="LiveId" clId="{22A1AA8D-6274-458C-947D-611E38039D2A}" dt="2025-10-13T13:54:18.313" v="816" actId="20577"/>
          <ac:spMkLst>
            <pc:docMk/>
            <pc:sldMk cId="0" sldId="257"/>
            <ac:spMk id="4" creationId="{00000000-0000-0000-0000-000000000000}"/>
          </ac:spMkLst>
        </pc:spChg>
        <pc:spChg chg="add del mod">
          <ac:chgData name="Observatorio Caatinga" userId="983a0a90893b44e0" providerId="LiveId" clId="{22A1AA8D-6274-458C-947D-611E38039D2A}" dt="2025-10-13T12:29:04.389" v="638" actId="478"/>
          <ac:spMkLst>
            <pc:docMk/>
            <pc:sldMk cId="0" sldId="257"/>
            <ac:spMk id="7" creationId="{EFD018CC-3E55-065A-82AD-35AD3FA45D95}"/>
          </ac:spMkLst>
        </pc:spChg>
        <pc:spChg chg="add mod">
          <ac:chgData name="Observatorio Caatinga" userId="983a0a90893b44e0" providerId="LiveId" clId="{22A1AA8D-6274-458C-947D-611E38039D2A}" dt="2025-10-13T12:29:05.515" v="639"/>
          <ac:spMkLst>
            <pc:docMk/>
            <pc:sldMk cId="0" sldId="257"/>
            <ac:spMk id="8" creationId="{8F1001C2-26AD-4346-53BD-569B56DEC860}"/>
          </ac:spMkLst>
        </pc:spChg>
        <pc:spChg chg="add mod">
          <ac:chgData name="Observatorio Caatinga" userId="983a0a90893b44e0" providerId="LiveId" clId="{22A1AA8D-6274-458C-947D-611E38039D2A}" dt="2025-10-08T13:08:48.407" v="395" actId="207"/>
          <ac:spMkLst>
            <pc:docMk/>
            <pc:sldMk cId="0" sldId="257"/>
            <ac:spMk id="9" creationId="{A343EEFA-8561-9CA7-74C8-5DB50701777A}"/>
          </ac:spMkLst>
        </pc:spChg>
        <pc:picChg chg="add del mod">
          <ac:chgData name="Observatorio Caatinga" userId="983a0a90893b44e0" providerId="LiveId" clId="{22A1AA8D-6274-458C-947D-611E38039D2A}" dt="2025-10-13T12:29:09.650" v="640" actId="21"/>
          <ac:picMkLst>
            <pc:docMk/>
            <pc:sldMk cId="0" sldId="257"/>
            <ac:picMk id="6" creationId="{02D59598-0482-8DE6-54AA-626AA6C831C6}"/>
          </ac:picMkLst>
        </pc:picChg>
        <pc:picChg chg="add mod">
          <ac:chgData name="Observatorio Caatinga" userId="983a0a90893b44e0" providerId="LiveId" clId="{22A1AA8D-6274-458C-947D-611E38039D2A}" dt="2025-10-13T12:29:09.948" v="641"/>
          <ac:picMkLst>
            <pc:docMk/>
            <pc:sldMk cId="0" sldId="257"/>
            <ac:picMk id="10" creationId="{02D59598-0482-8DE6-54AA-626AA6C831C6}"/>
          </ac:picMkLst>
        </pc:picChg>
        <pc:picChg chg="add del mod">
          <ac:chgData name="Observatorio Caatinga" userId="983a0a90893b44e0" providerId="LiveId" clId="{22A1AA8D-6274-458C-947D-611E38039D2A}" dt="2025-10-13T12:18:08.796" v="625" actId="478"/>
          <ac:picMkLst>
            <pc:docMk/>
            <pc:sldMk cId="0" sldId="257"/>
            <ac:picMk id="1026" creationId="{8A91515F-4150-5272-5C46-8185A519A33B}"/>
          </ac:picMkLst>
        </pc:picChg>
      </pc:sldChg>
      <pc:sldChg chg="addSp delSp modSp add mod setBg">
        <pc:chgData name="Observatorio Caatinga" userId="983a0a90893b44e0" providerId="LiveId" clId="{22A1AA8D-6274-458C-947D-611E38039D2A}" dt="2025-10-13T12:29:19.968" v="645"/>
        <pc:sldMkLst>
          <pc:docMk/>
          <pc:sldMk cId="1021550878" sldId="258"/>
        </pc:sldMkLst>
        <pc:spChg chg="mod">
          <ac:chgData name="Observatorio Caatinga" userId="983a0a90893b44e0" providerId="LiveId" clId="{22A1AA8D-6274-458C-947D-611E38039D2A}" dt="2025-10-08T12:47:21.536" v="306" actId="20577"/>
          <ac:spMkLst>
            <pc:docMk/>
            <pc:sldMk cId="1021550878" sldId="258"/>
            <ac:spMk id="3" creationId="{F4392F8C-29B4-E653-EED8-C5F788A6A692}"/>
          </ac:spMkLst>
        </pc:spChg>
        <pc:spChg chg="add mod">
          <ac:chgData name="Observatorio Caatinga" userId="983a0a90893b44e0" providerId="LiveId" clId="{22A1AA8D-6274-458C-947D-611E38039D2A}" dt="2025-10-13T12:29:19.968" v="645"/>
          <ac:spMkLst>
            <pc:docMk/>
            <pc:sldMk cId="1021550878" sldId="258"/>
            <ac:spMk id="4" creationId="{EE51AEFF-9016-6AB9-A06A-994763A88198}"/>
          </ac:spMkLst>
        </pc:spChg>
        <pc:spChg chg="add del mod">
          <ac:chgData name="Observatorio Caatinga" userId="983a0a90893b44e0" providerId="LiveId" clId="{22A1AA8D-6274-458C-947D-611E38039D2A}" dt="2025-10-13T12:29:12.547" v="642" actId="478"/>
          <ac:spMkLst>
            <pc:docMk/>
            <pc:sldMk cId="1021550878" sldId="258"/>
            <ac:spMk id="9" creationId="{90F125DB-3758-EEA4-F099-604AD3E98B47}"/>
          </ac:spMkLst>
        </pc:spChg>
        <pc:spChg chg="add mod">
          <ac:chgData name="Observatorio Caatinga" userId="983a0a90893b44e0" providerId="LiveId" clId="{22A1AA8D-6274-458C-947D-611E38039D2A}" dt="2025-10-08T13:10:22.515" v="404"/>
          <ac:spMkLst>
            <pc:docMk/>
            <pc:sldMk cId="1021550878" sldId="258"/>
            <ac:spMk id="19" creationId="{CE03CF1D-AC00-673F-D659-E203DA3931DA}"/>
          </ac:spMkLst>
        </pc:spChg>
        <pc:picChg chg="add del mod">
          <ac:chgData name="Observatorio Caatinga" userId="983a0a90893b44e0" providerId="LiveId" clId="{22A1AA8D-6274-458C-947D-611E38039D2A}" dt="2025-10-13T12:29:15.359" v="644" actId="478"/>
          <ac:picMkLst>
            <pc:docMk/>
            <pc:sldMk cId="1021550878" sldId="258"/>
            <ac:picMk id="2" creationId="{52EBDAF7-7609-1623-7B40-30471423F9FC}"/>
          </ac:picMkLst>
        </pc:picChg>
        <pc:picChg chg="add mod">
          <ac:chgData name="Observatorio Caatinga" userId="983a0a90893b44e0" providerId="LiveId" clId="{22A1AA8D-6274-458C-947D-611E38039D2A}" dt="2025-10-08T13:10:40.132" v="409" actId="1076"/>
          <ac:picMkLst>
            <pc:docMk/>
            <pc:sldMk cId="1021550878" sldId="258"/>
            <ac:picMk id="20" creationId="{F692993D-4B05-3D86-C77A-3FE259430B92}"/>
          </ac:picMkLst>
        </pc:picChg>
      </pc:sldChg>
      <pc:sldChg chg="addSp delSp modSp add mod setBg">
        <pc:chgData name="Observatorio Caatinga" userId="983a0a90893b44e0" providerId="LiveId" clId="{22A1AA8D-6274-458C-947D-611E38039D2A}" dt="2025-10-13T12:29:23.850" v="647"/>
        <pc:sldMkLst>
          <pc:docMk/>
          <pc:sldMk cId="321243044" sldId="259"/>
        </pc:sldMkLst>
        <pc:spChg chg="add mod">
          <ac:chgData name="Observatorio Caatinga" userId="983a0a90893b44e0" providerId="LiveId" clId="{22A1AA8D-6274-458C-947D-611E38039D2A}" dt="2025-10-13T12:29:23.850" v="647"/>
          <ac:spMkLst>
            <pc:docMk/>
            <pc:sldMk cId="321243044" sldId="259"/>
            <ac:spMk id="2" creationId="{C3538BC9-89C3-EDCE-5984-85148C8BFD2B}"/>
          </ac:spMkLst>
        </pc:spChg>
        <pc:spChg chg="mod">
          <ac:chgData name="Observatorio Caatinga" userId="983a0a90893b44e0" providerId="LiveId" clId="{22A1AA8D-6274-458C-947D-611E38039D2A}" dt="2025-10-08T13:11:07.299" v="428" actId="20577"/>
          <ac:spMkLst>
            <pc:docMk/>
            <pc:sldMk cId="321243044" sldId="259"/>
            <ac:spMk id="3" creationId="{F97BAC22-ACCC-D825-7D31-661DB2EFEF1D}"/>
          </ac:spMkLst>
        </pc:spChg>
        <pc:spChg chg="del">
          <ac:chgData name="Observatorio Caatinga" userId="983a0a90893b44e0" providerId="LiveId" clId="{22A1AA8D-6274-458C-947D-611E38039D2A}" dt="2025-10-13T12:29:22.735" v="646" actId="478"/>
          <ac:spMkLst>
            <pc:docMk/>
            <pc:sldMk cId="321243044" sldId="259"/>
            <ac:spMk id="9" creationId="{BCBC54AF-F003-661B-CB5A-494318F9D91F}"/>
          </ac:spMkLst>
        </pc:spChg>
      </pc:sldChg>
      <pc:sldChg chg="addSp delSp modSp add mod">
        <pc:chgData name="Observatorio Caatinga" userId="983a0a90893b44e0" providerId="LiveId" clId="{22A1AA8D-6274-458C-947D-611E38039D2A}" dt="2025-10-13T12:29:27.483" v="649"/>
        <pc:sldMkLst>
          <pc:docMk/>
          <pc:sldMk cId="249379751" sldId="260"/>
        </pc:sldMkLst>
        <pc:spChg chg="add mod">
          <ac:chgData name="Observatorio Caatinga" userId="983a0a90893b44e0" providerId="LiveId" clId="{22A1AA8D-6274-458C-947D-611E38039D2A}" dt="2025-10-13T12:29:27.483" v="649"/>
          <ac:spMkLst>
            <pc:docMk/>
            <pc:sldMk cId="249379751" sldId="260"/>
            <ac:spMk id="2" creationId="{BC80DB53-3CDA-3339-E496-7041AFE02364}"/>
          </ac:spMkLst>
        </pc:spChg>
        <pc:spChg chg="mod">
          <ac:chgData name="Observatorio Caatinga" userId="983a0a90893b44e0" providerId="LiveId" clId="{22A1AA8D-6274-458C-947D-611E38039D2A}" dt="2025-10-08T13:13:39.772" v="536" actId="20577"/>
          <ac:spMkLst>
            <pc:docMk/>
            <pc:sldMk cId="249379751" sldId="260"/>
            <ac:spMk id="3" creationId="{41D9572C-4DCE-5681-3037-7E00AB52F5C0}"/>
          </ac:spMkLst>
        </pc:spChg>
        <pc:spChg chg="del">
          <ac:chgData name="Observatorio Caatinga" userId="983a0a90893b44e0" providerId="LiveId" clId="{22A1AA8D-6274-458C-947D-611E38039D2A}" dt="2025-10-13T12:29:26.484" v="648" actId="478"/>
          <ac:spMkLst>
            <pc:docMk/>
            <pc:sldMk cId="249379751" sldId="260"/>
            <ac:spMk id="9" creationId="{61DA876C-2B59-1378-EE65-2A70DCB158CA}"/>
          </ac:spMkLst>
        </pc:spChg>
      </pc:sldChg>
      <pc:sldChg chg="addSp delSp modSp add mod">
        <pc:chgData name="Observatorio Caatinga" userId="983a0a90893b44e0" providerId="LiveId" clId="{22A1AA8D-6274-458C-947D-611E38039D2A}" dt="2025-10-13T12:29:33.910" v="651"/>
        <pc:sldMkLst>
          <pc:docMk/>
          <pc:sldMk cId="4045763560" sldId="261"/>
        </pc:sldMkLst>
        <pc:spChg chg="add mod">
          <ac:chgData name="Observatorio Caatinga" userId="983a0a90893b44e0" providerId="LiveId" clId="{22A1AA8D-6274-458C-947D-611E38039D2A}" dt="2025-10-13T12:29:33.910" v="651"/>
          <ac:spMkLst>
            <pc:docMk/>
            <pc:sldMk cId="4045763560" sldId="261"/>
            <ac:spMk id="2" creationId="{05E40159-3545-641C-0119-283E8F1F2497}"/>
          </ac:spMkLst>
        </pc:spChg>
        <pc:spChg chg="mod">
          <ac:chgData name="Observatorio Caatinga" userId="983a0a90893b44e0" providerId="LiveId" clId="{22A1AA8D-6274-458C-947D-611E38039D2A}" dt="2025-10-08T13:13:56.058" v="570" actId="20577"/>
          <ac:spMkLst>
            <pc:docMk/>
            <pc:sldMk cId="4045763560" sldId="261"/>
            <ac:spMk id="3" creationId="{93C162D6-C43B-7071-24C5-4EF485577F95}"/>
          </ac:spMkLst>
        </pc:spChg>
        <pc:spChg chg="del">
          <ac:chgData name="Observatorio Caatinga" userId="983a0a90893b44e0" providerId="LiveId" clId="{22A1AA8D-6274-458C-947D-611E38039D2A}" dt="2025-10-13T12:29:32.843" v="650" actId="478"/>
          <ac:spMkLst>
            <pc:docMk/>
            <pc:sldMk cId="4045763560" sldId="261"/>
            <ac:spMk id="9" creationId="{37555E13-F0B2-3162-2A16-EBED3A8C2CCA}"/>
          </ac:spMkLst>
        </pc:spChg>
      </pc:sldChg>
      <pc:sldChg chg="addSp delSp modSp add mod">
        <pc:chgData name="Observatorio Caatinga" userId="983a0a90893b44e0" providerId="LiveId" clId="{22A1AA8D-6274-458C-947D-611E38039D2A}" dt="2025-10-13T12:29:42.390" v="653"/>
        <pc:sldMkLst>
          <pc:docMk/>
          <pc:sldMk cId="784109426" sldId="262"/>
        </pc:sldMkLst>
        <pc:spChg chg="add mod">
          <ac:chgData name="Observatorio Caatinga" userId="983a0a90893b44e0" providerId="LiveId" clId="{22A1AA8D-6274-458C-947D-611E38039D2A}" dt="2025-10-13T12:29:42.390" v="653"/>
          <ac:spMkLst>
            <pc:docMk/>
            <pc:sldMk cId="784109426" sldId="262"/>
            <ac:spMk id="2" creationId="{C483C661-B894-DCE1-2F09-833262F21D18}"/>
          </ac:spMkLst>
        </pc:spChg>
        <pc:spChg chg="mod">
          <ac:chgData name="Observatorio Caatinga" userId="983a0a90893b44e0" providerId="LiveId" clId="{22A1AA8D-6274-458C-947D-611E38039D2A}" dt="2025-10-08T13:14:08.537" v="587" actId="20577"/>
          <ac:spMkLst>
            <pc:docMk/>
            <pc:sldMk cId="784109426" sldId="262"/>
            <ac:spMk id="3" creationId="{659C29B1-A263-84D6-E852-E40E49F39158}"/>
          </ac:spMkLst>
        </pc:spChg>
        <pc:spChg chg="del">
          <ac:chgData name="Observatorio Caatinga" userId="983a0a90893b44e0" providerId="LiveId" clId="{22A1AA8D-6274-458C-947D-611E38039D2A}" dt="2025-10-13T12:29:41.486" v="652" actId="478"/>
          <ac:spMkLst>
            <pc:docMk/>
            <pc:sldMk cId="784109426" sldId="262"/>
            <ac:spMk id="9" creationId="{8723FA78-ABEC-DD73-4FC1-3A1B7FE45B3B}"/>
          </ac:spMkLst>
        </pc:spChg>
      </pc:sldChg>
      <pc:sldChg chg="addSp delSp modSp add del mod setBg">
        <pc:chgData name="Observatorio Caatinga" userId="983a0a90893b44e0" providerId="LiveId" clId="{22A1AA8D-6274-458C-947D-611E38039D2A}" dt="2025-10-08T13:13:07.806" v="510" actId="47"/>
        <pc:sldMkLst>
          <pc:docMk/>
          <pc:sldMk cId="681489876" sldId="263"/>
        </pc:sldMkLst>
      </pc:sldChg>
      <pc:sldChg chg="modSp add del mod">
        <pc:chgData name="Observatorio Caatinga" userId="983a0a90893b44e0" providerId="LiveId" clId="{22A1AA8D-6274-458C-947D-611E38039D2A}" dt="2025-10-08T13:11:45.466" v="459" actId="47"/>
        <pc:sldMkLst>
          <pc:docMk/>
          <pc:sldMk cId="2866150608" sldId="263"/>
        </pc:sldMkLst>
      </pc:sldChg>
      <pc:sldChg chg="addSp delSp modSp add mod ord">
        <pc:chgData name="Observatorio Caatinga" userId="983a0a90893b44e0" providerId="LiveId" clId="{22A1AA8D-6274-458C-947D-611E38039D2A}" dt="2025-10-13T12:29:55.064" v="657"/>
        <pc:sldMkLst>
          <pc:docMk/>
          <pc:sldMk cId="352871247" sldId="264"/>
        </pc:sldMkLst>
        <pc:spChg chg="add mod">
          <ac:chgData name="Observatorio Caatinga" userId="983a0a90893b44e0" providerId="LiveId" clId="{22A1AA8D-6274-458C-947D-611E38039D2A}" dt="2025-10-13T12:29:46.281" v="655"/>
          <ac:spMkLst>
            <pc:docMk/>
            <pc:sldMk cId="352871247" sldId="264"/>
            <ac:spMk id="2" creationId="{B478C597-3BBE-FB03-614F-D55C7B61F89B}"/>
          </ac:spMkLst>
        </pc:spChg>
        <pc:spChg chg="add mod">
          <ac:chgData name="Observatorio Caatinga" userId="983a0a90893b44e0" providerId="LiveId" clId="{22A1AA8D-6274-458C-947D-611E38039D2A}" dt="2025-10-13T12:29:55.064" v="657"/>
          <ac:spMkLst>
            <pc:docMk/>
            <pc:sldMk cId="352871247" sldId="264"/>
            <ac:spMk id="3" creationId="{7039162B-21FE-C82E-D7CA-2E328027BA26}"/>
          </ac:spMkLst>
        </pc:spChg>
        <pc:spChg chg="del">
          <ac:chgData name="Observatorio Caatinga" userId="983a0a90893b44e0" providerId="LiveId" clId="{22A1AA8D-6274-458C-947D-611E38039D2A}" dt="2025-10-13T12:29:45.295" v="654" actId="478"/>
          <ac:spMkLst>
            <pc:docMk/>
            <pc:sldMk cId="352871247" sldId="264"/>
            <ac:spMk id="9" creationId="{2B942E13-BDE3-7CAC-9487-13C864491D57}"/>
          </ac:spMkLst>
        </pc:spChg>
        <pc:spChg chg="del">
          <ac:chgData name="Observatorio Caatinga" userId="983a0a90893b44e0" providerId="LiveId" clId="{22A1AA8D-6274-458C-947D-611E38039D2A}" dt="2025-10-13T12:29:48.870" v="656" actId="478"/>
          <ac:spMkLst>
            <pc:docMk/>
            <pc:sldMk cId="352871247" sldId="264"/>
            <ac:spMk id="10" creationId="{650EAA55-28CE-2DC2-62C2-55405031B1A3}"/>
          </ac:spMkLst>
        </pc:spChg>
        <pc:spChg chg="add mod">
          <ac:chgData name="Observatorio Caatinga" userId="983a0a90893b44e0" providerId="LiveId" clId="{22A1AA8D-6274-458C-947D-611E38039D2A}" dt="2025-10-08T13:12:49.622" v="499"/>
          <ac:spMkLst>
            <pc:docMk/>
            <pc:sldMk cId="352871247" sldId="264"/>
            <ac:spMk id="11" creationId="{71076B49-4F10-B835-423E-D2BB9FC9C259}"/>
          </ac:spMkLst>
        </pc:spChg>
        <pc:spChg chg="add mod">
          <ac:chgData name="Observatorio Caatinga" userId="983a0a90893b44e0" providerId="LiveId" clId="{22A1AA8D-6274-458C-947D-611E38039D2A}" dt="2025-10-08T13:13:04.631" v="509"/>
          <ac:spMkLst>
            <pc:docMk/>
            <pc:sldMk cId="352871247" sldId="264"/>
            <ac:spMk id="12" creationId="{77FB1ADB-4608-A1CB-304B-C5EED93E7E99}"/>
          </ac:spMkLst>
        </pc:spChg>
        <pc:picChg chg="add mod">
          <ac:chgData name="Observatorio Caatinga" userId="983a0a90893b44e0" providerId="LiveId" clId="{22A1AA8D-6274-458C-947D-611E38039D2A}" dt="2025-10-08T13:13:04.631" v="509"/>
          <ac:picMkLst>
            <pc:docMk/>
            <pc:sldMk cId="352871247" sldId="264"/>
            <ac:picMk id="13" creationId="{918C3E8B-9823-B636-31B9-C856C902C3F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135CE-03BC-423A-84CC-26108F9EA56D}" type="datetimeFigureOut">
              <a:rPr lang="pt-BR" smtClean="0"/>
              <a:t>13/10/2025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98372-8B5C-4D33-BA08-E44C978C68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9454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98372-8B5C-4D33-BA08-E44C978C68B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1048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jose@gmail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04009" y="9258300"/>
            <a:ext cx="8088147" cy="731303"/>
          </a:xfrm>
          <a:custGeom>
            <a:avLst/>
            <a:gdLst/>
            <a:ahLst/>
            <a:cxnLst/>
            <a:rect l="l" t="t" r="r" b="b"/>
            <a:pathLst>
              <a:path w="8088147" h="731303">
                <a:moveTo>
                  <a:pt x="0" y="0"/>
                </a:moveTo>
                <a:lnTo>
                  <a:pt x="8088148" y="0"/>
                </a:lnTo>
                <a:lnTo>
                  <a:pt x="8088148" y="731303"/>
                </a:lnTo>
                <a:lnTo>
                  <a:pt x="0" y="7313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9485478" y="9348218"/>
            <a:ext cx="8088147" cy="596501"/>
          </a:xfrm>
          <a:custGeom>
            <a:avLst/>
            <a:gdLst/>
            <a:ahLst/>
            <a:cxnLst/>
            <a:rect l="l" t="t" r="r" b="b"/>
            <a:pathLst>
              <a:path w="8088147" h="596501">
                <a:moveTo>
                  <a:pt x="0" y="0"/>
                </a:moveTo>
                <a:lnTo>
                  <a:pt x="8088147" y="0"/>
                </a:lnTo>
                <a:lnTo>
                  <a:pt x="8088147" y="596501"/>
                </a:lnTo>
                <a:lnTo>
                  <a:pt x="0" y="5965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2070160" y="2425528"/>
            <a:ext cx="13643993" cy="1779381"/>
          </a:xfrm>
          <a:custGeom>
            <a:avLst/>
            <a:gdLst/>
            <a:ahLst/>
            <a:cxnLst/>
            <a:rect l="l" t="t" r="r" b="b"/>
            <a:pathLst>
              <a:path w="13643993" h="1779381">
                <a:moveTo>
                  <a:pt x="0" y="0"/>
                </a:moveTo>
                <a:lnTo>
                  <a:pt x="13643993" y="0"/>
                </a:lnTo>
                <a:lnTo>
                  <a:pt x="13643993" y="1779380"/>
                </a:lnTo>
                <a:lnTo>
                  <a:pt x="0" y="17793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9485478" y="8991600"/>
            <a:ext cx="1588014" cy="247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pt-BR" sz="1500" b="1" i="1" noProof="0" dirty="0">
                <a:solidFill>
                  <a:srgbClr val="763516"/>
                </a:solidFill>
                <a:latin typeface="Inter Bold Italics"/>
                <a:ea typeface="Inter Bold Italics"/>
                <a:cs typeface="Inter Bold Italics"/>
                <a:sym typeface="Inter Bold Italics"/>
              </a:rPr>
              <a:t>Apoio</a:t>
            </a:r>
            <a:r>
              <a:rPr lang="en-US" sz="1500" b="1" i="1" dirty="0">
                <a:solidFill>
                  <a:srgbClr val="763516"/>
                </a:solidFill>
                <a:latin typeface="Inter Bold Italics"/>
                <a:ea typeface="Inter Bold Italics"/>
                <a:cs typeface="Inter Bold Italics"/>
                <a:sym typeface="Inter Bold Italics"/>
              </a:rPr>
              <a:t>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04009" y="8991600"/>
            <a:ext cx="1588014" cy="247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pt-BR" sz="1500" b="1" i="1" noProof="0" dirty="0">
                <a:solidFill>
                  <a:srgbClr val="763516"/>
                </a:solidFill>
                <a:latin typeface="Inter Bold Italics"/>
                <a:ea typeface="Inter Bold Italics"/>
                <a:cs typeface="Inter Bold Italics"/>
                <a:sym typeface="Inter Bold Italics"/>
              </a:rPr>
              <a:t>Realização</a:t>
            </a:r>
            <a:r>
              <a:rPr lang="en-US" sz="1500" b="1" i="1" dirty="0">
                <a:solidFill>
                  <a:srgbClr val="763516"/>
                </a:solidFill>
                <a:latin typeface="Inter Bold Italics"/>
                <a:ea typeface="Inter Bold Italics"/>
                <a:cs typeface="Inter Bold Italics"/>
                <a:sym typeface="Inter Bold Italics"/>
              </a:rPr>
              <a:t>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457568" y="4563856"/>
            <a:ext cx="8869177" cy="1197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4"/>
              </a:lnSpc>
            </a:pPr>
            <a:r>
              <a:rPr lang="pt-BR" sz="3460" i="1" noProof="0" dirty="0">
                <a:solidFill>
                  <a:srgbClr val="B65528"/>
                </a:solidFill>
                <a:latin typeface="Inter Italics"/>
                <a:ea typeface="Inter Italics"/>
                <a:cs typeface="Inter Italics"/>
                <a:sym typeface="Inter Italics"/>
              </a:rPr>
              <a:t>Soluções para a crise ambiental em territórios em transformação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169634" y="6142830"/>
            <a:ext cx="5948733" cy="399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2"/>
              </a:lnSpc>
            </a:pPr>
            <a:r>
              <a:rPr lang="pt-BR" sz="2309" b="1" noProof="0" dirty="0">
                <a:solidFill>
                  <a:srgbClr val="763516"/>
                </a:solidFill>
                <a:latin typeface="Inter Bold"/>
                <a:ea typeface="Inter Bold"/>
                <a:cs typeface="Inter Bold"/>
                <a:sym typeface="Inter Bold"/>
              </a:rPr>
              <a:t>30 e 31 de Outubro de 2025 | Recife - PE</a:t>
            </a:r>
          </a:p>
        </p:txBody>
      </p:sp>
      <p:sp>
        <p:nvSpPr>
          <p:cNvPr id="9" name="Freeform 2"/>
          <p:cNvSpPr/>
          <p:nvPr/>
        </p:nvSpPr>
        <p:spPr>
          <a:xfrm rot="-10800000">
            <a:off x="15752498" y="0"/>
            <a:ext cx="2535501" cy="1947770"/>
          </a:xfrm>
          <a:custGeom>
            <a:avLst/>
            <a:gdLst/>
            <a:ahLst/>
            <a:cxnLst/>
            <a:rect l="l" t="t" r="r" b="b"/>
            <a:pathLst>
              <a:path w="3642247" h="4652871">
                <a:moveTo>
                  <a:pt x="0" y="0"/>
                </a:moveTo>
                <a:lnTo>
                  <a:pt x="3642248" y="0"/>
                </a:lnTo>
                <a:lnTo>
                  <a:pt x="3642248" y="4652871"/>
                </a:lnTo>
                <a:lnTo>
                  <a:pt x="0" y="46528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5000"/>
            </a:blip>
            <a:stretch>
              <a:fillRect l="-43650" b="-138882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 dirty="0"/>
          </a:p>
        </p:txBody>
      </p:sp>
      <p:sp>
        <p:nvSpPr>
          <p:cNvPr id="10" name="Freeform 3"/>
          <p:cNvSpPr/>
          <p:nvPr/>
        </p:nvSpPr>
        <p:spPr>
          <a:xfrm rot="-10800000">
            <a:off x="-1" y="-4"/>
            <a:ext cx="2590799" cy="1947773"/>
          </a:xfrm>
          <a:custGeom>
            <a:avLst/>
            <a:gdLst/>
            <a:ahLst/>
            <a:cxnLst/>
            <a:rect l="l" t="t" r="r" b="b"/>
            <a:pathLst>
              <a:path w="3642247" h="4652871">
                <a:moveTo>
                  <a:pt x="0" y="0"/>
                </a:moveTo>
                <a:lnTo>
                  <a:pt x="3642248" y="0"/>
                </a:lnTo>
                <a:lnTo>
                  <a:pt x="3642248" y="4652871"/>
                </a:lnTo>
                <a:lnTo>
                  <a:pt x="0" y="46528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5000"/>
            </a:blip>
            <a:stretch>
              <a:fillRect r="-40584" b="-138882"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2618" y="367502"/>
            <a:ext cx="5535061" cy="721855"/>
          </a:xfrm>
          <a:custGeom>
            <a:avLst/>
            <a:gdLst/>
            <a:ahLst/>
            <a:cxnLst/>
            <a:rect l="l" t="t" r="r" b="b"/>
            <a:pathLst>
              <a:path w="5535061" h="721855">
                <a:moveTo>
                  <a:pt x="0" y="0"/>
                </a:moveTo>
                <a:lnTo>
                  <a:pt x="5535061" y="0"/>
                </a:lnTo>
                <a:lnTo>
                  <a:pt x="5535061" y="721855"/>
                </a:lnTo>
                <a:lnTo>
                  <a:pt x="0" y="7218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3" name="TextBox 3"/>
          <p:cNvSpPr txBox="1"/>
          <p:nvPr/>
        </p:nvSpPr>
        <p:spPr>
          <a:xfrm>
            <a:off x="3551500" y="3280210"/>
            <a:ext cx="11185000" cy="759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5000" b="1" dirty="0">
                <a:solidFill>
                  <a:srgbClr val="222422"/>
                </a:solidFill>
                <a:latin typeface="Inter Bold"/>
                <a:ea typeface="Inter Bold"/>
                <a:cs typeface="Inter Bold"/>
                <a:sym typeface="Inter Bold"/>
              </a:rPr>
              <a:t>TÍTULO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33400" y="6591300"/>
            <a:ext cx="17068800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000" dirty="0">
                <a:latin typeface="Inter" panose="02000503000000020004" pitchFamily="2" charset="0"/>
                <a:ea typeface="Inter" panose="02000503000000020004" pitchFamily="2" charset="0"/>
              </a:rPr>
              <a:t>Maria José Ferreira</a:t>
            </a:r>
            <a:r>
              <a:rPr lang="pt-BR" sz="2000" baseline="30000" dirty="0">
                <a:latin typeface="Inter" panose="02000503000000020004" pitchFamily="2" charset="0"/>
                <a:ea typeface="Inter" panose="02000503000000020004" pitchFamily="2" charset="0"/>
              </a:rPr>
              <a:t>*</a:t>
            </a:r>
            <a:r>
              <a:rPr lang="pt-BR" sz="2000" dirty="0">
                <a:latin typeface="Inter" panose="02000503000000020004" pitchFamily="2" charset="0"/>
                <a:ea typeface="Inter" panose="02000503000000020004" pitchFamily="2" charset="0"/>
              </a:rPr>
              <a:t>, João Maria Pereira</a:t>
            </a:r>
            <a:r>
              <a:rPr lang="pt-BR" sz="2000" baseline="30000" dirty="0">
                <a:latin typeface="Inter" panose="02000503000000020004" pitchFamily="2" charset="0"/>
                <a:ea typeface="Inter" panose="02000503000000020004" pitchFamily="2" charset="0"/>
              </a:rPr>
              <a:t>2</a:t>
            </a:r>
            <a:r>
              <a:rPr lang="pt-BR" sz="2000" dirty="0">
                <a:latin typeface="Inter" panose="02000503000000020004" pitchFamily="2" charset="0"/>
                <a:ea typeface="Inter" panose="02000503000000020004" pitchFamily="2" charset="0"/>
              </a:rPr>
              <a:t>, Antônio da Silva</a:t>
            </a:r>
            <a:r>
              <a:rPr lang="pt-BR" sz="2000" baseline="30000" dirty="0">
                <a:latin typeface="Inter" panose="02000503000000020004" pitchFamily="2" charset="0"/>
                <a:ea typeface="Inter" panose="02000503000000020004" pitchFamily="2" charset="0"/>
              </a:rPr>
              <a:t>3</a:t>
            </a:r>
          </a:p>
          <a:p>
            <a:r>
              <a:rPr lang="pt-BR" sz="2000" dirty="0">
                <a:latin typeface="Inter" panose="02000503000000020004" pitchFamily="2" charset="0"/>
                <a:ea typeface="Inter" panose="02000503000000020004" pitchFamily="2" charset="0"/>
              </a:rPr>
              <a:t> </a:t>
            </a:r>
          </a:p>
          <a:p>
            <a:r>
              <a:rPr lang="pt-BR" sz="2000" baseline="30000" dirty="0">
                <a:latin typeface="Inter" panose="02000503000000020004" pitchFamily="2" charset="0"/>
                <a:ea typeface="Inter" panose="02000503000000020004" pitchFamily="2" charset="0"/>
              </a:rPr>
              <a:t>1</a:t>
            </a:r>
            <a:r>
              <a:rPr lang="pt-BR" sz="2000" dirty="0">
                <a:latin typeface="Inter" panose="02000503000000020004" pitchFamily="2" charset="0"/>
                <a:ea typeface="Inter" panose="02000503000000020004" pitchFamily="2" charset="0"/>
              </a:rPr>
              <a:t>. Universidade Federal de Pernambuco -UFPE, Recife, Pernambuco, Brasil</a:t>
            </a:r>
            <a:r>
              <a:rPr lang="en-US" sz="2000" dirty="0">
                <a:latin typeface="Inter" panose="02000503000000020004" pitchFamily="2" charset="0"/>
                <a:ea typeface="Inter" panose="02000503000000020004" pitchFamily="2" charset="0"/>
              </a:rPr>
              <a:t>.</a:t>
            </a:r>
            <a:endParaRPr lang="pt-BR" sz="2000" dirty="0">
              <a:latin typeface="Inter" panose="02000503000000020004" pitchFamily="2" charset="0"/>
              <a:ea typeface="Inter" panose="02000503000000020004" pitchFamily="2" charset="0"/>
            </a:endParaRPr>
          </a:p>
          <a:p>
            <a:r>
              <a:rPr lang="en-US" sz="2000" baseline="30000" dirty="0">
                <a:latin typeface="Inter" panose="02000503000000020004" pitchFamily="2" charset="0"/>
                <a:ea typeface="Inter" panose="02000503000000020004" pitchFamily="2" charset="0"/>
              </a:rPr>
              <a:t>2</a:t>
            </a:r>
            <a:r>
              <a:rPr lang="en-US" sz="2000" dirty="0">
                <a:latin typeface="Inter" panose="02000503000000020004" pitchFamily="2" charset="0"/>
                <a:ea typeface="Inter" panose="02000503000000020004" pitchFamily="2" charset="0"/>
              </a:rPr>
              <a:t>. Bournemouth University - UB, Bournemouth, United Kingdom.</a:t>
            </a:r>
            <a:r>
              <a:rPr lang="pt-BR" sz="2000" dirty="0">
                <a:latin typeface="Inter" panose="02000503000000020004" pitchFamily="2" charset="0"/>
                <a:ea typeface="Inter" panose="02000503000000020004" pitchFamily="2" charset="0"/>
              </a:rPr>
              <a:t> </a:t>
            </a:r>
          </a:p>
          <a:p>
            <a:r>
              <a:rPr lang="pt-BR" sz="2000" baseline="30000" dirty="0">
                <a:latin typeface="Inter" panose="02000503000000020004" pitchFamily="2" charset="0"/>
                <a:ea typeface="Inter" panose="02000503000000020004" pitchFamily="2" charset="0"/>
              </a:rPr>
              <a:t>3</a:t>
            </a:r>
            <a:r>
              <a:rPr lang="pt-BR" sz="2000" dirty="0">
                <a:latin typeface="Inter" panose="02000503000000020004" pitchFamily="2" charset="0"/>
                <a:ea typeface="Inter" panose="02000503000000020004" pitchFamily="2" charset="0"/>
              </a:rPr>
              <a:t>. Universidade Federal de Campina Grande – UFCG, Campina Grande, Paraíba, Brasil.</a:t>
            </a:r>
          </a:p>
          <a:p>
            <a:endParaRPr lang="pt-BR" sz="2000" b="1" dirty="0">
              <a:solidFill>
                <a:srgbClr val="222422"/>
              </a:solidFill>
              <a:latin typeface="Inter" panose="02000503000000020004" pitchFamily="2" charset="0"/>
              <a:ea typeface="Inter" panose="02000503000000020004" pitchFamily="2" charset="0"/>
              <a:cs typeface="Inter Bold"/>
              <a:sym typeface="Inter Bold"/>
            </a:endParaRPr>
          </a:p>
          <a:p>
            <a:r>
              <a:rPr lang="pt-BR" sz="2000" dirty="0">
                <a:solidFill>
                  <a:srgbClr val="222422"/>
                </a:solidFill>
                <a:latin typeface="Inter" panose="02000503000000020004" pitchFamily="2" charset="0"/>
                <a:ea typeface="Inter" panose="02000503000000020004" pitchFamily="2" charset="0"/>
                <a:cs typeface="Inter Bold"/>
                <a:sym typeface="Inter Bold"/>
              </a:rPr>
              <a:t>* Autor correspondente: </a:t>
            </a:r>
            <a:r>
              <a:rPr lang="pt-BR" sz="2000" dirty="0">
                <a:solidFill>
                  <a:srgbClr val="222422"/>
                </a:solidFill>
                <a:latin typeface="Inter" panose="02000503000000020004" pitchFamily="2" charset="0"/>
                <a:ea typeface="Inter" panose="02000503000000020004" pitchFamily="2" charset="0"/>
                <a:cs typeface="Inter Bold"/>
                <a:sym typeface="Inter Bold"/>
                <a:hlinkClick r:id="rId3"/>
              </a:rPr>
              <a:t>mariajose@gmail.com</a:t>
            </a:r>
            <a:r>
              <a:rPr lang="pt-BR" sz="2000" dirty="0">
                <a:solidFill>
                  <a:srgbClr val="222422"/>
                </a:solidFill>
                <a:latin typeface="Inter" panose="02000503000000020004" pitchFamily="2" charset="0"/>
                <a:ea typeface="Inter" panose="02000503000000020004" pitchFamily="2" charset="0"/>
                <a:cs typeface="Inter Bold"/>
                <a:sym typeface="Inter Bold"/>
              </a:rPr>
              <a:t> </a:t>
            </a:r>
            <a:endParaRPr lang="en-US" sz="2000" dirty="0">
              <a:solidFill>
                <a:srgbClr val="222422"/>
              </a:solidFill>
              <a:latin typeface="Inter" panose="02000503000000020004" pitchFamily="2" charset="0"/>
              <a:ea typeface="Inter" panose="02000503000000020004" pitchFamily="2" charset="0"/>
              <a:cs typeface="Inter Bold"/>
              <a:sym typeface="Inter Bold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343EEFA-8561-9CA7-74C8-5DB50701777A}"/>
              </a:ext>
            </a:extLst>
          </p:cNvPr>
          <p:cNvSpPr/>
          <p:nvPr/>
        </p:nvSpPr>
        <p:spPr>
          <a:xfrm>
            <a:off x="0" y="9540360"/>
            <a:ext cx="18288000" cy="746640"/>
          </a:xfrm>
          <a:prstGeom prst="rect">
            <a:avLst/>
          </a:prstGeom>
          <a:solidFill>
            <a:srgbClr val="B655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8F1001C2-26AD-4346-53BD-569B56DEC860}"/>
              </a:ext>
            </a:extLst>
          </p:cNvPr>
          <p:cNvSpPr/>
          <p:nvPr/>
        </p:nvSpPr>
        <p:spPr>
          <a:xfrm rot="-10800000">
            <a:off x="15752498" y="0"/>
            <a:ext cx="2535501" cy="1947770"/>
          </a:xfrm>
          <a:custGeom>
            <a:avLst/>
            <a:gdLst/>
            <a:ahLst/>
            <a:cxnLst/>
            <a:rect l="l" t="t" r="r" b="b"/>
            <a:pathLst>
              <a:path w="3642247" h="4652871">
                <a:moveTo>
                  <a:pt x="0" y="0"/>
                </a:moveTo>
                <a:lnTo>
                  <a:pt x="3642248" y="0"/>
                </a:lnTo>
                <a:lnTo>
                  <a:pt x="3642248" y="4652871"/>
                </a:lnTo>
                <a:lnTo>
                  <a:pt x="0" y="46528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5000"/>
            </a:blip>
            <a:stretch>
              <a:fillRect l="-43650" b="-138882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 dirty="0"/>
          </a:p>
        </p:txBody>
      </p:sp>
      <p:pic>
        <p:nvPicPr>
          <p:cNvPr id="10" name="Imagem 9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02D59598-0482-8DE6-54AA-626AA6C831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400" y="360883"/>
            <a:ext cx="1426467" cy="14569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CD142F-3702-302E-E50A-2949B53D2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F4392F8C-29B4-E653-EED8-C5F788A6A692}"/>
              </a:ext>
            </a:extLst>
          </p:cNvPr>
          <p:cNvSpPr txBox="1"/>
          <p:nvPr/>
        </p:nvSpPr>
        <p:spPr>
          <a:xfrm>
            <a:off x="457200" y="647700"/>
            <a:ext cx="17602200" cy="75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5000" b="1" dirty="0">
                <a:solidFill>
                  <a:srgbClr val="222422"/>
                </a:solidFill>
                <a:latin typeface="Inter Bold"/>
                <a:ea typeface="Inter Bold"/>
                <a:cs typeface="Inter Bold"/>
                <a:sym typeface="Inter Bold"/>
              </a:rPr>
              <a:t>INTRODUÇÃO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CE03CF1D-AC00-673F-D659-E203DA3931DA}"/>
              </a:ext>
            </a:extLst>
          </p:cNvPr>
          <p:cNvSpPr/>
          <p:nvPr/>
        </p:nvSpPr>
        <p:spPr>
          <a:xfrm>
            <a:off x="0" y="9540360"/>
            <a:ext cx="18288000" cy="746640"/>
          </a:xfrm>
          <a:prstGeom prst="rect">
            <a:avLst/>
          </a:prstGeom>
          <a:solidFill>
            <a:srgbClr val="B655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0" name="Imagem 19" descr="Texto&#10;&#10;O conteúdo gerado por IA pode estar incorreto.">
            <a:extLst>
              <a:ext uri="{FF2B5EF4-FFF2-40B4-BE49-F238E27FC236}">
                <a16:creationId xmlns:a16="http://schemas.microsoft.com/office/drawing/2014/main" id="{F692993D-4B05-3D86-C77A-3FE259430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030" y="9738960"/>
            <a:ext cx="2690443" cy="349440"/>
          </a:xfrm>
          <a:prstGeom prst="rect">
            <a:avLst/>
          </a:prstGeom>
        </p:spPr>
      </p:pic>
      <p:sp>
        <p:nvSpPr>
          <p:cNvPr id="4" name="Freeform 2">
            <a:extLst>
              <a:ext uri="{FF2B5EF4-FFF2-40B4-BE49-F238E27FC236}">
                <a16:creationId xmlns:a16="http://schemas.microsoft.com/office/drawing/2014/main" id="{EE51AEFF-9016-6AB9-A06A-994763A88198}"/>
              </a:ext>
            </a:extLst>
          </p:cNvPr>
          <p:cNvSpPr/>
          <p:nvPr/>
        </p:nvSpPr>
        <p:spPr>
          <a:xfrm rot="-10800000">
            <a:off x="15752498" y="0"/>
            <a:ext cx="2535501" cy="1947770"/>
          </a:xfrm>
          <a:custGeom>
            <a:avLst/>
            <a:gdLst/>
            <a:ahLst/>
            <a:cxnLst/>
            <a:rect l="l" t="t" r="r" b="b"/>
            <a:pathLst>
              <a:path w="3642247" h="4652871">
                <a:moveTo>
                  <a:pt x="0" y="0"/>
                </a:moveTo>
                <a:lnTo>
                  <a:pt x="3642248" y="0"/>
                </a:lnTo>
                <a:lnTo>
                  <a:pt x="3642248" y="4652871"/>
                </a:lnTo>
                <a:lnTo>
                  <a:pt x="0" y="46528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</a:blip>
            <a:stretch>
              <a:fillRect l="-43650" b="-138882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1550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010ABD-6013-21EC-7FDD-71C713DF5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F97BAC22-ACCC-D825-7D31-661DB2EFEF1D}"/>
              </a:ext>
            </a:extLst>
          </p:cNvPr>
          <p:cNvSpPr txBox="1"/>
          <p:nvPr/>
        </p:nvSpPr>
        <p:spPr>
          <a:xfrm>
            <a:off x="457200" y="647700"/>
            <a:ext cx="17602200" cy="75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5000" b="1" dirty="0">
                <a:solidFill>
                  <a:srgbClr val="222422"/>
                </a:solidFill>
                <a:latin typeface="Inter Bold"/>
                <a:ea typeface="Inter Bold"/>
                <a:cs typeface="Inter Bold"/>
                <a:sym typeface="Inter Bold"/>
              </a:rPr>
              <a:t>OBJETIVO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5F78FF2C-CB4F-2667-5844-4ABF416D00B0}"/>
              </a:ext>
            </a:extLst>
          </p:cNvPr>
          <p:cNvSpPr/>
          <p:nvPr/>
        </p:nvSpPr>
        <p:spPr>
          <a:xfrm>
            <a:off x="0" y="9540360"/>
            <a:ext cx="18288000" cy="746640"/>
          </a:xfrm>
          <a:prstGeom prst="rect">
            <a:avLst/>
          </a:prstGeom>
          <a:solidFill>
            <a:srgbClr val="B655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0" name="Imagem 19" descr="Texto&#10;&#10;O conteúdo gerado por IA pode estar incorreto.">
            <a:extLst>
              <a:ext uri="{FF2B5EF4-FFF2-40B4-BE49-F238E27FC236}">
                <a16:creationId xmlns:a16="http://schemas.microsoft.com/office/drawing/2014/main" id="{D82A236C-4B12-3BFF-0BFA-83245DF90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030" y="9738960"/>
            <a:ext cx="2690443" cy="349440"/>
          </a:xfrm>
          <a:prstGeom prst="rect">
            <a:avLst/>
          </a:prstGeom>
        </p:spPr>
      </p:pic>
      <p:sp>
        <p:nvSpPr>
          <p:cNvPr id="2" name="Freeform 2">
            <a:extLst>
              <a:ext uri="{FF2B5EF4-FFF2-40B4-BE49-F238E27FC236}">
                <a16:creationId xmlns:a16="http://schemas.microsoft.com/office/drawing/2014/main" id="{C3538BC9-89C3-EDCE-5984-85148C8BFD2B}"/>
              </a:ext>
            </a:extLst>
          </p:cNvPr>
          <p:cNvSpPr/>
          <p:nvPr/>
        </p:nvSpPr>
        <p:spPr>
          <a:xfrm rot="-10800000">
            <a:off x="15752498" y="0"/>
            <a:ext cx="2535501" cy="1947770"/>
          </a:xfrm>
          <a:custGeom>
            <a:avLst/>
            <a:gdLst/>
            <a:ahLst/>
            <a:cxnLst/>
            <a:rect l="l" t="t" r="r" b="b"/>
            <a:pathLst>
              <a:path w="3642247" h="4652871">
                <a:moveTo>
                  <a:pt x="0" y="0"/>
                </a:moveTo>
                <a:lnTo>
                  <a:pt x="3642248" y="0"/>
                </a:lnTo>
                <a:lnTo>
                  <a:pt x="3642248" y="4652871"/>
                </a:lnTo>
                <a:lnTo>
                  <a:pt x="0" y="46528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</a:blip>
            <a:stretch>
              <a:fillRect l="-43650" b="-138882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243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3FB0F4-63D0-CD11-0865-45B96AAB3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41D9572C-4DCE-5681-3037-7E00AB52F5C0}"/>
              </a:ext>
            </a:extLst>
          </p:cNvPr>
          <p:cNvSpPr txBox="1"/>
          <p:nvPr/>
        </p:nvSpPr>
        <p:spPr>
          <a:xfrm>
            <a:off x="457200" y="647700"/>
            <a:ext cx="17602200" cy="75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5000" b="1" dirty="0">
                <a:solidFill>
                  <a:srgbClr val="222422"/>
                </a:solidFill>
                <a:latin typeface="Inter Bold"/>
                <a:ea typeface="Inter Bold"/>
                <a:cs typeface="Inter Bold"/>
                <a:sym typeface="Inter Bold"/>
              </a:rPr>
              <a:t>MATERIAL E MÉTODOS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115DABD6-3C24-AE86-AA7F-FA9398CD27EA}"/>
              </a:ext>
            </a:extLst>
          </p:cNvPr>
          <p:cNvSpPr/>
          <p:nvPr/>
        </p:nvSpPr>
        <p:spPr>
          <a:xfrm>
            <a:off x="0" y="9540360"/>
            <a:ext cx="18288000" cy="746640"/>
          </a:xfrm>
          <a:prstGeom prst="rect">
            <a:avLst/>
          </a:prstGeom>
          <a:solidFill>
            <a:srgbClr val="B655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0" name="Imagem 19" descr="Texto&#10;&#10;O conteúdo gerado por IA pode estar incorreto.">
            <a:extLst>
              <a:ext uri="{FF2B5EF4-FFF2-40B4-BE49-F238E27FC236}">
                <a16:creationId xmlns:a16="http://schemas.microsoft.com/office/drawing/2014/main" id="{8C8640B4-D3FC-1A81-A392-BF0475304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030" y="9738960"/>
            <a:ext cx="2690443" cy="349440"/>
          </a:xfrm>
          <a:prstGeom prst="rect">
            <a:avLst/>
          </a:prstGeom>
        </p:spPr>
      </p:pic>
      <p:sp>
        <p:nvSpPr>
          <p:cNvPr id="2" name="Freeform 2">
            <a:extLst>
              <a:ext uri="{FF2B5EF4-FFF2-40B4-BE49-F238E27FC236}">
                <a16:creationId xmlns:a16="http://schemas.microsoft.com/office/drawing/2014/main" id="{BC80DB53-3CDA-3339-E496-7041AFE02364}"/>
              </a:ext>
            </a:extLst>
          </p:cNvPr>
          <p:cNvSpPr/>
          <p:nvPr/>
        </p:nvSpPr>
        <p:spPr>
          <a:xfrm rot="-10800000">
            <a:off x="15752498" y="0"/>
            <a:ext cx="2535501" cy="1947770"/>
          </a:xfrm>
          <a:custGeom>
            <a:avLst/>
            <a:gdLst/>
            <a:ahLst/>
            <a:cxnLst/>
            <a:rect l="l" t="t" r="r" b="b"/>
            <a:pathLst>
              <a:path w="3642247" h="4652871">
                <a:moveTo>
                  <a:pt x="0" y="0"/>
                </a:moveTo>
                <a:lnTo>
                  <a:pt x="3642248" y="0"/>
                </a:lnTo>
                <a:lnTo>
                  <a:pt x="3642248" y="4652871"/>
                </a:lnTo>
                <a:lnTo>
                  <a:pt x="0" y="46528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</a:blip>
            <a:stretch>
              <a:fillRect l="-43650" b="-138882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379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44AEF-E3F0-D075-C2A0-91FEA1291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93C162D6-C43B-7071-24C5-4EF485577F95}"/>
              </a:ext>
            </a:extLst>
          </p:cNvPr>
          <p:cNvSpPr txBox="1"/>
          <p:nvPr/>
        </p:nvSpPr>
        <p:spPr>
          <a:xfrm>
            <a:off x="457200" y="647700"/>
            <a:ext cx="17602200" cy="75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5000" b="1" dirty="0">
                <a:solidFill>
                  <a:srgbClr val="222422"/>
                </a:solidFill>
                <a:latin typeface="Inter Bold"/>
                <a:ea typeface="Inter Bold"/>
                <a:cs typeface="Inter Bold"/>
                <a:sym typeface="Inter Bold"/>
              </a:rPr>
              <a:t>RESULTADOS E DISCUSSÃO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A70962E3-3EC4-5630-0C1D-6C835B86454A}"/>
              </a:ext>
            </a:extLst>
          </p:cNvPr>
          <p:cNvSpPr/>
          <p:nvPr/>
        </p:nvSpPr>
        <p:spPr>
          <a:xfrm>
            <a:off x="0" y="9540360"/>
            <a:ext cx="18288000" cy="746640"/>
          </a:xfrm>
          <a:prstGeom prst="rect">
            <a:avLst/>
          </a:prstGeom>
          <a:solidFill>
            <a:srgbClr val="B655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0" name="Imagem 19" descr="Texto&#10;&#10;O conteúdo gerado por IA pode estar incorreto.">
            <a:extLst>
              <a:ext uri="{FF2B5EF4-FFF2-40B4-BE49-F238E27FC236}">
                <a16:creationId xmlns:a16="http://schemas.microsoft.com/office/drawing/2014/main" id="{7F335BCF-8FCA-92FA-E04E-7B0FAD120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030" y="9738960"/>
            <a:ext cx="2690443" cy="349440"/>
          </a:xfrm>
          <a:prstGeom prst="rect">
            <a:avLst/>
          </a:prstGeom>
        </p:spPr>
      </p:pic>
      <p:sp>
        <p:nvSpPr>
          <p:cNvPr id="2" name="Freeform 2">
            <a:extLst>
              <a:ext uri="{FF2B5EF4-FFF2-40B4-BE49-F238E27FC236}">
                <a16:creationId xmlns:a16="http://schemas.microsoft.com/office/drawing/2014/main" id="{05E40159-3545-641C-0119-283E8F1F2497}"/>
              </a:ext>
            </a:extLst>
          </p:cNvPr>
          <p:cNvSpPr/>
          <p:nvPr/>
        </p:nvSpPr>
        <p:spPr>
          <a:xfrm rot="-10800000">
            <a:off x="15752498" y="0"/>
            <a:ext cx="2535501" cy="1947770"/>
          </a:xfrm>
          <a:custGeom>
            <a:avLst/>
            <a:gdLst/>
            <a:ahLst/>
            <a:cxnLst/>
            <a:rect l="l" t="t" r="r" b="b"/>
            <a:pathLst>
              <a:path w="3642247" h="4652871">
                <a:moveTo>
                  <a:pt x="0" y="0"/>
                </a:moveTo>
                <a:lnTo>
                  <a:pt x="3642248" y="0"/>
                </a:lnTo>
                <a:lnTo>
                  <a:pt x="3642248" y="4652871"/>
                </a:lnTo>
                <a:lnTo>
                  <a:pt x="0" y="46528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</a:blip>
            <a:stretch>
              <a:fillRect l="-43650" b="-138882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5763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0ACB7-5631-FEE4-3DCD-67C9482A5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659C29B1-A263-84D6-E852-E40E49F39158}"/>
              </a:ext>
            </a:extLst>
          </p:cNvPr>
          <p:cNvSpPr txBox="1"/>
          <p:nvPr/>
        </p:nvSpPr>
        <p:spPr>
          <a:xfrm>
            <a:off x="457200" y="647700"/>
            <a:ext cx="17602200" cy="75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5000" b="1">
                <a:solidFill>
                  <a:srgbClr val="222422"/>
                </a:solidFill>
                <a:latin typeface="Inter Bold"/>
                <a:ea typeface="Inter Bold"/>
                <a:cs typeface="Inter Bold"/>
                <a:sym typeface="Inter Bold"/>
              </a:rPr>
              <a:t>CONCLUSÃO</a:t>
            </a:r>
            <a:endParaRPr lang="en-US" sz="5000" b="1" dirty="0">
              <a:solidFill>
                <a:srgbClr val="222422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DD764D69-72C4-2219-5177-7210043EFB76}"/>
              </a:ext>
            </a:extLst>
          </p:cNvPr>
          <p:cNvSpPr/>
          <p:nvPr/>
        </p:nvSpPr>
        <p:spPr>
          <a:xfrm>
            <a:off x="0" y="9540360"/>
            <a:ext cx="18288000" cy="746640"/>
          </a:xfrm>
          <a:prstGeom prst="rect">
            <a:avLst/>
          </a:prstGeom>
          <a:solidFill>
            <a:srgbClr val="B655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0" name="Imagem 19" descr="Texto&#10;&#10;O conteúdo gerado por IA pode estar incorreto.">
            <a:extLst>
              <a:ext uri="{FF2B5EF4-FFF2-40B4-BE49-F238E27FC236}">
                <a16:creationId xmlns:a16="http://schemas.microsoft.com/office/drawing/2014/main" id="{BF5E77D9-020A-FFF9-F263-8F368BC12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030" y="9738960"/>
            <a:ext cx="2690443" cy="349440"/>
          </a:xfrm>
          <a:prstGeom prst="rect">
            <a:avLst/>
          </a:prstGeom>
        </p:spPr>
      </p:pic>
      <p:sp>
        <p:nvSpPr>
          <p:cNvPr id="2" name="Freeform 2">
            <a:extLst>
              <a:ext uri="{FF2B5EF4-FFF2-40B4-BE49-F238E27FC236}">
                <a16:creationId xmlns:a16="http://schemas.microsoft.com/office/drawing/2014/main" id="{C483C661-B894-DCE1-2F09-833262F21D18}"/>
              </a:ext>
            </a:extLst>
          </p:cNvPr>
          <p:cNvSpPr/>
          <p:nvPr/>
        </p:nvSpPr>
        <p:spPr>
          <a:xfrm rot="-10800000">
            <a:off x="15752498" y="0"/>
            <a:ext cx="2535501" cy="1947770"/>
          </a:xfrm>
          <a:custGeom>
            <a:avLst/>
            <a:gdLst/>
            <a:ahLst/>
            <a:cxnLst/>
            <a:rect l="l" t="t" r="r" b="b"/>
            <a:pathLst>
              <a:path w="3642247" h="4652871">
                <a:moveTo>
                  <a:pt x="0" y="0"/>
                </a:moveTo>
                <a:lnTo>
                  <a:pt x="3642248" y="0"/>
                </a:lnTo>
                <a:lnTo>
                  <a:pt x="3642248" y="4652871"/>
                </a:lnTo>
                <a:lnTo>
                  <a:pt x="0" y="46528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</a:blip>
            <a:stretch>
              <a:fillRect l="-43650" b="-138882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4109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F375AE-29FC-7E16-81A5-D453A295B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">
            <a:extLst>
              <a:ext uri="{FF2B5EF4-FFF2-40B4-BE49-F238E27FC236}">
                <a16:creationId xmlns:a16="http://schemas.microsoft.com/office/drawing/2014/main" id="{71076B49-4F10-B835-423E-D2BB9FC9C259}"/>
              </a:ext>
            </a:extLst>
          </p:cNvPr>
          <p:cNvSpPr txBox="1"/>
          <p:nvPr/>
        </p:nvSpPr>
        <p:spPr>
          <a:xfrm>
            <a:off x="457200" y="647700"/>
            <a:ext cx="17602200" cy="75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5000" b="1" dirty="0">
                <a:solidFill>
                  <a:srgbClr val="222422"/>
                </a:solidFill>
                <a:latin typeface="Inter Bold"/>
                <a:ea typeface="Inter Bold"/>
                <a:cs typeface="Inter Bold"/>
                <a:sym typeface="Inter Bold"/>
              </a:rPr>
              <a:t>AGRADECIMENTOS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77FB1ADB-4608-A1CB-304B-C5EED93E7E99}"/>
              </a:ext>
            </a:extLst>
          </p:cNvPr>
          <p:cNvSpPr/>
          <p:nvPr/>
        </p:nvSpPr>
        <p:spPr>
          <a:xfrm>
            <a:off x="0" y="9510281"/>
            <a:ext cx="18288000" cy="746640"/>
          </a:xfrm>
          <a:prstGeom prst="rect">
            <a:avLst/>
          </a:prstGeom>
          <a:solidFill>
            <a:srgbClr val="B655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3" name="Imagem 12" descr="Texto&#10;&#10;O conteúdo gerado por IA pode estar incorreto.">
            <a:extLst>
              <a:ext uri="{FF2B5EF4-FFF2-40B4-BE49-F238E27FC236}">
                <a16:creationId xmlns:a16="http://schemas.microsoft.com/office/drawing/2014/main" id="{918C3E8B-9823-B636-31B9-C856C902C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030" y="9738960"/>
            <a:ext cx="2690443" cy="349440"/>
          </a:xfrm>
          <a:prstGeom prst="rect">
            <a:avLst/>
          </a:prstGeom>
        </p:spPr>
      </p:pic>
      <p:sp>
        <p:nvSpPr>
          <p:cNvPr id="2" name="Freeform 2">
            <a:extLst>
              <a:ext uri="{FF2B5EF4-FFF2-40B4-BE49-F238E27FC236}">
                <a16:creationId xmlns:a16="http://schemas.microsoft.com/office/drawing/2014/main" id="{B478C597-3BBE-FB03-614F-D55C7B61F89B}"/>
              </a:ext>
            </a:extLst>
          </p:cNvPr>
          <p:cNvSpPr/>
          <p:nvPr/>
        </p:nvSpPr>
        <p:spPr>
          <a:xfrm rot="-10800000">
            <a:off x="15752498" y="0"/>
            <a:ext cx="2535501" cy="1947770"/>
          </a:xfrm>
          <a:custGeom>
            <a:avLst/>
            <a:gdLst/>
            <a:ahLst/>
            <a:cxnLst/>
            <a:rect l="l" t="t" r="r" b="b"/>
            <a:pathLst>
              <a:path w="3642247" h="4652871">
                <a:moveTo>
                  <a:pt x="0" y="0"/>
                </a:moveTo>
                <a:lnTo>
                  <a:pt x="3642248" y="0"/>
                </a:lnTo>
                <a:lnTo>
                  <a:pt x="3642248" y="4652871"/>
                </a:lnTo>
                <a:lnTo>
                  <a:pt x="0" y="46528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</a:blip>
            <a:stretch>
              <a:fillRect l="-43650" b="-138882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039162B-21FE-C82E-D7CA-2E328027BA26}"/>
              </a:ext>
            </a:extLst>
          </p:cNvPr>
          <p:cNvSpPr/>
          <p:nvPr/>
        </p:nvSpPr>
        <p:spPr>
          <a:xfrm rot="-10800000">
            <a:off x="-1" y="-4"/>
            <a:ext cx="2590799" cy="1947773"/>
          </a:xfrm>
          <a:custGeom>
            <a:avLst/>
            <a:gdLst/>
            <a:ahLst/>
            <a:cxnLst/>
            <a:rect l="l" t="t" r="r" b="b"/>
            <a:pathLst>
              <a:path w="3642247" h="4652871">
                <a:moveTo>
                  <a:pt x="0" y="0"/>
                </a:moveTo>
                <a:lnTo>
                  <a:pt x="3642248" y="0"/>
                </a:lnTo>
                <a:lnTo>
                  <a:pt x="3642248" y="4652871"/>
                </a:lnTo>
                <a:lnTo>
                  <a:pt x="0" y="46528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</a:blip>
            <a:stretch>
              <a:fillRect r="-40584" b="-138882"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871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101</Words>
  <Application>Microsoft Office PowerPoint</Application>
  <PresentationFormat>Personalizar</PresentationFormat>
  <Paragraphs>19</Paragraphs>
  <Slides>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6" baseType="lpstr">
      <vt:lpstr>Arial</vt:lpstr>
      <vt:lpstr>Inter Italics</vt:lpstr>
      <vt:lpstr>Calibri</vt:lpstr>
      <vt:lpstr>Inter Bold</vt:lpstr>
      <vt:lpstr>Aptos</vt:lpstr>
      <vt:lpstr>Inter Bold Italics</vt:lpstr>
      <vt:lpstr>Inter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Template_Apresentação</dc:title>
  <cp:lastModifiedBy>Observatorio Caatinga</cp:lastModifiedBy>
  <cp:revision>1</cp:revision>
  <dcterms:created xsi:type="dcterms:W3CDTF">2006-08-16T00:00:00Z</dcterms:created>
  <dcterms:modified xsi:type="dcterms:W3CDTF">2025-10-13T13:54:23Z</dcterms:modified>
  <dc:identifier>DAG1EKXlNNw</dc:identifier>
</cp:coreProperties>
</file>