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3">
  <p:sldMasterIdLst>
    <p:sldMasterId id="2147483677" r:id="rId1"/>
    <p:sldMasterId id="2147483690" r:id="rId2"/>
    <p:sldMasterId id="2147483702" r:id="rId3"/>
    <p:sldMasterId id="2147483727" r:id="rId4"/>
  </p:sldMasterIdLst>
  <p:notesMasterIdLst>
    <p:notesMasterId r:id="rId21"/>
  </p:notesMasterIdLst>
  <p:handoutMasterIdLst>
    <p:handoutMasterId r:id="rId22"/>
  </p:handoutMasterIdLst>
  <p:sldIdLst>
    <p:sldId id="650" r:id="rId5"/>
    <p:sldId id="763" r:id="rId6"/>
    <p:sldId id="783" r:id="rId7"/>
    <p:sldId id="776" r:id="rId8"/>
    <p:sldId id="777" r:id="rId9"/>
    <p:sldId id="780" r:id="rId10"/>
    <p:sldId id="781" r:id="rId11"/>
    <p:sldId id="789" r:id="rId12"/>
    <p:sldId id="778" r:id="rId13"/>
    <p:sldId id="782" r:id="rId14"/>
    <p:sldId id="784" r:id="rId15"/>
    <p:sldId id="788" r:id="rId16"/>
    <p:sldId id="779" r:id="rId17"/>
    <p:sldId id="785" r:id="rId18"/>
    <p:sldId id="786" r:id="rId19"/>
    <p:sldId id="787"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0" userDrawn="1">
          <p15:clr>
            <a:srgbClr val="A4A3A4"/>
          </p15:clr>
        </p15:guide>
        <p15:guide id="2" pos="220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57"/>
    <a:srgbClr val="FF2525"/>
    <a:srgbClr val="F8903A"/>
    <a:srgbClr val="5DD5FF"/>
    <a:srgbClr val="93E3FF"/>
    <a:srgbClr val="A53790"/>
    <a:srgbClr val="60EFFE"/>
    <a:srgbClr val="F26CE2"/>
    <a:srgbClr val="FBBD89"/>
    <a:srgbClr val="42F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57704" autoAdjust="0"/>
  </p:normalViewPr>
  <p:slideViewPr>
    <p:cSldViewPr showGuides="1">
      <p:cViewPr varScale="1">
        <p:scale>
          <a:sx n="66" d="100"/>
          <a:sy n="66" d="100"/>
        </p:scale>
        <p:origin x="1296" y="52"/>
      </p:cViewPr>
      <p:guideLst>
        <p:guide orient="horz" pos="960"/>
        <p:guide pos="2208"/>
      </p:guideLst>
    </p:cSldViewPr>
  </p:slideViewPr>
  <p:outlineViewPr>
    <p:cViewPr>
      <p:scale>
        <a:sx n="33" d="100"/>
        <a:sy n="33" d="100"/>
      </p:scale>
      <p:origin x="0" y="-121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7" d="100"/>
          <a:sy n="77" d="100"/>
        </p:scale>
        <p:origin x="348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3177" tIns="46589" rIns="93177" bIns="46589" rtlCol="0"/>
          <a:lstStyle>
            <a:lvl1pPr algn="r">
              <a:defRPr sz="1200"/>
            </a:lvl1pPr>
          </a:lstStyle>
          <a:p>
            <a:fld id="{2041C114-1E2C-374A-8AE7-0635BEF00D1C}" type="datetimeFigureOut">
              <a:rPr lang="en-US" smtClean="0"/>
              <a:pPr/>
              <a:t>1/31/2020</a:t>
            </a:fld>
            <a:endParaRPr lang="en-US" dirty="0"/>
          </a:p>
        </p:txBody>
      </p:sp>
      <p:sp>
        <p:nvSpPr>
          <p:cNvPr id="4" name="Footer Placeholder 3"/>
          <p:cNvSpPr>
            <a:spLocks noGrp="1"/>
          </p:cNvSpPr>
          <p:nvPr>
            <p:ph type="ftr" sz="quarter" idx="2"/>
          </p:nvPr>
        </p:nvSpPr>
        <p:spPr>
          <a:xfrm>
            <a:off x="0" y="9428584"/>
            <a:ext cx="2945659" cy="496332"/>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3177" tIns="46589" rIns="93177" bIns="46589" rtlCol="0" anchor="b"/>
          <a:lstStyle>
            <a:lvl1pPr algn="r">
              <a:defRPr sz="1200"/>
            </a:lvl1pPr>
          </a:lstStyle>
          <a:p>
            <a:fld id="{7E7685E8-9471-2D4A-8E55-FE04CFB70E13}" type="slidenum">
              <a:rPr lang="en-US" smtClean="0"/>
              <a:pPr/>
              <a:t>‹#›</a:t>
            </a:fld>
            <a:endParaRPr lang="en-US" dirty="0"/>
          </a:p>
        </p:txBody>
      </p:sp>
    </p:spTree>
    <p:extLst>
      <p:ext uri="{BB962C8B-B14F-4D97-AF65-F5344CB8AC3E}">
        <p14:creationId xmlns:p14="http://schemas.microsoft.com/office/powerpoint/2010/main" val="1011660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3177" tIns="46589" rIns="93177" bIns="46589" rtlCol="0"/>
          <a:lstStyle>
            <a:lvl1pPr algn="l">
              <a:defRPr sz="1200"/>
            </a:lvl1pPr>
          </a:lstStyle>
          <a:p>
            <a:endParaRPr lang="en-AU" dirty="0"/>
          </a:p>
        </p:txBody>
      </p:sp>
      <p:sp>
        <p:nvSpPr>
          <p:cNvPr id="3" name="Date Placeholder 2"/>
          <p:cNvSpPr>
            <a:spLocks noGrp="1"/>
          </p:cNvSpPr>
          <p:nvPr>
            <p:ph type="dt" idx="1"/>
          </p:nvPr>
        </p:nvSpPr>
        <p:spPr>
          <a:xfrm>
            <a:off x="3850443" y="0"/>
            <a:ext cx="2945659" cy="496332"/>
          </a:xfrm>
          <a:prstGeom prst="rect">
            <a:avLst/>
          </a:prstGeom>
        </p:spPr>
        <p:txBody>
          <a:bodyPr vert="horz" lIns="93177" tIns="46589" rIns="93177" bIns="46589" rtlCol="0"/>
          <a:lstStyle>
            <a:lvl1pPr algn="r">
              <a:defRPr sz="1200"/>
            </a:lvl1pPr>
          </a:lstStyle>
          <a:p>
            <a:fld id="{C66DCFBB-65DA-421A-B1B1-F7EE04FEAD4A}" type="datetimeFigureOut">
              <a:rPr lang="en-AU" smtClean="0"/>
              <a:pPr/>
              <a:t>31/01/2020</a:t>
            </a:fld>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endParaRPr lang="en-AU"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6332"/>
          </a:xfrm>
          <a:prstGeom prst="rect">
            <a:avLst/>
          </a:prstGeom>
        </p:spPr>
        <p:txBody>
          <a:bodyPr vert="horz" lIns="93177" tIns="46589" rIns="93177" bIns="46589"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3177" tIns="46589" rIns="93177" bIns="46589" rtlCol="0" anchor="b"/>
          <a:lstStyle>
            <a:lvl1pPr algn="r">
              <a:defRPr sz="1200"/>
            </a:lvl1pPr>
          </a:lstStyle>
          <a:p>
            <a:fld id="{27B2B1AA-E500-44B7-B85F-0EFABF8ADA3A}" type="slidenum">
              <a:rPr lang="en-AU" smtClean="0"/>
              <a:pPr/>
              <a:t>‹#›</a:t>
            </a:fld>
            <a:endParaRPr lang="en-AU" dirty="0"/>
          </a:p>
        </p:txBody>
      </p:sp>
    </p:spTree>
    <p:extLst>
      <p:ext uri="{BB962C8B-B14F-4D97-AF65-F5344CB8AC3E}">
        <p14:creationId xmlns:p14="http://schemas.microsoft.com/office/powerpoint/2010/main" val="38943033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7B77CF-0C76-C44D-8FBC-2DC5C8F8E5E2}" type="slidenum">
              <a:rPr lang="en-US" smtClean="0"/>
              <a:pPr/>
              <a:t>1</a:t>
            </a:fld>
            <a:endParaRPr lang="en-US" dirty="0"/>
          </a:p>
        </p:txBody>
      </p:sp>
    </p:spTree>
    <p:extLst>
      <p:ext uri="{BB962C8B-B14F-4D97-AF65-F5344CB8AC3E}">
        <p14:creationId xmlns:p14="http://schemas.microsoft.com/office/powerpoint/2010/main" val="2987159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B2B1AA-E500-44B7-B85F-0EFABF8ADA3A}" type="slidenum">
              <a:rPr lang="en-AU" smtClean="0"/>
              <a:pPr/>
              <a:t>10</a:t>
            </a:fld>
            <a:endParaRPr lang="en-AU" dirty="0"/>
          </a:p>
        </p:txBody>
      </p:sp>
    </p:spTree>
    <p:extLst>
      <p:ext uri="{BB962C8B-B14F-4D97-AF65-F5344CB8AC3E}">
        <p14:creationId xmlns:p14="http://schemas.microsoft.com/office/powerpoint/2010/main" val="21367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B2B1AA-E500-44B7-B85F-0EFABF8ADA3A}" type="slidenum">
              <a:rPr lang="en-AU" smtClean="0"/>
              <a:pPr/>
              <a:t>11</a:t>
            </a:fld>
            <a:endParaRPr lang="en-AU" dirty="0"/>
          </a:p>
        </p:txBody>
      </p:sp>
    </p:spTree>
    <p:extLst>
      <p:ext uri="{BB962C8B-B14F-4D97-AF65-F5344CB8AC3E}">
        <p14:creationId xmlns:p14="http://schemas.microsoft.com/office/powerpoint/2010/main" val="3038276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B2B1AA-E500-44B7-B85F-0EFABF8ADA3A}" type="slidenum">
              <a:rPr lang="en-AU" smtClean="0"/>
              <a:pPr/>
              <a:t>12</a:t>
            </a:fld>
            <a:endParaRPr lang="en-AU" dirty="0"/>
          </a:p>
        </p:txBody>
      </p:sp>
    </p:spTree>
    <p:extLst>
      <p:ext uri="{BB962C8B-B14F-4D97-AF65-F5344CB8AC3E}">
        <p14:creationId xmlns:p14="http://schemas.microsoft.com/office/powerpoint/2010/main" val="1408509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B2B1AA-E500-44B7-B85F-0EFABF8ADA3A}" type="slidenum">
              <a:rPr lang="en-AU" smtClean="0"/>
              <a:pPr/>
              <a:t>13</a:t>
            </a:fld>
            <a:endParaRPr lang="en-AU" dirty="0"/>
          </a:p>
        </p:txBody>
      </p:sp>
    </p:spTree>
    <p:extLst>
      <p:ext uri="{BB962C8B-B14F-4D97-AF65-F5344CB8AC3E}">
        <p14:creationId xmlns:p14="http://schemas.microsoft.com/office/powerpoint/2010/main" val="2897854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B2B1AA-E500-44B7-B85F-0EFABF8ADA3A}" type="slidenum">
              <a:rPr lang="en-AU" smtClean="0"/>
              <a:pPr/>
              <a:t>14</a:t>
            </a:fld>
            <a:endParaRPr lang="en-AU" dirty="0"/>
          </a:p>
        </p:txBody>
      </p:sp>
    </p:spTree>
    <p:extLst>
      <p:ext uri="{BB962C8B-B14F-4D97-AF65-F5344CB8AC3E}">
        <p14:creationId xmlns:p14="http://schemas.microsoft.com/office/powerpoint/2010/main" val="2423216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B2B1AA-E500-44B7-B85F-0EFABF8ADA3A}" type="slidenum">
              <a:rPr lang="en-AU" smtClean="0"/>
              <a:pPr/>
              <a:t>15</a:t>
            </a:fld>
            <a:endParaRPr lang="en-AU" dirty="0"/>
          </a:p>
        </p:txBody>
      </p:sp>
    </p:spTree>
    <p:extLst>
      <p:ext uri="{BB962C8B-B14F-4D97-AF65-F5344CB8AC3E}">
        <p14:creationId xmlns:p14="http://schemas.microsoft.com/office/powerpoint/2010/main" val="2394111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B2B1AA-E500-44B7-B85F-0EFABF8ADA3A}" type="slidenum">
              <a:rPr lang="en-AU" smtClean="0"/>
              <a:pPr/>
              <a:t>16</a:t>
            </a:fld>
            <a:endParaRPr lang="en-AU" dirty="0"/>
          </a:p>
        </p:txBody>
      </p:sp>
    </p:spTree>
    <p:extLst>
      <p:ext uri="{BB962C8B-B14F-4D97-AF65-F5344CB8AC3E}">
        <p14:creationId xmlns:p14="http://schemas.microsoft.com/office/powerpoint/2010/main" val="3118140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B2B1AA-E500-44B7-B85F-0EFABF8ADA3A}" type="slidenum">
              <a:rPr lang="en-AU" smtClean="0"/>
              <a:pPr/>
              <a:t>2</a:t>
            </a:fld>
            <a:endParaRPr lang="en-AU" dirty="0"/>
          </a:p>
        </p:txBody>
      </p:sp>
    </p:spTree>
    <p:extLst>
      <p:ext uri="{BB962C8B-B14F-4D97-AF65-F5344CB8AC3E}">
        <p14:creationId xmlns:p14="http://schemas.microsoft.com/office/powerpoint/2010/main" val="3964796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B2B1AA-E500-44B7-B85F-0EFABF8ADA3A}" type="slidenum">
              <a:rPr lang="en-AU" smtClean="0"/>
              <a:pPr/>
              <a:t>3</a:t>
            </a:fld>
            <a:endParaRPr lang="en-AU" dirty="0"/>
          </a:p>
        </p:txBody>
      </p:sp>
    </p:spTree>
    <p:extLst>
      <p:ext uri="{BB962C8B-B14F-4D97-AF65-F5344CB8AC3E}">
        <p14:creationId xmlns:p14="http://schemas.microsoft.com/office/powerpoint/2010/main" val="4267963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B2B1AA-E500-44B7-B85F-0EFABF8ADA3A}" type="slidenum">
              <a:rPr lang="en-AU" smtClean="0"/>
              <a:pPr/>
              <a:t>4</a:t>
            </a:fld>
            <a:endParaRPr lang="en-AU" dirty="0"/>
          </a:p>
        </p:txBody>
      </p:sp>
    </p:spTree>
    <p:extLst>
      <p:ext uri="{BB962C8B-B14F-4D97-AF65-F5344CB8AC3E}">
        <p14:creationId xmlns:p14="http://schemas.microsoft.com/office/powerpoint/2010/main" val="3198365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B2B1AA-E500-44B7-B85F-0EFABF8ADA3A}" type="slidenum">
              <a:rPr lang="en-AU" smtClean="0"/>
              <a:pPr/>
              <a:t>5</a:t>
            </a:fld>
            <a:endParaRPr lang="en-AU" dirty="0"/>
          </a:p>
        </p:txBody>
      </p:sp>
    </p:spTree>
    <p:extLst>
      <p:ext uri="{BB962C8B-B14F-4D97-AF65-F5344CB8AC3E}">
        <p14:creationId xmlns:p14="http://schemas.microsoft.com/office/powerpoint/2010/main" val="1987713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B2B1AA-E500-44B7-B85F-0EFABF8ADA3A}" type="slidenum">
              <a:rPr lang="en-AU" smtClean="0"/>
              <a:pPr/>
              <a:t>6</a:t>
            </a:fld>
            <a:endParaRPr lang="en-AU" dirty="0"/>
          </a:p>
        </p:txBody>
      </p:sp>
    </p:spTree>
    <p:extLst>
      <p:ext uri="{BB962C8B-B14F-4D97-AF65-F5344CB8AC3E}">
        <p14:creationId xmlns:p14="http://schemas.microsoft.com/office/powerpoint/2010/main" val="2604647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B2B1AA-E500-44B7-B85F-0EFABF8ADA3A}" type="slidenum">
              <a:rPr lang="en-AU" smtClean="0"/>
              <a:pPr/>
              <a:t>7</a:t>
            </a:fld>
            <a:endParaRPr lang="en-AU" dirty="0"/>
          </a:p>
        </p:txBody>
      </p:sp>
    </p:spTree>
    <p:extLst>
      <p:ext uri="{BB962C8B-B14F-4D97-AF65-F5344CB8AC3E}">
        <p14:creationId xmlns:p14="http://schemas.microsoft.com/office/powerpoint/2010/main" val="15012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B2B1AA-E500-44B7-B85F-0EFABF8ADA3A}" type="slidenum">
              <a:rPr lang="en-AU" smtClean="0"/>
              <a:pPr/>
              <a:t>8</a:t>
            </a:fld>
            <a:endParaRPr lang="en-AU" dirty="0"/>
          </a:p>
        </p:txBody>
      </p:sp>
    </p:spTree>
    <p:extLst>
      <p:ext uri="{BB962C8B-B14F-4D97-AF65-F5344CB8AC3E}">
        <p14:creationId xmlns:p14="http://schemas.microsoft.com/office/powerpoint/2010/main" val="2979231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B2B1AA-E500-44B7-B85F-0EFABF8ADA3A}" type="slidenum">
              <a:rPr lang="en-AU" smtClean="0"/>
              <a:pPr/>
              <a:t>9</a:t>
            </a:fld>
            <a:endParaRPr lang="en-AU" dirty="0"/>
          </a:p>
        </p:txBody>
      </p:sp>
    </p:spTree>
    <p:extLst>
      <p:ext uri="{BB962C8B-B14F-4D97-AF65-F5344CB8AC3E}">
        <p14:creationId xmlns:p14="http://schemas.microsoft.com/office/powerpoint/2010/main" val="3919553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5" name="Footer Placeholder 4"/>
          <p:cNvSpPr>
            <a:spLocks noGrp="1"/>
          </p:cNvSpPr>
          <p:nvPr>
            <p:ph type="ftr" sz="quarter" idx="11"/>
          </p:nvPr>
        </p:nvSpPr>
        <p:spPr/>
        <p:txBody>
          <a:bodyPr/>
          <a:lstStyle/>
          <a:p>
            <a:endParaRPr lang="en-GB">
              <a:solidFill>
                <a:srgbClr val="404040">
                  <a:tint val="75000"/>
                </a:srgbClr>
              </a:solidFill>
            </a:endParaRPr>
          </a:p>
        </p:txBody>
      </p:sp>
      <p:sp>
        <p:nvSpPr>
          <p:cNvPr id="6" name="Slide Number Placeholder 5"/>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spTree>
    <p:extLst>
      <p:ext uri="{BB962C8B-B14F-4D97-AF65-F5344CB8AC3E}">
        <p14:creationId xmlns:p14="http://schemas.microsoft.com/office/powerpoint/2010/main" val="2823356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5" name="Footer Placeholder 4"/>
          <p:cNvSpPr>
            <a:spLocks noGrp="1"/>
          </p:cNvSpPr>
          <p:nvPr>
            <p:ph type="ftr" sz="quarter" idx="11"/>
          </p:nvPr>
        </p:nvSpPr>
        <p:spPr/>
        <p:txBody>
          <a:bodyPr/>
          <a:lstStyle/>
          <a:p>
            <a:endParaRPr lang="en-GB">
              <a:solidFill>
                <a:srgbClr val="404040">
                  <a:tint val="75000"/>
                </a:srgbClr>
              </a:solidFill>
            </a:endParaRPr>
          </a:p>
        </p:txBody>
      </p:sp>
      <p:sp>
        <p:nvSpPr>
          <p:cNvPr id="6" name="Slide Number Placeholder 5"/>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spTree>
    <p:extLst>
      <p:ext uri="{BB962C8B-B14F-4D97-AF65-F5344CB8AC3E}">
        <p14:creationId xmlns:p14="http://schemas.microsoft.com/office/powerpoint/2010/main" val="3888104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5" name="Footer Placeholder 4"/>
          <p:cNvSpPr>
            <a:spLocks noGrp="1"/>
          </p:cNvSpPr>
          <p:nvPr>
            <p:ph type="ftr" sz="quarter" idx="11"/>
          </p:nvPr>
        </p:nvSpPr>
        <p:spPr/>
        <p:txBody>
          <a:bodyPr/>
          <a:lstStyle/>
          <a:p>
            <a:endParaRPr lang="en-GB">
              <a:solidFill>
                <a:srgbClr val="404040">
                  <a:tint val="75000"/>
                </a:srgbClr>
              </a:solidFill>
            </a:endParaRPr>
          </a:p>
        </p:txBody>
      </p:sp>
      <p:sp>
        <p:nvSpPr>
          <p:cNvPr id="6" name="Slide Number Placeholder 5"/>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spTree>
    <p:extLst>
      <p:ext uri="{BB962C8B-B14F-4D97-AF65-F5344CB8AC3E}">
        <p14:creationId xmlns:p14="http://schemas.microsoft.com/office/powerpoint/2010/main" val="791332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5" name="Footer Placeholder 4"/>
          <p:cNvSpPr>
            <a:spLocks noGrp="1"/>
          </p:cNvSpPr>
          <p:nvPr>
            <p:ph type="ftr" sz="quarter" idx="11"/>
          </p:nvPr>
        </p:nvSpPr>
        <p:spPr/>
        <p:txBody>
          <a:bodyPr/>
          <a:lstStyle/>
          <a:p>
            <a:endParaRPr lang="en-GB">
              <a:solidFill>
                <a:srgbClr val="404040">
                  <a:tint val="75000"/>
                </a:srgbClr>
              </a:solidFill>
            </a:endParaRPr>
          </a:p>
        </p:txBody>
      </p:sp>
      <p:sp>
        <p:nvSpPr>
          <p:cNvPr id="6" name="Slide Number Placeholder 5"/>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spTree>
    <p:extLst>
      <p:ext uri="{BB962C8B-B14F-4D97-AF65-F5344CB8AC3E}">
        <p14:creationId xmlns:p14="http://schemas.microsoft.com/office/powerpoint/2010/main" val="3416728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234282" y="3291682"/>
            <a:ext cx="4525963" cy="11430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1828800" y="1600200"/>
            <a:ext cx="68580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5" name="Footer Placeholder 4"/>
          <p:cNvSpPr>
            <a:spLocks noGrp="1"/>
          </p:cNvSpPr>
          <p:nvPr>
            <p:ph type="ftr" sz="quarter" idx="11"/>
          </p:nvPr>
        </p:nvSpPr>
        <p:spPr/>
        <p:txBody>
          <a:bodyPr/>
          <a:lstStyle/>
          <a:p>
            <a:endParaRPr lang="en-GB">
              <a:solidFill>
                <a:srgbClr val="404040">
                  <a:tint val="75000"/>
                </a:srgbClr>
              </a:solidFill>
            </a:endParaRPr>
          </a:p>
        </p:txBody>
      </p:sp>
      <p:sp>
        <p:nvSpPr>
          <p:cNvPr id="6" name="Slide Number Placeholder 5"/>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sp>
        <p:nvSpPr>
          <p:cNvPr id="7" name="Title 1">
            <a:extLst>
              <a:ext uri="{FF2B5EF4-FFF2-40B4-BE49-F238E27FC236}">
                <a16:creationId xmlns:a16="http://schemas.microsoft.com/office/drawing/2014/main" id="{595D56A5-EA30-644C-B44C-676EAC75BD02}"/>
              </a:ext>
            </a:extLst>
          </p:cNvPr>
          <p:cNvSpPr txBox="1">
            <a:spLocks/>
          </p:cNvSpPr>
          <p:nvPr userDrawn="1"/>
        </p:nvSpPr>
        <p:spPr>
          <a:xfrm>
            <a:off x="457198" y="228600"/>
            <a:ext cx="822960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t>AGENDA</a:t>
            </a:r>
          </a:p>
        </p:txBody>
      </p:sp>
      <p:pic>
        <p:nvPicPr>
          <p:cNvPr id="8" name="Picture 7">
            <a:extLst>
              <a:ext uri="{FF2B5EF4-FFF2-40B4-BE49-F238E27FC236}">
                <a16:creationId xmlns:a16="http://schemas.microsoft.com/office/drawing/2014/main" id="{B861A9B5-C645-054C-9C9F-F3CB239496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7625" y="304800"/>
            <a:ext cx="802375" cy="860038"/>
          </a:xfrm>
          <a:prstGeom prst="rect">
            <a:avLst/>
          </a:prstGeom>
        </p:spPr>
      </p:pic>
    </p:spTree>
    <p:extLst>
      <p:ext uri="{BB962C8B-B14F-4D97-AF65-F5344CB8AC3E}">
        <p14:creationId xmlns:p14="http://schemas.microsoft.com/office/powerpoint/2010/main" val="462524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5" name="Footer Placeholder 4"/>
          <p:cNvSpPr>
            <a:spLocks noGrp="1"/>
          </p:cNvSpPr>
          <p:nvPr>
            <p:ph type="ftr" sz="quarter" idx="11"/>
          </p:nvPr>
        </p:nvSpPr>
        <p:spPr/>
        <p:txBody>
          <a:bodyPr/>
          <a:lstStyle/>
          <a:p>
            <a:endParaRPr lang="en-GB">
              <a:solidFill>
                <a:srgbClr val="404040">
                  <a:tint val="75000"/>
                </a:srgbClr>
              </a:solidFill>
            </a:endParaRPr>
          </a:p>
        </p:txBody>
      </p:sp>
      <p:sp>
        <p:nvSpPr>
          <p:cNvPr id="6" name="Slide Number Placeholder 5"/>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spTree>
    <p:extLst>
      <p:ext uri="{BB962C8B-B14F-4D97-AF65-F5344CB8AC3E}">
        <p14:creationId xmlns:p14="http://schemas.microsoft.com/office/powerpoint/2010/main" val="785131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6" name="Footer Placeholder 5"/>
          <p:cNvSpPr>
            <a:spLocks noGrp="1"/>
          </p:cNvSpPr>
          <p:nvPr>
            <p:ph type="ftr" sz="quarter" idx="11"/>
          </p:nvPr>
        </p:nvSpPr>
        <p:spPr/>
        <p:txBody>
          <a:bodyPr/>
          <a:lstStyle/>
          <a:p>
            <a:endParaRPr lang="en-GB">
              <a:solidFill>
                <a:srgbClr val="404040">
                  <a:tint val="75000"/>
                </a:srgbClr>
              </a:solidFill>
            </a:endParaRPr>
          </a:p>
        </p:txBody>
      </p:sp>
      <p:sp>
        <p:nvSpPr>
          <p:cNvPr id="7" name="Slide Number Placeholder 6"/>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spTree>
    <p:extLst>
      <p:ext uri="{BB962C8B-B14F-4D97-AF65-F5344CB8AC3E}">
        <p14:creationId xmlns:p14="http://schemas.microsoft.com/office/powerpoint/2010/main" val="1157308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8" name="Footer Placeholder 7"/>
          <p:cNvSpPr>
            <a:spLocks noGrp="1"/>
          </p:cNvSpPr>
          <p:nvPr>
            <p:ph type="ftr" sz="quarter" idx="11"/>
          </p:nvPr>
        </p:nvSpPr>
        <p:spPr/>
        <p:txBody>
          <a:bodyPr/>
          <a:lstStyle/>
          <a:p>
            <a:endParaRPr lang="en-GB">
              <a:solidFill>
                <a:srgbClr val="404040">
                  <a:tint val="75000"/>
                </a:srgbClr>
              </a:solidFill>
            </a:endParaRPr>
          </a:p>
        </p:txBody>
      </p:sp>
      <p:sp>
        <p:nvSpPr>
          <p:cNvPr id="9" name="Slide Number Placeholder 8"/>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spTree>
    <p:extLst>
      <p:ext uri="{BB962C8B-B14F-4D97-AF65-F5344CB8AC3E}">
        <p14:creationId xmlns:p14="http://schemas.microsoft.com/office/powerpoint/2010/main" val="3538464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4" name="Footer Placeholder 3"/>
          <p:cNvSpPr>
            <a:spLocks noGrp="1"/>
          </p:cNvSpPr>
          <p:nvPr>
            <p:ph type="ftr" sz="quarter" idx="11"/>
          </p:nvPr>
        </p:nvSpPr>
        <p:spPr/>
        <p:txBody>
          <a:bodyPr/>
          <a:lstStyle/>
          <a:p>
            <a:endParaRPr lang="en-GB">
              <a:solidFill>
                <a:srgbClr val="404040">
                  <a:tint val="75000"/>
                </a:srgbClr>
              </a:solidFill>
            </a:endParaRPr>
          </a:p>
        </p:txBody>
      </p:sp>
      <p:sp>
        <p:nvSpPr>
          <p:cNvPr id="5" name="Slide Number Placeholder 4"/>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spTree>
    <p:extLst>
      <p:ext uri="{BB962C8B-B14F-4D97-AF65-F5344CB8AC3E}">
        <p14:creationId xmlns:p14="http://schemas.microsoft.com/office/powerpoint/2010/main" val="642078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3" name="Footer Placeholder 2"/>
          <p:cNvSpPr>
            <a:spLocks noGrp="1"/>
          </p:cNvSpPr>
          <p:nvPr>
            <p:ph type="ftr" sz="quarter" idx="11"/>
          </p:nvPr>
        </p:nvSpPr>
        <p:spPr/>
        <p:txBody>
          <a:bodyPr/>
          <a:lstStyle/>
          <a:p>
            <a:endParaRPr lang="en-GB">
              <a:solidFill>
                <a:srgbClr val="404040">
                  <a:tint val="75000"/>
                </a:srgbClr>
              </a:solidFill>
            </a:endParaRPr>
          </a:p>
        </p:txBody>
      </p:sp>
      <p:sp>
        <p:nvSpPr>
          <p:cNvPr id="4" name="Slide Number Placeholder 3"/>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spTree>
    <p:extLst>
      <p:ext uri="{BB962C8B-B14F-4D97-AF65-F5344CB8AC3E}">
        <p14:creationId xmlns:p14="http://schemas.microsoft.com/office/powerpoint/2010/main" val="3202773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6" name="Footer Placeholder 5"/>
          <p:cNvSpPr>
            <a:spLocks noGrp="1"/>
          </p:cNvSpPr>
          <p:nvPr>
            <p:ph type="ftr" sz="quarter" idx="11"/>
          </p:nvPr>
        </p:nvSpPr>
        <p:spPr/>
        <p:txBody>
          <a:bodyPr/>
          <a:lstStyle/>
          <a:p>
            <a:endParaRPr lang="en-GB">
              <a:solidFill>
                <a:srgbClr val="404040">
                  <a:tint val="75000"/>
                </a:srgbClr>
              </a:solidFill>
            </a:endParaRPr>
          </a:p>
        </p:txBody>
      </p:sp>
      <p:sp>
        <p:nvSpPr>
          <p:cNvPr id="7" name="Slide Number Placeholder 6"/>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spTree>
    <p:extLst>
      <p:ext uri="{BB962C8B-B14F-4D97-AF65-F5344CB8AC3E}">
        <p14:creationId xmlns:p14="http://schemas.microsoft.com/office/powerpoint/2010/main" val="1476685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274638"/>
            <a:ext cx="6360425" cy="1143000"/>
          </a:xfrm>
        </p:spPr>
        <p:txBody>
          <a:bodyPr>
            <a:noAutofit/>
          </a:bodyPr>
          <a:lstStyle>
            <a:lvl1pPr algn="l">
              <a:defRPr sz="3600"/>
            </a:lvl1pPr>
          </a:lstStyle>
          <a:p>
            <a:br>
              <a:rPr lang="en-US" dirty="0"/>
            </a:br>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5" name="Footer Placeholder 4"/>
          <p:cNvSpPr>
            <a:spLocks noGrp="1"/>
          </p:cNvSpPr>
          <p:nvPr>
            <p:ph type="ftr" sz="quarter" idx="11"/>
          </p:nvPr>
        </p:nvSpPr>
        <p:spPr/>
        <p:txBody>
          <a:bodyPr/>
          <a:lstStyle/>
          <a:p>
            <a:endParaRPr lang="en-GB">
              <a:solidFill>
                <a:srgbClr val="404040">
                  <a:tint val="75000"/>
                </a:srgbClr>
              </a:solidFill>
            </a:endParaRPr>
          </a:p>
        </p:txBody>
      </p:sp>
      <p:sp>
        <p:nvSpPr>
          <p:cNvPr id="6" name="Slide Number Placeholder 5"/>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pic>
        <p:nvPicPr>
          <p:cNvPr id="7" name="Picture 6">
            <a:extLst>
              <a:ext uri="{FF2B5EF4-FFF2-40B4-BE49-F238E27FC236}">
                <a16:creationId xmlns:a16="http://schemas.microsoft.com/office/drawing/2014/main" id="{C417D817-DC29-A44B-A03C-96740771A4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7625" y="304800"/>
            <a:ext cx="802375" cy="860038"/>
          </a:xfrm>
          <a:prstGeom prst="rect">
            <a:avLst/>
          </a:prstGeom>
        </p:spPr>
      </p:pic>
    </p:spTree>
    <p:extLst>
      <p:ext uri="{BB962C8B-B14F-4D97-AF65-F5344CB8AC3E}">
        <p14:creationId xmlns:p14="http://schemas.microsoft.com/office/powerpoint/2010/main" val="4042252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6" name="Footer Placeholder 5"/>
          <p:cNvSpPr>
            <a:spLocks noGrp="1"/>
          </p:cNvSpPr>
          <p:nvPr>
            <p:ph type="ftr" sz="quarter" idx="11"/>
          </p:nvPr>
        </p:nvSpPr>
        <p:spPr/>
        <p:txBody>
          <a:bodyPr/>
          <a:lstStyle/>
          <a:p>
            <a:endParaRPr lang="en-GB">
              <a:solidFill>
                <a:srgbClr val="404040">
                  <a:tint val="75000"/>
                </a:srgbClr>
              </a:solidFill>
            </a:endParaRPr>
          </a:p>
        </p:txBody>
      </p:sp>
      <p:sp>
        <p:nvSpPr>
          <p:cNvPr id="7" name="Slide Number Placeholder 6"/>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spTree>
    <p:extLst>
      <p:ext uri="{BB962C8B-B14F-4D97-AF65-F5344CB8AC3E}">
        <p14:creationId xmlns:p14="http://schemas.microsoft.com/office/powerpoint/2010/main" val="3559501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5" name="Footer Placeholder 4"/>
          <p:cNvSpPr>
            <a:spLocks noGrp="1"/>
          </p:cNvSpPr>
          <p:nvPr>
            <p:ph type="ftr" sz="quarter" idx="11"/>
          </p:nvPr>
        </p:nvSpPr>
        <p:spPr/>
        <p:txBody>
          <a:bodyPr/>
          <a:lstStyle/>
          <a:p>
            <a:endParaRPr lang="en-GB">
              <a:solidFill>
                <a:srgbClr val="404040">
                  <a:tint val="75000"/>
                </a:srgbClr>
              </a:solidFill>
            </a:endParaRPr>
          </a:p>
        </p:txBody>
      </p:sp>
      <p:sp>
        <p:nvSpPr>
          <p:cNvPr id="6" name="Slide Number Placeholder 5"/>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spTree>
    <p:extLst>
      <p:ext uri="{BB962C8B-B14F-4D97-AF65-F5344CB8AC3E}">
        <p14:creationId xmlns:p14="http://schemas.microsoft.com/office/powerpoint/2010/main" val="3867628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5" name="Footer Placeholder 4"/>
          <p:cNvSpPr>
            <a:spLocks noGrp="1"/>
          </p:cNvSpPr>
          <p:nvPr>
            <p:ph type="ftr" sz="quarter" idx="11"/>
          </p:nvPr>
        </p:nvSpPr>
        <p:spPr/>
        <p:txBody>
          <a:bodyPr/>
          <a:lstStyle/>
          <a:p>
            <a:endParaRPr lang="en-GB">
              <a:solidFill>
                <a:srgbClr val="404040">
                  <a:tint val="75000"/>
                </a:srgbClr>
              </a:solidFill>
            </a:endParaRPr>
          </a:p>
        </p:txBody>
      </p:sp>
      <p:sp>
        <p:nvSpPr>
          <p:cNvPr id="6" name="Slide Number Placeholder 5"/>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spTree>
    <p:extLst>
      <p:ext uri="{BB962C8B-B14F-4D97-AF65-F5344CB8AC3E}">
        <p14:creationId xmlns:p14="http://schemas.microsoft.com/office/powerpoint/2010/main" val="3902256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4" name="Date Placeholder 3"/>
          <p:cNvSpPr>
            <a:spLocks noGrp="1"/>
          </p:cNvSpPr>
          <p:nvPr>
            <p:ph type="dt" sz="half" idx="10"/>
          </p:nvPr>
        </p:nvSpPr>
        <p:spPr/>
        <p:txBody>
          <a:bodyPr/>
          <a:lstStyle/>
          <a:p>
            <a:r>
              <a:rPr lang="en-AU" dirty="0">
                <a:solidFill>
                  <a:prstClr val="black"/>
                </a:solidFill>
              </a:rPr>
              <a:t>Date</a:t>
            </a:r>
          </a:p>
        </p:txBody>
      </p:sp>
      <p:sp>
        <p:nvSpPr>
          <p:cNvPr id="5" name="Footer Placeholder 4"/>
          <p:cNvSpPr>
            <a:spLocks noGrp="1"/>
          </p:cNvSpPr>
          <p:nvPr>
            <p:ph type="ftr" sz="quarter" idx="11"/>
          </p:nvPr>
        </p:nvSpPr>
        <p:spPr/>
        <p:txBody>
          <a:bodyPr/>
          <a:lstStyle/>
          <a:p>
            <a:r>
              <a:rPr lang="en-AU" dirty="0">
                <a:solidFill>
                  <a:prstClr val="black"/>
                </a:solidFill>
              </a:rPr>
              <a:t>A presentation to &lt;insert in footer&gt;</a:t>
            </a:r>
          </a:p>
        </p:txBody>
      </p:sp>
      <p:sp>
        <p:nvSpPr>
          <p:cNvPr id="6" name="Slide Number Placeholder 5"/>
          <p:cNvSpPr>
            <a:spLocks noGrp="1"/>
          </p:cNvSpPr>
          <p:nvPr>
            <p:ph type="sldNum" sz="quarter" idx="12"/>
          </p:nvPr>
        </p:nvSpPr>
        <p:spPr/>
        <p:txBody>
          <a:bodyPr/>
          <a:lstStyle/>
          <a:p>
            <a:fld id="{E47FAD8F-691E-4971-AA79-2FF15FF1849D}" type="slidenum">
              <a:rPr lang="en-AU" smtClean="0">
                <a:solidFill>
                  <a:prstClr val="black"/>
                </a:solidFill>
              </a:rPr>
              <a:pPr/>
              <a:t>‹#›</a:t>
            </a:fld>
            <a:endParaRPr lang="en-AU" dirty="0">
              <a:solidFill>
                <a:prstClr val="black"/>
              </a:solidFill>
            </a:endParaRPr>
          </a:p>
        </p:txBody>
      </p:sp>
      <p:sp>
        <p:nvSpPr>
          <p:cNvPr id="10" name="Text Placeholder 9"/>
          <p:cNvSpPr>
            <a:spLocks noGrp="1"/>
          </p:cNvSpPr>
          <p:nvPr>
            <p:ph type="body" sz="quarter" idx="14" hasCustomPrompt="1"/>
          </p:nvPr>
        </p:nvSpPr>
        <p:spPr>
          <a:xfrm>
            <a:off x="222999" y="1176501"/>
            <a:ext cx="5860573" cy="936104"/>
          </a:xfrm>
        </p:spPr>
        <p:txBody>
          <a:bodyPr tIns="0" bIns="0" anchor="b" anchorCtr="0"/>
          <a:lstStyle>
            <a:lvl1pPr marL="0" indent="0">
              <a:lnSpc>
                <a:spcPts val="4100"/>
              </a:lnSpc>
              <a:spcBef>
                <a:spcPts val="0"/>
              </a:spcBef>
              <a:buNone/>
              <a:defRPr sz="4500" b="0" baseline="0">
                <a:solidFill>
                  <a:schemeClr val="tx2"/>
                </a:solidFill>
              </a:defRPr>
            </a:lvl1pPr>
          </a:lstStyle>
          <a:p>
            <a:pPr lvl="0"/>
            <a:r>
              <a:rPr lang="en-AU" noProof="0" dirty="0"/>
              <a:t>#</a:t>
            </a:r>
          </a:p>
        </p:txBody>
      </p:sp>
      <p:sp>
        <p:nvSpPr>
          <p:cNvPr id="12" name="Text Placeholder 11"/>
          <p:cNvSpPr>
            <a:spLocks noGrp="1"/>
          </p:cNvSpPr>
          <p:nvPr>
            <p:ph type="body" sz="quarter" idx="15" hasCustomPrompt="1"/>
          </p:nvPr>
        </p:nvSpPr>
        <p:spPr>
          <a:xfrm>
            <a:off x="222998" y="2179396"/>
            <a:ext cx="5861170" cy="3848763"/>
          </a:xfrm>
        </p:spPr>
        <p:txBody>
          <a:bodyPr/>
          <a:lstStyle>
            <a:lvl1pPr marL="0" indent="0">
              <a:lnSpc>
                <a:spcPts val="4100"/>
              </a:lnSpc>
              <a:spcBef>
                <a:spcPts val="0"/>
              </a:spcBef>
              <a:buNone/>
              <a:defRPr sz="4500" baseline="0"/>
            </a:lvl1pPr>
          </a:lstStyle>
          <a:p>
            <a:pPr lvl="0"/>
            <a:r>
              <a:rPr lang="en-US" dirty="0"/>
              <a:t>Insert section title in sentence case</a:t>
            </a:r>
          </a:p>
        </p:txBody>
      </p:sp>
      <p:grpSp>
        <p:nvGrpSpPr>
          <p:cNvPr id="3" name="Group 2">
            <a:extLst>
              <a:ext uri="{FF2B5EF4-FFF2-40B4-BE49-F238E27FC236}">
                <a16:creationId xmlns:a16="http://schemas.microsoft.com/office/drawing/2014/main" id="{765455B8-6523-6741-969E-63E74739A7F3}"/>
              </a:ext>
            </a:extLst>
          </p:cNvPr>
          <p:cNvGrpSpPr/>
          <p:nvPr userDrawn="1"/>
        </p:nvGrpSpPr>
        <p:grpSpPr>
          <a:xfrm>
            <a:off x="228600" y="152400"/>
            <a:ext cx="1752600" cy="783558"/>
            <a:chOff x="228600" y="152400"/>
            <a:chExt cx="1752600" cy="783558"/>
          </a:xfrm>
        </p:grpSpPr>
        <p:pic>
          <p:nvPicPr>
            <p:cNvPr id="14" name="Picture 2">
              <a:extLst>
                <a:ext uri="{FF2B5EF4-FFF2-40B4-BE49-F238E27FC236}">
                  <a16:creationId xmlns:a16="http://schemas.microsoft.com/office/drawing/2014/main" id="{49DD749C-1ED9-F04E-81A8-77BC7B76CFB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005" b="6063"/>
            <a:stretch/>
          </p:blipFill>
          <p:spPr bwMode="auto">
            <a:xfrm>
              <a:off x="914400" y="152400"/>
              <a:ext cx="1066800" cy="783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a:extLst>
                <a:ext uri="{FF2B5EF4-FFF2-40B4-BE49-F238E27FC236}">
                  <a16:creationId xmlns:a16="http://schemas.microsoft.com/office/drawing/2014/main" id="{7A86DB50-308E-8B42-8866-663D401970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15957"/>
              <a:ext cx="802375" cy="720000"/>
            </a:xfrm>
            <a:prstGeom prst="rect">
              <a:avLst/>
            </a:prstGeom>
          </p:spPr>
        </p:pic>
      </p:grpSp>
    </p:spTree>
    <p:extLst>
      <p:ext uri="{BB962C8B-B14F-4D97-AF65-F5344CB8AC3E}">
        <p14:creationId xmlns:p14="http://schemas.microsoft.com/office/powerpoint/2010/main" val="836920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pening Paragrap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Section title</a:t>
            </a:r>
            <a:endParaRPr lang="en-AU" dirty="0"/>
          </a:p>
        </p:txBody>
      </p:sp>
      <p:sp>
        <p:nvSpPr>
          <p:cNvPr id="3" name="Content Placeholder 2"/>
          <p:cNvSpPr>
            <a:spLocks noGrp="1"/>
          </p:cNvSpPr>
          <p:nvPr>
            <p:ph idx="1" hasCustomPrompt="1"/>
          </p:nvPr>
        </p:nvSpPr>
        <p:spPr>
          <a:xfrm>
            <a:off x="225000" y="1427680"/>
            <a:ext cx="7463263" cy="4525963"/>
          </a:xfrm>
        </p:spPr>
        <p:txBody>
          <a:bodyPr/>
          <a:lstStyle>
            <a:lvl1pPr marL="0" indent="0">
              <a:lnSpc>
                <a:spcPts val="3000"/>
              </a:lnSpc>
              <a:spcBef>
                <a:spcPts val="1200"/>
              </a:spcBef>
              <a:buNone/>
              <a:defRPr sz="2000" baseline="0"/>
            </a:lvl1pPr>
          </a:lstStyle>
          <a:p>
            <a:pPr lvl="0"/>
            <a:r>
              <a:rPr lang="en-AU" dirty="0"/>
              <a:t>Opening paragraphs are written in Arial and set at </a:t>
            </a:r>
            <a:r>
              <a:rPr lang="en-AU" dirty="0" err="1"/>
              <a:t>20pt</a:t>
            </a:r>
            <a:r>
              <a:rPr lang="en-AU" dirty="0"/>
              <a:t> on </a:t>
            </a:r>
            <a:r>
              <a:rPr lang="en-AU" dirty="0" err="1"/>
              <a:t>30pt</a:t>
            </a:r>
            <a:r>
              <a:rPr lang="en-AU" dirty="0"/>
              <a:t> leading. They can be written using orange and black.</a:t>
            </a:r>
            <a:endParaRPr lang="en-US" dirty="0"/>
          </a:p>
        </p:txBody>
      </p:sp>
      <p:sp>
        <p:nvSpPr>
          <p:cNvPr id="4" name="Date Placeholder 3"/>
          <p:cNvSpPr>
            <a:spLocks noGrp="1"/>
          </p:cNvSpPr>
          <p:nvPr>
            <p:ph type="dt" sz="half" idx="10"/>
          </p:nvPr>
        </p:nvSpPr>
        <p:spPr/>
        <p:txBody>
          <a:bodyPr/>
          <a:lstStyle/>
          <a:p>
            <a:r>
              <a:rPr lang="en-AU" dirty="0">
                <a:solidFill>
                  <a:prstClr val="black"/>
                </a:solidFill>
              </a:rPr>
              <a:t>Date</a:t>
            </a:r>
          </a:p>
        </p:txBody>
      </p:sp>
      <p:sp>
        <p:nvSpPr>
          <p:cNvPr id="5" name="Footer Placeholder 4"/>
          <p:cNvSpPr>
            <a:spLocks noGrp="1"/>
          </p:cNvSpPr>
          <p:nvPr>
            <p:ph type="ftr" sz="quarter" idx="11"/>
          </p:nvPr>
        </p:nvSpPr>
        <p:spPr/>
        <p:txBody>
          <a:bodyPr/>
          <a:lstStyle/>
          <a:p>
            <a:r>
              <a:rPr lang="en-AU" dirty="0">
                <a:solidFill>
                  <a:prstClr val="black"/>
                </a:solidFill>
              </a:rPr>
              <a:t>A presentation to &lt;insert in footer&gt;</a:t>
            </a:r>
          </a:p>
        </p:txBody>
      </p:sp>
      <p:sp>
        <p:nvSpPr>
          <p:cNvPr id="6" name="Slide Number Placeholder 5"/>
          <p:cNvSpPr>
            <a:spLocks noGrp="1"/>
          </p:cNvSpPr>
          <p:nvPr>
            <p:ph type="sldNum" sz="quarter" idx="12"/>
          </p:nvPr>
        </p:nvSpPr>
        <p:spPr/>
        <p:txBody>
          <a:bodyPr/>
          <a:lstStyle/>
          <a:p>
            <a:fld id="{E47FAD8F-691E-4971-AA79-2FF15FF1849D}" type="slidenum">
              <a:rPr lang="en-AU" smtClean="0">
                <a:solidFill>
                  <a:prstClr val="black"/>
                </a:solidFill>
              </a:rPr>
              <a:pPr/>
              <a:t>‹#›</a:t>
            </a:fld>
            <a:endParaRPr lang="en-AU" dirty="0">
              <a:solidFill>
                <a:prstClr val="black"/>
              </a:solidFill>
            </a:endParaRPr>
          </a:p>
        </p:txBody>
      </p:sp>
    </p:spTree>
    <p:extLst>
      <p:ext uri="{BB962C8B-B14F-4D97-AF65-F5344CB8AC3E}">
        <p14:creationId xmlns:p14="http://schemas.microsoft.com/office/powerpoint/2010/main" val="24080830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endParaRPr lang="en-AU" dirty="0"/>
          </a:p>
        </p:txBody>
      </p:sp>
      <p:sp>
        <p:nvSpPr>
          <p:cNvPr id="4" name="Content Placeholder 3"/>
          <p:cNvSpPr>
            <a:spLocks noGrp="1"/>
          </p:cNvSpPr>
          <p:nvPr>
            <p:ph sz="half" idx="2"/>
          </p:nvPr>
        </p:nvSpPr>
        <p:spPr>
          <a:xfrm>
            <a:off x="225641" y="1530350"/>
            <a:ext cx="7462621" cy="4526805"/>
          </a:xfrm>
        </p:spPr>
        <p:txBody>
          <a:bodyPr vert="horz" lIns="0" tIns="36000" rIns="0" bIns="36000" rtlCol="0">
            <a:noAutofit/>
          </a:bodyPr>
          <a:lstStyle>
            <a:lvl1pPr>
              <a:defRPr lang="en-US" smtClean="0"/>
            </a:lvl1pPr>
            <a:lvl2pPr>
              <a:defRPr lang="en-US" smtClean="0"/>
            </a:lvl2pPr>
            <a:lvl3pPr>
              <a:defRPr lang="en-US" smtClean="0"/>
            </a:lvl3pPr>
            <a:lvl4pPr>
              <a:defRPr lang="en-US" smtClean="0"/>
            </a:lvl4pPr>
            <a:lvl5pPr>
              <a:defRPr lang="en-AU"/>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Date Placeholder 6"/>
          <p:cNvSpPr>
            <a:spLocks noGrp="1"/>
          </p:cNvSpPr>
          <p:nvPr>
            <p:ph type="dt" sz="half" idx="10"/>
          </p:nvPr>
        </p:nvSpPr>
        <p:spPr/>
        <p:txBody>
          <a:bodyPr/>
          <a:lstStyle/>
          <a:p>
            <a:r>
              <a:rPr lang="en-AU" dirty="0">
                <a:solidFill>
                  <a:prstClr val="black"/>
                </a:solidFill>
              </a:rPr>
              <a:t>Date</a:t>
            </a:r>
          </a:p>
        </p:txBody>
      </p:sp>
      <p:sp>
        <p:nvSpPr>
          <p:cNvPr id="8" name="Footer Placeholder 7"/>
          <p:cNvSpPr>
            <a:spLocks noGrp="1"/>
          </p:cNvSpPr>
          <p:nvPr>
            <p:ph type="ftr" sz="quarter" idx="11"/>
          </p:nvPr>
        </p:nvSpPr>
        <p:spPr/>
        <p:txBody>
          <a:bodyPr/>
          <a:lstStyle/>
          <a:p>
            <a:r>
              <a:rPr lang="en-AU" dirty="0">
                <a:solidFill>
                  <a:prstClr val="black"/>
                </a:solidFill>
              </a:rPr>
              <a:t>A presentation to &lt;insert in footer&gt;</a:t>
            </a:r>
          </a:p>
        </p:txBody>
      </p:sp>
      <p:sp>
        <p:nvSpPr>
          <p:cNvPr id="9" name="Slide Number Placeholder 8"/>
          <p:cNvSpPr>
            <a:spLocks noGrp="1"/>
          </p:cNvSpPr>
          <p:nvPr>
            <p:ph type="sldNum" sz="quarter" idx="12"/>
          </p:nvPr>
        </p:nvSpPr>
        <p:spPr/>
        <p:txBody>
          <a:bodyPr/>
          <a:lstStyle/>
          <a:p>
            <a:fld id="{E47FAD8F-691E-4971-AA79-2FF15FF1849D}" type="slidenum">
              <a:rPr lang="en-AU" smtClean="0">
                <a:solidFill>
                  <a:prstClr val="black"/>
                </a:solidFill>
              </a:rPr>
              <a:pPr/>
              <a:t>‹#›</a:t>
            </a:fld>
            <a:endParaRPr lang="en-AU" dirty="0">
              <a:solidFill>
                <a:prstClr val="black"/>
              </a:solidFill>
            </a:endParaRPr>
          </a:p>
        </p:txBody>
      </p:sp>
    </p:spTree>
    <p:extLst>
      <p:ext uri="{BB962C8B-B14F-4D97-AF65-F5344CB8AC3E}">
        <p14:creationId xmlns:p14="http://schemas.microsoft.com/office/powerpoint/2010/main" val="1684316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bheading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225641" y="1535113"/>
            <a:ext cx="7462621" cy="414457"/>
          </a:xfrm>
        </p:spPr>
        <p:txBody>
          <a:bodyPr anchor="t" anchorCtr="0"/>
          <a:lstStyle>
            <a:lvl1pPr marL="0" indent="0">
              <a:lnSpc>
                <a:spcPts val="1500"/>
              </a:lnSpc>
              <a:spcBef>
                <a:spcPts val="0"/>
              </a:spcBef>
              <a:buNone/>
              <a:defRPr sz="15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subheading or delete this text box</a:t>
            </a:r>
          </a:p>
        </p:txBody>
      </p:sp>
      <p:sp>
        <p:nvSpPr>
          <p:cNvPr id="4" name="Content Placeholder 3"/>
          <p:cNvSpPr>
            <a:spLocks noGrp="1"/>
          </p:cNvSpPr>
          <p:nvPr>
            <p:ph sz="half" idx="2"/>
          </p:nvPr>
        </p:nvSpPr>
        <p:spPr>
          <a:xfrm>
            <a:off x="225641" y="1988840"/>
            <a:ext cx="7462621" cy="4068315"/>
          </a:xfrm>
        </p:spPr>
        <p:txBody>
          <a:bodyPr vert="horz" lIns="0" tIns="36000" rIns="0" bIns="36000" rtlCol="0">
            <a:noAutofit/>
          </a:bodyPr>
          <a:lstStyle>
            <a:lvl1pPr>
              <a:defRPr lang="en-US" smtClean="0"/>
            </a:lvl1pPr>
            <a:lvl2pPr>
              <a:defRPr lang="en-US" smtClean="0"/>
            </a:lvl2pPr>
            <a:lvl3pPr>
              <a:defRPr lang="en-US" smtClean="0"/>
            </a:lvl3pPr>
            <a:lvl4pPr>
              <a:defRPr lang="en-US" smtClean="0"/>
            </a:lvl4pPr>
            <a:lvl5pPr>
              <a:defRPr lang="en-AU"/>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Date Placeholder 6"/>
          <p:cNvSpPr>
            <a:spLocks noGrp="1"/>
          </p:cNvSpPr>
          <p:nvPr>
            <p:ph type="dt" sz="half" idx="10"/>
          </p:nvPr>
        </p:nvSpPr>
        <p:spPr/>
        <p:txBody>
          <a:bodyPr/>
          <a:lstStyle/>
          <a:p>
            <a:r>
              <a:rPr lang="en-AU" dirty="0">
                <a:solidFill>
                  <a:prstClr val="black"/>
                </a:solidFill>
              </a:rPr>
              <a:t>Date</a:t>
            </a:r>
          </a:p>
        </p:txBody>
      </p:sp>
      <p:sp>
        <p:nvSpPr>
          <p:cNvPr id="8" name="Footer Placeholder 7"/>
          <p:cNvSpPr>
            <a:spLocks noGrp="1"/>
          </p:cNvSpPr>
          <p:nvPr>
            <p:ph type="ftr" sz="quarter" idx="11"/>
          </p:nvPr>
        </p:nvSpPr>
        <p:spPr/>
        <p:txBody>
          <a:bodyPr/>
          <a:lstStyle/>
          <a:p>
            <a:r>
              <a:rPr lang="en-AU" dirty="0">
                <a:solidFill>
                  <a:prstClr val="black"/>
                </a:solidFill>
              </a:rPr>
              <a:t>A presentation to &lt;insert in footer&gt;</a:t>
            </a:r>
          </a:p>
        </p:txBody>
      </p:sp>
      <p:sp>
        <p:nvSpPr>
          <p:cNvPr id="9" name="Slide Number Placeholder 8"/>
          <p:cNvSpPr>
            <a:spLocks noGrp="1"/>
          </p:cNvSpPr>
          <p:nvPr>
            <p:ph type="sldNum" sz="quarter" idx="12"/>
          </p:nvPr>
        </p:nvSpPr>
        <p:spPr/>
        <p:txBody>
          <a:bodyPr/>
          <a:lstStyle/>
          <a:p>
            <a:fld id="{E47FAD8F-691E-4971-AA79-2FF15FF1849D}" type="slidenum">
              <a:rPr lang="en-AU" smtClean="0">
                <a:solidFill>
                  <a:prstClr val="black"/>
                </a:solidFill>
              </a:rPr>
              <a:pPr/>
              <a:t>‹#›</a:t>
            </a:fld>
            <a:endParaRPr lang="en-AU" dirty="0">
              <a:solidFill>
                <a:prstClr val="black"/>
              </a:solidFill>
            </a:endParaRPr>
          </a:p>
        </p:txBody>
      </p:sp>
    </p:spTree>
    <p:extLst>
      <p:ext uri="{BB962C8B-B14F-4D97-AF65-F5344CB8AC3E}">
        <p14:creationId xmlns:p14="http://schemas.microsoft.com/office/powerpoint/2010/main" val="4055275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endParaRPr lang="en-AU" dirty="0"/>
          </a:p>
        </p:txBody>
      </p:sp>
      <p:sp>
        <p:nvSpPr>
          <p:cNvPr id="4" name="Content Placeholder 3"/>
          <p:cNvSpPr>
            <a:spLocks noGrp="1"/>
          </p:cNvSpPr>
          <p:nvPr>
            <p:ph sz="half" idx="2"/>
          </p:nvPr>
        </p:nvSpPr>
        <p:spPr>
          <a:xfrm>
            <a:off x="225641" y="4869160"/>
            <a:ext cx="7462621" cy="1187995"/>
          </a:xfrm>
        </p:spPr>
        <p:txBody>
          <a:bodyPr vert="horz" lIns="0" tIns="36000" rIns="0" bIns="36000" rtlCol="0">
            <a:noAutofit/>
          </a:bodyPr>
          <a:lstStyle>
            <a:lvl1pPr>
              <a:defRPr lang="en-US" smtClean="0"/>
            </a:lvl1pPr>
            <a:lvl2pPr>
              <a:defRPr lang="en-US" smtClean="0"/>
            </a:lvl2pPr>
            <a:lvl3pPr>
              <a:defRPr lang="en-US" smtClean="0"/>
            </a:lvl3pPr>
            <a:lvl4pPr>
              <a:defRPr lang="en-US" smtClean="0"/>
            </a:lvl4pPr>
            <a:lvl5pPr>
              <a:defRPr lang="en-AU"/>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Date Placeholder 6"/>
          <p:cNvSpPr>
            <a:spLocks noGrp="1"/>
          </p:cNvSpPr>
          <p:nvPr>
            <p:ph type="dt" sz="half" idx="10"/>
          </p:nvPr>
        </p:nvSpPr>
        <p:spPr/>
        <p:txBody>
          <a:bodyPr/>
          <a:lstStyle/>
          <a:p>
            <a:r>
              <a:rPr lang="en-AU" dirty="0">
                <a:solidFill>
                  <a:prstClr val="black"/>
                </a:solidFill>
              </a:rPr>
              <a:t>Date</a:t>
            </a:r>
          </a:p>
        </p:txBody>
      </p:sp>
      <p:sp>
        <p:nvSpPr>
          <p:cNvPr id="8" name="Footer Placeholder 7"/>
          <p:cNvSpPr>
            <a:spLocks noGrp="1"/>
          </p:cNvSpPr>
          <p:nvPr>
            <p:ph type="ftr" sz="quarter" idx="11"/>
          </p:nvPr>
        </p:nvSpPr>
        <p:spPr/>
        <p:txBody>
          <a:bodyPr/>
          <a:lstStyle/>
          <a:p>
            <a:r>
              <a:rPr lang="en-AU" dirty="0">
                <a:solidFill>
                  <a:prstClr val="black"/>
                </a:solidFill>
              </a:rPr>
              <a:t>A presentation to &lt;insert in footer&gt;</a:t>
            </a:r>
          </a:p>
        </p:txBody>
      </p:sp>
      <p:sp>
        <p:nvSpPr>
          <p:cNvPr id="9" name="Slide Number Placeholder 8"/>
          <p:cNvSpPr>
            <a:spLocks noGrp="1"/>
          </p:cNvSpPr>
          <p:nvPr>
            <p:ph type="sldNum" sz="quarter" idx="12"/>
          </p:nvPr>
        </p:nvSpPr>
        <p:spPr/>
        <p:txBody>
          <a:bodyPr/>
          <a:lstStyle/>
          <a:p>
            <a:fld id="{E47FAD8F-691E-4971-AA79-2FF15FF1849D}" type="slidenum">
              <a:rPr lang="en-AU" smtClean="0">
                <a:solidFill>
                  <a:prstClr val="black"/>
                </a:solidFill>
              </a:rPr>
              <a:pPr/>
              <a:t>‹#›</a:t>
            </a:fld>
            <a:endParaRPr lang="en-AU" dirty="0">
              <a:solidFill>
                <a:prstClr val="black"/>
              </a:solidFill>
            </a:endParaRPr>
          </a:p>
        </p:txBody>
      </p:sp>
      <p:sp>
        <p:nvSpPr>
          <p:cNvPr id="10" name="Content Placeholder 3"/>
          <p:cNvSpPr>
            <a:spLocks noGrp="1"/>
          </p:cNvSpPr>
          <p:nvPr>
            <p:ph sz="half" idx="13"/>
          </p:nvPr>
        </p:nvSpPr>
        <p:spPr>
          <a:xfrm>
            <a:off x="225641" y="1527367"/>
            <a:ext cx="7462621" cy="3197777"/>
          </a:xfrm>
        </p:spPr>
        <p:txBody>
          <a:bodyPr vert="horz" lIns="0" tIns="36000" rIns="0" bIns="36000" rtlCol="0">
            <a:noAutofit/>
          </a:bodyPr>
          <a:lstStyle>
            <a:lvl1pPr>
              <a:defRPr lang="en-US" smtClean="0"/>
            </a:lvl1pPr>
            <a:lvl2pPr>
              <a:defRPr lang="en-US" smtClean="0"/>
            </a:lvl2pPr>
            <a:lvl3pPr>
              <a:defRPr lang="en-US" smtClean="0"/>
            </a:lvl3pPr>
            <a:lvl4pPr>
              <a:defRPr lang="en-US" smtClean="0"/>
            </a:lvl4pPr>
            <a:lvl5pPr>
              <a:defRPr lang="en-AU"/>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045817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2 Subheading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225642" y="1535113"/>
            <a:ext cx="4040188" cy="414457"/>
          </a:xfrm>
        </p:spPr>
        <p:txBody>
          <a:bodyPr anchor="t" anchorCtr="0"/>
          <a:lstStyle>
            <a:lvl1pPr marL="0" indent="0">
              <a:lnSpc>
                <a:spcPts val="1500"/>
              </a:lnSpc>
              <a:spcBef>
                <a:spcPts val="0"/>
              </a:spcBef>
              <a:buNone/>
              <a:defRPr sz="15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subheading or delete box</a:t>
            </a:r>
          </a:p>
        </p:txBody>
      </p:sp>
      <p:sp>
        <p:nvSpPr>
          <p:cNvPr id="4" name="Content Placeholder 3"/>
          <p:cNvSpPr>
            <a:spLocks noGrp="1"/>
          </p:cNvSpPr>
          <p:nvPr>
            <p:ph sz="half" idx="2"/>
          </p:nvPr>
        </p:nvSpPr>
        <p:spPr>
          <a:xfrm>
            <a:off x="225642" y="1988840"/>
            <a:ext cx="4040188" cy="4068315"/>
          </a:xfrm>
        </p:spPr>
        <p:txBody>
          <a:bodyPr vert="horz" lIns="0" tIns="36000" rIns="0" bIns="36000" rtlCol="0">
            <a:noAutofit/>
          </a:bodyPr>
          <a:lstStyle>
            <a:lvl1pPr>
              <a:defRPr lang="en-US" smtClean="0"/>
            </a:lvl1pPr>
            <a:lvl2pPr>
              <a:defRPr lang="en-US" smtClean="0"/>
            </a:lvl2pPr>
            <a:lvl3pPr>
              <a:defRPr lang="en-US" smtClean="0"/>
            </a:lvl3pPr>
            <a:lvl4pPr>
              <a:defRPr lang="en-US" smtClean="0"/>
            </a:lvl4pPr>
            <a:lvl5pPr>
              <a:defRPr lang="en-AU"/>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hasCustomPrompt="1"/>
          </p:nvPr>
        </p:nvSpPr>
        <p:spPr>
          <a:xfrm>
            <a:off x="4413467" y="1535113"/>
            <a:ext cx="4041775" cy="414457"/>
          </a:xfrm>
        </p:spPr>
        <p:txBody>
          <a:bodyPr anchor="t" anchorCtr="0"/>
          <a:lstStyle>
            <a:lvl1pPr marL="0" indent="0">
              <a:lnSpc>
                <a:spcPts val="1500"/>
              </a:lnSpc>
              <a:spcBef>
                <a:spcPts val="0"/>
              </a:spcBef>
              <a:buNone/>
              <a:defRPr sz="15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subheading or delete box</a:t>
            </a:r>
          </a:p>
        </p:txBody>
      </p:sp>
      <p:sp>
        <p:nvSpPr>
          <p:cNvPr id="6" name="Content Placeholder 5"/>
          <p:cNvSpPr>
            <a:spLocks noGrp="1"/>
          </p:cNvSpPr>
          <p:nvPr>
            <p:ph sz="quarter" idx="4"/>
          </p:nvPr>
        </p:nvSpPr>
        <p:spPr>
          <a:xfrm>
            <a:off x="4413467" y="1988840"/>
            <a:ext cx="4041775" cy="4068315"/>
          </a:xfrm>
        </p:spPr>
        <p:txBody>
          <a:bodyPr vert="horz" lIns="0" tIns="36000" rIns="0" bIns="36000" rtlCol="0">
            <a:noAutofit/>
          </a:bodyPr>
          <a:lstStyle>
            <a:lvl1pPr>
              <a:defRPr lang="en-US" smtClean="0"/>
            </a:lvl1pPr>
            <a:lvl2pPr>
              <a:defRPr lang="en-US" smtClean="0"/>
            </a:lvl2pPr>
            <a:lvl3pPr>
              <a:defRPr lang="en-US" smtClean="0"/>
            </a:lvl3pPr>
            <a:lvl4pPr>
              <a:defRPr lang="en-US" smtClean="0"/>
            </a:lvl4pPr>
            <a:lvl5pPr>
              <a:defRPr lang="en-AU"/>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r>
              <a:rPr lang="en-AU" dirty="0">
                <a:solidFill>
                  <a:prstClr val="black"/>
                </a:solidFill>
              </a:rPr>
              <a:t>Date</a:t>
            </a:r>
          </a:p>
        </p:txBody>
      </p:sp>
      <p:sp>
        <p:nvSpPr>
          <p:cNvPr id="8" name="Footer Placeholder 7"/>
          <p:cNvSpPr>
            <a:spLocks noGrp="1"/>
          </p:cNvSpPr>
          <p:nvPr>
            <p:ph type="ftr" sz="quarter" idx="11"/>
          </p:nvPr>
        </p:nvSpPr>
        <p:spPr/>
        <p:txBody>
          <a:bodyPr/>
          <a:lstStyle/>
          <a:p>
            <a:r>
              <a:rPr lang="en-AU" dirty="0">
                <a:solidFill>
                  <a:prstClr val="black"/>
                </a:solidFill>
              </a:rPr>
              <a:t>A presentation to &lt;insert in footer&gt;</a:t>
            </a:r>
          </a:p>
        </p:txBody>
      </p:sp>
      <p:sp>
        <p:nvSpPr>
          <p:cNvPr id="9" name="Slide Number Placeholder 8"/>
          <p:cNvSpPr>
            <a:spLocks noGrp="1"/>
          </p:cNvSpPr>
          <p:nvPr>
            <p:ph type="sldNum" sz="quarter" idx="12"/>
          </p:nvPr>
        </p:nvSpPr>
        <p:spPr/>
        <p:txBody>
          <a:bodyPr/>
          <a:lstStyle/>
          <a:p>
            <a:fld id="{E47FAD8F-691E-4971-AA79-2FF15FF1849D}" type="slidenum">
              <a:rPr lang="en-AU" smtClean="0">
                <a:solidFill>
                  <a:prstClr val="black"/>
                </a:solidFill>
              </a:rPr>
              <a:pPr/>
              <a:t>‹#›</a:t>
            </a:fld>
            <a:endParaRPr lang="en-AU" dirty="0">
              <a:solidFill>
                <a:prstClr val="black"/>
              </a:solidFill>
            </a:endParaRPr>
          </a:p>
        </p:txBody>
      </p:sp>
    </p:spTree>
    <p:extLst>
      <p:ext uri="{BB962C8B-B14F-4D97-AF65-F5344CB8AC3E}">
        <p14:creationId xmlns:p14="http://schemas.microsoft.com/office/powerpoint/2010/main" val="1582233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5000" y="5680220"/>
            <a:ext cx="8651358" cy="585326"/>
          </a:xfrm>
        </p:spPr>
        <p:txBody>
          <a:bodyPr/>
          <a:lstStyle>
            <a:lvl1pPr>
              <a:defRPr sz="2800" b="1">
                <a:solidFill>
                  <a:schemeClr val="tx2"/>
                </a:solidFill>
              </a:defRPr>
            </a:lvl1pPr>
          </a:lstStyle>
          <a:p>
            <a:br>
              <a:rPr lang="en-AU" dirty="0"/>
            </a:br>
            <a:endParaRPr lang="en-AU" dirty="0"/>
          </a:p>
        </p:txBody>
      </p:sp>
      <p:sp>
        <p:nvSpPr>
          <p:cNvPr id="3" name="Date Placeholder 2"/>
          <p:cNvSpPr>
            <a:spLocks noGrp="1"/>
          </p:cNvSpPr>
          <p:nvPr>
            <p:ph type="dt" sz="half" idx="10"/>
          </p:nvPr>
        </p:nvSpPr>
        <p:spPr/>
        <p:txBody>
          <a:bodyPr/>
          <a:lstStyle/>
          <a:p>
            <a:r>
              <a:rPr lang="en-AU" dirty="0">
                <a:solidFill>
                  <a:prstClr val="black"/>
                </a:solidFill>
              </a:rPr>
              <a:t>Date</a:t>
            </a:r>
          </a:p>
        </p:txBody>
      </p:sp>
      <p:sp>
        <p:nvSpPr>
          <p:cNvPr id="4" name="Footer Placeholder 3"/>
          <p:cNvSpPr>
            <a:spLocks noGrp="1"/>
          </p:cNvSpPr>
          <p:nvPr>
            <p:ph type="ftr" sz="quarter" idx="11"/>
          </p:nvPr>
        </p:nvSpPr>
        <p:spPr/>
        <p:txBody>
          <a:bodyPr/>
          <a:lstStyle/>
          <a:p>
            <a:r>
              <a:rPr lang="en-AU" dirty="0">
                <a:solidFill>
                  <a:prstClr val="black"/>
                </a:solidFill>
              </a:rPr>
              <a:t>A presentation to &lt;insert in footer&gt;</a:t>
            </a:r>
          </a:p>
        </p:txBody>
      </p:sp>
      <p:sp>
        <p:nvSpPr>
          <p:cNvPr id="5" name="Slide Number Placeholder 4"/>
          <p:cNvSpPr>
            <a:spLocks noGrp="1"/>
          </p:cNvSpPr>
          <p:nvPr>
            <p:ph type="sldNum" sz="quarter" idx="12"/>
          </p:nvPr>
        </p:nvSpPr>
        <p:spPr/>
        <p:txBody>
          <a:bodyPr/>
          <a:lstStyle/>
          <a:p>
            <a:fld id="{E47FAD8F-691E-4971-AA79-2FF15FF1849D}" type="slidenum">
              <a:rPr lang="en-AU" smtClean="0">
                <a:solidFill>
                  <a:prstClr val="black"/>
                </a:solidFill>
              </a:rPr>
              <a:pPr/>
              <a:t>‹#›</a:t>
            </a:fld>
            <a:endParaRPr lang="en-AU" dirty="0">
              <a:solidFill>
                <a:prstClr val="black"/>
              </a:solidFill>
            </a:endParaRPr>
          </a:p>
        </p:txBody>
      </p:sp>
    </p:spTree>
    <p:extLst>
      <p:ext uri="{BB962C8B-B14F-4D97-AF65-F5344CB8AC3E}">
        <p14:creationId xmlns:p14="http://schemas.microsoft.com/office/powerpoint/2010/main" val="3066277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5" name="Footer Placeholder 4"/>
          <p:cNvSpPr>
            <a:spLocks noGrp="1"/>
          </p:cNvSpPr>
          <p:nvPr>
            <p:ph type="ftr" sz="quarter" idx="11"/>
          </p:nvPr>
        </p:nvSpPr>
        <p:spPr/>
        <p:txBody>
          <a:bodyPr/>
          <a:lstStyle/>
          <a:p>
            <a:endParaRPr lang="en-GB">
              <a:solidFill>
                <a:srgbClr val="404040">
                  <a:tint val="75000"/>
                </a:srgbClr>
              </a:solidFill>
            </a:endParaRPr>
          </a:p>
        </p:txBody>
      </p:sp>
      <p:sp>
        <p:nvSpPr>
          <p:cNvPr id="6" name="Slide Number Placeholder 5"/>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pic>
        <p:nvPicPr>
          <p:cNvPr id="9" name="Picture 8">
            <a:extLst>
              <a:ext uri="{FF2B5EF4-FFF2-40B4-BE49-F238E27FC236}">
                <a16:creationId xmlns:a16="http://schemas.microsoft.com/office/drawing/2014/main" id="{BBAA464E-77ED-A54B-965D-EEB0C54321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7625" y="304800"/>
            <a:ext cx="802375" cy="860038"/>
          </a:xfrm>
          <a:prstGeom prst="rect">
            <a:avLst/>
          </a:prstGeom>
        </p:spPr>
      </p:pic>
    </p:spTree>
    <p:extLst>
      <p:ext uri="{BB962C8B-B14F-4D97-AF65-F5344CB8AC3E}">
        <p14:creationId xmlns:p14="http://schemas.microsoft.com/office/powerpoint/2010/main" val="3884546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AU" dirty="0">
                <a:solidFill>
                  <a:prstClr val="black"/>
                </a:solidFill>
              </a:rPr>
              <a:t>Date</a:t>
            </a:r>
          </a:p>
        </p:txBody>
      </p:sp>
      <p:sp>
        <p:nvSpPr>
          <p:cNvPr id="3" name="Footer Placeholder 2"/>
          <p:cNvSpPr>
            <a:spLocks noGrp="1"/>
          </p:cNvSpPr>
          <p:nvPr>
            <p:ph type="ftr" sz="quarter" idx="11"/>
          </p:nvPr>
        </p:nvSpPr>
        <p:spPr/>
        <p:txBody>
          <a:bodyPr/>
          <a:lstStyle/>
          <a:p>
            <a:r>
              <a:rPr lang="en-AU" dirty="0">
                <a:solidFill>
                  <a:prstClr val="black"/>
                </a:solidFill>
              </a:rPr>
              <a:t>A presentation to &lt;insert in footer&gt;</a:t>
            </a:r>
          </a:p>
        </p:txBody>
      </p:sp>
      <p:sp>
        <p:nvSpPr>
          <p:cNvPr id="4" name="Slide Number Placeholder 3"/>
          <p:cNvSpPr>
            <a:spLocks noGrp="1"/>
          </p:cNvSpPr>
          <p:nvPr>
            <p:ph type="sldNum" sz="quarter" idx="12"/>
          </p:nvPr>
        </p:nvSpPr>
        <p:spPr/>
        <p:txBody>
          <a:bodyPr/>
          <a:lstStyle/>
          <a:p>
            <a:fld id="{E47FAD8F-691E-4971-AA79-2FF15FF1849D}" type="slidenum">
              <a:rPr lang="en-AU" smtClean="0">
                <a:solidFill>
                  <a:prstClr val="black"/>
                </a:solidFill>
              </a:rPr>
              <a:pPr/>
              <a:t>‹#›</a:t>
            </a:fld>
            <a:endParaRPr lang="en-AU" dirty="0">
              <a:solidFill>
                <a:prstClr val="black"/>
              </a:solidFill>
            </a:endParaRPr>
          </a:p>
        </p:txBody>
      </p:sp>
    </p:spTree>
    <p:extLst>
      <p:ext uri="{BB962C8B-B14F-4D97-AF65-F5344CB8AC3E}">
        <p14:creationId xmlns:p14="http://schemas.microsoft.com/office/powerpoint/2010/main" val="3058644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_Global min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76"/>
            <a:ext cx="9144000" cy="6853247"/>
          </a:xfrm>
          <a:prstGeom prst="rect">
            <a:avLst/>
          </a:prstGeom>
        </p:spPr>
      </p:pic>
      <p:sp>
        <p:nvSpPr>
          <p:cNvPr id="3" name="Subtitle 2"/>
          <p:cNvSpPr>
            <a:spLocks noGrp="1"/>
          </p:cNvSpPr>
          <p:nvPr>
            <p:ph type="subTitle" idx="1" hasCustomPrompt="1"/>
          </p:nvPr>
        </p:nvSpPr>
        <p:spPr>
          <a:xfrm>
            <a:off x="221480" y="3886200"/>
            <a:ext cx="3353570" cy="1752600"/>
          </a:xfrm>
        </p:spPr>
        <p:txBody>
          <a:bodyPr>
            <a:normAutofit/>
          </a:bodyPr>
          <a:lstStyle>
            <a:lvl1pPr marL="0" indent="0" algn="l">
              <a:lnSpc>
                <a:spcPct val="100000"/>
              </a:lnSpc>
              <a:spcBef>
                <a:spcPts val="0"/>
              </a:spcBef>
              <a:buNone/>
              <a:defRPr sz="2000"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presentation subtitle</a:t>
            </a:r>
            <a:endParaRPr lang="en-AU" dirty="0"/>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7093010" y="0"/>
            <a:ext cx="2050990" cy="982766"/>
          </a:xfrm>
          <a:prstGeom prst="rect">
            <a:avLst/>
          </a:prstGeom>
        </p:spPr>
      </p:pic>
    </p:spTree>
    <p:extLst>
      <p:ext uri="{BB962C8B-B14F-4D97-AF65-F5344CB8AC3E}">
        <p14:creationId xmlns:p14="http://schemas.microsoft.com/office/powerpoint/2010/main" val="4281861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_Boundarie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76"/>
            <a:ext cx="9144000" cy="6853247"/>
          </a:xfrm>
          <a:prstGeom prst="rect">
            <a:avLst/>
          </a:prstGeom>
        </p:spPr>
      </p:pic>
      <p:sp>
        <p:nvSpPr>
          <p:cNvPr id="3" name="Subtitle 2"/>
          <p:cNvSpPr>
            <a:spLocks noGrp="1"/>
          </p:cNvSpPr>
          <p:nvPr>
            <p:ph type="subTitle" idx="1" hasCustomPrompt="1"/>
          </p:nvPr>
        </p:nvSpPr>
        <p:spPr>
          <a:xfrm>
            <a:off x="221480" y="3886200"/>
            <a:ext cx="3353570" cy="1752600"/>
          </a:xfrm>
        </p:spPr>
        <p:txBody>
          <a:bodyPr>
            <a:normAutofit/>
          </a:bodyPr>
          <a:lstStyle>
            <a:lvl1pPr marL="0" indent="0" algn="l">
              <a:lnSpc>
                <a:spcPct val="100000"/>
              </a:lnSpc>
              <a:spcBef>
                <a:spcPts val="0"/>
              </a:spcBef>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presentation subtitle</a:t>
            </a:r>
            <a:endParaRPr lang="en-AU" dirty="0"/>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7093010" y="0"/>
            <a:ext cx="2050990" cy="982766"/>
          </a:xfrm>
          <a:prstGeom prst="rect">
            <a:avLst/>
          </a:prstGeom>
        </p:spPr>
      </p:pic>
    </p:spTree>
    <p:extLst>
      <p:ext uri="{BB962C8B-B14F-4D97-AF65-F5344CB8AC3E}">
        <p14:creationId xmlns:p14="http://schemas.microsoft.com/office/powerpoint/2010/main" val="2319785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_Innova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76"/>
            <a:ext cx="9144000" cy="6853247"/>
          </a:xfrm>
          <a:prstGeom prst="rect">
            <a:avLst/>
          </a:prstGeom>
        </p:spPr>
      </p:pic>
      <p:sp>
        <p:nvSpPr>
          <p:cNvPr id="3" name="Subtitle 2"/>
          <p:cNvSpPr>
            <a:spLocks noGrp="1"/>
          </p:cNvSpPr>
          <p:nvPr>
            <p:ph type="subTitle" idx="1" hasCustomPrompt="1"/>
          </p:nvPr>
        </p:nvSpPr>
        <p:spPr>
          <a:xfrm>
            <a:off x="221480" y="3886200"/>
            <a:ext cx="3353570" cy="1752600"/>
          </a:xfrm>
        </p:spPr>
        <p:txBody>
          <a:bodyPr>
            <a:normAutofit/>
          </a:bodyPr>
          <a:lstStyle>
            <a:lvl1pPr marL="0" indent="0" algn="l">
              <a:lnSpc>
                <a:spcPct val="100000"/>
              </a:lnSpc>
              <a:spcBef>
                <a:spcPts val="0"/>
              </a:spcBef>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presentation subtitle</a:t>
            </a:r>
            <a:endParaRPr lang="en-AU" dirty="0"/>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7093010" y="0"/>
            <a:ext cx="2050990" cy="982766"/>
          </a:xfrm>
          <a:prstGeom prst="rect">
            <a:avLst/>
          </a:prstGeom>
        </p:spPr>
      </p:pic>
    </p:spTree>
    <p:extLst>
      <p:ext uri="{BB962C8B-B14F-4D97-AF65-F5344CB8AC3E}">
        <p14:creationId xmlns:p14="http://schemas.microsoft.com/office/powerpoint/2010/main" val="40004180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_Cool head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76"/>
            <a:ext cx="9144000" cy="6853247"/>
          </a:xfrm>
          <a:prstGeom prst="rect">
            <a:avLst/>
          </a:prstGeom>
        </p:spPr>
      </p:pic>
      <p:sp>
        <p:nvSpPr>
          <p:cNvPr id="3" name="Subtitle 2"/>
          <p:cNvSpPr>
            <a:spLocks noGrp="1"/>
          </p:cNvSpPr>
          <p:nvPr>
            <p:ph type="subTitle" idx="1" hasCustomPrompt="1"/>
          </p:nvPr>
        </p:nvSpPr>
        <p:spPr>
          <a:xfrm>
            <a:off x="221480" y="3886200"/>
            <a:ext cx="3353570" cy="1752600"/>
          </a:xfrm>
        </p:spPr>
        <p:txBody>
          <a:bodyPr>
            <a:normAutofit/>
          </a:bodyPr>
          <a:lstStyle>
            <a:lvl1pPr marL="0" indent="0" algn="l">
              <a:lnSpc>
                <a:spcPct val="100000"/>
              </a:lnSpc>
              <a:spcBef>
                <a:spcPts val="0"/>
              </a:spcBef>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presentation subtitle</a:t>
            </a:r>
            <a:endParaRPr lang="en-AU" dirty="0"/>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7093010" y="0"/>
            <a:ext cx="2050990" cy="982766"/>
          </a:xfrm>
          <a:prstGeom prst="rect">
            <a:avLst/>
          </a:prstGeom>
        </p:spPr>
      </p:pic>
    </p:spTree>
    <p:extLst>
      <p:ext uri="{BB962C8B-B14F-4D97-AF65-F5344CB8AC3E}">
        <p14:creationId xmlns:p14="http://schemas.microsoft.com/office/powerpoint/2010/main" val="957112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_Leaders thi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76"/>
            <a:ext cx="9144000" cy="6853247"/>
          </a:xfrm>
          <a:prstGeom prst="rect">
            <a:avLst/>
          </a:prstGeom>
        </p:spPr>
      </p:pic>
      <p:sp>
        <p:nvSpPr>
          <p:cNvPr id="3" name="Subtitle 2"/>
          <p:cNvSpPr>
            <a:spLocks noGrp="1"/>
          </p:cNvSpPr>
          <p:nvPr>
            <p:ph type="subTitle" idx="1" hasCustomPrompt="1"/>
          </p:nvPr>
        </p:nvSpPr>
        <p:spPr>
          <a:xfrm>
            <a:off x="221480" y="3886200"/>
            <a:ext cx="3353570" cy="1752600"/>
          </a:xfrm>
        </p:spPr>
        <p:txBody>
          <a:bodyPr>
            <a:normAutofit/>
          </a:bodyPr>
          <a:lstStyle>
            <a:lvl1pPr marL="0" indent="0" algn="l">
              <a:lnSpc>
                <a:spcPct val="100000"/>
              </a:lnSpc>
              <a:spcBef>
                <a:spcPts val="0"/>
              </a:spcBef>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presentation subtitle</a:t>
            </a:r>
            <a:endParaRPr lang="en-AU" dirty="0"/>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7093010" y="0"/>
            <a:ext cx="2050990" cy="982766"/>
          </a:xfrm>
          <a:prstGeom prst="rect">
            <a:avLst/>
          </a:prstGeom>
        </p:spPr>
      </p:pic>
    </p:spTree>
    <p:extLst>
      <p:ext uri="{BB962C8B-B14F-4D97-AF65-F5344CB8AC3E}">
        <p14:creationId xmlns:p14="http://schemas.microsoft.com/office/powerpoint/2010/main" val="29428682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_Pour trus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76"/>
            <a:ext cx="9144000" cy="6853247"/>
          </a:xfrm>
          <a:prstGeom prst="rect">
            <a:avLst/>
          </a:prstGeom>
        </p:spPr>
      </p:pic>
      <p:sp>
        <p:nvSpPr>
          <p:cNvPr id="3" name="Subtitle 2"/>
          <p:cNvSpPr>
            <a:spLocks noGrp="1"/>
          </p:cNvSpPr>
          <p:nvPr>
            <p:ph type="subTitle" idx="1" hasCustomPrompt="1"/>
          </p:nvPr>
        </p:nvSpPr>
        <p:spPr>
          <a:xfrm>
            <a:off x="221480" y="3886200"/>
            <a:ext cx="3353570" cy="1752600"/>
          </a:xfrm>
        </p:spPr>
        <p:txBody>
          <a:bodyPr>
            <a:normAutofit/>
          </a:bodyPr>
          <a:lstStyle>
            <a:lvl1pPr marL="0" indent="0" algn="l">
              <a:lnSpc>
                <a:spcPct val="100000"/>
              </a:lnSpc>
              <a:spcBef>
                <a:spcPts val="0"/>
              </a:spcBef>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presentation subtitle</a:t>
            </a:r>
            <a:endParaRPr lang="en-AU" dirty="0"/>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7093010" y="0"/>
            <a:ext cx="2050990" cy="982766"/>
          </a:xfrm>
          <a:prstGeom prst="rect">
            <a:avLst/>
          </a:prstGeom>
        </p:spPr>
      </p:pic>
    </p:spTree>
    <p:extLst>
      <p:ext uri="{BB962C8B-B14F-4D97-AF65-F5344CB8AC3E}">
        <p14:creationId xmlns:p14="http://schemas.microsoft.com/office/powerpoint/2010/main" val="5073003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_Powered by expertis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76"/>
            <a:ext cx="9144000" cy="6853247"/>
          </a:xfrm>
          <a:prstGeom prst="rect">
            <a:avLst/>
          </a:prstGeom>
        </p:spPr>
      </p:pic>
      <p:sp>
        <p:nvSpPr>
          <p:cNvPr id="3" name="Subtitle 2"/>
          <p:cNvSpPr>
            <a:spLocks noGrp="1"/>
          </p:cNvSpPr>
          <p:nvPr>
            <p:ph type="subTitle" idx="1" hasCustomPrompt="1"/>
          </p:nvPr>
        </p:nvSpPr>
        <p:spPr>
          <a:xfrm>
            <a:off x="221480" y="3886200"/>
            <a:ext cx="3353570" cy="1752600"/>
          </a:xfrm>
        </p:spPr>
        <p:txBody>
          <a:bodyPr>
            <a:normAutofit/>
          </a:bodyPr>
          <a:lstStyle>
            <a:lvl1pPr marL="0" indent="0" algn="l">
              <a:lnSpc>
                <a:spcPct val="100000"/>
              </a:lnSpc>
              <a:spcBef>
                <a:spcPts val="0"/>
              </a:spcBef>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presentation subtitle</a:t>
            </a:r>
            <a:endParaRPr lang="en-AU" dirty="0"/>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7093010" y="0"/>
            <a:ext cx="2050990" cy="982766"/>
          </a:xfrm>
          <a:prstGeom prst="rect">
            <a:avLst/>
          </a:prstGeom>
        </p:spPr>
      </p:pic>
    </p:spTree>
    <p:extLst>
      <p:ext uri="{BB962C8B-B14F-4D97-AF65-F5344CB8AC3E}">
        <p14:creationId xmlns:p14="http://schemas.microsoft.com/office/powerpoint/2010/main" val="3810559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_Pushing boundarie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76"/>
            <a:ext cx="9144000" cy="6853247"/>
          </a:xfrm>
          <a:prstGeom prst="rect">
            <a:avLst/>
          </a:prstGeom>
        </p:spPr>
      </p:pic>
      <p:sp>
        <p:nvSpPr>
          <p:cNvPr id="3" name="Subtitle 2"/>
          <p:cNvSpPr>
            <a:spLocks noGrp="1"/>
          </p:cNvSpPr>
          <p:nvPr>
            <p:ph type="subTitle" idx="1" hasCustomPrompt="1"/>
          </p:nvPr>
        </p:nvSpPr>
        <p:spPr>
          <a:xfrm>
            <a:off x="221480" y="3886200"/>
            <a:ext cx="3353570" cy="1752600"/>
          </a:xfrm>
        </p:spPr>
        <p:txBody>
          <a:bodyPr>
            <a:normAutofit/>
          </a:bodyPr>
          <a:lstStyle>
            <a:lvl1pPr marL="0" indent="0" algn="l">
              <a:lnSpc>
                <a:spcPct val="100000"/>
              </a:lnSpc>
              <a:spcBef>
                <a:spcPts val="0"/>
              </a:spcBef>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presentation subtitle</a:t>
            </a:r>
            <a:endParaRPr lang="en-AU" dirty="0"/>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7093010" y="0"/>
            <a:ext cx="2050990" cy="982766"/>
          </a:xfrm>
          <a:prstGeom prst="rect">
            <a:avLst/>
          </a:prstGeom>
        </p:spPr>
      </p:pic>
    </p:spTree>
    <p:extLst>
      <p:ext uri="{BB962C8B-B14F-4D97-AF65-F5344CB8AC3E}">
        <p14:creationId xmlns:p14="http://schemas.microsoft.com/office/powerpoint/2010/main" val="17922268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_Real potential">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76"/>
            <a:ext cx="9144000" cy="6853247"/>
          </a:xfrm>
          <a:prstGeom prst="rect">
            <a:avLst/>
          </a:prstGeom>
        </p:spPr>
      </p:pic>
      <p:sp>
        <p:nvSpPr>
          <p:cNvPr id="3" name="Subtitle 2"/>
          <p:cNvSpPr>
            <a:spLocks noGrp="1"/>
          </p:cNvSpPr>
          <p:nvPr>
            <p:ph type="subTitle" idx="1" hasCustomPrompt="1"/>
          </p:nvPr>
        </p:nvSpPr>
        <p:spPr>
          <a:xfrm>
            <a:off x="221480" y="3886200"/>
            <a:ext cx="3353570" cy="1752600"/>
          </a:xfrm>
        </p:spPr>
        <p:txBody>
          <a:bodyPr>
            <a:normAutofit/>
          </a:bodyPr>
          <a:lstStyle>
            <a:lvl1pPr marL="0" indent="0" algn="l">
              <a:lnSpc>
                <a:spcPct val="100000"/>
              </a:lnSpc>
              <a:spcBef>
                <a:spcPts val="0"/>
              </a:spcBef>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presentation subtitle</a:t>
            </a:r>
            <a:endParaRPr lang="en-AU" dirty="0"/>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7093010" y="0"/>
            <a:ext cx="2050990" cy="982766"/>
          </a:xfrm>
          <a:prstGeom prst="rect">
            <a:avLst/>
          </a:prstGeom>
        </p:spPr>
      </p:pic>
    </p:spTree>
    <p:extLst>
      <p:ext uri="{BB962C8B-B14F-4D97-AF65-F5344CB8AC3E}">
        <p14:creationId xmlns:p14="http://schemas.microsoft.com/office/powerpoint/2010/main" val="399457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6" name="Footer Placeholder 5"/>
          <p:cNvSpPr>
            <a:spLocks noGrp="1"/>
          </p:cNvSpPr>
          <p:nvPr>
            <p:ph type="ftr" sz="quarter" idx="11"/>
          </p:nvPr>
        </p:nvSpPr>
        <p:spPr/>
        <p:txBody>
          <a:bodyPr/>
          <a:lstStyle/>
          <a:p>
            <a:endParaRPr lang="en-GB">
              <a:solidFill>
                <a:srgbClr val="404040">
                  <a:tint val="75000"/>
                </a:srgbClr>
              </a:solidFill>
            </a:endParaRPr>
          </a:p>
        </p:txBody>
      </p:sp>
      <p:sp>
        <p:nvSpPr>
          <p:cNvPr id="7" name="Slide Number Placeholder 6"/>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spTree>
    <p:extLst>
      <p:ext uri="{BB962C8B-B14F-4D97-AF65-F5344CB8AC3E}">
        <p14:creationId xmlns:p14="http://schemas.microsoft.com/office/powerpoint/2010/main" val="26646702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_Simplicit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76"/>
            <a:ext cx="9144000" cy="6853247"/>
          </a:xfrm>
          <a:prstGeom prst="rect">
            <a:avLst/>
          </a:prstGeom>
        </p:spPr>
      </p:pic>
      <p:sp>
        <p:nvSpPr>
          <p:cNvPr id="3" name="Subtitle 2"/>
          <p:cNvSpPr>
            <a:spLocks noGrp="1"/>
          </p:cNvSpPr>
          <p:nvPr>
            <p:ph type="subTitle" idx="1" hasCustomPrompt="1"/>
          </p:nvPr>
        </p:nvSpPr>
        <p:spPr>
          <a:xfrm>
            <a:off x="221480" y="3886200"/>
            <a:ext cx="3353570" cy="1752600"/>
          </a:xfrm>
        </p:spPr>
        <p:txBody>
          <a:bodyPr>
            <a:normAutofit/>
          </a:bodyPr>
          <a:lstStyle>
            <a:lvl1pPr marL="0" indent="0" algn="l">
              <a:lnSpc>
                <a:spcPct val="100000"/>
              </a:lnSpc>
              <a:spcBef>
                <a:spcPts val="0"/>
              </a:spcBef>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presentation subtitle</a:t>
            </a:r>
            <a:endParaRPr lang="en-AU" dirty="0"/>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7093010" y="0"/>
            <a:ext cx="2050990" cy="982766"/>
          </a:xfrm>
          <a:prstGeom prst="rect">
            <a:avLst/>
          </a:prstGeom>
        </p:spPr>
      </p:pic>
    </p:spTree>
    <p:extLst>
      <p:ext uri="{BB962C8B-B14F-4D97-AF65-F5344CB8AC3E}">
        <p14:creationId xmlns:p14="http://schemas.microsoft.com/office/powerpoint/2010/main" val="1173473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_Smartest solution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76"/>
            <a:ext cx="9144000" cy="6853247"/>
          </a:xfrm>
          <a:prstGeom prst="rect">
            <a:avLst/>
          </a:prstGeom>
        </p:spPr>
      </p:pic>
      <p:sp>
        <p:nvSpPr>
          <p:cNvPr id="3" name="Subtitle 2"/>
          <p:cNvSpPr>
            <a:spLocks noGrp="1"/>
          </p:cNvSpPr>
          <p:nvPr>
            <p:ph type="subTitle" idx="1" hasCustomPrompt="1"/>
          </p:nvPr>
        </p:nvSpPr>
        <p:spPr>
          <a:xfrm>
            <a:off x="221480" y="3886200"/>
            <a:ext cx="3353570" cy="1752600"/>
          </a:xfrm>
        </p:spPr>
        <p:txBody>
          <a:bodyPr>
            <a:normAutofit/>
          </a:bodyPr>
          <a:lstStyle>
            <a:lvl1pPr marL="0" indent="0" algn="l">
              <a:lnSpc>
                <a:spcPct val="100000"/>
              </a:lnSpc>
              <a:spcBef>
                <a:spcPts val="0"/>
              </a:spcBef>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presentation subtitle</a:t>
            </a:r>
            <a:endParaRPr lang="en-AU" dirty="0"/>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7093010" y="0"/>
            <a:ext cx="2050990" cy="982766"/>
          </a:xfrm>
          <a:prstGeom prst="rect">
            <a:avLst/>
          </a:prstGeom>
        </p:spPr>
      </p:pic>
    </p:spTree>
    <p:extLst>
      <p:ext uri="{BB962C8B-B14F-4D97-AF65-F5344CB8AC3E}">
        <p14:creationId xmlns:p14="http://schemas.microsoft.com/office/powerpoint/2010/main" val="33106826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_Technolog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76"/>
            <a:ext cx="9144000" cy="6853247"/>
          </a:xfrm>
          <a:prstGeom prst="rect">
            <a:avLst/>
          </a:prstGeom>
        </p:spPr>
      </p:pic>
      <p:sp>
        <p:nvSpPr>
          <p:cNvPr id="3" name="Subtitle 2"/>
          <p:cNvSpPr>
            <a:spLocks noGrp="1"/>
          </p:cNvSpPr>
          <p:nvPr>
            <p:ph type="subTitle" idx="1" hasCustomPrompt="1"/>
          </p:nvPr>
        </p:nvSpPr>
        <p:spPr>
          <a:xfrm>
            <a:off x="221480" y="3886200"/>
            <a:ext cx="3353570" cy="1752600"/>
          </a:xfrm>
        </p:spPr>
        <p:txBody>
          <a:bodyPr>
            <a:normAutofit/>
          </a:bodyPr>
          <a:lstStyle>
            <a:lvl1pPr marL="0" indent="0" algn="l">
              <a:lnSpc>
                <a:spcPct val="100000"/>
              </a:lnSpc>
              <a:spcBef>
                <a:spcPts val="0"/>
              </a:spcBef>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presentation subtitle</a:t>
            </a:r>
            <a:endParaRPr lang="en-AU" dirty="0"/>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7093010" y="0"/>
            <a:ext cx="2050990" cy="982766"/>
          </a:xfrm>
          <a:prstGeom prst="rect">
            <a:avLst/>
          </a:prstGeom>
        </p:spPr>
      </p:pic>
    </p:spTree>
    <p:extLst>
      <p:ext uri="{BB962C8B-B14F-4D97-AF65-F5344CB8AC3E}">
        <p14:creationId xmlns:p14="http://schemas.microsoft.com/office/powerpoint/2010/main" val="1575425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_Trus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76"/>
            <a:ext cx="9144000" cy="6853247"/>
          </a:xfrm>
          <a:prstGeom prst="rect">
            <a:avLst/>
          </a:prstGeom>
        </p:spPr>
      </p:pic>
      <p:sp>
        <p:nvSpPr>
          <p:cNvPr id="3" name="Subtitle 2"/>
          <p:cNvSpPr>
            <a:spLocks noGrp="1"/>
          </p:cNvSpPr>
          <p:nvPr>
            <p:ph type="subTitle" idx="1" hasCustomPrompt="1"/>
          </p:nvPr>
        </p:nvSpPr>
        <p:spPr>
          <a:xfrm>
            <a:off x="221480" y="3886200"/>
            <a:ext cx="3353570" cy="1752600"/>
          </a:xfrm>
        </p:spPr>
        <p:txBody>
          <a:bodyPr>
            <a:normAutofit/>
          </a:bodyPr>
          <a:lstStyle>
            <a:lvl1pPr marL="0" indent="0" algn="l">
              <a:lnSpc>
                <a:spcPct val="100000"/>
              </a:lnSpc>
              <a:spcBef>
                <a:spcPts val="0"/>
              </a:spcBef>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presentation subtitle</a:t>
            </a:r>
            <a:endParaRPr lang="en-AU" dirty="0"/>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7093010" y="0"/>
            <a:ext cx="2050990" cy="982766"/>
          </a:xfrm>
          <a:prstGeom prst="rect">
            <a:avLst/>
          </a:prstGeom>
        </p:spPr>
      </p:pic>
    </p:spTree>
    <p:extLst>
      <p:ext uri="{BB962C8B-B14F-4D97-AF65-F5344CB8AC3E}">
        <p14:creationId xmlns:p14="http://schemas.microsoft.com/office/powerpoint/2010/main" val="2557375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_Turbulent world">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76"/>
            <a:ext cx="9144000" cy="6853247"/>
          </a:xfrm>
          <a:prstGeom prst="rect">
            <a:avLst/>
          </a:prstGeom>
        </p:spPr>
      </p:pic>
      <p:sp>
        <p:nvSpPr>
          <p:cNvPr id="3" name="Subtitle 2"/>
          <p:cNvSpPr>
            <a:spLocks noGrp="1"/>
          </p:cNvSpPr>
          <p:nvPr>
            <p:ph type="subTitle" idx="1" hasCustomPrompt="1"/>
          </p:nvPr>
        </p:nvSpPr>
        <p:spPr>
          <a:xfrm>
            <a:off x="221480" y="3886200"/>
            <a:ext cx="3353570" cy="1752600"/>
          </a:xfrm>
        </p:spPr>
        <p:txBody>
          <a:bodyPr>
            <a:normAutofit/>
          </a:bodyPr>
          <a:lstStyle>
            <a:lvl1pPr marL="0" indent="0" algn="l">
              <a:lnSpc>
                <a:spcPct val="100000"/>
              </a:lnSpc>
              <a:spcBef>
                <a:spcPts val="0"/>
              </a:spcBef>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presentation subtitle</a:t>
            </a:r>
            <a:endParaRPr lang="en-AU" dirty="0"/>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7093010" y="0"/>
            <a:ext cx="2050990" cy="982766"/>
          </a:xfrm>
          <a:prstGeom prst="rect">
            <a:avLst/>
          </a:prstGeom>
        </p:spPr>
      </p:pic>
    </p:spTree>
    <p:extLst>
      <p:ext uri="{BB962C8B-B14F-4D97-AF65-F5344CB8AC3E}">
        <p14:creationId xmlns:p14="http://schemas.microsoft.com/office/powerpoint/2010/main" val="42195596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_World at fee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76"/>
            <a:ext cx="9144000" cy="6853247"/>
          </a:xfrm>
          <a:prstGeom prst="rect">
            <a:avLst/>
          </a:prstGeom>
        </p:spPr>
      </p:pic>
      <p:sp>
        <p:nvSpPr>
          <p:cNvPr id="3" name="Subtitle 2"/>
          <p:cNvSpPr>
            <a:spLocks noGrp="1"/>
          </p:cNvSpPr>
          <p:nvPr>
            <p:ph type="subTitle" idx="1" hasCustomPrompt="1"/>
          </p:nvPr>
        </p:nvSpPr>
        <p:spPr>
          <a:xfrm>
            <a:off x="221480" y="3886200"/>
            <a:ext cx="3353570" cy="1752600"/>
          </a:xfrm>
        </p:spPr>
        <p:txBody>
          <a:bodyPr>
            <a:normAutofit/>
          </a:bodyPr>
          <a:lstStyle>
            <a:lvl1pPr marL="0" indent="0" algn="l">
              <a:lnSpc>
                <a:spcPct val="100000"/>
              </a:lnSpc>
              <a:spcBef>
                <a:spcPts val="0"/>
              </a:spcBef>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presentation subtitle</a:t>
            </a:r>
            <a:endParaRPr lang="en-AU" dirty="0"/>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7093010" y="0"/>
            <a:ext cx="2050990" cy="982766"/>
          </a:xfrm>
          <a:prstGeom prst="rect">
            <a:avLst/>
          </a:prstGeom>
        </p:spPr>
      </p:pic>
    </p:spTree>
    <p:extLst>
      <p:ext uri="{BB962C8B-B14F-4D97-AF65-F5344CB8AC3E}">
        <p14:creationId xmlns:p14="http://schemas.microsoft.com/office/powerpoint/2010/main" val="8955130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Contents slid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3" name="Content Placeholder 2"/>
          <p:cNvSpPr>
            <a:spLocks noGrp="1"/>
          </p:cNvSpPr>
          <p:nvPr>
            <p:ph idx="1" hasCustomPrompt="1"/>
          </p:nvPr>
        </p:nvSpPr>
        <p:spPr>
          <a:xfrm>
            <a:off x="225000" y="1470810"/>
            <a:ext cx="5934260" cy="4525963"/>
          </a:xfrm>
        </p:spPr>
        <p:txBody>
          <a:bodyPr/>
          <a:lstStyle>
            <a:lvl1pPr marL="0" indent="0" defTabSz="5564188">
              <a:lnSpc>
                <a:spcPts val="2200"/>
              </a:lnSpc>
              <a:spcBef>
                <a:spcPts val="0"/>
              </a:spcBef>
              <a:buNone/>
              <a:defRPr sz="1500" baseline="0"/>
            </a:lvl1pPr>
          </a:lstStyle>
          <a:p>
            <a:pPr lvl="0"/>
            <a:r>
              <a:rPr lang="en-US" dirty="0"/>
              <a:t>Insert text and tab to slide number which is orange	#</a:t>
            </a:r>
          </a:p>
        </p:txBody>
      </p:sp>
      <p:sp>
        <p:nvSpPr>
          <p:cNvPr id="4" name="Date Placeholder 3"/>
          <p:cNvSpPr>
            <a:spLocks noGrp="1"/>
          </p:cNvSpPr>
          <p:nvPr>
            <p:ph type="dt" sz="half" idx="10"/>
          </p:nvPr>
        </p:nvSpPr>
        <p:spPr/>
        <p:txBody>
          <a:bodyPr/>
          <a:lstStyle/>
          <a:p>
            <a:r>
              <a:rPr lang="en-AU" dirty="0">
                <a:solidFill>
                  <a:prstClr val="black"/>
                </a:solidFill>
              </a:rPr>
              <a:t>Date</a:t>
            </a:r>
          </a:p>
        </p:txBody>
      </p:sp>
      <p:sp>
        <p:nvSpPr>
          <p:cNvPr id="5" name="Footer Placeholder 4"/>
          <p:cNvSpPr>
            <a:spLocks noGrp="1"/>
          </p:cNvSpPr>
          <p:nvPr>
            <p:ph type="ftr" sz="quarter" idx="11"/>
          </p:nvPr>
        </p:nvSpPr>
        <p:spPr/>
        <p:txBody>
          <a:bodyPr/>
          <a:lstStyle/>
          <a:p>
            <a:r>
              <a:rPr lang="en-AU" dirty="0">
                <a:solidFill>
                  <a:prstClr val="black"/>
                </a:solidFill>
              </a:rPr>
              <a:t>A presentation to &lt;insert in footer&gt;</a:t>
            </a:r>
          </a:p>
        </p:txBody>
      </p:sp>
      <p:sp>
        <p:nvSpPr>
          <p:cNvPr id="6" name="Slide Number Placeholder 5"/>
          <p:cNvSpPr>
            <a:spLocks noGrp="1"/>
          </p:cNvSpPr>
          <p:nvPr>
            <p:ph type="sldNum" sz="quarter" idx="12"/>
          </p:nvPr>
        </p:nvSpPr>
        <p:spPr/>
        <p:txBody>
          <a:bodyPr/>
          <a:lstStyle/>
          <a:p>
            <a:fld id="{E47FAD8F-691E-4971-AA79-2FF15FF1849D}" type="slidenum">
              <a:rPr lang="en-AU" smtClean="0">
                <a:solidFill>
                  <a:prstClr val="black"/>
                </a:solidFill>
              </a:rPr>
              <a:pPr/>
              <a:t>‹#›</a:t>
            </a:fld>
            <a:endParaRPr lang="en-AU" dirty="0">
              <a:solidFill>
                <a:prstClr val="black"/>
              </a:solidFill>
            </a:endParaRPr>
          </a:p>
        </p:txBody>
      </p:sp>
    </p:spTree>
    <p:extLst>
      <p:ext uri="{BB962C8B-B14F-4D97-AF65-F5344CB8AC3E}">
        <p14:creationId xmlns:p14="http://schemas.microsoft.com/office/powerpoint/2010/main" val="42931609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89012-2680-2B49-BAD6-7C0581EB5762}" type="datetimeFigureOut">
              <a:rPr lang="en-US" smtClean="0"/>
              <a:pPr/>
              <a:t>1/31/2020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31A2E-0CE7-A34C-8511-1C2F440023CD}" type="slidenum">
              <a:rPr lang="en-US" smtClean="0"/>
              <a:pPr/>
              <a:t>‹#›</a:t>
            </a:fld>
            <a:endParaRPr lang="en-US"/>
          </a:p>
        </p:txBody>
      </p:sp>
      <p:pic>
        <p:nvPicPr>
          <p:cNvPr id="1026" name="Picture 2"/>
          <p:cNvPicPr>
            <a:picLocks noChangeAspect="1" noChangeArrowheads="1"/>
          </p:cNvPicPr>
          <p:nvPr userDrawn="1"/>
        </p:nvPicPr>
        <p:blipFill>
          <a:blip r:embed="rId2"/>
          <a:srcRect/>
          <a:stretch>
            <a:fillRect/>
          </a:stretch>
        </p:blipFill>
        <p:spPr bwMode="auto">
          <a:xfrm>
            <a:off x="0" y="1330037"/>
            <a:ext cx="9145588" cy="79375"/>
          </a:xfrm>
          <a:prstGeom prst="rect">
            <a:avLst/>
          </a:prstGeom>
          <a:noFill/>
          <a:ln w="9525">
            <a:noFill/>
            <a:miter lim="800000"/>
            <a:headEnd/>
            <a:tailEnd/>
          </a:ln>
          <a:effectLst/>
        </p:spPr>
      </p:pic>
      <p:sp>
        <p:nvSpPr>
          <p:cNvPr id="9" name="Subtitle 2"/>
          <p:cNvSpPr txBox="1">
            <a:spLocks/>
          </p:cNvSpPr>
          <p:nvPr userDrawn="1"/>
        </p:nvSpPr>
        <p:spPr>
          <a:xfrm>
            <a:off x="331174" y="1698778"/>
            <a:ext cx="7751010" cy="4294397"/>
          </a:xfrm>
          <a:prstGeom prst="rect">
            <a:avLst/>
          </a:prstGeom>
        </p:spPr>
        <p:txBody>
          <a:bodyPr anchor="t">
            <a:normAutofit/>
          </a:body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sz="1600" dirty="0">
              <a:solidFill>
                <a:schemeClr val="tx1">
                  <a:tint val="75000"/>
                </a:schemeClr>
              </a:solidFill>
            </a:endParaRPr>
          </a:p>
        </p:txBody>
      </p:sp>
      <p:sp>
        <p:nvSpPr>
          <p:cNvPr id="6" name="Content Placeholder 5"/>
          <p:cNvSpPr>
            <a:spLocks noGrp="1"/>
          </p:cNvSpPr>
          <p:nvPr>
            <p:ph sz="quarter" idx="13" hasCustomPrompt="1"/>
          </p:nvPr>
        </p:nvSpPr>
        <p:spPr>
          <a:xfrm>
            <a:off x="457200" y="1541623"/>
            <a:ext cx="8229600" cy="4540678"/>
          </a:xfrm>
        </p:spPr>
        <p:txBody>
          <a:bodyPr>
            <a:normAutofit/>
          </a:bodyPr>
          <a:lstStyle>
            <a:lvl1pPr marL="342900" indent="-342900">
              <a:spcBef>
                <a:spcPct val="20000"/>
              </a:spcBef>
              <a:buFont typeface="Arial"/>
              <a:buBlip>
                <a:blip r:embed="rId3"/>
              </a:buBlip>
              <a:defRPr sz="2000"/>
            </a:lvl1pPr>
          </a:lstStyle>
          <a:p>
            <a:pPr marL="342900" indent="-342900">
              <a:spcBef>
                <a:spcPct val="20000"/>
              </a:spcBef>
              <a:buFont typeface="Arial"/>
              <a:buBlip>
                <a:blip r:embed="rId3"/>
              </a:buBlip>
            </a:pPr>
            <a:r>
              <a:rPr lang="en-US" sz="1600" dirty="0">
                <a:solidFill>
                  <a:schemeClr val="tx1">
                    <a:tint val="75000"/>
                  </a:schemeClr>
                </a:solidFill>
              </a:rPr>
              <a:t>Bullet point 1</a:t>
            </a:r>
          </a:p>
        </p:txBody>
      </p:sp>
      <p:sp>
        <p:nvSpPr>
          <p:cNvPr id="10" name="Text Placeholder 9"/>
          <p:cNvSpPr>
            <a:spLocks noGrp="1"/>
          </p:cNvSpPr>
          <p:nvPr>
            <p:ph type="body" sz="quarter" idx="14" hasCustomPrompt="1"/>
          </p:nvPr>
        </p:nvSpPr>
        <p:spPr>
          <a:xfrm>
            <a:off x="457200" y="508000"/>
            <a:ext cx="7026275" cy="863600"/>
          </a:xfrm>
        </p:spPr>
        <p:txBody>
          <a:bodyPr anchor="ctr" anchorCtr="0"/>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en-US" sz="3200" b="0" i="0" u="none" strike="noStrike" kern="1200" cap="none" spc="0" normalizeH="0" baseline="0" noProof="0" smtClean="0">
                <a:ln>
                  <a:noFill/>
                </a:ln>
                <a:solidFill>
                  <a:srgbClr val="FF0000"/>
                </a:solidFill>
                <a:effectLst/>
                <a:uLnTx/>
                <a:uFillTx/>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rgbClr val="FF0000"/>
                </a:solidFill>
                <a:effectLst/>
                <a:uLnTx/>
                <a:uFillTx/>
                <a:latin typeface="+mj-lt"/>
                <a:ea typeface="+mj-ea"/>
                <a:cs typeface="+mj-cs"/>
              </a:rPr>
              <a:t>Main Title Goes Here</a:t>
            </a:r>
          </a:p>
        </p:txBody>
      </p:sp>
    </p:spTree>
    <p:extLst>
      <p:ext uri="{BB962C8B-B14F-4D97-AF65-F5344CB8AC3E}">
        <p14:creationId xmlns:p14="http://schemas.microsoft.com/office/powerpoint/2010/main" val="20609289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5" name="Footer Placeholder 4"/>
          <p:cNvSpPr>
            <a:spLocks noGrp="1"/>
          </p:cNvSpPr>
          <p:nvPr>
            <p:ph type="ftr" sz="quarter" idx="11"/>
          </p:nvPr>
        </p:nvSpPr>
        <p:spPr/>
        <p:txBody>
          <a:bodyPr/>
          <a:lstStyle/>
          <a:p>
            <a:endParaRPr lang="en-GB">
              <a:solidFill>
                <a:srgbClr val="404040">
                  <a:tint val="75000"/>
                </a:srgbClr>
              </a:solidFill>
            </a:endParaRPr>
          </a:p>
        </p:txBody>
      </p:sp>
      <p:sp>
        <p:nvSpPr>
          <p:cNvPr id="6" name="Slide Number Placeholder 5"/>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spTree>
    <p:extLst>
      <p:ext uri="{BB962C8B-B14F-4D97-AF65-F5344CB8AC3E}">
        <p14:creationId xmlns:p14="http://schemas.microsoft.com/office/powerpoint/2010/main" val="28419515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5" name="Footer Placeholder 4"/>
          <p:cNvSpPr>
            <a:spLocks noGrp="1"/>
          </p:cNvSpPr>
          <p:nvPr>
            <p:ph type="ftr" sz="quarter" idx="11"/>
          </p:nvPr>
        </p:nvSpPr>
        <p:spPr/>
        <p:txBody>
          <a:bodyPr/>
          <a:lstStyle/>
          <a:p>
            <a:endParaRPr lang="en-GB">
              <a:solidFill>
                <a:srgbClr val="404040">
                  <a:tint val="75000"/>
                </a:srgbClr>
              </a:solidFill>
            </a:endParaRPr>
          </a:p>
        </p:txBody>
      </p:sp>
      <p:sp>
        <p:nvSpPr>
          <p:cNvPr id="6" name="Slide Number Placeholder 5"/>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spTree>
    <p:extLst>
      <p:ext uri="{BB962C8B-B14F-4D97-AF65-F5344CB8AC3E}">
        <p14:creationId xmlns:p14="http://schemas.microsoft.com/office/powerpoint/2010/main" val="338182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8" name="Footer Placeholder 7"/>
          <p:cNvSpPr>
            <a:spLocks noGrp="1"/>
          </p:cNvSpPr>
          <p:nvPr>
            <p:ph type="ftr" sz="quarter" idx="11"/>
          </p:nvPr>
        </p:nvSpPr>
        <p:spPr/>
        <p:txBody>
          <a:bodyPr/>
          <a:lstStyle/>
          <a:p>
            <a:endParaRPr lang="en-GB">
              <a:solidFill>
                <a:srgbClr val="404040">
                  <a:tint val="75000"/>
                </a:srgbClr>
              </a:solidFill>
            </a:endParaRPr>
          </a:p>
        </p:txBody>
      </p:sp>
      <p:sp>
        <p:nvSpPr>
          <p:cNvPr id="9" name="Slide Number Placeholder 8"/>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spTree>
    <p:extLst>
      <p:ext uri="{BB962C8B-B14F-4D97-AF65-F5344CB8AC3E}">
        <p14:creationId xmlns:p14="http://schemas.microsoft.com/office/powerpoint/2010/main" val="33531482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5" name="Footer Placeholder 4"/>
          <p:cNvSpPr>
            <a:spLocks noGrp="1"/>
          </p:cNvSpPr>
          <p:nvPr>
            <p:ph type="ftr" sz="quarter" idx="11"/>
          </p:nvPr>
        </p:nvSpPr>
        <p:spPr/>
        <p:txBody>
          <a:bodyPr/>
          <a:lstStyle/>
          <a:p>
            <a:endParaRPr lang="en-GB">
              <a:solidFill>
                <a:srgbClr val="404040">
                  <a:tint val="75000"/>
                </a:srgbClr>
              </a:solidFill>
            </a:endParaRPr>
          </a:p>
        </p:txBody>
      </p:sp>
      <p:sp>
        <p:nvSpPr>
          <p:cNvPr id="6" name="Slide Number Placeholder 5"/>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grpSp>
        <p:nvGrpSpPr>
          <p:cNvPr id="7" name="Group 6">
            <a:extLst>
              <a:ext uri="{FF2B5EF4-FFF2-40B4-BE49-F238E27FC236}">
                <a16:creationId xmlns:a16="http://schemas.microsoft.com/office/drawing/2014/main" id="{9DFF51AC-916A-FC46-AF37-A24FC8C0087F}"/>
              </a:ext>
            </a:extLst>
          </p:cNvPr>
          <p:cNvGrpSpPr/>
          <p:nvPr userDrawn="1"/>
        </p:nvGrpSpPr>
        <p:grpSpPr>
          <a:xfrm>
            <a:off x="228600" y="152400"/>
            <a:ext cx="1752600" cy="783558"/>
            <a:chOff x="228600" y="152400"/>
            <a:chExt cx="1752600" cy="783558"/>
          </a:xfrm>
        </p:grpSpPr>
        <p:pic>
          <p:nvPicPr>
            <p:cNvPr id="8" name="Picture 2">
              <a:extLst>
                <a:ext uri="{FF2B5EF4-FFF2-40B4-BE49-F238E27FC236}">
                  <a16:creationId xmlns:a16="http://schemas.microsoft.com/office/drawing/2014/main" id="{12EC2F90-CC5A-9C4E-848E-1C5EB7CE9C2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005" b="6063"/>
            <a:stretch/>
          </p:blipFill>
          <p:spPr bwMode="auto">
            <a:xfrm>
              <a:off x="914400" y="152400"/>
              <a:ext cx="1066800" cy="783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DD20335F-8175-734D-A8C0-752DF39002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15957"/>
              <a:ext cx="802375" cy="720000"/>
            </a:xfrm>
            <a:prstGeom prst="rect">
              <a:avLst/>
            </a:prstGeom>
          </p:spPr>
        </p:pic>
      </p:grpSp>
    </p:spTree>
    <p:extLst>
      <p:ext uri="{BB962C8B-B14F-4D97-AF65-F5344CB8AC3E}">
        <p14:creationId xmlns:p14="http://schemas.microsoft.com/office/powerpoint/2010/main" val="32184655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6" name="Footer Placeholder 5"/>
          <p:cNvSpPr>
            <a:spLocks noGrp="1"/>
          </p:cNvSpPr>
          <p:nvPr>
            <p:ph type="ftr" sz="quarter" idx="11"/>
          </p:nvPr>
        </p:nvSpPr>
        <p:spPr/>
        <p:txBody>
          <a:bodyPr/>
          <a:lstStyle/>
          <a:p>
            <a:endParaRPr lang="en-GB">
              <a:solidFill>
                <a:srgbClr val="404040">
                  <a:tint val="75000"/>
                </a:srgbClr>
              </a:solidFill>
            </a:endParaRPr>
          </a:p>
        </p:txBody>
      </p:sp>
      <p:sp>
        <p:nvSpPr>
          <p:cNvPr id="7" name="Slide Number Placeholder 6"/>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spTree>
    <p:extLst>
      <p:ext uri="{BB962C8B-B14F-4D97-AF65-F5344CB8AC3E}">
        <p14:creationId xmlns:p14="http://schemas.microsoft.com/office/powerpoint/2010/main" val="3870733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8" name="Footer Placeholder 7"/>
          <p:cNvSpPr>
            <a:spLocks noGrp="1"/>
          </p:cNvSpPr>
          <p:nvPr>
            <p:ph type="ftr" sz="quarter" idx="11"/>
          </p:nvPr>
        </p:nvSpPr>
        <p:spPr/>
        <p:txBody>
          <a:bodyPr/>
          <a:lstStyle/>
          <a:p>
            <a:endParaRPr lang="en-GB">
              <a:solidFill>
                <a:srgbClr val="404040">
                  <a:tint val="75000"/>
                </a:srgbClr>
              </a:solidFill>
            </a:endParaRPr>
          </a:p>
        </p:txBody>
      </p:sp>
      <p:sp>
        <p:nvSpPr>
          <p:cNvPr id="9" name="Slide Number Placeholder 8"/>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spTree>
    <p:extLst>
      <p:ext uri="{BB962C8B-B14F-4D97-AF65-F5344CB8AC3E}">
        <p14:creationId xmlns:p14="http://schemas.microsoft.com/office/powerpoint/2010/main" val="18898522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4" name="Footer Placeholder 3"/>
          <p:cNvSpPr>
            <a:spLocks noGrp="1"/>
          </p:cNvSpPr>
          <p:nvPr>
            <p:ph type="ftr" sz="quarter" idx="11"/>
          </p:nvPr>
        </p:nvSpPr>
        <p:spPr/>
        <p:txBody>
          <a:bodyPr/>
          <a:lstStyle/>
          <a:p>
            <a:endParaRPr lang="en-GB">
              <a:solidFill>
                <a:srgbClr val="404040">
                  <a:tint val="75000"/>
                </a:srgbClr>
              </a:solidFill>
            </a:endParaRPr>
          </a:p>
        </p:txBody>
      </p:sp>
      <p:sp>
        <p:nvSpPr>
          <p:cNvPr id="5" name="Slide Number Placeholder 4"/>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spTree>
    <p:extLst>
      <p:ext uri="{BB962C8B-B14F-4D97-AF65-F5344CB8AC3E}">
        <p14:creationId xmlns:p14="http://schemas.microsoft.com/office/powerpoint/2010/main" val="22372313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3" name="Footer Placeholder 2"/>
          <p:cNvSpPr>
            <a:spLocks noGrp="1"/>
          </p:cNvSpPr>
          <p:nvPr>
            <p:ph type="ftr" sz="quarter" idx="11"/>
          </p:nvPr>
        </p:nvSpPr>
        <p:spPr/>
        <p:txBody>
          <a:bodyPr/>
          <a:lstStyle/>
          <a:p>
            <a:endParaRPr lang="en-GB">
              <a:solidFill>
                <a:srgbClr val="404040">
                  <a:tint val="75000"/>
                </a:srgbClr>
              </a:solidFill>
            </a:endParaRPr>
          </a:p>
        </p:txBody>
      </p:sp>
      <p:sp>
        <p:nvSpPr>
          <p:cNvPr id="4" name="Slide Number Placeholder 3"/>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spTree>
    <p:extLst>
      <p:ext uri="{BB962C8B-B14F-4D97-AF65-F5344CB8AC3E}">
        <p14:creationId xmlns:p14="http://schemas.microsoft.com/office/powerpoint/2010/main" val="24639868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6" name="Footer Placeholder 5"/>
          <p:cNvSpPr>
            <a:spLocks noGrp="1"/>
          </p:cNvSpPr>
          <p:nvPr>
            <p:ph type="ftr" sz="quarter" idx="11"/>
          </p:nvPr>
        </p:nvSpPr>
        <p:spPr/>
        <p:txBody>
          <a:bodyPr/>
          <a:lstStyle/>
          <a:p>
            <a:endParaRPr lang="en-GB">
              <a:solidFill>
                <a:srgbClr val="404040">
                  <a:tint val="75000"/>
                </a:srgbClr>
              </a:solidFill>
            </a:endParaRPr>
          </a:p>
        </p:txBody>
      </p:sp>
      <p:sp>
        <p:nvSpPr>
          <p:cNvPr id="7" name="Slide Number Placeholder 6"/>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spTree>
    <p:extLst>
      <p:ext uri="{BB962C8B-B14F-4D97-AF65-F5344CB8AC3E}">
        <p14:creationId xmlns:p14="http://schemas.microsoft.com/office/powerpoint/2010/main" val="33010726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6" name="Footer Placeholder 5"/>
          <p:cNvSpPr>
            <a:spLocks noGrp="1"/>
          </p:cNvSpPr>
          <p:nvPr>
            <p:ph type="ftr" sz="quarter" idx="11"/>
          </p:nvPr>
        </p:nvSpPr>
        <p:spPr/>
        <p:txBody>
          <a:bodyPr/>
          <a:lstStyle/>
          <a:p>
            <a:endParaRPr lang="en-GB">
              <a:solidFill>
                <a:srgbClr val="404040">
                  <a:tint val="75000"/>
                </a:srgbClr>
              </a:solidFill>
            </a:endParaRPr>
          </a:p>
        </p:txBody>
      </p:sp>
      <p:sp>
        <p:nvSpPr>
          <p:cNvPr id="7" name="Slide Number Placeholder 6"/>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spTree>
    <p:extLst>
      <p:ext uri="{BB962C8B-B14F-4D97-AF65-F5344CB8AC3E}">
        <p14:creationId xmlns:p14="http://schemas.microsoft.com/office/powerpoint/2010/main" val="42793739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5" name="Footer Placeholder 4"/>
          <p:cNvSpPr>
            <a:spLocks noGrp="1"/>
          </p:cNvSpPr>
          <p:nvPr>
            <p:ph type="ftr" sz="quarter" idx="11"/>
          </p:nvPr>
        </p:nvSpPr>
        <p:spPr/>
        <p:txBody>
          <a:bodyPr/>
          <a:lstStyle/>
          <a:p>
            <a:endParaRPr lang="en-GB">
              <a:solidFill>
                <a:srgbClr val="404040">
                  <a:tint val="75000"/>
                </a:srgbClr>
              </a:solidFill>
            </a:endParaRPr>
          </a:p>
        </p:txBody>
      </p:sp>
      <p:sp>
        <p:nvSpPr>
          <p:cNvPr id="6" name="Slide Number Placeholder 5"/>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spTree>
    <p:extLst>
      <p:ext uri="{BB962C8B-B14F-4D97-AF65-F5344CB8AC3E}">
        <p14:creationId xmlns:p14="http://schemas.microsoft.com/office/powerpoint/2010/main" val="3701595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5" name="Footer Placeholder 4"/>
          <p:cNvSpPr>
            <a:spLocks noGrp="1"/>
          </p:cNvSpPr>
          <p:nvPr>
            <p:ph type="ftr" sz="quarter" idx="11"/>
          </p:nvPr>
        </p:nvSpPr>
        <p:spPr/>
        <p:txBody>
          <a:bodyPr/>
          <a:lstStyle/>
          <a:p>
            <a:endParaRPr lang="en-GB">
              <a:solidFill>
                <a:srgbClr val="404040">
                  <a:tint val="75000"/>
                </a:srgbClr>
              </a:solidFill>
            </a:endParaRPr>
          </a:p>
        </p:txBody>
      </p:sp>
      <p:sp>
        <p:nvSpPr>
          <p:cNvPr id="6" name="Slide Number Placeholder 5"/>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spTree>
    <p:extLst>
      <p:ext uri="{BB962C8B-B14F-4D97-AF65-F5344CB8AC3E}">
        <p14:creationId xmlns:p14="http://schemas.microsoft.com/office/powerpoint/2010/main" val="2282128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4" name="Footer Placeholder 3"/>
          <p:cNvSpPr>
            <a:spLocks noGrp="1"/>
          </p:cNvSpPr>
          <p:nvPr>
            <p:ph type="ftr" sz="quarter" idx="11"/>
          </p:nvPr>
        </p:nvSpPr>
        <p:spPr/>
        <p:txBody>
          <a:bodyPr/>
          <a:lstStyle/>
          <a:p>
            <a:endParaRPr lang="en-GB">
              <a:solidFill>
                <a:srgbClr val="404040">
                  <a:tint val="75000"/>
                </a:srgbClr>
              </a:solidFill>
            </a:endParaRPr>
          </a:p>
        </p:txBody>
      </p:sp>
      <p:sp>
        <p:nvSpPr>
          <p:cNvPr id="5" name="Slide Number Placeholder 4"/>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spTree>
    <p:extLst>
      <p:ext uri="{BB962C8B-B14F-4D97-AF65-F5344CB8AC3E}">
        <p14:creationId xmlns:p14="http://schemas.microsoft.com/office/powerpoint/2010/main" val="71114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3" name="Footer Placeholder 2"/>
          <p:cNvSpPr>
            <a:spLocks noGrp="1"/>
          </p:cNvSpPr>
          <p:nvPr>
            <p:ph type="ftr" sz="quarter" idx="11"/>
          </p:nvPr>
        </p:nvSpPr>
        <p:spPr/>
        <p:txBody>
          <a:bodyPr/>
          <a:lstStyle/>
          <a:p>
            <a:endParaRPr lang="en-GB">
              <a:solidFill>
                <a:srgbClr val="404040">
                  <a:tint val="75000"/>
                </a:srgbClr>
              </a:solidFill>
            </a:endParaRPr>
          </a:p>
        </p:txBody>
      </p:sp>
      <p:sp>
        <p:nvSpPr>
          <p:cNvPr id="4" name="Slide Number Placeholder 3"/>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spTree>
    <p:extLst>
      <p:ext uri="{BB962C8B-B14F-4D97-AF65-F5344CB8AC3E}">
        <p14:creationId xmlns:p14="http://schemas.microsoft.com/office/powerpoint/2010/main" val="184498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6" name="Footer Placeholder 5"/>
          <p:cNvSpPr>
            <a:spLocks noGrp="1"/>
          </p:cNvSpPr>
          <p:nvPr>
            <p:ph type="ftr" sz="quarter" idx="11"/>
          </p:nvPr>
        </p:nvSpPr>
        <p:spPr/>
        <p:txBody>
          <a:bodyPr/>
          <a:lstStyle/>
          <a:p>
            <a:endParaRPr lang="en-GB">
              <a:solidFill>
                <a:srgbClr val="404040">
                  <a:tint val="75000"/>
                </a:srgbClr>
              </a:solidFill>
            </a:endParaRPr>
          </a:p>
        </p:txBody>
      </p:sp>
      <p:sp>
        <p:nvSpPr>
          <p:cNvPr id="7" name="Slide Number Placeholder 6"/>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spTree>
    <p:extLst>
      <p:ext uri="{BB962C8B-B14F-4D97-AF65-F5344CB8AC3E}">
        <p14:creationId xmlns:p14="http://schemas.microsoft.com/office/powerpoint/2010/main" val="385807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ABD527-9A4C-4C9A-9F5C-87060C067E7B}" type="datetimeFigureOut">
              <a:rPr lang="en-GB" smtClean="0">
                <a:solidFill>
                  <a:srgbClr val="404040">
                    <a:tint val="75000"/>
                  </a:srgbClr>
                </a:solidFill>
              </a:rPr>
              <a:pPr/>
              <a:t>31/01/2020</a:t>
            </a:fld>
            <a:endParaRPr lang="en-GB">
              <a:solidFill>
                <a:srgbClr val="404040">
                  <a:tint val="75000"/>
                </a:srgbClr>
              </a:solidFill>
            </a:endParaRPr>
          </a:p>
        </p:txBody>
      </p:sp>
      <p:sp>
        <p:nvSpPr>
          <p:cNvPr id="6" name="Footer Placeholder 5"/>
          <p:cNvSpPr>
            <a:spLocks noGrp="1"/>
          </p:cNvSpPr>
          <p:nvPr>
            <p:ph type="ftr" sz="quarter" idx="11"/>
          </p:nvPr>
        </p:nvSpPr>
        <p:spPr/>
        <p:txBody>
          <a:bodyPr/>
          <a:lstStyle/>
          <a:p>
            <a:endParaRPr lang="en-GB">
              <a:solidFill>
                <a:srgbClr val="404040">
                  <a:tint val="75000"/>
                </a:srgbClr>
              </a:solidFill>
            </a:endParaRPr>
          </a:p>
        </p:txBody>
      </p:sp>
      <p:sp>
        <p:nvSpPr>
          <p:cNvPr id="7" name="Slide Number Placeholder 6"/>
          <p:cNvSpPr>
            <a:spLocks noGrp="1"/>
          </p:cNvSpPr>
          <p:nvPr>
            <p:ph type="sldNum" sz="quarter" idx="12"/>
          </p:nvPr>
        </p:nvSpPr>
        <p:spPr/>
        <p:txBody>
          <a:bodyPr/>
          <a:lstStyle/>
          <a:p>
            <a:fld id="{E62802E3-BBD8-448A-A8C9-4BE3A2980F8E}" type="slidenum">
              <a:rPr lang="en-GB" smtClean="0">
                <a:solidFill>
                  <a:srgbClr val="404040">
                    <a:tint val="75000"/>
                  </a:srgbClr>
                </a:solidFill>
              </a:rPr>
              <a:pPr/>
              <a:t>‹#›</a:t>
            </a:fld>
            <a:endParaRPr lang="en-GB">
              <a:solidFill>
                <a:srgbClr val="404040">
                  <a:tint val="75000"/>
                </a:srgbClr>
              </a:solidFill>
            </a:endParaRPr>
          </a:p>
        </p:txBody>
      </p:sp>
    </p:spTree>
    <p:extLst>
      <p:ext uri="{BB962C8B-B14F-4D97-AF65-F5344CB8AC3E}">
        <p14:creationId xmlns:p14="http://schemas.microsoft.com/office/powerpoint/2010/main" val="107583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theme" Target="../theme/theme3.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image" Target="../media/image5.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3ABD527-9A4C-4C9A-9F5C-87060C067E7B}" type="datetimeFigureOut">
              <a:rPr lang="en-GB" smtClean="0">
                <a:solidFill>
                  <a:srgbClr val="404040">
                    <a:tint val="75000"/>
                  </a:srgbClr>
                </a:solidFill>
              </a:rPr>
              <a:pPr defTabSz="457200"/>
              <a:t>31/01/2020</a:t>
            </a:fld>
            <a:endParaRPr lang="en-GB">
              <a:solidFill>
                <a:srgbClr val="40404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a:solidFill>
                <a:srgbClr val="40404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62802E3-BBD8-448A-A8C9-4BE3A2980F8E}" type="slidenum">
              <a:rPr lang="en-GB" smtClean="0">
                <a:solidFill>
                  <a:srgbClr val="404040">
                    <a:tint val="75000"/>
                  </a:srgbClr>
                </a:solidFill>
              </a:rPr>
              <a:pPr defTabSz="457200"/>
              <a:t>‹#›</a:t>
            </a:fld>
            <a:endParaRPr lang="en-GB">
              <a:solidFill>
                <a:srgbClr val="404040">
                  <a:tint val="75000"/>
                </a:srgbClr>
              </a:solidFill>
            </a:endParaRPr>
          </a:p>
        </p:txBody>
      </p:sp>
      <p:pic>
        <p:nvPicPr>
          <p:cNvPr id="7" name="Picture 2"/>
          <p:cNvPicPr>
            <a:picLocks noChangeAspect="1" noChangeArrowheads="1"/>
          </p:cNvPicPr>
          <p:nvPr/>
        </p:nvPicPr>
        <p:blipFill>
          <a:blip r:embed="rId13"/>
          <a:srcRect/>
          <a:stretch>
            <a:fillRect/>
          </a:stretch>
        </p:blipFill>
        <p:spPr bwMode="auto">
          <a:xfrm>
            <a:off x="0" y="1330037"/>
            <a:ext cx="9145588" cy="79375"/>
          </a:xfrm>
          <a:prstGeom prst="rect">
            <a:avLst/>
          </a:prstGeom>
          <a:noFill/>
          <a:ln w="9525">
            <a:noFill/>
            <a:miter lim="800000"/>
            <a:headEnd/>
            <a:tailEnd/>
          </a:ln>
          <a:effectLst/>
        </p:spPr>
      </p:pic>
      <p:pic>
        <p:nvPicPr>
          <p:cNvPr id="8" name="Picture 7" descr="CR-logo_shadow.png"/>
          <p:cNvPicPr>
            <a:picLocks noChangeAspect="1"/>
          </p:cNvPicPr>
          <p:nvPr/>
        </p:nvPicPr>
        <p:blipFill>
          <a:blip r:embed="rId14"/>
          <a:stretch>
            <a:fillRect/>
          </a:stretch>
        </p:blipFill>
        <p:spPr>
          <a:xfrm>
            <a:off x="7483676" y="155865"/>
            <a:ext cx="1203124" cy="1174172"/>
          </a:xfrm>
          <a:prstGeom prst="rect">
            <a:avLst/>
          </a:prstGeom>
        </p:spPr>
      </p:pic>
    </p:spTree>
    <p:extLst>
      <p:ext uri="{BB962C8B-B14F-4D97-AF65-F5344CB8AC3E}">
        <p14:creationId xmlns:p14="http://schemas.microsoft.com/office/powerpoint/2010/main" val="33572361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3ABD527-9A4C-4C9A-9F5C-87060C067E7B}" type="datetimeFigureOut">
              <a:rPr lang="en-GB" smtClean="0">
                <a:solidFill>
                  <a:srgbClr val="404040">
                    <a:tint val="75000"/>
                  </a:srgbClr>
                </a:solidFill>
              </a:rPr>
              <a:pPr defTabSz="457200"/>
              <a:t>31/01/2020</a:t>
            </a:fld>
            <a:endParaRPr lang="en-GB">
              <a:solidFill>
                <a:srgbClr val="40404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a:solidFill>
                <a:srgbClr val="40404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62802E3-BBD8-448A-A8C9-4BE3A2980F8E}" type="slidenum">
              <a:rPr lang="en-GB" smtClean="0">
                <a:solidFill>
                  <a:srgbClr val="404040">
                    <a:tint val="75000"/>
                  </a:srgbClr>
                </a:solidFill>
              </a:rPr>
              <a:pPr defTabSz="457200"/>
              <a:t>‹#›</a:t>
            </a:fld>
            <a:endParaRPr lang="en-GB">
              <a:solidFill>
                <a:srgbClr val="404040">
                  <a:tint val="75000"/>
                </a:srgbClr>
              </a:solidFill>
            </a:endParaRPr>
          </a:p>
        </p:txBody>
      </p:sp>
      <p:pic>
        <p:nvPicPr>
          <p:cNvPr id="7" name="Picture 2"/>
          <p:cNvPicPr>
            <a:picLocks noChangeAspect="1" noChangeArrowheads="1"/>
          </p:cNvPicPr>
          <p:nvPr/>
        </p:nvPicPr>
        <p:blipFill>
          <a:blip r:embed="rId13"/>
          <a:srcRect/>
          <a:stretch>
            <a:fillRect/>
          </a:stretch>
        </p:blipFill>
        <p:spPr bwMode="auto">
          <a:xfrm>
            <a:off x="0" y="1330037"/>
            <a:ext cx="9145588" cy="79375"/>
          </a:xfrm>
          <a:prstGeom prst="rect">
            <a:avLst/>
          </a:prstGeom>
          <a:noFill/>
          <a:ln w="9525">
            <a:noFill/>
            <a:miter lim="800000"/>
            <a:headEnd/>
            <a:tailEnd/>
          </a:ln>
          <a:effectLst/>
        </p:spPr>
      </p:pic>
      <p:pic>
        <p:nvPicPr>
          <p:cNvPr id="8" name="Picture 7" descr="CR-logo_shadow.png"/>
          <p:cNvPicPr>
            <a:picLocks noChangeAspect="1"/>
          </p:cNvPicPr>
          <p:nvPr/>
        </p:nvPicPr>
        <p:blipFill>
          <a:blip r:embed="rId14"/>
          <a:stretch>
            <a:fillRect/>
          </a:stretch>
        </p:blipFill>
        <p:spPr>
          <a:xfrm>
            <a:off x="7483676" y="155865"/>
            <a:ext cx="1203124" cy="1174172"/>
          </a:xfrm>
          <a:prstGeom prst="rect">
            <a:avLst/>
          </a:prstGeom>
        </p:spPr>
      </p:pic>
    </p:spTree>
    <p:extLst>
      <p:ext uri="{BB962C8B-B14F-4D97-AF65-F5344CB8AC3E}">
        <p14:creationId xmlns:p14="http://schemas.microsoft.com/office/powerpoint/2010/main" val="390048626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868358" y="260648"/>
            <a:ext cx="1008000" cy="378000"/>
          </a:xfrm>
          <a:prstGeom prst="rect">
            <a:avLst/>
          </a:prstGeom>
        </p:spPr>
      </p:pic>
      <p:sp>
        <p:nvSpPr>
          <p:cNvPr id="2" name="Title Placeholder 1"/>
          <p:cNvSpPr>
            <a:spLocks noGrp="1"/>
          </p:cNvSpPr>
          <p:nvPr>
            <p:ph type="title"/>
          </p:nvPr>
        </p:nvSpPr>
        <p:spPr>
          <a:xfrm>
            <a:off x="225000" y="369524"/>
            <a:ext cx="5890758" cy="585326"/>
          </a:xfrm>
          <a:prstGeom prst="rect">
            <a:avLst/>
          </a:prstGeom>
        </p:spPr>
        <p:txBody>
          <a:bodyPr vert="horz" lIns="0" tIns="36000" rIns="0" bIns="36000" rtlCol="0" anchor="t" anchorCtr="0">
            <a:noAutofit/>
          </a:bodyPr>
          <a:lstStyle/>
          <a:p>
            <a:r>
              <a:rPr lang="en-AU" noProof="0"/>
              <a:t>Click to add slide title</a:t>
            </a:r>
          </a:p>
        </p:txBody>
      </p:sp>
      <p:sp>
        <p:nvSpPr>
          <p:cNvPr id="3" name="Text Placeholder 2"/>
          <p:cNvSpPr>
            <a:spLocks noGrp="1"/>
          </p:cNvSpPr>
          <p:nvPr>
            <p:ph type="body" idx="1"/>
          </p:nvPr>
        </p:nvSpPr>
        <p:spPr>
          <a:xfrm>
            <a:off x="225000" y="1531192"/>
            <a:ext cx="8694000" cy="4525963"/>
          </a:xfrm>
          <a:prstGeom prst="rect">
            <a:avLst/>
          </a:prstGeom>
        </p:spPr>
        <p:txBody>
          <a:bodyPr vert="horz" lIns="0" tIns="36000" rIns="0" bIns="36000" rtlCol="0">
            <a:noAutofit/>
          </a:body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p:cNvSpPr>
            <a:spLocks noGrp="1"/>
          </p:cNvSpPr>
          <p:nvPr>
            <p:ph type="dt" sz="half" idx="2"/>
          </p:nvPr>
        </p:nvSpPr>
        <p:spPr>
          <a:xfrm>
            <a:off x="225000" y="6533970"/>
            <a:ext cx="2365800" cy="108000"/>
          </a:xfrm>
          <a:prstGeom prst="rect">
            <a:avLst/>
          </a:prstGeom>
        </p:spPr>
        <p:txBody>
          <a:bodyPr vert="horz" lIns="0" tIns="0" rIns="0" bIns="0" rtlCol="0" anchor="ctr"/>
          <a:lstStyle>
            <a:lvl1pPr algn="l">
              <a:defRPr sz="800">
                <a:solidFill>
                  <a:schemeClr val="tx1"/>
                </a:solidFill>
              </a:defRPr>
            </a:lvl1pPr>
          </a:lstStyle>
          <a:p>
            <a:r>
              <a:rPr lang="en-AU" dirty="0">
                <a:solidFill>
                  <a:prstClr val="black"/>
                </a:solidFill>
              </a:rPr>
              <a:t>Date</a:t>
            </a:r>
          </a:p>
        </p:txBody>
      </p:sp>
      <p:sp>
        <p:nvSpPr>
          <p:cNvPr id="5" name="Footer Placeholder 4"/>
          <p:cNvSpPr>
            <a:spLocks noGrp="1"/>
          </p:cNvSpPr>
          <p:nvPr>
            <p:ph type="ftr" sz="quarter" idx="3"/>
          </p:nvPr>
        </p:nvSpPr>
        <p:spPr>
          <a:xfrm>
            <a:off x="225000" y="6415831"/>
            <a:ext cx="7704000" cy="108000"/>
          </a:xfrm>
          <a:prstGeom prst="rect">
            <a:avLst/>
          </a:prstGeom>
        </p:spPr>
        <p:txBody>
          <a:bodyPr vert="horz" lIns="0" tIns="0" rIns="0" bIns="0" rtlCol="0" anchor="ctr"/>
          <a:lstStyle>
            <a:lvl1pPr algn="l">
              <a:defRPr sz="800">
                <a:solidFill>
                  <a:schemeClr val="tx1"/>
                </a:solidFill>
              </a:defRPr>
            </a:lvl1pPr>
          </a:lstStyle>
          <a:p>
            <a:r>
              <a:rPr lang="en-AU" dirty="0">
                <a:solidFill>
                  <a:prstClr val="black"/>
                </a:solidFill>
              </a:rPr>
              <a:t>A presentation to &lt;insert in footer&gt;</a:t>
            </a:r>
          </a:p>
        </p:txBody>
      </p:sp>
      <p:sp>
        <p:nvSpPr>
          <p:cNvPr id="6" name="Slide Number Placeholder 5"/>
          <p:cNvSpPr>
            <a:spLocks noGrp="1"/>
          </p:cNvSpPr>
          <p:nvPr>
            <p:ph type="sldNum" sz="quarter" idx="4"/>
          </p:nvPr>
        </p:nvSpPr>
        <p:spPr>
          <a:xfrm>
            <a:off x="8100392" y="6533970"/>
            <a:ext cx="775966" cy="108000"/>
          </a:xfrm>
          <a:prstGeom prst="rect">
            <a:avLst/>
          </a:prstGeom>
        </p:spPr>
        <p:txBody>
          <a:bodyPr vert="horz" lIns="0" tIns="0" rIns="0" bIns="0" rtlCol="0" anchor="t" anchorCtr="0"/>
          <a:lstStyle>
            <a:lvl1pPr algn="r">
              <a:defRPr sz="800">
                <a:solidFill>
                  <a:schemeClr val="tx1"/>
                </a:solidFill>
              </a:defRPr>
            </a:lvl1pPr>
          </a:lstStyle>
          <a:p>
            <a:fld id="{E47FAD8F-691E-4971-AA79-2FF15FF1849D}" type="slidenum">
              <a:rPr lang="en-AU" smtClean="0">
                <a:solidFill>
                  <a:prstClr val="black"/>
                </a:solidFill>
              </a:rPr>
              <a:pPr/>
              <a:t>‹#›</a:t>
            </a:fld>
            <a:endParaRPr lang="en-AU" dirty="0">
              <a:solidFill>
                <a:prstClr val="black"/>
              </a:solidFill>
            </a:endParaRPr>
          </a:p>
        </p:txBody>
      </p:sp>
      <p:cxnSp>
        <p:nvCxnSpPr>
          <p:cNvPr id="9" name="Straight Connector 8"/>
          <p:cNvCxnSpPr/>
          <p:nvPr/>
        </p:nvCxnSpPr>
        <p:spPr>
          <a:xfrm>
            <a:off x="225000" y="954850"/>
            <a:ext cx="8694000" cy="0"/>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5000" y="6359961"/>
            <a:ext cx="8694000" cy="0"/>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FC8B1D52-C21B-DC42-9D7B-AC13B3BFEF02}"/>
              </a:ext>
            </a:extLst>
          </p:cNvPr>
          <p:cNvGrpSpPr/>
          <p:nvPr userDrawn="1"/>
        </p:nvGrpSpPr>
        <p:grpSpPr>
          <a:xfrm>
            <a:off x="6096000" y="57869"/>
            <a:ext cx="1752600" cy="783558"/>
            <a:chOff x="228600" y="152400"/>
            <a:chExt cx="1752600" cy="783558"/>
          </a:xfrm>
        </p:grpSpPr>
        <p:pic>
          <p:nvPicPr>
            <p:cNvPr id="12" name="Picture 2">
              <a:extLst>
                <a:ext uri="{FF2B5EF4-FFF2-40B4-BE49-F238E27FC236}">
                  <a16:creationId xmlns:a16="http://schemas.microsoft.com/office/drawing/2014/main" id="{912AA4CD-C504-7948-9BD4-A4805D3176CF}"/>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t="7005" b="6063"/>
            <a:stretch/>
          </p:blipFill>
          <p:spPr bwMode="auto">
            <a:xfrm>
              <a:off x="914400" y="152400"/>
              <a:ext cx="1066800" cy="783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a:extLst>
                <a:ext uri="{FF2B5EF4-FFF2-40B4-BE49-F238E27FC236}">
                  <a16:creationId xmlns:a16="http://schemas.microsoft.com/office/drawing/2014/main" id="{5F308737-BD3F-CA42-A9BA-64B164AA2C16}"/>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28600" y="215957"/>
              <a:ext cx="802375" cy="720000"/>
            </a:xfrm>
            <a:prstGeom prst="rect">
              <a:avLst/>
            </a:prstGeom>
          </p:spPr>
        </p:pic>
      </p:grpSp>
    </p:spTree>
    <p:extLst>
      <p:ext uri="{BB962C8B-B14F-4D97-AF65-F5344CB8AC3E}">
        <p14:creationId xmlns:p14="http://schemas.microsoft.com/office/powerpoint/2010/main" val="299530005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40" r:id="rId25"/>
  </p:sldLayoutIdLst>
  <p:hf hdr="0"/>
  <p:txStyles>
    <p:titleStyle>
      <a:lvl1pPr algn="l" defTabSz="914400" rtl="0" eaLnBrk="1" latinLnBrk="0" hangingPunct="1">
        <a:lnSpc>
          <a:spcPts val="1900"/>
        </a:lnSpc>
        <a:spcBef>
          <a:spcPct val="0"/>
        </a:spcBef>
        <a:buNone/>
        <a:defRPr sz="2000" b="0" kern="1200" spc="30" baseline="0">
          <a:solidFill>
            <a:schemeClr val="tx1"/>
          </a:solidFill>
          <a:latin typeface="+mj-lt"/>
          <a:ea typeface="+mj-ea"/>
          <a:cs typeface="+mj-cs"/>
        </a:defRPr>
      </a:lvl1pPr>
    </p:titleStyle>
    <p:bodyStyle>
      <a:lvl1pPr marL="180975" indent="-180975" algn="l" defTabSz="914400" rtl="0" eaLnBrk="1" latinLnBrk="0" hangingPunct="1">
        <a:spcBef>
          <a:spcPts val="1200"/>
        </a:spcBef>
        <a:buClr>
          <a:schemeClr val="tx2"/>
        </a:buClr>
        <a:buFont typeface="Arial" pitchFamily="34" charset="0"/>
        <a:buChar char="•"/>
        <a:defRPr sz="1300" kern="1200" spc="30" baseline="0">
          <a:solidFill>
            <a:schemeClr val="tx1"/>
          </a:solidFill>
          <a:latin typeface="+mn-lt"/>
          <a:ea typeface="+mn-ea"/>
          <a:cs typeface="+mn-cs"/>
        </a:defRPr>
      </a:lvl1pPr>
      <a:lvl2pPr marL="361950" indent="-180975" algn="l" defTabSz="914400" rtl="0" eaLnBrk="1" latinLnBrk="0" hangingPunct="1">
        <a:spcBef>
          <a:spcPts val="600"/>
        </a:spcBef>
        <a:buClr>
          <a:schemeClr val="tx2"/>
        </a:buClr>
        <a:buFont typeface="Arial" pitchFamily="34" charset="0"/>
        <a:buChar char="–"/>
        <a:defRPr sz="1300" kern="1200" spc="30" baseline="0">
          <a:solidFill>
            <a:schemeClr val="tx1"/>
          </a:solidFill>
          <a:latin typeface="+mn-lt"/>
          <a:ea typeface="+mn-ea"/>
          <a:cs typeface="+mn-cs"/>
        </a:defRPr>
      </a:lvl2pPr>
      <a:lvl3pPr marL="534988" indent="-173038" algn="l" defTabSz="914400" rtl="0" eaLnBrk="1" latinLnBrk="0" hangingPunct="1">
        <a:spcBef>
          <a:spcPts val="600"/>
        </a:spcBef>
        <a:buClr>
          <a:schemeClr val="tx2"/>
        </a:buClr>
        <a:buFont typeface="Arial" pitchFamily="34" charset="0"/>
        <a:buChar char="–"/>
        <a:defRPr sz="1300" kern="1200" spc="30" baseline="0">
          <a:solidFill>
            <a:schemeClr val="tx1"/>
          </a:solidFill>
          <a:latin typeface="+mn-lt"/>
          <a:ea typeface="+mn-ea"/>
          <a:cs typeface="+mn-cs"/>
        </a:defRPr>
      </a:lvl3pPr>
      <a:lvl4pPr marL="715963" indent="-180975" algn="l" defTabSz="914400" rtl="0" eaLnBrk="1" latinLnBrk="0" hangingPunct="1">
        <a:spcBef>
          <a:spcPts val="600"/>
        </a:spcBef>
        <a:buClr>
          <a:schemeClr val="tx2"/>
        </a:buClr>
        <a:buFont typeface="Arial" pitchFamily="34" charset="0"/>
        <a:buChar char="–"/>
        <a:defRPr sz="1300" kern="1200" spc="30" baseline="0">
          <a:solidFill>
            <a:schemeClr val="tx1"/>
          </a:solidFill>
          <a:latin typeface="+mn-lt"/>
          <a:ea typeface="+mn-ea"/>
          <a:cs typeface="+mn-cs"/>
        </a:defRPr>
      </a:lvl4pPr>
      <a:lvl5pPr marL="896938" indent="-180975" algn="l" defTabSz="914400" rtl="0" eaLnBrk="1" latinLnBrk="0" hangingPunct="1">
        <a:spcBef>
          <a:spcPts val="600"/>
        </a:spcBef>
        <a:buClr>
          <a:schemeClr val="tx2"/>
        </a:buClr>
        <a:buFont typeface="Arial" pitchFamily="34" charset="0"/>
        <a:buChar char="–"/>
        <a:defRPr sz="1300" kern="1200" spc="3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3ABD527-9A4C-4C9A-9F5C-87060C067E7B}" type="datetimeFigureOut">
              <a:rPr lang="en-GB" smtClean="0">
                <a:solidFill>
                  <a:srgbClr val="404040">
                    <a:tint val="75000"/>
                  </a:srgbClr>
                </a:solidFill>
              </a:rPr>
              <a:pPr defTabSz="457200"/>
              <a:t>31/01/2020</a:t>
            </a:fld>
            <a:endParaRPr lang="en-GB">
              <a:solidFill>
                <a:srgbClr val="40404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a:solidFill>
                <a:srgbClr val="40404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62802E3-BBD8-448A-A8C9-4BE3A2980F8E}" type="slidenum">
              <a:rPr lang="en-GB" smtClean="0">
                <a:solidFill>
                  <a:srgbClr val="404040">
                    <a:tint val="75000"/>
                  </a:srgbClr>
                </a:solidFill>
              </a:rPr>
              <a:pPr defTabSz="457200"/>
              <a:t>‹#›</a:t>
            </a:fld>
            <a:endParaRPr lang="en-GB">
              <a:solidFill>
                <a:srgbClr val="404040">
                  <a:tint val="75000"/>
                </a:srgbClr>
              </a:solidFill>
            </a:endParaRPr>
          </a:p>
        </p:txBody>
      </p:sp>
      <p:pic>
        <p:nvPicPr>
          <p:cNvPr id="7" name="Picture 2"/>
          <p:cNvPicPr>
            <a:picLocks noChangeAspect="1" noChangeArrowheads="1"/>
          </p:cNvPicPr>
          <p:nvPr/>
        </p:nvPicPr>
        <p:blipFill>
          <a:blip r:embed="rId13"/>
          <a:srcRect/>
          <a:stretch>
            <a:fillRect/>
          </a:stretch>
        </p:blipFill>
        <p:spPr bwMode="auto">
          <a:xfrm>
            <a:off x="0" y="1330037"/>
            <a:ext cx="9145588" cy="79375"/>
          </a:xfrm>
          <a:prstGeom prst="rect">
            <a:avLst/>
          </a:prstGeom>
          <a:noFill/>
          <a:ln w="9525">
            <a:noFill/>
            <a:miter lim="800000"/>
            <a:headEnd/>
            <a:tailEnd/>
          </a:ln>
          <a:effectLst/>
        </p:spPr>
      </p:pic>
      <p:pic>
        <p:nvPicPr>
          <p:cNvPr id="8" name="Picture 7" descr="CR-logo_shadow.png"/>
          <p:cNvPicPr>
            <a:picLocks noChangeAspect="1"/>
          </p:cNvPicPr>
          <p:nvPr/>
        </p:nvPicPr>
        <p:blipFill>
          <a:blip r:embed="rId14"/>
          <a:stretch>
            <a:fillRect/>
          </a:stretch>
        </p:blipFill>
        <p:spPr>
          <a:xfrm>
            <a:off x="7483676" y="155865"/>
            <a:ext cx="1203124" cy="1174172"/>
          </a:xfrm>
          <a:prstGeom prst="rect">
            <a:avLst/>
          </a:prstGeom>
        </p:spPr>
      </p:pic>
    </p:spTree>
    <p:extLst>
      <p:ext uri="{BB962C8B-B14F-4D97-AF65-F5344CB8AC3E}">
        <p14:creationId xmlns:p14="http://schemas.microsoft.com/office/powerpoint/2010/main" val="37463044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24.png"/><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ubtitle 2"/>
          <p:cNvSpPr txBox="1">
            <a:spLocks/>
          </p:cNvSpPr>
          <p:nvPr/>
        </p:nvSpPr>
        <p:spPr>
          <a:xfrm>
            <a:off x="0" y="1086818"/>
            <a:ext cx="9143999" cy="5771182"/>
          </a:xfrm>
          <a:prstGeom prst="rect">
            <a:avLst/>
          </a:prstGeom>
        </p:spPr>
        <p:txBody>
          <a:bodyPr anchor="t">
            <a:normAutofit/>
          </a:bodyPr>
          <a:lstStyle/>
          <a:p>
            <a:pPr algn="ctr"/>
            <a:r>
              <a:rPr lang="en-US" sz="4300" b="1" dirty="0"/>
              <a:t>Malaria Free Communities in Mozambique – Inhambane e Gaza</a:t>
            </a:r>
          </a:p>
          <a:p>
            <a:pPr algn="ctr"/>
            <a:endParaRPr lang="en-US" b="1" dirty="0"/>
          </a:p>
          <a:p>
            <a:pPr algn="ctr"/>
            <a:endParaRPr lang="en-US" sz="2100" b="1" dirty="0"/>
          </a:p>
          <a:p>
            <a:pPr algn="ctr"/>
            <a:endParaRPr lang="en-US" sz="2100" b="1" dirty="0"/>
          </a:p>
          <a:p>
            <a:pPr algn="ctr"/>
            <a:endParaRPr lang="en-US" sz="2100" b="1" dirty="0"/>
          </a:p>
          <a:p>
            <a:pPr algn="ctr"/>
            <a:r>
              <a:rPr lang="en-US" sz="2100" dirty="0" err="1"/>
              <a:t>Januar</a:t>
            </a:r>
            <a:r>
              <a:rPr lang="en-US" sz="2100" dirty="0"/>
              <a:t> 2017 – January 2020</a:t>
            </a:r>
          </a:p>
          <a:p>
            <a:pPr algn="ctr"/>
            <a:endParaRPr lang="en-US" sz="2100" dirty="0"/>
          </a:p>
          <a:p>
            <a:pPr algn="ctr"/>
            <a:r>
              <a:rPr lang="en-US" sz="2100" b="1" dirty="0"/>
              <a:t>Maputo, Mozambique</a:t>
            </a:r>
            <a:endParaRPr lang="en-US" sz="2100" dirty="0"/>
          </a:p>
          <a:p>
            <a:pPr algn="ctr"/>
            <a:r>
              <a:rPr lang="en-US" sz="2100" dirty="0"/>
              <a:t> </a:t>
            </a:r>
          </a:p>
        </p:txBody>
      </p:sp>
      <p:pic>
        <p:nvPicPr>
          <p:cNvPr id="17" name="Picture 16">
            <a:extLst>
              <a:ext uri="{FF2B5EF4-FFF2-40B4-BE49-F238E27FC236}">
                <a16:creationId xmlns:a16="http://schemas.microsoft.com/office/drawing/2014/main" id="{AE5ED4E0-7D32-9248-974E-95FFA58DA8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3765" y="181337"/>
            <a:ext cx="802375" cy="720000"/>
          </a:xfrm>
          <a:prstGeom prst="rect">
            <a:avLst/>
          </a:prstGeom>
        </p:spPr>
      </p:pic>
      <p:pic>
        <p:nvPicPr>
          <p:cNvPr id="18" name="Picture 2">
            <a:extLst>
              <a:ext uri="{FF2B5EF4-FFF2-40B4-BE49-F238E27FC236}">
                <a16:creationId xmlns:a16="http://schemas.microsoft.com/office/drawing/2014/main" id="{16ED614B-8656-CC4A-844E-8A7B696985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5653" y="0"/>
            <a:ext cx="1129747" cy="954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a:extLst>
              <a:ext uri="{FF2B5EF4-FFF2-40B4-BE49-F238E27FC236}">
                <a16:creationId xmlns:a16="http://schemas.microsoft.com/office/drawing/2014/main" id="{CEB75371-2140-455B-A987-80379115A5D0}"/>
              </a:ext>
            </a:extLst>
          </p:cNvPr>
          <p:cNvSpPr>
            <a:spLocks noGrp="1"/>
          </p:cNvSpPr>
          <p:nvPr>
            <p:ph type="title"/>
          </p:nvPr>
        </p:nvSpPr>
        <p:spPr>
          <a:xfrm>
            <a:off x="-1" y="6198433"/>
            <a:ext cx="9143999" cy="659567"/>
          </a:xfrm>
        </p:spPr>
        <p:txBody>
          <a:bodyPr/>
          <a:lstStyle/>
          <a:p>
            <a:pPr algn="ctr"/>
            <a:br>
              <a:rPr lang="en-GB" dirty="0"/>
            </a:br>
            <a:r>
              <a:rPr lang="en-GB" dirty="0"/>
              <a:t>PIRCOM</a:t>
            </a:r>
          </a:p>
        </p:txBody>
      </p:sp>
      <p:pic>
        <p:nvPicPr>
          <p:cNvPr id="6" name="Picture 3">
            <a:extLst>
              <a:ext uri="{FF2B5EF4-FFF2-40B4-BE49-F238E27FC236}">
                <a16:creationId xmlns:a16="http://schemas.microsoft.com/office/drawing/2014/main" id="{5D780886-5068-418A-A5DB-75F4203940B4}"/>
              </a:ext>
            </a:extLst>
          </p:cNvPr>
          <p:cNvPicPr/>
          <p:nvPr/>
        </p:nvPicPr>
        <p:blipFill>
          <a:blip r:embed="rId5"/>
          <a:srcRect/>
          <a:stretch>
            <a:fillRect/>
          </a:stretch>
        </p:blipFill>
        <p:spPr bwMode="auto">
          <a:xfrm>
            <a:off x="609600" y="165198"/>
            <a:ext cx="2133602" cy="659688"/>
          </a:xfrm>
          <a:prstGeom prst="rect">
            <a:avLst/>
          </a:prstGeom>
          <a:noFill/>
          <a:ln w="9525">
            <a:noFill/>
            <a:miter lim="800000"/>
            <a:headEnd/>
            <a:tailEnd/>
          </a:ln>
        </p:spPr>
      </p:pic>
    </p:spTree>
    <p:extLst>
      <p:ext uri="{BB962C8B-B14F-4D97-AF65-F5344CB8AC3E}">
        <p14:creationId xmlns:p14="http://schemas.microsoft.com/office/powerpoint/2010/main" val="1036152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24"/>
            <a:ext cx="6781800" cy="1212376"/>
          </a:xfrm>
        </p:spPr>
        <p:txBody>
          <a:bodyPr/>
          <a:lstStyle/>
          <a:p>
            <a:pPr algn="ctr"/>
            <a:r>
              <a:rPr lang="en-US" sz="3200" b="1" dirty="0">
                <a:solidFill>
                  <a:schemeClr val="bg2">
                    <a:lumMod val="10000"/>
                  </a:schemeClr>
                </a:solidFill>
              </a:rPr>
              <a:t>Question 2: Community mobilization - ANC, IPT and woman health</a:t>
            </a:r>
            <a:r>
              <a:rPr lang="pt-PT" sz="3200" b="1" dirty="0">
                <a:solidFill>
                  <a:schemeClr val="bg2">
                    <a:lumMod val="10000"/>
                  </a:schemeClr>
                </a:solidFill>
              </a:rPr>
              <a:t> </a:t>
            </a:r>
            <a:r>
              <a:rPr lang="en-US" sz="3200" b="1" dirty="0">
                <a:solidFill>
                  <a:schemeClr val="bg2">
                    <a:lumMod val="10000"/>
                  </a:schemeClr>
                </a:solidFill>
              </a:rPr>
              <a:t>(2)</a:t>
            </a:r>
            <a:endParaRPr lang="en-GB" sz="3200" b="1" dirty="0">
              <a:solidFill>
                <a:schemeClr val="bg2">
                  <a:lumMod val="10000"/>
                </a:schemeClr>
              </a:solidFill>
            </a:endParaRPr>
          </a:p>
        </p:txBody>
      </p:sp>
      <p:sp>
        <p:nvSpPr>
          <p:cNvPr id="3" name="Content Placeholder 2"/>
          <p:cNvSpPr>
            <a:spLocks noGrp="1"/>
          </p:cNvSpPr>
          <p:nvPr>
            <p:ph idx="1"/>
          </p:nvPr>
        </p:nvSpPr>
        <p:spPr>
          <a:xfrm>
            <a:off x="0" y="1524000"/>
            <a:ext cx="9144000" cy="5327176"/>
          </a:xfrm>
        </p:spPr>
        <p:txBody>
          <a:bodyPr>
            <a:normAutofit fontScale="55000" lnSpcReduction="20000"/>
          </a:bodyPr>
          <a:lstStyle/>
          <a:p>
            <a:pPr marL="0" indent="0" algn="ctr">
              <a:buNone/>
            </a:pPr>
            <a:r>
              <a:rPr lang="en-US" sz="4400" b="1" i="1" dirty="0">
                <a:solidFill>
                  <a:schemeClr val="bg2">
                    <a:lumMod val="10000"/>
                  </a:schemeClr>
                </a:solidFill>
              </a:rPr>
              <a:t>Methodologies/tools used </a:t>
            </a:r>
            <a:endParaRPr lang="en-US" sz="2400" b="1" i="1" dirty="0">
              <a:solidFill>
                <a:schemeClr val="bg2">
                  <a:lumMod val="10000"/>
                </a:schemeClr>
              </a:solidFill>
            </a:endParaRPr>
          </a:p>
          <a:p>
            <a:pPr lvl="1" algn="just">
              <a:buFont typeface="Arial" panose="020B0604020202020204" pitchFamily="34" charset="0"/>
              <a:buChar char="•"/>
            </a:pPr>
            <a:r>
              <a:rPr lang="en-US" sz="4200" dirty="0">
                <a:solidFill>
                  <a:schemeClr val="bg2">
                    <a:lumMod val="10000"/>
                  </a:schemeClr>
                </a:solidFill>
              </a:rPr>
              <a:t>The meetings are facilitated by women and involve women of childbearing age, pregnant women, mothers-in-law, elderly women, traditional midwives / midwives, among others. Their spouses and partners also participate when it is possible.</a:t>
            </a:r>
          </a:p>
          <a:p>
            <a:pPr lvl="1" algn="just">
              <a:buFont typeface="Arial" panose="020B0604020202020204" pitchFamily="34" charset="0"/>
              <a:buChar char="•"/>
            </a:pPr>
            <a:endParaRPr lang="en-US" sz="4200" dirty="0">
              <a:solidFill>
                <a:schemeClr val="bg2">
                  <a:lumMod val="10000"/>
                </a:schemeClr>
              </a:solidFill>
            </a:endParaRPr>
          </a:p>
          <a:p>
            <a:pPr lvl="1" algn="just">
              <a:buFont typeface="Arial" panose="020B0604020202020204" pitchFamily="34" charset="0"/>
              <a:buChar char="•"/>
            </a:pPr>
            <a:r>
              <a:rPr lang="en-US" sz="4200" dirty="0">
                <a:solidFill>
                  <a:schemeClr val="bg2">
                    <a:lumMod val="10000"/>
                  </a:schemeClr>
                </a:solidFill>
              </a:rPr>
              <a:t>There are 25 participants who discuss maternal and child health issues, prevention of malaria in pregnancy (</a:t>
            </a:r>
            <a:r>
              <a:rPr lang="en-US" sz="4200" dirty="0" err="1">
                <a:solidFill>
                  <a:schemeClr val="bg2">
                    <a:lumMod val="10000"/>
                  </a:schemeClr>
                </a:solidFill>
              </a:rPr>
              <a:t>IPTp</a:t>
            </a:r>
            <a:r>
              <a:rPr lang="en-US" sz="4200" dirty="0">
                <a:solidFill>
                  <a:schemeClr val="bg2">
                    <a:lumMod val="10000"/>
                  </a:schemeClr>
                </a:solidFill>
              </a:rPr>
              <a:t>) and childhood (</a:t>
            </a:r>
            <a:r>
              <a:rPr lang="en-US" sz="4200" dirty="0" err="1">
                <a:solidFill>
                  <a:schemeClr val="bg2">
                    <a:lumMod val="10000"/>
                  </a:schemeClr>
                </a:solidFill>
              </a:rPr>
              <a:t>IPTi</a:t>
            </a:r>
            <a:r>
              <a:rPr lang="en-US" sz="4200" dirty="0">
                <a:solidFill>
                  <a:schemeClr val="bg2">
                    <a:lumMod val="10000"/>
                  </a:schemeClr>
                </a:solidFill>
              </a:rPr>
              <a:t>), women's empowerment to make decisions about their health, their children's and family's.</a:t>
            </a:r>
          </a:p>
          <a:p>
            <a:pPr lvl="1" algn="just">
              <a:buFont typeface="Arial" panose="020B0604020202020204" pitchFamily="34" charset="0"/>
              <a:buChar char="•"/>
            </a:pPr>
            <a:endParaRPr lang="en-US" sz="4200" dirty="0">
              <a:solidFill>
                <a:schemeClr val="bg2">
                  <a:lumMod val="10000"/>
                </a:schemeClr>
              </a:solidFill>
            </a:endParaRPr>
          </a:p>
          <a:p>
            <a:pPr lvl="1" algn="just">
              <a:buFont typeface="Arial" panose="020B0604020202020204" pitchFamily="34" charset="0"/>
              <a:buChar char="•"/>
            </a:pPr>
            <a:r>
              <a:rPr lang="en-US" sz="4200" dirty="0">
                <a:solidFill>
                  <a:schemeClr val="bg2">
                    <a:lumMod val="10000"/>
                  </a:schemeClr>
                </a:solidFill>
              </a:rPr>
              <a:t>Topics are discussed at least three times a month, where each topic is recorded and reported at the local and district level. Sometimes the topics are introduced by nurses or female APEs, whose choice depends on the local interest according to what they care about them or what they observe in the local health facilities.</a:t>
            </a:r>
            <a:endParaRPr lang="pt-PT" sz="4200" dirty="0">
              <a:solidFill>
                <a:schemeClr val="bg2">
                  <a:lumMod val="10000"/>
                </a:schemeClr>
              </a:solidFill>
            </a:endParaRPr>
          </a:p>
          <a:p>
            <a:pPr algn="just"/>
            <a:endParaRPr lang="pt-PT" sz="2400" dirty="0">
              <a:solidFill>
                <a:schemeClr val="bg2">
                  <a:lumMod val="10000"/>
                </a:schemeClr>
              </a:solidFill>
            </a:endParaRPr>
          </a:p>
          <a:p>
            <a:endParaRPr lang="pt-PT" sz="2400" dirty="0">
              <a:solidFill>
                <a:schemeClr val="bg2">
                  <a:lumMod val="10000"/>
                </a:schemeClr>
              </a:solidFill>
            </a:endParaRPr>
          </a:p>
          <a:p>
            <a:pPr marL="0" indent="0">
              <a:buNone/>
            </a:pPr>
            <a:endParaRPr lang="en-GB" sz="2400" dirty="0">
              <a:solidFill>
                <a:schemeClr val="bg2">
                  <a:lumMod val="10000"/>
                </a:schemeClr>
              </a:solidFill>
            </a:endParaRPr>
          </a:p>
        </p:txBody>
      </p:sp>
    </p:spTree>
    <p:extLst>
      <p:ext uri="{BB962C8B-B14F-4D97-AF65-F5344CB8AC3E}">
        <p14:creationId xmlns:p14="http://schemas.microsoft.com/office/powerpoint/2010/main" val="3307885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6781800" cy="1143000"/>
          </a:xfrm>
        </p:spPr>
        <p:txBody>
          <a:bodyPr/>
          <a:lstStyle/>
          <a:p>
            <a:pPr algn="ctr"/>
            <a:r>
              <a:rPr lang="en-US" sz="3200" b="1" dirty="0">
                <a:solidFill>
                  <a:schemeClr val="bg2">
                    <a:lumMod val="10000"/>
                  </a:schemeClr>
                </a:solidFill>
              </a:rPr>
              <a:t>Question 2: Community mobilization - ANC, IPT and woman health (3)</a:t>
            </a:r>
            <a:endParaRPr lang="en-GB" sz="3200" b="1" dirty="0">
              <a:solidFill>
                <a:schemeClr val="bg2">
                  <a:lumMod val="10000"/>
                </a:schemeClr>
              </a:solidFill>
            </a:endParaRPr>
          </a:p>
        </p:txBody>
      </p:sp>
      <p:sp>
        <p:nvSpPr>
          <p:cNvPr id="3" name="Content Placeholder 2"/>
          <p:cNvSpPr>
            <a:spLocks noGrp="1"/>
          </p:cNvSpPr>
          <p:nvPr>
            <p:ph idx="1"/>
          </p:nvPr>
        </p:nvSpPr>
        <p:spPr>
          <a:xfrm>
            <a:off x="0" y="1371600"/>
            <a:ext cx="9144000" cy="5486400"/>
          </a:xfrm>
        </p:spPr>
        <p:txBody>
          <a:bodyPr>
            <a:normAutofit fontScale="92500" lnSpcReduction="10000"/>
          </a:bodyPr>
          <a:lstStyle/>
          <a:p>
            <a:pPr marL="0" indent="0" algn="ctr">
              <a:buNone/>
            </a:pPr>
            <a:r>
              <a:rPr lang="en-US" sz="2400" b="1" i="1" dirty="0">
                <a:solidFill>
                  <a:schemeClr val="bg2">
                    <a:lumMod val="10000"/>
                  </a:schemeClr>
                </a:solidFill>
              </a:rPr>
              <a:t>Challenges, </a:t>
            </a:r>
            <a:r>
              <a:rPr lang="en-US" sz="2400" b="1" i="1" dirty="0">
                <a:solidFill>
                  <a:srgbClr val="002060"/>
                </a:solidFill>
              </a:rPr>
              <a:t>adaptive measures </a:t>
            </a:r>
            <a:r>
              <a:rPr lang="en-US" sz="2400" b="1" i="1" dirty="0">
                <a:solidFill>
                  <a:schemeClr val="bg2">
                    <a:lumMod val="10000"/>
                  </a:schemeClr>
                </a:solidFill>
              </a:rPr>
              <a:t>and </a:t>
            </a:r>
            <a:r>
              <a:rPr lang="en-US" sz="2400" b="1" i="1" dirty="0">
                <a:solidFill>
                  <a:srgbClr val="00B050"/>
                </a:solidFill>
              </a:rPr>
              <a:t>supportive consequences</a:t>
            </a:r>
          </a:p>
          <a:p>
            <a:pPr algn="just"/>
            <a:r>
              <a:rPr lang="en-US" sz="2400" dirty="0">
                <a:solidFill>
                  <a:schemeClr val="bg2">
                    <a:lumMod val="10000"/>
                  </a:schemeClr>
                </a:solidFill>
              </a:rPr>
              <a:t>Transform the growing interest of women and their respective spouses and partners to participate in focus group discussions =&gt; in the corresponding increase of </a:t>
            </a:r>
            <a:r>
              <a:rPr lang="en-US" sz="2400" dirty="0" err="1">
                <a:solidFill>
                  <a:schemeClr val="bg2">
                    <a:lumMod val="10000"/>
                  </a:schemeClr>
                </a:solidFill>
              </a:rPr>
              <a:t>IPTp</a:t>
            </a:r>
            <a:r>
              <a:rPr lang="en-US" sz="2400" dirty="0">
                <a:solidFill>
                  <a:schemeClr val="bg2">
                    <a:lumMod val="10000"/>
                  </a:schemeClr>
                </a:solidFill>
              </a:rPr>
              <a:t> and </a:t>
            </a:r>
            <a:r>
              <a:rPr lang="en-US" sz="2400" dirty="0" err="1">
                <a:solidFill>
                  <a:schemeClr val="bg2">
                    <a:lumMod val="10000"/>
                  </a:schemeClr>
                </a:solidFill>
              </a:rPr>
              <a:t>IPTi</a:t>
            </a:r>
            <a:r>
              <a:rPr lang="en-US" sz="2400" dirty="0">
                <a:solidFill>
                  <a:schemeClr val="bg2">
                    <a:lumMod val="10000"/>
                  </a:schemeClr>
                </a:solidFill>
              </a:rPr>
              <a:t> adherence</a:t>
            </a:r>
            <a:endParaRPr lang="pt-PT" sz="2400" dirty="0">
              <a:solidFill>
                <a:schemeClr val="bg2">
                  <a:lumMod val="10000"/>
                </a:schemeClr>
              </a:solidFill>
            </a:endParaRPr>
          </a:p>
          <a:p>
            <a:pPr algn="just"/>
            <a:endParaRPr lang="pt-PT" sz="2400" dirty="0">
              <a:solidFill>
                <a:schemeClr val="bg2">
                  <a:lumMod val="10000"/>
                </a:schemeClr>
              </a:solidFill>
            </a:endParaRPr>
          </a:p>
          <a:p>
            <a:pPr lvl="1" algn="just"/>
            <a:r>
              <a:rPr lang="en-US" sz="2000" dirty="0">
                <a:solidFill>
                  <a:srgbClr val="002060"/>
                </a:solidFill>
              </a:rPr>
              <a:t>Involve the spouses and partners of women of childbearing age, pregnant women, caregivers of children under 5 years, mothers-in-law and midwives in discussions on decision-making about the health of family members</a:t>
            </a:r>
          </a:p>
          <a:p>
            <a:pPr lvl="1" algn="just"/>
            <a:r>
              <a:rPr lang="en-US" sz="2000" dirty="0">
                <a:solidFill>
                  <a:srgbClr val="002060"/>
                </a:solidFill>
              </a:rPr>
              <a:t>Improve mechanisms for understanding and using information on the factors that create barriers to improve community mobilization actions for malaria prevention and treatment;</a:t>
            </a:r>
            <a:endParaRPr lang="pt-PT" sz="2000" dirty="0">
              <a:solidFill>
                <a:srgbClr val="002060"/>
              </a:solidFill>
            </a:endParaRPr>
          </a:p>
          <a:p>
            <a:pPr lvl="1" algn="just"/>
            <a:endParaRPr lang="pt-PT" sz="2000" dirty="0">
              <a:solidFill>
                <a:srgbClr val="002060"/>
              </a:solidFill>
            </a:endParaRPr>
          </a:p>
          <a:p>
            <a:pPr lvl="1" algn="just"/>
            <a:r>
              <a:rPr lang="en-US" sz="2000" dirty="0">
                <a:solidFill>
                  <a:srgbClr val="00B050"/>
                </a:solidFill>
              </a:rPr>
              <a:t>Improved openness of household members to discuss issues related to the health of their families among themselves and with their neighbors, frontline workers, APEs and health staff</a:t>
            </a:r>
          </a:p>
          <a:p>
            <a:pPr lvl="1" algn="just"/>
            <a:r>
              <a:rPr lang="en-US" sz="2000" dirty="0">
                <a:solidFill>
                  <a:srgbClr val="00B050"/>
                </a:solidFill>
              </a:rPr>
              <a:t>Improved follow-up of medical recommendations for taking antimalarial drugs by children under 5 in families</a:t>
            </a:r>
          </a:p>
          <a:p>
            <a:pPr lvl="1"/>
            <a:endParaRPr lang="pt-PT" sz="2400" dirty="0">
              <a:solidFill>
                <a:schemeClr val="bg2">
                  <a:lumMod val="10000"/>
                </a:schemeClr>
              </a:solidFill>
            </a:endParaRPr>
          </a:p>
          <a:p>
            <a:endParaRPr lang="pt-PT" sz="2400" dirty="0">
              <a:solidFill>
                <a:schemeClr val="bg2">
                  <a:lumMod val="10000"/>
                </a:schemeClr>
              </a:solidFill>
            </a:endParaRPr>
          </a:p>
          <a:p>
            <a:pPr marL="0" indent="0">
              <a:buNone/>
            </a:pPr>
            <a:endParaRPr lang="en-GB" sz="2400" dirty="0">
              <a:solidFill>
                <a:schemeClr val="bg2">
                  <a:lumMod val="10000"/>
                </a:schemeClr>
              </a:solidFill>
            </a:endParaRPr>
          </a:p>
        </p:txBody>
      </p:sp>
    </p:spTree>
    <p:extLst>
      <p:ext uri="{BB962C8B-B14F-4D97-AF65-F5344CB8AC3E}">
        <p14:creationId xmlns:p14="http://schemas.microsoft.com/office/powerpoint/2010/main" val="2561821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17625" cy="1219200"/>
          </a:xfrm>
        </p:spPr>
        <p:txBody>
          <a:bodyPr/>
          <a:lstStyle/>
          <a:p>
            <a:pPr algn="ctr"/>
            <a:r>
              <a:rPr lang="en-US" sz="3200" b="1" dirty="0">
                <a:solidFill>
                  <a:schemeClr val="bg2">
                    <a:lumMod val="10000"/>
                  </a:schemeClr>
                </a:solidFill>
              </a:rPr>
              <a:t>Question 2: Community mobilization - ANC, IPT and woman health </a:t>
            </a:r>
            <a:r>
              <a:rPr lang="pt-PT" sz="3200" b="1" dirty="0">
                <a:solidFill>
                  <a:schemeClr val="bg2">
                    <a:lumMod val="10000"/>
                  </a:schemeClr>
                </a:solidFill>
              </a:rPr>
              <a:t>(4)</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9695" y="1295400"/>
            <a:ext cx="9144000" cy="5410200"/>
          </a:xfrm>
        </p:spPr>
        <p:txBody>
          <a:bodyPr>
            <a:normAutofit/>
          </a:bodyPr>
          <a:lstStyle/>
          <a:p>
            <a:pPr marL="0" indent="0">
              <a:buNone/>
            </a:pPr>
            <a:r>
              <a:rPr lang="en-US" sz="2800" b="1" i="1" dirty="0">
                <a:solidFill>
                  <a:schemeClr val="bg2">
                    <a:lumMod val="10000"/>
                  </a:schemeClr>
                </a:solidFill>
              </a:rPr>
              <a:t>Examples of women focus groups meeting to influence IPT adherence</a:t>
            </a:r>
            <a:endParaRPr lang="pt-PT" sz="2800" b="1" i="1" dirty="0">
              <a:solidFill>
                <a:schemeClr val="bg2">
                  <a:lumMod val="10000"/>
                </a:schemeClr>
              </a:solidFill>
            </a:endParaRPr>
          </a:p>
          <a:p>
            <a:endParaRPr lang="pt-PT" sz="2800" dirty="0">
              <a:solidFill>
                <a:schemeClr val="bg2">
                  <a:lumMod val="10000"/>
                </a:schemeClr>
              </a:solidFill>
            </a:endParaRPr>
          </a:p>
          <a:p>
            <a:pPr marL="0" indent="0">
              <a:buNone/>
            </a:pPr>
            <a:endParaRPr lang="en-GB" sz="2800" dirty="0">
              <a:solidFill>
                <a:schemeClr val="bg2">
                  <a:lumMod val="10000"/>
                </a:schemeClr>
              </a:solidFill>
            </a:endParaRPr>
          </a:p>
        </p:txBody>
      </p:sp>
      <p:pic>
        <p:nvPicPr>
          <p:cNvPr id="4" name="Imagem 3">
            <a:extLst>
              <a:ext uri="{FF2B5EF4-FFF2-40B4-BE49-F238E27FC236}">
                <a16:creationId xmlns:a16="http://schemas.microsoft.com/office/drawing/2014/main" id="{888B464A-DD9E-4A9C-B7A7-A8AD82E6B2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17" y="2514600"/>
            <a:ext cx="4572000" cy="3429000"/>
          </a:xfrm>
          <a:prstGeom prst="rect">
            <a:avLst/>
          </a:prstGeom>
        </p:spPr>
      </p:pic>
      <p:pic>
        <p:nvPicPr>
          <p:cNvPr id="5" name="Imagem 4" descr="Uma imagem com teto, pessoa, interior, parede&#10;&#10;Descrição geregfegegeada automaticamente">
            <a:extLst>
              <a:ext uri="{FF2B5EF4-FFF2-40B4-BE49-F238E27FC236}">
                <a16:creationId xmlns:a16="http://schemas.microsoft.com/office/drawing/2014/main" id="{0602DD82-3E0A-4321-A964-5FFBFEEFF8AD}"/>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9856" y="2514600"/>
            <a:ext cx="4572000" cy="3429000"/>
          </a:xfrm>
          <a:prstGeom prst="rect">
            <a:avLst/>
          </a:prstGeom>
        </p:spPr>
      </p:pic>
    </p:spTree>
    <p:extLst>
      <p:ext uri="{BB962C8B-B14F-4D97-AF65-F5344CB8AC3E}">
        <p14:creationId xmlns:p14="http://schemas.microsoft.com/office/powerpoint/2010/main" val="1351883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17625" cy="1219200"/>
          </a:xfrm>
        </p:spPr>
        <p:txBody>
          <a:bodyPr/>
          <a:lstStyle/>
          <a:p>
            <a:pPr algn="ctr"/>
            <a:r>
              <a:rPr lang="en-US" sz="3200" b="1" dirty="0">
                <a:solidFill>
                  <a:schemeClr val="bg2">
                    <a:lumMod val="10000"/>
                  </a:schemeClr>
                </a:solidFill>
              </a:rPr>
              <a:t>Question 3: SBCC approaches – health systems strengthening  (1)</a:t>
            </a:r>
            <a:endParaRPr lang="en-GB" sz="3200" b="1" dirty="0">
              <a:solidFill>
                <a:schemeClr val="bg2">
                  <a:lumMod val="10000"/>
                </a:schemeClr>
              </a:solidFill>
            </a:endParaRPr>
          </a:p>
        </p:txBody>
      </p:sp>
      <p:sp>
        <p:nvSpPr>
          <p:cNvPr id="3" name="Content Placeholder 2"/>
          <p:cNvSpPr>
            <a:spLocks noGrp="1"/>
          </p:cNvSpPr>
          <p:nvPr>
            <p:ph idx="1"/>
          </p:nvPr>
        </p:nvSpPr>
        <p:spPr>
          <a:xfrm>
            <a:off x="0" y="1371600"/>
            <a:ext cx="9144000" cy="5486400"/>
          </a:xfrm>
        </p:spPr>
        <p:txBody>
          <a:bodyPr>
            <a:normAutofit fontScale="70000" lnSpcReduction="20000"/>
          </a:bodyPr>
          <a:lstStyle/>
          <a:p>
            <a:pPr marL="0" indent="0" algn="ctr">
              <a:buNone/>
            </a:pPr>
            <a:r>
              <a:rPr lang="en-US" sz="4000" b="1" i="1" dirty="0">
                <a:solidFill>
                  <a:schemeClr val="bg2">
                    <a:lumMod val="10000"/>
                  </a:schemeClr>
                </a:solidFill>
              </a:rPr>
              <a:t>Key learnings</a:t>
            </a:r>
          </a:p>
          <a:p>
            <a:r>
              <a:rPr lang="en-US" dirty="0"/>
              <a:t>The coordinated work between the frontline workers and staff of the health units helps to define better strategies for community mobilization, and to adjust the messages-actions to be transmitted to community members.</a:t>
            </a:r>
          </a:p>
          <a:p>
            <a:endParaRPr lang="en-US" dirty="0"/>
          </a:p>
          <a:p>
            <a:r>
              <a:rPr lang="en-US" dirty="0"/>
              <a:t>Health personnel may, through information from hospital registries, inform frontline workers about areas where there are more malaria cases and areas where specific services exist, including APEs and mobile brigades, distribution of mosquito nets, spraying of houses, among others .</a:t>
            </a:r>
          </a:p>
          <a:p>
            <a:endParaRPr lang="en-US" dirty="0"/>
          </a:p>
          <a:p>
            <a:r>
              <a:rPr lang="en-US" dirty="0"/>
              <a:t>The availability and use of information on health statistics (Sentinel Posts) allows frontline workers to monitor at which points patients are having difficulties to follow correct malaria prevention and treatment measures.</a:t>
            </a:r>
          </a:p>
          <a:p>
            <a:endParaRPr lang="en-US" dirty="0"/>
          </a:p>
          <a:p>
            <a:r>
              <a:rPr lang="en-US" dirty="0"/>
              <a:t>Health information has helped project managers to adjust / reorient their implementation strategies</a:t>
            </a:r>
            <a:endParaRPr lang="en-GB" dirty="0"/>
          </a:p>
        </p:txBody>
      </p:sp>
    </p:spTree>
    <p:extLst>
      <p:ext uri="{BB962C8B-B14F-4D97-AF65-F5344CB8AC3E}">
        <p14:creationId xmlns:p14="http://schemas.microsoft.com/office/powerpoint/2010/main" val="3633487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17625" cy="914400"/>
          </a:xfrm>
        </p:spPr>
        <p:txBody>
          <a:bodyPr/>
          <a:lstStyle/>
          <a:p>
            <a:pPr algn="ctr"/>
            <a:r>
              <a:rPr lang="en-US" sz="3200" b="1" dirty="0">
                <a:solidFill>
                  <a:schemeClr val="bg2">
                    <a:lumMod val="10000"/>
                  </a:schemeClr>
                </a:solidFill>
              </a:rPr>
              <a:t>Question 3: SBCC approaches – health systems strengthening (2)</a:t>
            </a:r>
            <a:endParaRPr lang="en-GB" sz="3200" b="1" dirty="0">
              <a:solidFill>
                <a:schemeClr val="bg2">
                  <a:lumMod val="10000"/>
                </a:schemeClr>
              </a:solidFill>
            </a:endParaRPr>
          </a:p>
        </p:txBody>
      </p:sp>
      <p:sp>
        <p:nvSpPr>
          <p:cNvPr id="3" name="Content Placeholder 2"/>
          <p:cNvSpPr>
            <a:spLocks noGrp="1"/>
          </p:cNvSpPr>
          <p:nvPr>
            <p:ph idx="1"/>
          </p:nvPr>
        </p:nvSpPr>
        <p:spPr>
          <a:xfrm>
            <a:off x="0" y="1371600"/>
            <a:ext cx="9144000" cy="5486400"/>
          </a:xfrm>
        </p:spPr>
        <p:txBody>
          <a:bodyPr>
            <a:normAutofit fontScale="85000" lnSpcReduction="20000"/>
          </a:bodyPr>
          <a:lstStyle/>
          <a:p>
            <a:pPr marL="0" indent="0" algn="ctr">
              <a:buNone/>
            </a:pPr>
            <a:r>
              <a:rPr lang="en-US" sz="2400" b="1" i="1" dirty="0">
                <a:solidFill>
                  <a:schemeClr val="bg2">
                    <a:lumMod val="10000"/>
                  </a:schemeClr>
                </a:solidFill>
              </a:rPr>
              <a:t>Methodologies/tools used </a:t>
            </a:r>
            <a:endParaRPr lang="en-US" sz="1000" b="1" i="1" dirty="0">
              <a:solidFill>
                <a:schemeClr val="bg2">
                  <a:lumMod val="10000"/>
                </a:schemeClr>
              </a:solidFill>
            </a:endParaRPr>
          </a:p>
          <a:p>
            <a:endParaRPr lang="en-US" sz="1800" dirty="0"/>
          </a:p>
          <a:p>
            <a:r>
              <a:rPr lang="en-US" sz="2200" dirty="0"/>
              <a:t>The project was presented and discussed with health authorities at the district level;</a:t>
            </a:r>
          </a:p>
          <a:p>
            <a:endParaRPr lang="en-US" sz="2200" dirty="0"/>
          </a:p>
          <a:p>
            <a:r>
              <a:rPr lang="en-US" sz="2200" dirty="0"/>
              <a:t>The selection of communities for activities implementation was jointly based on malaria epidemiological data;</a:t>
            </a:r>
          </a:p>
          <a:p>
            <a:endParaRPr lang="en-US" sz="2200" dirty="0"/>
          </a:p>
          <a:p>
            <a:r>
              <a:rPr lang="en-US" sz="2200" dirty="0"/>
              <a:t>The project adopted monitoring tools aligned with the health information system to record data on people reached, referenced, tested positive, taking complete antimalarials medication, returned to follow-up consultations, taking IPT and sleeping under the mosquito net;</a:t>
            </a:r>
          </a:p>
          <a:p>
            <a:endParaRPr lang="en-US" sz="2200" dirty="0"/>
          </a:p>
          <a:p>
            <a:r>
              <a:rPr lang="en-US" sz="2200" dirty="0"/>
              <a:t>The data collected by the project at local and district level about the implementation activities at the community level are compared with health facility records on malaria case management;</a:t>
            </a:r>
          </a:p>
          <a:p>
            <a:endParaRPr lang="en-US" sz="2200" dirty="0"/>
          </a:p>
          <a:p>
            <a:r>
              <a:rPr lang="en-US" sz="2200" dirty="0"/>
              <a:t>Analysis of the project progress towards expected results are carried out taking into account the evolution of the malaria epidemiological situation observed in the health facilities of the catchment area.</a:t>
            </a:r>
            <a:endParaRPr lang="en-GB" sz="1800" dirty="0"/>
          </a:p>
          <a:p>
            <a:endParaRPr lang="pt-PT" sz="1200" dirty="0">
              <a:solidFill>
                <a:schemeClr val="bg2">
                  <a:lumMod val="10000"/>
                </a:schemeClr>
              </a:solidFill>
            </a:endParaRPr>
          </a:p>
          <a:p>
            <a:pPr marL="0" indent="0">
              <a:buNone/>
            </a:pPr>
            <a:endParaRPr lang="en-GB" sz="1200" dirty="0">
              <a:solidFill>
                <a:schemeClr val="bg2">
                  <a:lumMod val="10000"/>
                </a:schemeClr>
              </a:solidFill>
            </a:endParaRPr>
          </a:p>
        </p:txBody>
      </p:sp>
    </p:spTree>
    <p:extLst>
      <p:ext uri="{BB962C8B-B14F-4D97-AF65-F5344CB8AC3E}">
        <p14:creationId xmlns:p14="http://schemas.microsoft.com/office/powerpoint/2010/main" val="1895240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17625" cy="1295400"/>
          </a:xfrm>
        </p:spPr>
        <p:txBody>
          <a:bodyPr/>
          <a:lstStyle/>
          <a:p>
            <a:pPr algn="ctr"/>
            <a:r>
              <a:rPr lang="en-US" sz="3200" b="1" dirty="0">
                <a:solidFill>
                  <a:schemeClr val="bg2">
                    <a:lumMod val="10000"/>
                  </a:schemeClr>
                </a:solidFill>
              </a:rPr>
              <a:t>Question 3: SBCC approaches – health systems strengthening</a:t>
            </a:r>
            <a:r>
              <a:rPr lang="pt-PT" sz="3200" b="1" dirty="0">
                <a:solidFill>
                  <a:schemeClr val="bg2">
                    <a:lumMod val="10000"/>
                  </a:schemeClr>
                </a:solidFill>
              </a:rPr>
              <a:t> (3)</a:t>
            </a:r>
          </a:p>
        </p:txBody>
      </p:sp>
      <p:sp>
        <p:nvSpPr>
          <p:cNvPr id="3" name="Content Placeholder 2"/>
          <p:cNvSpPr>
            <a:spLocks noGrp="1"/>
          </p:cNvSpPr>
          <p:nvPr>
            <p:ph idx="1"/>
          </p:nvPr>
        </p:nvSpPr>
        <p:spPr>
          <a:xfrm>
            <a:off x="0" y="1524000"/>
            <a:ext cx="9144000" cy="5334000"/>
          </a:xfrm>
        </p:spPr>
        <p:txBody>
          <a:bodyPr>
            <a:normAutofit fontScale="25000" lnSpcReduction="20000"/>
          </a:bodyPr>
          <a:lstStyle/>
          <a:p>
            <a:pPr marL="0" indent="0" algn="ctr">
              <a:buNone/>
            </a:pPr>
            <a:r>
              <a:rPr lang="en-US" sz="8800" b="1" i="1" dirty="0">
                <a:solidFill>
                  <a:schemeClr val="bg2">
                    <a:lumMod val="10000"/>
                  </a:schemeClr>
                </a:solidFill>
              </a:rPr>
              <a:t>Challenges, </a:t>
            </a:r>
            <a:r>
              <a:rPr lang="en-US" sz="8800" b="1" i="1" dirty="0">
                <a:solidFill>
                  <a:srgbClr val="002060"/>
                </a:solidFill>
              </a:rPr>
              <a:t>adaptive measures </a:t>
            </a:r>
            <a:r>
              <a:rPr lang="en-US" sz="8800" b="1" i="1" dirty="0">
                <a:solidFill>
                  <a:schemeClr val="bg2">
                    <a:lumMod val="10000"/>
                  </a:schemeClr>
                </a:solidFill>
              </a:rPr>
              <a:t>and </a:t>
            </a:r>
            <a:r>
              <a:rPr lang="en-US" sz="8800" b="1" i="1" dirty="0">
                <a:solidFill>
                  <a:srgbClr val="00B050"/>
                </a:solidFill>
              </a:rPr>
              <a:t>supportive consequences</a:t>
            </a:r>
          </a:p>
          <a:p>
            <a:pPr marL="0" indent="0">
              <a:buNone/>
            </a:pPr>
            <a:endParaRPr lang="pt-PT" sz="8400" b="1" i="1" dirty="0">
              <a:solidFill>
                <a:srgbClr val="00B050"/>
              </a:solidFill>
            </a:endParaRPr>
          </a:p>
          <a:p>
            <a:r>
              <a:rPr lang="en-US" sz="8800" dirty="0"/>
              <a:t>Ensure the use of information generated in the health facilities to improve project community interventions in way to reduce malaria occurrences and all its consequences;</a:t>
            </a:r>
            <a:endParaRPr lang="en-GB" sz="8800" dirty="0"/>
          </a:p>
          <a:p>
            <a:pPr algn="just"/>
            <a:endParaRPr lang="pt-PT" sz="8400" dirty="0">
              <a:solidFill>
                <a:schemeClr val="bg2">
                  <a:lumMod val="10000"/>
                </a:schemeClr>
              </a:solidFill>
            </a:endParaRPr>
          </a:p>
          <a:p>
            <a:pPr lvl="1" algn="just"/>
            <a:r>
              <a:rPr lang="en-US" sz="8400" dirty="0">
                <a:solidFill>
                  <a:srgbClr val="002060"/>
                </a:solidFill>
              </a:rPr>
              <a:t>Adopt patient reference cards to follow-up people identified with malaria symptoms and referenced to health facilities for diagnosis and correct treatment;</a:t>
            </a:r>
          </a:p>
          <a:p>
            <a:pPr lvl="1" algn="just"/>
            <a:r>
              <a:rPr lang="en-US" sz="8400" dirty="0">
                <a:solidFill>
                  <a:srgbClr val="002060"/>
                </a:solidFill>
              </a:rPr>
              <a:t>Use the information produced in the health facilities to reorient/adjust the project implementation strategies and activities.</a:t>
            </a:r>
          </a:p>
          <a:p>
            <a:pPr lvl="1" algn="just"/>
            <a:endParaRPr lang="pt-PT" sz="8400" dirty="0">
              <a:solidFill>
                <a:srgbClr val="002060"/>
              </a:solidFill>
            </a:endParaRPr>
          </a:p>
          <a:p>
            <a:pPr lvl="1" algn="just"/>
            <a:r>
              <a:rPr lang="en-US" sz="8400" dirty="0">
                <a:solidFill>
                  <a:srgbClr val="00B050"/>
                </a:solidFill>
              </a:rPr>
              <a:t>Identified areas with the highest occurrence of malaria cases and where the project needs to implement specific malaria interventions;</a:t>
            </a:r>
          </a:p>
          <a:p>
            <a:pPr lvl="1" algn="just"/>
            <a:r>
              <a:rPr lang="en-US" sz="8400" dirty="0">
                <a:solidFill>
                  <a:srgbClr val="00B050"/>
                </a:solidFill>
              </a:rPr>
              <a:t>Identified at community level patients who do not follow correctly the medical recommendations for malaria treatment (people who do not take correct and complete medication, those who do not return to the follow-up visits, pregnant women who have stopped ITP, among others).</a:t>
            </a:r>
            <a:endParaRPr lang="pt-PT" sz="8400" dirty="0">
              <a:solidFill>
                <a:srgbClr val="00B050"/>
              </a:solidFill>
            </a:endParaRPr>
          </a:p>
          <a:p>
            <a:pPr marL="0" indent="0">
              <a:buNone/>
            </a:pPr>
            <a:endParaRPr lang="en-GB" dirty="0">
              <a:solidFill>
                <a:schemeClr val="bg2">
                  <a:lumMod val="10000"/>
                </a:schemeClr>
              </a:solidFill>
            </a:endParaRPr>
          </a:p>
        </p:txBody>
      </p:sp>
    </p:spTree>
    <p:extLst>
      <p:ext uri="{BB962C8B-B14F-4D97-AF65-F5344CB8AC3E}">
        <p14:creationId xmlns:p14="http://schemas.microsoft.com/office/powerpoint/2010/main" val="4183994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17625" cy="1219200"/>
          </a:xfrm>
        </p:spPr>
        <p:txBody>
          <a:bodyPr/>
          <a:lstStyle/>
          <a:p>
            <a:pPr algn="ctr"/>
            <a:r>
              <a:rPr lang="en-US" sz="3200" b="1" dirty="0">
                <a:solidFill>
                  <a:schemeClr val="bg2">
                    <a:lumMod val="10000"/>
                  </a:schemeClr>
                </a:solidFill>
              </a:rPr>
              <a:t>Question 3: SBCC approaches – health systems strengthening (4)</a:t>
            </a:r>
            <a:endParaRPr lang="en-GB" sz="3200" b="1" dirty="0">
              <a:solidFill>
                <a:schemeClr val="bg2">
                  <a:lumMod val="10000"/>
                </a:schemeClr>
              </a:solidFill>
            </a:endParaRPr>
          </a:p>
        </p:txBody>
      </p:sp>
      <p:sp>
        <p:nvSpPr>
          <p:cNvPr id="3" name="Content Placeholder 2"/>
          <p:cNvSpPr>
            <a:spLocks noGrp="1"/>
          </p:cNvSpPr>
          <p:nvPr>
            <p:ph idx="1"/>
          </p:nvPr>
        </p:nvSpPr>
        <p:spPr>
          <a:xfrm>
            <a:off x="76200" y="1371600"/>
            <a:ext cx="9067800" cy="5486400"/>
          </a:xfrm>
        </p:spPr>
        <p:txBody>
          <a:bodyPr>
            <a:normAutofit/>
          </a:bodyPr>
          <a:lstStyle/>
          <a:p>
            <a:pPr marL="0" indent="0">
              <a:buNone/>
            </a:pPr>
            <a:r>
              <a:rPr lang="en-US" sz="2400" b="1" i="1" dirty="0">
                <a:solidFill>
                  <a:schemeClr val="bg2">
                    <a:lumMod val="10000"/>
                  </a:schemeClr>
                </a:solidFill>
              </a:rPr>
              <a:t>Examples of information sharing to improve project implementation</a:t>
            </a:r>
            <a:endParaRPr lang="en-US" sz="2800" dirty="0">
              <a:solidFill>
                <a:schemeClr val="bg2">
                  <a:lumMod val="10000"/>
                </a:schemeClr>
              </a:solidFill>
            </a:endParaRPr>
          </a:p>
        </p:txBody>
      </p:sp>
      <p:pic>
        <p:nvPicPr>
          <p:cNvPr id="6" name="Imagem 5" descr="C:\Users\user\Documents\Documents\Pircom\Projecto Comic Relief\Fotos\Morrumbene\IMG_3734.JPG">
            <a:extLst>
              <a:ext uri="{FF2B5EF4-FFF2-40B4-BE49-F238E27FC236}">
                <a16:creationId xmlns:a16="http://schemas.microsoft.com/office/drawing/2014/main" id="{9ECDCA6C-2222-490B-9A0D-821CED56F26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28800"/>
            <a:ext cx="4495800" cy="2514601"/>
          </a:xfrm>
          <a:prstGeom prst="rect">
            <a:avLst/>
          </a:prstGeom>
          <a:noFill/>
          <a:ln>
            <a:noFill/>
          </a:ln>
        </p:spPr>
      </p:pic>
      <p:pic>
        <p:nvPicPr>
          <p:cNvPr id="8" name="Imagem 7" descr="C:\Users\user\Documents\Documents\Pircom\Projecto Comic Relief\Fotos\Homoine\IMG_8110.JPG">
            <a:extLst>
              <a:ext uri="{FF2B5EF4-FFF2-40B4-BE49-F238E27FC236}">
                <a16:creationId xmlns:a16="http://schemas.microsoft.com/office/drawing/2014/main" id="{D0FE2C71-91C6-4E93-9F76-B4A79B55AA4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3900" y="4343399"/>
            <a:ext cx="4572000" cy="2514601"/>
          </a:xfrm>
          <a:prstGeom prst="rect">
            <a:avLst/>
          </a:prstGeom>
          <a:noFill/>
          <a:ln>
            <a:noFill/>
          </a:ln>
        </p:spPr>
      </p:pic>
      <p:pic>
        <p:nvPicPr>
          <p:cNvPr id="9" name="Imagem 8" descr="C:\Users\user\Documents\Documents\Pircom\Projecto Comic Relief\Fotos\Morrumbene\IMG_3747.JPG">
            <a:extLst>
              <a:ext uri="{FF2B5EF4-FFF2-40B4-BE49-F238E27FC236}">
                <a16:creationId xmlns:a16="http://schemas.microsoft.com/office/drawing/2014/main" id="{49D776E1-0E9A-4DDC-AE74-C75A6265271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1828800"/>
            <a:ext cx="4610100" cy="2514599"/>
          </a:xfrm>
          <a:prstGeom prst="rect">
            <a:avLst/>
          </a:prstGeom>
          <a:noFill/>
          <a:ln>
            <a:noFill/>
          </a:ln>
        </p:spPr>
      </p:pic>
      <p:pic>
        <p:nvPicPr>
          <p:cNvPr id="13" name="Imagem 12">
            <a:extLst>
              <a:ext uri="{FF2B5EF4-FFF2-40B4-BE49-F238E27FC236}">
                <a16:creationId xmlns:a16="http://schemas.microsoft.com/office/drawing/2014/main" id="{A232664A-C05F-4E82-953E-3A683FC13B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17" y="4343399"/>
            <a:ext cx="4389782" cy="2514601"/>
          </a:xfrm>
          <a:prstGeom prst="rect">
            <a:avLst/>
          </a:prstGeom>
        </p:spPr>
      </p:pic>
    </p:spTree>
    <p:extLst>
      <p:ext uri="{BB962C8B-B14F-4D97-AF65-F5344CB8AC3E}">
        <p14:creationId xmlns:p14="http://schemas.microsoft.com/office/powerpoint/2010/main" val="3168998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81800" cy="990600"/>
          </a:xfrm>
        </p:spPr>
        <p:txBody>
          <a:bodyPr/>
          <a:lstStyle/>
          <a:p>
            <a:pPr algn="ctr"/>
            <a:br>
              <a:rPr lang="en-US" sz="3200" dirty="0"/>
            </a:br>
            <a:r>
              <a:rPr lang="en-US" sz="3200" b="1" dirty="0"/>
              <a:t>Contents</a:t>
            </a:r>
            <a:br>
              <a:rPr lang="en-US" sz="3200" dirty="0"/>
            </a:br>
            <a:endParaRPr lang="en-GB" sz="3200" b="1" dirty="0">
              <a:solidFill>
                <a:schemeClr val="bg2">
                  <a:lumMod val="10000"/>
                </a:schemeClr>
              </a:solidFill>
            </a:endParaRPr>
          </a:p>
        </p:txBody>
      </p:sp>
      <p:sp>
        <p:nvSpPr>
          <p:cNvPr id="6" name="Title 1">
            <a:extLst>
              <a:ext uri="{FF2B5EF4-FFF2-40B4-BE49-F238E27FC236}">
                <a16:creationId xmlns:a16="http://schemas.microsoft.com/office/drawing/2014/main" id="{AAFF5E6C-EAD9-4BAA-8E32-039B5CB4605A}"/>
              </a:ext>
            </a:extLst>
          </p:cNvPr>
          <p:cNvSpPr txBox="1">
            <a:spLocks/>
          </p:cNvSpPr>
          <p:nvPr/>
        </p:nvSpPr>
        <p:spPr>
          <a:xfrm rot="16200000">
            <a:off x="-982579" y="3048000"/>
            <a:ext cx="3810001" cy="91440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tx1"/>
                </a:solidFill>
                <a:latin typeface="+mj-lt"/>
                <a:ea typeface="+mj-ea"/>
                <a:cs typeface="+mj-cs"/>
              </a:defRPr>
            </a:lvl1pPr>
          </a:lstStyle>
          <a:p>
            <a:endParaRPr lang="en-US" dirty="0"/>
          </a:p>
        </p:txBody>
      </p:sp>
      <p:sp>
        <p:nvSpPr>
          <p:cNvPr id="7" name="Content Placeholder 2">
            <a:extLst>
              <a:ext uri="{FF2B5EF4-FFF2-40B4-BE49-F238E27FC236}">
                <a16:creationId xmlns:a16="http://schemas.microsoft.com/office/drawing/2014/main" id="{0021162C-91CB-4CF0-B720-94BA85C22B27}"/>
              </a:ext>
            </a:extLst>
          </p:cNvPr>
          <p:cNvSpPr txBox="1">
            <a:spLocks/>
          </p:cNvSpPr>
          <p:nvPr/>
        </p:nvSpPr>
        <p:spPr>
          <a:xfrm>
            <a:off x="0" y="1447798"/>
            <a:ext cx="9144000" cy="54102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Clr>
                <a:srgbClr val="F8903A"/>
              </a:buClr>
              <a:buNone/>
            </a:pPr>
            <a:r>
              <a:rPr lang="en-US" sz="3300" noProof="1">
                <a:solidFill>
                  <a:schemeClr val="bg2">
                    <a:lumMod val="10000"/>
                  </a:schemeClr>
                </a:solidFill>
              </a:rPr>
              <a:t>Progress updates on general key learnings</a:t>
            </a:r>
          </a:p>
          <a:p>
            <a:pPr marL="571500" lvl="1" indent="-571500">
              <a:lnSpc>
                <a:spcPct val="110000"/>
              </a:lnSpc>
              <a:buClr>
                <a:srgbClr val="F8903A"/>
              </a:buClr>
              <a:buFont typeface="Wingdings" panose="05000000000000000000" pitchFamily="2" charset="2"/>
              <a:buChar char="q"/>
            </a:pPr>
            <a:r>
              <a:rPr lang="en-US" sz="3300" dirty="0">
                <a:solidFill>
                  <a:schemeClr val="bg2">
                    <a:lumMod val="10000"/>
                  </a:schemeClr>
                </a:solidFill>
              </a:rPr>
              <a:t>Key project learning to date (focus on key areas of priority identified for collective learning) including challenges.</a:t>
            </a:r>
          </a:p>
          <a:p>
            <a:pPr marL="571500" lvl="1" indent="-571500">
              <a:lnSpc>
                <a:spcPct val="110000"/>
              </a:lnSpc>
              <a:buClr>
                <a:srgbClr val="F8903A"/>
              </a:buClr>
              <a:buFont typeface="Wingdings" panose="05000000000000000000" pitchFamily="2" charset="2"/>
              <a:buChar char="q"/>
            </a:pPr>
            <a:r>
              <a:rPr lang="en-US" sz="3300" dirty="0">
                <a:solidFill>
                  <a:schemeClr val="bg2">
                    <a:lumMod val="10000"/>
                  </a:schemeClr>
                </a:solidFill>
              </a:rPr>
              <a:t>Methodologies/tools used</a:t>
            </a:r>
          </a:p>
          <a:p>
            <a:pPr marL="571500" lvl="1" indent="-571500">
              <a:lnSpc>
                <a:spcPct val="110000"/>
              </a:lnSpc>
              <a:buClr>
                <a:srgbClr val="F8903A"/>
              </a:buClr>
              <a:buFont typeface="Wingdings" panose="05000000000000000000" pitchFamily="2" charset="2"/>
              <a:buChar char="q"/>
            </a:pPr>
            <a:r>
              <a:rPr lang="en-US" sz="3300" dirty="0">
                <a:solidFill>
                  <a:schemeClr val="bg2">
                    <a:lumMod val="10000"/>
                  </a:schemeClr>
                </a:solidFill>
              </a:rPr>
              <a:t>Adaptive measures taken (and any outcomes)</a:t>
            </a:r>
          </a:p>
          <a:p>
            <a:pPr marL="571500" lvl="1" indent="-571500">
              <a:lnSpc>
                <a:spcPct val="110000"/>
              </a:lnSpc>
              <a:buClr>
                <a:srgbClr val="F8903A"/>
              </a:buClr>
              <a:buFont typeface="Wingdings" panose="05000000000000000000" pitchFamily="2" charset="2"/>
              <a:buChar char="q"/>
            </a:pPr>
            <a:r>
              <a:rPr lang="en-US" sz="3300" dirty="0">
                <a:solidFill>
                  <a:schemeClr val="bg2">
                    <a:lumMod val="10000"/>
                  </a:schemeClr>
                </a:solidFill>
              </a:rPr>
              <a:t>Any evidence/results to support the learning</a:t>
            </a:r>
            <a:endParaRPr lang="pt-PT" sz="3300" dirty="0">
              <a:solidFill>
                <a:schemeClr val="bg2">
                  <a:lumMod val="10000"/>
                </a:schemeClr>
              </a:solidFill>
            </a:endParaRPr>
          </a:p>
          <a:p>
            <a:pPr marL="0" lvl="1" indent="0" algn="just">
              <a:lnSpc>
                <a:spcPct val="110000"/>
              </a:lnSpc>
              <a:buClr>
                <a:srgbClr val="F8903A"/>
              </a:buClr>
              <a:buNone/>
            </a:pPr>
            <a:endParaRPr lang="pt-PT" sz="3900" dirty="0">
              <a:solidFill>
                <a:schemeClr val="bg2">
                  <a:lumMod val="10000"/>
                </a:schemeClr>
              </a:solidFill>
            </a:endParaRPr>
          </a:p>
          <a:p>
            <a:pPr lvl="1">
              <a:buFont typeface="Wingdings" panose="05000000000000000000" pitchFamily="2" charset="2"/>
              <a:buChar char="q"/>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925348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81800" cy="1219200"/>
          </a:xfrm>
        </p:spPr>
        <p:txBody>
          <a:bodyPr/>
          <a:lstStyle/>
          <a:p>
            <a:pPr algn="ctr"/>
            <a:r>
              <a:rPr lang="en-US" sz="3200" b="1">
                <a:solidFill>
                  <a:schemeClr val="bg2">
                    <a:lumMod val="10000"/>
                  </a:schemeClr>
                </a:solidFill>
              </a:rPr>
              <a:t>PIRCOM interest in the collective learning process</a:t>
            </a:r>
          </a:p>
        </p:txBody>
      </p:sp>
      <p:sp>
        <p:nvSpPr>
          <p:cNvPr id="3" name="Content Placeholder 2"/>
          <p:cNvSpPr>
            <a:spLocks noGrp="1"/>
          </p:cNvSpPr>
          <p:nvPr>
            <p:ph idx="1"/>
          </p:nvPr>
        </p:nvSpPr>
        <p:spPr>
          <a:xfrm>
            <a:off x="0" y="1524000"/>
            <a:ext cx="9144000" cy="5334000"/>
          </a:xfrm>
        </p:spPr>
        <p:txBody>
          <a:bodyPr>
            <a:normAutofit/>
          </a:bodyPr>
          <a:lstStyle/>
          <a:p>
            <a:pPr marL="0" indent="0" algn="just">
              <a:lnSpc>
                <a:spcPct val="90000"/>
              </a:lnSpc>
              <a:buNone/>
            </a:pPr>
            <a:r>
              <a:rPr lang="en-US" sz="2800" dirty="0">
                <a:solidFill>
                  <a:schemeClr val="bg2">
                    <a:lumMod val="10000"/>
                  </a:schemeClr>
                </a:solidFill>
              </a:rPr>
              <a:t>Use of SBCC community approaches to improve the adoption of malaria preventive methods and treatment opportunities: </a:t>
            </a:r>
          </a:p>
          <a:p>
            <a:pPr marL="514350" indent="-514350">
              <a:lnSpc>
                <a:spcPct val="90000"/>
              </a:lnSpc>
              <a:buFont typeface="+mj-lt"/>
              <a:buAutoNum type="arabicParenR"/>
            </a:pPr>
            <a:endParaRPr lang="en-US" sz="2800" dirty="0">
              <a:solidFill>
                <a:schemeClr val="bg2">
                  <a:lumMod val="10000"/>
                </a:schemeClr>
              </a:solidFill>
            </a:endParaRPr>
          </a:p>
          <a:p>
            <a:pPr lvl="0" algn="just">
              <a:lnSpc>
                <a:spcPct val="90000"/>
              </a:lnSpc>
              <a:buFont typeface="Wingdings" panose="05000000000000000000" pitchFamily="2" charset="2"/>
              <a:buChar char="q"/>
            </a:pPr>
            <a:r>
              <a:rPr lang="en-US" sz="2800" dirty="0">
                <a:solidFill>
                  <a:schemeClr val="bg2">
                    <a:lumMod val="10000"/>
                  </a:schemeClr>
                </a:solidFill>
              </a:rPr>
              <a:t>How these approaches are implemented in the different community contexts?</a:t>
            </a:r>
          </a:p>
          <a:p>
            <a:pPr marL="514350" lvl="0" indent="-514350" algn="just">
              <a:lnSpc>
                <a:spcPct val="90000"/>
              </a:lnSpc>
              <a:buFont typeface="+mj-lt"/>
              <a:buAutoNum type="arabicParenR"/>
            </a:pPr>
            <a:endParaRPr lang="en-US" sz="2800" dirty="0">
              <a:solidFill>
                <a:schemeClr val="bg2">
                  <a:lumMod val="10000"/>
                </a:schemeClr>
              </a:solidFill>
            </a:endParaRPr>
          </a:p>
          <a:p>
            <a:pPr lvl="0" algn="just">
              <a:lnSpc>
                <a:spcPct val="90000"/>
              </a:lnSpc>
              <a:buFont typeface="Wingdings" panose="05000000000000000000" pitchFamily="2" charset="2"/>
              <a:buChar char="q"/>
            </a:pPr>
            <a:r>
              <a:rPr lang="en-US" sz="2800" dirty="0">
                <a:solidFill>
                  <a:schemeClr val="bg2">
                    <a:lumMod val="10000"/>
                  </a:schemeClr>
                </a:solidFill>
              </a:rPr>
              <a:t>Which are the more/less effectives and in which conditions?</a:t>
            </a:r>
          </a:p>
          <a:p>
            <a:pPr marL="514350" lvl="0" indent="-514350" algn="just">
              <a:lnSpc>
                <a:spcPct val="90000"/>
              </a:lnSpc>
              <a:buFont typeface="+mj-lt"/>
              <a:buAutoNum type="arabicParenR"/>
            </a:pPr>
            <a:endParaRPr lang="en-US" sz="2800" dirty="0">
              <a:solidFill>
                <a:schemeClr val="bg2">
                  <a:lumMod val="10000"/>
                </a:schemeClr>
              </a:solidFill>
            </a:endParaRPr>
          </a:p>
          <a:p>
            <a:pPr algn="just">
              <a:lnSpc>
                <a:spcPct val="90000"/>
              </a:lnSpc>
              <a:buFont typeface="Wingdings" panose="05000000000000000000" pitchFamily="2" charset="2"/>
              <a:buChar char="q"/>
            </a:pPr>
            <a:r>
              <a:rPr lang="en-US" sz="2800" dirty="0">
                <a:solidFill>
                  <a:schemeClr val="bg2">
                    <a:lumMod val="10000"/>
                  </a:schemeClr>
                </a:solidFill>
              </a:rPr>
              <a:t>Which are the contributions of these approaches in the impact and sustainability of health information systems?</a:t>
            </a:r>
          </a:p>
        </p:txBody>
      </p:sp>
    </p:spTree>
    <p:extLst>
      <p:ext uri="{BB962C8B-B14F-4D97-AF65-F5344CB8AC3E}">
        <p14:creationId xmlns:p14="http://schemas.microsoft.com/office/powerpoint/2010/main" val="2497600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6781800" cy="1143000"/>
          </a:xfrm>
        </p:spPr>
        <p:txBody>
          <a:bodyPr/>
          <a:lstStyle/>
          <a:p>
            <a:pPr algn="ctr"/>
            <a:r>
              <a:rPr lang="en-US" sz="3200" b="1">
                <a:solidFill>
                  <a:schemeClr val="bg2">
                    <a:lumMod val="10000"/>
                  </a:schemeClr>
                </a:solidFill>
              </a:rPr>
              <a:t>Project learning questions</a:t>
            </a:r>
          </a:p>
        </p:txBody>
      </p:sp>
      <p:sp>
        <p:nvSpPr>
          <p:cNvPr id="3" name="Content Placeholder 2"/>
          <p:cNvSpPr>
            <a:spLocks noGrp="1"/>
          </p:cNvSpPr>
          <p:nvPr>
            <p:ph idx="1"/>
          </p:nvPr>
        </p:nvSpPr>
        <p:spPr>
          <a:xfrm>
            <a:off x="0" y="1524000"/>
            <a:ext cx="9144000" cy="5105400"/>
          </a:xfrm>
        </p:spPr>
        <p:txBody>
          <a:bodyPr>
            <a:normAutofit lnSpcReduction="10000"/>
          </a:bodyPr>
          <a:lstStyle/>
          <a:p>
            <a:pPr marL="514350" indent="-514350" algn="just">
              <a:buFont typeface="+mj-lt"/>
              <a:buAutoNum type="arabicParenR"/>
            </a:pPr>
            <a:r>
              <a:rPr lang="en-US" sz="2800" dirty="0">
                <a:solidFill>
                  <a:schemeClr val="bg2">
                    <a:lumMod val="10000"/>
                  </a:schemeClr>
                </a:solidFill>
              </a:rPr>
              <a:t>What is the contribution of PIRCOM frontline workers for malaria prevention and treatment? </a:t>
            </a:r>
          </a:p>
          <a:p>
            <a:pPr marL="514350" indent="-514350" algn="just">
              <a:buFont typeface="+mj-lt"/>
              <a:buAutoNum type="arabicParenR"/>
            </a:pPr>
            <a:endParaRPr lang="en-US" sz="2800" dirty="0">
              <a:solidFill>
                <a:schemeClr val="bg2">
                  <a:lumMod val="10000"/>
                </a:schemeClr>
              </a:solidFill>
            </a:endParaRPr>
          </a:p>
          <a:p>
            <a:pPr marL="514350" indent="-514350" algn="just">
              <a:buFont typeface="+mj-lt"/>
              <a:buAutoNum type="arabicParenR"/>
            </a:pPr>
            <a:r>
              <a:rPr lang="en-US" sz="2800" dirty="0">
                <a:solidFill>
                  <a:schemeClr val="bg2">
                    <a:lumMod val="10000"/>
                  </a:schemeClr>
                </a:solidFill>
              </a:rPr>
              <a:t>How the community mobilization (focused on women focal group meetings) has influenced the adherence to ANC and TIP and women decision making for their own health situation? </a:t>
            </a:r>
          </a:p>
          <a:p>
            <a:pPr marL="514350" indent="-514350" algn="just">
              <a:buFont typeface="+mj-lt"/>
              <a:buAutoNum type="arabicParenR"/>
            </a:pPr>
            <a:endParaRPr lang="en-US" sz="2800" dirty="0">
              <a:solidFill>
                <a:schemeClr val="bg2">
                  <a:lumMod val="10000"/>
                </a:schemeClr>
              </a:solidFill>
            </a:endParaRPr>
          </a:p>
          <a:p>
            <a:pPr marL="514350" indent="-514350" algn="just">
              <a:buFont typeface="+mj-lt"/>
              <a:buAutoNum type="arabicParenR"/>
            </a:pPr>
            <a:r>
              <a:rPr lang="en-US" sz="2800" dirty="0">
                <a:solidFill>
                  <a:schemeClr val="bg2">
                    <a:lumMod val="10000"/>
                  </a:schemeClr>
                </a:solidFill>
              </a:rPr>
              <a:t>What has been the impact of SBCC in the broader context of health system strengthening, including in case management improvement and malaria information system?</a:t>
            </a:r>
          </a:p>
        </p:txBody>
      </p:sp>
    </p:spTree>
    <p:extLst>
      <p:ext uri="{BB962C8B-B14F-4D97-AF65-F5344CB8AC3E}">
        <p14:creationId xmlns:p14="http://schemas.microsoft.com/office/powerpoint/2010/main" val="4157654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34200" cy="1219200"/>
          </a:xfrm>
        </p:spPr>
        <p:txBody>
          <a:bodyPr/>
          <a:lstStyle/>
          <a:p>
            <a:pPr algn="ctr"/>
            <a:r>
              <a:rPr lang="en-US" sz="3200" b="1" dirty="0">
                <a:solidFill>
                  <a:schemeClr val="bg2">
                    <a:lumMod val="10000"/>
                  </a:schemeClr>
                </a:solidFill>
              </a:rPr>
              <a:t>Question 1: Frontline workers – malaria prevention and treatment (1)</a:t>
            </a:r>
            <a:endParaRPr lang="en-GB" sz="3200" b="1" dirty="0">
              <a:solidFill>
                <a:schemeClr val="bg2">
                  <a:lumMod val="10000"/>
                </a:schemeClr>
              </a:solidFill>
            </a:endParaRPr>
          </a:p>
        </p:txBody>
      </p:sp>
      <p:sp>
        <p:nvSpPr>
          <p:cNvPr id="3" name="Content Placeholder 2"/>
          <p:cNvSpPr>
            <a:spLocks noGrp="1"/>
          </p:cNvSpPr>
          <p:nvPr>
            <p:ph idx="1"/>
          </p:nvPr>
        </p:nvSpPr>
        <p:spPr>
          <a:xfrm>
            <a:off x="0" y="1371600"/>
            <a:ext cx="9067800" cy="5486400"/>
          </a:xfrm>
        </p:spPr>
        <p:txBody>
          <a:bodyPr>
            <a:noAutofit/>
          </a:bodyPr>
          <a:lstStyle/>
          <a:p>
            <a:pPr marL="0" indent="0" algn="ctr">
              <a:buNone/>
            </a:pPr>
            <a:r>
              <a:rPr lang="en-US" sz="2800" b="1" i="1" dirty="0">
                <a:solidFill>
                  <a:schemeClr val="bg2">
                    <a:lumMod val="10000"/>
                  </a:schemeClr>
                </a:solidFill>
              </a:rPr>
              <a:t>Key learnings</a:t>
            </a:r>
          </a:p>
          <a:p>
            <a:pPr algn="just"/>
            <a:r>
              <a:rPr lang="en-US" sz="2700" dirty="0">
                <a:solidFill>
                  <a:schemeClr val="bg2">
                    <a:lumMod val="10000"/>
                  </a:schemeClr>
                </a:solidFill>
              </a:rPr>
              <a:t>The use of diversified network of PIRCOM frontline workers allowed to reach more community members in many locations, using specific messages and without duplication of contents;</a:t>
            </a:r>
          </a:p>
          <a:p>
            <a:pPr algn="just"/>
            <a:r>
              <a:rPr lang="en-US" sz="2700" dirty="0">
                <a:solidFill>
                  <a:schemeClr val="bg2">
                    <a:lumMod val="10000"/>
                  </a:schemeClr>
                </a:solidFill>
              </a:rPr>
              <a:t>This process stimulated the complementarity in place of competitivity/conflicts and confrontations among the PIRCOM frontline workers different types;</a:t>
            </a:r>
          </a:p>
          <a:p>
            <a:pPr algn="just"/>
            <a:r>
              <a:rPr lang="en-US" sz="2700" dirty="0">
                <a:solidFill>
                  <a:schemeClr val="bg2">
                    <a:lumMod val="10000"/>
                  </a:schemeClr>
                </a:solidFill>
              </a:rPr>
              <a:t>Intrinsically, a continuous sequence of actions has been created at community level, where each actor has a specific role for malaria prevention and treatment.</a:t>
            </a:r>
          </a:p>
        </p:txBody>
      </p:sp>
    </p:spTree>
    <p:extLst>
      <p:ext uri="{BB962C8B-B14F-4D97-AF65-F5344CB8AC3E}">
        <p14:creationId xmlns:p14="http://schemas.microsoft.com/office/powerpoint/2010/main" val="3124575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81800" cy="1143000"/>
          </a:xfrm>
        </p:spPr>
        <p:txBody>
          <a:bodyPr/>
          <a:lstStyle/>
          <a:p>
            <a:pPr algn="ctr"/>
            <a:r>
              <a:rPr lang="en-US" sz="3200" b="1" dirty="0">
                <a:solidFill>
                  <a:schemeClr val="bg2">
                    <a:lumMod val="10000"/>
                  </a:schemeClr>
                </a:solidFill>
              </a:rPr>
              <a:t>Question 1: Frontline workers – malaria prevention and treatment </a:t>
            </a:r>
            <a:r>
              <a:rPr lang="pt-PT" sz="3200" b="1" dirty="0">
                <a:solidFill>
                  <a:schemeClr val="bg2">
                    <a:lumMod val="10000"/>
                  </a:schemeClr>
                </a:solidFill>
              </a:rPr>
              <a:t>(2)</a:t>
            </a:r>
          </a:p>
        </p:txBody>
      </p:sp>
      <p:sp>
        <p:nvSpPr>
          <p:cNvPr id="3" name="Content Placeholder 2"/>
          <p:cNvSpPr>
            <a:spLocks noGrp="1"/>
          </p:cNvSpPr>
          <p:nvPr>
            <p:ph idx="1"/>
          </p:nvPr>
        </p:nvSpPr>
        <p:spPr>
          <a:xfrm>
            <a:off x="0" y="1371600"/>
            <a:ext cx="9144000" cy="5486400"/>
          </a:xfrm>
        </p:spPr>
        <p:txBody>
          <a:bodyPr>
            <a:noAutofit/>
          </a:bodyPr>
          <a:lstStyle/>
          <a:p>
            <a:pPr marL="0" indent="0" algn="ctr">
              <a:buNone/>
            </a:pPr>
            <a:r>
              <a:rPr lang="en-US" sz="2800" b="1" i="1" dirty="0">
                <a:solidFill>
                  <a:schemeClr val="bg2">
                    <a:lumMod val="10000"/>
                  </a:schemeClr>
                </a:solidFill>
              </a:rPr>
              <a:t>Methodologies/tools used </a:t>
            </a:r>
          </a:p>
          <a:p>
            <a:pPr algn="just"/>
            <a:r>
              <a:rPr lang="en-US" sz="1800" dirty="0">
                <a:solidFill>
                  <a:schemeClr val="bg2">
                    <a:lumMod val="10000"/>
                  </a:schemeClr>
                </a:solidFill>
              </a:rPr>
              <a:t>Sermon scripts are used at the places of worship sermon scripts are used; posters and serial albums are used in home visits; specific topics guidelines are used in women focus groups; and radio programs are used in community radio stations</a:t>
            </a:r>
            <a:r>
              <a:rPr lang="pt-PT" sz="1800" dirty="0">
                <a:solidFill>
                  <a:schemeClr val="bg2">
                    <a:lumMod val="10000"/>
                  </a:schemeClr>
                </a:solidFill>
              </a:rPr>
              <a:t>;</a:t>
            </a:r>
          </a:p>
          <a:p>
            <a:pPr algn="just"/>
            <a:endParaRPr lang="pt-PT" sz="1800" dirty="0">
              <a:solidFill>
                <a:schemeClr val="bg2">
                  <a:lumMod val="10000"/>
                </a:schemeClr>
              </a:solidFill>
            </a:endParaRPr>
          </a:p>
          <a:p>
            <a:pPr algn="just"/>
            <a:r>
              <a:rPr lang="en-US" sz="1800" dirty="0">
                <a:solidFill>
                  <a:schemeClr val="bg2">
                    <a:lumMod val="10000"/>
                  </a:schemeClr>
                </a:solidFill>
              </a:rPr>
              <a:t>The people reached are mobilized to use of malaria prevention methods and treatment opportunities; those who are found with febrile symptoms and malaria signs of malaria are referred to APEs and health units; and, when tested with malaria, are recommended for treatment and consultation of control;</a:t>
            </a:r>
            <a:endParaRPr lang="en-GB" sz="1800" dirty="0">
              <a:solidFill>
                <a:schemeClr val="bg2">
                  <a:lumMod val="10000"/>
                </a:schemeClr>
              </a:solidFill>
            </a:endParaRPr>
          </a:p>
          <a:p>
            <a:pPr algn="just"/>
            <a:endParaRPr lang="pt-PT" sz="1800" dirty="0">
              <a:solidFill>
                <a:schemeClr val="bg2">
                  <a:lumMod val="10000"/>
                </a:schemeClr>
              </a:solidFill>
            </a:endParaRPr>
          </a:p>
          <a:p>
            <a:pPr algn="just"/>
            <a:r>
              <a:rPr lang="en-US" sz="1800" dirty="0">
                <a:solidFill>
                  <a:schemeClr val="bg2">
                    <a:lumMod val="10000"/>
                  </a:schemeClr>
                </a:solidFill>
              </a:rPr>
              <a:t>Specifically, pregnant women are mobilized to seek / continue ANC, adhere to IPT, and sleep under the mosquito net; caregivers of children under 5 are mobilized to take them to prompt diagnosis and treatment in the health facilities in the case of first feverish symptoms and to make them sleep under the mosquito net;</a:t>
            </a:r>
            <a:endParaRPr lang="en-GB" sz="1800" dirty="0">
              <a:solidFill>
                <a:schemeClr val="bg2">
                  <a:lumMod val="10000"/>
                </a:schemeClr>
              </a:solidFill>
            </a:endParaRPr>
          </a:p>
          <a:p>
            <a:pPr algn="just"/>
            <a:endParaRPr lang="pt-PT" sz="1800" dirty="0">
              <a:solidFill>
                <a:schemeClr val="bg2">
                  <a:lumMod val="10000"/>
                </a:schemeClr>
              </a:solidFill>
            </a:endParaRPr>
          </a:p>
          <a:p>
            <a:pPr algn="just"/>
            <a:r>
              <a:rPr lang="en-US" sz="1800" dirty="0">
                <a:solidFill>
                  <a:schemeClr val="bg2">
                    <a:lumMod val="10000"/>
                  </a:schemeClr>
                </a:solidFill>
              </a:rPr>
              <a:t>Information is recorded and sent to district / local supervisors for use and updating of project implementation strategies</a:t>
            </a:r>
            <a:r>
              <a:rPr lang="pt-PT" sz="1800" dirty="0">
                <a:solidFill>
                  <a:schemeClr val="bg2">
                    <a:lumMod val="10000"/>
                  </a:schemeClr>
                </a:solidFill>
              </a:rPr>
              <a:t>.</a:t>
            </a:r>
          </a:p>
        </p:txBody>
      </p:sp>
    </p:spTree>
    <p:extLst>
      <p:ext uri="{BB962C8B-B14F-4D97-AF65-F5344CB8AC3E}">
        <p14:creationId xmlns:p14="http://schemas.microsoft.com/office/powerpoint/2010/main" val="322444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781800" cy="1143000"/>
          </a:xfrm>
        </p:spPr>
        <p:txBody>
          <a:bodyPr/>
          <a:lstStyle/>
          <a:p>
            <a:pPr algn="ctr"/>
            <a:r>
              <a:rPr lang="en-US" sz="3200" b="1" dirty="0">
                <a:solidFill>
                  <a:schemeClr val="bg2">
                    <a:lumMod val="10000"/>
                  </a:schemeClr>
                </a:solidFill>
              </a:rPr>
              <a:t>Question 1: Frontline workers – malaria prevention and treatment </a:t>
            </a:r>
            <a:r>
              <a:rPr lang="pt-PT" sz="3200" b="1" dirty="0">
                <a:solidFill>
                  <a:schemeClr val="bg2">
                    <a:lumMod val="10000"/>
                  </a:schemeClr>
                </a:solidFill>
              </a:rPr>
              <a:t>(3)</a:t>
            </a:r>
          </a:p>
        </p:txBody>
      </p:sp>
      <p:sp>
        <p:nvSpPr>
          <p:cNvPr id="3" name="Content Placeholder 2"/>
          <p:cNvSpPr>
            <a:spLocks noGrp="1"/>
          </p:cNvSpPr>
          <p:nvPr>
            <p:ph idx="1"/>
          </p:nvPr>
        </p:nvSpPr>
        <p:spPr>
          <a:xfrm>
            <a:off x="0" y="1447800"/>
            <a:ext cx="9144000" cy="5410200"/>
          </a:xfrm>
        </p:spPr>
        <p:txBody>
          <a:bodyPr>
            <a:normAutofit fontScale="85000" lnSpcReduction="10000"/>
          </a:bodyPr>
          <a:lstStyle/>
          <a:p>
            <a:pPr marL="0" indent="0" algn="ctr">
              <a:buNone/>
            </a:pPr>
            <a:r>
              <a:rPr lang="pt-PT" sz="2400" b="1" i="1" dirty="0" err="1">
                <a:solidFill>
                  <a:schemeClr val="bg2">
                    <a:lumMod val="10000"/>
                  </a:schemeClr>
                </a:solidFill>
              </a:rPr>
              <a:t>Challenges</a:t>
            </a:r>
            <a:r>
              <a:rPr lang="pt-PT" sz="2400" b="1" i="1" dirty="0">
                <a:solidFill>
                  <a:schemeClr val="bg2">
                    <a:lumMod val="10000"/>
                  </a:schemeClr>
                </a:solidFill>
              </a:rPr>
              <a:t>, </a:t>
            </a:r>
            <a:r>
              <a:rPr lang="pt-PT" sz="2400" b="1" i="1" dirty="0" err="1">
                <a:solidFill>
                  <a:srgbClr val="002060"/>
                </a:solidFill>
              </a:rPr>
              <a:t>adaptive</a:t>
            </a:r>
            <a:r>
              <a:rPr lang="pt-PT" sz="2400" b="1" i="1" dirty="0">
                <a:solidFill>
                  <a:srgbClr val="002060"/>
                </a:solidFill>
              </a:rPr>
              <a:t> </a:t>
            </a:r>
            <a:r>
              <a:rPr lang="pt-PT" sz="2400" b="1" i="1" dirty="0" err="1">
                <a:solidFill>
                  <a:srgbClr val="002060"/>
                </a:solidFill>
              </a:rPr>
              <a:t>measures</a:t>
            </a:r>
            <a:r>
              <a:rPr lang="pt-PT" sz="2400" b="1" i="1" dirty="0">
                <a:solidFill>
                  <a:srgbClr val="002060"/>
                </a:solidFill>
              </a:rPr>
              <a:t> </a:t>
            </a:r>
            <a:r>
              <a:rPr lang="pt-PT" sz="2400" b="1" i="1" dirty="0" err="1">
                <a:solidFill>
                  <a:schemeClr val="bg2">
                    <a:lumMod val="10000"/>
                  </a:schemeClr>
                </a:solidFill>
              </a:rPr>
              <a:t>and</a:t>
            </a:r>
            <a:r>
              <a:rPr lang="pt-PT" sz="2400" b="1" i="1" dirty="0">
                <a:solidFill>
                  <a:schemeClr val="bg2">
                    <a:lumMod val="10000"/>
                  </a:schemeClr>
                </a:solidFill>
              </a:rPr>
              <a:t> </a:t>
            </a:r>
            <a:r>
              <a:rPr lang="pt-PT" sz="2400" b="1" i="1" dirty="0" err="1">
                <a:solidFill>
                  <a:srgbClr val="00B050"/>
                </a:solidFill>
              </a:rPr>
              <a:t>supportive</a:t>
            </a:r>
            <a:r>
              <a:rPr lang="pt-PT" sz="2400" b="1" i="1" dirty="0">
                <a:solidFill>
                  <a:srgbClr val="00B050"/>
                </a:solidFill>
              </a:rPr>
              <a:t> </a:t>
            </a:r>
            <a:r>
              <a:rPr lang="pt-PT" sz="2400" b="1" i="1" dirty="0" err="1">
                <a:solidFill>
                  <a:srgbClr val="00B050"/>
                </a:solidFill>
              </a:rPr>
              <a:t>consequences</a:t>
            </a:r>
            <a:endParaRPr lang="pt-PT" sz="2400" b="1" i="1" dirty="0">
              <a:solidFill>
                <a:srgbClr val="00B050"/>
              </a:solidFill>
            </a:endParaRPr>
          </a:p>
          <a:p>
            <a:pPr marL="0" indent="0" algn="ctr">
              <a:buNone/>
            </a:pPr>
            <a:endParaRPr lang="pt-PT" sz="1800" b="1" i="1" dirty="0">
              <a:solidFill>
                <a:srgbClr val="00B050"/>
              </a:solidFill>
            </a:endParaRPr>
          </a:p>
          <a:p>
            <a:pPr algn="just"/>
            <a:r>
              <a:rPr lang="en-US" sz="2000" dirty="0"/>
              <a:t>Following-up changes occurring in the community, especially among household members, regarding the use of malaria prevention methods and treatment opportunities</a:t>
            </a:r>
            <a:endParaRPr lang="en-GB" sz="2000" dirty="0"/>
          </a:p>
          <a:p>
            <a:pPr algn="just"/>
            <a:endParaRPr lang="pt-PT" sz="2000" dirty="0">
              <a:solidFill>
                <a:schemeClr val="bg2">
                  <a:lumMod val="10000"/>
                </a:schemeClr>
              </a:solidFill>
            </a:endParaRPr>
          </a:p>
          <a:p>
            <a:pPr lvl="1" algn="just"/>
            <a:r>
              <a:rPr lang="en-US" sz="2000" dirty="0">
                <a:solidFill>
                  <a:srgbClr val="002060"/>
                </a:solidFill>
              </a:rPr>
              <a:t>Reinforce follow-up visits (2nd, 3rd and subsequent)</a:t>
            </a:r>
          </a:p>
          <a:p>
            <a:pPr lvl="1" algn="just"/>
            <a:r>
              <a:rPr lang="en-US" sz="2000" dirty="0">
                <a:solidFill>
                  <a:srgbClr val="002060"/>
                </a:solidFill>
              </a:rPr>
              <a:t>Ensure that the same frontline workers who conducted the first visits, arrange for subsequent visits to the same households</a:t>
            </a:r>
          </a:p>
          <a:p>
            <a:pPr lvl="1" algn="just"/>
            <a:r>
              <a:rPr lang="en-US" sz="2000" dirty="0">
                <a:solidFill>
                  <a:srgbClr val="002060"/>
                </a:solidFill>
              </a:rPr>
              <a:t>Promote moments and opportunities for frontline workers to exchange experiences on their findings in the implementation of activities</a:t>
            </a:r>
            <a:endParaRPr lang="pt-PT" sz="2000" dirty="0">
              <a:solidFill>
                <a:srgbClr val="002060"/>
              </a:solidFill>
            </a:endParaRPr>
          </a:p>
          <a:p>
            <a:pPr lvl="1" algn="just"/>
            <a:endParaRPr lang="pt-PT" sz="2000" dirty="0">
              <a:solidFill>
                <a:srgbClr val="002060"/>
              </a:solidFill>
            </a:endParaRPr>
          </a:p>
          <a:p>
            <a:pPr lvl="1" algn="just"/>
            <a:r>
              <a:rPr lang="en-US" sz="2000" dirty="0">
                <a:solidFill>
                  <a:srgbClr val="00B050"/>
                </a:solidFill>
              </a:rPr>
              <a:t>Improved the interaction and humanization of frontline workers – households members relationships;</a:t>
            </a:r>
          </a:p>
          <a:p>
            <a:pPr lvl="1" algn="just"/>
            <a:r>
              <a:rPr lang="en-US" sz="2000" dirty="0">
                <a:solidFill>
                  <a:srgbClr val="00B050"/>
                </a:solidFill>
              </a:rPr>
              <a:t>Increased awareness of people about how to prevent themselves, when to search for health facilities and the importance of taking complete medication;</a:t>
            </a:r>
          </a:p>
          <a:p>
            <a:pPr lvl="1" algn="just"/>
            <a:r>
              <a:rPr lang="en-US" sz="2000" dirty="0">
                <a:solidFill>
                  <a:srgbClr val="00B050"/>
                </a:solidFill>
              </a:rPr>
              <a:t>Improved SBCC techniques from “simply passing awareness messages" to “supportive better use of malaria prevention methods and treatment opportunities"</a:t>
            </a:r>
          </a:p>
          <a:p>
            <a:pPr lvl="1" algn="just"/>
            <a:r>
              <a:rPr lang="en-US" sz="2000" dirty="0">
                <a:solidFill>
                  <a:srgbClr val="00B050"/>
                </a:solidFill>
              </a:rPr>
              <a:t>Improved ability of frontline workers to intervene and communicate with community members and the Health facility staff and APEs</a:t>
            </a:r>
            <a:endParaRPr lang="pt-PT" sz="2000" dirty="0">
              <a:solidFill>
                <a:srgbClr val="00B050"/>
              </a:solidFill>
            </a:endParaRPr>
          </a:p>
        </p:txBody>
      </p:sp>
    </p:spTree>
    <p:extLst>
      <p:ext uri="{BB962C8B-B14F-4D97-AF65-F5344CB8AC3E}">
        <p14:creationId xmlns:p14="http://schemas.microsoft.com/office/powerpoint/2010/main" val="341956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81800" cy="1295400"/>
          </a:xfrm>
        </p:spPr>
        <p:txBody>
          <a:bodyPr/>
          <a:lstStyle/>
          <a:p>
            <a:pPr algn="ctr"/>
            <a:r>
              <a:rPr lang="en-US" sz="3200" b="1" dirty="0">
                <a:solidFill>
                  <a:schemeClr val="bg2">
                    <a:lumMod val="10000"/>
                  </a:schemeClr>
                </a:solidFill>
              </a:rPr>
              <a:t>Question 1: Frontline workers – malaria prevention and treatment </a:t>
            </a:r>
            <a:r>
              <a:rPr lang="pt-PT" sz="3200" b="1" dirty="0">
                <a:solidFill>
                  <a:schemeClr val="bg2">
                    <a:lumMod val="10000"/>
                  </a:schemeClr>
                </a:solidFill>
              </a:rPr>
              <a:t>(4)</a:t>
            </a:r>
          </a:p>
        </p:txBody>
      </p:sp>
      <p:sp>
        <p:nvSpPr>
          <p:cNvPr id="3" name="Content Placeholder 2"/>
          <p:cNvSpPr>
            <a:spLocks noGrp="1"/>
          </p:cNvSpPr>
          <p:nvPr>
            <p:ph idx="1"/>
          </p:nvPr>
        </p:nvSpPr>
        <p:spPr>
          <a:xfrm>
            <a:off x="0" y="1447800"/>
            <a:ext cx="9144000" cy="5410200"/>
          </a:xfrm>
        </p:spPr>
        <p:txBody>
          <a:bodyPr>
            <a:normAutofit/>
          </a:bodyPr>
          <a:lstStyle/>
          <a:p>
            <a:pPr marL="0" indent="0" algn="ctr">
              <a:buNone/>
            </a:pPr>
            <a:r>
              <a:rPr lang="en-US" sz="2400" b="1" i="1" dirty="0">
                <a:solidFill>
                  <a:schemeClr val="bg2">
                    <a:lumMod val="10000"/>
                  </a:schemeClr>
                </a:solidFill>
              </a:rPr>
              <a:t>Examples of interactions between frontline workers and household members</a:t>
            </a:r>
          </a:p>
          <a:p>
            <a:endParaRPr lang="pt-PT" sz="2400" dirty="0">
              <a:solidFill>
                <a:schemeClr val="bg2">
                  <a:lumMod val="10000"/>
                </a:schemeClr>
              </a:solidFill>
            </a:endParaRPr>
          </a:p>
        </p:txBody>
      </p:sp>
      <p:pic>
        <p:nvPicPr>
          <p:cNvPr id="6" name="Imagem 5">
            <a:extLst>
              <a:ext uri="{FF2B5EF4-FFF2-40B4-BE49-F238E27FC236}">
                <a16:creationId xmlns:a16="http://schemas.microsoft.com/office/drawing/2014/main" id="{8CE97A52-AB7A-43CC-80FC-481AB8C6B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0"/>
            <a:ext cx="4936433" cy="3429000"/>
          </a:xfrm>
          <a:prstGeom prst="rect">
            <a:avLst/>
          </a:prstGeom>
        </p:spPr>
      </p:pic>
      <p:pic>
        <p:nvPicPr>
          <p:cNvPr id="10" name="Imagem 9">
            <a:extLst>
              <a:ext uri="{FF2B5EF4-FFF2-40B4-BE49-F238E27FC236}">
                <a16:creationId xmlns:a16="http://schemas.microsoft.com/office/drawing/2014/main" id="{CCB3A87F-5D37-4652-935B-B659EE2627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6434" y="2286000"/>
            <a:ext cx="4207565" cy="3428999"/>
          </a:xfrm>
          <a:prstGeom prst="rect">
            <a:avLst/>
          </a:prstGeom>
        </p:spPr>
      </p:pic>
    </p:spTree>
    <p:extLst>
      <p:ext uri="{BB962C8B-B14F-4D97-AF65-F5344CB8AC3E}">
        <p14:creationId xmlns:p14="http://schemas.microsoft.com/office/powerpoint/2010/main" val="1595447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6781800" cy="1143000"/>
          </a:xfrm>
        </p:spPr>
        <p:txBody>
          <a:bodyPr/>
          <a:lstStyle/>
          <a:p>
            <a:pPr algn="ctr"/>
            <a:r>
              <a:rPr lang="en-US" sz="3200" b="1">
                <a:solidFill>
                  <a:schemeClr val="bg2">
                    <a:lumMod val="10000"/>
                  </a:schemeClr>
                </a:solidFill>
              </a:rPr>
              <a:t>Question 2: Community mobilization - ANC, PIT and woman health (1)</a:t>
            </a:r>
          </a:p>
        </p:txBody>
      </p:sp>
      <p:sp>
        <p:nvSpPr>
          <p:cNvPr id="3" name="Content Placeholder 2"/>
          <p:cNvSpPr>
            <a:spLocks noGrp="1"/>
          </p:cNvSpPr>
          <p:nvPr>
            <p:ph idx="1"/>
          </p:nvPr>
        </p:nvSpPr>
        <p:spPr>
          <a:xfrm>
            <a:off x="0" y="1524000"/>
            <a:ext cx="9144000" cy="5334000"/>
          </a:xfrm>
        </p:spPr>
        <p:txBody>
          <a:bodyPr>
            <a:normAutofit fontScale="55000" lnSpcReduction="20000"/>
          </a:bodyPr>
          <a:lstStyle/>
          <a:p>
            <a:pPr marL="0" indent="0" algn="ctr">
              <a:buNone/>
            </a:pPr>
            <a:r>
              <a:rPr lang="en-US" sz="5400" b="1" i="1" dirty="0">
                <a:solidFill>
                  <a:schemeClr val="bg2">
                    <a:lumMod val="10000"/>
                  </a:schemeClr>
                </a:solidFill>
              </a:rPr>
              <a:t>Key learnings</a:t>
            </a:r>
          </a:p>
          <a:p>
            <a:pPr lvl="1" algn="just">
              <a:buFont typeface="Arial" panose="020B0604020202020204" pitchFamily="34" charset="0"/>
              <a:buChar char="•"/>
            </a:pPr>
            <a:r>
              <a:rPr lang="en-US" sz="4200" dirty="0">
                <a:solidFill>
                  <a:schemeClr val="bg2">
                    <a:lumMod val="10000"/>
                  </a:schemeClr>
                </a:solidFill>
              </a:rPr>
              <a:t>When focus group meetings are organized at community level, women have been more interested in participating in discussions about how they can make decisions on their own health, children, and entire family.</a:t>
            </a:r>
          </a:p>
          <a:p>
            <a:pPr lvl="1" algn="just">
              <a:buFont typeface="Arial" panose="020B0604020202020204" pitchFamily="34" charset="0"/>
              <a:buChar char="•"/>
            </a:pPr>
            <a:endParaRPr lang="en-US" sz="4200" dirty="0">
              <a:solidFill>
                <a:schemeClr val="bg2">
                  <a:lumMod val="10000"/>
                </a:schemeClr>
              </a:solidFill>
            </a:endParaRPr>
          </a:p>
          <a:p>
            <a:pPr lvl="1" algn="just">
              <a:buFont typeface="Arial" panose="020B0604020202020204" pitchFamily="34" charset="0"/>
              <a:buChar char="•"/>
            </a:pPr>
            <a:r>
              <a:rPr lang="en-US" sz="4200" dirty="0">
                <a:solidFill>
                  <a:schemeClr val="bg2">
                    <a:lumMod val="10000"/>
                  </a:schemeClr>
                </a:solidFill>
              </a:rPr>
              <a:t>The use of all local opportunities where women meet, such as “saving" groups, water management committees, working groups in the fields, markets and churches, and neighborhood meetings, helps to have more people and more openness to exchange opinions due to, among other factors, their homogeneity.</a:t>
            </a:r>
          </a:p>
          <a:p>
            <a:pPr lvl="1" algn="just">
              <a:buFont typeface="Arial" panose="020B0604020202020204" pitchFamily="34" charset="0"/>
              <a:buChar char="•"/>
            </a:pPr>
            <a:endParaRPr lang="en-US" sz="4200" dirty="0">
              <a:solidFill>
                <a:schemeClr val="bg2">
                  <a:lumMod val="10000"/>
                </a:schemeClr>
              </a:solidFill>
            </a:endParaRPr>
          </a:p>
          <a:p>
            <a:pPr lvl="1" algn="just">
              <a:buFont typeface="Arial" panose="020B0604020202020204" pitchFamily="34" charset="0"/>
              <a:buChar char="•"/>
            </a:pPr>
            <a:r>
              <a:rPr lang="en-US" sz="4200" dirty="0">
                <a:solidFill>
                  <a:schemeClr val="bg2">
                    <a:lumMod val="10000"/>
                  </a:schemeClr>
                </a:solidFill>
              </a:rPr>
              <a:t>It is noted that women become more participatory in discussing local factors that create barriers to improve the community health status, including how they think it can improve and how they can contribute to change the situatio</a:t>
            </a:r>
            <a:r>
              <a:rPr lang="en-US" sz="4200" dirty="0">
                <a:solidFill>
                  <a:srgbClr val="002060"/>
                </a:solidFill>
              </a:rPr>
              <a:t>n.</a:t>
            </a:r>
            <a:endParaRPr lang="pt-PT" sz="4200" dirty="0">
              <a:solidFill>
                <a:srgbClr val="002060"/>
              </a:solidFill>
            </a:endParaRPr>
          </a:p>
          <a:p>
            <a:endParaRPr lang="pt-PT" sz="6000" dirty="0">
              <a:solidFill>
                <a:schemeClr val="bg2">
                  <a:lumMod val="10000"/>
                </a:schemeClr>
              </a:solidFill>
            </a:endParaRPr>
          </a:p>
          <a:p>
            <a:endParaRPr lang="pt-PT" sz="2400" dirty="0">
              <a:solidFill>
                <a:schemeClr val="bg2">
                  <a:lumMod val="10000"/>
                </a:schemeClr>
              </a:solidFill>
            </a:endParaRPr>
          </a:p>
          <a:p>
            <a:pPr marL="0" indent="0">
              <a:buNone/>
            </a:pPr>
            <a:endParaRPr lang="en-GB" sz="2400" dirty="0">
              <a:solidFill>
                <a:schemeClr val="bg2">
                  <a:lumMod val="10000"/>
                </a:schemeClr>
              </a:solidFill>
            </a:endParaRPr>
          </a:p>
        </p:txBody>
      </p:sp>
    </p:spTree>
    <p:extLst>
      <p:ext uri="{BB962C8B-B14F-4D97-AF65-F5344CB8AC3E}">
        <p14:creationId xmlns:p14="http://schemas.microsoft.com/office/powerpoint/2010/main" val="551475376"/>
      </p:ext>
    </p:extLst>
  </p:cSld>
  <p:clrMapOvr>
    <a:masterClrMapping/>
  </p:clrMapOvr>
</p:sld>
</file>

<file path=ppt/theme/theme1.xml><?xml version="1.0" encoding="utf-8"?>
<a:theme xmlns:a="http://schemas.openxmlformats.org/drawingml/2006/main" name="1_Custom Design">
  <a:themeElements>
    <a:clrScheme name="Custom 11">
      <a:dk1>
        <a:srgbClr val="404040"/>
      </a:dk1>
      <a:lt1>
        <a:sysClr val="window" lastClr="FFFFFF"/>
      </a:lt1>
      <a:dk2>
        <a:srgbClr val="404040"/>
      </a:dk2>
      <a:lt2>
        <a:srgbClr val="EEECE1"/>
      </a:lt2>
      <a:accent1>
        <a:srgbClr val="FF0000"/>
      </a:accent1>
      <a:accent2>
        <a:srgbClr val="BF0000"/>
      </a:accent2>
      <a:accent3>
        <a:srgbClr val="FF6566"/>
      </a:accent3>
      <a:accent4>
        <a:srgbClr val="FF0000"/>
      </a:accent4>
      <a:accent5>
        <a:srgbClr val="BF0000"/>
      </a:accent5>
      <a:accent6>
        <a:srgbClr val="FF65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Custom 11">
      <a:dk1>
        <a:srgbClr val="404040"/>
      </a:dk1>
      <a:lt1>
        <a:sysClr val="window" lastClr="FFFFFF"/>
      </a:lt1>
      <a:dk2>
        <a:srgbClr val="404040"/>
      </a:dk2>
      <a:lt2>
        <a:srgbClr val="EEECE1"/>
      </a:lt2>
      <a:accent1>
        <a:srgbClr val="FF0000"/>
      </a:accent1>
      <a:accent2>
        <a:srgbClr val="BF0000"/>
      </a:accent2>
      <a:accent3>
        <a:srgbClr val="FF6566"/>
      </a:accent3>
      <a:accent4>
        <a:srgbClr val="FF0000"/>
      </a:accent4>
      <a:accent5>
        <a:srgbClr val="BF0000"/>
      </a:accent5>
      <a:accent6>
        <a:srgbClr val="FF65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a:themeElements>
    <a:clrScheme name="Coffey">
      <a:dk1>
        <a:sysClr val="windowText" lastClr="000000"/>
      </a:dk1>
      <a:lt1>
        <a:sysClr val="window" lastClr="FFFFFF"/>
      </a:lt1>
      <a:dk2>
        <a:srgbClr val="EB6E08"/>
      </a:dk2>
      <a:lt2>
        <a:srgbClr val="EEF0F2"/>
      </a:lt2>
      <a:accent1>
        <a:srgbClr val="6CCE7D"/>
      </a:accent1>
      <a:accent2>
        <a:srgbClr val="04C3D5"/>
      </a:accent2>
      <a:accent3>
        <a:srgbClr val="5F5CB6"/>
      </a:accent3>
      <a:accent4>
        <a:srgbClr val="C17E9E"/>
      </a:accent4>
      <a:accent5>
        <a:srgbClr val="B9CBD5"/>
      </a:accent5>
      <a:accent6>
        <a:srgbClr val="000000"/>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300" dirty="0" smtClean="0"/>
        </a:defPPr>
      </a:lstStyle>
    </a:txDef>
  </a:objectDefaults>
  <a:extraClrSchemeLst/>
</a:theme>
</file>

<file path=ppt/theme/theme4.xml><?xml version="1.0" encoding="utf-8"?>
<a:theme xmlns:a="http://schemas.openxmlformats.org/drawingml/2006/main" name="3_Custom Design">
  <a:themeElements>
    <a:clrScheme name="Custom 11">
      <a:dk1>
        <a:srgbClr val="404040"/>
      </a:dk1>
      <a:lt1>
        <a:sysClr val="window" lastClr="FFFFFF"/>
      </a:lt1>
      <a:dk2>
        <a:srgbClr val="404040"/>
      </a:dk2>
      <a:lt2>
        <a:srgbClr val="EEECE1"/>
      </a:lt2>
      <a:accent1>
        <a:srgbClr val="FF0000"/>
      </a:accent1>
      <a:accent2>
        <a:srgbClr val="BF0000"/>
      </a:accent2>
      <a:accent3>
        <a:srgbClr val="FF6566"/>
      </a:accent3>
      <a:accent4>
        <a:srgbClr val="FF0000"/>
      </a:accent4>
      <a:accent5>
        <a:srgbClr val="BF0000"/>
      </a:accent5>
      <a:accent6>
        <a:srgbClr val="FF65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1632</Words>
  <Application>Microsoft Office PowerPoint</Application>
  <PresentationFormat>On-screen Show (4:3)</PresentationFormat>
  <Paragraphs>139</Paragraphs>
  <Slides>16</Slides>
  <Notes>16</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16</vt:i4>
      </vt:variant>
    </vt:vector>
  </HeadingPairs>
  <TitlesOfParts>
    <vt:vector size="23" baseType="lpstr">
      <vt:lpstr>Arial</vt:lpstr>
      <vt:lpstr>Calibri</vt:lpstr>
      <vt:lpstr>Wingdings</vt:lpstr>
      <vt:lpstr>1_Custom Design</vt:lpstr>
      <vt:lpstr>2_Custom Design</vt:lpstr>
      <vt:lpstr>1_blank</vt:lpstr>
      <vt:lpstr>3_Custom Design</vt:lpstr>
      <vt:lpstr> PIRCOM</vt:lpstr>
      <vt:lpstr> Contents </vt:lpstr>
      <vt:lpstr>PIRCOM interest in the collective learning process</vt:lpstr>
      <vt:lpstr>Project learning questions</vt:lpstr>
      <vt:lpstr>Question 1: Frontline workers – malaria prevention and treatment (1)</vt:lpstr>
      <vt:lpstr>Question 1: Frontline workers – malaria prevention and treatment (2)</vt:lpstr>
      <vt:lpstr>Question 1: Frontline workers – malaria prevention and treatment (3)</vt:lpstr>
      <vt:lpstr>Question 1: Frontline workers – malaria prevention and treatment (4)</vt:lpstr>
      <vt:lpstr>Question 2: Community mobilization - ANC, PIT and woman health (1)</vt:lpstr>
      <vt:lpstr>Question 2: Community mobilization - ANC, IPT and woman health (2)</vt:lpstr>
      <vt:lpstr>Question 2: Community mobilization - ANC, IPT and woman health (3)</vt:lpstr>
      <vt:lpstr>Question 2: Community mobilization - ANC, IPT and woman health (4)</vt:lpstr>
      <vt:lpstr>Question 3: SBCC approaches – health systems strengthening  (1)</vt:lpstr>
      <vt:lpstr>Question 3: SBCC approaches – health systems strengthening (2)</vt:lpstr>
      <vt:lpstr>Question 3: SBCC approaches – health systems strengthening (3)</vt:lpstr>
      <vt:lpstr>Question 3: SBCC approaches – health systems strengthening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10</cp:revision>
  <dcterms:created xsi:type="dcterms:W3CDTF">2013-07-01T14:11:12Z</dcterms:created>
  <dcterms:modified xsi:type="dcterms:W3CDTF">2020-01-31T15:15:15Z</dcterms:modified>
</cp:coreProperties>
</file>