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4"/>
  </p:sldMasterIdLst>
  <p:notesMasterIdLst>
    <p:notesMasterId r:id="rId6"/>
  </p:notesMasterIdLst>
  <p:sldIdLst>
    <p:sldId id="256" r:id="rId5"/>
  </p:sldIdLst>
  <p:sldSz cx="12192000" cy="6858000"/>
  <p:notesSz cx="7010400" cy="92964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1pPr>
    <a:lvl2pPr marL="0" marR="0" indent="4572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2pPr>
    <a:lvl3pPr marL="0" marR="0" indent="9144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3pPr>
    <a:lvl4pPr marL="0" marR="0" indent="13716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4pPr>
    <a:lvl5pPr marL="0" marR="0" indent="18288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5pPr>
    <a:lvl6pPr marL="0" marR="0" indent="22860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6pPr>
    <a:lvl7pPr marL="0" marR="0" indent="27432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7pPr>
    <a:lvl8pPr marL="0" marR="0" indent="32004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8pPr>
    <a:lvl9pPr marL="0" marR="0" indent="36576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63B13BD-D709-4909-8BD6-28B780E6A7BF}" v="11" dt="2026-06-11T11:26:15.923"/>
  </p1510:revLst>
</p1510:revInfo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DD4EA"/>
          </a:solidFill>
        </a:fill>
      </a:tcStyle>
    </a:wholeTbl>
    <a:band2H>
      <a:tcTxStyle/>
      <a:tcStyle>
        <a:tcBdr/>
        <a:fill>
          <a:solidFill>
            <a:srgbClr val="E8EBF5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E0E0E0"/>
          </a:solidFill>
        </a:fill>
      </a:tcStyle>
    </a:wholeTbl>
    <a:band2H>
      <a:tcTxStyle/>
      <a:tcStyle>
        <a:tcBdr/>
        <a:fill>
          <a:solidFill>
            <a:srgbClr val="F0F0F0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4E2CE"/>
          </a:solidFill>
        </a:fill>
      </a:tcStyle>
    </a:wholeTbl>
    <a:band2H>
      <a:tcTxStyle/>
      <a:tcStyle>
        <a:tcBdr/>
        <a:fill>
          <a:solidFill>
            <a:srgbClr val="EBF1E8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 snapToGrid="0">
      <p:cViewPr varScale="1">
        <p:scale>
          <a:sx n="111" d="100"/>
          <a:sy n="111" d="100"/>
        </p:scale>
        <p:origin x="558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Shape 91"/>
          <p:cNvSpPr>
            <a:spLocks noGrp="1" noRot="1" noChangeAspect="1"/>
          </p:cNvSpPr>
          <p:nvPr>
            <p:ph type="sldImg"/>
          </p:nvPr>
        </p:nvSpPr>
        <p:spPr>
          <a:xfrm>
            <a:off x="406400" y="696913"/>
            <a:ext cx="6197600" cy="3486150"/>
          </a:xfrm>
          <a:prstGeom prst="rect">
            <a:avLst/>
          </a:prstGeom>
        </p:spPr>
        <p:txBody>
          <a:bodyPr lIns="93177" tIns="46589" rIns="93177" bIns="46589"/>
          <a:lstStyle/>
          <a:p>
            <a:endParaRPr/>
          </a:p>
        </p:txBody>
      </p:sp>
      <p:sp>
        <p:nvSpPr>
          <p:cNvPr id="92" name="Shape 92"/>
          <p:cNvSpPr>
            <a:spLocks noGrp="1"/>
          </p:cNvSpPr>
          <p:nvPr>
            <p:ph type="body" sz="quarter" idx="1"/>
          </p:nvPr>
        </p:nvSpPr>
        <p:spPr>
          <a:xfrm>
            <a:off x="934720" y="4415790"/>
            <a:ext cx="5140960" cy="4183380"/>
          </a:xfrm>
          <a:prstGeom prst="rect">
            <a:avLst/>
          </a:prstGeom>
        </p:spPr>
        <p:txBody>
          <a:bodyPr lIns="93177" tIns="46589" rIns="93177" bIns="46589"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latinLnBrk="0">
      <a:defRPr sz="1200">
        <a:latin typeface="+mj-lt"/>
        <a:ea typeface="+mj-ea"/>
        <a:cs typeface="+mj-cs"/>
        <a:sym typeface="Calibri"/>
      </a:defRPr>
    </a:lvl1pPr>
    <a:lvl2pPr indent="228600" latinLnBrk="0">
      <a:defRPr sz="1200">
        <a:latin typeface="+mj-lt"/>
        <a:ea typeface="+mj-ea"/>
        <a:cs typeface="+mj-cs"/>
        <a:sym typeface="Calibri"/>
      </a:defRPr>
    </a:lvl2pPr>
    <a:lvl3pPr indent="457200" latinLnBrk="0">
      <a:defRPr sz="1200">
        <a:latin typeface="+mj-lt"/>
        <a:ea typeface="+mj-ea"/>
        <a:cs typeface="+mj-cs"/>
        <a:sym typeface="Calibri"/>
      </a:defRPr>
    </a:lvl3pPr>
    <a:lvl4pPr indent="685800" latinLnBrk="0">
      <a:defRPr sz="1200">
        <a:latin typeface="+mj-lt"/>
        <a:ea typeface="+mj-ea"/>
        <a:cs typeface="+mj-cs"/>
        <a:sym typeface="Calibri"/>
      </a:defRPr>
    </a:lvl4pPr>
    <a:lvl5pPr indent="914400" latinLnBrk="0">
      <a:defRPr sz="1200">
        <a:latin typeface="+mj-lt"/>
        <a:ea typeface="+mj-ea"/>
        <a:cs typeface="+mj-cs"/>
        <a:sym typeface="Calibri"/>
      </a:defRPr>
    </a:lvl5pPr>
    <a:lvl6pPr indent="1143000" latinLnBrk="0">
      <a:defRPr sz="1200">
        <a:latin typeface="+mj-lt"/>
        <a:ea typeface="+mj-ea"/>
        <a:cs typeface="+mj-cs"/>
        <a:sym typeface="Calibri"/>
      </a:defRPr>
    </a:lvl6pPr>
    <a:lvl7pPr indent="1371600" latinLnBrk="0">
      <a:defRPr sz="1200">
        <a:latin typeface="+mj-lt"/>
        <a:ea typeface="+mj-ea"/>
        <a:cs typeface="+mj-cs"/>
        <a:sym typeface="Calibri"/>
      </a:defRPr>
    </a:lvl7pPr>
    <a:lvl8pPr indent="1600200" latinLnBrk="0">
      <a:defRPr sz="1200">
        <a:latin typeface="+mj-lt"/>
        <a:ea typeface="+mj-ea"/>
        <a:cs typeface="+mj-cs"/>
        <a:sym typeface="Calibri"/>
      </a:defRPr>
    </a:lvl8pPr>
    <a:lvl9pPr indent="1828800" latinLnBrk="0">
      <a:defRPr sz="1200">
        <a:latin typeface="+mj-lt"/>
        <a:ea typeface="+mj-ea"/>
        <a:cs typeface="+mj-cs"/>
        <a:sym typeface="Calibri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>
            <a:spLocks noGrp="1"/>
          </p:cNvSpPr>
          <p:nvPr>
            <p:ph type="title"/>
          </p:nvPr>
        </p:nvSpPr>
        <p:spPr>
          <a:xfrm>
            <a:off x="1524000" y="1122362"/>
            <a:ext cx="9144000" cy="2387601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t>Title Text</a:t>
            </a:r>
          </a:p>
        </p:txBody>
      </p:sp>
      <p:sp>
        <p:nvSpPr>
          <p:cNvPr id="1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524000" y="3602037"/>
            <a:ext cx="9144000" cy="1655763"/>
          </a:xfrm>
          <a:prstGeom prst="rect">
            <a:avLst/>
          </a:prstGeom>
        </p:spPr>
        <p:txBody>
          <a:bodyPr/>
          <a:lstStyle>
            <a:lvl1pPr marL="0" indent="0" algn="ctr">
              <a:buSzTx/>
              <a:buFontTx/>
              <a:buNone/>
              <a:defRPr sz="2400"/>
            </a:lvl1pPr>
            <a:lvl2pPr marL="0" indent="457200" algn="ctr">
              <a:buSzTx/>
              <a:buFontTx/>
              <a:buNone/>
              <a:defRPr sz="2400"/>
            </a:lvl2pPr>
            <a:lvl3pPr marL="0" indent="914400" algn="ctr">
              <a:buSzTx/>
              <a:buFontTx/>
              <a:buNone/>
              <a:defRPr sz="2400"/>
            </a:lvl3pPr>
            <a:lvl4pPr marL="0" indent="1371600" algn="ctr">
              <a:buSzTx/>
              <a:buFontTx/>
              <a:buNone/>
              <a:defRPr sz="2400"/>
            </a:lvl4pPr>
            <a:lvl5pPr marL="0" indent="1828800" algn="ctr">
              <a:buSzTx/>
              <a:buFontTx/>
              <a:buNone/>
              <a:defRPr sz="2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21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2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Text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t>Title Text</a:t>
            </a:r>
          </a:p>
        </p:txBody>
      </p:sp>
      <p:sp>
        <p:nvSpPr>
          <p:cNvPr id="30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831850" y="4589462"/>
            <a:ext cx="10515600" cy="1500188"/>
          </a:xfrm>
          <a:prstGeom prst="rect">
            <a:avLst/>
          </a:prstGeom>
        </p:spPr>
        <p:txBody>
          <a:bodyPr/>
          <a:lstStyle>
            <a:lvl1pPr marL="0" indent="0">
              <a:buSzTx/>
              <a:buFontTx/>
              <a:buNone/>
              <a:defRPr sz="2400">
                <a:solidFill>
                  <a:srgbClr val="888888"/>
                </a:solidFill>
              </a:defRPr>
            </a:lvl1pPr>
            <a:lvl2pPr marL="0" indent="457200">
              <a:buSzTx/>
              <a:buFontTx/>
              <a:buNone/>
              <a:defRPr sz="2400">
                <a:solidFill>
                  <a:srgbClr val="888888"/>
                </a:solidFill>
              </a:defRPr>
            </a:lvl2pPr>
            <a:lvl3pPr marL="0" indent="914400">
              <a:buSzTx/>
              <a:buFontTx/>
              <a:buNone/>
              <a:defRPr sz="2400">
                <a:solidFill>
                  <a:srgbClr val="888888"/>
                </a:solidFill>
              </a:defRPr>
            </a:lvl3pPr>
            <a:lvl4pPr marL="0" indent="1371600">
              <a:buSzTx/>
              <a:buFontTx/>
              <a:buNone/>
              <a:defRPr sz="2400">
                <a:solidFill>
                  <a:srgbClr val="888888"/>
                </a:solidFill>
              </a:defRPr>
            </a:lvl4pPr>
            <a:lvl5pPr marL="0" indent="1828800">
              <a:buSzTx/>
              <a:buFontTx/>
              <a:buNone/>
              <a:defRPr sz="2400">
                <a:solidFill>
                  <a:srgbClr val="888888"/>
                </a:solidFill>
              </a:defRPr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3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39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0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Title Text"/>
          <p:cNvSpPr txBox="1">
            <a:spLocks noGrp="1"/>
          </p:cNvSpPr>
          <p:nvPr>
            <p:ph type="title"/>
          </p:nvPr>
        </p:nvSpPr>
        <p:spPr>
          <a:xfrm>
            <a:off x="839787" y="365125"/>
            <a:ext cx="10515601" cy="1325563"/>
          </a:xfrm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48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839787" y="1681163"/>
            <a:ext cx="5157789" cy="823913"/>
          </a:xfrm>
          <a:prstGeom prst="rect">
            <a:avLst/>
          </a:prstGeom>
        </p:spPr>
        <p:txBody>
          <a:bodyPr anchor="b"/>
          <a:lstStyle>
            <a:lvl1pPr marL="0" indent="0">
              <a:buSzTx/>
              <a:buFontTx/>
              <a:buNone/>
              <a:defRPr sz="2400" b="1"/>
            </a:lvl1pPr>
            <a:lvl2pPr marL="0" indent="457200">
              <a:buSzTx/>
              <a:buFontTx/>
              <a:buNone/>
              <a:defRPr sz="2400" b="1"/>
            </a:lvl2pPr>
            <a:lvl3pPr marL="0" indent="914400">
              <a:buSzTx/>
              <a:buFontTx/>
              <a:buNone/>
              <a:defRPr sz="2400" b="1"/>
            </a:lvl3pPr>
            <a:lvl4pPr marL="0" indent="1371600">
              <a:buSzTx/>
              <a:buFontTx/>
              <a:buNone/>
              <a:defRPr sz="2400" b="1"/>
            </a:lvl4pPr>
            <a:lvl5pPr marL="0" indent="1828800">
              <a:buSzTx/>
              <a:buFontTx/>
              <a:buNone/>
              <a:defRPr sz="2400" b="1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21"/>
          </p:nvPr>
        </p:nvSpPr>
        <p:spPr>
          <a:xfrm>
            <a:off x="6172200" y="1681163"/>
            <a:ext cx="5183188" cy="823913"/>
          </a:xfrm>
          <a:prstGeom prst="rect">
            <a:avLst/>
          </a:prstGeom>
        </p:spPr>
        <p:txBody>
          <a:bodyPr anchor="b"/>
          <a:lstStyle/>
          <a:p>
            <a:pPr marL="0" indent="0">
              <a:buSzTx/>
              <a:buFontTx/>
              <a:buNone/>
              <a:defRPr sz="2400" b="1"/>
            </a:pPr>
            <a:endParaRPr/>
          </a:p>
        </p:txBody>
      </p:sp>
      <p:sp>
        <p:nvSpPr>
          <p:cNvPr id="50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5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Title Text"/>
          <p:cNvSpPr txBox="1">
            <a:spLocks noGrp="1"/>
          </p:cNvSpPr>
          <p:nvPr>
            <p:ph type="title"/>
          </p:nvPr>
        </p:nvSpPr>
        <p:spPr>
          <a:xfrm>
            <a:off x="839787" y="457200"/>
            <a:ext cx="3932239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t>Title Text</a:t>
            </a:r>
          </a:p>
        </p:txBody>
      </p:sp>
      <p:sp>
        <p:nvSpPr>
          <p:cNvPr id="73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5183187" y="987425"/>
            <a:ext cx="6172201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 marL="718457" indent="-261257">
              <a:defRPr sz="3200"/>
            </a:lvl2pPr>
            <a:lvl3pPr marL="1219200" indent="-304800">
              <a:defRPr sz="3200"/>
            </a:lvl3pPr>
            <a:lvl4pPr marL="1737360" indent="-365760">
              <a:defRPr sz="3200"/>
            </a:lvl4pPr>
            <a:lvl5pPr marL="2194560" indent="-365760">
              <a:defRPr sz="32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4" name="Text Placeholder 3"/>
          <p:cNvSpPr>
            <a:spLocks noGrp="1"/>
          </p:cNvSpPr>
          <p:nvPr>
            <p:ph type="body" sz="quarter" idx="21"/>
          </p:nvPr>
        </p:nvSpPr>
        <p:spPr>
          <a:xfrm>
            <a:off x="839787" y="2057400"/>
            <a:ext cx="3932238" cy="3811588"/>
          </a:xfrm>
          <a:prstGeom prst="rect">
            <a:avLst/>
          </a:prstGeom>
        </p:spPr>
        <p:txBody>
          <a:bodyPr/>
          <a:lstStyle/>
          <a:p>
            <a:pPr marL="0" indent="0">
              <a:buSzTx/>
              <a:buFontTx/>
              <a:buNone/>
              <a:defRPr sz="1600"/>
            </a:pPr>
            <a:endParaRPr/>
          </a:p>
        </p:txBody>
      </p:sp>
      <p:sp>
        <p:nvSpPr>
          <p:cNvPr id="7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Title Text"/>
          <p:cNvSpPr txBox="1">
            <a:spLocks noGrp="1"/>
          </p:cNvSpPr>
          <p:nvPr>
            <p:ph type="title"/>
          </p:nvPr>
        </p:nvSpPr>
        <p:spPr>
          <a:xfrm>
            <a:off x="839787" y="457200"/>
            <a:ext cx="3932239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t>Title Text</a:t>
            </a:r>
          </a:p>
        </p:txBody>
      </p:sp>
      <p:sp>
        <p:nvSpPr>
          <p:cNvPr id="83" name="Picture Placeholder 2"/>
          <p:cNvSpPr>
            <a:spLocks noGrp="1"/>
          </p:cNvSpPr>
          <p:nvPr>
            <p:ph type="pic" sz="half" idx="21"/>
          </p:nvPr>
        </p:nvSpPr>
        <p:spPr>
          <a:xfrm>
            <a:off x="5183187" y="987425"/>
            <a:ext cx="6172201" cy="4873625"/>
          </a:xfrm>
          <a:prstGeom prst="rect">
            <a:avLst/>
          </a:prstGeom>
        </p:spPr>
        <p:txBody>
          <a:bodyPr lIns="91439" rIns="91439">
            <a:noAutofit/>
          </a:bodyPr>
          <a:lstStyle/>
          <a:p>
            <a:endParaRPr/>
          </a:p>
        </p:txBody>
      </p:sp>
      <p:sp>
        <p:nvSpPr>
          <p:cNvPr id="84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839787" y="2057400"/>
            <a:ext cx="3932239" cy="3811588"/>
          </a:xfrm>
          <a:prstGeom prst="rect">
            <a:avLst/>
          </a:prstGeom>
        </p:spPr>
        <p:txBody>
          <a:bodyPr/>
          <a:lstStyle>
            <a:lvl1pPr marL="0" indent="0">
              <a:buSzTx/>
              <a:buFontTx/>
              <a:buNone/>
              <a:defRPr sz="1600"/>
            </a:lvl1pPr>
            <a:lvl2pPr marL="0" indent="457200">
              <a:buSzTx/>
              <a:buFontTx/>
              <a:buNone/>
              <a:defRPr sz="1600"/>
            </a:lvl2pPr>
            <a:lvl3pPr marL="0" indent="914400">
              <a:buSzTx/>
              <a:buFontTx/>
              <a:buNone/>
              <a:defRPr sz="1600"/>
            </a:lvl3pPr>
            <a:lvl4pPr marL="0" indent="1371600">
              <a:buSzTx/>
              <a:buFontTx/>
              <a:buNone/>
              <a:defRPr sz="1600"/>
            </a:lvl4pPr>
            <a:lvl5pPr marL="0" indent="1828800">
              <a:buSzTx/>
              <a:buFontTx/>
              <a:buNone/>
              <a:defRPr sz="16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8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="http://schemas.openxmlformats.org/officeDocument/2006/math" xmlns:a14="http://schemas.microsoft.com/office/drawing/2010/main" xmlns:ma14="http://schemas.microsoft.com/office/mac/drawingml/2011/main" xmlns="" val="1"/>
            </a:ext>
          </a:extLst>
        </p:spPr>
        <p:txBody>
          <a:bodyPr lIns="45719" rIns="45719" anchor="ctr">
            <a:normAutofit/>
          </a:bodyPr>
          <a:lstStyle/>
          <a:p>
            <a:r>
              <a:t>Title Text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="http://schemas.openxmlformats.org/officeDocument/2006/math" xmlns:a14="http://schemas.microsoft.com/office/drawing/2010/main" xmlns:ma14="http://schemas.microsoft.com/office/mac/drawingml/2011/main" xmlns="" val="1"/>
            </a:ext>
          </a:extLst>
        </p:spPr>
        <p:txBody>
          <a:bodyPr lIns="45719" rIns="45719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095176" y="6414760"/>
            <a:ext cx="258624" cy="248305"/>
          </a:xfrm>
          <a:prstGeom prst="rect">
            <a:avLst/>
          </a:prstGeom>
          <a:ln w="12700">
            <a:miter lim="400000"/>
          </a:ln>
        </p:spPr>
        <p:txBody>
          <a:bodyPr wrap="none" lIns="45719" rIns="45719" anchor="ctr">
            <a:spAutoFit/>
          </a:bodyPr>
          <a:lstStyle>
            <a:lvl1pPr algn="r">
              <a:defRPr sz="1200">
                <a:solidFill>
                  <a:srgbClr val="888888"/>
                </a:solidFill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transition spd="med"/>
  <p:txStyles>
    <p:titleStyle>
      <a:lvl1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1pPr>
      <a:lvl2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2pPr>
      <a:lvl3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3pPr>
      <a:lvl4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4pPr>
      <a:lvl5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5pPr>
      <a:lvl6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6pPr>
      <a:lvl7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7pPr>
      <a:lvl8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8pPr>
      <a:lvl9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9pPr>
    </p:titleStyle>
    <p:bodyStyle>
      <a:lvl1pPr marL="228600" marR="0" indent="-228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1pPr>
      <a:lvl2pPr marL="723900" marR="0" indent="-2667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2pPr>
      <a:lvl3pPr marL="1234439" marR="0" indent="-320039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3pPr>
      <a:lvl4pPr marL="17272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4pPr>
      <a:lvl5pPr marL="21844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5pPr>
      <a:lvl6pPr marL="26416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6pPr>
      <a:lvl7pPr marL="30988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7pPr>
      <a:lvl8pPr marL="35560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8pPr>
      <a:lvl9pPr marL="40132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9pPr>
    </p:bodyStyle>
    <p:otherStyle>
      <a:lvl1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1pPr>
      <a:lvl2pPr marL="0" marR="0" indent="4572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2pPr>
      <a:lvl3pPr marL="0" marR="0" indent="9144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3pPr>
      <a:lvl4pPr marL="0" marR="0" indent="13716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4pPr>
      <a:lvl5pPr marL="0" marR="0" indent="18288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5pPr>
      <a:lvl6pPr marL="0" marR="0" indent="22860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6pPr>
      <a:lvl7pPr marL="0" marR="0" indent="27432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7pPr>
      <a:lvl8pPr marL="0" marR="0" indent="32004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8pPr>
      <a:lvl9pPr marL="0" marR="0" indent="36576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4" name="Table 4"/>
          <p:cNvGraphicFramePr/>
          <p:nvPr>
            <p:extLst>
              <p:ext uri="{D42A27DB-BD31-4B8C-83A1-F6EECF244321}">
                <p14:modId xmlns:p14="http://schemas.microsoft.com/office/powerpoint/2010/main" val="2381399033"/>
              </p:ext>
            </p:extLst>
          </p:nvPr>
        </p:nvGraphicFramePr>
        <p:xfrm>
          <a:off x="0" y="0"/>
          <a:ext cx="12192001" cy="6973996"/>
        </p:xfrm>
        <a:graphic>
          <a:graphicData uri="http://schemas.openxmlformats.org/drawingml/2006/table">
            <a:tbl>
              <a:tblPr firstRow="1" bandRow="1">
                <a:tableStyleId>{4C3C2611-4C71-4FC5-86AE-919BDF0F9419}</a:tableStyleId>
              </a:tblPr>
              <a:tblGrid>
                <a:gridCol w="164650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9464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9464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9464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9464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49464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614077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458181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896034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June 22</a:t>
                      </a:r>
                      <a:r>
                        <a:rPr lang="en-US" baseline="30000" dirty="0"/>
                        <a:t>nd </a:t>
                      </a:r>
                      <a:r>
                        <a:rPr lang="en-US" dirty="0"/>
                        <a:t> </a:t>
                      </a:r>
                      <a:endParaRPr dirty="0"/>
                    </a:p>
                    <a:p>
                      <a:pPr algn="ctr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dirty="0">
                          <a:solidFill>
                            <a:schemeClr val="bg1"/>
                          </a:solidFill>
                        </a:rPr>
                        <a:t>-</a:t>
                      </a:r>
                    </a:p>
                    <a:p>
                      <a:pPr lvl="0" algn="ctr">
                        <a:buNone/>
                      </a:pPr>
                      <a:r>
                        <a:rPr lang="en-US" sz="1200" b="1" i="0" u="none" strike="noStrike" cap="none" spc="0" baseline="0" noProof="0" dirty="0">
                          <a:solidFill>
                            <a:srgbClr val="FFFFFF"/>
                          </a:solidFill>
                          <a:uFillTx/>
                          <a:latin typeface="+mj-lt"/>
                          <a:ea typeface="+mj-ea"/>
                          <a:cs typeface="+mj-cs"/>
                        </a:rPr>
                        <a:t>June 28</a:t>
                      </a:r>
                      <a:r>
                        <a:rPr lang="en-US" sz="1200" b="1" i="0" u="none" strike="noStrike" cap="none" spc="0" baseline="30000" noProof="0" dirty="0">
                          <a:solidFill>
                            <a:srgbClr val="FFFFFF"/>
                          </a:solidFill>
                          <a:uFillTx/>
                          <a:latin typeface="+mj-lt"/>
                          <a:ea typeface="+mj-ea"/>
                          <a:cs typeface="+mj-cs"/>
                        </a:rPr>
                        <a:t>th</a:t>
                      </a:r>
                      <a:r>
                        <a:rPr lang="en-US" sz="1200" b="1" i="0" u="none" strike="noStrike" cap="none" spc="0" baseline="0" noProof="0" dirty="0">
                          <a:solidFill>
                            <a:srgbClr val="FFFFFF"/>
                          </a:solidFill>
                          <a:uFillTx/>
                          <a:latin typeface="+mj-lt"/>
                          <a:ea typeface="+mj-ea"/>
                          <a:cs typeface="+mj-cs"/>
                        </a:rPr>
                        <a:t>  </a:t>
                      </a:r>
                      <a:endParaRPr lang="en-US" sz="1200" b="1" i="0" u="none" strike="noStrike" cap="none" spc="0" baseline="0" noProof="0" dirty="0">
                        <a:solidFill>
                          <a:srgbClr val="FFFFFF"/>
                        </a:solidFill>
                        <a:uFillTx/>
                        <a:latin typeface="+mj-lt"/>
                        <a:ea typeface="+mj-ea"/>
                        <a:cs typeface="+mj-cs"/>
                        <a:sym typeface="Calibri"/>
                      </a:endParaRPr>
                    </a:p>
                  </a:txBody>
                  <a:tcPr marL="45720" marR="45720" anchor="ctr" horzOverflow="overflow"/>
                </a:tc>
                <a:tc>
                  <a:txBody>
                    <a:bodyPr/>
                    <a:lstStyle/>
                    <a:p>
                      <a:pPr algn="ctr">
                        <a:defRPr sz="1800" b="0">
                          <a:solidFill>
                            <a:srgbClr val="000000"/>
                          </a:solidFill>
                        </a:defRPr>
                      </a:pPr>
                      <a:r>
                        <a:rPr b="1"/>
                        <a:t>Monday</a:t>
                      </a:r>
                    </a:p>
                  </a:txBody>
                  <a:tcPr marL="45720" marR="45720" anchor="ctr" horzOverflow="overflow"/>
                </a:tc>
                <a:tc>
                  <a:txBody>
                    <a:bodyPr/>
                    <a:lstStyle/>
                    <a:p>
                      <a:pPr algn="ctr">
                        <a:defRPr sz="1800" b="0">
                          <a:solidFill>
                            <a:srgbClr val="000000"/>
                          </a:solidFill>
                        </a:defRPr>
                      </a:pPr>
                      <a:r>
                        <a:rPr b="1"/>
                        <a:t>Tuesday</a:t>
                      </a:r>
                    </a:p>
                  </a:txBody>
                  <a:tcPr marL="45720" marR="45720" anchor="ctr" horzOverflow="overflow"/>
                </a:tc>
                <a:tc>
                  <a:txBody>
                    <a:bodyPr/>
                    <a:lstStyle/>
                    <a:p>
                      <a:pPr algn="ctr">
                        <a:defRPr sz="1800" b="0">
                          <a:solidFill>
                            <a:srgbClr val="000000"/>
                          </a:solidFill>
                        </a:defRPr>
                      </a:pPr>
                      <a:r>
                        <a:rPr b="1"/>
                        <a:t>Wednesday</a:t>
                      </a:r>
                    </a:p>
                  </a:txBody>
                  <a:tcPr marL="45720" marR="45720" anchor="ctr" horzOverflow="overflow"/>
                </a:tc>
                <a:tc>
                  <a:txBody>
                    <a:bodyPr/>
                    <a:lstStyle/>
                    <a:p>
                      <a:pPr algn="ctr">
                        <a:defRPr sz="1800" b="0">
                          <a:solidFill>
                            <a:srgbClr val="000000"/>
                          </a:solidFill>
                        </a:defRPr>
                      </a:pPr>
                      <a:r>
                        <a:rPr b="1"/>
                        <a:t>Thursday</a:t>
                      </a:r>
                    </a:p>
                  </a:txBody>
                  <a:tcPr marL="45720" marR="45720" anchor="ctr" horzOverflow="overflow"/>
                </a:tc>
                <a:tc>
                  <a:txBody>
                    <a:bodyPr/>
                    <a:lstStyle/>
                    <a:p>
                      <a:pPr algn="ctr">
                        <a:defRPr sz="1800" b="0">
                          <a:solidFill>
                            <a:srgbClr val="000000"/>
                          </a:solidFill>
                        </a:defRPr>
                      </a:pPr>
                      <a:r>
                        <a:rPr b="1"/>
                        <a:t>Friday</a:t>
                      </a:r>
                    </a:p>
                  </a:txBody>
                  <a:tcPr marL="45720" marR="45720" anchor="ctr" horzOverflow="overflow"/>
                </a:tc>
                <a:tc>
                  <a:txBody>
                    <a:bodyPr/>
                    <a:lstStyle/>
                    <a:p>
                      <a:pPr algn="ctr">
                        <a:defRPr sz="1800" b="0">
                          <a:solidFill>
                            <a:srgbClr val="000000"/>
                          </a:solidFill>
                        </a:defRPr>
                      </a:pPr>
                      <a:r>
                        <a:rPr b="1"/>
                        <a:t>Saturday</a:t>
                      </a:r>
                    </a:p>
                  </a:txBody>
                  <a:tcPr marL="45720" marR="45720" anchor="ctr" horzOverflow="overflow"/>
                </a:tc>
                <a:tc>
                  <a:txBody>
                    <a:bodyPr/>
                    <a:lstStyle/>
                    <a:p>
                      <a:pPr algn="ctr">
                        <a:defRPr sz="1800" b="0">
                          <a:solidFill>
                            <a:srgbClr val="000000"/>
                          </a:solidFill>
                        </a:defRPr>
                      </a:pPr>
                      <a:r>
                        <a:rPr b="1"/>
                        <a:t>Sunday</a:t>
                      </a:r>
                    </a:p>
                  </a:txBody>
                  <a:tcPr marL="45720" marR="45720" anchor="ctr" horzOverflow="overflow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63712"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sz="1000" b="1" dirty="0">
                          <a:latin typeface="Calibri"/>
                          <a:ea typeface="Century Gothic"/>
                          <a:cs typeface="Century Gothic"/>
                          <a:sym typeface="Century Gothic"/>
                        </a:rPr>
                        <a:t>Breakfast</a:t>
                      </a:r>
                    </a:p>
                  </a:txBody>
                  <a:tcPr marL="73025" marR="73025" marT="73025" marB="73025" horzOverflow="overflow"/>
                </a:tc>
                <a:tc>
                  <a:txBody>
                    <a:bodyPr/>
                    <a:lstStyle/>
                    <a:p>
                      <a:pPr algn="ctr" rtl="0" fontAlgn="base">
                        <a:lnSpc>
                          <a:spcPts val="1050"/>
                        </a:lnSpc>
                        <a:buNone/>
                      </a:pPr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Breakfast at the Deli</a:t>
                      </a:r>
                      <a:r>
                        <a:rPr lang="en-US" sz="1000" b="0" i="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​</a:t>
                      </a:r>
                      <a:endParaRPr lang="en-US" b="0" i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  <a:p>
                      <a:pPr lvl="0" algn="ctr" rtl="0">
                        <a:lnSpc>
                          <a:spcPts val="1050"/>
                        </a:lnSpc>
                        <a:buNone/>
                      </a:pPr>
                      <a:r>
                        <a:rPr lang="en-US" sz="1000" b="0" i="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​</a:t>
                      </a:r>
                      <a:endParaRPr lang="en-US" b="0" i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  <a:p>
                      <a:pPr lvl="0" algn="ctr" rtl="0">
                        <a:lnSpc>
                          <a:spcPts val="1050"/>
                        </a:lnSpc>
                        <a:buNone/>
                      </a:pPr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Biscuits &amp; Gravy </a:t>
                      </a:r>
                      <a:r>
                        <a:rPr lang="en-US" sz="1000" b="0" i="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​</a:t>
                      </a:r>
                      <a:endParaRPr lang="en-US" b="0" i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  <a:p>
                      <a:pPr lvl="0" algn="ctr" rtl="0">
                        <a:lnSpc>
                          <a:spcPts val="1050"/>
                        </a:lnSpc>
                        <a:buNone/>
                      </a:pPr>
                      <a:r>
                        <a:rPr lang="en-US" sz="1000" b="0" i="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​</a:t>
                      </a:r>
                      <a:endParaRPr lang="en-US" b="0" i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base">
                        <a:lnSpc>
                          <a:spcPts val="1050"/>
                        </a:lnSpc>
                        <a:buNone/>
                      </a:pPr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Smoothies</a:t>
                      </a:r>
                      <a:r>
                        <a:rPr lang="en-US" sz="1000" b="0" i="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​</a:t>
                      </a:r>
                      <a:endParaRPr lang="en-US" b="0" i="0" dirty="0">
                        <a:solidFill>
                          <a:srgbClr val="000000"/>
                        </a:solidFill>
                        <a:effectLst/>
                      </a:endParaRPr>
                    </a:p>
                    <a:p>
                      <a:pPr lvl="0" algn="ctr" rtl="0">
                        <a:lnSpc>
                          <a:spcPts val="1050"/>
                        </a:lnSpc>
                        <a:buNone/>
                      </a:pPr>
                      <a:endParaRPr lang="en-US" sz="1000" b="0" i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  <a:p>
                      <a:pPr lvl="0" algn="ctr" rtl="0">
                        <a:lnSpc>
                          <a:spcPts val="1050"/>
                        </a:lnSpc>
                        <a:buNone/>
                      </a:pPr>
                      <a:r>
                        <a:rPr lang="en-US" sz="1000" b="1" i="0" u="none" strike="noStrike" cap="none" spc="0" baseline="0" dirty="0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  <a:ea typeface="+mj-ea"/>
                          <a:cs typeface="+mj-cs"/>
                          <a:sym typeface="Calibri"/>
                        </a:rPr>
                        <a:t>​French Toast Casserole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base">
                        <a:lnSpc>
                          <a:spcPts val="1050"/>
                        </a:lnSpc>
                        <a:buNone/>
                      </a:pPr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Breakfast at the Deli </a:t>
                      </a:r>
                      <a:r>
                        <a:rPr lang="en-US" sz="1000" b="0" i="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​</a:t>
                      </a:r>
                      <a:endParaRPr lang="en-US" b="0" i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  <a:p>
                      <a:pPr lvl="0" algn="ctr" rtl="0">
                        <a:lnSpc>
                          <a:spcPts val="1050"/>
                        </a:lnSpc>
                        <a:buNone/>
                      </a:pPr>
                      <a:r>
                        <a:rPr lang="en-US" sz="1000" b="0" i="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​</a:t>
                      </a:r>
                      <a:endParaRPr lang="en-US" b="0" i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  <a:p>
                      <a:pPr lvl="0" algn="ctr" rtl="0">
                        <a:lnSpc>
                          <a:spcPts val="1050"/>
                        </a:lnSpc>
                        <a:buNone/>
                      </a:pPr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Waffles</a:t>
                      </a:r>
                      <a:r>
                        <a:rPr lang="en-US" sz="1000" b="0" i="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​</a:t>
                      </a:r>
                      <a:endParaRPr lang="en-US" b="0" i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base">
                        <a:lnSpc>
                          <a:spcPts val="1050"/>
                        </a:lnSpc>
                        <a:buNone/>
                      </a:pPr>
                      <a:r>
                        <a:rPr lang="en-US" sz="1000" b="1" i="0" u="none" strike="noStrike" cap="none" spc="0" baseline="0" dirty="0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  <a:ea typeface="+mj-ea"/>
                          <a:cs typeface="+mj-cs"/>
                        </a:rPr>
                        <a:t>Omelet Station​</a:t>
                      </a:r>
                    </a:p>
                    <a:p>
                      <a:pPr algn="ctr" rtl="0" fontAlgn="base">
                        <a:lnSpc>
                          <a:spcPts val="1050"/>
                        </a:lnSpc>
                        <a:buNone/>
                      </a:pPr>
                      <a:endParaRPr lang="en-US" sz="1000" b="1" i="0" u="none" strike="noStrike" cap="none" spc="0" baseline="0" dirty="0">
                        <a:solidFill>
                          <a:srgbClr val="000000"/>
                        </a:solidFill>
                        <a:effectLst/>
                        <a:uFillTx/>
                        <a:latin typeface="Calibri"/>
                        <a:ea typeface="+mj-ea"/>
                        <a:cs typeface="+mj-cs"/>
                      </a:endParaRPr>
                    </a:p>
                    <a:p>
                      <a:pPr algn="ctr" rtl="0" fontAlgn="base">
                        <a:lnSpc>
                          <a:spcPts val="1050"/>
                        </a:lnSpc>
                        <a:buNone/>
                      </a:pPr>
                      <a:r>
                        <a:rPr lang="en-US" sz="1000" b="1" i="0" u="none" strike="noStrike" cap="none" spc="0" baseline="0" dirty="0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  <a:ea typeface="+mj-ea"/>
                          <a:cs typeface="+mj-cs"/>
                        </a:rPr>
                        <a:t>Breakfast Pizza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base">
                        <a:lnSpc>
                          <a:spcPts val="1050"/>
                        </a:lnSpc>
                        <a:buNone/>
                      </a:pPr>
                      <a:r>
                        <a:rPr lang="en-US" sz="1000" b="1" i="0" u="none" strike="noStrike" cap="none" spc="0" baseline="0" dirty="0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  <a:ea typeface="+mj-ea"/>
                          <a:cs typeface="+mj-cs"/>
                        </a:rPr>
                        <a:t>Breakfast at the Deli​</a:t>
                      </a:r>
                      <a:endParaRPr lang="en-US" dirty="0"/>
                    </a:p>
                    <a:p>
                      <a:pPr lvl="0" algn="ctr" rtl="0">
                        <a:lnSpc>
                          <a:spcPts val="1050"/>
                        </a:lnSpc>
                        <a:buNone/>
                      </a:pPr>
                      <a:endParaRPr lang="en-US" sz="1000" b="1" i="0" u="none" strike="noStrike" cap="none" spc="0" baseline="0" dirty="0">
                        <a:solidFill>
                          <a:srgbClr val="000000"/>
                        </a:solidFill>
                        <a:effectLst/>
                        <a:uFillTx/>
                        <a:latin typeface="Calibri"/>
                        <a:ea typeface="+mj-ea"/>
                        <a:cs typeface="+mj-cs"/>
                      </a:endParaRPr>
                    </a:p>
                    <a:p>
                      <a:pPr lvl="0" algn="ctr" rtl="0">
                        <a:lnSpc>
                          <a:spcPts val="1050"/>
                        </a:lnSpc>
                        <a:buNone/>
                      </a:pPr>
                      <a:r>
                        <a:rPr lang="en-US" sz="1000" b="1" i="0" u="none" strike="noStrike" cap="none" spc="0" baseline="0" dirty="0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  <a:ea typeface="+mj-ea"/>
                          <a:cs typeface="+mj-cs"/>
                        </a:rPr>
                        <a:t>Breakfast Burrito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base">
                        <a:lnSpc>
                          <a:spcPts val="1050"/>
                        </a:lnSpc>
                        <a:buNone/>
                      </a:pPr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Continental</a:t>
                      </a:r>
                      <a:r>
                        <a:rPr lang="en-US" sz="1000" b="0" i="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​</a:t>
                      </a:r>
                      <a:endParaRPr lang="en-US" b="0" i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base">
                        <a:lnSpc>
                          <a:spcPts val="1050"/>
                        </a:lnSpc>
                        <a:buNone/>
                      </a:pPr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Continental</a:t>
                      </a:r>
                      <a:r>
                        <a:rPr lang="en-US" sz="1000" b="0" i="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​</a:t>
                      </a:r>
                      <a:endParaRPr lang="en-US" b="0" i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69202"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sz="1000" b="1">
                          <a:latin typeface="Calibri"/>
                          <a:ea typeface="Century Gothic"/>
                          <a:cs typeface="Century Gothic"/>
                          <a:sym typeface="Century Gothic"/>
                        </a:rPr>
                        <a:t>Soups</a:t>
                      </a:r>
                    </a:p>
                  </a:txBody>
                  <a:tcPr marL="73025" marR="73025" marT="73025" marB="73025" horzOverflow="overflow"/>
                </a:tc>
                <a:tc>
                  <a:txBody>
                    <a:bodyPr/>
                    <a:lstStyle/>
                    <a:p>
                      <a:pPr algn="ctr" rtl="0" fontAlgn="auto">
                        <a:lnSpc>
                          <a:spcPts val="1050"/>
                        </a:lnSpc>
                        <a:buNone/>
                      </a:pPr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Chefs Choice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05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Chicken &amp; Wild Rice</a:t>
                      </a:r>
                    </a:p>
                    <a:p>
                      <a:pPr algn="ctr" rtl="0" fontAlgn="auto">
                        <a:lnSpc>
                          <a:spcPts val="1050"/>
                        </a:lnSpc>
                        <a:buNone/>
                      </a:pP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  <a:p>
                      <a:pPr algn="ctr" rtl="0" fontAlgn="auto">
                        <a:lnSpc>
                          <a:spcPts val="1050"/>
                        </a:lnSpc>
                        <a:buNone/>
                      </a:pPr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Nepali Vegetable Stew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05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White Chicken Chili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05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05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Cream of Mushroom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eaLnBrk="1" fontAlgn="auto" latinLnBrk="0" hangingPunct="1">
                        <a:lnSpc>
                          <a:spcPts val="105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Cream of Potato &amp; Bacon</a:t>
                      </a:r>
                    </a:p>
                    <a:p>
                      <a:pPr marL="0" marR="0" lvl="0" indent="0" algn="ctr" rtl="0" eaLnBrk="1" fontAlgn="auto" latinLnBrk="0" hangingPunct="1">
                        <a:lnSpc>
                          <a:spcPts val="105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  <a:p>
                      <a:pPr marL="0" marR="0" lvl="0" indent="0" algn="ctr" rtl="0" eaLnBrk="1" fontAlgn="auto" latinLnBrk="0" hangingPunct="1">
                        <a:lnSpc>
                          <a:spcPts val="105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Red Pepper &amp; Gouda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auto">
                        <a:lnSpc>
                          <a:spcPts val="1050"/>
                        </a:lnSpc>
                        <a:buNone/>
                      </a:pPr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Corn Chowder</a:t>
                      </a:r>
                    </a:p>
                    <a:p>
                      <a:pPr algn="ctr" rtl="0" fontAlgn="auto">
                        <a:lnSpc>
                          <a:spcPts val="1050"/>
                        </a:lnSpc>
                        <a:buNone/>
                      </a:pP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  <a:p>
                      <a:pPr algn="ctr" rtl="0" fontAlgn="auto">
                        <a:lnSpc>
                          <a:spcPts val="1050"/>
                        </a:lnSpc>
                        <a:buNone/>
                      </a:pPr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Tomato Florentine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base">
                        <a:lnSpc>
                          <a:spcPts val="1050"/>
                        </a:lnSpc>
                        <a:buNone/>
                      </a:pPr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Chef’s Choice</a:t>
                      </a:r>
                      <a:r>
                        <a:rPr lang="en-US" sz="1000" b="0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​</a:t>
                      </a:r>
                      <a:endParaRPr lang="en-US" b="0" i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base">
                        <a:lnSpc>
                          <a:spcPts val="1050"/>
                        </a:lnSpc>
                        <a:buNone/>
                      </a:pPr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Chef’s Choice</a:t>
                      </a:r>
                      <a:r>
                        <a:rPr lang="en-US" sz="1000" b="0" i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​</a:t>
                      </a:r>
                      <a:endParaRPr lang="en-US" b="0" i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53903"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sz="1000" b="1">
                          <a:latin typeface="Calibri"/>
                          <a:ea typeface="Century Gothic"/>
                          <a:cs typeface="Century Gothic"/>
                          <a:sym typeface="Century Gothic"/>
                        </a:rPr>
                        <a:t>Grill</a:t>
                      </a:r>
                    </a:p>
                  </a:txBody>
                  <a:tcPr marL="73025" marR="73025" marT="73025" marB="73025" horzOverflow="overflow"/>
                </a:tc>
                <a:tc>
                  <a:txBody>
                    <a:bodyPr/>
                    <a:lstStyle/>
                    <a:p>
                      <a:pPr algn="ctr" rtl="0" fontAlgn="base">
                        <a:lnSpc>
                          <a:spcPts val="1050"/>
                        </a:lnSpc>
                        <a:buNone/>
                      </a:pPr>
                      <a:r>
                        <a:rPr lang="de-DE" sz="1000" b="1" i="0" u="none" strike="noStrike" cap="none" spc="0" baseline="0" dirty="0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  <a:ea typeface="+mj-ea"/>
                          <a:cs typeface="+mj-cs"/>
                          <a:sym typeface="Calibri"/>
                        </a:rPr>
                        <a:t>Peruvian Chicken Sandwich</a:t>
                      </a:r>
                    </a:p>
                    <a:p>
                      <a:pPr algn="ctr" rtl="0" fontAlgn="base">
                        <a:lnSpc>
                          <a:spcPts val="1050"/>
                        </a:lnSpc>
                        <a:buNone/>
                      </a:pPr>
                      <a:endParaRPr lang="de-DE" sz="1000" b="1" i="0" u="none" strike="noStrike" cap="none" spc="0" baseline="0" dirty="0">
                        <a:solidFill>
                          <a:srgbClr val="000000"/>
                        </a:solidFill>
                        <a:effectLst/>
                        <a:uFillTx/>
                        <a:latin typeface="Calibri"/>
                        <a:ea typeface="+mj-ea"/>
                        <a:cs typeface="+mj-cs"/>
                        <a:sym typeface="Calibri"/>
                      </a:endParaRPr>
                    </a:p>
                    <a:p>
                      <a:pPr algn="ctr" rtl="0" fontAlgn="base">
                        <a:lnSpc>
                          <a:spcPts val="1050"/>
                        </a:lnSpc>
                        <a:buNone/>
                      </a:pPr>
                      <a:r>
                        <a:rPr lang="de-DE" sz="1000" b="1" i="0" u="none" strike="noStrike" cap="none" spc="0" baseline="0" dirty="0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  <a:ea typeface="+mj-ea"/>
                          <a:cs typeface="+mj-cs"/>
                          <a:sym typeface="Calibri"/>
                        </a:rPr>
                        <a:t>Sweet Potato Waffle Fries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05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i="0" u="none" strike="noStrike" cap="none" spc="0" baseline="0" dirty="0">
                          <a:solidFill>
                            <a:srgbClr val="000000"/>
                          </a:solidFill>
                          <a:effectLst/>
                          <a:uFillTx/>
                          <a:latin typeface="+mj-lt"/>
                          <a:ea typeface="+mj-ea"/>
                          <a:cs typeface="+mj-cs"/>
                          <a:sym typeface="Calibri"/>
                        </a:rPr>
                        <a:t>Adobo Pork Chop Sandwich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105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00" b="1" i="0" u="none" strike="noStrike" cap="none" spc="0" baseline="0" dirty="0">
                        <a:solidFill>
                          <a:srgbClr val="000000"/>
                        </a:solidFill>
                        <a:effectLst/>
                        <a:uFillTx/>
                        <a:latin typeface="Calibri"/>
                        <a:ea typeface="+mj-ea"/>
                        <a:cs typeface="+mj-cs"/>
                        <a:sym typeface="Calibri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105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i="0" u="none" strike="noStrike" cap="none" spc="0" baseline="0" dirty="0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  <a:ea typeface="+mj-ea"/>
                          <a:cs typeface="+mj-cs"/>
                          <a:sym typeface="Calibri"/>
                        </a:rPr>
                        <a:t>Onion Tanglers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05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i="0" u="none" strike="noStrike" cap="none" spc="0" baseline="0" dirty="0">
                          <a:solidFill>
                            <a:srgbClr val="000000"/>
                          </a:solidFill>
                          <a:effectLst/>
                          <a:uFillTx/>
                          <a:latin typeface="+mj-lt"/>
                          <a:ea typeface="+mj-ea"/>
                          <a:cs typeface="+mj-cs"/>
                          <a:sym typeface="Calibri"/>
                        </a:rPr>
                        <a:t>Hot Nashville Chicken Sandwich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105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00" b="1" i="0" u="none" strike="noStrike" cap="none" spc="0" baseline="0" dirty="0">
                        <a:solidFill>
                          <a:srgbClr val="000000"/>
                        </a:solidFill>
                        <a:effectLst/>
                        <a:uFillTx/>
                        <a:latin typeface="Calibri"/>
                        <a:ea typeface="+mj-ea"/>
                        <a:cs typeface="+mj-cs"/>
                        <a:sym typeface="Calibri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105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i="0" u="none" strike="noStrike" cap="none" spc="0" baseline="0" dirty="0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  <a:ea typeface="+mj-ea"/>
                          <a:cs typeface="+mj-cs"/>
                          <a:sym typeface="Calibri"/>
                        </a:rPr>
                        <a:t>Corn Nuggets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05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i="0" u="none" strike="noStrike" cap="none" spc="0" baseline="0" dirty="0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  <a:ea typeface="+mj-ea"/>
                          <a:cs typeface="+mj-cs"/>
                          <a:sym typeface="Calibri"/>
                        </a:rPr>
                        <a:t>Beef Birria Taco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105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00" b="1" i="0" u="none" strike="noStrike" cap="none" spc="0" baseline="0" dirty="0">
                        <a:solidFill>
                          <a:srgbClr val="000000"/>
                        </a:solidFill>
                        <a:effectLst/>
                        <a:uFillTx/>
                        <a:latin typeface="Calibri"/>
                        <a:ea typeface="+mj-ea"/>
                        <a:cs typeface="+mj-cs"/>
                        <a:sym typeface="Calibri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105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i="0" u="none" strike="noStrike" cap="none" spc="0" baseline="0" dirty="0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  <a:ea typeface="+mj-ea"/>
                          <a:cs typeface="+mj-cs"/>
                          <a:sym typeface="Calibri"/>
                        </a:rPr>
                        <a:t>Cream Cheese Filled Churros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05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i="0" u="none" strike="noStrike" cap="none" spc="0" baseline="0" dirty="0">
                          <a:solidFill>
                            <a:srgbClr val="000000"/>
                          </a:solidFill>
                          <a:effectLst/>
                          <a:uFillTx/>
                          <a:latin typeface="+mj-lt"/>
                          <a:ea typeface="+mj-ea"/>
                          <a:cs typeface="+mj-cs"/>
                          <a:sym typeface="Calibri"/>
                        </a:rPr>
                        <a:t>4 Cheese Grilled Cheese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105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00" b="1" i="0" u="none" strike="noStrike" cap="none" spc="0" baseline="0" dirty="0">
                        <a:solidFill>
                          <a:srgbClr val="000000"/>
                        </a:solidFill>
                        <a:effectLst/>
                        <a:uFillTx/>
                        <a:latin typeface="+mj-lt"/>
                        <a:ea typeface="+mj-ea"/>
                        <a:cs typeface="+mj-cs"/>
                        <a:sym typeface="Calibri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105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i="0" u="none" strike="noStrike" cap="none" spc="0" baseline="0" dirty="0">
                          <a:solidFill>
                            <a:srgbClr val="000000"/>
                          </a:solidFill>
                          <a:effectLst/>
                          <a:uFillTx/>
                          <a:latin typeface="+mj-lt"/>
                          <a:ea typeface="+mj-ea"/>
                          <a:cs typeface="+mj-cs"/>
                          <a:sym typeface="Calibri"/>
                        </a:rPr>
                        <a:t>Fried Okra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auto">
                        <a:lnSpc>
                          <a:spcPts val="1050"/>
                        </a:lnSpc>
                        <a:buNone/>
                      </a:pP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auto">
                        <a:lnSpc>
                          <a:spcPts val="1050"/>
                        </a:lnSpc>
                        <a:buNone/>
                      </a:pP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25183"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sz="1000" b="1">
                          <a:latin typeface="Calibri"/>
                          <a:ea typeface="Century Gothic"/>
                          <a:cs typeface="Century Gothic"/>
                          <a:sym typeface="Century Gothic"/>
                        </a:rPr>
                        <a:t>Pizza</a:t>
                      </a:r>
                    </a:p>
                  </a:txBody>
                  <a:tcPr marL="73025" marR="73025" marT="73025" marB="73025" horzOverflow="overflow"/>
                </a:tc>
                <a:tc>
                  <a:txBody>
                    <a:bodyPr/>
                    <a:lstStyle/>
                    <a:p>
                      <a:pPr algn="ctr" rtl="0" fontAlgn="auto">
                        <a:lnSpc>
                          <a:spcPts val="1050"/>
                        </a:lnSpc>
                        <a:buNone/>
                      </a:pPr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Pizza by the Slice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05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Pizza by the Slice</a:t>
                      </a:r>
                    </a:p>
                    <a:p>
                      <a:pPr algn="ctr" rtl="0" fontAlgn="auto">
                        <a:lnSpc>
                          <a:spcPts val="1050"/>
                        </a:lnSpc>
                        <a:buNone/>
                      </a:pP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05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Pizza by the Slice</a:t>
                      </a:r>
                    </a:p>
                    <a:p>
                      <a:pPr algn="ctr" rtl="0" fontAlgn="auto">
                        <a:lnSpc>
                          <a:spcPts val="1050"/>
                        </a:lnSpc>
                        <a:buNone/>
                      </a:pP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05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Pizza by the Slice</a:t>
                      </a:r>
                    </a:p>
                    <a:p>
                      <a:pPr algn="ctr" rtl="0" fontAlgn="auto">
                        <a:lnSpc>
                          <a:spcPts val="1050"/>
                        </a:lnSpc>
                        <a:buNone/>
                      </a:pP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05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Pizza by the Slice</a:t>
                      </a:r>
                    </a:p>
                    <a:p>
                      <a:pPr algn="ctr" rtl="0" fontAlgn="auto">
                        <a:lnSpc>
                          <a:spcPts val="1050"/>
                        </a:lnSpc>
                        <a:buNone/>
                      </a:pP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base">
                        <a:lnSpc>
                          <a:spcPts val="1050"/>
                        </a:lnSpc>
                        <a:buNone/>
                      </a:pPr>
                      <a:r>
                        <a:rPr lang="en-US" sz="1000" b="1" i="0" u="none" strike="noStrike" cap="none" spc="0" baseline="0" dirty="0">
                          <a:solidFill>
                            <a:srgbClr val="000000"/>
                          </a:solidFill>
                          <a:effectLst/>
                          <a:uFillTx/>
                          <a:latin typeface="Calibri" panose="020F0502020204030204" pitchFamily="34" charset="0"/>
                          <a:ea typeface="+mj-ea"/>
                          <a:cs typeface="+mj-cs"/>
                          <a:sym typeface="Calibri"/>
                        </a:rPr>
                        <a:t>Pizza by the Slice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05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i="0" u="none" strike="noStrike" cap="none" spc="0" baseline="0" dirty="0">
                          <a:solidFill>
                            <a:srgbClr val="000000"/>
                          </a:solidFill>
                          <a:effectLst/>
                          <a:uFillTx/>
                          <a:latin typeface="Calibri" panose="020F0502020204030204" pitchFamily="34" charset="0"/>
                          <a:ea typeface="+mj-ea"/>
                          <a:cs typeface="+mj-cs"/>
                          <a:sym typeface="Calibri"/>
                        </a:rPr>
                        <a:t>Pizza by the Slice</a:t>
                      </a:r>
                    </a:p>
                    <a:p>
                      <a:pPr algn="ctr" rtl="0" fontAlgn="base">
                        <a:lnSpc>
                          <a:spcPts val="1050"/>
                        </a:lnSpc>
                        <a:buNone/>
                      </a:pPr>
                      <a:endParaRPr lang="en-US" sz="1000" b="0" i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975158">
                <a:tc>
                  <a:txBody>
                    <a:bodyPr/>
                    <a:lstStyle/>
                    <a:p>
                      <a:pPr algn="ctr">
                        <a:defRPr b="1">
                          <a:latin typeface="Century Gothic"/>
                          <a:ea typeface="Century Gothic"/>
                          <a:cs typeface="Century Gothic"/>
                          <a:sym typeface="Century Gothic"/>
                        </a:defRPr>
                      </a:pPr>
                      <a:r>
                        <a:rPr sz="1000" b="1">
                          <a:latin typeface="Calibri"/>
                        </a:rPr>
                        <a:t>Lunch</a:t>
                      </a:r>
                    </a:p>
                    <a:p>
                      <a:pPr algn="ctr">
                        <a:defRPr b="1">
                          <a:latin typeface="Century Gothic"/>
                          <a:ea typeface="Century Gothic"/>
                          <a:cs typeface="Century Gothic"/>
                          <a:sym typeface="Century Gothic"/>
                        </a:defRPr>
                      </a:pPr>
                      <a:r>
                        <a:rPr sz="1000" b="1">
                          <a:latin typeface="Calibri"/>
                        </a:rPr>
                        <a:t>&amp;</a:t>
                      </a:r>
                    </a:p>
                    <a:p>
                      <a:pPr algn="ctr">
                        <a:defRPr b="1">
                          <a:latin typeface="Century Gothic"/>
                          <a:ea typeface="Century Gothic"/>
                          <a:cs typeface="Century Gothic"/>
                          <a:sym typeface="Century Gothic"/>
                        </a:defRPr>
                      </a:pPr>
                      <a:r>
                        <a:rPr sz="1000" b="1">
                          <a:latin typeface="Calibri"/>
                        </a:rPr>
                        <a:t>Dinner</a:t>
                      </a:r>
                    </a:p>
                  </a:txBody>
                  <a:tcPr marL="73025" marR="73025" marT="73025" marB="73025" horzOverflow="overflow"/>
                </a:tc>
                <a:tc>
                  <a:txBody>
                    <a:bodyPr/>
                    <a:lstStyle/>
                    <a:p>
                      <a:pPr algn="ctr" rtl="0" fontAlgn="base">
                        <a:lnSpc>
                          <a:spcPts val="1050"/>
                        </a:lnSpc>
                        <a:buNone/>
                      </a:pPr>
                      <a:r>
                        <a:rPr lang="en-US" sz="1000" b="1" i="0" u="none" strike="noStrike" cap="none" spc="0" baseline="0" dirty="0">
                          <a:solidFill>
                            <a:srgbClr val="000000"/>
                          </a:solidFill>
                          <a:effectLst/>
                          <a:uFillTx/>
                          <a:latin typeface="+mj-lt"/>
                          <a:ea typeface="+mj-ea"/>
                          <a:cs typeface="+mj-cs"/>
                          <a:sym typeface="Calibri"/>
                        </a:rPr>
                        <a:t>Chipotle &amp; Lime Crusted Tilapia</a:t>
                      </a:r>
                    </a:p>
                    <a:p>
                      <a:pPr algn="ctr" rtl="0" fontAlgn="base">
                        <a:lnSpc>
                          <a:spcPts val="1050"/>
                        </a:lnSpc>
                        <a:buNone/>
                      </a:pPr>
                      <a:endParaRPr lang="en-US" sz="1000" b="1" i="0" u="none" strike="noStrike" cap="none" spc="0" baseline="0" dirty="0">
                        <a:solidFill>
                          <a:srgbClr val="000000"/>
                        </a:solidFill>
                        <a:effectLst/>
                        <a:uFillTx/>
                        <a:latin typeface="+mj-lt"/>
                        <a:ea typeface="+mj-ea"/>
                        <a:cs typeface="+mj-cs"/>
                        <a:sym typeface="Calibri"/>
                      </a:endParaRPr>
                    </a:p>
                    <a:p>
                      <a:pPr algn="ctr" rtl="0" fontAlgn="base">
                        <a:lnSpc>
                          <a:spcPts val="1050"/>
                        </a:lnSpc>
                        <a:buNone/>
                      </a:pPr>
                      <a:r>
                        <a:rPr lang="en-US" sz="1000" b="1" i="0" u="none" strike="noStrike" cap="none" spc="0" baseline="0" dirty="0">
                          <a:solidFill>
                            <a:srgbClr val="000000"/>
                          </a:solidFill>
                          <a:effectLst/>
                          <a:uFillTx/>
                          <a:latin typeface="+mj-lt"/>
                          <a:ea typeface="+mj-ea"/>
                          <a:cs typeface="+mj-cs"/>
                          <a:sym typeface="Calibri"/>
                        </a:rPr>
                        <a:t>Succotash</a:t>
                      </a:r>
                    </a:p>
                    <a:p>
                      <a:pPr algn="ctr" rtl="0" fontAlgn="base">
                        <a:lnSpc>
                          <a:spcPts val="1050"/>
                        </a:lnSpc>
                        <a:buNone/>
                      </a:pPr>
                      <a:endParaRPr lang="en-US" sz="1000" b="1" i="0" u="none" strike="noStrike" cap="none" spc="0" baseline="0" dirty="0">
                        <a:solidFill>
                          <a:srgbClr val="000000"/>
                        </a:solidFill>
                        <a:effectLst/>
                        <a:uFillTx/>
                        <a:latin typeface="+mj-lt"/>
                        <a:ea typeface="+mj-ea"/>
                        <a:cs typeface="+mj-cs"/>
                        <a:sym typeface="Calibri"/>
                      </a:endParaRPr>
                    </a:p>
                    <a:p>
                      <a:pPr algn="ctr" rtl="0" fontAlgn="base">
                        <a:lnSpc>
                          <a:spcPts val="1050"/>
                        </a:lnSpc>
                        <a:buNone/>
                      </a:pPr>
                      <a:r>
                        <a:rPr lang="en-US" sz="1000" b="1" i="0" u="none" strike="noStrike" cap="none" spc="0" baseline="0" dirty="0">
                          <a:solidFill>
                            <a:srgbClr val="000000"/>
                          </a:solidFill>
                          <a:effectLst/>
                          <a:uFillTx/>
                          <a:latin typeface="+mj-lt"/>
                          <a:ea typeface="+mj-ea"/>
                          <a:cs typeface="+mj-cs"/>
                          <a:sym typeface="Calibri"/>
                        </a:rPr>
                        <a:t>Garlic Mashed Potato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105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00" b="1" i="0" u="none" strike="noStrike" cap="none" spc="0" baseline="0" dirty="0">
                        <a:solidFill>
                          <a:srgbClr val="000000"/>
                        </a:solidFill>
                        <a:effectLst/>
                        <a:uFillTx/>
                        <a:latin typeface="Calibri"/>
                        <a:ea typeface="+mj-ea"/>
                        <a:cs typeface="+mj-cs"/>
                        <a:sym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base">
                        <a:lnSpc>
                          <a:spcPts val="1050"/>
                        </a:lnSpc>
                        <a:buNone/>
                      </a:pPr>
                      <a:r>
                        <a:rPr lang="en-US" sz="1000" b="1" i="0" u="none" strike="noStrike" cap="none" spc="0" baseline="0" dirty="0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  <a:ea typeface="+mj-ea"/>
                          <a:cs typeface="+mj-cs"/>
                          <a:sym typeface="Calibri"/>
                        </a:rPr>
                        <a:t>Beef Fajitas</a:t>
                      </a:r>
                    </a:p>
                    <a:p>
                      <a:pPr algn="ctr" rtl="0" fontAlgn="base">
                        <a:lnSpc>
                          <a:spcPts val="1050"/>
                        </a:lnSpc>
                        <a:buNone/>
                      </a:pPr>
                      <a:endParaRPr lang="en-US" sz="1000" b="1" i="0" u="none" strike="noStrike" cap="none" spc="0" baseline="0" dirty="0">
                        <a:solidFill>
                          <a:srgbClr val="000000"/>
                        </a:solidFill>
                        <a:effectLst/>
                        <a:uFillTx/>
                        <a:latin typeface="Calibri"/>
                        <a:ea typeface="+mj-ea"/>
                        <a:cs typeface="+mj-cs"/>
                        <a:sym typeface="Calibri"/>
                      </a:endParaRPr>
                    </a:p>
                    <a:p>
                      <a:pPr algn="ctr" rtl="0" fontAlgn="base">
                        <a:lnSpc>
                          <a:spcPts val="1050"/>
                        </a:lnSpc>
                        <a:buNone/>
                      </a:pPr>
                      <a:r>
                        <a:rPr lang="en-US" sz="1000" b="1" i="0" u="none" strike="noStrike" cap="none" spc="0" baseline="0" dirty="0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  <a:ea typeface="+mj-ea"/>
                          <a:cs typeface="+mj-cs"/>
                          <a:sym typeface="Calibri"/>
                        </a:rPr>
                        <a:t>Grilled Asparagus w/ Lemon</a:t>
                      </a:r>
                    </a:p>
                    <a:p>
                      <a:pPr algn="ctr" rtl="0" fontAlgn="base">
                        <a:lnSpc>
                          <a:spcPts val="1050"/>
                        </a:lnSpc>
                        <a:buNone/>
                      </a:pPr>
                      <a:endParaRPr lang="en-US" sz="1000" b="1" i="0" u="none" strike="noStrike" cap="none" spc="0" baseline="0" dirty="0">
                        <a:solidFill>
                          <a:srgbClr val="000000"/>
                        </a:solidFill>
                        <a:effectLst/>
                        <a:uFillTx/>
                        <a:latin typeface="Calibri"/>
                        <a:ea typeface="+mj-ea"/>
                        <a:cs typeface="+mj-cs"/>
                        <a:sym typeface="Calibri"/>
                      </a:endParaRPr>
                    </a:p>
                    <a:p>
                      <a:pPr algn="ctr" rtl="0" fontAlgn="base">
                        <a:lnSpc>
                          <a:spcPts val="1050"/>
                        </a:lnSpc>
                        <a:buNone/>
                      </a:pPr>
                      <a:r>
                        <a:rPr lang="en-US" sz="1000" b="1" i="0" u="none" strike="noStrike" cap="none" spc="0" baseline="0" dirty="0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  <a:ea typeface="+mj-ea"/>
                          <a:cs typeface="+mj-cs"/>
                          <a:sym typeface="Calibri"/>
                        </a:rPr>
                        <a:t>Lime &amp; Cilantro Rice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05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i="0" u="none" strike="noStrike" cap="none" spc="0" baseline="0" dirty="0">
                          <a:solidFill>
                            <a:srgbClr val="000000"/>
                          </a:solidFill>
                          <a:effectLst/>
                          <a:uFillTx/>
                          <a:latin typeface="+mj-lt"/>
                          <a:ea typeface="+mj-ea"/>
                          <a:cs typeface="+mj-cs"/>
                          <a:sym typeface="Calibri"/>
                        </a:rPr>
                        <a:t>Pork Belly Burnt Ends</a:t>
                      </a:r>
                    </a:p>
                    <a:p>
                      <a:pPr algn="ctr" rtl="0" fontAlgn="base">
                        <a:lnSpc>
                          <a:spcPts val="1050"/>
                        </a:lnSpc>
                        <a:buNone/>
                      </a:pPr>
                      <a:endParaRPr lang="en-US" sz="1000" b="1" i="0" u="none" strike="noStrike" cap="none" spc="0" baseline="0" dirty="0">
                        <a:solidFill>
                          <a:srgbClr val="000000"/>
                        </a:solidFill>
                        <a:effectLst/>
                        <a:uFillTx/>
                        <a:latin typeface="Calibri"/>
                        <a:ea typeface="+mj-ea"/>
                        <a:cs typeface="+mj-cs"/>
                        <a:sym typeface="Calibri"/>
                      </a:endParaRPr>
                    </a:p>
                    <a:p>
                      <a:pPr algn="ctr" rtl="0" fontAlgn="base">
                        <a:lnSpc>
                          <a:spcPts val="1050"/>
                        </a:lnSpc>
                        <a:buNone/>
                      </a:pPr>
                      <a:r>
                        <a:rPr lang="en-US" sz="1000" b="1" i="0" u="none" strike="noStrike" cap="none" spc="0" baseline="0" dirty="0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  <a:ea typeface="+mj-ea"/>
                          <a:cs typeface="+mj-cs"/>
                          <a:sym typeface="Calibri"/>
                        </a:rPr>
                        <a:t>Chuckwagon Corn</a:t>
                      </a:r>
                    </a:p>
                    <a:p>
                      <a:pPr algn="ctr" rtl="0" fontAlgn="base">
                        <a:lnSpc>
                          <a:spcPts val="1050"/>
                        </a:lnSpc>
                        <a:buNone/>
                      </a:pPr>
                      <a:endParaRPr lang="en-US" sz="1000" b="1" i="0" u="none" strike="noStrike" cap="none" spc="0" baseline="0" dirty="0">
                        <a:solidFill>
                          <a:srgbClr val="000000"/>
                        </a:solidFill>
                        <a:effectLst/>
                        <a:uFillTx/>
                        <a:latin typeface="Calibri"/>
                        <a:ea typeface="+mj-ea"/>
                        <a:cs typeface="+mj-cs"/>
                        <a:sym typeface="Calibri"/>
                      </a:endParaRPr>
                    </a:p>
                    <a:p>
                      <a:pPr algn="ctr" rtl="0" fontAlgn="base">
                        <a:lnSpc>
                          <a:spcPts val="1050"/>
                        </a:lnSpc>
                        <a:buNone/>
                      </a:pPr>
                      <a:r>
                        <a:rPr lang="en-US" sz="1000" b="1" i="0" u="none" strike="noStrike" cap="none" spc="0" baseline="0" dirty="0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  <a:ea typeface="+mj-ea"/>
                          <a:cs typeface="+mj-cs"/>
                          <a:sym typeface="Calibri"/>
                        </a:rPr>
                        <a:t>Cajun Roasted Red Potatoes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05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i="0" u="none" strike="noStrike" cap="none" spc="0" baseline="0" dirty="0">
                          <a:solidFill>
                            <a:srgbClr val="000000"/>
                          </a:solidFill>
                          <a:effectLst/>
                          <a:uFillTx/>
                          <a:latin typeface="+mj-lt"/>
                          <a:ea typeface="+mj-ea"/>
                          <a:cs typeface="+mj-cs"/>
                          <a:sym typeface="Calibri"/>
                        </a:rPr>
                        <a:t>Sweet &amp; Sour Chicken</a:t>
                      </a:r>
                      <a:endParaRPr lang="en-US" sz="1000" b="1" i="0" u="none" strike="noStrike" cap="none" spc="0" baseline="0" dirty="0">
                        <a:solidFill>
                          <a:srgbClr val="000000"/>
                        </a:solidFill>
                        <a:effectLst/>
                        <a:uFillTx/>
                        <a:latin typeface="Calibri"/>
                        <a:ea typeface="+mj-ea"/>
                        <a:cs typeface="+mj-cs"/>
                        <a:sym typeface="Calibri"/>
                      </a:endParaRPr>
                    </a:p>
                    <a:p>
                      <a:pPr algn="ctr" rtl="0" fontAlgn="base">
                        <a:lnSpc>
                          <a:spcPts val="1050"/>
                        </a:lnSpc>
                        <a:buNone/>
                      </a:pPr>
                      <a:endParaRPr lang="en-US" sz="1000" b="1" i="0" u="none" strike="noStrike" cap="none" spc="0" baseline="0" dirty="0">
                        <a:solidFill>
                          <a:srgbClr val="000000"/>
                        </a:solidFill>
                        <a:effectLst/>
                        <a:uFillTx/>
                        <a:latin typeface="Calibri"/>
                        <a:ea typeface="+mj-ea"/>
                        <a:cs typeface="+mj-cs"/>
                        <a:sym typeface="Calibri"/>
                      </a:endParaRPr>
                    </a:p>
                    <a:p>
                      <a:pPr algn="ctr" rtl="0" fontAlgn="base">
                        <a:lnSpc>
                          <a:spcPts val="1050"/>
                        </a:lnSpc>
                        <a:buNone/>
                      </a:pPr>
                      <a:r>
                        <a:rPr lang="en-US" sz="1000" b="1" i="0" u="none" strike="noStrike" cap="none" spc="0" baseline="0" dirty="0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  <a:ea typeface="+mj-ea"/>
                          <a:cs typeface="+mj-cs"/>
                          <a:sym typeface="Calibri"/>
                        </a:rPr>
                        <a:t>Sesame Roasted Broccoli</a:t>
                      </a:r>
                    </a:p>
                    <a:p>
                      <a:pPr algn="ctr" rtl="0" fontAlgn="base">
                        <a:lnSpc>
                          <a:spcPts val="1050"/>
                        </a:lnSpc>
                        <a:buNone/>
                      </a:pPr>
                      <a:endParaRPr lang="en-US" sz="1000" b="1" i="0" u="none" strike="noStrike" cap="none" spc="0" baseline="0" dirty="0">
                        <a:solidFill>
                          <a:srgbClr val="000000"/>
                        </a:solidFill>
                        <a:effectLst/>
                        <a:uFillTx/>
                        <a:latin typeface="Calibri"/>
                        <a:ea typeface="+mj-ea"/>
                        <a:cs typeface="+mj-cs"/>
                        <a:sym typeface="Calibri"/>
                      </a:endParaRPr>
                    </a:p>
                    <a:p>
                      <a:pPr algn="ctr" rtl="0" fontAlgn="base">
                        <a:lnSpc>
                          <a:spcPts val="1050"/>
                        </a:lnSpc>
                        <a:buNone/>
                      </a:pPr>
                      <a:r>
                        <a:rPr lang="en-US" sz="1000" b="1" i="0" u="none" strike="noStrike" cap="none" spc="0" baseline="0" dirty="0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  <a:ea typeface="+mj-ea"/>
                          <a:cs typeface="+mj-cs"/>
                          <a:sym typeface="Calibri"/>
                        </a:rPr>
                        <a:t>Vegetable Fried Brown Rice</a:t>
                      </a:r>
                    </a:p>
                    <a:p>
                      <a:pPr algn="ctr" rtl="0" fontAlgn="base">
                        <a:lnSpc>
                          <a:spcPts val="1050"/>
                        </a:lnSpc>
                        <a:buNone/>
                      </a:pPr>
                      <a:endParaRPr lang="en-US" sz="1000" b="1" i="0" u="none" strike="noStrike" cap="none" spc="0" baseline="0" dirty="0">
                        <a:solidFill>
                          <a:srgbClr val="000000"/>
                        </a:solidFill>
                        <a:effectLst/>
                        <a:uFillTx/>
                        <a:latin typeface="Calibri"/>
                        <a:ea typeface="+mj-ea"/>
                        <a:cs typeface="+mj-cs"/>
                        <a:sym typeface="Calibri"/>
                      </a:endParaRPr>
                    </a:p>
                    <a:p>
                      <a:pPr algn="ctr" rtl="0" fontAlgn="base">
                        <a:lnSpc>
                          <a:spcPts val="1050"/>
                        </a:lnSpc>
                        <a:buNone/>
                      </a:pPr>
                      <a:endParaRPr lang="en-US" sz="1000" b="1" i="0" u="none" strike="noStrike" cap="none" spc="0" baseline="0" dirty="0">
                        <a:solidFill>
                          <a:srgbClr val="000000"/>
                        </a:solidFill>
                        <a:effectLst/>
                        <a:uFillTx/>
                        <a:latin typeface="Calibri"/>
                        <a:ea typeface="+mj-ea"/>
                        <a:cs typeface="+mj-cs"/>
                        <a:sym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base">
                        <a:lnSpc>
                          <a:spcPts val="1050"/>
                        </a:lnSpc>
                        <a:buNone/>
                      </a:pPr>
                      <a:r>
                        <a:rPr lang="en-US" sz="1000" b="1" i="0" u="none" strike="noStrike" cap="none" spc="0" baseline="0" dirty="0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  <a:ea typeface="+mj-ea"/>
                          <a:cs typeface="+mj-cs"/>
                          <a:sym typeface="Calibri"/>
                        </a:rPr>
                        <a:t>Beef Pot Roast</a:t>
                      </a:r>
                    </a:p>
                    <a:p>
                      <a:pPr algn="ctr" rtl="0" fontAlgn="base">
                        <a:lnSpc>
                          <a:spcPts val="1050"/>
                        </a:lnSpc>
                        <a:buNone/>
                      </a:pPr>
                      <a:endParaRPr lang="en-US" sz="1000" b="1" i="0" u="none" strike="noStrike" cap="none" spc="0" baseline="0" dirty="0">
                        <a:solidFill>
                          <a:srgbClr val="000000"/>
                        </a:solidFill>
                        <a:effectLst/>
                        <a:uFillTx/>
                        <a:latin typeface="Calibri"/>
                        <a:ea typeface="+mj-ea"/>
                        <a:cs typeface="+mj-cs"/>
                        <a:sym typeface="Calibri"/>
                      </a:endParaRPr>
                    </a:p>
                    <a:p>
                      <a:pPr algn="ctr" rtl="0" fontAlgn="base">
                        <a:lnSpc>
                          <a:spcPts val="1050"/>
                        </a:lnSpc>
                        <a:buNone/>
                      </a:pPr>
                      <a:r>
                        <a:rPr lang="en-US" sz="1000" b="1" i="0" u="none" strike="noStrike" cap="none" spc="0" baseline="0" dirty="0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  <a:ea typeface="+mj-ea"/>
                          <a:cs typeface="+mj-cs"/>
                          <a:sym typeface="Calibri"/>
                        </a:rPr>
                        <a:t>Roasted Brussels Sprouts</a:t>
                      </a:r>
                    </a:p>
                    <a:p>
                      <a:pPr algn="ctr" rtl="0" fontAlgn="base">
                        <a:lnSpc>
                          <a:spcPts val="1050"/>
                        </a:lnSpc>
                        <a:buNone/>
                      </a:pPr>
                      <a:endParaRPr lang="en-US" sz="1000" b="1" i="0" u="none" strike="noStrike" cap="none" spc="0" baseline="0" dirty="0">
                        <a:solidFill>
                          <a:srgbClr val="000000"/>
                        </a:solidFill>
                        <a:effectLst/>
                        <a:uFillTx/>
                        <a:latin typeface="Calibri"/>
                        <a:ea typeface="+mj-ea"/>
                        <a:cs typeface="+mj-cs"/>
                        <a:sym typeface="Calibri"/>
                      </a:endParaRPr>
                    </a:p>
                    <a:p>
                      <a:pPr algn="ctr" rtl="0" fontAlgn="base">
                        <a:lnSpc>
                          <a:spcPts val="1050"/>
                        </a:lnSpc>
                        <a:buNone/>
                      </a:pPr>
                      <a:r>
                        <a:rPr lang="en-US" sz="1000" b="1" i="0" u="none" strike="noStrike" cap="none" spc="0" baseline="0" dirty="0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  <a:ea typeface="+mj-ea"/>
                          <a:cs typeface="+mj-cs"/>
                          <a:sym typeface="Calibri"/>
                        </a:rPr>
                        <a:t>Potato Au Gratin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base">
                        <a:lnSpc>
                          <a:spcPts val="1050"/>
                        </a:lnSpc>
                        <a:buNone/>
                      </a:pPr>
                      <a:r>
                        <a:rPr lang="en-US" sz="1000" b="1" i="0" u="none" strike="noStrike" cap="none" spc="0" baseline="0" dirty="0">
                          <a:solidFill>
                            <a:srgbClr val="000000"/>
                          </a:solidFill>
                          <a:effectLst/>
                          <a:uFillTx/>
                          <a:latin typeface="+mj-lt"/>
                          <a:ea typeface="+mj-ea"/>
                          <a:cs typeface="+mj-cs"/>
                          <a:sym typeface="Calibri"/>
                        </a:rPr>
                        <a:t>Chicken Shawarma</a:t>
                      </a:r>
                    </a:p>
                    <a:p>
                      <a:pPr algn="ctr" rtl="0" fontAlgn="base">
                        <a:lnSpc>
                          <a:spcPts val="1050"/>
                        </a:lnSpc>
                        <a:buNone/>
                      </a:pPr>
                      <a:endParaRPr lang="en-US" sz="1000" b="1" i="0" u="none" strike="noStrike" cap="none" spc="0" baseline="0" dirty="0">
                        <a:solidFill>
                          <a:srgbClr val="000000"/>
                        </a:solidFill>
                        <a:effectLst/>
                        <a:uFillTx/>
                        <a:latin typeface="+mj-lt"/>
                        <a:ea typeface="+mj-ea"/>
                        <a:cs typeface="+mj-cs"/>
                        <a:sym typeface="Calibri"/>
                      </a:endParaRPr>
                    </a:p>
                    <a:p>
                      <a:pPr algn="ctr" rtl="0" fontAlgn="base">
                        <a:lnSpc>
                          <a:spcPts val="1050"/>
                        </a:lnSpc>
                        <a:buNone/>
                      </a:pPr>
                      <a:r>
                        <a:rPr lang="en-US" sz="1000" b="1" i="0" u="none" strike="noStrike" cap="none" spc="0" baseline="0" dirty="0">
                          <a:solidFill>
                            <a:srgbClr val="000000"/>
                          </a:solidFill>
                          <a:effectLst/>
                          <a:uFillTx/>
                          <a:latin typeface="+mj-lt"/>
                          <a:ea typeface="+mj-ea"/>
                          <a:cs typeface="+mj-cs"/>
                          <a:sym typeface="Calibri"/>
                        </a:rPr>
                        <a:t>Herb Roasted Zucchini</a:t>
                      </a:r>
                    </a:p>
                    <a:p>
                      <a:pPr algn="ctr" rtl="0" fontAlgn="base">
                        <a:lnSpc>
                          <a:spcPts val="1050"/>
                        </a:lnSpc>
                        <a:buNone/>
                      </a:pPr>
                      <a:endParaRPr lang="en-US" sz="1000" b="1" i="0" u="none" strike="noStrike" cap="none" spc="0" baseline="0" dirty="0">
                        <a:solidFill>
                          <a:srgbClr val="000000"/>
                        </a:solidFill>
                        <a:effectLst/>
                        <a:uFillTx/>
                        <a:latin typeface="+mj-lt"/>
                        <a:ea typeface="+mj-ea"/>
                        <a:cs typeface="+mj-cs"/>
                        <a:sym typeface="Calibri"/>
                      </a:endParaRPr>
                    </a:p>
                    <a:p>
                      <a:pPr algn="ctr" rtl="0" fontAlgn="base">
                        <a:lnSpc>
                          <a:spcPts val="1050"/>
                        </a:lnSpc>
                        <a:buNone/>
                      </a:pPr>
                      <a:r>
                        <a:rPr lang="en-US" sz="1000" b="1" i="0" u="none" strike="noStrike" cap="none" spc="0" baseline="0" dirty="0">
                          <a:solidFill>
                            <a:srgbClr val="000000"/>
                          </a:solidFill>
                          <a:effectLst/>
                          <a:uFillTx/>
                          <a:latin typeface="+mj-lt"/>
                          <a:ea typeface="+mj-ea"/>
                          <a:cs typeface="+mj-cs"/>
                          <a:sym typeface="Calibri"/>
                        </a:rPr>
                        <a:t>Couscous</a:t>
                      </a:r>
                      <a:endParaRPr lang="en-US" sz="1000" b="1" i="0" u="none" strike="noStrike" cap="none" spc="0" baseline="0" dirty="0">
                        <a:solidFill>
                          <a:srgbClr val="000000"/>
                        </a:solidFill>
                        <a:effectLst/>
                        <a:uFillTx/>
                        <a:latin typeface="Calibri"/>
                        <a:ea typeface="+mj-ea"/>
                        <a:cs typeface="+mj-cs"/>
                        <a:sym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base">
                        <a:lnSpc>
                          <a:spcPts val="1050"/>
                        </a:lnSpc>
                        <a:buNone/>
                      </a:pPr>
                      <a:r>
                        <a:rPr lang="en-US" sz="1000" b="1" i="0" u="none" strike="noStrike" cap="none" spc="0" baseline="0" dirty="0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  <a:ea typeface="+mj-ea"/>
                          <a:cs typeface="+mj-cs"/>
                          <a:sym typeface="Calibri"/>
                        </a:rPr>
                        <a:t>Quinoa Crusted Salmon</a:t>
                      </a:r>
                    </a:p>
                    <a:p>
                      <a:pPr algn="ctr" rtl="0" fontAlgn="base">
                        <a:lnSpc>
                          <a:spcPts val="1050"/>
                        </a:lnSpc>
                        <a:buNone/>
                      </a:pPr>
                      <a:endParaRPr lang="en-US" sz="1000" b="1" i="0" u="none" strike="noStrike" cap="none" spc="0" baseline="0" dirty="0">
                        <a:solidFill>
                          <a:srgbClr val="000000"/>
                        </a:solidFill>
                        <a:effectLst/>
                        <a:uFillTx/>
                        <a:latin typeface="Calibri"/>
                        <a:ea typeface="+mj-ea"/>
                        <a:cs typeface="+mj-cs"/>
                        <a:sym typeface="Calibri"/>
                      </a:endParaRPr>
                    </a:p>
                    <a:p>
                      <a:pPr algn="ctr" rtl="0" fontAlgn="base">
                        <a:lnSpc>
                          <a:spcPts val="1050"/>
                        </a:lnSpc>
                        <a:buNone/>
                      </a:pPr>
                      <a:r>
                        <a:rPr lang="en-US" sz="1000" b="1" i="0" u="none" strike="noStrike" cap="none" spc="0" baseline="0" dirty="0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  <a:ea typeface="+mj-ea"/>
                          <a:cs typeface="+mj-cs"/>
                          <a:sym typeface="Calibri"/>
                        </a:rPr>
                        <a:t>Roasted Chickpea and Zucchini</a:t>
                      </a:r>
                    </a:p>
                    <a:p>
                      <a:pPr algn="ctr" rtl="0" fontAlgn="base">
                        <a:lnSpc>
                          <a:spcPts val="1050"/>
                        </a:lnSpc>
                        <a:buNone/>
                      </a:pPr>
                      <a:endParaRPr lang="en-US" sz="1000" b="1" i="0" u="none" strike="noStrike" cap="none" spc="0" baseline="0" dirty="0">
                        <a:solidFill>
                          <a:srgbClr val="000000"/>
                        </a:solidFill>
                        <a:effectLst/>
                        <a:uFillTx/>
                        <a:latin typeface="Calibri"/>
                        <a:ea typeface="+mj-ea"/>
                        <a:cs typeface="+mj-cs"/>
                        <a:sym typeface="Calibri"/>
                      </a:endParaRPr>
                    </a:p>
                    <a:p>
                      <a:pPr algn="ctr" rtl="0" fontAlgn="base">
                        <a:lnSpc>
                          <a:spcPts val="1050"/>
                        </a:lnSpc>
                        <a:buNone/>
                      </a:pPr>
                      <a:r>
                        <a:rPr lang="en-US" sz="1000" b="1" i="0" u="none" strike="noStrike" cap="none" spc="0" baseline="0" dirty="0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  <a:ea typeface="+mj-ea"/>
                          <a:cs typeface="+mj-cs"/>
                          <a:sym typeface="Calibri"/>
                        </a:rPr>
                        <a:t>Gochujang Roasted Sweet Potato</a:t>
                      </a:r>
                    </a:p>
                    <a:p>
                      <a:pPr algn="ctr" rtl="0" fontAlgn="base">
                        <a:lnSpc>
                          <a:spcPts val="1050"/>
                        </a:lnSpc>
                        <a:buNone/>
                      </a:pPr>
                      <a:endParaRPr lang="en-US" sz="1000" b="1" i="0" u="none" strike="noStrike" cap="none" spc="0" baseline="0" dirty="0">
                        <a:solidFill>
                          <a:srgbClr val="000000"/>
                        </a:solidFill>
                        <a:effectLst/>
                        <a:uFillTx/>
                        <a:latin typeface="Calibri"/>
                        <a:ea typeface="+mj-ea"/>
                        <a:cs typeface="+mj-cs"/>
                        <a:sym typeface="Calibri"/>
                      </a:endParaRPr>
                    </a:p>
                    <a:p>
                      <a:pPr algn="ctr" rtl="0" fontAlgn="base">
                        <a:lnSpc>
                          <a:spcPts val="1050"/>
                        </a:lnSpc>
                        <a:buNone/>
                      </a:pPr>
                      <a:endParaRPr lang="en-US" sz="1000" b="1" i="0" u="none" strike="noStrike" cap="none" spc="0" baseline="0" dirty="0">
                        <a:solidFill>
                          <a:srgbClr val="000000"/>
                        </a:solidFill>
                        <a:effectLst/>
                        <a:uFillTx/>
                        <a:latin typeface="Calibri"/>
                        <a:ea typeface="+mj-ea"/>
                        <a:cs typeface="+mj-cs"/>
                        <a:sym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51899">
                <a:tc>
                  <a:txBody>
                    <a:bodyPr/>
                    <a:lstStyle/>
                    <a:p>
                      <a:pPr algn="ctr">
                        <a:defRPr b="1">
                          <a:latin typeface="Century Gothic"/>
                          <a:ea typeface="Century Gothic"/>
                          <a:cs typeface="Century Gothic"/>
                          <a:sym typeface="Century Gothic"/>
                        </a:defRPr>
                      </a:pPr>
                      <a:r>
                        <a:rPr sz="1000" b="1">
                          <a:latin typeface="Calibri"/>
                        </a:rPr>
                        <a:t>Grab &amp; Go </a:t>
                      </a:r>
                    </a:p>
                    <a:p>
                      <a:pPr algn="ctr">
                        <a:defRPr sz="600" b="1">
                          <a:latin typeface="Century Gothic"/>
                          <a:ea typeface="Century Gothic"/>
                          <a:cs typeface="Century Gothic"/>
                          <a:sym typeface="Century Gothic"/>
                        </a:defRPr>
                      </a:pPr>
                      <a:endParaRPr sz="1000" b="1">
                        <a:latin typeface="Calibri"/>
                      </a:endParaRPr>
                    </a:p>
                  </a:txBody>
                  <a:tcPr marL="73025" marR="73025" marT="73025" marB="73025" horzOverflow="overflow"/>
                </a:tc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endParaRPr sz="1000" b="1" i="0" u="none" strike="noStrike" cap="none" spc="0" baseline="0" dirty="0">
                        <a:solidFill>
                          <a:srgbClr val="000000"/>
                        </a:solidFill>
                        <a:uFillTx/>
                        <a:latin typeface="Calibri"/>
                        <a:ea typeface="+mj-ea"/>
                        <a:cs typeface="+mj-cs"/>
                        <a:sym typeface="Calibri"/>
                      </a:endParaRPr>
                    </a:p>
                  </a:txBody>
                  <a:tcPr marL="73025" marR="73025" marT="73025" marB="73025" horzOverflow="overflow"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000" b="1" i="0" u="none" strike="noStrike" cap="none" spc="0" baseline="0" dirty="0">
                          <a:solidFill>
                            <a:srgbClr val="000000"/>
                          </a:solidFill>
                          <a:uFillTx/>
                          <a:latin typeface="Calibri"/>
                          <a:ea typeface="+mj-ea"/>
                          <a:cs typeface="+mj-cs"/>
                          <a:sym typeface="Calibri"/>
                        </a:rPr>
                        <a:t>Turkey &amp; Herbed Cream Cheese</a:t>
                      </a:r>
                      <a:endParaRPr sz="1000" b="1" i="0" u="none" strike="noStrike" cap="none" spc="0" baseline="0" dirty="0">
                        <a:solidFill>
                          <a:srgbClr val="000000"/>
                        </a:solidFill>
                        <a:uFillTx/>
                        <a:latin typeface="Calibri"/>
                        <a:ea typeface="+mj-ea"/>
                        <a:cs typeface="+mj-cs"/>
                        <a:sym typeface="Calibri"/>
                      </a:endParaRPr>
                    </a:p>
                  </a:txBody>
                  <a:tcPr marL="73025" marR="73025" marT="73025" marB="73025" horzOverflow="overflow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1" i="0" u="none" strike="noStrike" cap="none" spc="0" baseline="0" dirty="0">
                          <a:solidFill>
                            <a:srgbClr val="000000"/>
                          </a:solidFill>
                          <a:uFillTx/>
                          <a:latin typeface="Calibri"/>
                          <a:ea typeface="+mj-ea"/>
                          <a:cs typeface="+mj-cs"/>
                          <a:sym typeface="Calibri"/>
                        </a:rPr>
                        <a:t>Steak Salad</a:t>
                      </a:r>
                      <a:endParaRPr sz="1000" b="1" i="0" u="none" strike="noStrike" cap="none" spc="0" baseline="0" dirty="0">
                        <a:solidFill>
                          <a:srgbClr val="000000"/>
                        </a:solidFill>
                        <a:uFillTx/>
                        <a:latin typeface="Calibri"/>
                        <a:ea typeface="+mj-ea"/>
                        <a:cs typeface="+mj-cs"/>
                        <a:sym typeface="Calibri"/>
                      </a:endParaRPr>
                    </a:p>
                  </a:txBody>
                  <a:tcPr marL="73025" marR="73025" marT="73025" marB="73025" horzOverflow="overflow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1" i="0" u="none" strike="noStrike" cap="none" spc="0" baseline="0" dirty="0">
                          <a:solidFill>
                            <a:srgbClr val="000000"/>
                          </a:solidFill>
                          <a:uFillTx/>
                          <a:latin typeface="+mj-lt"/>
                          <a:ea typeface="+mj-ea"/>
                          <a:cs typeface="+mj-cs"/>
                          <a:sym typeface="Calibri"/>
                        </a:rPr>
                        <a:t>Chicken, Avocado &amp; Quinoa Power bowl</a:t>
                      </a:r>
                    </a:p>
                    <a:p>
                      <a:pPr algn="ctr"/>
                      <a:endParaRPr sz="1000" b="1" i="0" u="none" strike="noStrike" cap="none" spc="0" baseline="0" dirty="0">
                        <a:solidFill>
                          <a:srgbClr val="000000"/>
                        </a:solidFill>
                        <a:uFillTx/>
                        <a:latin typeface="Calibri"/>
                        <a:ea typeface="+mj-ea"/>
                        <a:cs typeface="+mj-cs"/>
                        <a:sym typeface="Calibri"/>
                      </a:endParaRPr>
                    </a:p>
                  </a:txBody>
                  <a:tcPr marL="73025" marR="73025" marT="73025" marB="73025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/>
                      </a:pPr>
                      <a:r>
                        <a:rPr lang="en-US" sz="1000" b="1" i="0" u="none" strike="noStrike" cap="none" spc="0" baseline="0" dirty="0">
                          <a:solidFill>
                            <a:srgbClr val="000000"/>
                          </a:solidFill>
                          <a:uFillTx/>
                          <a:latin typeface="+mj-lt"/>
                          <a:ea typeface="+mj-ea"/>
                          <a:cs typeface="+mj-cs"/>
                          <a:sym typeface="Calibri"/>
                        </a:rPr>
                        <a:t>Greek Salad</a:t>
                      </a:r>
                    </a:p>
                    <a:p>
                      <a:pPr algn="ctr">
                        <a:defRPr sz="1800"/>
                      </a:pPr>
                      <a:endParaRPr sz="1000" b="1" i="0" u="none" strike="noStrike" cap="none" spc="0" baseline="0" dirty="0">
                        <a:solidFill>
                          <a:srgbClr val="000000"/>
                        </a:solidFill>
                        <a:uFillTx/>
                        <a:latin typeface="Calibri"/>
                        <a:ea typeface="+mj-ea"/>
                        <a:cs typeface="+mj-cs"/>
                        <a:sym typeface="Calibri"/>
                      </a:endParaRPr>
                    </a:p>
                  </a:txBody>
                  <a:tcPr marL="73025" marR="73025" marT="73025" marB="73025" horzOverflow="overflow"/>
                </a:tc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endParaRPr sz="1000" b="1" i="0" u="none" strike="noStrike" cap="none" spc="0" baseline="0" dirty="0">
                        <a:solidFill>
                          <a:srgbClr val="000000"/>
                        </a:solidFill>
                        <a:uFillTx/>
                        <a:latin typeface="Calibri"/>
                        <a:ea typeface="+mj-ea"/>
                        <a:cs typeface="+mj-cs"/>
                        <a:sym typeface="Calibri"/>
                      </a:endParaRPr>
                    </a:p>
                  </a:txBody>
                  <a:tcPr marL="73025" marR="73025" marT="73025" marB="73025" horzOverflow="overflow"/>
                </a:tc>
                <a:tc>
                  <a:txBody>
                    <a:bodyPr/>
                    <a:lstStyle/>
                    <a:p>
                      <a:pPr algn="ctr"/>
                      <a:endParaRPr sz="1000" b="1" i="0" u="none" strike="noStrike" cap="none" spc="0" baseline="0" dirty="0">
                        <a:solidFill>
                          <a:srgbClr val="000000"/>
                        </a:solidFill>
                        <a:uFillTx/>
                        <a:latin typeface="Calibri"/>
                        <a:ea typeface="+mj-ea"/>
                        <a:cs typeface="+mj-cs"/>
                        <a:sym typeface="Calibri"/>
                      </a:endParaRPr>
                    </a:p>
                  </a:txBody>
                  <a:tcPr marL="73025" marR="73025" marT="73025" marB="73025" horzOverflow="overflow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1402">
                <a:tc>
                  <a:txBody>
                    <a:bodyPr/>
                    <a:lstStyle/>
                    <a:p>
                      <a:pPr algn="ctr">
                        <a:defRPr sz="600" b="1">
                          <a:latin typeface="Century Gothic"/>
                          <a:ea typeface="Century Gothic"/>
                          <a:cs typeface="Century Gothic"/>
                          <a:sym typeface="Century Gothic"/>
                        </a:defRPr>
                      </a:pPr>
                      <a:r>
                        <a:rPr lang="en-US" sz="1000" b="1" dirty="0">
                          <a:latin typeface="Calibri"/>
                        </a:rPr>
                        <a:t>Breakfast at Night</a:t>
                      </a:r>
                      <a:endParaRPr sz="1000" b="1" dirty="0">
                        <a:latin typeface="Calibri"/>
                      </a:endParaRPr>
                    </a:p>
                  </a:txBody>
                  <a:tcPr marL="73025" marR="73025" marT="73025" marB="73025" horzOverflow="overflow"/>
                </a:tc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endParaRPr sz="1000" b="1" i="0" u="none" strike="noStrike" cap="none" spc="0" baseline="0" dirty="0">
                        <a:solidFill>
                          <a:srgbClr val="000000"/>
                        </a:solidFill>
                        <a:uFillTx/>
                        <a:latin typeface="Calibri"/>
                        <a:ea typeface="+mj-ea"/>
                        <a:cs typeface="+mj-cs"/>
                        <a:sym typeface="Calibri"/>
                      </a:endParaRPr>
                    </a:p>
                  </a:txBody>
                  <a:tcPr marL="73025" marR="73025" marT="73025" marB="73025" horzOverflow="overflow"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000" b="1" i="0" u="none" strike="noStrike" cap="none" spc="0" baseline="0" dirty="0">
                          <a:solidFill>
                            <a:srgbClr val="000000"/>
                          </a:solidFill>
                          <a:uFillTx/>
                          <a:latin typeface="Calibri"/>
                          <a:ea typeface="+mj-ea"/>
                          <a:cs typeface="+mj-cs"/>
                          <a:sym typeface="Calibri"/>
                        </a:rPr>
                        <a:t>Waffles</a:t>
                      </a:r>
                      <a:endParaRPr sz="1000" b="1" i="0" u="none" strike="noStrike" cap="none" spc="0" baseline="0" dirty="0">
                        <a:solidFill>
                          <a:srgbClr val="000000"/>
                        </a:solidFill>
                        <a:uFillTx/>
                        <a:latin typeface="Calibri"/>
                        <a:ea typeface="+mj-ea"/>
                        <a:cs typeface="+mj-cs"/>
                        <a:sym typeface="Calibri"/>
                      </a:endParaRPr>
                    </a:p>
                  </a:txBody>
                  <a:tcPr marL="73025" marR="73025" marT="73025" marB="73025" horzOverflow="overflow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1" i="0" u="none" strike="noStrike" cap="none" spc="0" baseline="0" dirty="0">
                          <a:solidFill>
                            <a:srgbClr val="000000"/>
                          </a:solidFill>
                          <a:uFillTx/>
                          <a:latin typeface="Calibri"/>
                          <a:ea typeface="+mj-ea"/>
                          <a:cs typeface="+mj-cs"/>
                          <a:sym typeface="Calibri"/>
                        </a:rPr>
                        <a:t>Pancakes</a:t>
                      </a:r>
                      <a:endParaRPr sz="1000" b="1" i="0" u="none" strike="noStrike" cap="none" spc="0" baseline="0" dirty="0">
                        <a:solidFill>
                          <a:srgbClr val="000000"/>
                        </a:solidFill>
                        <a:uFillTx/>
                        <a:latin typeface="Calibri"/>
                        <a:ea typeface="+mj-ea"/>
                        <a:cs typeface="+mj-cs"/>
                        <a:sym typeface="Calibri"/>
                      </a:endParaRPr>
                    </a:p>
                  </a:txBody>
                  <a:tcPr marL="73025" marR="73025" marT="73025" marB="73025" horzOverflow="overflow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1" i="0" u="none" strike="noStrike" cap="none" spc="0" baseline="0">
                          <a:solidFill>
                            <a:srgbClr val="000000"/>
                          </a:solidFill>
                          <a:uFillTx/>
                          <a:latin typeface="Calibri"/>
                          <a:ea typeface="+mj-ea"/>
                          <a:cs typeface="+mj-cs"/>
                          <a:sym typeface="Calibri"/>
                        </a:rPr>
                        <a:t>Breakfast Frittata</a:t>
                      </a:r>
                      <a:endParaRPr sz="1000" b="1" i="0" u="none" strike="noStrike" cap="none" spc="0" baseline="0" dirty="0">
                        <a:solidFill>
                          <a:srgbClr val="000000"/>
                        </a:solidFill>
                        <a:uFillTx/>
                        <a:latin typeface="Calibri"/>
                        <a:ea typeface="+mj-ea"/>
                        <a:cs typeface="+mj-cs"/>
                        <a:sym typeface="Calibri"/>
                      </a:endParaRPr>
                    </a:p>
                  </a:txBody>
                  <a:tcPr marL="73025" marR="73025" marT="73025" marB="73025" horzOverflow="overflow"/>
                </a:tc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endParaRPr sz="1000" b="1" i="0" u="none" strike="noStrike" cap="none" spc="0" baseline="0" dirty="0">
                        <a:solidFill>
                          <a:srgbClr val="000000"/>
                        </a:solidFill>
                        <a:uFillTx/>
                        <a:latin typeface="Calibri"/>
                        <a:ea typeface="+mj-ea"/>
                        <a:cs typeface="+mj-cs"/>
                        <a:sym typeface="Calibri"/>
                      </a:endParaRPr>
                    </a:p>
                  </a:txBody>
                  <a:tcPr marL="73025" marR="73025" marT="73025" marB="73025" horzOverflow="overflow"/>
                </a:tc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endParaRPr sz="1000" b="1" i="0" u="none" strike="noStrike" cap="none" spc="0" baseline="0" dirty="0">
                        <a:solidFill>
                          <a:srgbClr val="000000"/>
                        </a:solidFill>
                        <a:uFillTx/>
                        <a:latin typeface="Calibri"/>
                        <a:ea typeface="+mj-ea"/>
                        <a:cs typeface="+mj-cs"/>
                        <a:sym typeface="Calibri"/>
                      </a:endParaRPr>
                    </a:p>
                  </a:txBody>
                  <a:tcPr marL="73025" marR="73025" marT="73025" marB="73025" horzOverflow="overflow"/>
                </a:tc>
                <a:tc>
                  <a:txBody>
                    <a:bodyPr/>
                    <a:lstStyle/>
                    <a:p>
                      <a:pPr algn="ctr"/>
                      <a:endParaRPr sz="1000" b="1" i="0" u="none" strike="noStrike" cap="none" spc="0" baseline="0" dirty="0">
                        <a:solidFill>
                          <a:srgbClr val="000000"/>
                        </a:solidFill>
                        <a:uFillTx/>
                        <a:latin typeface="Calibri"/>
                        <a:ea typeface="+mj-ea"/>
                        <a:cs typeface="+mj-cs"/>
                        <a:sym typeface="Calibri"/>
                      </a:endParaRPr>
                    </a:p>
                  </a:txBody>
                  <a:tcPr marL="73025" marR="73025" marT="73025" marB="73025" horzOverflow="overflow"/>
                </a:tc>
                <a:extLst>
                  <a:ext uri="{0D108BD9-81ED-4DB2-BD59-A6C34878D82A}">
                    <a16:rowId xmlns:a16="http://schemas.microsoft.com/office/drawing/2014/main" val="1154390067"/>
                  </a:ext>
                </a:extLst>
              </a:tr>
              <a:tr h="493921">
                <a:tc>
                  <a:txBody>
                    <a:bodyPr/>
                    <a:lstStyle/>
                    <a:p>
                      <a:pPr algn="ctr">
                        <a:defRPr sz="600" b="1">
                          <a:latin typeface="Century Gothic"/>
                          <a:ea typeface="Century Gothic"/>
                          <a:cs typeface="Century Gothic"/>
                          <a:sym typeface="Century Gothic"/>
                        </a:defRPr>
                      </a:pPr>
                      <a:r>
                        <a:rPr lang="en-US" sz="1000" b="1" dirty="0">
                          <a:latin typeface="Calibri"/>
                        </a:rPr>
                        <a:t>Sweet Treat</a:t>
                      </a:r>
                    </a:p>
                    <a:p>
                      <a:pPr algn="ctr">
                        <a:defRPr sz="600" b="1">
                          <a:latin typeface="Century Gothic"/>
                          <a:ea typeface="Century Gothic"/>
                          <a:cs typeface="Century Gothic"/>
                          <a:sym typeface="Century Gothic"/>
                        </a:defRPr>
                      </a:pPr>
                      <a:r>
                        <a:rPr lang="en-US" sz="1000" b="1" dirty="0">
                          <a:latin typeface="Calibri"/>
                        </a:rPr>
                        <a:t>2pm-4pm</a:t>
                      </a:r>
                      <a:endParaRPr sz="1000" b="1" dirty="0">
                        <a:latin typeface="Calibri"/>
                      </a:endParaRPr>
                    </a:p>
                  </a:txBody>
                  <a:tcPr marL="73025" marR="73025" marT="73025" marB="73025" horzOverflow="overflow"/>
                </a:tc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endParaRPr sz="1000" b="1" i="0" u="none" strike="noStrike" cap="none" spc="0" baseline="0" dirty="0">
                        <a:solidFill>
                          <a:srgbClr val="000000"/>
                        </a:solidFill>
                        <a:uFillTx/>
                        <a:latin typeface="Calibri"/>
                        <a:ea typeface="+mj-ea"/>
                        <a:cs typeface="+mj-cs"/>
                        <a:sym typeface="Calibri"/>
                      </a:endParaRPr>
                    </a:p>
                  </a:txBody>
                  <a:tcPr marL="73025" marR="73025" marT="73025" marB="73025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sz="1000" b="1" i="0" u="none" strike="noStrike" cap="none" spc="0" baseline="0" dirty="0">
                        <a:solidFill>
                          <a:srgbClr val="000000"/>
                        </a:solidFill>
                        <a:uFillTx/>
                        <a:latin typeface="Calibri"/>
                        <a:ea typeface="+mj-ea"/>
                        <a:cs typeface="+mj-cs"/>
                        <a:sym typeface="Calibri"/>
                      </a:endParaRPr>
                    </a:p>
                  </a:txBody>
                  <a:tcPr marL="73025" marR="73025" marT="73025" marB="73025" horzOverflow="overflow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1" i="0" u="none" strike="noStrike" cap="none" spc="0" baseline="0" dirty="0">
                          <a:solidFill>
                            <a:srgbClr val="000000"/>
                          </a:solidFill>
                          <a:uFillTx/>
                          <a:latin typeface="Calibri"/>
                          <a:ea typeface="+mj-ea"/>
                          <a:cs typeface="+mj-cs"/>
                          <a:sym typeface="Calibri"/>
                        </a:rPr>
                        <a:t>Ice Cream Nachos</a:t>
                      </a:r>
                      <a:endParaRPr sz="1000" b="1" i="0" u="none" strike="noStrike" cap="none" spc="0" baseline="0" dirty="0">
                        <a:solidFill>
                          <a:srgbClr val="000000"/>
                        </a:solidFill>
                        <a:uFillTx/>
                        <a:latin typeface="Calibri"/>
                        <a:ea typeface="+mj-ea"/>
                        <a:cs typeface="+mj-cs"/>
                        <a:sym typeface="Calibri"/>
                      </a:endParaRPr>
                    </a:p>
                  </a:txBody>
                  <a:tcPr marL="73025" marR="73025" marT="73025" marB="73025" horzOverflow="overflow"/>
                </a:tc>
                <a:tc>
                  <a:txBody>
                    <a:bodyPr/>
                    <a:lstStyle/>
                    <a:p>
                      <a:pPr algn="ctr"/>
                      <a:endParaRPr sz="1000" b="1" i="0" u="none" strike="noStrike" cap="none" spc="0" baseline="0" dirty="0">
                        <a:solidFill>
                          <a:srgbClr val="000000"/>
                        </a:solidFill>
                        <a:uFillTx/>
                        <a:latin typeface="Calibri"/>
                        <a:ea typeface="+mj-ea"/>
                        <a:cs typeface="+mj-cs"/>
                        <a:sym typeface="Calibri"/>
                      </a:endParaRPr>
                    </a:p>
                  </a:txBody>
                  <a:tcPr marL="73025" marR="73025" marT="73025" marB="73025" horzOverflow="overflow"/>
                </a:tc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lang="en-US" sz="1000" b="1" i="0" u="none" strike="noStrike" cap="none" spc="0" baseline="0" dirty="0">
                          <a:solidFill>
                            <a:srgbClr val="000000"/>
                          </a:solidFill>
                          <a:uFillTx/>
                          <a:latin typeface="Calibri"/>
                          <a:ea typeface="+mj-ea"/>
                          <a:cs typeface="+mj-cs"/>
                          <a:sym typeface="Calibri"/>
                        </a:rPr>
                        <a:t>Milkshake Bar</a:t>
                      </a:r>
                      <a:endParaRPr sz="1000" b="1" i="0" u="none" strike="noStrike" cap="none" spc="0" baseline="0" dirty="0">
                        <a:solidFill>
                          <a:srgbClr val="000000"/>
                        </a:solidFill>
                        <a:uFillTx/>
                        <a:latin typeface="Calibri"/>
                        <a:ea typeface="+mj-ea"/>
                        <a:cs typeface="+mj-cs"/>
                        <a:sym typeface="Calibri"/>
                      </a:endParaRPr>
                    </a:p>
                  </a:txBody>
                  <a:tcPr marL="73025" marR="73025" marT="73025" marB="73025" horzOverflow="overflow"/>
                </a:tc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endParaRPr sz="1000" b="1" i="0" u="none" strike="noStrike" cap="none" spc="0" baseline="0" dirty="0">
                        <a:solidFill>
                          <a:srgbClr val="000000"/>
                        </a:solidFill>
                        <a:uFillTx/>
                        <a:latin typeface="Calibri"/>
                        <a:ea typeface="+mj-ea"/>
                        <a:cs typeface="+mj-cs"/>
                        <a:sym typeface="Calibri"/>
                      </a:endParaRPr>
                    </a:p>
                  </a:txBody>
                  <a:tcPr marL="73025" marR="73025" marT="73025" marB="73025" horzOverflow="overflow"/>
                </a:tc>
                <a:tc>
                  <a:txBody>
                    <a:bodyPr/>
                    <a:lstStyle/>
                    <a:p>
                      <a:pPr algn="ctr"/>
                      <a:endParaRPr sz="1000" b="1" i="0" u="none" strike="noStrike" cap="none" spc="0" baseline="0" dirty="0">
                        <a:solidFill>
                          <a:srgbClr val="000000"/>
                        </a:solidFill>
                        <a:uFillTx/>
                        <a:latin typeface="Calibri"/>
                        <a:ea typeface="+mj-ea"/>
                        <a:cs typeface="+mj-cs"/>
                        <a:sym typeface="Calibri"/>
                      </a:endParaRPr>
                    </a:p>
                  </a:txBody>
                  <a:tcPr marL="73025" marR="73025" marT="73025" marB="73025" horzOverflow="overflow"/>
                </a:tc>
                <a:extLst>
                  <a:ext uri="{0D108BD9-81ED-4DB2-BD59-A6C34878D82A}">
                    <a16:rowId xmlns:a16="http://schemas.microsoft.com/office/drawing/2014/main" val="1327258251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med"/>
</p:sld>
</file>

<file path=ppt/theme/theme1.xml><?xml version="1.0" encoding="utf-8"?>
<a:theme xmlns:a="http://schemas.openxmlformats.org/drawingml/2006/main" name="Office Theme">
  <a:themeElements>
    <a:clrScheme name="Office Them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000FF"/>
      </a:hlink>
      <a:folHlink>
        <a:srgbClr val="FF00FF"/>
      </a:folHlink>
    </a:clrScheme>
    <a:fontScheme name="Office Theme">
      <a:majorFont>
        <a:latin typeface="Calibri"/>
        <a:ea typeface="Calibri"/>
        <a:cs typeface="Calibri"/>
      </a:majorFont>
      <a:minorFont>
        <a:latin typeface="Helvetica"/>
        <a:ea typeface="Helvetica"/>
        <a:cs typeface="Helvetic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 Them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000FF"/>
      </a:hlink>
      <a:folHlink>
        <a:srgbClr val="FF00FF"/>
      </a:folHlink>
    </a:clrScheme>
    <a:fontScheme name="Office Theme">
      <a:majorFont>
        <a:latin typeface="Calibri"/>
        <a:ea typeface="Calibri"/>
        <a:cs typeface="Calibri"/>
      </a:majorFont>
      <a:minorFont>
        <a:latin typeface="Helvetica"/>
        <a:ea typeface="Helvetica"/>
        <a:cs typeface="Helvetic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44ec8032-a193-4618-bfad-53fb7cd315b0" xsi:nil="true"/>
    <lcf76f155ced4ddcb4097134ff3c332f xmlns="eaff5002-f758-4ba3-8081-54f7022f9862">
      <Terms xmlns="http://schemas.microsoft.com/office/infopath/2007/PartnerControls"/>
    </lcf76f155ced4ddcb4097134ff3c332f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A0EE0A268A567488027DA0675638342" ma:contentTypeVersion="13" ma:contentTypeDescription="Create a new document." ma:contentTypeScope="" ma:versionID="14977e40f27dde9b0b6eacef08240458">
  <xsd:schema xmlns:xsd="http://www.w3.org/2001/XMLSchema" xmlns:xs="http://www.w3.org/2001/XMLSchema" xmlns:p="http://schemas.microsoft.com/office/2006/metadata/properties" xmlns:ns2="eaff5002-f758-4ba3-8081-54f7022f9862" xmlns:ns3="44ec8032-a193-4618-bfad-53fb7cd315b0" targetNamespace="http://schemas.microsoft.com/office/2006/metadata/properties" ma:root="true" ma:fieldsID="e9d06c4bbaa6a83cbb27f61fc4a45914" ns2:_="" ns3:_="">
    <xsd:import namespace="eaff5002-f758-4ba3-8081-54f7022f9862"/>
    <xsd:import namespace="44ec8032-a193-4618-bfad-53fb7cd315b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3:SharedWithUsers" minOccurs="0"/>
                <xsd:element ref="ns3:SharedWithDetails" minOccurs="0"/>
                <xsd:element ref="ns2:MediaServiceSearchPropertie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aff5002-f758-4ba3-8081-54f7022f986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3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15" nillable="true" ma:taxonomy="true" ma:internalName="lcf76f155ced4ddcb4097134ff3c332f" ma:taxonomyFieldName="MediaServiceImageTags" ma:displayName="Image Tags" ma:readOnly="false" ma:fieldId="{5cf76f15-5ced-4ddc-b409-7134ff3c332f}" ma:taxonomyMulti="true" ma:sspId="77fb25c9-8bdf-472e-b0ae-b01ba2f280b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7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9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0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4ec8032-a193-4618-bfad-53fb7cd315b0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6" nillable="true" ma:displayName="Taxonomy Catch All Column" ma:hidden="true" ma:list="{db5cf1ec-0001-42a0-ba85-4994d3fe68d3}" ma:internalName="TaxCatchAll" ma:showField="CatchAllData" ma:web="44ec8032-a193-4618-bfad-53fb7cd315b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7D6D68F2-A3E0-4FAC-B793-3E789DBA57BD}">
  <ds:schemaRefs>
    <ds:schemaRef ds:uri="http://purl.org/dc/dcmitype/"/>
    <ds:schemaRef ds:uri="http://www.w3.org/XML/1998/namespace"/>
    <ds:schemaRef ds:uri="http://purl.org/dc/terms/"/>
    <ds:schemaRef ds:uri="http://schemas.microsoft.com/office/infopath/2007/PartnerControls"/>
    <ds:schemaRef ds:uri="http://schemas.microsoft.com/office/2006/documentManagement/types"/>
    <ds:schemaRef ds:uri="http://schemas.microsoft.com/office/2006/metadata/properties"/>
    <ds:schemaRef ds:uri="44ec8032-a193-4618-bfad-53fb7cd315b0"/>
    <ds:schemaRef ds:uri="eaff5002-f758-4ba3-8081-54f7022f9862"/>
    <ds:schemaRef ds:uri="http://schemas.openxmlformats.org/package/2006/metadata/core-properties"/>
    <ds:schemaRef ds:uri="http://purl.org/dc/elements/1.1/"/>
  </ds:schemaRefs>
</ds:datastoreItem>
</file>

<file path=customXml/itemProps2.xml><?xml version="1.0" encoding="utf-8"?>
<ds:datastoreItem xmlns:ds="http://schemas.openxmlformats.org/officeDocument/2006/customXml" ds:itemID="{0A11A740-2E0B-43FB-AE72-E7F125086D9F}">
  <ds:schemaRefs>
    <ds:schemaRef ds:uri="44ec8032-a193-4618-bfad-53fb7cd315b0"/>
    <ds:schemaRef ds:uri="eaff5002-f758-4ba3-8081-54f7022f9862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407EC450-D7CF-4CEB-9AD8-B62185F0442D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5189</TotalTime>
  <Words>255</Words>
  <Application>Microsoft Office PowerPoint</Application>
  <PresentationFormat>Widescreen</PresentationFormat>
  <Paragraphs>120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Miller, Marlyce G.</dc:creator>
  <cp:lastModifiedBy>Miller, Marlyce G.</cp:lastModifiedBy>
  <cp:revision>13</cp:revision>
  <cp:lastPrinted>2026-06-03T12:26:26Z</cp:lastPrinted>
  <dcterms:modified xsi:type="dcterms:W3CDTF">2026-06-15T17:25:45Z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0x0101008A0EE0A268A567488027DA0675638342</vt:lpwstr>
  </property>
  <property fmtid="{D5CDD505-2E9C-101B-9397-08002B2CF9AE}" pid="3" name="ComplianceAssetId">
    <vt:lpwstr/>
  </property>
  <property fmtid="{D5CDD505-2E9C-101B-9397-08002B2CF9AE}" pid="4" name="_ExtendedDescription">
    <vt:lpwstr/>
  </property>
  <property fmtid="{D5CDD505-2E9C-101B-9397-08002B2CF9AE}" pid="5" name="TriggerFlowInfo">
    <vt:lpwstr/>
  </property>
  <property fmtid="{D5CDD505-2E9C-101B-9397-08002B2CF9AE}" pid="6" name="MediaServiceImageTags">
    <vt:lpwstr/>
  </property>
  <property fmtid="{D5CDD505-2E9C-101B-9397-08002B2CF9AE}" pid="7" name="Order">
    <vt:r8>136100</vt:r8>
  </property>
  <property fmtid="{D5CDD505-2E9C-101B-9397-08002B2CF9AE}" pid="8" name="_SourceUrl">
    <vt:lpwstr/>
  </property>
  <property fmtid="{D5CDD505-2E9C-101B-9397-08002B2CF9AE}" pid="9" name="_SharedFileIndex">
    <vt:lpwstr/>
  </property>
</Properties>
</file>