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146" cy="466337"/>
          </a:xfrm>
          <a:prstGeom prst="rect">
            <a:avLst/>
          </a:prstGeom>
        </p:spPr>
        <p:txBody>
          <a:bodyPr vert="horz" lIns="92062" tIns="46031" rIns="92062" bIns="4603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654" y="0"/>
            <a:ext cx="3037146" cy="466337"/>
          </a:xfrm>
          <a:prstGeom prst="rect">
            <a:avLst/>
          </a:prstGeom>
        </p:spPr>
        <p:txBody>
          <a:bodyPr vert="horz" lIns="92062" tIns="46031" rIns="92062" bIns="46031" rtlCol="0"/>
          <a:lstStyle>
            <a:lvl1pPr algn="r">
              <a:defRPr sz="1200"/>
            </a:lvl1pPr>
          </a:lstStyle>
          <a:p>
            <a:fld id="{A6D6461C-7041-4BCA-8B28-C23832EDE6E1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62" tIns="46031" rIns="92062" bIns="460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880" y="4473324"/>
            <a:ext cx="5608640" cy="3660427"/>
          </a:xfrm>
          <a:prstGeom prst="rect">
            <a:avLst/>
          </a:prstGeom>
        </p:spPr>
        <p:txBody>
          <a:bodyPr vert="horz" lIns="92062" tIns="46031" rIns="92062" bIns="460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30063"/>
            <a:ext cx="3037146" cy="466337"/>
          </a:xfrm>
          <a:prstGeom prst="rect">
            <a:avLst/>
          </a:prstGeom>
        </p:spPr>
        <p:txBody>
          <a:bodyPr vert="horz" lIns="92062" tIns="46031" rIns="92062" bIns="4603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654" y="8830063"/>
            <a:ext cx="3037146" cy="466337"/>
          </a:xfrm>
          <a:prstGeom prst="rect">
            <a:avLst/>
          </a:prstGeom>
        </p:spPr>
        <p:txBody>
          <a:bodyPr vert="horz" lIns="92062" tIns="46031" rIns="92062" bIns="46031" rtlCol="0" anchor="b"/>
          <a:lstStyle>
            <a:lvl1pPr algn="r">
              <a:defRPr sz="1200"/>
            </a:lvl1pPr>
          </a:lstStyle>
          <a:p>
            <a:fld id="{34A7E485-A019-413C-BD6E-EDE4D3613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24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F5894-C014-9D11-FE4E-2ED7075A77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2415B3-6CA8-9E2E-54E3-BCD00DFA6E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23CD4-12FF-4F37-EB82-C44F32CE0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994B-82CF-4210-8094-ACB1FD3BEE85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FD5FE2-EA0E-44A4-2AD1-8AC69B37F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CC6987-2B5B-011D-E284-629BCA0E5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7009F-AEA7-4547-A0DF-64E219535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184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42F80-D31D-23D6-E395-1C1C3DAF1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41CA40-9F89-5C3C-4249-75FA07C6F9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159FBC-E3C9-B7DC-A3DC-A28DE1C66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994B-82CF-4210-8094-ACB1FD3BEE85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3B1E5C-DDFD-5213-B866-59764EAD0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D3D2B-B684-29AF-8581-053B90632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7009F-AEA7-4547-A0DF-64E219535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843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5B1013-6C1C-B326-E16D-59298ADA24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1CFD8D-4C4D-12BE-9DBC-9F037DA78F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77130D-F2BE-2320-9CE9-BD3F84291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994B-82CF-4210-8094-ACB1FD3BEE85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DE655A-20F2-A933-8D40-8C3A4EF76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24E0D7-D9C7-CBB1-8775-2D8DCA38C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7009F-AEA7-4547-A0DF-64E219535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391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FCA41-BF0E-A2BD-1E43-6CE800643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367088-9B82-4DC4-65BE-5F9F9AD4E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211769-79B0-0515-9C8E-F1F99E12D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994B-82CF-4210-8094-ACB1FD3BEE85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29354-9D99-3A8D-8FE0-A13C16AC7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6F280-0BBB-A400-86CE-82D17CEF7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7009F-AEA7-4547-A0DF-64E219535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014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0307F-A67A-A91D-3810-DE3063F88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6DFEF8-37D3-3195-A233-D9E1028377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DBEB75-269E-1FFE-A330-6BDD8DD59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994B-82CF-4210-8094-ACB1FD3BEE85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394F3-8B31-08C1-91C1-E71293B91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BD287D-6A17-C881-F8B3-5D4FF90F0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7009F-AEA7-4547-A0DF-64E219535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71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C4AE1-CC25-9C72-8C6C-836BAD116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A2E71-9B66-FEAD-D0D5-7502BF117C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7292D3-19D8-D571-8C65-C9D90A98EB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22449B-AB29-A705-D4E0-DEA41E220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994B-82CF-4210-8094-ACB1FD3BEE85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05555C-DCD8-67F3-A9D2-B5051AC76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1BE7A1-5F46-6582-1782-5B6F88057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7009F-AEA7-4547-A0DF-64E219535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15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E7D9E-8578-98DA-C9A8-F5DE1AEA2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9C4FD7-BE05-7AB6-5C28-9C2AAD66E3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5C7F36-DE08-DCCE-090C-F11F20D04C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D507B6-7ECA-73FE-3749-F85533F38C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D58E87-0F97-298D-6CD6-58AF5EAC87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1A03C9-9515-CEA9-EDE7-106E61B6A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994B-82CF-4210-8094-ACB1FD3BEE85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2847F8-FCB9-A9AB-333A-2A6A2BDA8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21CBE0-0FFB-0648-7FB0-A86F8BD60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7009F-AEA7-4547-A0DF-64E219535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610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58010-ACE0-F244-0673-A00708723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D9D061-1945-EF85-7AF3-3F36D4101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994B-82CF-4210-8094-ACB1FD3BEE85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197182-ED87-0901-358E-DBC1C52C0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C6390F-7179-FC1E-CE68-F9943858B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7009F-AEA7-4547-A0DF-64E219535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710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D0BEE5-5F44-76A8-3F5D-5A2C53EA4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994B-82CF-4210-8094-ACB1FD3BEE85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22A3D4-6539-9BB3-BB42-D1105FDDA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D37A74-9DC0-C19C-2B50-9769803DF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7009F-AEA7-4547-A0DF-64E219535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67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4CAB1-85CC-C40F-DB5B-AA52C311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22B7E-FF39-CA0D-BC5A-43945E48C5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D7BA0D-7CD9-F564-E909-8EEC6D45B1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CF3096-1BAA-3340-2FA9-1E4FB77E2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994B-82CF-4210-8094-ACB1FD3BEE85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1DCEEF-F4D7-1AC7-5651-09A05E17D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C4DD2A-8BE9-FE29-7739-D3CF5ED14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7009F-AEA7-4547-A0DF-64E219535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481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77944-5C68-B61C-7ECB-AE97CE20C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4E0C18-908E-2A37-0F7D-0F8B0B3049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451BC6-0CAA-A17C-5E58-5789CC2EB7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134F65-E475-7B69-A827-AA10E75FB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994B-82CF-4210-8094-ACB1FD3BEE85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5AE1B2-18C4-12A9-86D3-E86C1BB9E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4DE821-D313-1AA0-5318-C974F6E09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7009F-AEA7-4547-A0DF-64E219535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182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96C1BD-7C91-E8A0-43A4-3DD02EC70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B8F566-DAE1-282B-9F02-BC2FD8FFE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69B78F-6028-CD90-6863-84A339450D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C994B-82CF-4210-8094-ACB1FD3BEE85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A117B-89E9-C88E-7363-8DEAB7DC3A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5E5F8-5B5E-DC79-DA3D-A70A090EB2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7009F-AEA7-4547-A0DF-64E219535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621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B680D82-109B-D3D8-B4C8-901396ED89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036061"/>
              </p:ext>
            </p:extLst>
          </p:nvPr>
        </p:nvGraphicFramePr>
        <p:xfrm>
          <a:off x="0" y="0"/>
          <a:ext cx="12191997" cy="6934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898">
                  <a:extLst>
                    <a:ext uri="{9D8B030D-6E8A-4147-A177-3AD203B41FA5}">
                      <a16:colId xmlns:a16="http://schemas.microsoft.com/office/drawing/2014/main" val="2170731804"/>
                    </a:ext>
                  </a:extLst>
                </a:gridCol>
                <a:gridCol w="1497777">
                  <a:extLst>
                    <a:ext uri="{9D8B030D-6E8A-4147-A177-3AD203B41FA5}">
                      <a16:colId xmlns:a16="http://schemas.microsoft.com/office/drawing/2014/main" val="1134265985"/>
                    </a:ext>
                  </a:extLst>
                </a:gridCol>
                <a:gridCol w="1504887">
                  <a:extLst>
                    <a:ext uri="{9D8B030D-6E8A-4147-A177-3AD203B41FA5}">
                      <a16:colId xmlns:a16="http://schemas.microsoft.com/office/drawing/2014/main" val="653939600"/>
                    </a:ext>
                  </a:extLst>
                </a:gridCol>
                <a:gridCol w="1504887">
                  <a:extLst>
                    <a:ext uri="{9D8B030D-6E8A-4147-A177-3AD203B41FA5}">
                      <a16:colId xmlns:a16="http://schemas.microsoft.com/office/drawing/2014/main" val="2706990990"/>
                    </a:ext>
                  </a:extLst>
                </a:gridCol>
                <a:gridCol w="1504887">
                  <a:extLst>
                    <a:ext uri="{9D8B030D-6E8A-4147-A177-3AD203B41FA5}">
                      <a16:colId xmlns:a16="http://schemas.microsoft.com/office/drawing/2014/main" val="636348144"/>
                    </a:ext>
                  </a:extLst>
                </a:gridCol>
                <a:gridCol w="1504887">
                  <a:extLst>
                    <a:ext uri="{9D8B030D-6E8A-4147-A177-3AD203B41FA5}">
                      <a16:colId xmlns:a16="http://schemas.microsoft.com/office/drawing/2014/main" val="761089477"/>
                    </a:ext>
                  </a:extLst>
                </a:gridCol>
                <a:gridCol w="1497279">
                  <a:extLst>
                    <a:ext uri="{9D8B030D-6E8A-4147-A177-3AD203B41FA5}">
                      <a16:colId xmlns:a16="http://schemas.microsoft.com/office/drawing/2014/main" val="2256138721"/>
                    </a:ext>
                  </a:extLst>
                </a:gridCol>
                <a:gridCol w="1512495">
                  <a:extLst>
                    <a:ext uri="{9D8B030D-6E8A-4147-A177-3AD203B41FA5}">
                      <a16:colId xmlns:a16="http://schemas.microsoft.com/office/drawing/2014/main" val="794274722"/>
                    </a:ext>
                  </a:extLst>
                </a:gridCol>
              </a:tblGrid>
              <a:tr h="95759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January 5</a:t>
                      </a:r>
                      <a:r>
                        <a:rPr lang="en-US" sz="18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January 11</a:t>
                      </a:r>
                      <a:r>
                        <a:rPr lang="en-US" sz="18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Monday</a:t>
                      </a:r>
                      <a:endParaRPr lang="en-US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Tuesday</a:t>
                      </a:r>
                      <a:endParaRPr lang="en-US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Wednesday</a:t>
                      </a:r>
                      <a:endParaRPr lang="en-US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Thursday</a:t>
                      </a:r>
                      <a:endParaRPr lang="en-US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Friday</a:t>
                      </a:r>
                      <a:endParaRPr lang="en-US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Saturday</a:t>
                      </a:r>
                      <a:endParaRPr lang="en-US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Sunday</a:t>
                      </a:r>
                      <a:endParaRPr lang="en-US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515825369"/>
                  </a:ext>
                </a:extLst>
              </a:tr>
              <a:tr h="7734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Century Gothic"/>
                          <a:cs typeface="Times New Roman"/>
                        </a:rPr>
                        <a:t>Breakfast</a:t>
                      </a:r>
                      <a:endParaRPr lang="en-US" sz="1200" b="1" dirty="0">
                        <a:effectLst/>
                        <a:latin typeface="Century Gothic"/>
                        <a:cs typeface="Times New Roman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Biscuits &amp; Gravy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Egg Tot Casserole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Smoothies</a:t>
                      </a: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!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Waffles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Breakfast at the Deli</a:t>
                      </a: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French Toast Sticks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BYO Omelet Bar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Assorted Scones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Breakfast at the Deli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Continental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Continental</a:t>
                      </a: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73025" marR="73025" marT="73025" marB="73025"/>
                </a:tc>
                <a:extLst>
                  <a:ext uri="{0D108BD9-81ED-4DB2-BD59-A6C34878D82A}">
                    <a16:rowId xmlns:a16="http://schemas.microsoft.com/office/drawing/2014/main" val="1767303336"/>
                  </a:ext>
                </a:extLst>
              </a:tr>
              <a:tr h="85598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Century Gothic"/>
                          <a:cs typeface="Times New Roman"/>
                        </a:rPr>
                        <a:t>Soups</a:t>
                      </a:r>
                      <a:endParaRPr lang="en-US" sz="1200" b="1" dirty="0">
                        <a:effectLst/>
                        <a:latin typeface="Century Gothic"/>
                        <a:cs typeface="Times New Roman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Cheesy Broccoli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Beef Noodle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Chicken</a:t>
                      </a:r>
                      <a:r>
                        <a:rPr lang="en-US" sz="105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 &amp; Dumplings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Chicken Tortilla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Tomato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Philly Steak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Creamy Potato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Chicken &amp; Sausage Gumbo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Vegetable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Beef Lasagna 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Chef’s Choice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Chef’s Choice</a:t>
                      </a: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73025" marR="73025" marT="73025" marB="73025"/>
                </a:tc>
                <a:extLst>
                  <a:ext uri="{0D108BD9-81ED-4DB2-BD59-A6C34878D82A}">
                    <a16:rowId xmlns:a16="http://schemas.microsoft.com/office/drawing/2014/main" val="3681957903"/>
                  </a:ext>
                </a:extLst>
              </a:tr>
              <a:tr h="87187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Century Gothic"/>
                          <a:cs typeface="Times New Roman"/>
                        </a:rPr>
                        <a:t>Grill</a:t>
                      </a:r>
                      <a:endParaRPr lang="en-US" sz="1200" b="1" dirty="0">
                        <a:effectLst/>
                        <a:latin typeface="Century Gothic"/>
                        <a:cs typeface="Times New Roman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Patty Melt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Tater Tots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Hot Pastrami Rueben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Spicy Cauliflower Bites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Pickle Pickle Chicken Sandwich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Tater Tots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Swiss Mushroom Burger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Spicy Cauliflower Bites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Nashville Hot Chicken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Tater Tots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Corn Dog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Smoked Gouda Bacon Burger</a:t>
                      </a:r>
                    </a:p>
                  </a:txBody>
                  <a:tcPr marL="73025" marR="73025" marT="73025" marB="73025"/>
                </a:tc>
                <a:extLst>
                  <a:ext uri="{0D108BD9-81ED-4DB2-BD59-A6C34878D82A}">
                    <a16:rowId xmlns:a16="http://schemas.microsoft.com/office/drawing/2014/main" val="1990446571"/>
                  </a:ext>
                </a:extLst>
              </a:tr>
              <a:tr h="8347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Century Gothic"/>
                          <a:cs typeface="Times New Roman"/>
                        </a:rPr>
                        <a:t>Pizza</a:t>
                      </a:r>
                      <a:endParaRPr lang="en-US" sz="1200" b="1" dirty="0">
                        <a:effectLst/>
                        <a:latin typeface="Century Gothic"/>
                        <a:cs typeface="Times New Roman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White Spinach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Texas Frito Chili Pie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Spicy 3 Pepper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Meat Lovers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Cheese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Fireball Pie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Smore’s Dessert Pizza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Pepperoni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Macaroni &amp; Cheese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BBQ Pulled Pork 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Pizza by the Slice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Pizza by the Slice </a:t>
                      </a:r>
                    </a:p>
                  </a:txBody>
                  <a:tcPr marL="73025" marR="73025" marT="73025" marB="73025"/>
                </a:tc>
                <a:extLst>
                  <a:ext uri="{0D108BD9-81ED-4DB2-BD59-A6C34878D82A}">
                    <a16:rowId xmlns:a16="http://schemas.microsoft.com/office/drawing/2014/main" val="952904450"/>
                  </a:ext>
                </a:extLst>
              </a:tr>
              <a:tr h="131938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Century Gothic"/>
                          <a:cs typeface="Times New Roman"/>
                        </a:rPr>
                        <a:t>Lunch</a:t>
                      </a:r>
                      <a:endParaRPr lang="en-US" sz="1200" b="1" dirty="0">
                        <a:effectLst/>
                        <a:latin typeface="Century Gothic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Century Gothic"/>
                          <a:cs typeface="Times New Roman"/>
                        </a:rPr>
                        <a:t>&amp;</a:t>
                      </a:r>
                      <a:endParaRPr lang="en-US" sz="1200" b="1" dirty="0">
                        <a:effectLst/>
                        <a:latin typeface="Century Gothic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Century Gothic"/>
                          <a:cs typeface="Times New Roman"/>
                        </a:rPr>
                        <a:t>Dinner</a:t>
                      </a:r>
                      <a:endParaRPr lang="en-US" sz="1200" b="1" dirty="0">
                        <a:effectLst/>
                        <a:latin typeface="Century Gothic"/>
                        <a:cs typeface="Times New Roman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Lemon Rosemary Salmon</a:t>
                      </a:r>
                    </a:p>
                    <a:p>
                      <a:pPr algn="ctr"/>
                      <a:endParaRPr lang="en-US" sz="10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Garlic Rolls</a:t>
                      </a:r>
                    </a:p>
                    <a:p>
                      <a:pPr algn="ctr"/>
                      <a:endParaRPr lang="en-US" sz="10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Crispy Parmesan Brussel Sprouts</a:t>
                      </a:r>
                    </a:p>
                    <a:p>
                      <a:pPr algn="ctr"/>
                      <a:endParaRPr lang="en-US" sz="10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Baked Chicken Quarters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Twice Baked Roasted Potatoes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Sauteed Cabbage</a:t>
                      </a:r>
                      <a:endParaRPr lang="en-US" sz="10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Meatloaf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Mashed Potatoes &amp; Gravy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Roasted Broccoli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Halal Chicken and Rice Stuffed Pepper</a:t>
                      </a:r>
                    </a:p>
                    <a:p>
                      <a:pPr algn="ctr"/>
                      <a:endParaRPr lang="en-US" sz="10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Harissa Corn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Beef Stroganoff with Noodles</a:t>
                      </a:r>
                    </a:p>
                    <a:p>
                      <a:pPr algn="ctr"/>
                      <a:endParaRPr lang="en-US" sz="10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Cream Of Spinach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Smoked Sausage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Mac &amp; Cheese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Chef’s Choice Vegetable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Chicken Bacon Fettucine Alfredo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Garlic Breadstick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Chef’s Choice Vegetable</a:t>
                      </a:r>
                    </a:p>
                  </a:txBody>
                  <a:tcPr marL="73025" marR="73025" marT="73025" marB="73025"/>
                </a:tc>
                <a:extLst>
                  <a:ext uri="{0D108BD9-81ED-4DB2-BD59-A6C34878D82A}">
                    <a16:rowId xmlns:a16="http://schemas.microsoft.com/office/drawing/2014/main" val="908801730"/>
                  </a:ext>
                </a:extLst>
              </a:tr>
              <a:tr h="11874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Century Gothic"/>
                          <a:cs typeface="Times New Roman"/>
                        </a:rPr>
                        <a:t>Grab 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Century Gothic"/>
                          <a:ea typeface="Times New Roman" panose="02020603050405020304" pitchFamily="18" charset="0"/>
                          <a:cs typeface="Times New Roman"/>
                        </a:rPr>
                        <a:t>&amp; Go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600" b="1" dirty="0">
                        <a:solidFill>
                          <a:srgbClr val="000000"/>
                        </a:solidFill>
                        <a:effectLst/>
                        <a:latin typeface="Century Gothic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Smoked Chicken Delicata Squash Salad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Strawberry Spinach &amp; Chicken Salad</a:t>
                      </a: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Greek Chicken Salad Wrap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Southwest Cesar </a:t>
                      </a:r>
                      <a:r>
                        <a:rPr lang="en-US" sz="10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Chicken Salad</a:t>
                      </a: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  <a:t> </a:t>
                      </a:r>
                      <a:br>
                        <a:rPr lang="en-US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/>
                        </a:rPr>
                      </a:br>
                      <a:endParaRPr lang="en-US" sz="1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73025" marR="73025" marT="73025" marB="73025"/>
                </a:tc>
                <a:extLst>
                  <a:ext uri="{0D108BD9-81ED-4DB2-BD59-A6C34878D82A}">
                    <a16:rowId xmlns:a16="http://schemas.microsoft.com/office/drawing/2014/main" val="300312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063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32CD63A2C963479C5023028EE548EB" ma:contentTypeVersion="5" ma:contentTypeDescription="Create a new document." ma:contentTypeScope="" ma:versionID="a35751a3e68144eda7383de395d1d4bf">
  <xsd:schema xmlns:xsd="http://www.w3.org/2001/XMLSchema" xmlns:xs="http://www.w3.org/2001/XMLSchema" xmlns:p="http://schemas.microsoft.com/office/2006/metadata/properties" xmlns:ns3="08b28c93-55e4-4cad-b408-66613e5c19e7" xmlns:ns4="573702ec-90a5-4b27-acb2-f6f86e505613" targetNamespace="http://schemas.microsoft.com/office/2006/metadata/properties" ma:root="true" ma:fieldsID="e20ec0073ad0c726f953042789621cc0" ns3:_="" ns4:_="">
    <xsd:import namespace="08b28c93-55e4-4cad-b408-66613e5c19e7"/>
    <xsd:import namespace="573702ec-90a5-4b27-acb2-f6f86e50561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b28c93-55e4-4cad-b408-66613e5c19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3702ec-90a5-4b27-acb2-f6f86e50561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14B377D-EE9F-4E4E-A113-CEE528CF7BFA}">
  <ds:schemaRefs>
    <ds:schemaRef ds:uri="573702ec-90a5-4b27-acb2-f6f86e505613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08b28c93-55e4-4cad-b408-66613e5c19e7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814CB46-9E04-45BF-B5CA-285D9BB872E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08ED9F-878F-4FB0-88E7-082DE0291C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b28c93-55e4-4cad-b408-66613e5c19e7"/>
    <ds:schemaRef ds:uri="573702ec-90a5-4b27-acb2-f6f86e5056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21919</TotalTime>
  <Words>216</Words>
  <Application>Microsoft Office PowerPoint</Application>
  <PresentationFormat>Widescreen</PresentationFormat>
  <Paragraphs>144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Coolman, Mindy</dc:creator>
  <cp:lastModifiedBy>Coolman, Mindy</cp:lastModifiedBy>
  <cp:revision>190</cp:revision>
  <cp:lastPrinted>2025-06-16T14:38:01Z</cp:lastPrinted>
  <dcterms:created xsi:type="dcterms:W3CDTF">2022-08-08T18:52:11Z</dcterms:created>
  <dcterms:modified xsi:type="dcterms:W3CDTF">2025-12-29T14:46:02Z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0x0101001C32CD63A2C963479C5023028EE548EB</vt:lpwstr>
  </property>
</Properties>
</file>