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6"/>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B900FB-528E-BD44-A6AD-84CC1DAA3038}" type="datetimeFigureOut">
              <a:rPr lang="en-US" smtClean="0"/>
              <a:t>8/21/24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05B96-3E61-3947-824A-916FB24BD84C}" type="slidenum">
              <a:rPr lang="en-US" smtClean="0"/>
              <a:t>‹#›</a:t>
            </a:fld>
            <a:endParaRPr lang="en-US"/>
          </a:p>
        </p:txBody>
      </p:sp>
    </p:spTree>
    <p:extLst>
      <p:ext uri="{BB962C8B-B14F-4D97-AF65-F5344CB8AC3E}">
        <p14:creationId xmlns:p14="http://schemas.microsoft.com/office/powerpoint/2010/main" val="268430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1AA8EA9-CD4F-D145-AB81-67562A22EF93}" type="slidenum">
              <a:rPr lang="en-US" smtClean="0"/>
              <a:t>1</a:t>
            </a:fld>
            <a:endParaRPr lang="en-US"/>
          </a:p>
        </p:txBody>
      </p:sp>
    </p:spTree>
    <p:extLst>
      <p:ext uri="{BB962C8B-B14F-4D97-AF65-F5344CB8AC3E}">
        <p14:creationId xmlns:p14="http://schemas.microsoft.com/office/powerpoint/2010/main" val="219183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A6B7-A065-96F3-845D-B674C69A23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EB8819-51F4-4DFF-E99E-40E05DA56F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217570-6CF8-3912-A691-BBAB5D154882}"/>
              </a:ext>
            </a:extLst>
          </p:cNvPr>
          <p:cNvSpPr>
            <a:spLocks noGrp="1"/>
          </p:cNvSpPr>
          <p:nvPr>
            <p:ph type="dt" sz="half" idx="10"/>
          </p:nvPr>
        </p:nvSpPr>
        <p:spPr/>
        <p:txBody>
          <a:bodyPr/>
          <a:lstStyle/>
          <a:p>
            <a:fld id="{FBA80FD6-7884-3940-B495-61FB5524DEBF}" type="datetimeFigureOut">
              <a:rPr lang="en-US" smtClean="0"/>
              <a:t>8/21/24</a:t>
            </a:fld>
            <a:endParaRPr lang="en-US"/>
          </a:p>
        </p:txBody>
      </p:sp>
      <p:sp>
        <p:nvSpPr>
          <p:cNvPr id="5" name="Footer Placeholder 4">
            <a:extLst>
              <a:ext uri="{FF2B5EF4-FFF2-40B4-BE49-F238E27FC236}">
                <a16:creationId xmlns:a16="http://schemas.microsoft.com/office/drawing/2014/main" id="{B5B34198-D186-84BA-19F4-89F5B96FF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53F56E-4EFE-FFD8-6B38-070324A97C94}"/>
              </a:ext>
            </a:extLst>
          </p:cNvPr>
          <p:cNvSpPr>
            <a:spLocks noGrp="1"/>
          </p:cNvSpPr>
          <p:nvPr>
            <p:ph type="sldNum" sz="quarter" idx="12"/>
          </p:nvPr>
        </p:nvSpPr>
        <p:spPr/>
        <p:txBody>
          <a:bodyPr/>
          <a:lstStyle/>
          <a:p>
            <a:fld id="{70E9727C-1325-B24A-AB55-1ABCE95DBCFC}" type="slidenum">
              <a:rPr lang="en-US" smtClean="0"/>
              <a:t>‹#›</a:t>
            </a:fld>
            <a:endParaRPr lang="en-US"/>
          </a:p>
        </p:txBody>
      </p:sp>
    </p:spTree>
    <p:extLst>
      <p:ext uri="{BB962C8B-B14F-4D97-AF65-F5344CB8AC3E}">
        <p14:creationId xmlns:p14="http://schemas.microsoft.com/office/powerpoint/2010/main" val="4081610048"/>
      </p:ext>
    </p:extLst>
  </p:cSld>
  <p:clrMapOvr>
    <a:masterClrMapping/>
  </p:clrMapOvr>
</p:sldLayout>
</file>

<file path=ppt/slideLayouts/slideLayout1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BC027-4B0C-72E3-86BA-77677A635E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13DD10-68A4-3767-A237-9C52A7D1D3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C0197-B768-4FA6-9C61-50D61C932B45}"/>
              </a:ext>
            </a:extLst>
          </p:cNvPr>
          <p:cNvSpPr>
            <a:spLocks noGrp="1"/>
          </p:cNvSpPr>
          <p:nvPr>
            <p:ph type="dt" sz="half" idx="10"/>
          </p:nvPr>
        </p:nvSpPr>
        <p:spPr/>
        <p:txBody>
          <a:bodyPr/>
          <a:lstStyle/>
          <a:p>
            <a:fld id="{FBA80FD6-7884-3940-B495-61FB5524DEBF}" type="datetimeFigureOut">
              <a:rPr lang="en-US" smtClean="0"/>
              <a:t>8/21/24</a:t>
            </a:fld>
            <a:endParaRPr lang="en-US"/>
          </a:p>
        </p:txBody>
      </p:sp>
      <p:sp>
        <p:nvSpPr>
          <p:cNvPr id="5" name="Footer Placeholder 4">
            <a:extLst>
              <a:ext uri="{FF2B5EF4-FFF2-40B4-BE49-F238E27FC236}">
                <a16:creationId xmlns:a16="http://schemas.microsoft.com/office/drawing/2014/main" id="{54CAB8DF-32FB-0641-3878-514902C00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F9F23-C8C5-3AFB-5EAA-B4DFACA3041F}"/>
              </a:ext>
            </a:extLst>
          </p:cNvPr>
          <p:cNvSpPr>
            <a:spLocks noGrp="1"/>
          </p:cNvSpPr>
          <p:nvPr>
            <p:ph type="sldNum" sz="quarter" idx="12"/>
          </p:nvPr>
        </p:nvSpPr>
        <p:spPr/>
        <p:txBody>
          <a:bodyPr/>
          <a:lstStyle/>
          <a:p>
            <a:fld id="{70E9727C-1325-B24A-AB55-1ABCE95DBCFC}" type="slidenum">
              <a:rPr lang="en-US" smtClean="0"/>
              <a:t>‹#›</a:t>
            </a:fld>
            <a:endParaRPr lang="en-US"/>
          </a:p>
        </p:txBody>
      </p:sp>
    </p:spTree>
    <p:extLst>
      <p:ext uri="{BB962C8B-B14F-4D97-AF65-F5344CB8AC3E}">
        <p14:creationId xmlns:p14="http://schemas.microsoft.com/office/powerpoint/2010/main" val="1070191448"/>
      </p:ext>
    </p:extLst>
  </p:cSld>
  <p:clrMapOvr>
    <a:masterClrMapping/>
  </p:clrMapOvr>
</p:sldLayout>
</file>

<file path=ppt/slideLayouts/slideLayout1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25168E-A66A-0495-D877-793FC5ABD2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1CE9BF-BB22-26F3-AE6D-316EA81207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328A58-2A56-43D6-C1B2-AA888C848BBB}"/>
              </a:ext>
            </a:extLst>
          </p:cNvPr>
          <p:cNvSpPr>
            <a:spLocks noGrp="1"/>
          </p:cNvSpPr>
          <p:nvPr>
            <p:ph type="dt" sz="half" idx="10"/>
          </p:nvPr>
        </p:nvSpPr>
        <p:spPr/>
        <p:txBody>
          <a:bodyPr/>
          <a:lstStyle/>
          <a:p>
            <a:fld id="{FBA80FD6-7884-3940-B495-61FB5524DEBF}" type="datetimeFigureOut">
              <a:rPr lang="en-US" smtClean="0"/>
              <a:t>8/21/24</a:t>
            </a:fld>
            <a:endParaRPr lang="en-US"/>
          </a:p>
        </p:txBody>
      </p:sp>
      <p:sp>
        <p:nvSpPr>
          <p:cNvPr id="5" name="Footer Placeholder 4">
            <a:extLst>
              <a:ext uri="{FF2B5EF4-FFF2-40B4-BE49-F238E27FC236}">
                <a16:creationId xmlns:a16="http://schemas.microsoft.com/office/drawing/2014/main" id="{11A7918F-B002-AE07-F9A4-E473AE5B8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52716-FC3B-2460-4A4D-899721900A5F}"/>
              </a:ext>
            </a:extLst>
          </p:cNvPr>
          <p:cNvSpPr>
            <a:spLocks noGrp="1"/>
          </p:cNvSpPr>
          <p:nvPr>
            <p:ph type="sldNum" sz="quarter" idx="12"/>
          </p:nvPr>
        </p:nvSpPr>
        <p:spPr/>
        <p:txBody>
          <a:bodyPr/>
          <a:lstStyle/>
          <a:p>
            <a:fld id="{70E9727C-1325-B24A-AB55-1ABCE95DBCFC}" type="slidenum">
              <a:rPr lang="en-US" smtClean="0"/>
              <a:t>‹#›</a:t>
            </a:fld>
            <a:endParaRPr lang="en-US"/>
          </a:p>
        </p:txBody>
      </p:sp>
    </p:spTree>
    <p:extLst>
      <p:ext uri="{BB962C8B-B14F-4D97-AF65-F5344CB8AC3E}">
        <p14:creationId xmlns:p14="http://schemas.microsoft.com/office/powerpoint/2010/main" val="320196118"/>
      </p:ext>
    </p:extLst>
  </p:cSld>
  <p:clrMapOvr>
    <a:masterClrMapping/>
  </p:clrMapOvr>
</p:sldLayout>
</file>

<file path=ppt/slideLayouts/slideLayout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08F6-3F44-6014-9B0E-7E7D88FFA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79E337-2452-BB30-C927-06235FE5F4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C2CAA3-AE13-A872-85B2-9F91C87D2E06}"/>
              </a:ext>
            </a:extLst>
          </p:cNvPr>
          <p:cNvSpPr>
            <a:spLocks noGrp="1"/>
          </p:cNvSpPr>
          <p:nvPr>
            <p:ph type="dt" sz="half" idx="10"/>
          </p:nvPr>
        </p:nvSpPr>
        <p:spPr/>
        <p:txBody>
          <a:bodyPr/>
          <a:lstStyle/>
          <a:p>
            <a:fld id="{FBA80FD6-7884-3940-B495-61FB5524DEBF}" type="datetimeFigureOut">
              <a:rPr lang="en-US" smtClean="0"/>
              <a:t>8/21/24</a:t>
            </a:fld>
            <a:endParaRPr lang="en-US"/>
          </a:p>
        </p:txBody>
      </p:sp>
      <p:sp>
        <p:nvSpPr>
          <p:cNvPr id="5" name="Footer Placeholder 4">
            <a:extLst>
              <a:ext uri="{FF2B5EF4-FFF2-40B4-BE49-F238E27FC236}">
                <a16:creationId xmlns:a16="http://schemas.microsoft.com/office/drawing/2014/main" id="{C347C332-85DA-16C5-9F4A-54BD48425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3C50E4-0790-0635-37B0-E9AF0FA63E26}"/>
              </a:ext>
            </a:extLst>
          </p:cNvPr>
          <p:cNvSpPr>
            <a:spLocks noGrp="1"/>
          </p:cNvSpPr>
          <p:nvPr>
            <p:ph type="sldNum" sz="quarter" idx="12"/>
          </p:nvPr>
        </p:nvSpPr>
        <p:spPr/>
        <p:txBody>
          <a:bodyPr/>
          <a:lstStyle/>
          <a:p>
            <a:fld id="{70E9727C-1325-B24A-AB55-1ABCE95DBCFC}" type="slidenum">
              <a:rPr lang="en-US" smtClean="0"/>
              <a:t>‹#›</a:t>
            </a:fld>
            <a:endParaRPr lang="en-US"/>
          </a:p>
        </p:txBody>
      </p:sp>
    </p:spTree>
    <p:extLst>
      <p:ext uri="{BB962C8B-B14F-4D97-AF65-F5344CB8AC3E}">
        <p14:creationId xmlns:p14="http://schemas.microsoft.com/office/powerpoint/2010/main" val="3262774979"/>
      </p:ext>
    </p:extLst>
  </p:cSld>
  <p:clrMapOvr>
    <a:masterClrMapping/>
  </p:clrMapOvr>
</p:sldLayout>
</file>

<file path=ppt/slideLayouts/slideLayout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8332C-21A0-EEE2-35F9-38AF146CE5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4C968C-A985-593C-ECBF-1E0F1A63F4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92DF79-6910-22BE-4A0F-3B2D2FC32E8C}"/>
              </a:ext>
            </a:extLst>
          </p:cNvPr>
          <p:cNvSpPr>
            <a:spLocks noGrp="1"/>
          </p:cNvSpPr>
          <p:nvPr>
            <p:ph type="dt" sz="half" idx="10"/>
          </p:nvPr>
        </p:nvSpPr>
        <p:spPr/>
        <p:txBody>
          <a:bodyPr/>
          <a:lstStyle/>
          <a:p>
            <a:fld id="{FBA80FD6-7884-3940-B495-61FB5524DEBF}" type="datetimeFigureOut">
              <a:rPr lang="en-US" smtClean="0"/>
              <a:t>8/21/24</a:t>
            </a:fld>
            <a:endParaRPr lang="en-US"/>
          </a:p>
        </p:txBody>
      </p:sp>
      <p:sp>
        <p:nvSpPr>
          <p:cNvPr id="5" name="Footer Placeholder 4">
            <a:extLst>
              <a:ext uri="{FF2B5EF4-FFF2-40B4-BE49-F238E27FC236}">
                <a16:creationId xmlns:a16="http://schemas.microsoft.com/office/drawing/2014/main" id="{93FB7942-4683-8E9B-D142-F36E98EAB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9B718-1661-8CB0-8955-04A52B9DE471}"/>
              </a:ext>
            </a:extLst>
          </p:cNvPr>
          <p:cNvSpPr>
            <a:spLocks noGrp="1"/>
          </p:cNvSpPr>
          <p:nvPr>
            <p:ph type="sldNum" sz="quarter" idx="12"/>
          </p:nvPr>
        </p:nvSpPr>
        <p:spPr/>
        <p:txBody>
          <a:bodyPr/>
          <a:lstStyle/>
          <a:p>
            <a:fld id="{70E9727C-1325-B24A-AB55-1ABCE95DBCFC}" type="slidenum">
              <a:rPr lang="en-US" smtClean="0"/>
              <a:t>‹#›</a:t>
            </a:fld>
            <a:endParaRPr lang="en-US"/>
          </a:p>
        </p:txBody>
      </p:sp>
    </p:spTree>
    <p:extLst>
      <p:ext uri="{BB962C8B-B14F-4D97-AF65-F5344CB8AC3E}">
        <p14:creationId xmlns:p14="http://schemas.microsoft.com/office/powerpoint/2010/main" val="226053187"/>
      </p:ext>
    </p:extLst>
  </p:cSld>
  <p:clrMapOvr>
    <a:masterClrMapping/>
  </p:clrMapOvr>
</p:sldLayout>
</file>

<file path=ppt/slideLayouts/slideLayout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7AF6E-8B88-4F00-06E3-76FE4B3AAE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11B271-66F9-75F1-C50B-A2D0F32F80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BF51DC-429C-DACF-B65D-B1C2FCD4E8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3A2C1F-8A92-01EB-69EC-87F36D41F9A7}"/>
              </a:ext>
            </a:extLst>
          </p:cNvPr>
          <p:cNvSpPr>
            <a:spLocks noGrp="1"/>
          </p:cNvSpPr>
          <p:nvPr>
            <p:ph type="dt" sz="half" idx="10"/>
          </p:nvPr>
        </p:nvSpPr>
        <p:spPr/>
        <p:txBody>
          <a:bodyPr/>
          <a:lstStyle/>
          <a:p>
            <a:fld id="{FBA80FD6-7884-3940-B495-61FB5524DEBF}" type="datetimeFigureOut">
              <a:rPr lang="en-US" smtClean="0"/>
              <a:t>8/21/24</a:t>
            </a:fld>
            <a:endParaRPr lang="en-US"/>
          </a:p>
        </p:txBody>
      </p:sp>
      <p:sp>
        <p:nvSpPr>
          <p:cNvPr id="6" name="Footer Placeholder 5">
            <a:extLst>
              <a:ext uri="{FF2B5EF4-FFF2-40B4-BE49-F238E27FC236}">
                <a16:creationId xmlns:a16="http://schemas.microsoft.com/office/drawing/2014/main" id="{80003B8A-B5C7-4A8F-D7AD-EECE77C035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695FC-5B3C-F195-F745-B64BB4A67828}"/>
              </a:ext>
            </a:extLst>
          </p:cNvPr>
          <p:cNvSpPr>
            <a:spLocks noGrp="1"/>
          </p:cNvSpPr>
          <p:nvPr>
            <p:ph type="sldNum" sz="quarter" idx="12"/>
          </p:nvPr>
        </p:nvSpPr>
        <p:spPr/>
        <p:txBody>
          <a:bodyPr/>
          <a:lstStyle/>
          <a:p>
            <a:fld id="{70E9727C-1325-B24A-AB55-1ABCE95DBCFC}" type="slidenum">
              <a:rPr lang="en-US" smtClean="0"/>
              <a:t>‹#›</a:t>
            </a:fld>
            <a:endParaRPr lang="en-US"/>
          </a:p>
        </p:txBody>
      </p:sp>
    </p:spTree>
    <p:extLst>
      <p:ext uri="{BB962C8B-B14F-4D97-AF65-F5344CB8AC3E}">
        <p14:creationId xmlns:p14="http://schemas.microsoft.com/office/powerpoint/2010/main" val="2351532667"/>
      </p:ext>
    </p:extLst>
  </p:cSld>
  <p:clrMapOvr>
    <a:masterClrMapping/>
  </p:clrMapOvr>
</p:sldLayout>
</file>

<file path=ppt/slideLayouts/slideLayout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4B8A4-A39B-E26A-8D45-70781679EF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BA9CD4-2429-6DD7-7AA6-0E97CF79F0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34F4CE-DF97-62DA-C1DF-40A06439B1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7D57DB-CB7D-15A5-2068-CC65CEAD99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6DDAA7-9D30-3E7A-6E8F-B80D7B5CB0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F8BEB6-A5B2-C073-E6D6-B4A7878E4D48}"/>
              </a:ext>
            </a:extLst>
          </p:cNvPr>
          <p:cNvSpPr>
            <a:spLocks noGrp="1"/>
          </p:cNvSpPr>
          <p:nvPr>
            <p:ph type="dt" sz="half" idx="10"/>
          </p:nvPr>
        </p:nvSpPr>
        <p:spPr/>
        <p:txBody>
          <a:bodyPr/>
          <a:lstStyle/>
          <a:p>
            <a:fld id="{FBA80FD6-7884-3940-B495-61FB5524DEBF}" type="datetimeFigureOut">
              <a:rPr lang="en-US" smtClean="0"/>
              <a:t>8/21/24</a:t>
            </a:fld>
            <a:endParaRPr lang="en-US"/>
          </a:p>
        </p:txBody>
      </p:sp>
      <p:sp>
        <p:nvSpPr>
          <p:cNvPr id="8" name="Footer Placeholder 7">
            <a:extLst>
              <a:ext uri="{FF2B5EF4-FFF2-40B4-BE49-F238E27FC236}">
                <a16:creationId xmlns:a16="http://schemas.microsoft.com/office/drawing/2014/main" id="{4BD6FC92-0698-39B6-37F2-A944FCB61A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C349C0-4544-29A2-B62A-EE2652FFE212}"/>
              </a:ext>
            </a:extLst>
          </p:cNvPr>
          <p:cNvSpPr>
            <a:spLocks noGrp="1"/>
          </p:cNvSpPr>
          <p:nvPr>
            <p:ph type="sldNum" sz="quarter" idx="12"/>
          </p:nvPr>
        </p:nvSpPr>
        <p:spPr/>
        <p:txBody>
          <a:bodyPr/>
          <a:lstStyle/>
          <a:p>
            <a:fld id="{70E9727C-1325-B24A-AB55-1ABCE95DBCFC}" type="slidenum">
              <a:rPr lang="en-US" smtClean="0"/>
              <a:t>‹#›</a:t>
            </a:fld>
            <a:endParaRPr lang="en-US"/>
          </a:p>
        </p:txBody>
      </p:sp>
    </p:spTree>
    <p:extLst>
      <p:ext uri="{BB962C8B-B14F-4D97-AF65-F5344CB8AC3E}">
        <p14:creationId xmlns:p14="http://schemas.microsoft.com/office/powerpoint/2010/main" val="714418904"/>
      </p:ext>
    </p:extLst>
  </p:cSld>
  <p:clrMapOvr>
    <a:masterClrMapping/>
  </p:clrMapOvr>
</p:sldLayout>
</file>

<file path=ppt/slideLayouts/slideLayout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9D25-4ED8-6AB0-F04F-6EE2048125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7E85AD-8095-EF33-6283-7A1E9E77E873}"/>
              </a:ext>
            </a:extLst>
          </p:cNvPr>
          <p:cNvSpPr>
            <a:spLocks noGrp="1"/>
          </p:cNvSpPr>
          <p:nvPr>
            <p:ph type="dt" sz="half" idx="10"/>
          </p:nvPr>
        </p:nvSpPr>
        <p:spPr/>
        <p:txBody>
          <a:bodyPr/>
          <a:lstStyle/>
          <a:p>
            <a:fld id="{FBA80FD6-7884-3940-B495-61FB5524DEBF}" type="datetimeFigureOut">
              <a:rPr lang="en-US" smtClean="0"/>
              <a:t>8/21/24</a:t>
            </a:fld>
            <a:endParaRPr lang="en-US"/>
          </a:p>
        </p:txBody>
      </p:sp>
      <p:sp>
        <p:nvSpPr>
          <p:cNvPr id="4" name="Footer Placeholder 3">
            <a:extLst>
              <a:ext uri="{FF2B5EF4-FFF2-40B4-BE49-F238E27FC236}">
                <a16:creationId xmlns:a16="http://schemas.microsoft.com/office/drawing/2014/main" id="{EF63B0A3-FCC3-A9C9-A9E1-9A0B9C291B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1E6726-6656-6EDB-70EF-5D3A9337F18C}"/>
              </a:ext>
            </a:extLst>
          </p:cNvPr>
          <p:cNvSpPr>
            <a:spLocks noGrp="1"/>
          </p:cNvSpPr>
          <p:nvPr>
            <p:ph type="sldNum" sz="quarter" idx="12"/>
          </p:nvPr>
        </p:nvSpPr>
        <p:spPr/>
        <p:txBody>
          <a:bodyPr/>
          <a:lstStyle/>
          <a:p>
            <a:fld id="{70E9727C-1325-B24A-AB55-1ABCE95DBCFC}" type="slidenum">
              <a:rPr lang="en-US" smtClean="0"/>
              <a:t>‹#›</a:t>
            </a:fld>
            <a:endParaRPr lang="en-US"/>
          </a:p>
        </p:txBody>
      </p:sp>
    </p:spTree>
    <p:extLst>
      <p:ext uri="{BB962C8B-B14F-4D97-AF65-F5344CB8AC3E}">
        <p14:creationId xmlns:p14="http://schemas.microsoft.com/office/powerpoint/2010/main" val="3148862051"/>
      </p:ext>
    </p:extLst>
  </p:cSld>
  <p:clrMapOvr>
    <a:masterClrMapping/>
  </p:clrMapOvr>
</p:sldLayout>
</file>

<file path=ppt/slideLayouts/slideLayout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40B93C-5D22-11DA-EB10-8ADA12CD88E3}"/>
              </a:ext>
            </a:extLst>
          </p:cNvPr>
          <p:cNvSpPr>
            <a:spLocks noGrp="1"/>
          </p:cNvSpPr>
          <p:nvPr>
            <p:ph type="dt" sz="half" idx="10"/>
          </p:nvPr>
        </p:nvSpPr>
        <p:spPr/>
        <p:txBody>
          <a:bodyPr/>
          <a:lstStyle/>
          <a:p>
            <a:fld id="{FBA80FD6-7884-3940-B495-61FB5524DEBF}" type="datetimeFigureOut">
              <a:rPr lang="en-US" smtClean="0"/>
              <a:t>8/21/24</a:t>
            </a:fld>
            <a:endParaRPr lang="en-US"/>
          </a:p>
        </p:txBody>
      </p:sp>
      <p:sp>
        <p:nvSpPr>
          <p:cNvPr id="3" name="Footer Placeholder 2">
            <a:extLst>
              <a:ext uri="{FF2B5EF4-FFF2-40B4-BE49-F238E27FC236}">
                <a16:creationId xmlns:a16="http://schemas.microsoft.com/office/drawing/2014/main" id="{EE11977E-6BAE-2AA9-9C1F-4C5FB796A0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B21EFE-0623-C4D1-6909-72F41C54BE0D}"/>
              </a:ext>
            </a:extLst>
          </p:cNvPr>
          <p:cNvSpPr>
            <a:spLocks noGrp="1"/>
          </p:cNvSpPr>
          <p:nvPr>
            <p:ph type="sldNum" sz="quarter" idx="12"/>
          </p:nvPr>
        </p:nvSpPr>
        <p:spPr/>
        <p:txBody>
          <a:bodyPr/>
          <a:lstStyle/>
          <a:p>
            <a:fld id="{70E9727C-1325-B24A-AB55-1ABCE95DBCFC}" type="slidenum">
              <a:rPr lang="en-US" smtClean="0"/>
              <a:t>‹#›</a:t>
            </a:fld>
            <a:endParaRPr lang="en-US"/>
          </a:p>
        </p:txBody>
      </p:sp>
    </p:spTree>
    <p:extLst>
      <p:ext uri="{BB962C8B-B14F-4D97-AF65-F5344CB8AC3E}">
        <p14:creationId xmlns:p14="http://schemas.microsoft.com/office/powerpoint/2010/main" val="969370463"/>
      </p:ext>
    </p:extLst>
  </p:cSld>
  <p:clrMapOvr>
    <a:masterClrMapping/>
  </p:clrMapOvr>
</p:sldLayout>
</file>

<file path=ppt/slideLayouts/slideLayout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E0DF-3A3A-9DB0-F67B-0CA4D617C7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9EDA86-57FC-0467-1389-354FA0A16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D297F4-BDDC-9EBD-FE91-7EF6515CB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2CA062-08D9-0C90-A23C-E6B28C17D547}"/>
              </a:ext>
            </a:extLst>
          </p:cNvPr>
          <p:cNvSpPr>
            <a:spLocks noGrp="1"/>
          </p:cNvSpPr>
          <p:nvPr>
            <p:ph type="dt" sz="half" idx="10"/>
          </p:nvPr>
        </p:nvSpPr>
        <p:spPr/>
        <p:txBody>
          <a:bodyPr/>
          <a:lstStyle/>
          <a:p>
            <a:fld id="{FBA80FD6-7884-3940-B495-61FB5524DEBF}" type="datetimeFigureOut">
              <a:rPr lang="en-US" smtClean="0"/>
              <a:t>8/21/24</a:t>
            </a:fld>
            <a:endParaRPr lang="en-US"/>
          </a:p>
        </p:txBody>
      </p:sp>
      <p:sp>
        <p:nvSpPr>
          <p:cNvPr id="6" name="Footer Placeholder 5">
            <a:extLst>
              <a:ext uri="{FF2B5EF4-FFF2-40B4-BE49-F238E27FC236}">
                <a16:creationId xmlns:a16="http://schemas.microsoft.com/office/drawing/2014/main" id="{47C5D3CD-9885-2A28-4D1C-ABEA77F6D9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825DF-89A0-8689-2F86-8852E18E6BDB}"/>
              </a:ext>
            </a:extLst>
          </p:cNvPr>
          <p:cNvSpPr>
            <a:spLocks noGrp="1"/>
          </p:cNvSpPr>
          <p:nvPr>
            <p:ph type="sldNum" sz="quarter" idx="12"/>
          </p:nvPr>
        </p:nvSpPr>
        <p:spPr/>
        <p:txBody>
          <a:bodyPr/>
          <a:lstStyle/>
          <a:p>
            <a:fld id="{70E9727C-1325-B24A-AB55-1ABCE95DBCFC}" type="slidenum">
              <a:rPr lang="en-US" smtClean="0"/>
              <a:t>‹#›</a:t>
            </a:fld>
            <a:endParaRPr lang="en-US"/>
          </a:p>
        </p:txBody>
      </p:sp>
    </p:spTree>
    <p:extLst>
      <p:ext uri="{BB962C8B-B14F-4D97-AF65-F5344CB8AC3E}">
        <p14:creationId xmlns:p14="http://schemas.microsoft.com/office/powerpoint/2010/main" val="1622118286"/>
      </p:ext>
    </p:extLst>
  </p:cSld>
  <p:clrMapOvr>
    <a:masterClrMapping/>
  </p:clrMapOvr>
</p:sldLayout>
</file>

<file path=ppt/slideLayouts/slideLayout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331ED-1D86-11E7-254B-3D681ED53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4B0F86-F208-753E-7149-8E50B14CD7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58456D-3090-C183-3489-0BF823A4E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9F5A3E-553B-706B-3F1C-68E1F898C583}"/>
              </a:ext>
            </a:extLst>
          </p:cNvPr>
          <p:cNvSpPr>
            <a:spLocks noGrp="1"/>
          </p:cNvSpPr>
          <p:nvPr>
            <p:ph type="dt" sz="half" idx="10"/>
          </p:nvPr>
        </p:nvSpPr>
        <p:spPr/>
        <p:txBody>
          <a:bodyPr/>
          <a:lstStyle/>
          <a:p>
            <a:fld id="{FBA80FD6-7884-3940-B495-61FB5524DEBF}" type="datetimeFigureOut">
              <a:rPr lang="en-US" smtClean="0"/>
              <a:t>8/21/24</a:t>
            </a:fld>
            <a:endParaRPr lang="en-US"/>
          </a:p>
        </p:txBody>
      </p:sp>
      <p:sp>
        <p:nvSpPr>
          <p:cNvPr id="6" name="Footer Placeholder 5">
            <a:extLst>
              <a:ext uri="{FF2B5EF4-FFF2-40B4-BE49-F238E27FC236}">
                <a16:creationId xmlns:a16="http://schemas.microsoft.com/office/drawing/2014/main" id="{CB08BBC3-9E8D-D8DC-FCA3-A3D6558F29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3895EF-D396-9157-ABFE-871C8DE2F27D}"/>
              </a:ext>
            </a:extLst>
          </p:cNvPr>
          <p:cNvSpPr>
            <a:spLocks noGrp="1"/>
          </p:cNvSpPr>
          <p:nvPr>
            <p:ph type="sldNum" sz="quarter" idx="12"/>
          </p:nvPr>
        </p:nvSpPr>
        <p:spPr/>
        <p:txBody>
          <a:bodyPr/>
          <a:lstStyle/>
          <a:p>
            <a:fld id="{70E9727C-1325-B24A-AB55-1ABCE95DBCFC}" type="slidenum">
              <a:rPr lang="en-US" smtClean="0"/>
              <a:t>‹#›</a:t>
            </a:fld>
            <a:endParaRPr lang="en-US"/>
          </a:p>
        </p:txBody>
      </p:sp>
    </p:spTree>
    <p:extLst>
      <p:ext uri="{BB962C8B-B14F-4D97-AF65-F5344CB8AC3E}">
        <p14:creationId xmlns:p14="http://schemas.microsoft.com/office/powerpoint/2010/main" val="45077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079A46-9FA2-806A-C4DC-5F268855C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61C901-4F00-9F76-9922-E7E530C94D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2E6D6-659A-1E08-515B-6C085B916D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BA80FD6-7884-3940-B495-61FB5524DEBF}" type="datetimeFigureOut">
              <a:rPr lang="en-US" smtClean="0"/>
              <a:t>8/21/24</a:t>
            </a:fld>
            <a:endParaRPr lang="en-US"/>
          </a:p>
        </p:txBody>
      </p:sp>
      <p:sp>
        <p:nvSpPr>
          <p:cNvPr id="5" name="Footer Placeholder 4">
            <a:extLst>
              <a:ext uri="{FF2B5EF4-FFF2-40B4-BE49-F238E27FC236}">
                <a16:creationId xmlns:a16="http://schemas.microsoft.com/office/drawing/2014/main" id="{2610AF1F-B14E-5B24-2BA1-0AF92ED9DC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24D913D-71DC-02A0-E122-8D24E8798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E9727C-1325-B24A-AB55-1ABCE95DBCFC}" type="slidenum">
              <a:rPr lang="en-US" smtClean="0"/>
              <a:t>‹#›</a:t>
            </a:fld>
            <a:endParaRPr lang="en-US"/>
          </a:p>
        </p:txBody>
      </p:sp>
    </p:spTree>
    <p:extLst>
      <p:ext uri="{BB962C8B-B14F-4D97-AF65-F5344CB8AC3E}">
        <p14:creationId xmlns:p14="http://schemas.microsoft.com/office/powerpoint/2010/main" val="2047418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pa.gov/system/files/documents/2023-06/Vinyl-Chloride-and-Health-FAQ-Document-5-31-508.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14" name="Rectangle 13" descr="" title="">
            <a:extLst>
              <a:ext uri="{FF2B5EF4-FFF2-40B4-BE49-F238E27FC236}">
                <a16:creationId xmlns:a16="http://schemas.microsoft.com/office/drawing/2014/main" id="{C5F44963-F78F-4F17-86B4-4EAA3536B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3926CAF6-9AE9-479E-9812-6ACB0AF7817B}"/>
              </a:ext>
            </a:extLst>
          </p:cNvPr>
          <p:cNvSpPr>
            <a:spLocks noGrp="1"/>
          </p:cNvSpPr>
          <p:nvPr>
            <p:ph type="title"/>
          </p:nvPr>
        </p:nvSpPr>
        <p:spPr>
          <a:xfrm>
            <a:off x="231228" y="173422"/>
            <a:ext cx="7493325" cy="1008991"/>
          </a:xfrm>
        </p:spPr>
        <p:txBody>
          <a:bodyPr>
            <a:normAutofit/>
          </a:bodyPr>
          <a:lstStyle/>
          <a:p>
            <a:r>
              <a:rPr lang="en-US" sz="2100" b="1" dirty="0">
                <a:solidFill>
                  <a:schemeClr val="tx1">
                    <a:lumMod val="85000"/>
                    <a:lumOff val="15000"/>
                  </a:schemeClr>
                </a:solidFill>
                <a:latin typeface="Arial" panose="020B0604020202020204" pitchFamily="34" charset="0"/>
                <a:cs typeface="Arial" panose="020B0604020202020204" pitchFamily="34" charset="0"/>
              </a:rPr>
              <a:t>US EPA’s Review of Vinyl Chloride Expected to Result in "High Priority" Status Under Federal Toxic Substances Control Act (TSCA)</a:t>
            </a:r>
          </a:p>
        </p:txBody>
      </p:sp>
      <p:sp>
        <p:nvSpPr>
          <p:cNvPr id="3" name="Content Placeholder 2" descr="" title="">
            <a:extLst>
              <a:ext uri="{FF2B5EF4-FFF2-40B4-BE49-F238E27FC236}">
                <a16:creationId xmlns:a16="http://schemas.microsoft.com/office/drawing/2014/main" id="{C0B58074-927D-9B48-FD11-FBB73AF6DF72}"/>
              </a:ext>
            </a:extLst>
          </p:cNvPr>
          <p:cNvSpPr>
            <a:spLocks noGrp="1"/>
          </p:cNvSpPr>
          <p:nvPr>
            <p:ph idx="1"/>
          </p:nvPr>
        </p:nvSpPr>
        <p:spPr>
          <a:xfrm>
            <a:off x="231228" y="1355834"/>
            <a:ext cx="7595168" cy="5349342"/>
          </a:xfrm>
        </p:spPr>
        <p:txBody>
          <a:bodyPr>
            <a:normAutofit fontScale="85000" lnSpcReduction="10000"/>
          </a:bodyPr>
          <a:lstStyle/>
          <a:p>
            <a:pPr>
              <a:lnSpc>
                <a:spcPct val="110000"/>
              </a:lnSpc>
            </a:pPr>
            <a:r>
              <a:rPr lang="en-US" sz="1400" dirty="0">
                <a:latin typeface="Arial" panose="020B0604020202020204" pitchFamily="34" charset="0"/>
                <a:cs typeface="Arial" panose="020B0604020202020204" pitchFamily="34" charset="0"/>
              </a:rPr>
              <a:t>The U.S. Environmental Protection Agency (EPA) announced in December 2023 that it would commence a review of vinyl chloride, and four other chemicals used to manufacture various plastics to determine if any of the chemicals should be subject to further regulation under provisions of the federal Toxic Substance Control Act (TSCA). </a:t>
            </a:r>
          </a:p>
          <a:p>
            <a:pPr>
              <a:lnSpc>
                <a:spcPct val="110000"/>
              </a:lnSpc>
            </a:pPr>
            <a:r>
              <a:rPr lang="en-US" sz="1400" dirty="0">
                <a:latin typeface="Arial" panose="020B0604020202020204" pitchFamily="34" charset="0"/>
                <a:cs typeface="Arial" panose="020B0604020202020204" pitchFamily="34" charset="0"/>
              </a:rPr>
              <a:t>Calls for this review strengthened after a 150-car train carrying vinyl chloride and other chemicals derailed in the southeastern Ohio town of East Palestine in February 2023. First responders, in consultation with federal and state officials, conducted a burn off of vinyl chloride that resulted in a giant plume of thick smoke and questions about how far chemical particles dispersed into the air and nearby waterways. </a:t>
            </a:r>
          </a:p>
          <a:p>
            <a:pPr>
              <a:lnSpc>
                <a:spcPct val="110000"/>
              </a:lnSpc>
            </a:pPr>
            <a:r>
              <a:rPr lang="en-US" sz="1400" kern="100" dirty="0">
                <a:effectLst/>
                <a:latin typeface="Arial" panose="020B0604020202020204" pitchFamily="34" charset="0"/>
                <a:ea typeface="Aptos" panose="020B0004020202020204" pitchFamily="34" charset="0"/>
                <a:cs typeface="Arial" panose="020B0604020202020204" pitchFamily="34" charset="0"/>
              </a:rPr>
              <a:t>Vinyl chloride, a primary component used in producing PVC plastics, has already been classified as a human carcinogen since 1974, </a:t>
            </a:r>
            <a:r>
              <a:rPr lang="en-US" sz="1400" dirty="0">
                <a:latin typeface="Arial" panose="020B0604020202020204" pitchFamily="34" charset="0"/>
                <a:cs typeface="Arial" panose="020B0604020202020204" pitchFamily="34" charset="0"/>
              </a:rPr>
              <a:t>because of its health risks, including brain, lung and blood cancer along with several immune and reproductive system damages. </a:t>
            </a:r>
            <a:r>
              <a:rPr lang="en-US" sz="1400" kern="100" dirty="0">
                <a:effectLst/>
                <a:latin typeface="Arial" panose="020B0604020202020204" pitchFamily="34" charset="0"/>
                <a:ea typeface="Aptos" panose="020B0004020202020204" pitchFamily="34" charset="0"/>
                <a:cs typeface="Arial" panose="020B0604020202020204" pitchFamily="34" charset="0"/>
              </a:rPr>
              <a:t>The EPA has </a:t>
            </a:r>
            <a:r>
              <a:rPr lang="en-US" sz="1400" u="sng" kern="100" dirty="0">
                <a:solidFill>
                  <a:schemeClr val="tx1">
                    <a:lumMod val="85000"/>
                    <a:lumOff val="15000"/>
                  </a:schemeClr>
                </a:solidFill>
                <a:effectLst/>
                <a:latin typeface="Arial" panose="020B0604020202020204" pitchFamily="34" charset="0"/>
                <a:ea typeface="Aptos" panose="020B0004020202020204" pitchFamily="34" charset="0"/>
                <a:cs typeface="Arial" panose="020B0604020202020204" pitchFamily="34" charset="0"/>
                <a:hlinkClick r:id="rId3"/>
              </a:rPr>
              <a:t>stated</a:t>
            </a:r>
            <a:r>
              <a:rPr lang="en-US" sz="1400" kern="100" dirty="0">
                <a:solidFill>
                  <a:schemeClr val="tx1">
                    <a:lumMod val="85000"/>
                    <a:lumOff val="15000"/>
                  </a:schemeClr>
                </a:solidFill>
                <a:effectLst/>
                <a:latin typeface="Arial" panose="020B0604020202020204" pitchFamily="34" charset="0"/>
                <a:ea typeface="Aptos" panose="020B0004020202020204" pitchFamily="34" charset="0"/>
                <a:cs typeface="Arial" panose="020B0604020202020204" pitchFamily="34" charset="0"/>
              </a:rPr>
              <a:t> </a:t>
            </a:r>
            <a:r>
              <a:rPr lang="en-US" sz="1400" kern="100" dirty="0">
                <a:effectLst/>
                <a:latin typeface="Arial" panose="020B0604020202020204" pitchFamily="34" charset="0"/>
                <a:ea typeface="Aptos" panose="020B0004020202020204" pitchFamily="34" charset="0"/>
                <a:cs typeface="Arial" panose="020B0604020202020204" pitchFamily="34" charset="0"/>
              </a:rPr>
              <a:t>that vinyl chloride is still used to make PVC and vinyl products such as floor coverings, children’s toys and car components. </a:t>
            </a:r>
            <a:endParaRPr lang="en-US" sz="1400" dirty="0">
              <a:latin typeface="Arial" panose="020B0604020202020204" pitchFamily="34" charset="0"/>
              <a:cs typeface="Arial" panose="020B0604020202020204" pitchFamily="34" charset="0"/>
            </a:endParaRPr>
          </a:p>
          <a:p>
            <a:pPr>
              <a:lnSpc>
                <a:spcPct val="110000"/>
              </a:lnSpc>
            </a:pPr>
            <a:r>
              <a:rPr lang="en-US" sz="1400" kern="100" dirty="0">
                <a:effectLst/>
                <a:latin typeface="Arial" panose="020B0604020202020204" pitchFamily="34" charset="0"/>
                <a:ea typeface="Aptos" panose="020B0004020202020204" pitchFamily="34" charset="0"/>
                <a:cs typeface="Arial" panose="020B0604020202020204" pitchFamily="34" charset="0"/>
              </a:rPr>
              <a:t>As of July 24th, 2024, the EPA officially proposed to designate vinyl chloride as "high priority" under the TSCA. This triggers a 90-day public comment period and puts it on track to be finalized around the end of December.</a:t>
            </a:r>
          </a:p>
          <a:p>
            <a:pPr>
              <a:lnSpc>
                <a:spcPct val="110000"/>
              </a:lnSpc>
            </a:pPr>
            <a:r>
              <a:rPr lang="en-US" sz="1400" kern="100" dirty="0">
                <a:effectLst/>
                <a:latin typeface="Arial" panose="020B0604020202020204" pitchFamily="34" charset="0"/>
                <a:ea typeface="Aptos" panose="020B0004020202020204" pitchFamily="34" charset="0"/>
                <a:cs typeface="Arial" panose="020B0604020202020204" pitchFamily="34" charset="0"/>
              </a:rPr>
              <a:t>After the 90-day public comment period, if the EPA finalizes these designations, the agency will initiate risk evaluations to determine whether vinyl chloride presents an unreasonable risk to human health, the environment and workers exposed to the chemical. This process can take several years to complete. </a:t>
            </a:r>
          </a:p>
          <a:p>
            <a:pPr>
              <a:lnSpc>
                <a:spcPct val="110000"/>
              </a:lnSpc>
            </a:pPr>
            <a:r>
              <a:rPr lang="en-US" sz="1400" kern="100" dirty="0">
                <a:effectLst/>
                <a:latin typeface="Arial" panose="020B0604020202020204" pitchFamily="34" charset="0"/>
                <a:ea typeface="Aptos" panose="020B0004020202020204" pitchFamily="34" charset="0"/>
                <a:cs typeface="Arial" panose="020B0604020202020204" pitchFamily="34" charset="0"/>
              </a:rPr>
              <a:t>If an “unreasonable risk” is determined, the agency will move to a risk management phase during which time officials will consider what additional restrictions it should impose on the use of vinyl chloride. TSCA requires the EPA to issue a proposed risk management rule for the chemical substance no later than 1 year after the date on which the final risk evaluation regarding the chemical substance is published.</a:t>
            </a:r>
          </a:p>
          <a:p>
            <a:endParaRPr lang="en-US" sz="1000" kern="100" dirty="0">
              <a:solidFill>
                <a:schemeClr val="tx1">
                  <a:lumMod val="85000"/>
                  <a:lumOff val="15000"/>
                </a:schemeClr>
              </a:solidFill>
              <a:effectLst/>
              <a:latin typeface="Arial" panose="020B0604020202020204" pitchFamily="34" charset="0"/>
              <a:ea typeface="Aptos" panose="020B0004020202020204" pitchFamily="34" charset="0"/>
              <a:cs typeface="Arial" panose="020B0604020202020204" pitchFamily="34" charset="0"/>
            </a:endParaRPr>
          </a:p>
          <a:p>
            <a:endParaRPr lang="en-US" sz="1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6" name="Freeform: Shape 15" descr="" title="">
            <a:extLst>
              <a:ext uri="{FF2B5EF4-FFF2-40B4-BE49-F238E27FC236}">
                <a16:creationId xmlns:a16="http://schemas.microsoft.com/office/drawing/2014/main" id="{22BCA4C2-A213-404E-B14B-DA9A32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4518" y="0"/>
            <a:ext cx="3687482" cy="6858000"/>
          </a:xfrm>
          <a:custGeom>
            <a:avLst/>
            <a:gdLst>
              <a:gd name="connsiteX0" fmla="*/ 1814929 w 4376835"/>
              <a:gd name="connsiteY0" fmla="*/ 0 h 6858000"/>
              <a:gd name="connsiteX1" fmla="*/ 4376835 w 4376835"/>
              <a:gd name="connsiteY1" fmla="*/ 0 h 6858000"/>
              <a:gd name="connsiteX2" fmla="*/ 4376835 w 4376835"/>
              <a:gd name="connsiteY2" fmla="*/ 6858000 h 6858000"/>
              <a:gd name="connsiteX3" fmla="*/ 0 w 4376835"/>
              <a:gd name="connsiteY3" fmla="*/ 6858000 h 6858000"/>
              <a:gd name="connsiteX4" fmla="*/ 2310 w 4376835"/>
              <a:gd name="connsiteY4" fmla="*/ 6853652 h 6858000"/>
              <a:gd name="connsiteX5" fmla="*/ 91006 w 4376835"/>
              <a:gd name="connsiteY5" fmla="*/ 6620968 h 6858000"/>
              <a:gd name="connsiteX6" fmla="*/ 81892 w 4376835"/>
              <a:gd name="connsiteY6" fmla="*/ 6435659 h 6858000"/>
              <a:gd name="connsiteX7" fmla="*/ 80998 w 4376835"/>
              <a:gd name="connsiteY7" fmla="*/ 6414855 h 6858000"/>
              <a:gd name="connsiteX8" fmla="*/ 75836 w 4376835"/>
              <a:gd name="connsiteY8" fmla="*/ 6409671 h 6858000"/>
              <a:gd name="connsiteX9" fmla="*/ 77989 w 4376835"/>
              <a:gd name="connsiteY9" fmla="*/ 6396556 h 6858000"/>
              <a:gd name="connsiteX10" fmla="*/ 77374 w 4376835"/>
              <a:gd name="connsiteY10" fmla="*/ 6392981 h 6858000"/>
              <a:gd name="connsiteX11" fmla="*/ 75036 w 4376835"/>
              <a:gd name="connsiteY11" fmla="*/ 6372572 h 6858000"/>
              <a:gd name="connsiteX12" fmla="*/ 99554 w 4376835"/>
              <a:gd name="connsiteY12" fmla="*/ 6331118 h 6858000"/>
              <a:gd name="connsiteX13" fmla="*/ 105442 w 4376835"/>
              <a:gd name="connsiteY13" fmla="*/ 6278374 h 6858000"/>
              <a:gd name="connsiteX14" fmla="*/ 172914 w 4376835"/>
              <a:gd name="connsiteY14" fmla="*/ 6144628 h 6858000"/>
              <a:gd name="connsiteX15" fmla="*/ 264181 w 4376835"/>
              <a:gd name="connsiteY15" fmla="*/ 5952072 h 6858000"/>
              <a:gd name="connsiteX16" fmla="*/ 423554 w 4376835"/>
              <a:gd name="connsiteY16" fmla="*/ 5679532 h 6858000"/>
              <a:gd name="connsiteX17" fmla="*/ 434055 w 4376835"/>
              <a:gd name="connsiteY17" fmla="*/ 5473593 h 6858000"/>
              <a:gd name="connsiteX18" fmla="*/ 403759 w 4376835"/>
              <a:gd name="connsiteY18" fmla="*/ 5215514 h 6858000"/>
              <a:gd name="connsiteX19" fmla="*/ 367284 w 4376835"/>
              <a:gd name="connsiteY19" fmla="*/ 5066430 h 6858000"/>
              <a:gd name="connsiteX20" fmla="*/ 317365 w 4376835"/>
              <a:gd name="connsiteY20" fmla="*/ 5016642 h 6858000"/>
              <a:gd name="connsiteX21" fmla="*/ 317834 w 4376835"/>
              <a:gd name="connsiteY21" fmla="*/ 5008528 h 6858000"/>
              <a:gd name="connsiteX22" fmla="*/ 317591 w 4376835"/>
              <a:gd name="connsiteY22" fmla="*/ 5008366 h 6858000"/>
              <a:gd name="connsiteX23" fmla="*/ 318532 w 4376835"/>
              <a:gd name="connsiteY23" fmla="*/ 5000689 h 6858000"/>
              <a:gd name="connsiteX24" fmla="*/ 326373 w 4376835"/>
              <a:gd name="connsiteY24" fmla="*/ 4962649 h 6858000"/>
              <a:gd name="connsiteX25" fmla="*/ 304517 w 4376835"/>
              <a:gd name="connsiteY25" fmla="*/ 4845612 h 6858000"/>
              <a:gd name="connsiteX26" fmla="*/ 312138 w 4376835"/>
              <a:gd name="connsiteY26" fmla="*/ 4821435 h 6858000"/>
              <a:gd name="connsiteX27" fmla="*/ 314669 w 4376835"/>
              <a:gd name="connsiteY27" fmla="*/ 4809154 h 6858000"/>
              <a:gd name="connsiteX28" fmla="*/ 318283 w 4376835"/>
              <a:gd name="connsiteY28" fmla="*/ 4805250 h 6858000"/>
              <a:gd name="connsiteX29" fmla="*/ 320547 w 4376835"/>
              <a:gd name="connsiteY29" fmla="*/ 4787345 h 6858000"/>
              <a:gd name="connsiteX30" fmla="*/ 319715 w 4376835"/>
              <a:gd name="connsiteY30" fmla="*/ 4785453 h 6858000"/>
              <a:gd name="connsiteX31" fmla="*/ 325649 w 4376835"/>
              <a:gd name="connsiteY31" fmla="*/ 4770073 h 6858000"/>
              <a:gd name="connsiteX32" fmla="*/ 335542 w 4376835"/>
              <a:gd name="connsiteY32" fmla="*/ 4756450 h 6858000"/>
              <a:gd name="connsiteX33" fmla="*/ 339391 w 4376835"/>
              <a:gd name="connsiteY33" fmla="*/ 4606479 h 6858000"/>
              <a:gd name="connsiteX34" fmla="*/ 385485 w 4376835"/>
              <a:gd name="connsiteY34" fmla="*/ 4470620 h 6858000"/>
              <a:gd name="connsiteX35" fmla="*/ 386474 w 4376835"/>
              <a:gd name="connsiteY35" fmla="*/ 4389388 h 6858000"/>
              <a:gd name="connsiteX36" fmla="*/ 365661 w 4376835"/>
              <a:gd name="connsiteY36" fmla="*/ 4365498 h 6858000"/>
              <a:gd name="connsiteX37" fmla="*/ 389339 w 4376835"/>
              <a:gd name="connsiteY37" fmla="*/ 4160513 h 6858000"/>
              <a:gd name="connsiteX38" fmla="*/ 385403 w 4376835"/>
              <a:gd name="connsiteY38" fmla="*/ 4109650 h 6858000"/>
              <a:gd name="connsiteX39" fmla="*/ 402327 w 4376835"/>
              <a:gd name="connsiteY39" fmla="*/ 4061824 h 6858000"/>
              <a:gd name="connsiteX40" fmla="*/ 396156 w 4376835"/>
              <a:gd name="connsiteY40" fmla="*/ 4043965 h 6858000"/>
              <a:gd name="connsiteX41" fmla="*/ 394868 w 4376835"/>
              <a:gd name="connsiteY41" fmla="*/ 4040920 h 6858000"/>
              <a:gd name="connsiteX42" fmla="*/ 394584 w 4376835"/>
              <a:gd name="connsiteY42" fmla="*/ 4028000 h 6858000"/>
              <a:gd name="connsiteX43" fmla="*/ 388418 w 4376835"/>
              <a:gd name="connsiteY43" fmla="*/ 4025270 h 6858000"/>
              <a:gd name="connsiteX44" fmla="*/ 383628 w 4376835"/>
              <a:gd name="connsiteY44" fmla="*/ 4006478 h 6858000"/>
              <a:gd name="connsiteX45" fmla="*/ 384802 w 4376835"/>
              <a:gd name="connsiteY45" fmla="*/ 3982442 h 6858000"/>
              <a:gd name="connsiteX46" fmla="*/ 397167 w 4376835"/>
              <a:gd name="connsiteY46" fmla="*/ 3867331 h 6858000"/>
              <a:gd name="connsiteX47" fmla="*/ 400691 w 4376835"/>
              <a:gd name="connsiteY47" fmla="*/ 3798966 h 6858000"/>
              <a:gd name="connsiteX48" fmla="*/ 395946 w 4376835"/>
              <a:gd name="connsiteY48" fmla="*/ 3773791 h 6858000"/>
              <a:gd name="connsiteX49" fmla="*/ 393410 w 4376835"/>
              <a:gd name="connsiteY49" fmla="*/ 3738098 h 6858000"/>
              <a:gd name="connsiteX50" fmla="*/ 384223 w 4376835"/>
              <a:gd name="connsiteY50" fmla="*/ 3675719 h 6858000"/>
              <a:gd name="connsiteX51" fmla="*/ 386290 w 4376835"/>
              <a:gd name="connsiteY51" fmla="*/ 3642763 h 6858000"/>
              <a:gd name="connsiteX52" fmla="*/ 382514 w 4376835"/>
              <a:gd name="connsiteY52" fmla="*/ 3624093 h 6858000"/>
              <a:gd name="connsiteX53" fmla="*/ 383976 w 4376835"/>
              <a:gd name="connsiteY53" fmla="*/ 3616602 h 6858000"/>
              <a:gd name="connsiteX54" fmla="*/ 385517 w 4376835"/>
              <a:gd name="connsiteY54" fmla="*/ 3591527 h 6858000"/>
              <a:gd name="connsiteX55" fmla="*/ 387146 w 4376835"/>
              <a:gd name="connsiteY55" fmla="*/ 3577241 h 6858000"/>
              <a:gd name="connsiteX56" fmla="*/ 388068 w 4376835"/>
              <a:gd name="connsiteY56" fmla="*/ 3571585 h 6858000"/>
              <a:gd name="connsiteX57" fmla="*/ 395496 w 4376835"/>
              <a:gd name="connsiteY57" fmla="*/ 3559720 h 6858000"/>
              <a:gd name="connsiteX58" fmla="*/ 394985 w 4376835"/>
              <a:gd name="connsiteY58" fmla="*/ 3543047 h 6858000"/>
              <a:gd name="connsiteX59" fmla="*/ 403028 w 4376835"/>
              <a:gd name="connsiteY59" fmla="*/ 3525651 h 6858000"/>
              <a:gd name="connsiteX60" fmla="*/ 398728 w 4376835"/>
              <a:gd name="connsiteY60" fmla="*/ 3520715 h 6858000"/>
              <a:gd name="connsiteX61" fmla="*/ 395530 w 4376835"/>
              <a:gd name="connsiteY61" fmla="*/ 3505412 h 6858000"/>
              <a:gd name="connsiteX62" fmla="*/ 402719 w 4376835"/>
              <a:gd name="connsiteY62" fmla="*/ 3493445 h 6858000"/>
              <a:gd name="connsiteX63" fmla="*/ 409328 w 4376835"/>
              <a:gd name="connsiteY63" fmla="*/ 3467406 h 6858000"/>
              <a:gd name="connsiteX64" fmla="*/ 409292 w 4376835"/>
              <a:gd name="connsiteY64" fmla="*/ 3460033 h 6858000"/>
              <a:gd name="connsiteX65" fmla="*/ 419755 w 4376835"/>
              <a:gd name="connsiteY65" fmla="*/ 3435495 h 6858000"/>
              <a:gd name="connsiteX66" fmla="*/ 430771 w 4376835"/>
              <a:gd name="connsiteY66" fmla="*/ 3395884 h 6858000"/>
              <a:gd name="connsiteX67" fmla="*/ 439140 w 4376835"/>
              <a:gd name="connsiteY67" fmla="*/ 3350083 h 6858000"/>
              <a:gd name="connsiteX68" fmla="*/ 446544 w 4376835"/>
              <a:gd name="connsiteY68" fmla="*/ 3337690 h 6858000"/>
              <a:gd name="connsiteX69" fmla="*/ 470731 w 4376835"/>
              <a:gd name="connsiteY69" fmla="*/ 3254519 h 6858000"/>
              <a:gd name="connsiteX70" fmla="*/ 477713 w 4376835"/>
              <a:gd name="connsiteY70" fmla="*/ 3231166 h 6858000"/>
              <a:gd name="connsiteX71" fmla="*/ 478087 w 4376835"/>
              <a:gd name="connsiteY71" fmla="*/ 3210262 h 6858000"/>
              <a:gd name="connsiteX72" fmla="*/ 473269 w 4376835"/>
              <a:gd name="connsiteY72" fmla="*/ 3204689 h 6858000"/>
              <a:gd name="connsiteX73" fmla="*/ 476207 w 4376835"/>
              <a:gd name="connsiteY73" fmla="*/ 3191713 h 6858000"/>
              <a:gd name="connsiteX74" fmla="*/ 475813 w 4376835"/>
              <a:gd name="connsiteY74" fmla="*/ 3188085 h 6858000"/>
              <a:gd name="connsiteX75" fmla="*/ 474728 w 4376835"/>
              <a:gd name="connsiteY75" fmla="*/ 3167471 h 6858000"/>
              <a:gd name="connsiteX76" fmla="*/ 501612 w 4376835"/>
              <a:gd name="connsiteY76" fmla="*/ 3127774 h 6858000"/>
              <a:gd name="connsiteX77" fmla="*/ 510667 w 4376835"/>
              <a:gd name="connsiteY77" fmla="*/ 3075380 h 6858000"/>
              <a:gd name="connsiteX78" fmla="*/ 582379 w 4376835"/>
              <a:gd name="connsiteY78" fmla="*/ 2882573 h 6858000"/>
              <a:gd name="connsiteX79" fmla="*/ 569744 w 4376835"/>
              <a:gd name="connsiteY79" fmla="*/ 2849169 h 6858000"/>
              <a:gd name="connsiteX80" fmla="*/ 590685 w 4376835"/>
              <a:gd name="connsiteY80" fmla="*/ 2768869 h 6858000"/>
              <a:gd name="connsiteX81" fmla="*/ 665292 w 4376835"/>
              <a:gd name="connsiteY81" fmla="*/ 2655182 h 6858000"/>
              <a:gd name="connsiteX82" fmla="*/ 705757 w 4376835"/>
              <a:gd name="connsiteY82" fmla="*/ 2507872 h 6858000"/>
              <a:gd name="connsiteX83" fmla="*/ 717932 w 4376835"/>
              <a:gd name="connsiteY83" fmla="*/ 2498916 h 6858000"/>
              <a:gd name="connsiteX84" fmla="*/ 727017 w 4376835"/>
              <a:gd name="connsiteY84" fmla="*/ 2486382 h 6858000"/>
              <a:gd name="connsiteX85" fmla="*/ 726741 w 4376835"/>
              <a:gd name="connsiteY85" fmla="*/ 2484113 h 6858000"/>
              <a:gd name="connsiteX86" fmla="*/ 733179 w 4376835"/>
              <a:gd name="connsiteY86" fmla="*/ 2467361 h 6858000"/>
              <a:gd name="connsiteX87" fmla="*/ 737364 w 4376835"/>
              <a:gd name="connsiteY87" fmla="*/ 2465156 h 6858000"/>
              <a:gd name="connsiteX88" fmla="*/ 742650 w 4376835"/>
              <a:gd name="connsiteY88" fmla="*/ 2454122 h 6858000"/>
              <a:gd name="connsiteX89" fmla="*/ 755408 w 4376835"/>
              <a:gd name="connsiteY89" fmla="*/ 2433619 h 6858000"/>
              <a:gd name="connsiteX90" fmla="*/ 755598 w 4376835"/>
              <a:gd name="connsiteY90" fmla="*/ 2428626 h 6858000"/>
              <a:gd name="connsiteX91" fmla="*/ 771418 w 4376835"/>
              <a:gd name="connsiteY91" fmla="*/ 2395899 h 6858000"/>
              <a:gd name="connsiteX92" fmla="*/ 770593 w 4376835"/>
              <a:gd name="connsiteY92" fmla="*/ 2394897 h 6858000"/>
              <a:gd name="connsiteX93" fmla="*/ 770497 w 4376835"/>
              <a:gd name="connsiteY93" fmla="*/ 2383267 h 6858000"/>
              <a:gd name="connsiteX94" fmla="*/ 772693 w 4376835"/>
              <a:gd name="connsiteY94" fmla="*/ 2362296 h 6858000"/>
              <a:gd name="connsiteX95" fmla="*/ 764846 w 4376835"/>
              <a:gd name="connsiteY95" fmla="*/ 2307129 h 6858000"/>
              <a:gd name="connsiteX96" fmla="*/ 781226 w 4376835"/>
              <a:gd name="connsiteY96" fmla="*/ 2272947 h 6858000"/>
              <a:gd name="connsiteX97" fmla="*/ 783960 w 4376835"/>
              <a:gd name="connsiteY97" fmla="*/ 2265753 h 6858000"/>
              <a:gd name="connsiteX98" fmla="*/ 783783 w 4376835"/>
              <a:gd name="connsiteY98" fmla="*/ 2265478 h 6858000"/>
              <a:gd name="connsiteX99" fmla="*/ 786206 w 4376835"/>
              <a:gd name="connsiteY99" fmla="*/ 2257630 h 6858000"/>
              <a:gd name="connsiteX100" fmla="*/ 788946 w 4376835"/>
              <a:gd name="connsiteY100" fmla="*/ 2252635 h 6858000"/>
              <a:gd name="connsiteX101" fmla="*/ 794250 w 4376835"/>
              <a:gd name="connsiteY101" fmla="*/ 2238675 h 6858000"/>
              <a:gd name="connsiteX102" fmla="*/ 794536 w 4376835"/>
              <a:gd name="connsiteY102" fmla="*/ 2233003 h 6858000"/>
              <a:gd name="connsiteX103" fmla="*/ 792429 w 4376835"/>
              <a:gd name="connsiteY103" fmla="*/ 2229498 h 6858000"/>
              <a:gd name="connsiteX104" fmla="*/ 793227 w 4376835"/>
              <a:gd name="connsiteY104" fmla="*/ 2228401 h 6858000"/>
              <a:gd name="connsiteX105" fmla="*/ 795299 w 4376835"/>
              <a:gd name="connsiteY105" fmla="*/ 2197903 h 6858000"/>
              <a:gd name="connsiteX106" fmla="*/ 808822 w 4376835"/>
              <a:gd name="connsiteY106" fmla="*/ 2134368 h 6858000"/>
              <a:gd name="connsiteX107" fmla="*/ 820138 w 4376835"/>
              <a:gd name="connsiteY107" fmla="*/ 2099989 h 6858000"/>
              <a:gd name="connsiteX108" fmla="*/ 847225 w 4376835"/>
              <a:gd name="connsiteY108" fmla="*/ 2003626 h 6858000"/>
              <a:gd name="connsiteX109" fmla="*/ 871446 w 4376835"/>
              <a:gd name="connsiteY109" fmla="*/ 1905232 h 6858000"/>
              <a:gd name="connsiteX110" fmla="*/ 866894 w 4376835"/>
              <a:gd name="connsiteY110" fmla="*/ 1846725 h 6858000"/>
              <a:gd name="connsiteX111" fmla="*/ 868241 w 4376835"/>
              <a:gd name="connsiteY111" fmla="*/ 1841071 h 6858000"/>
              <a:gd name="connsiteX112" fmla="*/ 875742 w 4376835"/>
              <a:gd name="connsiteY112" fmla="*/ 1828958 h 6858000"/>
              <a:gd name="connsiteX113" fmla="*/ 879192 w 4376835"/>
              <a:gd name="connsiteY113" fmla="*/ 1824953 h 6858000"/>
              <a:gd name="connsiteX114" fmla="*/ 882790 w 4376835"/>
              <a:gd name="connsiteY114" fmla="*/ 1817574 h 6858000"/>
              <a:gd name="connsiteX115" fmla="*/ 886658 w 4376835"/>
              <a:gd name="connsiteY115" fmla="*/ 1811329 h 6858000"/>
              <a:gd name="connsiteX116" fmla="*/ 908112 w 4376835"/>
              <a:gd name="connsiteY116" fmla="*/ 1782991 h 6858000"/>
              <a:gd name="connsiteX117" fmla="*/ 1021695 w 4376835"/>
              <a:gd name="connsiteY117" fmla="*/ 1753240 h 6858000"/>
              <a:gd name="connsiteX118" fmla="*/ 1109428 w 4376835"/>
              <a:gd name="connsiteY118" fmla="*/ 1570998 h 6858000"/>
              <a:gd name="connsiteX119" fmla="*/ 1250520 w 4376835"/>
              <a:gd name="connsiteY119" fmla="*/ 1425857 h 6858000"/>
              <a:gd name="connsiteX120" fmla="*/ 1397360 w 4376835"/>
              <a:gd name="connsiteY120" fmla="*/ 1313547 h 6858000"/>
              <a:gd name="connsiteX121" fmla="*/ 1496269 w 4376835"/>
              <a:gd name="connsiteY121" fmla="*/ 1094720 h 6858000"/>
              <a:gd name="connsiteX122" fmla="*/ 1516735 w 4376835"/>
              <a:gd name="connsiteY122" fmla="*/ 913489 h 6858000"/>
              <a:gd name="connsiteX123" fmla="*/ 1518279 w 4376835"/>
              <a:gd name="connsiteY123" fmla="*/ 802489 h 6858000"/>
              <a:gd name="connsiteX124" fmla="*/ 1589359 w 4376835"/>
              <a:gd name="connsiteY124" fmla="*/ 598702 h 6858000"/>
              <a:gd name="connsiteX125" fmla="*/ 1674468 w 4376835"/>
              <a:gd name="connsiteY125" fmla="*/ 380053 h 6858000"/>
              <a:gd name="connsiteX126" fmla="*/ 1713442 w 4376835"/>
              <a:gd name="connsiteY126" fmla="*/ 307108 h 6858000"/>
              <a:gd name="connsiteX127" fmla="*/ 1723372 w 4376835"/>
              <a:gd name="connsiteY127" fmla="*/ 277643 h 6858000"/>
              <a:gd name="connsiteX128" fmla="*/ 1740253 w 4376835"/>
              <a:gd name="connsiteY128" fmla="*/ 228503 h 6858000"/>
              <a:gd name="connsiteX129" fmla="*/ 1743263 w 4376835"/>
              <a:gd name="connsiteY129" fmla="*/ 182970 h 6858000"/>
              <a:gd name="connsiteX130" fmla="*/ 1761186 w 4376835"/>
              <a:gd name="connsiteY130" fmla="*/ 145367 h 6858000"/>
              <a:gd name="connsiteX131" fmla="*/ 1777775 w 4376835"/>
              <a:gd name="connsiteY131" fmla="*/ 148014 h 6858000"/>
              <a:gd name="connsiteX132" fmla="*/ 1792914 w 4376835"/>
              <a:gd name="connsiteY132" fmla="*/ 104094 h 6858000"/>
              <a:gd name="connsiteX133" fmla="*/ 1814516 w 4376835"/>
              <a:gd name="connsiteY133" fmla="*/ 36224 h 6858000"/>
              <a:gd name="connsiteX134" fmla="*/ 1821598 w 4376835"/>
              <a:gd name="connsiteY134" fmla="*/ 28008 h 6858000"/>
              <a:gd name="connsiteX135" fmla="*/ 1813947 w 4376835"/>
              <a:gd name="connsiteY135" fmla="*/ 11863 h 6858000"/>
              <a:gd name="connsiteX136" fmla="*/ 1814929 w 4376835"/>
              <a:gd name="connsiteY13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376835" h="6858000">
                <a:moveTo>
                  <a:pt x="1814929" y="0"/>
                </a:moveTo>
                <a:lnTo>
                  <a:pt x="4376835" y="0"/>
                </a:lnTo>
                <a:lnTo>
                  <a:pt x="4376835" y="6858000"/>
                </a:lnTo>
                <a:lnTo>
                  <a:pt x="0" y="6858000"/>
                </a:lnTo>
                <a:lnTo>
                  <a:pt x="2310" y="6853652"/>
                </a:lnTo>
                <a:cubicBezTo>
                  <a:pt x="29810" y="6805010"/>
                  <a:pt x="56276" y="6770828"/>
                  <a:pt x="91006" y="6620968"/>
                </a:cubicBezTo>
                <a:cubicBezTo>
                  <a:pt x="94381" y="6612671"/>
                  <a:pt x="81335" y="6443221"/>
                  <a:pt x="81892" y="6435659"/>
                </a:cubicBezTo>
                <a:lnTo>
                  <a:pt x="80998" y="6414855"/>
                </a:lnTo>
                <a:lnTo>
                  <a:pt x="75836" y="6409671"/>
                </a:lnTo>
                <a:lnTo>
                  <a:pt x="77989" y="6396556"/>
                </a:lnTo>
                <a:lnTo>
                  <a:pt x="77374" y="6392981"/>
                </a:lnTo>
                <a:cubicBezTo>
                  <a:pt x="76172" y="6386157"/>
                  <a:pt x="75177" y="6379394"/>
                  <a:pt x="75036" y="6372572"/>
                </a:cubicBezTo>
                <a:cubicBezTo>
                  <a:pt x="102194" y="6377497"/>
                  <a:pt x="78306" y="6315359"/>
                  <a:pt x="99554" y="6331118"/>
                </a:cubicBezTo>
                <a:cubicBezTo>
                  <a:pt x="103496" y="6294492"/>
                  <a:pt x="122687" y="6319101"/>
                  <a:pt x="105442" y="6278374"/>
                </a:cubicBezTo>
                <a:cubicBezTo>
                  <a:pt x="113996" y="6231380"/>
                  <a:pt x="151354" y="6216149"/>
                  <a:pt x="172914" y="6144628"/>
                </a:cubicBezTo>
                <a:cubicBezTo>
                  <a:pt x="184454" y="6105934"/>
                  <a:pt x="219188" y="6021085"/>
                  <a:pt x="264181" y="5952072"/>
                </a:cubicBezTo>
                <a:cubicBezTo>
                  <a:pt x="320644" y="5872108"/>
                  <a:pt x="367070" y="5761141"/>
                  <a:pt x="423554" y="5679532"/>
                </a:cubicBezTo>
                <a:cubicBezTo>
                  <a:pt x="444226" y="5585128"/>
                  <a:pt x="413383" y="5567997"/>
                  <a:pt x="434055" y="5473593"/>
                </a:cubicBezTo>
                <a:cubicBezTo>
                  <a:pt x="395274" y="5386145"/>
                  <a:pt x="472046" y="5302014"/>
                  <a:pt x="403759" y="5215514"/>
                </a:cubicBezTo>
                <a:lnTo>
                  <a:pt x="367284" y="5066430"/>
                </a:lnTo>
                <a:lnTo>
                  <a:pt x="317365" y="5016642"/>
                </a:lnTo>
                <a:cubicBezTo>
                  <a:pt x="318092" y="5012746"/>
                  <a:pt x="318190" y="5010215"/>
                  <a:pt x="317834" y="5008528"/>
                </a:cubicBezTo>
                <a:lnTo>
                  <a:pt x="317591" y="5008366"/>
                </a:lnTo>
                <a:lnTo>
                  <a:pt x="318532" y="5000689"/>
                </a:lnTo>
                <a:cubicBezTo>
                  <a:pt x="320705" y="4987649"/>
                  <a:pt x="323377" y="4974877"/>
                  <a:pt x="326373" y="4962649"/>
                </a:cubicBezTo>
                <a:lnTo>
                  <a:pt x="304517" y="4845612"/>
                </a:lnTo>
                <a:lnTo>
                  <a:pt x="312138" y="4821435"/>
                </a:lnTo>
                <a:lnTo>
                  <a:pt x="314669" y="4809154"/>
                </a:lnTo>
                <a:lnTo>
                  <a:pt x="318283" y="4805250"/>
                </a:lnTo>
                <a:cubicBezTo>
                  <a:pt x="320578" y="4801275"/>
                  <a:pt x="321790" y="4795888"/>
                  <a:pt x="320547" y="4787345"/>
                </a:cubicBezTo>
                <a:lnTo>
                  <a:pt x="319715" y="4785453"/>
                </a:lnTo>
                <a:lnTo>
                  <a:pt x="325649" y="4770073"/>
                </a:lnTo>
                <a:cubicBezTo>
                  <a:pt x="328268" y="4765017"/>
                  <a:pt x="331488" y="4760402"/>
                  <a:pt x="335542" y="4756450"/>
                </a:cubicBezTo>
                <a:cubicBezTo>
                  <a:pt x="318003" y="4709762"/>
                  <a:pt x="339666" y="4659972"/>
                  <a:pt x="339391" y="4606479"/>
                </a:cubicBezTo>
                <a:cubicBezTo>
                  <a:pt x="308820" y="4587919"/>
                  <a:pt x="353653" y="4488685"/>
                  <a:pt x="385485" y="4470620"/>
                </a:cubicBezTo>
                <a:cubicBezTo>
                  <a:pt x="349272" y="4475654"/>
                  <a:pt x="434439" y="4343750"/>
                  <a:pt x="386474" y="4389388"/>
                </a:cubicBezTo>
                <a:cubicBezTo>
                  <a:pt x="390773" y="4370356"/>
                  <a:pt x="377813" y="4353317"/>
                  <a:pt x="365661" y="4365498"/>
                </a:cubicBezTo>
                <a:cubicBezTo>
                  <a:pt x="393730" y="4305427"/>
                  <a:pt x="374276" y="4225895"/>
                  <a:pt x="389339" y="4160513"/>
                </a:cubicBezTo>
                <a:cubicBezTo>
                  <a:pt x="364366" y="4129844"/>
                  <a:pt x="388282" y="4144911"/>
                  <a:pt x="385403" y="4109650"/>
                </a:cubicBezTo>
                <a:cubicBezTo>
                  <a:pt x="409735" y="4115762"/>
                  <a:pt x="374071" y="4068016"/>
                  <a:pt x="402327" y="4061824"/>
                </a:cubicBezTo>
                <a:cubicBezTo>
                  <a:pt x="400908" y="4055602"/>
                  <a:pt x="398642" y="4049772"/>
                  <a:pt x="396156" y="4043965"/>
                </a:cubicBezTo>
                <a:lnTo>
                  <a:pt x="394868" y="4040920"/>
                </a:lnTo>
                <a:cubicBezTo>
                  <a:pt x="394773" y="4036613"/>
                  <a:pt x="394679" y="4032307"/>
                  <a:pt x="394584" y="4028000"/>
                </a:cubicBezTo>
                <a:lnTo>
                  <a:pt x="388418" y="4025270"/>
                </a:lnTo>
                <a:lnTo>
                  <a:pt x="383628" y="4006478"/>
                </a:lnTo>
                <a:cubicBezTo>
                  <a:pt x="382774" y="3999299"/>
                  <a:pt x="382957" y="3991408"/>
                  <a:pt x="384802" y="3982442"/>
                </a:cubicBezTo>
                <a:cubicBezTo>
                  <a:pt x="401416" y="3951445"/>
                  <a:pt x="375209" y="3905701"/>
                  <a:pt x="397167" y="3867331"/>
                </a:cubicBezTo>
                <a:cubicBezTo>
                  <a:pt x="403057" y="3853072"/>
                  <a:pt x="407915" y="3808030"/>
                  <a:pt x="400691" y="3798966"/>
                </a:cubicBezTo>
                <a:cubicBezTo>
                  <a:pt x="400026" y="3789462"/>
                  <a:pt x="404255" y="3778712"/>
                  <a:pt x="395946" y="3773791"/>
                </a:cubicBezTo>
                <a:cubicBezTo>
                  <a:pt x="386179" y="3765922"/>
                  <a:pt x="406502" y="3734262"/>
                  <a:pt x="393410" y="3738098"/>
                </a:cubicBezTo>
                <a:cubicBezTo>
                  <a:pt x="407431" y="3715587"/>
                  <a:pt x="387387" y="3695630"/>
                  <a:pt x="384223" y="3675719"/>
                </a:cubicBezTo>
                <a:cubicBezTo>
                  <a:pt x="390897" y="3666933"/>
                  <a:pt x="389284" y="3656428"/>
                  <a:pt x="386290" y="3642763"/>
                </a:cubicBezTo>
                <a:lnTo>
                  <a:pt x="382514" y="3624093"/>
                </a:lnTo>
                <a:lnTo>
                  <a:pt x="383976" y="3616602"/>
                </a:lnTo>
                <a:cubicBezTo>
                  <a:pt x="384920" y="3607445"/>
                  <a:pt x="385162" y="3599012"/>
                  <a:pt x="385517" y="3591527"/>
                </a:cubicBezTo>
                <a:lnTo>
                  <a:pt x="387146" y="3577241"/>
                </a:lnTo>
                <a:lnTo>
                  <a:pt x="388068" y="3571585"/>
                </a:lnTo>
                <a:lnTo>
                  <a:pt x="395496" y="3559720"/>
                </a:lnTo>
                <a:cubicBezTo>
                  <a:pt x="395326" y="3554162"/>
                  <a:pt x="395155" y="3548605"/>
                  <a:pt x="394985" y="3543047"/>
                </a:cubicBezTo>
                <a:lnTo>
                  <a:pt x="403028" y="3525651"/>
                </a:lnTo>
                <a:cubicBezTo>
                  <a:pt x="401413" y="3524354"/>
                  <a:pt x="399963" y="3522692"/>
                  <a:pt x="398728" y="3520715"/>
                </a:cubicBezTo>
                <a:lnTo>
                  <a:pt x="395530" y="3505412"/>
                </a:lnTo>
                <a:lnTo>
                  <a:pt x="402719" y="3493445"/>
                </a:lnTo>
                <a:cubicBezTo>
                  <a:pt x="393264" y="3491751"/>
                  <a:pt x="405480" y="3478925"/>
                  <a:pt x="409328" y="3467406"/>
                </a:cubicBezTo>
                <a:cubicBezTo>
                  <a:pt x="409316" y="3464948"/>
                  <a:pt x="409304" y="3462491"/>
                  <a:pt x="409292" y="3460033"/>
                </a:cubicBezTo>
                <a:lnTo>
                  <a:pt x="419755" y="3435495"/>
                </a:lnTo>
                <a:cubicBezTo>
                  <a:pt x="424399" y="3421940"/>
                  <a:pt x="427905" y="3408759"/>
                  <a:pt x="430771" y="3395884"/>
                </a:cubicBezTo>
                <a:lnTo>
                  <a:pt x="439140" y="3350083"/>
                </a:lnTo>
                <a:lnTo>
                  <a:pt x="446544" y="3337690"/>
                </a:lnTo>
                <a:cubicBezTo>
                  <a:pt x="456457" y="3308602"/>
                  <a:pt x="453892" y="3271850"/>
                  <a:pt x="470731" y="3254519"/>
                </a:cubicBezTo>
                <a:cubicBezTo>
                  <a:pt x="474589" y="3246460"/>
                  <a:pt x="476699" y="3238700"/>
                  <a:pt x="477713" y="3231166"/>
                </a:cubicBezTo>
                <a:cubicBezTo>
                  <a:pt x="477838" y="3224198"/>
                  <a:pt x="477962" y="3217230"/>
                  <a:pt x="478087" y="3210262"/>
                </a:cubicBezTo>
                <a:lnTo>
                  <a:pt x="473269" y="3204689"/>
                </a:lnTo>
                <a:lnTo>
                  <a:pt x="476207" y="3191713"/>
                </a:lnTo>
                <a:cubicBezTo>
                  <a:pt x="476076" y="3190504"/>
                  <a:pt x="475944" y="3189294"/>
                  <a:pt x="475813" y="3188085"/>
                </a:cubicBezTo>
                <a:cubicBezTo>
                  <a:pt x="475032" y="3181161"/>
                  <a:pt x="474456" y="3174312"/>
                  <a:pt x="474728" y="3167471"/>
                </a:cubicBezTo>
                <a:cubicBezTo>
                  <a:pt x="501422" y="3174421"/>
                  <a:pt x="481450" y="3110410"/>
                  <a:pt x="501612" y="3127774"/>
                </a:cubicBezTo>
                <a:cubicBezTo>
                  <a:pt x="507757" y="3091380"/>
                  <a:pt x="525334" y="3117454"/>
                  <a:pt x="510667" y="3075380"/>
                </a:cubicBezTo>
                <a:cubicBezTo>
                  <a:pt x="540230" y="3017365"/>
                  <a:pt x="542544" y="2929274"/>
                  <a:pt x="582379" y="2882573"/>
                </a:cubicBezTo>
                <a:cubicBezTo>
                  <a:pt x="568549" y="2889043"/>
                  <a:pt x="561213" y="2866095"/>
                  <a:pt x="569744" y="2849169"/>
                </a:cubicBezTo>
                <a:cubicBezTo>
                  <a:pt x="515752" y="2872293"/>
                  <a:pt x="624181" y="2780662"/>
                  <a:pt x="590685" y="2768869"/>
                </a:cubicBezTo>
                <a:cubicBezTo>
                  <a:pt x="623497" y="2765674"/>
                  <a:pt x="687935" y="2687815"/>
                  <a:pt x="665292" y="2655182"/>
                </a:cubicBezTo>
                <a:cubicBezTo>
                  <a:pt x="678257" y="2601873"/>
                  <a:pt x="709847" y="2562423"/>
                  <a:pt x="705757" y="2507872"/>
                </a:cubicBezTo>
                <a:cubicBezTo>
                  <a:pt x="710343" y="2505822"/>
                  <a:pt x="714351" y="2502730"/>
                  <a:pt x="717932" y="2498916"/>
                </a:cubicBezTo>
                <a:lnTo>
                  <a:pt x="727017" y="2486382"/>
                </a:lnTo>
                <a:lnTo>
                  <a:pt x="726741" y="2484113"/>
                </a:lnTo>
                <a:cubicBezTo>
                  <a:pt x="727745" y="2475043"/>
                  <a:pt x="730155" y="2470249"/>
                  <a:pt x="733179" y="2467361"/>
                </a:cubicBezTo>
                <a:lnTo>
                  <a:pt x="737364" y="2465156"/>
                </a:lnTo>
                <a:lnTo>
                  <a:pt x="742650" y="2454122"/>
                </a:lnTo>
                <a:lnTo>
                  <a:pt x="755408" y="2433619"/>
                </a:lnTo>
                <a:cubicBezTo>
                  <a:pt x="755471" y="2431955"/>
                  <a:pt x="755535" y="2430290"/>
                  <a:pt x="755598" y="2428626"/>
                </a:cubicBezTo>
                <a:lnTo>
                  <a:pt x="771418" y="2395899"/>
                </a:lnTo>
                <a:lnTo>
                  <a:pt x="770593" y="2394897"/>
                </a:lnTo>
                <a:cubicBezTo>
                  <a:pt x="769106" y="2391905"/>
                  <a:pt x="768688" y="2388289"/>
                  <a:pt x="770497" y="2383267"/>
                </a:cubicBezTo>
                <a:cubicBezTo>
                  <a:pt x="752441" y="2382908"/>
                  <a:pt x="765761" y="2377071"/>
                  <a:pt x="772693" y="2362296"/>
                </a:cubicBezTo>
                <a:cubicBezTo>
                  <a:pt x="746194" y="2358441"/>
                  <a:pt x="775111" y="2321343"/>
                  <a:pt x="764846" y="2307129"/>
                </a:cubicBezTo>
                <a:cubicBezTo>
                  <a:pt x="770536" y="2296361"/>
                  <a:pt x="776068" y="2284903"/>
                  <a:pt x="781226" y="2272947"/>
                </a:cubicBezTo>
                <a:lnTo>
                  <a:pt x="783960" y="2265753"/>
                </a:lnTo>
                <a:lnTo>
                  <a:pt x="783783" y="2265478"/>
                </a:lnTo>
                <a:cubicBezTo>
                  <a:pt x="783882" y="2263635"/>
                  <a:pt x="784595" y="2261166"/>
                  <a:pt x="786206" y="2257630"/>
                </a:cubicBezTo>
                <a:lnTo>
                  <a:pt x="788946" y="2252635"/>
                </a:lnTo>
                <a:lnTo>
                  <a:pt x="794250" y="2238675"/>
                </a:lnTo>
                <a:cubicBezTo>
                  <a:pt x="794345" y="2236784"/>
                  <a:pt x="794441" y="2234894"/>
                  <a:pt x="794536" y="2233003"/>
                </a:cubicBezTo>
                <a:lnTo>
                  <a:pt x="792429" y="2229498"/>
                </a:lnTo>
                <a:lnTo>
                  <a:pt x="793227" y="2228401"/>
                </a:lnTo>
                <a:cubicBezTo>
                  <a:pt x="801728" y="2221696"/>
                  <a:pt x="809796" y="2223226"/>
                  <a:pt x="795299" y="2197903"/>
                </a:cubicBezTo>
                <a:cubicBezTo>
                  <a:pt x="811549" y="2180402"/>
                  <a:pt x="801510" y="2168206"/>
                  <a:pt x="808822" y="2134368"/>
                </a:cubicBezTo>
                <a:cubicBezTo>
                  <a:pt x="821032" y="2126284"/>
                  <a:pt x="822222" y="2114075"/>
                  <a:pt x="820138" y="2099989"/>
                </a:cubicBezTo>
                <a:cubicBezTo>
                  <a:pt x="834727" y="2072002"/>
                  <a:pt x="836697" y="2038973"/>
                  <a:pt x="847225" y="2003626"/>
                </a:cubicBezTo>
                <a:cubicBezTo>
                  <a:pt x="870411" y="1973216"/>
                  <a:pt x="860120" y="1942957"/>
                  <a:pt x="871446" y="1905232"/>
                </a:cubicBezTo>
                <a:cubicBezTo>
                  <a:pt x="899662" y="1884744"/>
                  <a:pt x="866560" y="1869681"/>
                  <a:pt x="866894" y="1846725"/>
                </a:cubicBezTo>
                <a:lnTo>
                  <a:pt x="868241" y="1841071"/>
                </a:lnTo>
                <a:lnTo>
                  <a:pt x="875742" y="1828958"/>
                </a:lnTo>
                <a:lnTo>
                  <a:pt x="879192" y="1824953"/>
                </a:lnTo>
                <a:lnTo>
                  <a:pt x="882790" y="1817574"/>
                </a:lnTo>
                <a:lnTo>
                  <a:pt x="886658" y="1811329"/>
                </a:lnTo>
                <a:cubicBezTo>
                  <a:pt x="893642" y="1801193"/>
                  <a:pt x="900872" y="1791712"/>
                  <a:pt x="908112" y="1782991"/>
                </a:cubicBezTo>
                <a:cubicBezTo>
                  <a:pt x="901486" y="1764538"/>
                  <a:pt x="1045081" y="1767511"/>
                  <a:pt x="1021695" y="1753240"/>
                </a:cubicBezTo>
                <a:cubicBezTo>
                  <a:pt x="1050351" y="1710564"/>
                  <a:pt x="1079859" y="1626787"/>
                  <a:pt x="1109428" y="1570998"/>
                </a:cubicBezTo>
                <a:cubicBezTo>
                  <a:pt x="1095060" y="1528987"/>
                  <a:pt x="1220038" y="1416281"/>
                  <a:pt x="1250520" y="1425857"/>
                </a:cubicBezTo>
                <a:cubicBezTo>
                  <a:pt x="1270355" y="1392742"/>
                  <a:pt x="1375441" y="1360253"/>
                  <a:pt x="1397360" y="1313547"/>
                </a:cubicBezTo>
                <a:lnTo>
                  <a:pt x="1496269" y="1094720"/>
                </a:lnTo>
                <a:cubicBezTo>
                  <a:pt x="1516164" y="1015803"/>
                  <a:pt x="1525308" y="965866"/>
                  <a:pt x="1516735" y="913489"/>
                </a:cubicBezTo>
                <a:cubicBezTo>
                  <a:pt x="1526909" y="905284"/>
                  <a:pt x="1519732" y="816693"/>
                  <a:pt x="1518279" y="802489"/>
                </a:cubicBezTo>
                <a:cubicBezTo>
                  <a:pt x="1525486" y="739008"/>
                  <a:pt x="1570345" y="641350"/>
                  <a:pt x="1589359" y="598702"/>
                </a:cubicBezTo>
                <a:cubicBezTo>
                  <a:pt x="1627631" y="531968"/>
                  <a:pt x="1653787" y="428652"/>
                  <a:pt x="1674468" y="380053"/>
                </a:cubicBezTo>
                <a:cubicBezTo>
                  <a:pt x="1702374" y="337186"/>
                  <a:pt x="1663464" y="346077"/>
                  <a:pt x="1713442" y="307108"/>
                </a:cubicBezTo>
                <a:cubicBezTo>
                  <a:pt x="1709247" y="293750"/>
                  <a:pt x="1712921" y="286239"/>
                  <a:pt x="1723372" y="277643"/>
                </a:cubicBezTo>
                <a:cubicBezTo>
                  <a:pt x="1736363" y="256271"/>
                  <a:pt x="1716219" y="239710"/>
                  <a:pt x="1740253" y="228503"/>
                </a:cubicBezTo>
                <a:cubicBezTo>
                  <a:pt x="1727703" y="222673"/>
                  <a:pt x="1759694" y="183008"/>
                  <a:pt x="1743263" y="182970"/>
                </a:cubicBezTo>
                <a:cubicBezTo>
                  <a:pt x="1741915" y="159720"/>
                  <a:pt x="1761363" y="167348"/>
                  <a:pt x="1761186" y="145367"/>
                </a:cubicBezTo>
                <a:cubicBezTo>
                  <a:pt x="1768291" y="127518"/>
                  <a:pt x="1767039" y="165048"/>
                  <a:pt x="1777775" y="148014"/>
                </a:cubicBezTo>
                <a:cubicBezTo>
                  <a:pt x="1788927" y="125594"/>
                  <a:pt x="1807822" y="143605"/>
                  <a:pt x="1792914" y="104094"/>
                </a:cubicBezTo>
                <a:cubicBezTo>
                  <a:pt x="1811329" y="87027"/>
                  <a:pt x="1802901" y="72355"/>
                  <a:pt x="1814516" y="36224"/>
                </a:cubicBezTo>
                <a:lnTo>
                  <a:pt x="1821598" y="28008"/>
                </a:lnTo>
                <a:lnTo>
                  <a:pt x="1813947" y="11863"/>
                </a:lnTo>
                <a:cubicBezTo>
                  <a:pt x="1814274" y="7909"/>
                  <a:pt x="1814602" y="3954"/>
                  <a:pt x="1814929" y="0"/>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descr="" title="">
            <a:extLst>
              <a:ext uri="{FF2B5EF4-FFF2-40B4-BE49-F238E27FC236}">
                <a16:creationId xmlns:a16="http://schemas.microsoft.com/office/drawing/2014/main" id="{2E1ADA1B-8E03-4FC1-9FF5-9A0071A5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84191" y="659630"/>
            <a:ext cx="3239494" cy="553459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8" descr="" title="">
            <a:extLst>
              <a:ext uri="{FF2B5EF4-FFF2-40B4-BE49-F238E27FC236}">
                <a16:creationId xmlns:a16="http://schemas.microsoft.com/office/drawing/2014/main" id="{3B885280-563E-BE16-38F7-70A0C4A11B29}"/>
              </a:ext>
            </a:extLst>
          </p:cNvPr>
          <p:cNvPicPr>
            <a:picLocks noChangeAspect="1"/>
          </p:cNvPicPr>
          <p:nvPr/>
        </p:nvPicPr>
        <p:blipFill>
          <a:blip r:embed="rId4"/>
          <a:stretch>
            <a:fillRect/>
          </a:stretch>
        </p:blipFill>
        <p:spPr>
          <a:xfrm>
            <a:off x="8054606" y="333161"/>
            <a:ext cx="3697288" cy="2828424"/>
          </a:xfrm>
          <a:prstGeom prst="rect">
            <a:avLst/>
          </a:prstGeom>
          <a:ln>
            <a:solidFill>
              <a:schemeClr val="tx1"/>
            </a:solidFill>
          </a:ln>
        </p:spPr>
      </p:pic>
      <p:pic>
        <p:nvPicPr>
          <p:cNvPr id="6" name="Picture 5" descr="" title="">
            <a:extLst>
              <a:ext uri="{FF2B5EF4-FFF2-40B4-BE49-F238E27FC236}">
                <a16:creationId xmlns:a16="http://schemas.microsoft.com/office/drawing/2014/main" id="{975FE821-4016-50BC-8B5F-0BEAE18EA168}"/>
              </a:ext>
            </a:extLst>
          </p:cNvPr>
          <p:cNvPicPr>
            <a:picLocks noChangeAspect="1"/>
          </p:cNvPicPr>
          <p:nvPr/>
        </p:nvPicPr>
        <p:blipFill>
          <a:blip r:embed="rId5"/>
          <a:stretch>
            <a:fillRect/>
          </a:stretch>
        </p:blipFill>
        <p:spPr>
          <a:xfrm>
            <a:off x="8054605" y="3524724"/>
            <a:ext cx="3687481" cy="3180452"/>
          </a:xfrm>
          <a:prstGeom prst="rect">
            <a:avLst/>
          </a:prstGeom>
          <a:ln>
            <a:solidFill>
              <a:schemeClr val="tx1"/>
            </a:solidFill>
          </a:ln>
        </p:spPr>
      </p:pic>
      <p:sp>
        <p:nvSpPr>
          <p:cNvPr id="20" name="Rectangle 6" descr="" title="">
            <a:extLst>
              <a:ext uri="{FF2B5EF4-FFF2-40B4-BE49-F238E27FC236}">
                <a16:creationId xmlns:a16="http://schemas.microsoft.com/office/drawing/2014/main" id="{C99D11B4-B61D-4ECC-AA3A-DE3A9B692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9196" y="6091709"/>
            <a:ext cx="1153127"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3978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1900-01-01T05:00:00.0000000Z</dcterms:created>
  <dcterms:modified xsi:type="dcterms:W3CDTF">1900-01-01T05:00:00.0000000Z</dcterms:modified>
</coreProperties>
</file>