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71" r:id="rId9"/>
    <p:sldId id="268" r:id="rId10"/>
    <p:sldId id="267" r:id="rId11"/>
    <p:sldId id="262" r:id="rId12"/>
    <p:sldId id="269" r:id="rId13"/>
    <p:sldId id="270" r:id="rId14"/>
    <p:sldId id="273" r:id="rId15"/>
    <p:sldId id="272" r:id="rId16"/>
    <p:sldId id="263" r:id="rId17"/>
    <p:sldId id="264" r:id="rId18"/>
    <p:sldId id="265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F9974-988D-4EBC-A606-F85ED10D518F}" type="datetimeFigureOut">
              <a:rPr lang="en-AU" smtClean="0"/>
              <a:t>8/03/2025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A20B-5789-46D8-A0BA-FC2EFF52B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04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9A20B-5789-46D8-A0BA-FC2EFF52BC0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188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Second </a:t>
            </a:r>
            <a:r>
              <a:rPr lang="en-US" sz="3200" dirty="0"/>
              <a:t>meeting of Mount Alexander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Knitting </a:t>
            </a:r>
            <a:r>
              <a:rPr lang="en-US" sz="3200" dirty="0"/>
              <a:t>Nannas -  Feb 2025</a:t>
            </a:r>
            <a:endParaRPr lang="en-A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7162800" cy="2286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Federal Election: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our government has fared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needs to be done?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we can do?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5" r="-2525"/>
          <a:stretch/>
        </p:blipFill>
        <p:spPr bwMode="auto">
          <a:xfrm>
            <a:off x="1565565" y="304800"/>
            <a:ext cx="552103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8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What have been their actions and policies on </a:t>
            </a:r>
            <a:r>
              <a:rPr lang="en-US" sz="9600" b="1" dirty="0"/>
              <a:t>native forest logging</a:t>
            </a:r>
            <a:r>
              <a:rPr lang="en-US" sz="9600" b="1" dirty="0" smtClean="0"/>
              <a:t>?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8000" u="sng" dirty="0"/>
              <a:t>Under </a:t>
            </a:r>
            <a:r>
              <a:rPr lang="en-US" sz="8000" u="sng" dirty="0" smtClean="0"/>
              <a:t>Labor</a:t>
            </a:r>
            <a:r>
              <a:rPr lang="en-US" sz="8000" u="sng" dirty="0"/>
              <a:t>, there have been some gains made:</a:t>
            </a:r>
          </a:p>
          <a:p>
            <a:pPr marL="0" indent="0">
              <a:buNone/>
            </a:pPr>
            <a:r>
              <a:rPr lang="en-US" sz="8000" dirty="0"/>
              <a:t>😃$550mill investment to protect threatened plants, mammals and to shield 70 mill hectares of ocean and bush from </a:t>
            </a:r>
            <a:r>
              <a:rPr lang="en-US" sz="8000" dirty="0" smtClean="0"/>
              <a:t>development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u="sng" dirty="0"/>
              <a:t>However, there have been many lost opportunities:</a:t>
            </a:r>
          </a:p>
          <a:p>
            <a:pPr marL="0" indent="0">
              <a:buNone/>
            </a:pPr>
            <a:r>
              <a:rPr lang="en-US" sz="8000" dirty="0"/>
              <a:t>😣More mammal species have gone from Australia than any other continent in the world! Our country still has one of the highest rates of species decline in the OECD</a:t>
            </a:r>
          </a:p>
          <a:p>
            <a:pPr marL="0" indent="0">
              <a:buNone/>
            </a:pPr>
            <a:r>
              <a:rPr lang="en-US" sz="8000" dirty="0"/>
              <a:t>😣Every hour in Australia, bulldozers destroy the equivalent of 28 Opera Houses of threatened species habitat (including precious koala habitat</a:t>
            </a:r>
            <a:r>
              <a:rPr lang="en-US" sz="8000" dirty="0" smtClean="0"/>
              <a:t>). </a:t>
            </a:r>
            <a:r>
              <a:rPr lang="en-US" sz="8000" dirty="0"/>
              <a:t>Almost 26,000 hectares of threatened species destruction was approved in 2024, a huge rise from 2023. 3,000 hectares of koala habitat is to be razed. </a:t>
            </a:r>
            <a:endParaRPr lang="en-US" sz="8000" dirty="0" smtClean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Since Australia’s national environmental protection law took effect 25 years ago, more than 7 million hectares of threatened species habitat has been destroyed. Many endangered and vulnerable animals are in peril - Pilbara leaf-nosed bat, northern quoll, superb parrot, ghost bat…</a:t>
            </a:r>
          </a:p>
          <a:p>
            <a:endParaRPr lang="en-US" sz="8000" dirty="0"/>
          </a:p>
          <a:p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7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dirty="0"/>
              <a:t>We need put pressure on the </a:t>
            </a:r>
            <a:r>
              <a:rPr lang="en-US" sz="5900" dirty="0" err="1"/>
              <a:t>govt</a:t>
            </a:r>
            <a:r>
              <a:rPr lang="en-US" sz="5900" dirty="0"/>
              <a:t> to:</a:t>
            </a:r>
          </a:p>
          <a:p>
            <a:pPr fontAlgn="base"/>
            <a:r>
              <a:rPr lang="en-US" sz="5900" dirty="0"/>
              <a:t>Stop bulldozing the bush and deliver strong laws to protect wildlife and native forests - at a state and federal level</a:t>
            </a:r>
          </a:p>
          <a:p>
            <a:pPr fontAlgn="base"/>
            <a:r>
              <a:rPr lang="en-US" sz="5900" dirty="0"/>
              <a:t>Implement a national plan to end deforestation by 2030</a:t>
            </a:r>
          </a:p>
          <a:p>
            <a:pPr fontAlgn="base"/>
            <a:r>
              <a:rPr lang="en-US" sz="5900" dirty="0" smtClean="0"/>
              <a:t>Require </a:t>
            </a:r>
            <a:r>
              <a:rPr lang="en-US" sz="5900" dirty="0"/>
              <a:t>businesses to publicly report their impacts and take action to remediate damage caused</a:t>
            </a:r>
          </a:p>
          <a:p>
            <a:pPr fontAlgn="base"/>
            <a:r>
              <a:rPr lang="en-US" sz="5900" dirty="0"/>
              <a:t>Support farmers and restore natural areas on their land</a:t>
            </a:r>
          </a:p>
          <a:p>
            <a:pPr fontAlgn="base"/>
            <a:r>
              <a:rPr lang="en-US" sz="5900" dirty="0"/>
              <a:t>Boost funding for the protection of nature</a:t>
            </a:r>
          </a:p>
          <a:p>
            <a:pPr marL="0" indent="0">
              <a:buNone/>
            </a:pPr>
            <a:endParaRPr lang="en-US" sz="5900" dirty="0" smtClean="0"/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r>
              <a:rPr lang="en-US" sz="5900" dirty="0" smtClean="0"/>
              <a:t>Occasionally</a:t>
            </a:r>
            <a:r>
              <a:rPr lang="en-US" sz="5900" dirty="0"/>
              <a:t>,  businesses take action. Recently, Coles has decided that it won’t source meat from areas </a:t>
            </a:r>
            <a:r>
              <a:rPr lang="en-US" sz="5900" dirty="0" smtClean="0"/>
              <a:t>cleared.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5796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renewable energy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Under </a:t>
            </a:r>
            <a:r>
              <a:rPr lang="en-US" dirty="0" smtClean="0"/>
              <a:t>Labor</a:t>
            </a:r>
            <a:r>
              <a:rPr lang="en-US" dirty="0"/>
              <a:t>, renewables have really taken off - is this due to </a:t>
            </a:r>
            <a:r>
              <a:rPr lang="en-US" dirty="0" err="1"/>
              <a:t>govt</a:t>
            </a:r>
            <a:r>
              <a:rPr lang="en-US" dirty="0"/>
              <a:t> incentives or it just makes good business sense and investors and entrepreneurs can see a future in it?</a:t>
            </a:r>
          </a:p>
          <a:p>
            <a:pPr marL="0" indent="0">
              <a:buNone/>
            </a:pPr>
            <a:r>
              <a:rPr lang="en-US" dirty="0"/>
              <a:t>😃Solar and wind energy has been added to the grid</a:t>
            </a:r>
          </a:p>
          <a:p>
            <a:pPr marL="0" indent="0">
              <a:buNone/>
            </a:pPr>
            <a:r>
              <a:rPr lang="en-US" dirty="0"/>
              <a:t>😃There have been more rooftop panels installed - 3.5 million households have solar panels on their roofs, generating 20,000 gigawatts of electricity every year</a:t>
            </a:r>
          </a:p>
          <a:p>
            <a:pPr marL="0" indent="0">
              <a:buNone/>
            </a:pPr>
            <a:r>
              <a:rPr lang="en-US" dirty="0"/>
              <a:t>😃2 more large wind farms installed</a:t>
            </a:r>
          </a:p>
          <a:p>
            <a:pPr marL="0" indent="0">
              <a:buNone/>
            </a:pPr>
            <a:r>
              <a:rPr lang="en-US" dirty="0"/>
              <a:t>😃New solar power station for Bendigo</a:t>
            </a:r>
          </a:p>
          <a:p>
            <a:pPr marL="0" indent="0">
              <a:buNone/>
            </a:pPr>
            <a:r>
              <a:rPr lang="en-US" dirty="0"/>
              <a:t>😃electricity from renewables is growing and in Victoria it makes up 40% of our electrical supply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7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more do we have 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A lot more needs to be done - more renewable plants need to be built more quickly in the right locations to benefit people</a:t>
            </a:r>
            <a:r>
              <a:rPr lang="en-US" sz="8000" dirty="0" smtClean="0"/>
              <a:t>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We could become a renewable manufacturing and export superpower in this industry. We have the expertise and resources but there is not the political will.</a:t>
            </a:r>
          </a:p>
          <a:p>
            <a:pPr marL="0" indent="0">
              <a:buNone/>
            </a:pPr>
            <a:endParaRPr lang="en-US" sz="8000" dirty="0" smtClean="0"/>
          </a:p>
          <a:p>
            <a:pPr marL="0" indent="0">
              <a:buNone/>
            </a:pPr>
            <a:r>
              <a:rPr lang="en-US" sz="8000" u="sng" dirty="0" smtClean="0"/>
              <a:t>We </a:t>
            </a:r>
            <a:r>
              <a:rPr lang="en-US" sz="8000" u="sng" dirty="0"/>
              <a:t>need to support renewable energy, not nuclear, for the following reasons:</a:t>
            </a:r>
          </a:p>
          <a:p>
            <a:r>
              <a:rPr lang="en-US" sz="8000" dirty="0"/>
              <a:t>Nuclear is 10 times more expensive than producing energy from solar or wind</a:t>
            </a:r>
          </a:p>
          <a:p>
            <a:r>
              <a:rPr lang="en-US" sz="8000" dirty="0"/>
              <a:t>Nuclear power plants consume enormous volumes of water (24 billion </a:t>
            </a:r>
            <a:r>
              <a:rPr lang="en-US" sz="8000" dirty="0" err="1"/>
              <a:t>litres</a:t>
            </a:r>
            <a:r>
              <a:rPr lang="en-US" sz="8000" dirty="0"/>
              <a:t> a year)</a:t>
            </a:r>
          </a:p>
          <a:p>
            <a:r>
              <a:rPr lang="en-US" sz="8000" dirty="0"/>
              <a:t>Nuclear power is becoming unpopular overseas and there are fewer trained people to maintain the plants</a:t>
            </a:r>
          </a:p>
          <a:p>
            <a:r>
              <a:rPr lang="en-US" sz="8000" dirty="0"/>
              <a:t>It is definitely not safe - even new plants have been known to leak - and the technology needs to be updated frequently</a:t>
            </a:r>
          </a:p>
          <a:p>
            <a:r>
              <a:rPr lang="en-US" sz="8000" dirty="0"/>
              <a:t>The waste from nuclear energy is a huge problem - it has to be securely stored for thousands of years, there are no proven safe ways to manage long-lived radioactive waste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182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many ways we can put pressure on the </a:t>
            </a:r>
            <a:r>
              <a:rPr lang="en-US" dirty="0" err="1"/>
              <a:t>govt</a:t>
            </a:r>
            <a:r>
              <a:rPr lang="en-US" dirty="0"/>
              <a:t> to do this:</a:t>
            </a:r>
          </a:p>
          <a:p>
            <a:pPr fontAlgn="base"/>
            <a:r>
              <a:rPr lang="en-US" dirty="0"/>
              <a:t>Write letters, petitions to Tanya Plibersek - Market Forces, Australia Institute </a:t>
            </a:r>
            <a:endParaRPr lang="en-US" dirty="0" smtClean="0"/>
          </a:p>
          <a:p>
            <a:pPr fontAlgn="base"/>
            <a:r>
              <a:rPr lang="en-US" dirty="0" smtClean="0"/>
              <a:t>Divest </a:t>
            </a:r>
            <a:r>
              <a:rPr lang="en-US" dirty="0"/>
              <a:t>our super money out of companies supporting fossil </a:t>
            </a:r>
            <a:r>
              <a:rPr lang="en-US" dirty="0" smtClean="0"/>
              <a:t>fuel, check our banks</a:t>
            </a:r>
            <a:endParaRPr lang="en-US" dirty="0"/>
          </a:p>
          <a:p>
            <a:pPr fontAlgn="base"/>
            <a:r>
              <a:rPr lang="en-US" dirty="0"/>
              <a:t>Attend rallies, speak to Lisa </a:t>
            </a:r>
            <a:r>
              <a:rPr lang="en-US" dirty="0" err="1"/>
              <a:t>Chesters</a:t>
            </a:r>
            <a:r>
              <a:rPr lang="en-US" dirty="0"/>
              <a:t> (our local fed rep).</a:t>
            </a:r>
          </a:p>
          <a:p>
            <a:pPr fontAlgn="base"/>
            <a:r>
              <a:rPr lang="en-US" dirty="0"/>
              <a:t>Vote for parties, individuals whose policies are pro-climate and encourage others to do the </a:t>
            </a:r>
            <a:r>
              <a:rPr lang="en-US" dirty="0" smtClean="0"/>
              <a:t>same</a:t>
            </a:r>
          </a:p>
          <a:p>
            <a:pPr fontAlgn="base"/>
            <a:r>
              <a:rPr lang="en-US" dirty="0" smtClean="0"/>
              <a:t>Have conversations with </a:t>
            </a:r>
            <a:r>
              <a:rPr lang="en-US" dirty="0" err="1" smtClean="0"/>
              <a:t>neighbours</a:t>
            </a:r>
            <a:r>
              <a:rPr lang="en-US" dirty="0" smtClean="0"/>
              <a:t>, friends and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0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Where did I get this info from?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Information from: </a:t>
            </a:r>
          </a:p>
          <a:p>
            <a:r>
              <a:rPr lang="en-US" dirty="0"/>
              <a:t>Australian Conservation Foundation</a:t>
            </a:r>
          </a:p>
          <a:p>
            <a:r>
              <a:rPr lang="en-US" dirty="0"/>
              <a:t>The Guardian newspaper - Adam Morton, Petra Short, Dan Jervis-</a:t>
            </a:r>
            <a:r>
              <a:rPr lang="en-US" dirty="0" err="1"/>
              <a:t>Bardy</a:t>
            </a:r>
            <a:endParaRPr lang="en-US" dirty="0"/>
          </a:p>
          <a:p>
            <a:r>
              <a:rPr lang="en-US" dirty="0"/>
              <a:t>The Climate Council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600" dirty="0"/>
              <a:t>Who are our candidates for the upcoming federal election (the seat of Bendigo)?</a:t>
            </a:r>
          </a:p>
          <a:p>
            <a:r>
              <a:rPr lang="en-US" dirty="0"/>
              <a:t>Lisa Chester - Labor, member of House of Representatives, her office: corner Williamson and Myers Streets, Bendigo, </a:t>
            </a:r>
            <a:r>
              <a:rPr lang="en-US" dirty="0" err="1"/>
              <a:t>ph</a:t>
            </a:r>
            <a:r>
              <a:rPr lang="en-US" dirty="0"/>
              <a:t>: 03 5443 9055</a:t>
            </a:r>
          </a:p>
          <a:p>
            <a:r>
              <a:rPr lang="en-US" dirty="0"/>
              <a:t>Andrew </a:t>
            </a:r>
            <a:r>
              <a:rPr lang="en-US" dirty="0" err="1"/>
              <a:t>Lethlean</a:t>
            </a:r>
            <a:r>
              <a:rPr lang="en-US" dirty="0"/>
              <a:t> - Nationals</a:t>
            </a:r>
          </a:p>
          <a:p>
            <a:r>
              <a:rPr lang="en-US" dirty="0"/>
              <a:t>Matt Evans - Liberal </a:t>
            </a:r>
          </a:p>
          <a:p>
            <a:r>
              <a:rPr lang="en-US" dirty="0"/>
              <a:t>Avery Barnett Darcy - Greens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787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ousekeeping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Please could people pay $10 joining fee to cover the cost of folders, handouts, printing, craft supplies and tea, milk etc. My bank a/c details on email or cash</a:t>
            </a:r>
          </a:p>
          <a:p>
            <a:r>
              <a:rPr lang="en-US" dirty="0" smtClean="0"/>
              <a:t>We got a grant for $3,000 from Mount Alexander Shire – not retrospective (from April) to pay for T shirts, craft materials, marketing for next few months</a:t>
            </a:r>
          </a:p>
          <a:p>
            <a:r>
              <a:rPr lang="en-US" dirty="0" smtClean="0"/>
              <a:t>Our T shirts </a:t>
            </a:r>
            <a:r>
              <a:rPr lang="en-US" smtClean="0"/>
              <a:t>are coming</a:t>
            </a:r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934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issue of native forest logging and destruction – habitat loss, extinction of native species</a:t>
            </a:r>
          </a:p>
          <a:p>
            <a:r>
              <a:rPr lang="en-US" dirty="0" smtClean="0"/>
              <a:t>Guest speaker from Wombat State Forest</a:t>
            </a:r>
          </a:p>
          <a:p>
            <a:r>
              <a:rPr lang="en-US" dirty="0" smtClean="0"/>
              <a:t>What we can do to get involved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903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for the Forests in March – 23/3, 10.30am, Peter Khalil’s office, Coburg, Melbourne</a:t>
            </a:r>
          </a:p>
          <a:p>
            <a:r>
              <a:rPr lang="en-US" dirty="0" smtClean="0"/>
              <a:t>Women’s Climate Congress Conference – </a:t>
            </a:r>
            <a:r>
              <a:rPr lang="en-US" dirty="0" err="1" smtClean="0"/>
              <a:t>Castlemaine</a:t>
            </a:r>
            <a:r>
              <a:rPr lang="en-US" dirty="0" smtClean="0"/>
              <a:t> Town Hall 28/3 – 30/3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793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someone who…….?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1. Find someone who has travelled extensively 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2. Find someone who is a twin		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3. Find someone who has had interesting </a:t>
            </a:r>
            <a:r>
              <a:rPr lang="en-US" sz="2000" dirty="0" smtClean="0"/>
              <a:t>jobs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. Find someone who has more than 8 grandchildren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5. Find someone who has learnt to parachute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6. Find someone who has led or managed a large business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7. Find someone who is a great-grandmother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8. Find someone who has </a:t>
            </a:r>
            <a:r>
              <a:rPr lang="en-US" sz="2000" dirty="0" err="1"/>
              <a:t>organised</a:t>
            </a:r>
            <a:r>
              <a:rPr lang="en-US" sz="2000" dirty="0"/>
              <a:t> a big event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9. Find someone who has never married	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10. Find someone who has had an art exhibition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11. Find someone who has met a very famous person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12. Find someone who protested in the Vietnam moratoriums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13. Find someone who has given a speech in public	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14. Find someone who has brought up children on her own		</a:t>
            </a:r>
            <a:endParaRPr lang="en-AU" sz="2000" dirty="0"/>
          </a:p>
          <a:p>
            <a:pPr marL="0" indent="0">
              <a:buNone/>
            </a:pPr>
            <a:r>
              <a:rPr lang="en-US" sz="2000" dirty="0"/>
              <a:t>15. Find someone who has written a book					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8198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034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get involved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great to hear your thoughts about what we are doing</a:t>
            </a:r>
          </a:p>
          <a:p>
            <a:r>
              <a:rPr lang="en-US" dirty="0" smtClean="0"/>
              <a:t>If anyone would like to get more involved in helping to prepare for meetings, making decisions, presenting…..</a:t>
            </a:r>
          </a:p>
          <a:p>
            <a:r>
              <a:rPr lang="en-US" dirty="0" smtClean="0"/>
              <a:t>Could we have someone to take charge of a catering roster? Sewing/craft workshops? An Instagram page</a:t>
            </a:r>
            <a:r>
              <a:rPr lang="en-US" smtClean="0"/>
              <a:t>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607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since our last meeting: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Tarkyna</a:t>
            </a:r>
            <a:r>
              <a:rPr lang="en-US" dirty="0" smtClean="0"/>
              <a:t>” film – Bob Brown Foundation raised $6,000, large audience</a:t>
            </a:r>
          </a:p>
          <a:p>
            <a:r>
              <a:rPr lang="en-US" dirty="0" smtClean="0"/>
              <a:t>Protest outside Jacinta Allan’s office (Premier) in Bendigo, 40 people attended, 4 from Knitting Nannas, to protest against the law proposed to </a:t>
            </a:r>
            <a:r>
              <a:rPr lang="en-US" dirty="0" err="1" smtClean="0"/>
              <a:t>criminalise</a:t>
            </a:r>
            <a:r>
              <a:rPr lang="en-US" dirty="0" smtClean="0"/>
              <a:t> forms of protest used by environmental campaigners and others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9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657601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Some issues arising from attending the protest:</a:t>
            </a:r>
          </a:p>
          <a:p>
            <a:r>
              <a:rPr lang="en-US" dirty="0" smtClean="0"/>
              <a:t>A feeling that some of the actions didn’t align with our values</a:t>
            </a:r>
          </a:p>
          <a:p>
            <a:r>
              <a:rPr lang="en-US" dirty="0" smtClean="0"/>
              <a:t>Do things differently next time?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571411" cy="29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5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Attending meeting, rallies, protests in the future: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Make sure the rally is relevant to our cause: climate change, the environment, civil liberties</a:t>
            </a:r>
          </a:p>
          <a:p>
            <a:r>
              <a:rPr lang="en-US" sz="2800" dirty="0" smtClean="0"/>
              <a:t>Make contact with the </a:t>
            </a:r>
            <a:r>
              <a:rPr lang="en-US" sz="2800" dirty="0" err="1" smtClean="0"/>
              <a:t>organisers</a:t>
            </a:r>
            <a:r>
              <a:rPr lang="en-US" sz="2800" dirty="0" smtClean="0"/>
              <a:t> to ensure it will align with our values, that it’s in our interests to attend</a:t>
            </a:r>
          </a:p>
          <a:p>
            <a:r>
              <a:rPr lang="en-US" sz="2800" dirty="0" smtClean="0"/>
              <a:t>Ensure the rally does not obstruct the passage of the general public or create a hazard</a:t>
            </a:r>
          </a:p>
          <a:p>
            <a:r>
              <a:rPr lang="en-US" sz="2800" dirty="0" smtClean="0"/>
              <a:t>At all times, being friendly, polite, cooperative and informative with the public and police</a:t>
            </a:r>
          </a:p>
          <a:p>
            <a:r>
              <a:rPr lang="en-US" sz="2800" dirty="0" smtClean="0"/>
              <a:t>Do not condone, or be seen to endorse any kind of violent or threatening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(in speeches too)</a:t>
            </a:r>
          </a:p>
          <a:p>
            <a:r>
              <a:rPr lang="en-US" sz="2800" dirty="0" smtClean="0"/>
              <a:t>Any member of MAKN has a right to attend any protest but not to be seen to represent MAKN if this protest does not align with our values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5352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card on the Federal Labor Government 2022 - 2025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5100" dirty="0" smtClean="0"/>
              <a:t>What </a:t>
            </a:r>
            <a:r>
              <a:rPr lang="en-US" sz="5100" dirty="0"/>
              <a:t>measures have been put in place to </a:t>
            </a:r>
            <a:r>
              <a:rPr lang="en-US" sz="5100" dirty="0" smtClean="0"/>
              <a:t>take action on </a:t>
            </a:r>
            <a:r>
              <a:rPr lang="en-US" sz="5100" b="1" dirty="0"/>
              <a:t>climate change</a:t>
            </a:r>
            <a:r>
              <a:rPr lang="en-US" sz="5100" dirty="0"/>
              <a:t>?</a:t>
            </a:r>
          </a:p>
          <a:p>
            <a:pPr marL="0" indent="0">
              <a:buNone/>
            </a:pPr>
            <a:r>
              <a:rPr lang="en-US" sz="4200" dirty="0"/>
              <a:t>Our </a:t>
            </a:r>
            <a:r>
              <a:rPr lang="en-US" sz="4200" dirty="0" err="1"/>
              <a:t>govt</a:t>
            </a:r>
            <a:r>
              <a:rPr lang="en-US" sz="4200" dirty="0"/>
              <a:t> has done some good things but there have been some terrible decisions made to make it much worse.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200" u="sng" dirty="0"/>
              <a:t>Good achievements:</a:t>
            </a:r>
          </a:p>
          <a:p>
            <a:pPr marL="0" indent="0">
              <a:buNone/>
            </a:pPr>
            <a:r>
              <a:rPr lang="en-US" sz="4200" dirty="0"/>
              <a:t>😃Emissions are falling (but not fast enough)</a:t>
            </a:r>
          </a:p>
          <a:p>
            <a:pPr marL="0" indent="0">
              <a:buNone/>
            </a:pPr>
            <a:r>
              <a:rPr lang="en-US" sz="4200" dirty="0"/>
              <a:t>😃</a:t>
            </a:r>
            <a:r>
              <a:rPr lang="en-US" sz="4200" dirty="0" smtClean="0"/>
              <a:t>Labor </a:t>
            </a:r>
            <a:r>
              <a:rPr lang="en-US" sz="4200" dirty="0"/>
              <a:t>has brought in some good policies, (although these have not kicked in yet):</a:t>
            </a:r>
          </a:p>
          <a:p>
            <a:r>
              <a:rPr lang="en-US" sz="4200" dirty="0" smtClean="0"/>
              <a:t>Capacity </a:t>
            </a:r>
            <a:r>
              <a:rPr lang="en-US" sz="4200" dirty="0"/>
              <a:t>investment scheme - this is designed to boost investment in renewable energy (ways to generate it and store it)</a:t>
            </a:r>
          </a:p>
          <a:p>
            <a:r>
              <a:rPr lang="en-US" sz="4200" dirty="0" smtClean="0"/>
              <a:t>It </a:t>
            </a:r>
            <a:r>
              <a:rPr lang="en-US" sz="4200" dirty="0"/>
              <a:t>has reformed the safeguard mechanism</a:t>
            </a:r>
          </a:p>
          <a:p>
            <a:r>
              <a:rPr lang="en-US" sz="4200" dirty="0" smtClean="0"/>
              <a:t>It </a:t>
            </a:r>
            <a:r>
              <a:rPr lang="en-US" sz="4200" dirty="0"/>
              <a:t>has improved the fuel efficiency standard (which encourages people to buy cleaner cars)</a:t>
            </a:r>
          </a:p>
          <a:p>
            <a:pPr marL="0" indent="0">
              <a:buNone/>
            </a:pPr>
            <a:r>
              <a:rPr lang="en-US" sz="4200" dirty="0"/>
              <a:t>😃Locally, Lisa Chester has approved a new solar power station in Bendigo - </a:t>
            </a:r>
            <a:r>
              <a:rPr lang="en-US" sz="4200" dirty="0" err="1"/>
              <a:t>Muskerry</a:t>
            </a:r>
            <a:r>
              <a:rPr lang="en-US" sz="4200" dirty="0"/>
              <a:t> and this will reduce greenhouse gas emissions by 495,000 </a:t>
            </a:r>
            <a:r>
              <a:rPr lang="en-US" sz="4200" dirty="0" err="1"/>
              <a:t>tonnes</a:t>
            </a:r>
            <a:r>
              <a:rPr lang="en-US" sz="4200" dirty="0"/>
              <a:t> per annum.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0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endParaRPr lang="en-US" sz="1000" dirty="0"/>
          </a:p>
          <a:p>
            <a:pPr marL="0" indent="0">
              <a:buNone/>
            </a:pPr>
            <a:r>
              <a:rPr lang="en-US" sz="2000" u="sng" dirty="0" smtClean="0"/>
              <a:t>Terrible </a:t>
            </a:r>
            <a:r>
              <a:rPr lang="en-US" sz="2000" u="sng" dirty="0"/>
              <a:t>decisions:</a:t>
            </a:r>
          </a:p>
          <a:p>
            <a:pPr marL="0" indent="0">
              <a:buNone/>
            </a:pPr>
            <a:r>
              <a:rPr lang="en-US" sz="2000" dirty="0"/>
              <a:t>😣Approving 4 new coal mines and new gas projects. This is terrible because it means that a lot more carbon (21 mill </a:t>
            </a:r>
            <a:r>
              <a:rPr lang="en-US" sz="2000" dirty="0" err="1"/>
              <a:t>tonnes</a:t>
            </a:r>
            <a:r>
              <a:rPr lang="en-US" sz="2000" dirty="0"/>
              <a:t>) will be released into the atmosphere between now and 2030, and even more will be released after it is exported and used in other countries.</a:t>
            </a:r>
          </a:p>
          <a:p>
            <a:r>
              <a:rPr lang="en-US" sz="2000" dirty="0"/>
              <a:t>We are the 3rd largest fossil fuel exporter in the world and we export so much coal that we are the 2nd largest exporter of fossil fuel CO2 emissions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Climate </a:t>
            </a:r>
            <a:r>
              <a:rPr lang="en-US" sz="2400" dirty="0"/>
              <a:t>change is such a huge, urgent problem and our federal </a:t>
            </a:r>
            <a:r>
              <a:rPr lang="en-US" sz="2400" dirty="0" err="1"/>
              <a:t>govt</a:t>
            </a:r>
            <a:r>
              <a:rPr lang="en-US" sz="2400" dirty="0"/>
              <a:t> needs to do much more.</a:t>
            </a:r>
          </a:p>
          <a:p>
            <a:pPr marL="0" indent="0">
              <a:buNone/>
            </a:pPr>
            <a:r>
              <a:rPr lang="en-US" sz="2000" dirty="0"/>
              <a:t>Although all levels of </a:t>
            </a:r>
            <a:r>
              <a:rPr lang="en-US" sz="2000" dirty="0" err="1"/>
              <a:t>govt</a:t>
            </a:r>
            <a:r>
              <a:rPr lang="en-US" sz="2000" dirty="0"/>
              <a:t> should be trying to do their bit, it’s the federal </a:t>
            </a:r>
            <a:r>
              <a:rPr lang="en-US" sz="2000" dirty="0" err="1"/>
              <a:t>govt</a:t>
            </a:r>
            <a:r>
              <a:rPr lang="en-US" sz="2000" dirty="0"/>
              <a:t> which controls the money given to industry - e.g. subsidies, tax rules and it’s the fed. </a:t>
            </a:r>
            <a:r>
              <a:rPr lang="en-US" sz="2000" dirty="0" err="1"/>
              <a:t>govt</a:t>
            </a:r>
            <a:r>
              <a:rPr lang="en-US" sz="2000" dirty="0"/>
              <a:t> that really needs to lift its game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98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If the fed </a:t>
            </a:r>
            <a:r>
              <a:rPr lang="en-US" dirty="0" err="1"/>
              <a:t>govt</a:t>
            </a:r>
            <a:r>
              <a:rPr lang="en-US" dirty="0"/>
              <a:t> doesn’t improve its record on climate change, unfortunately our climate in Australia and the climate around the world will get worse. Our climate has warmed by 1.51 degrees since 1910 and 8 of the warmest years have occurred since 2013. </a:t>
            </a:r>
          </a:p>
          <a:p>
            <a:pPr marL="0" indent="0">
              <a:buNone/>
            </a:pPr>
            <a:r>
              <a:rPr lang="en-US" u="sng" dirty="0"/>
              <a:t>The State of the Climate report 2024:</a:t>
            </a:r>
          </a:p>
          <a:p>
            <a:pPr marL="0" indent="0">
              <a:buNone/>
            </a:pPr>
            <a:r>
              <a:rPr lang="en-US" dirty="0"/>
              <a:t>😣oceans around </a:t>
            </a:r>
            <a:r>
              <a:rPr lang="en-US" dirty="0" err="1"/>
              <a:t>Aust</a:t>
            </a:r>
            <a:r>
              <a:rPr lang="en-US" dirty="0"/>
              <a:t> are likely to get even warmer and more acidic, sea levels will rise. There have been more incidents of mass coral bleaching on the Great Barrier Reef.</a:t>
            </a:r>
          </a:p>
          <a:p>
            <a:pPr marL="0" indent="0">
              <a:buNone/>
            </a:pPr>
            <a:r>
              <a:rPr lang="en-US" dirty="0"/>
              <a:t>😣our weather will become more volatile (heatwaves, longer fire seasons, more intense rainfall events, flooding). Some parts of Australia will suffer extreme conditions on a regular basis: flooding, heatwaves, fires. Other regions will become </a:t>
            </a:r>
            <a:r>
              <a:rPr lang="en-US" dirty="0" smtClean="0"/>
              <a:t>drier </a:t>
            </a:r>
            <a:r>
              <a:rPr lang="en-US" dirty="0"/>
              <a:t>and agriculture will become unsustainable. Already, there are some areas where house and property insurance bills have become unaffordable (risen by 30%) and some insurance companies won’t insure in some places. Food will become more expensive if the supply is affected.</a:t>
            </a:r>
          </a:p>
          <a:p>
            <a:pPr marL="0" indent="0">
              <a:buNone/>
            </a:pPr>
            <a:r>
              <a:rPr lang="en-US" dirty="0"/>
              <a:t>😣”many people (84%) have already been directly affected by at least one climate-</a:t>
            </a:r>
            <a:r>
              <a:rPr lang="en-US" dirty="0" err="1"/>
              <a:t>fuelled</a:t>
            </a:r>
            <a:r>
              <a:rPr lang="en-US" dirty="0"/>
              <a:t> disaster since 2019”</a:t>
            </a:r>
          </a:p>
          <a:p>
            <a:pPr marL="0" indent="0">
              <a:buNone/>
            </a:pPr>
            <a:r>
              <a:rPr lang="en-US" dirty="0"/>
              <a:t>😣the cost of damage caused by natural disasters has grown by over 60% to $3.7 billion per year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2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 to do?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all need to put pressure on this </a:t>
            </a:r>
            <a:r>
              <a:rPr lang="en-US" dirty="0" err="1"/>
              <a:t>govt</a:t>
            </a:r>
            <a:r>
              <a:rPr lang="en-US" dirty="0"/>
              <a:t> to do much better, especially close to the fed election, to do these things:</a:t>
            </a:r>
          </a:p>
          <a:p>
            <a:pPr fontAlgn="base"/>
            <a:r>
              <a:rPr lang="en-US" dirty="0"/>
              <a:t>No more approvals of fossil fuel mines - coal and gas</a:t>
            </a:r>
          </a:p>
          <a:p>
            <a:pPr fontAlgn="base"/>
            <a:r>
              <a:rPr lang="en-US" dirty="0"/>
              <a:t>Coal-fired power stations need to be closed down and phased out</a:t>
            </a:r>
          </a:p>
          <a:p>
            <a:pPr fontAlgn="base"/>
            <a:r>
              <a:rPr lang="en-US" dirty="0"/>
              <a:t>An ambitious climate pollution target needs to be set, in line with Australia’s Paris commitments</a:t>
            </a:r>
          </a:p>
          <a:p>
            <a:pPr fontAlgn="base"/>
            <a:r>
              <a:rPr lang="en-US" dirty="0"/>
              <a:t>End all subsidies of coal and gas industries, force them to pay their fair share of tax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28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1765</Words>
  <Application>Microsoft Office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Second meeting of Mount Alexander  Knitting Nannas -  Feb 2025</vt:lpstr>
      <vt:lpstr>Good news!</vt:lpstr>
      <vt:lpstr>What happened since our last meeting:</vt:lpstr>
      <vt:lpstr>PowerPoint Presentation</vt:lpstr>
      <vt:lpstr>Attending meeting, rallies, protests in the future:</vt:lpstr>
      <vt:lpstr>Report card on the Federal Labor Government 2022 - 2025</vt:lpstr>
      <vt:lpstr>PowerPoint Presentation</vt:lpstr>
      <vt:lpstr>PowerPoint Presentation</vt:lpstr>
      <vt:lpstr>What do we need to do?</vt:lpstr>
      <vt:lpstr>PowerPoint Presentation</vt:lpstr>
      <vt:lpstr>What can we do?</vt:lpstr>
      <vt:lpstr>Encouraging renewable energy</vt:lpstr>
      <vt:lpstr>What more do we have to do?</vt:lpstr>
      <vt:lpstr>What can WE do?</vt:lpstr>
      <vt:lpstr>Where did I get this info from?</vt:lpstr>
      <vt:lpstr>Housekeeping</vt:lpstr>
      <vt:lpstr>Next meeting:</vt:lpstr>
      <vt:lpstr>Upcoming events </vt:lpstr>
      <vt:lpstr>Find someone who…….?</vt:lpstr>
      <vt:lpstr>Feedback and get involved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meeting of Mount Alexander Knitting Nannas -  Feb 2025</dc:title>
  <dc:creator>Kirsty</dc:creator>
  <cp:lastModifiedBy>Kirsten Jane McIntyre</cp:lastModifiedBy>
  <cp:revision>16</cp:revision>
  <dcterms:created xsi:type="dcterms:W3CDTF">2006-08-16T00:00:00Z</dcterms:created>
  <dcterms:modified xsi:type="dcterms:W3CDTF">2025-03-08T03:27:01Z</dcterms:modified>
</cp:coreProperties>
</file>