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7"/>
  </p:notesMasterIdLst>
  <p:sldIdLst>
    <p:sldId id="262" r:id="rId6"/>
    <p:sldId id="272" r:id="rId7"/>
    <p:sldId id="276" r:id="rId8"/>
    <p:sldId id="281" r:id="rId9"/>
    <p:sldId id="968" r:id="rId10"/>
    <p:sldId id="279" r:id="rId11"/>
    <p:sldId id="273" r:id="rId12"/>
    <p:sldId id="970" r:id="rId13"/>
    <p:sldId id="280" r:id="rId14"/>
    <p:sldId id="971" r:id="rId15"/>
    <p:sldId id="963" r:id="rId16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80014"/>
    <a:srgbClr val="E0E2E3"/>
    <a:srgbClr val="E6AF28"/>
    <a:srgbClr val="87B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00D11B-BC16-4091-B4E9-CD82F8168DBF}" v="24" dt="2024-05-08T12:20:11.081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2" autoAdjust="0"/>
  </p:normalViewPr>
  <p:slideViewPr>
    <p:cSldViewPr snapToGrid="0">
      <p:cViewPr varScale="1">
        <p:scale>
          <a:sx n="111" d="100"/>
          <a:sy n="111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Borre" userId="b3a9b600-7409-4cce-b358-2b94d59fe8f5" providerId="ADAL" clId="{8800D11B-BC16-4091-B4E9-CD82F8168DBF}"/>
    <pc:docChg chg="undo custSel addSld delSld modSld sldOrd modNotesMaster">
      <pc:chgData name="Michael Borre" userId="b3a9b600-7409-4cce-b358-2b94d59fe8f5" providerId="ADAL" clId="{8800D11B-BC16-4091-B4E9-CD82F8168DBF}" dt="2024-05-13T06:10:14.589" v="4800" actId="20577"/>
      <pc:docMkLst>
        <pc:docMk/>
      </pc:docMkLst>
      <pc:sldChg chg="modSp mod">
        <pc:chgData name="Michael Borre" userId="b3a9b600-7409-4cce-b358-2b94d59fe8f5" providerId="ADAL" clId="{8800D11B-BC16-4091-B4E9-CD82F8168DBF}" dt="2024-05-08T12:18:50.697" v="4689" actId="20577"/>
        <pc:sldMkLst>
          <pc:docMk/>
          <pc:sldMk cId="0" sldId="262"/>
        </pc:sldMkLst>
        <pc:spChg chg="mod">
          <ac:chgData name="Michael Borre" userId="b3a9b600-7409-4cce-b358-2b94d59fe8f5" providerId="ADAL" clId="{8800D11B-BC16-4091-B4E9-CD82F8168DBF}" dt="2024-05-01T13:05:02.464" v="44" actId="20577"/>
          <ac:spMkLst>
            <pc:docMk/>
            <pc:sldMk cId="0" sldId="262"/>
            <ac:spMk id="9220" creationId="{72CF9928-7FED-E8E1-98B8-2986AEDA38C9}"/>
          </ac:spMkLst>
        </pc:spChg>
        <pc:spChg chg="mod">
          <ac:chgData name="Michael Borre" userId="b3a9b600-7409-4cce-b358-2b94d59fe8f5" providerId="ADAL" clId="{8800D11B-BC16-4091-B4E9-CD82F8168DBF}" dt="2024-05-08T12:18:50.697" v="4689" actId="20577"/>
          <ac:spMkLst>
            <pc:docMk/>
            <pc:sldMk cId="0" sldId="262"/>
            <ac:spMk id="9222" creationId="{85815880-5636-862B-677C-E789957CBDEC}"/>
          </ac:spMkLst>
        </pc:spChg>
      </pc:sldChg>
      <pc:sldChg chg="addSp delSp modSp mod">
        <pc:chgData name="Michael Borre" userId="b3a9b600-7409-4cce-b358-2b94d59fe8f5" providerId="ADAL" clId="{8800D11B-BC16-4091-B4E9-CD82F8168DBF}" dt="2024-05-13T06:10:14.589" v="4800" actId="20577"/>
        <pc:sldMkLst>
          <pc:docMk/>
          <pc:sldMk cId="2096594114" sldId="272"/>
        </pc:sldMkLst>
        <pc:spChg chg="mod">
          <ac:chgData name="Michael Borre" userId="b3a9b600-7409-4cce-b358-2b94d59fe8f5" providerId="ADAL" clId="{8800D11B-BC16-4091-B4E9-CD82F8168DBF}" dt="2024-05-13T06:10:14.589" v="4800" actId="20577"/>
          <ac:spMkLst>
            <pc:docMk/>
            <pc:sldMk cId="2096594114" sldId="272"/>
            <ac:spMk id="3" creationId="{4D373F8A-62EF-A16E-8A60-96A8DE8E3086}"/>
          </ac:spMkLst>
        </pc:spChg>
        <pc:picChg chg="del">
          <ac:chgData name="Michael Borre" userId="b3a9b600-7409-4cce-b358-2b94d59fe8f5" providerId="ADAL" clId="{8800D11B-BC16-4091-B4E9-CD82F8168DBF}" dt="2024-05-01T13:13:13.609" v="199" actId="478"/>
          <ac:picMkLst>
            <pc:docMk/>
            <pc:sldMk cId="2096594114" sldId="272"/>
            <ac:picMk id="5" creationId="{3986C906-D873-74B9-2A01-D300B3B583AA}"/>
          </ac:picMkLst>
        </pc:picChg>
        <pc:picChg chg="add del mod">
          <ac:chgData name="Michael Borre" userId="b3a9b600-7409-4cce-b358-2b94d59fe8f5" providerId="ADAL" clId="{8800D11B-BC16-4091-B4E9-CD82F8168DBF}" dt="2024-05-01T13:14:39.351" v="209" actId="478"/>
          <ac:picMkLst>
            <pc:docMk/>
            <pc:sldMk cId="2096594114" sldId="272"/>
            <ac:picMk id="7" creationId="{CC347A2D-E92C-7D68-AE5F-9D5DFEBC8A67}"/>
          </ac:picMkLst>
        </pc:picChg>
        <pc:picChg chg="add mod">
          <ac:chgData name="Michael Borre" userId="b3a9b600-7409-4cce-b358-2b94d59fe8f5" providerId="ADAL" clId="{8800D11B-BC16-4091-B4E9-CD82F8168DBF}" dt="2024-05-01T13:14:54.441" v="214" actId="14100"/>
          <ac:picMkLst>
            <pc:docMk/>
            <pc:sldMk cId="2096594114" sldId="272"/>
            <ac:picMk id="9" creationId="{5C558250-6AF4-DFFC-B62D-ECED60967D6A}"/>
          </ac:picMkLst>
        </pc:picChg>
      </pc:sldChg>
      <pc:sldChg chg="addSp delSp modSp mod ord">
        <pc:chgData name="Michael Borre" userId="b3a9b600-7409-4cce-b358-2b94d59fe8f5" providerId="ADAL" clId="{8800D11B-BC16-4091-B4E9-CD82F8168DBF}" dt="2024-05-08T12:23:26.767" v="4789" actId="20577"/>
        <pc:sldMkLst>
          <pc:docMk/>
          <pc:sldMk cId="65282297" sldId="273"/>
        </pc:sldMkLst>
        <pc:spChg chg="mod">
          <ac:chgData name="Michael Borre" userId="b3a9b600-7409-4cce-b358-2b94d59fe8f5" providerId="ADAL" clId="{8800D11B-BC16-4091-B4E9-CD82F8168DBF}" dt="2024-05-07T11:00:19.281" v="992" actId="20577"/>
          <ac:spMkLst>
            <pc:docMk/>
            <pc:sldMk cId="65282297" sldId="273"/>
            <ac:spMk id="2" creationId="{9CC4A9CF-B5F0-D1C5-CE76-960B80CE019A}"/>
          </ac:spMkLst>
        </pc:spChg>
        <pc:spChg chg="mod">
          <ac:chgData name="Michael Borre" userId="b3a9b600-7409-4cce-b358-2b94d59fe8f5" providerId="ADAL" clId="{8800D11B-BC16-4091-B4E9-CD82F8168DBF}" dt="2024-05-08T12:23:26.767" v="4789" actId="20577"/>
          <ac:spMkLst>
            <pc:docMk/>
            <pc:sldMk cId="65282297" sldId="273"/>
            <ac:spMk id="3" creationId="{9022C509-4D0F-9966-3EFF-A00220350FFC}"/>
          </ac:spMkLst>
        </pc:spChg>
        <pc:spChg chg="mod topLvl">
          <ac:chgData name="Michael Borre" userId="b3a9b600-7409-4cce-b358-2b94d59fe8f5" providerId="ADAL" clId="{8800D11B-BC16-4091-B4E9-CD82F8168DBF}" dt="2024-05-07T15:16:25.041" v="4629" actId="164"/>
          <ac:spMkLst>
            <pc:docMk/>
            <pc:sldMk cId="65282297" sldId="273"/>
            <ac:spMk id="9" creationId="{A32C6676-25CD-DF57-E721-45A5C2D288D6}"/>
          </ac:spMkLst>
        </pc:spChg>
        <pc:grpChg chg="add del mod">
          <ac:chgData name="Michael Borre" userId="b3a9b600-7409-4cce-b358-2b94d59fe8f5" providerId="ADAL" clId="{8800D11B-BC16-4091-B4E9-CD82F8168DBF}" dt="2024-05-07T15:15:39.931" v="4622" actId="165"/>
          <ac:grpSpMkLst>
            <pc:docMk/>
            <pc:sldMk cId="65282297" sldId="273"/>
            <ac:grpSpMk id="7" creationId="{1F8B7067-004E-BC70-A525-3C34D9E1FE53}"/>
          </ac:grpSpMkLst>
        </pc:grpChg>
        <pc:grpChg chg="add mod">
          <ac:chgData name="Michael Borre" userId="b3a9b600-7409-4cce-b358-2b94d59fe8f5" providerId="ADAL" clId="{8800D11B-BC16-4091-B4E9-CD82F8168DBF}" dt="2024-05-07T15:17:12.478" v="4634" actId="1076"/>
          <ac:grpSpMkLst>
            <pc:docMk/>
            <pc:sldMk cId="65282297" sldId="273"/>
            <ac:grpSpMk id="10" creationId="{747A010C-1E1D-65C9-4B14-7285E9693C06}"/>
          </ac:grpSpMkLst>
        </pc:grpChg>
        <pc:picChg chg="del">
          <ac:chgData name="Michael Borre" userId="b3a9b600-7409-4cce-b358-2b94d59fe8f5" providerId="ADAL" clId="{8800D11B-BC16-4091-B4E9-CD82F8168DBF}" dt="2024-05-07T13:18:00.951" v="2456" actId="478"/>
          <ac:picMkLst>
            <pc:docMk/>
            <pc:sldMk cId="65282297" sldId="273"/>
            <ac:picMk id="5" creationId="{199AB76F-AD16-5BDA-70B7-99B0A391B8C7}"/>
          </ac:picMkLst>
        </pc:picChg>
        <pc:picChg chg="add del mod">
          <ac:chgData name="Michael Borre" userId="b3a9b600-7409-4cce-b358-2b94d59fe8f5" providerId="ADAL" clId="{8800D11B-BC16-4091-B4E9-CD82F8168DBF}" dt="2024-05-07T15:15:08.275" v="4617" actId="478"/>
          <ac:picMkLst>
            <pc:docMk/>
            <pc:sldMk cId="65282297" sldId="273"/>
            <ac:picMk id="6" creationId="{301E0D23-5C86-7DB0-0CFF-25CA15505514}"/>
          </ac:picMkLst>
        </pc:picChg>
        <pc:picChg chg="mod topLvl">
          <ac:chgData name="Michael Borre" userId="b3a9b600-7409-4cce-b358-2b94d59fe8f5" providerId="ADAL" clId="{8800D11B-BC16-4091-B4E9-CD82F8168DBF}" dt="2024-05-07T15:16:25.041" v="4629" actId="164"/>
          <ac:picMkLst>
            <pc:docMk/>
            <pc:sldMk cId="65282297" sldId="273"/>
            <ac:picMk id="8" creationId="{00EC74E1-09A2-9E31-6866-64692FBEF3EF}"/>
          </ac:picMkLst>
        </pc:picChg>
      </pc:sldChg>
      <pc:sldChg chg="addSp delSp modSp mod">
        <pc:chgData name="Michael Borre" userId="b3a9b600-7409-4cce-b358-2b94d59fe8f5" providerId="ADAL" clId="{8800D11B-BC16-4091-B4E9-CD82F8168DBF}" dt="2024-05-08T12:19:30.260" v="4712" actId="20577"/>
        <pc:sldMkLst>
          <pc:docMk/>
          <pc:sldMk cId="288944124" sldId="276"/>
        </pc:sldMkLst>
        <pc:spChg chg="mod">
          <ac:chgData name="Michael Borre" userId="b3a9b600-7409-4cce-b358-2b94d59fe8f5" providerId="ADAL" clId="{8800D11B-BC16-4091-B4E9-CD82F8168DBF}" dt="2024-05-01T13:24:35.199" v="541" actId="20577"/>
          <ac:spMkLst>
            <pc:docMk/>
            <pc:sldMk cId="288944124" sldId="276"/>
            <ac:spMk id="2" creationId="{980F987B-7D3A-1DEB-44AD-007D382D8B63}"/>
          </ac:spMkLst>
        </pc:spChg>
        <pc:spChg chg="mod">
          <ac:chgData name="Michael Borre" userId="b3a9b600-7409-4cce-b358-2b94d59fe8f5" providerId="ADAL" clId="{8800D11B-BC16-4091-B4E9-CD82F8168DBF}" dt="2024-05-08T12:19:30.260" v="4712" actId="20577"/>
          <ac:spMkLst>
            <pc:docMk/>
            <pc:sldMk cId="288944124" sldId="276"/>
            <ac:spMk id="3" creationId="{DCACFD59-C047-F675-7417-0E028400037A}"/>
          </ac:spMkLst>
        </pc:spChg>
        <pc:picChg chg="del">
          <ac:chgData name="Michael Borre" userId="b3a9b600-7409-4cce-b358-2b94d59fe8f5" providerId="ADAL" clId="{8800D11B-BC16-4091-B4E9-CD82F8168DBF}" dt="2024-05-01T13:15:17.360" v="222" actId="478"/>
          <ac:picMkLst>
            <pc:docMk/>
            <pc:sldMk cId="288944124" sldId="276"/>
            <ac:picMk id="5" creationId="{11E76458-4E1B-7478-C611-D7094D64CB96}"/>
          </ac:picMkLst>
        </pc:picChg>
        <pc:picChg chg="add mod">
          <ac:chgData name="Michael Borre" userId="b3a9b600-7409-4cce-b358-2b94d59fe8f5" providerId="ADAL" clId="{8800D11B-BC16-4091-B4E9-CD82F8168DBF}" dt="2024-05-01T13:22:33.581" v="348" actId="1076"/>
          <ac:picMkLst>
            <pc:docMk/>
            <pc:sldMk cId="288944124" sldId="276"/>
            <ac:picMk id="7" creationId="{E2E899F5-8CE3-55B0-AD89-B79D0358BFEA}"/>
          </ac:picMkLst>
        </pc:picChg>
        <pc:picChg chg="add mod">
          <ac:chgData name="Michael Borre" userId="b3a9b600-7409-4cce-b358-2b94d59fe8f5" providerId="ADAL" clId="{8800D11B-BC16-4091-B4E9-CD82F8168DBF}" dt="2024-05-01T13:22:40.717" v="349" actId="14100"/>
          <ac:picMkLst>
            <pc:docMk/>
            <pc:sldMk cId="288944124" sldId="276"/>
            <ac:picMk id="9" creationId="{224239DC-6C30-5479-DA1B-B85420A4A81A}"/>
          </ac:picMkLst>
        </pc:picChg>
        <pc:picChg chg="add mod">
          <ac:chgData name="Michael Borre" userId="b3a9b600-7409-4cce-b358-2b94d59fe8f5" providerId="ADAL" clId="{8800D11B-BC16-4091-B4E9-CD82F8168DBF}" dt="2024-05-01T13:25:24.257" v="551" actId="962"/>
          <ac:picMkLst>
            <pc:docMk/>
            <pc:sldMk cId="288944124" sldId="276"/>
            <ac:picMk id="11" creationId="{4A8D4FC0-CA5B-9CB0-2C19-E36AAD94C9B6}"/>
          </ac:picMkLst>
        </pc:picChg>
      </pc:sldChg>
      <pc:sldChg chg="del">
        <pc:chgData name="Michael Borre" userId="b3a9b600-7409-4cce-b358-2b94d59fe8f5" providerId="ADAL" clId="{8800D11B-BC16-4091-B4E9-CD82F8168DBF}" dt="2024-05-01T13:17:15.704" v="338" actId="47"/>
        <pc:sldMkLst>
          <pc:docMk/>
          <pc:sldMk cId="2455771582" sldId="277"/>
        </pc:sldMkLst>
      </pc:sldChg>
      <pc:sldChg chg="del">
        <pc:chgData name="Michael Borre" userId="b3a9b600-7409-4cce-b358-2b94d59fe8f5" providerId="ADAL" clId="{8800D11B-BC16-4091-B4E9-CD82F8168DBF}" dt="2024-05-07T14:57:17.307" v="4464" actId="47"/>
        <pc:sldMkLst>
          <pc:docMk/>
          <pc:sldMk cId="422139023" sldId="278"/>
        </pc:sldMkLst>
      </pc:sldChg>
      <pc:sldChg chg="modSp mod ord">
        <pc:chgData name="Michael Borre" userId="b3a9b600-7409-4cce-b358-2b94d59fe8f5" providerId="ADAL" clId="{8800D11B-BC16-4091-B4E9-CD82F8168DBF}" dt="2024-05-08T12:24:05.036" v="4794"/>
        <pc:sldMkLst>
          <pc:docMk/>
          <pc:sldMk cId="3653461000" sldId="279"/>
        </pc:sldMkLst>
        <pc:spChg chg="mod">
          <ac:chgData name="Michael Borre" userId="b3a9b600-7409-4cce-b358-2b94d59fe8f5" providerId="ADAL" clId="{8800D11B-BC16-4091-B4E9-CD82F8168DBF}" dt="2024-05-08T12:23:55.238" v="4792" actId="6549"/>
          <ac:spMkLst>
            <pc:docMk/>
            <pc:sldMk cId="3653461000" sldId="279"/>
            <ac:spMk id="5" creationId="{4370471A-6ED2-9E7D-17D3-3B7DBDBF70EC}"/>
          </ac:spMkLst>
        </pc:spChg>
      </pc:sldChg>
      <pc:sldChg chg="addSp modSp mod ord">
        <pc:chgData name="Michael Borre" userId="b3a9b600-7409-4cce-b358-2b94d59fe8f5" providerId="ADAL" clId="{8800D11B-BC16-4091-B4E9-CD82F8168DBF}" dt="2024-05-07T15:05:04.346" v="4593" actId="1076"/>
        <pc:sldMkLst>
          <pc:docMk/>
          <pc:sldMk cId="1570773796" sldId="280"/>
        </pc:sldMkLst>
        <pc:spChg chg="mod">
          <ac:chgData name="Michael Borre" userId="b3a9b600-7409-4cce-b358-2b94d59fe8f5" providerId="ADAL" clId="{8800D11B-BC16-4091-B4E9-CD82F8168DBF}" dt="2024-05-07T13:49:17.915" v="3077" actId="20577"/>
          <ac:spMkLst>
            <pc:docMk/>
            <pc:sldMk cId="1570773796" sldId="280"/>
            <ac:spMk id="2" creationId="{7AF320EC-AC9F-13A4-6BCF-5FE390CA8900}"/>
          </ac:spMkLst>
        </pc:spChg>
        <pc:spChg chg="add mod">
          <ac:chgData name="Michael Borre" userId="b3a9b600-7409-4cce-b358-2b94d59fe8f5" providerId="ADAL" clId="{8800D11B-BC16-4091-B4E9-CD82F8168DBF}" dt="2024-05-07T15:05:04.346" v="4593" actId="1076"/>
          <ac:spMkLst>
            <pc:docMk/>
            <pc:sldMk cId="1570773796" sldId="280"/>
            <ac:spMk id="9" creationId="{DB6FB016-0F13-8A96-F4DB-82F5841E94DE}"/>
          </ac:spMkLst>
        </pc:spChg>
        <pc:graphicFrameChg chg="mod ord">
          <ac:chgData name="Michael Borre" userId="b3a9b600-7409-4cce-b358-2b94d59fe8f5" providerId="ADAL" clId="{8800D11B-BC16-4091-B4E9-CD82F8168DBF}" dt="2024-05-07T15:02:04.794" v="4523" actId="167"/>
          <ac:graphicFrameMkLst>
            <pc:docMk/>
            <pc:sldMk cId="1570773796" sldId="280"/>
            <ac:graphicFrameMk id="5" creationId="{00000000-0000-0000-0000-000000000000}"/>
          </ac:graphicFrameMkLst>
        </pc:graphicFrameChg>
        <pc:graphicFrameChg chg="mod">
          <ac:chgData name="Michael Borre" userId="b3a9b600-7409-4cce-b358-2b94d59fe8f5" providerId="ADAL" clId="{8800D11B-BC16-4091-B4E9-CD82F8168DBF}" dt="2024-05-07T14:59:08.073" v="4500" actId="1076"/>
          <ac:graphicFrameMkLst>
            <pc:docMk/>
            <pc:sldMk cId="1570773796" sldId="280"/>
            <ac:graphicFrameMk id="6" creationId="{00000000-0000-0000-0000-000000000000}"/>
          </ac:graphicFrameMkLst>
        </pc:graphicFrameChg>
        <pc:picChg chg="add mod modCrop">
          <ac:chgData name="Michael Borre" userId="b3a9b600-7409-4cce-b358-2b94d59fe8f5" providerId="ADAL" clId="{8800D11B-BC16-4091-B4E9-CD82F8168DBF}" dt="2024-05-07T15:03:53.831" v="4562" actId="732"/>
          <ac:picMkLst>
            <pc:docMk/>
            <pc:sldMk cId="1570773796" sldId="280"/>
            <ac:picMk id="3" creationId="{014DE827-7BD0-785D-4F1C-2AA4242526CC}"/>
          </ac:picMkLst>
        </pc:picChg>
        <pc:picChg chg="mod ord">
          <ac:chgData name="Michael Borre" userId="b3a9b600-7409-4cce-b358-2b94d59fe8f5" providerId="ADAL" clId="{8800D11B-BC16-4091-B4E9-CD82F8168DBF}" dt="2024-05-07T15:01:41.029" v="4519" actId="1076"/>
          <ac:picMkLst>
            <pc:docMk/>
            <pc:sldMk cId="1570773796" sldId="280"/>
            <ac:picMk id="7" creationId="{00000000-0000-0000-0000-000000000000}"/>
          </ac:picMkLst>
        </pc:picChg>
        <pc:picChg chg="mod ord">
          <ac:chgData name="Michael Borre" userId="b3a9b600-7409-4cce-b358-2b94d59fe8f5" providerId="ADAL" clId="{8800D11B-BC16-4091-B4E9-CD82F8168DBF}" dt="2024-05-07T15:01:52.998" v="4521" actId="167"/>
          <ac:picMkLst>
            <pc:docMk/>
            <pc:sldMk cId="1570773796" sldId="280"/>
            <ac:picMk id="8" creationId="{00000000-0000-0000-0000-000000000000}"/>
          </ac:picMkLst>
        </pc:picChg>
      </pc:sldChg>
      <pc:sldChg chg="addSp delSp modSp mod ord">
        <pc:chgData name="Michael Borre" userId="b3a9b600-7409-4cce-b358-2b94d59fe8f5" providerId="ADAL" clId="{8800D11B-BC16-4091-B4E9-CD82F8168DBF}" dt="2024-05-07T13:28:20.830" v="2492" actId="1076"/>
        <pc:sldMkLst>
          <pc:docMk/>
          <pc:sldMk cId="1531491374" sldId="281"/>
        </pc:sldMkLst>
        <pc:spChg chg="mod">
          <ac:chgData name="Michael Borre" userId="b3a9b600-7409-4cce-b358-2b94d59fe8f5" providerId="ADAL" clId="{8800D11B-BC16-4091-B4E9-CD82F8168DBF}" dt="2024-05-07T11:02:21.169" v="1023" actId="313"/>
          <ac:spMkLst>
            <pc:docMk/>
            <pc:sldMk cId="1531491374" sldId="281"/>
            <ac:spMk id="2" creationId="{8F2C3535-8727-5B07-E0D2-44D32161247B}"/>
          </ac:spMkLst>
        </pc:spChg>
        <pc:spChg chg="mod">
          <ac:chgData name="Michael Borre" userId="b3a9b600-7409-4cce-b358-2b94d59fe8f5" providerId="ADAL" clId="{8800D11B-BC16-4091-B4E9-CD82F8168DBF}" dt="2024-05-07T13:28:20.830" v="2492" actId="1076"/>
          <ac:spMkLst>
            <pc:docMk/>
            <pc:sldMk cId="1531491374" sldId="281"/>
            <ac:spMk id="5" creationId="{1A2161A3-68D4-F3D8-7121-8239CA1DA661}"/>
          </ac:spMkLst>
        </pc:spChg>
        <pc:spChg chg="add del mod">
          <ac:chgData name="Michael Borre" userId="b3a9b600-7409-4cce-b358-2b94d59fe8f5" providerId="ADAL" clId="{8800D11B-BC16-4091-B4E9-CD82F8168DBF}" dt="2024-05-01T13:26:41.033" v="582" actId="478"/>
          <ac:spMkLst>
            <pc:docMk/>
            <pc:sldMk cId="1531491374" sldId="281"/>
            <ac:spMk id="7" creationId="{5288D510-5270-5B8C-7D0C-A2F9B291C542}"/>
          </ac:spMkLst>
        </pc:spChg>
        <pc:picChg chg="add mod">
          <ac:chgData name="Michael Borre" userId="b3a9b600-7409-4cce-b358-2b94d59fe8f5" providerId="ADAL" clId="{8800D11B-BC16-4091-B4E9-CD82F8168DBF}" dt="2024-05-07T13:19:08.576" v="2490" actId="14100"/>
          <ac:picMkLst>
            <pc:docMk/>
            <pc:sldMk cId="1531491374" sldId="281"/>
            <ac:picMk id="3" creationId="{F1AE0D91-F36D-712E-E684-367A12ACF782}"/>
          </ac:picMkLst>
        </pc:picChg>
        <pc:picChg chg="del">
          <ac:chgData name="Michael Borre" userId="b3a9b600-7409-4cce-b358-2b94d59fe8f5" providerId="ADAL" clId="{8800D11B-BC16-4091-B4E9-CD82F8168DBF}" dt="2024-05-01T13:26:18.726" v="560" actId="478"/>
          <ac:picMkLst>
            <pc:docMk/>
            <pc:sldMk cId="1531491374" sldId="281"/>
            <ac:picMk id="6" creationId="{C7A23604-1B42-9B4F-01E2-258F0BDCBB21}"/>
          </ac:picMkLst>
        </pc:picChg>
        <pc:picChg chg="add del mod">
          <ac:chgData name="Michael Borre" userId="b3a9b600-7409-4cce-b358-2b94d59fe8f5" providerId="ADAL" clId="{8800D11B-BC16-4091-B4E9-CD82F8168DBF}" dt="2024-05-07T13:18:45.539" v="2484" actId="478"/>
          <ac:picMkLst>
            <pc:docMk/>
            <pc:sldMk cId="1531491374" sldId="281"/>
            <ac:picMk id="9" creationId="{26D5E616-E6AE-4103-E46B-A767DF27E30F}"/>
          </ac:picMkLst>
        </pc:picChg>
      </pc:sldChg>
      <pc:sldChg chg="del">
        <pc:chgData name="Michael Borre" userId="b3a9b600-7409-4cce-b358-2b94d59fe8f5" providerId="ADAL" clId="{8800D11B-BC16-4091-B4E9-CD82F8168DBF}" dt="2024-05-01T13:17:07.571" v="336" actId="47"/>
        <pc:sldMkLst>
          <pc:docMk/>
          <pc:sldMk cId="2097307056" sldId="958"/>
        </pc:sldMkLst>
      </pc:sldChg>
      <pc:sldChg chg="del">
        <pc:chgData name="Michael Borre" userId="b3a9b600-7409-4cce-b358-2b94d59fe8f5" providerId="ADAL" clId="{8800D11B-BC16-4091-B4E9-CD82F8168DBF}" dt="2024-05-01T13:17:10.383" v="337" actId="47"/>
        <pc:sldMkLst>
          <pc:docMk/>
          <pc:sldMk cId="703111606" sldId="959"/>
        </pc:sldMkLst>
      </pc:sldChg>
      <pc:sldChg chg="del">
        <pc:chgData name="Michael Borre" userId="b3a9b600-7409-4cce-b358-2b94d59fe8f5" providerId="ADAL" clId="{8800D11B-BC16-4091-B4E9-CD82F8168DBF}" dt="2024-05-01T13:29:27.931" v="756" actId="47"/>
        <pc:sldMkLst>
          <pc:docMk/>
          <pc:sldMk cId="3150094830" sldId="960"/>
        </pc:sldMkLst>
      </pc:sldChg>
      <pc:sldChg chg="del">
        <pc:chgData name="Michael Borre" userId="b3a9b600-7409-4cce-b358-2b94d59fe8f5" providerId="ADAL" clId="{8800D11B-BC16-4091-B4E9-CD82F8168DBF}" dt="2024-05-01T13:29:28.764" v="757" actId="47"/>
        <pc:sldMkLst>
          <pc:docMk/>
          <pc:sldMk cId="803916869" sldId="961"/>
        </pc:sldMkLst>
      </pc:sldChg>
      <pc:sldChg chg="del">
        <pc:chgData name="Michael Borre" userId="b3a9b600-7409-4cce-b358-2b94d59fe8f5" providerId="ADAL" clId="{8800D11B-BC16-4091-B4E9-CD82F8168DBF}" dt="2024-05-01T13:29:30.241" v="758" actId="47"/>
        <pc:sldMkLst>
          <pc:docMk/>
          <pc:sldMk cId="3550686108" sldId="962"/>
        </pc:sldMkLst>
      </pc:sldChg>
      <pc:sldChg chg="del">
        <pc:chgData name="Michael Borre" userId="b3a9b600-7409-4cce-b358-2b94d59fe8f5" providerId="ADAL" clId="{8800D11B-BC16-4091-B4E9-CD82F8168DBF}" dt="2024-05-01T13:29:23.642" v="754" actId="47"/>
        <pc:sldMkLst>
          <pc:docMk/>
          <pc:sldMk cId="3972994390" sldId="964"/>
        </pc:sldMkLst>
      </pc:sldChg>
      <pc:sldChg chg="del">
        <pc:chgData name="Michael Borre" userId="b3a9b600-7409-4cce-b358-2b94d59fe8f5" providerId="ADAL" clId="{8800D11B-BC16-4091-B4E9-CD82F8168DBF}" dt="2024-05-07T14:57:21.587" v="4465" actId="47"/>
        <pc:sldMkLst>
          <pc:docMk/>
          <pc:sldMk cId="402962212" sldId="965"/>
        </pc:sldMkLst>
      </pc:sldChg>
      <pc:sldChg chg="del">
        <pc:chgData name="Michael Borre" userId="b3a9b600-7409-4cce-b358-2b94d59fe8f5" providerId="ADAL" clId="{8800D11B-BC16-4091-B4E9-CD82F8168DBF}" dt="2024-05-08T12:19:00.697" v="4690" actId="2696"/>
        <pc:sldMkLst>
          <pc:docMk/>
          <pc:sldMk cId="1751732107" sldId="966"/>
        </pc:sldMkLst>
      </pc:sldChg>
      <pc:sldChg chg="del">
        <pc:chgData name="Michael Borre" userId="b3a9b600-7409-4cce-b358-2b94d59fe8f5" providerId="ADAL" clId="{8800D11B-BC16-4091-B4E9-CD82F8168DBF}" dt="2024-05-01T13:29:25.952" v="755" actId="47"/>
        <pc:sldMkLst>
          <pc:docMk/>
          <pc:sldMk cId="3907619474" sldId="967"/>
        </pc:sldMkLst>
      </pc:sldChg>
      <pc:sldChg chg="addSp modSp mod ord">
        <pc:chgData name="Michael Borre" userId="b3a9b600-7409-4cce-b358-2b94d59fe8f5" providerId="ADAL" clId="{8800D11B-BC16-4091-B4E9-CD82F8168DBF}" dt="2024-05-08T12:22:49.759" v="4771" actId="14"/>
        <pc:sldMkLst>
          <pc:docMk/>
          <pc:sldMk cId="131398429" sldId="968"/>
        </pc:sldMkLst>
        <pc:spChg chg="mod">
          <ac:chgData name="Michael Borre" userId="b3a9b600-7409-4cce-b358-2b94d59fe8f5" providerId="ADAL" clId="{8800D11B-BC16-4091-B4E9-CD82F8168DBF}" dt="2024-05-07T14:58:24.088" v="4498" actId="20577"/>
          <ac:spMkLst>
            <pc:docMk/>
            <pc:sldMk cId="131398429" sldId="968"/>
            <ac:spMk id="2" creationId="{6948C25F-0A74-97E7-034E-5975B47BE8FC}"/>
          </ac:spMkLst>
        </pc:spChg>
        <pc:spChg chg="mod">
          <ac:chgData name="Michael Borre" userId="b3a9b600-7409-4cce-b358-2b94d59fe8f5" providerId="ADAL" clId="{8800D11B-BC16-4091-B4E9-CD82F8168DBF}" dt="2024-05-08T12:22:49.759" v="4771" actId="14"/>
          <ac:spMkLst>
            <pc:docMk/>
            <pc:sldMk cId="131398429" sldId="968"/>
            <ac:spMk id="3" creationId="{F696DEB7-4C54-9EB0-468D-BB9129293487}"/>
          </ac:spMkLst>
        </pc:spChg>
        <pc:picChg chg="add mod">
          <ac:chgData name="Michael Borre" userId="b3a9b600-7409-4cce-b358-2b94d59fe8f5" providerId="ADAL" clId="{8800D11B-BC16-4091-B4E9-CD82F8168DBF}" dt="2024-05-07T15:14:11.446" v="4610"/>
          <ac:picMkLst>
            <pc:docMk/>
            <pc:sldMk cId="131398429" sldId="968"/>
            <ac:picMk id="5" creationId="{0B525912-7198-421C-F713-0DC69BE166B2}"/>
          </ac:picMkLst>
        </pc:picChg>
      </pc:sldChg>
      <pc:sldChg chg="modSp add del mod">
        <pc:chgData name="Michael Borre" userId="b3a9b600-7409-4cce-b358-2b94d59fe8f5" providerId="ADAL" clId="{8800D11B-BC16-4091-B4E9-CD82F8168DBF}" dt="2024-05-07T11:07:53.092" v="1085" actId="2696"/>
        <pc:sldMkLst>
          <pc:docMk/>
          <pc:sldMk cId="2054124644" sldId="969"/>
        </pc:sldMkLst>
        <pc:spChg chg="mod">
          <ac:chgData name="Michael Borre" userId="b3a9b600-7409-4cce-b358-2b94d59fe8f5" providerId="ADAL" clId="{8800D11B-BC16-4091-B4E9-CD82F8168DBF}" dt="2024-05-07T11:07:16.162" v="1082" actId="20577"/>
          <ac:spMkLst>
            <pc:docMk/>
            <pc:sldMk cId="2054124644" sldId="969"/>
            <ac:spMk id="2" creationId="{6948C25F-0A74-97E7-034E-5975B47BE8FC}"/>
          </ac:spMkLst>
        </pc:spChg>
        <pc:spChg chg="mod">
          <ac:chgData name="Michael Borre" userId="b3a9b600-7409-4cce-b358-2b94d59fe8f5" providerId="ADAL" clId="{8800D11B-BC16-4091-B4E9-CD82F8168DBF}" dt="2024-05-07T11:07:28.452" v="1084" actId="14100"/>
          <ac:spMkLst>
            <pc:docMk/>
            <pc:sldMk cId="2054124644" sldId="969"/>
            <ac:spMk id="3" creationId="{F696DEB7-4C54-9EB0-468D-BB9129293487}"/>
          </ac:spMkLst>
        </pc:spChg>
      </pc:sldChg>
      <pc:sldChg chg="add del">
        <pc:chgData name="Michael Borre" userId="b3a9b600-7409-4cce-b358-2b94d59fe8f5" providerId="ADAL" clId="{8800D11B-BC16-4091-B4E9-CD82F8168DBF}" dt="2024-05-07T14:57:12.868" v="4463" actId="2696"/>
        <pc:sldMkLst>
          <pc:docMk/>
          <pc:sldMk cId="3350536505" sldId="969"/>
        </pc:sldMkLst>
      </pc:sldChg>
      <pc:sldChg chg="addSp delSp modSp add mod">
        <pc:chgData name="Michael Borre" userId="b3a9b600-7409-4cce-b358-2b94d59fe8f5" providerId="ADAL" clId="{8800D11B-BC16-4091-B4E9-CD82F8168DBF}" dt="2024-05-07T15:22:41.388" v="4673" actId="1076"/>
        <pc:sldMkLst>
          <pc:docMk/>
          <pc:sldMk cId="3345789259" sldId="970"/>
        </pc:sldMkLst>
        <pc:spChg chg="mod">
          <ac:chgData name="Michael Borre" userId="b3a9b600-7409-4cce-b358-2b94d59fe8f5" providerId="ADAL" clId="{8800D11B-BC16-4091-B4E9-CD82F8168DBF}" dt="2024-05-07T14:00:05.092" v="3434" actId="20577"/>
          <ac:spMkLst>
            <pc:docMk/>
            <pc:sldMk cId="3345789259" sldId="970"/>
            <ac:spMk id="2" creationId="{9CC4A9CF-B5F0-D1C5-CE76-960B80CE019A}"/>
          </ac:spMkLst>
        </pc:spChg>
        <pc:spChg chg="mod">
          <ac:chgData name="Michael Borre" userId="b3a9b600-7409-4cce-b358-2b94d59fe8f5" providerId="ADAL" clId="{8800D11B-BC16-4091-B4E9-CD82F8168DBF}" dt="2024-05-07T15:20:17.497" v="4670" actId="14100"/>
          <ac:spMkLst>
            <pc:docMk/>
            <pc:sldMk cId="3345789259" sldId="970"/>
            <ac:spMk id="3" creationId="{9022C509-4D0F-9966-3EFF-A00220350FFC}"/>
          </ac:spMkLst>
        </pc:spChg>
        <pc:spChg chg="add del">
          <ac:chgData name="Michael Borre" userId="b3a9b600-7409-4cce-b358-2b94d59fe8f5" providerId="ADAL" clId="{8800D11B-BC16-4091-B4E9-CD82F8168DBF}" dt="2024-05-07T14:46:16.713" v="3549" actId="22"/>
          <ac:spMkLst>
            <pc:docMk/>
            <pc:sldMk cId="3345789259" sldId="970"/>
            <ac:spMk id="7" creationId="{909019B2-1E3B-DAA9-5A0A-59C094042735}"/>
          </ac:spMkLst>
        </pc:spChg>
        <pc:spChg chg="add mod">
          <ac:chgData name="Michael Borre" userId="b3a9b600-7409-4cce-b358-2b94d59fe8f5" providerId="ADAL" clId="{8800D11B-BC16-4091-B4E9-CD82F8168DBF}" dt="2024-05-07T15:15:01.034" v="4615" actId="164"/>
          <ac:spMkLst>
            <pc:docMk/>
            <pc:sldMk cId="3345789259" sldId="970"/>
            <ac:spMk id="12" creationId="{3B7A3F34-B148-9C65-CFB6-53D3F395A184}"/>
          </ac:spMkLst>
        </pc:spChg>
        <pc:grpChg chg="add del mod">
          <ac:chgData name="Michael Borre" userId="b3a9b600-7409-4cce-b358-2b94d59fe8f5" providerId="ADAL" clId="{8800D11B-BC16-4091-B4E9-CD82F8168DBF}" dt="2024-05-07T15:15:21.602" v="4620" actId="478"/>
          <ac:grpSpMkLst>
            <pc:docMk/>
            <pc:sldMk cId="3345789259" sldId="970"/>
            <ac:grpSpMk id="13" creationId="{B38BFE50-5CCB-2E45-0ED0-84558BCEFBE0}"/>
          </ac:grpSpMkLst>
        </pc:grpChg>
        <pc:picChg chg="del">
          <ac:chgData name="Michael Borre" userId="b3a9b600-7409-4cce-b358-2b94d59fe8f5" providerId="ADAL" clId="{8800D11B-BC16-4091-B4E9-CD82F8168DBF}" dt="2024-05-07T13:48:06.625" v="3038" actId="478"/>
          <ac:picMkLst>
            <pc:docMk/>
            <pc:sldMk cId="3345789259" sldId="970"/>
            <ac:picMk id="6" creationId="{301E0D23-5C86-7DB0-0CFF-25CA15505514}"/>
          </ac:picMkLst>
        </pc:picChg>
        <pc:picChg chg="add del mod">
          <ac:chgData name="Michael Borre" userId="b3a9b600-7409-4cce-b358-2b94d59fe8f5" providerId="ADAL" clId="{8800D11B-BC16-4091-B4E9-CD82F8168DBF}" dt="2024-05-07T14:47:15.614" v="3555" actId="478"/>
          <ac:picMkLst>
            <pc:docMk/>
            <pc:sldMk cId="3345789259" sldId="970"/>
            <ac:picMk id="9" creationId="{F22890C4-C1D2-EEB9-6EE3-7F6CEED5295E}"/>
          </ac:picMkLst>
        </pc:picChg>
        <pc:picChg chg="add mod">
          <ac:chgData name="Michael Borre" userId="b3a9b600-7409-4cce-b358-2b94d59fe8f5" providerId="ADAL" clId="{8800D11B-BC16-4091-B4E9-CD82F8168DBF}" dt="2024-05-07T15:15:01.034" v="4615" actId="164"/>
          <ac:picMkLst>
            <pc:docMk/>
            <pc:sldMk cId="3345789259" sldId="970"/>
            <ac:picMk id="11" creationId="{8097419B-0252-49C0-BA22-A6404A99C5FA}"/>
          </ac:picMkLst>
        </pc:picChg>
        <pc:picChg chg="add mod">
          <ac:chgData name="Michael Borre" userId="b3a9b600-7409-4cce-b358-2b94d59fe8f5" providerId="ADAL" clId="{8800D11B-BC16-4091-B4E9-CD82F8168DBF}" dt="2024-05-07T15:22:41.388" v="4673" actId="1076"/>
          <ac:picMkLst>
            <pc:docMk/>
            <pc:sldMk cId="3345789259" sldId="970"/>
            <ac:picMk id="1026" creationId="{02BEEE62-536A-3EE1-AE2A-4EE5671BFF24}"/>
          </ac:picMkLst>
        </pc:picChg>
      </pc:sldChg>
      <pc:sldChg chg="addSp delSp modSp add mod ord">
        <pc:chgData name="Michael Borre" userId="b3a9b600-7409-4cce-b358-2b94d59fe8f5" providerId="ADAL" clId="{8800D11B-BC16-4091-B4E9-CD82F8168DBF}" dt="2024-05-08T12:23:43.659" v="4791" actId="20577"/>
        <pc:sldMkLst>
          <pc:docMk/>
          <pc:sldMk cId="1472113267" sldId="971"/>
        </pc:sldMkLst>
        <pc:spChg chg="mod">
          <ac:chgData name="Michael Borre" userId="b3a9b600-7409-4cce-b358-2b94d59fe8f5" providerId="ADAL" clId="{8800D11B-BC16-4091-B4E9-CD82F8168DBF}" dt="2024-05-07T14:57:46.805" v="4477" actId="20577"/>
          <ac:spMkLst>
            <pc:docMk/>
            <pc:sldMk cId="1472113267" sldId="971"/>
            <ac:spMk id="2" creationId="{9CC4A9CF-B5F0-D1C5-CE76-960B80CE019A}"/>
          </ac:spMkLst>
        </pc:spChg>
        <pc:spChg chg="mod">
          <ac:chgData name="Michael Borre" userId="b3a9b600-7409-4cce-b358-2b94d59fe8f5" providerId="ADAL" clId="{8800D11B-BC16-4091-B4E9-CD82F8168DBF}" dt="2024-05-08T12:23:43.659" v="4791" actId="20577"/>
          <ac:spMkLst>
            <pc:docMk/>
            <pc:sldMk cId="1472113267" sldId="971"/>
            <ac:spMk id="3" creationId="{9022C509-4D0F-9966-3EFF-A00220350FFC}"/>
          </ac:spMkLst>
        </pc:spChg>
        <pc:spChg chg="del mod">
          <ac:chgData name="Michael Borre" userId="b3a9b600-7409-4cce-b358-2b94d59fe8f5" providerId="ADAL" clId="{8800D11B-BC16-4091-B4E9-CD82F8168DBF}" dt="2024-05-07T14:53:57.224" v="4278" actId="478"/>
          <ac:spMkLst>
            <pc:docMk/>
            <pc:sldMk cId="1472113267" sldId="971"/>
            <ac:spMk id="12" creationId="{3B7A3F34-B148-9C65-CFB6-53D3F395A184}"/>
          </ac:spMkLst>
        </pc:spChg>
        <pc:picChg chg="add del">
          <ac:chgData name="Michael Borre" userId="b3a9b600-7409-4cce-b358-2b94d59fe8f5" providerId="ADAL" clId="{8800D11B-BC16-4091-B4E9-CD82F8168DBF}" dt="2024-05-07T15:12:25.460" v="4595" actId="22"/>
          <ac:picMkLst>
            <pc:docMk/>
            <pc:sldMk cId="1472113267" sldId="971"/>
            <ac:picMk id="6" creationId="{F79728EF-0C3A-96BC-E1C7-DC9B20391BD9}"/>
          </ac:picMkLst>
        </pc:picChg>
        <pc:picChg chg="add mod">
          <ac:chgData name="Michael Borre" userId="b3a9b600-7409-4cce-b358-2b94d59fe8f5" providerId="ADAL" clId="{8800D11B-BC16-4091-B4E9-CD82F8168DBF}" dt="2024-05-07T15:13:41.085" v="4609" actId="14100"/>
          <ac:picMkLst>
            <pc:docMk/>
            <pc:sldMk cId="1472113267" sldId="971"/>
            <ac:picMk id="8" creationId="{E42F6922-28CF-55CE-51F8-5247CA34D1CE}"/>
          </ac:picMkLst>
        </pc:picChg>
        <pc:picChg chg="del">
          <ac:chgData name="Michael Borre" userId="b3a9b600-7409-4cce-b358-2b94d59fe8f5" providerId="ADAL" clId="{8800D11B-BC16-4091-B4E9-CD82F8168DBF}" dt="2024-05-07T14:53:53.442" v="4276" actId="478"/>
          <ac:picMkLst>
            <pc:docMk/>
            <pc:sldMk cId="1472113267" sldId="971"/>
            <ac:picMk id="11" creationId="{8097419B-0252-49C0-BA22-A6404A99C5FA}"/>
          </ac:picMkLst>
        </pc:picChg>
      </pc:sldChg>
      <pc:sldMasterChg chg="delSldLayout">
        <pc:chgData name="Michael Borre" userId="b3a9b600-7409-4cce-b358-2b94d59fe8f5" providerId="ADAL" clId="{8800D11B-BC16-4091-B4E9-CD82F8168DBF}" dt="2024-05-01T13:29:30.241" v="758" actId="47"/>
        <pc:sldMasterMkLst>
          <pc:docMk/>
          <pc:sldMasterMk cId="0" sldId="2147483648"/>
        </pc:sldMasterMkLst>
        <pc:sldLayoutChg chg="del">
          <pc:chgData name="Michael Borre" userId="b3a9b600-7409-4cce-b358-2b94d59fe8f5" providerId="ADAL" clId="{8800D11B-BC16-4091-B4E9-CD82F8168DBF}" dt="2024-05-01T13:29:30.241" v="758" actId="47"/>
          <pc:sldLayoutMkLst>
            <pc:docMk/>
            <pc:sldMasterMk cId="0" sldId="2147483648"/>
            <pc:sldLayoutMk cId="584855736" sldId="2147483684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1T11:54:1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80 0 0,'0'0'2332'0'0,"-34"2"-3916"0"0,23-2 756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3F800F-E8CB-3063-FB86-634B94BA4F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E95C81-0E4C-D57F-8016-FC4C6F78C3D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38EC6E-F6C1-4352-91B5-8C702A8652EC}" type="datetimeFigureOut">
              <a:rPr lang="en-GB"/>
              <a:pPr>
                <a:defRPr/>
              </a:pPr>
              <a:t>13/05/2024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D9495A9-EEBB-55E7-C67E-6EE96A6E05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08A9ABC-C0B5-526D-1B1D-AEB0E0532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BDA55-7A90-9587-7006-4CC93184DD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89FA3-1181-526C-A5F3-5B919C912F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8C9EEE-04EA-4487-98E1-EA46DDC5AF06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6">
            <a:extLst>
              <a:ext uri="{FF2B5EF4-FFF2-40B4-BE49-F238E27FC236}">
                <a16:creationId xmlns:a16="http://schemas.microsoft.com/office/drawing/2014/main" id="{BD76CDC5-3ED4-E3A4-420B-891FBC000A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2113" y="5872163"/>
            <a:ext cx="1174750" cy="606425"/>
          </a:xfrm>
          <a:prstGeom prst="rect">
            <a:avLst/>
          </a:prstGeom>
        </p:spPr>
      </p:pic>
      <p:pic>
        <p:nvPicPr>
          <p:cNvPr id="4" name="Pladsholder til billede 5">
            <a:extLst>
              <a:ext uri="{FF2B5EF4-FFF2-40B4-BE49-F238E27FC236}">
                <a16:creationId xmlns:a16="http://schemas.microsoft.com/office/drawing/2014/main" id="{F4C72328-90C7-BD2F-2ABB-920EBE69E1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075" y="382588"/>
            <a:ext cx="11245850" cy="5013325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5" name="Graphic 9">
            <a:extLst>
              <a:ext uri="{FF2B5EF4-FFF2-40B4-BE49-F238E27FC236}">
                <a16:creationId xmlns:a16="http://schemas.microsoft.com/office/drawing/2014/main" id="{871354DC-49B1-D51A-EB3F-0A388334F5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600" y="296863"/>
            <a:ext cx="12644438" cy="516096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367" y="6115747"/>
            <a:ext cx="7866789" cy="408515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78367" y="5426207"/>
            <a:ext cx="7866789" cy="628559"/>
          </a:xfrm>
        </p:spPr>
        <p:txBody>
          <a:bodyPr anchor="b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6" name="Date Placeholder 3" hidden="1">
            <a:extLst>
              <a:ext uri="{FF2B5EF4-FFF2-40B4-BE49-F238E27FC236}">
                <a16:creationId xmlns:a16="http://schemas.microsoft.com/office/drawing/2014/main" id="{290E72E8-20D9-EF99-F97F-B7981FED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Footer Placeholder 4" hidden="1">
            <a:extLst>
              <a:ext uri="{FF2B5EF4-FFF2-40B4-BE49-F238E27FC236}">
                <a16:creationId xmlns:a16="http://schemas.microsoft.com/office/drawing/2014/main" id="{FFACE940-53AA-AA72-6F87-BE5206FFA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Slide Number Placeholder 5" hidden="1">
            <a:extLst>
              <a:ext uri="{FF2B5EF4-FFF2-40B4-BE49-F238E27FC236}">
                <a16:creationId xmlns:a16="http://schemas.microsoft.com/office/drawing/2014/main" id="{6059396E-E94E-085F-2967-C94DB223B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277D963-DDFD-4CAE-A9AD-C3D6CC930EAE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583DC33-7382-508C-7C06-6DB93CC789E1}"/>
                  </a:ext>
                </a:extLst>
              </p14:cNvPr>
              <p14:cNvContentPartPr/>
              <p14:nvPr userDrawn="1"/>
            </p14:nvContentPartPr>
            <p14:xfrm>
              <a:off x="2312769" y="634357"/>
              <a:ext cx="16560" cy="1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583DC33-7382-508C-7C06-6DB93CC789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03769" y="625717"/>
                <a:ext cx="34200" cy="1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541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6">
            <a:extLst>
              <a:ext uri="{FF2B5EF4-FFF2-40B4-BE49-F238E27FC236}">
                <a16:creationId xmlns:a16="http://schemas.microsoft.com/office/drawing/2014/main" id="{C49E6CF4-7C2C-963F-03E6-53670EB397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E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 err="1"/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0E5E60D6-D808-7A0E-A78A-46667A01C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0550" y="-76200"/>
            <a:ext cx="17178338" cy="7010400"/>
          </a:xfrm>
          <a:prstGeom prst="rect">
            <a:avLst/>
          </a:prstGeom>
        </p:spPr>
      </p:pic>
      <p:pic>
        <p:nvPicPr>
          <p:cNvPr id="5" name="Graphic 9">
            <a:extLst>
              <a:ext uri="{FF2B5EF4-FFF2-40B4-BE49-F238E27FC236}">
                <a16:creationId xmlns:a16="http://schemas.microsoft.com/office/drawing/2014/main" id="{E76F3530-CF72-1F41-C18B-20AF3D5A9A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5950" y="5922963"/>
            <a:ext cx="1076325" cy="55562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31375" y="3352800"/>
            <a:ext cx="3457138" cy="1750637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381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dsholder til billede 5">
            <a:extLst>
              <a:ext uri="{FF2B5EF4-FFF2-40B4-BE49-F238E27FC236}">
                <a16:creationId xmlns:a16="http://schemas.microsoft.com/office/drawing/2014/main" id="{136414DA-3CC1-7C65-D9A2-28974DAF0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8" y="360363"/>
            <a:ext cx="11247437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phic 7">
            <a:extLst>
              <a:ext uri="{FF2B5EF4-FFF2-40B4-BE49-F238E27FC236}">
                <a16:creationId xmlns:a16="http://schemas.microsoft.com/office/drawing/2014/main" id="{C990E4E6-5F6D-CA2F-074E-A2E2934763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2113" y="5872163"/>
            <a:ext cx="1174750" cy="606425"/>
          </a:xfrm>
          <a:prstGeom prst="rect">
            <a:avLst/>
          </a:prstGeom>
        </p:spPr>
      </p:pic>
      <p:pic>
        <p:nvPicPr>
          <p:cNvPr id="5" name="Graphic 9">
            <a:extLst>
              <a:ext uri="{FF2B5EF4-FFF2-40B4-BE49-F238E27FC236}">
                <a16:creationId xmlns:a16="http://schemas.microsoft.com/office/drawing/2014/main" id="{9F6CF8DC-44F4-BEDF-6A1B-FBA9D2D66F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600" y="296863"/>
            <a:ext cx="12644438" cy="516096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367" y="6115747"/>
            <a:ext cx="7866789" cy="408515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78367" y="5426207"/>
            <a:ext cx="7866789" cy="628559"/>
          </a:xfrm>
        </p:spPr>
        <p:txBody>
          <a:bodyPr anchor="b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6" name="Date Placeholder 3" hidden="1">
            <a:extLst>
              <a:ext uri="{FF2B5EF4-FFF2-40B4-BE49-F238E27FC236}">
                <a16:creationId xmlns:a16="http://schemas.microsoft.com/office/drawing/2014/main" id="{3AC0D4C2-2DFD-0264-A2CF-2648543B1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Footer Placeholder 4" hidden="1">
            <a:extLst>
              <a:ext uri="{FF2B5EF4-FFF2-40B4-BE49-F238E27FC236}">
                <a16:creationId xmlns:a16="http://schemas.microsoft.com/office/drawing/2014/main" id="{7A9CD296-3A45-229C-5896-014357D0B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Slide Number Placeholder 5" hidden="1">
            <a:extLst>
              <a:ext uri="{FF2B5EF4-FFF2-40B4-BE49-F238E27FC236}">
                <a16:creationId xmlns:a16="http://schemas.microsoft.com/office/drawing/2014/main" id="{7B6335A5-B625-4FAF-1771-52A0B1BB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ABF08E-78A9-4F0F-905C-5B9A54B975D4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3833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dsholder til billede 5">
            <a:extLst>
              <a:ext uri="{FF2B5EF4-FFF2-40B4-BE49-F238E27FC236}">
                <a16:creationId xmlns:a16="http://schemas.microsoft.com/office/drawing/2014/main" id="{00AFDBEA-1211-9CB2-83A0-72610E337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8" y="360363"/>
            <a:ext cx="11247437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phic 7">
            <a:extLst>
              <a:ext uri="{FF2B5EF4-FFF2-40B4-BE49-F238E27FC236}">
                <a16:creationId xmlns:a16="http://schemas.microsoft.com/office/drawing/2014/main" id="{C825F91E-3E4B-4C8A-3428-DA3D6009FF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2113" y="5872163"/>
            <a:ext cx="1174750" cy="606425"/>
          </a:xfrm>
          <a:prstGeom prst="rect">
            <a:avLst/>
          </a:prstGeom>
        </p:spPr>
      </p:pic>
      <p:pic>
        <p:nvPicPr>
          <p:cNvPr id="5" name="Graphic 9">
            <a:extLst>
              <a:ext uri="{FF2B5EF4-FFF2-40B4-BE49-F238E27FC236}">
                <a16:creationId xmlns:a16="http://schemas.microsoft.com/office/drawing/2014/main" id="{AA31C5ED-14BD-7C0C-64D8-B72C5B7B72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600" y="296863"/>
            <a:ext cx="12644438" cy="516096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367" y="6115747"/>
            <a:ext cx="7866789" cy="408515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78367" y="5426207"/>
            <a:ext cx="7866789" cy="628559"/>
          </a:xfrm>
        </p:spPr>
        <p:txBody>
          <a:bodyPr anchor="b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6" name="Date Placeholder 3" hidden="1">
            <a:extLst>
              <a:ext uri="{FF2B5EF4-FFF2-40B4-BE49-F238E27FC236}">
                <a16:creationId xmlns:a16="http://schemas.microsoft.com/office/drawing/2014/main" id="{4852E63E-91E5-D8FF-C34E-C82F3F03E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Footer Placeholder 4" hidden="1">
            <a:extLst>
              <a:ext uri="{FF2B5EF4-FFF2-40B4-BE49-F238E27FC236}">
                <a16:creationId xmlns:a16="http://schemas.microsoft.com/office/drawing/2014/main" id="{4DB0B6B9-9B03-BA31-2688-A92278B1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Slide Number Placeholder 5" hidden="1">
            <a:extLst>
              <a:ext uri="{FF2B5EF4-FFF2-40B4-BE49-F238E27FC236}">
                <a16:creationId xmlns:a16="http://schemas.microsoft.com/office/drawing/2014/main" id="{54ABFDF0-81C7-ABE8-50D9-35C07AC8C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713A2-8E45-4F80-9EFE-EBB47D3764D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127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dsholder til billede 5">
            <a:extLst>
              <a:ext uri="{FF2B5EF4-FFF2-40B4-BE49-F238E27FC236}">
                <a16:creationId xmlns:a16="http://schemas.microsoft.com/office/drawing/2014/main" id="{A0F8FD5A-CCF4-5F2A-2BF1-632A225FA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25" y="352425"/>
            <a:ext cx="1124585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phic 7">
            <a:extLst>
              <a:ext uri="{FF2B5EF4-FFF2-40B4-BE49-F238E27FC236}">
                <a16:creationId xmlns:a16="http://schemas.microsoft.com/office/drawing/2014/main" id="{C72E1617-AF4A-7EEE-0E0C-D99681C053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2113" y="5872163"/>
            <a:ext cx="1174750" cy="606425"/>
          </a:xfrm>
          <a:prstGeom prst="rect">
            <a:avLst/>
          </a:prstGeom>
        </p:spPr>
      </p:pic>
      <p:pic>
        <p:nvPicPr>
          <p:cNvPr id="5" name="Graphic 9">
            <a:extLst>
              <a:ext uri="{FF2B5EF4-FFF2-40B4-BE49-F238E27FC236}">
                <a16:creationId xmlns:a16="http://schemas.microsoft.com/office/drawing/2014/main" id="{382CA8CB-4258-C746-71A6-B5CB66B465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600" y="296863"/>
            <a:ext cx="12644438" cy="516096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367" y="6115747"/>
            <a:ext cx="7866789" cy="408515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78367" y="5426207"/>
            <a:ext cx="7866789" cy="628559"/>
          </a:xfrm>
        </p:spPr>
        <p:txBody>
          <a:bodyPr anchor="b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6" name="Date Placeholder 3" hidden="1">
            <a:extLst>
              <a:ext uri="{FF2B5EF4-FFF2-40B4-BE49-F238E27FC236}">
                <a16:creationId xmlns:a16="http://schemas.microsoft.com/office/drawing/2014/main" id="{ACFB26DC-4067-EFCD-9540-3CBE6A0B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Footer Placeholder 4" hidden="1">
            <a:extLst>
              <a:ext uri="{FF2B5EF4-FFF2-40B4-BE49-F238E27FC236}">
                <a16:creationId xmlns:a16="http://schemas.microsoft.com/office/drawing/2014/main" id="{C4F819AA-15DC-2B3F-C761-026CE5520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Slide Number Placeholder 5" hidden="1">
            <a:extLst>
              <a:ext uri="{FF2B5EF4-FFF2-40B4-BE49-F238E27FC236}">
                <a16:creationId xmlns:a16="http://schemas.microsoft.com/office/drawing/2014/main" id="{F6DEC447-D816-9E8A-D0CC-CD79CD30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F1765F-7CD9-480F-AD7F-A420A9ECC81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2043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dsholder til billede 5">
            <a:extLst>
              <a:ext uri="{FF2B5EF4-FFF2-40B4-BE49-F238E27FC236}">
                <a16:creationId xmlns:a16="http://schemas.microsoft.com/office/drawing/2014/main" id="{3708066F-9F84-FB75-124D-7E63D4D35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8" y="360363"/>
            <a:ext cx="11247437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phic 7">
            <a:extLst>
              <a:ext uri="{FF2B5EF4-FFF2-40B4-BE49-F238E27FC236}">
                <a16:creationId xmlns:a16="http://schemas.microsoft.com/office/drawing/2014/main" id="{3945B025-DE40-E340-89EB-969F3E6EF8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2113" y="5872163"/>
            <a:ext cx="1174750" cy="606425"/>
          </a:xfrm>
          <a:prstGeom prst="rect">
            <a:avLst/>
          </a:prstGeom>
        </p:spPr>
      </p:pic>
      <p:pic>
        <p:nvPicPr>
          <p:cNvPr id="5" name="Graphic 9">
            <a:extLst>
              <a:ext uri="{FF2B5EF4-FFF2-40B4-BE49-F238E27FC236}">
                <a16:creationId xmlns:a16="http://schemas.microsoft.com/office/drawing/2014/main" id="{40EEEF44-95D9-20E0-E428-D641C15BB8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600" y="296863"/>
            <a:ext cx="12644438" cy="516096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367" y="6115747"/>
            <a:ext cx="7866789" cy="408515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78367" y="5426207"/>
            <a:ext cx="7866789" cy="628559"/>
          </a:xfrm>
        </p:spPr>
        <p:txBody>
          <a:bodyPr anchor="b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6" name="Date Placeholder 3" hidden="1">
            <a:extLst>
              <a:ext uri="{FF2B5EF4-FFF2-40B4-BE49-F238E27FC236}">
                <a16:creationId xmlns:a16="http://schemas.microsoft.com/office/drawing/2014/main" id="{85AE707B-F91B-009A-8242-35059386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Footer Placeholder 4" hidden="1">
            <a:extLst>
              <a:ext uri="{FF2B5EF4-FFF2-40B4-BE49-F238E27FC236}">
                <a16:creationId xmlns:a16="http://schemas.microsoft.com/office/drawing/2014/main" id="{A96918B5-2C27-07B0-C0C2-64EFEF339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Slide Number Placeholder 5" hidden="1">
            <a:extLst>
              <a:ext uri="{FF2B5EF4-FFF2-40B4-BE49-F238E27FC236}">
                <a16:creationId xmlns:a16="http://schemas.microsoft.com/office/drawing/2014/main" id="{946C9EA6-FA60-6E53-9487-1044A8160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588DA9C-E5F3-4A21-B363-1E8658D3AB9A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001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0" y="692150"/>
            <a:ext cx="11233633" cy="757238"/>
          </a:xfrm>
        </p:spPr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A7515-C687-1E0C-1FDB-C1305E3E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88779-BCA7-C093-A485-8B774B44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AC0AF-875B-CBDD-FFEE-1A813F7A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Side </a:t>
            </a:r>
            <a:fld id="{607FA162-7552-4265-8A7E-2E3C36289ABB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08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999" y="1557339"/>
            <a:ext cx="5472068" cy="46085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933" y="1557339"/>
            <a:ext cx="5473699" cy="46085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0000" y="692150"/>
            <a:ext cx="11233633" cy="757238"/>
          </a:xfrm>
        </p:spPr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A115451-FA27-390E-3B26-14EDCB2A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266E368-45DE-1DBA-5244-9368B322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27B858-B55C-2042-ADC3-BC5CE728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Side </a:t>
            </a:r>
            <a:fld id="{FC91395F-8CBB-463B-9E48-7724644F2E14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67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0000" y="692150"/>
            <a:ext cx="11233633" cy="757238"/>
          </a:xfrm>
        </p:spPr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81D8636-1A33-A604-E904-C797853A9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E8770F-06BF-5904-BFEB-0AF7A4CB3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C8A51C3-9AB4-7707-9F35-953A75A77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Side </a:t>
            </a:r>
            <a:fld id="{DBE6C8D2-0D1F-486D-AB49-B911A8FDB24D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08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B2E4D1C-EA52-930B-579F-72F809BC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737C8C7-35E3-185F-77FD-9078ECF1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F1C6CC-75DB-0263-7C5E-F6E62938F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Side </a:t>
            </a:r>
            <a:fld id="{8D817FFF-DF41-49AB-B5F4-80BDEC38CC48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40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D40B649-4F70-1F67-6944-F9CDC92139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360363"/>
            <a:ext cx="1123473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i master</a:t>
            </a:r>
            <a:endParaRPr lang="en-GB" alt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EDAB5-9BD4-7834-1D68-F83E3CFD3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557338"/>
            <a:ext cx="11234738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2ABB4-68DC-E4F6-666E-92D810C6AD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88" y="6523038"/>
            <a:ext cx="1730375" cy="201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dirty="0">
                <a:solidFill>
                  <a:srgbClr val="5B677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179E3-DEAB-DBBD-A2C9-0056C46BE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98763" y="6523038"/>
            <a:ext cx="5584825" cy="201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dirty="0">
                <a:solidFill>
                  <a:srgbClr val="5B677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B253E-7DB2-EBDB-7983-AE0D58B43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523038"/>
            <a:ext cx="588963" cy="201612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dirty="0">
                <a:solidFill>
                  <a:srgbClr val="5B677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Side </a:t>
            </a:r>
            <a:fld id="{8074FB26-68F4-4B95-B98A-F0C88625903E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9004EF9-31B3-4559-B9BF-84764A812AE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6763" y="6216650"/>
            <a:ext cx="798512" cy="4111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74" r:id="rId6"/>
    <p:sldLayoutId id="2147483675" r:id="rId7"/>
    <p:sldLayoutId id="2147483676" r:id="rId8"/>
    <p:sldLayoutId id="2147483677" r:id="rId9"/>
    <p:sldLayoutId id="2147483683" r:id="rId10"/>
  </p:sldLayoutIdLst>
  <p:hf hdr="0" ft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anose="020F0502020204030204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anose="020F0502020204030204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anose="020F0502020204030204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anose="020F0502020204030204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anose="020F0502020204030204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anose="020F0502020204030204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anose="020F0502020204030204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defTabSz="9128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​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28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2813" rtl="0" eaLnBrk="1" fontAlgn="base" hangingPunct="1">
        <a:lnSpc>
          <a:spcPct val="110000"/>
        </a:lnSpc>
        <a:spcBef>
          <a:spcPct val="0"/>
        </a:spcBef>
        <a:spcAft>
          <a:spcPts val="600"/>
        </a:spcAft>
        <a:buClr>
          <a:srgbClr val="C5003E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9388" algn="l" defTabSz="912813" rtl="0" eaLnBrk="1" fontAlgn="base" hangingPunct="1">
        <a:lnSpc>
          <a:spcPct val="110000"/>
        </a:lnSpc>
        <a:spcBef>
          <a:spcPct val="0"/>
        </a:spcBef>
        <a:spcAft>
          <a:spcPts val="600"/>
        </a:spcAft>
        <a:buClr>
          <a:srgbClr val="C5003E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79388" algn="l" defTabSz="912813" rtl="0" eaLnBrk="1" fontAlgn="base" hangingPunct="1">
        <a:lnSpc>
          <a:spcPct val="110000"/>
        </a:lnSpc>
        <a:spcBef>
          <a:spcPct val="0"/>
        </a:spcBef>
        <a:spcAft>
          <a:spcPts val="400"/>
        </a:spcAft>
        <a:buClr>
          <a:srgbClr val="C5003E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377" rtl="0" eaLnBrk="1" latinLnBrk="0" hangingPunct="1">
        <a:lnSpc>
          <a:spcPct val="110000"/>
        </a:lnSpc>
        <a:spcBef>
          <a:spcPts val="0"/>
        </a:spcBef>
        <a:buFont typeface="Calibri" panose="020F0502020204030204" pitchFamily="34" charset="0"/>
        <a:buChar char="​"/>
        <a:defRPr sz="1600" kern="1200" baseline="0">
          <a:solidFill>
            <a:srgbClr val="5B6770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ct val="110000"/>
        </a:lnSpc>
        <a:spcBef>
          <a:spcPts val="0"/>
        </a:spcBef>
        <a:buFont typeface="Calibri" panose="020F0502020204030204" pitchFamily="34" charset="0"/>
        <a:buChar char="​"/>
        <a:defRPr sz="1600" kern="1200">
          <a:solidFill>
            <a:srgbClr val="5B6770"/>
          </a:solidFill>
          <a:latin typeface="+mn-lt"/>
          <a:ea typeface="+mn-ea"/>
          <a:cs typeface="+mn-cs"/>
        </a:defRPr>
      </a:lvl7pPr>
      <a:lvl8pPr marL="0" indent="0" algn="l" defTabSz="914377" rtl="0" eaLnBrk="1" latinLnBrk="0" hangingPunct="1">
        <a:lnSpc>
          <a:spcPct val="110000"/>
        </a:lnSpc>
        <a:spcBef>
          <a:spcPts val="0"/>
        </a:spcBef>
        <a:buFont typeface="Calibri" panose="020F0502020204030204" pitchFamily="34" charset="0"/>
        <a:buChar char="​"/>
        <a:defRPr sz="1600" kern="1200">
          <a:solidFill>
            <a:srgbClr val="5B6770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110000"/>
        </a:lnSpc>
        <a:spcBef>
          <a:spcPts val="0"/>
        </a:spcBef>
        <a:buFont typeface="Calibri" panose="020F0502020204030204" pitchFamily="34" charset="0"/>
        <a:buChar char="​"/>
        <a:defRPr sz="1600" kern="1200">
          <a:solidFill>
            <a:srgbClr val="5B677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5">
            <a:extLst>
              <a:ext uri="{FF2B5EF4-FFF2-40B4-BE49-F238E27FC236}">
                <a16:creationId xmlns:a16="http://schemas.microsoft.com/office/drawing/2014/main" id="{444154FE-3ED4-DE57-856F-D5854B161E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075" y="382588"/>
            <a:ext cx="11245850" cy="5013325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569D7C3-AEDE-5BCA-B55E-DA766E1448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600" y="296863"/>
            <a:ext cx="12644438" cy="5160962"/>
          </a:xfrm>
          <a:prstGeom prst="rect">
            <a:avLst/>
          </a:prstGeom>
        </p:spPr>
      </p:pic>
      <p:sp>
        <p:nvSpPr>
          <p:cNvPr id="9220" name="Subtitle 5">
            <a:extLst>
              <a:ext uri="{FF2B5EF4-FFF2-40B4-BE49-F238E27FC236}">
                <a16:creationId xmlns:a16="http://schemas.microsoft.com/office/drawing/2014/main" id="{72CF9928-7FED-E8E1-98B8-2986AEDA38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77838" y="6115050"/>
            <a:ext cx="7867650" cy="4095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altLang="da-DK" dirty="0" err="1"/>
              <a:t>Banebranchen</a:t>
            </a:r>
            <a:r>
              <a:rPr lang="da-DK" altLang="da-DK" dirty="0"/>
              <a:t> 21. maj 2024</a:t>
            </a:r>
          </a:p>
        </p:txBody>
      </p:sp>
      <p:sp>
        <p:nvSpPr>
          <p:cNvPr id="9221" name="Slide Number Placeholder 3">
            <a:extLst>
              <a:ext uri="{FF2B5EF4-FFF2-40B4-BE49-F238E27FC236}">
                <a16:creationId xmlns:a16="http://schemas.microsoft.com/office/drawing/2014/main" id="{FEEC3513-7A8F-2192-AC18-9DD10D9349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a-DK">
                <a:solidFill>
                  <a:schemeClr val="bg1"/>
                </a:solidFill>
              </a:rPr>
              <a:t>Side </a:t>
            </a:r>
            <a:fld id="{993866E0-8AA0-4DD3-B4A5-7B613B31430B}" type="slidenum">
              <a:rPr lang="en-GB" altLang="da-DK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da-DK">
              <a:solidFill>
                <a:schemeClr val="bg1"/>
              </a:solidFill>
            </a:endParaRPr>
          </a:p>
        </p:txBody>
      </p:sp>
      <p:sp>
        <p:nvSpPr>
          <p:cNvPr id="9222" name="Title 4">
            <a:extLst>
              <a:ext uri="{FF2B5EF4-FFF2-40B4-BE49-F238E27FC236}">
                <a16:creationId xmlns:a16="http://schemas.microsoft.com/office/drawing/2014/main" id="{85815880-5636-862B-677C-E789957CB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838" y="5426075"/>
            <a:ext cx="7867650" cy="628650"/>
          </a:xfrm>
        </p:spPr>
        <p:txBody>
          <a:bodyPr/>
          <a:lstStyle/>
          <a:p>
            <a:r>
              <a:rPr lang="da-DK" altLang="da-DK" dirty="0"/>
              <a:t>Fremtiden for Aarhus Letbane v/Michael Borre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C4A9CF-B5F0-D1C5-CE76-960B80CE0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Afledte projekter på Letbanen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022C509-4D0F-9966-3EFF-A00220350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67" y="1449388"/>
            <a:ext cx="7941014" cy="378684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Der skal foretages tilpasning af infrastrukturen i forhold til de nye, længere tog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da-DK" dirty="0"/>
              <a:t>Kørestrømsanlægget (uafklaret i forhold til forbrug, men noget skal der ske).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da-DK" dirty="0"/>
              <a:t>Perronerne i byen skal forlænges (forberedt under anlægsfasen).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da-DK" dirty="0"/>
              <a:t>En række signaler, radarer, skilte og andet udstyr skal flyttes.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Der skal anlægges værksteds- og depotfaciliteter til de nye tog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da-DK" dirty="0"/>
              <a:t>Hvis der skal anlægges en Etape 2 med LRT, så skal der bygges et helt nyt depot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da-DK" dirty="0"/>
              <a:t>Hvis ikke, skal det nuværende depot udvides/udbygges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Kvartersdrift til Odder kræver en krydsningsstation ved Rude </a:t>
            </a:r>
            <a:r>
              <a:rPr lang="da-DK" dirty="0" err="1"/>
              <a:t>Havvej</a:t>
            </a:r>
            <a:r>
              <a:rPr lang="da-DK" dirty="0"/>
              <a:t> st.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da-DK" dirty="0"/>
              <a:t>Anlægges samtidigt med nyt depot og opstillingsspor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B6E568F-4AEF-9F20-0B9F-A44C8809C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Side </a:t>
            </a:r>
            <a:fld id="{607FA162-7552-4265-8A7E-2E3C36289AB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42F6922-28CF-55CE-51F8-5247CA34D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46062">
            <a:off x="5892704" y="2377826"/>
            <a:ext cx="6717303" cy="20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13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>
                <a:solidFill>
                  <a:srgbClr val="C5003E"/>
                </a:solidFill>
              </a:rPr>
              <a:t>Fremtid: Fingerplan </a:t>
            </a:r>
            <a:r>
              <a:rPr lang="da-DK" sz="3600" dirty="0" err="1">
                <a:solidFill>
                  <a:srgbClr val="C5003E"/>
                </a:solidFill>
              </a:rPr>
              <a:t>Storaarhus</a:t>
            </a:r>
            <a:r>
              <a:rPr lang="da-DK" sz="3600" dirty="0">
                <a:solidFill>
                  <a:srgbClr val="C5003E"/>
                </a:solidFill>
              </a:rPr>
              <a:t>?</a:t>
            </a:r>
            <a:endParaRPr lang="da-DK" sz="20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Side </a:t>
            </a:r>
            <a:fld id="{45D37B1E-C366-494F-A587-962AD9AABC83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1510520"/>
            <a:ext cx="6408277" cy="4951385"/>
          </a:xfrm>
          <a:prstGeom prst="rect">
            <a:avLst/>
          </a:prstGeom>
        </p:spPr>
      </p:pic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636033"/>
              </p:ext>
            </p:extLst>
          </p:nvPr>
        </p:nvGraphicFramePr>
        <p:xfrm>
          <a:off x="8567121" y="2349111"/>
          <a:ext cx="3145454" cy="1977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7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3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Aarhus til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rgbClr val="C500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500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130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84406" marR="84406" marT="42203" marB="4220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500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300" dirty="0">
                        <a:ln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84406" marR="84406" marT="42203" marB="42203">
                    <a:lnL w="12700" cmpd="sng">
                      <a:noFill/>
                    </a:lnL>
                    <a:lnR w="12700" cap="flat" cmpd="sng" algn="ctr">
                      <a:solidFill>
                        <a:srgbClr val="C500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00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Grenaa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rgbClr val="C500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3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65 km</a:t>
                      </a:r>
                    </a:p>
                  </a:txBody>
                  <a:tcPr marL="84406" marR="84406" marT="42203" marB="422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300" dirty="0">
                        <a:ln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84406" marR="84406" marT="42203" marB="42203">
                    <a:lnL w="12700" cmpd="sng">
                      <a:noFill/>
                    </a:lnL>
                    <a:lnR w="12700" cap="flat" cmpd="sng" algn="ctr">
                      <a:solidFill>
                        <a:srgbClr val="C500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Randers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rgbClr val="C500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3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40 km</a:t>
                      </a:r>
                    </a:p>
                  </a:txBody>
                  <a:tcPr marL="84406" marR="84406" marT="42203" marB="422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300" dirty="0">
                        <a:ln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84406" marR="84406" marT="42203" marB="42203">
                    <a:lnL w="12700" cmpd="sng">
                      <a:noFill/>
                    </a:lnL>
                    <a:lnR w="12700" cap="flat" cmpd="sng" algn="ctr">
                      <a:solidFill>
                        <a:srgbClr val="C500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Viborg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rgbClr val="C500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3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65 km</a:t>
                      </a:r>
                    </a:p>
                  </a:txBody>
                  <a:tcPr marL="84406" marR="84406" marT="42203" marB="422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300" dirty="0">
                        <a:ln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84406" marR="84406" marT="42203" marB="42203">
                    <a:lnL w="12700" cmpd="sng">
                      <a:noFill/>
                    </a:lnL>
                    <a:lnR w="12700" cap="flat" cmpd="sng" algn="ctr">
                      <a:solidFill>
                        <a:srgbClr val="C500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Silkeborg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rgbClr val="C500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3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45 km</a:t>
                      </a:r>
                    </a:p>
                  </a:txBody>
                  <a:tcPr marL="84406" marR="84406" marT="42203" marB="422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300" dirty="0">
                        <a:ln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84406" marR="84406" marT="42203" marB="42203">
                    <a:lnL w="12700" cmpd="sng">
                      <a:noFill/>
                    </a:lnL>
                    <a:lnR w="12700" cap="flat" cmpd="sng" algn="ctr">
                      <a:solidFill>
                        <a:srgbClr val="C500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Horsens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rgbClr val="C500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3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50 km</a:t>
                      </a:r>
                    </a:p>
                  </a:txBody>
                  <a:tcPr marL="84406" marR="84406" marT="42203" marB="422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300" dirty="0">
                        <a:ln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84406" marR="84406" marT="42203" marB="42203">
                    <a:lnL w="12700" cmpd="sng">
                      <a:noFill/>
                    </a:lnL>
                    <a:lnR w="12700" cap="flat" cmpd="sng" algn="ctr">
                      <a:solidFill>
                        <a:srgbClr val="C500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Skanderborg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rgbClr val="C500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500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3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30 km</a:t>
                      </a:r>
                    </a:p>
                  </a:txBody>
                  <a:tcPr marL="84406" marR="84406" marT="42203" marB="422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500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300" dirty="0">
                        <a:ln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84406" marR="84406" marT="42203" marB="42203">
                    <a:lnL w="12700" cmpd="sng">
                      <a:noFill/>
                    </a:lnL>
                    <a:lnR w="12700" cap="flat" cmpd="sng" algn="ctr">
                      <a:solidFill>
                        <a:srgbClr val="C500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500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" name="Bille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146" y="2670641"/>
            <a:ext cx="334625" cy="156932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4772" y="2962180"/>
            <a:ext cx="161683" cy="237719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4773" y="3495222"/>
            <a:ext cx="161683" cy="237719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8773" y="2949154"/>
            <a:ext cx="263769" cy="263769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4773" y="3786240"/>
            <a:ext cx="161683" cy="237719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8773" y="3777214"/>
            <a:ext cx="263769" cy="263769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4774" y="4083218"/>
            <a:ext cx="161683" cy="237719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8079" y="4045476"/>
            <a:ext cx="263769" cy="263769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5E5B0D01-67E7-40B8-AB05-9ACC47CCD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8078" y="3504285"/>
            <a:ext cx="263769" cy="263769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E56E20D6-F9C2-49F1-A026-D61FF9D6F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8077" y="3226719"/>
            <a:ext cx="263769" cy="2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8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251C99-250F-16EA-F796-E373E407F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D373F8A-62EF-A16E-8A60-96A8DE8E3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a-DK" dirty="0"/>
              <a:t>Kort status for Aarhus Letbane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Udvidelser af driften på Etape 1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Flere tog til Letbanen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Afledte projekter på Letbanen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36E9E80-799C-9B6F-E1C9-802BFFFB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Side </a:t>
            </a:r>
            <a:fld id="{607FA162-7552-4265-8A7E-2E3C36289AB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9" name="Billede 8" descr="Et billede, der indeholder udendørs, sky, urtepotte, blomst&#10;&#10;Automatisk genereret beskrivelse">
            <a:extLst>
              <a:ext uri="{FF2B5EF4-FFF2-40B4-BE49-F238E27FC236}">
                <a16:creationId xmlns:a16="http://schemas.microsoft.com/office/drawing/2014/main" id="{5C558250-6AF4-DFFC-B62D-ECED60967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66" y="0"/>
            <a:ext cx="8221133" cy="616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94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F987B-7D3A-1DEB-44AD-007D382D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Halvrund fødselsdag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ACFD59-C047-F675-7417-0E0284000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738405"/>
            <a:ext cx="5490892" cy="3433314"/>
          </a:xfrm>
        </p:spPr>
        <p:txBody>
          <a:bodyPr/>
          <a:lstStyle/>
          <a:p>
            <a:pPr lvl="0" defTabSz="914400">
              <a:lnSpc>
                <a:spcPct val="100000"/>
              </a:lnSpc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30. april var det 5 år siden vi åbnede </a:t>
            </a:r>
            <a:r>
              <a:rPr lang="da-DK" sz="3200" dirty="0">
                <a:solidFill>
                  <a:schemeClr val="tx1"/>
                </a:solidFill>
              </a:rPr>
              <a:t>Grenaabanen som 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 sidste strækning ved Aarhus Letbane. Det blev fejret over 2 dage med taler, kransekager, gratis kørsel, musikalske indslag og uddeling af slik.</a:t>
            </a:r>
          </a:p>
          <a:p>
            <a:pPr marL="316531" marR="0" lvl="0" indent="-316531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da-DK" sz="3200" dirty="0">
              <a:solidFill>
                <a:schemeClr val="tx1"/>
              </a:solidFill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8AE3E80-E5D4-F28D-A7B6-E2EB188C1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Side </a:t>
            </a:r>
            <a:fld id="{607FA162-7552-4265-8A7E-2E3C36289AB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7" name="Billede 6" descr="Et billede, der indeholder tøj, person, udendørs, sky&#10;&#10;Automatisk genereret beskrivelse">
            <a:extLst>
              <a:ext uri="{FF2B5EF4-FFF2-40B4-BE49-F238E27FC236}">
                <a16:creationId xmlns:a16="http://schemas.microsoft.com/office/drawing/2014/main" id="{E2E899F5-8CE3-55B0-AD89-B79D0358B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55011"/>
            <a:ext cx="6084499" cy="4563374"/>
          </a:xfrm>
          <a:prstGeom prst="rect">
            <a:avLst/>
          </a:prstGeom>
        </p:spPr>
      </p:pic>
      <p:pic>
        <p:nvPicPr>
          <p:cNvPr id="9" name="Billede 8" descr="Et billede, der indeholder tekst, Snack, indendørs, mad&#10;&#10;Automatisk genereret beskrivelse">
            <a:extLst>
              <a:ext uri="{FF2B5EF4-FFF2-40B4-BE49-F238E27FC236}">
                <a16:creationId xmlns:a16="http://schemas.microsoft.com/office/drawing/2014/main" id="{224239DC-6C30-5479-DA1B-B85420A4A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702" y="-1"/>
            <a:ext cx="3341297" cy="4455063"/>
          </a:xfrm>
          <a:prstGeom prst="rect">
            <a:avLst/>
          </a:prstGeom>
        </p:spPr>
      </p:pic>
      <p:pic>
        <p:nvPicPr>
          <p:cNvPr id="11" name="Billede 10" descr="Et billede, der indeholder tøj, menneske, person, fodtøj&#10;&#10;Automatisk genereret beskrivelse">
            <a:extLst>
              <a:ext uri="{FF2B5EF4-FFF2-40B4-BE49-F238E27FC236}">
                <a16:creationId xmlns:a16="http://schemas.microsoft.com/office/drawing/2014/main" id="{4A8D4FC0-CA5B-9CB0-2C19-E36AAD94C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33" y="-1"/>
            <a:ext cx="4305300" cy="258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2C3535-8727-5B07-E0D2-44D321612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Kort status – ”Her går det godt”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0E74028-A5BA-C99A-36C9-25301C5E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Side </a:t>
            </a:r>
            <a:fld id="{607FA162-7552-4265-8A7E-2E3C36289AB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A2161A3-68D4-F3D8-7121-8239CA1DA661}"/>
              </a:ext>
            </a:extLst>
          </p:cNvPr>
          <p:cNvSpPr txBox="1"/>
          <p:nvPr/>
        </p:nvSpPr>
        <p:spPr>
          <a:xfrm>
            <a:off x="478367" y="1378428"/>
            <a:ext cx="5327210" cy="2823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97832" marR="0" lvl="0" indent="-197832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Pålideligheden er høj </a:t>
            </a:r>
          </a:p>
          <a:p>
            <a:pPr marL="655032" lvl="1" indent="-1978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 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C8001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97,2 %</a:t>
            </a: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97832" marR="0" lvl="0" indent="-197832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Rettidigheden er ”blandet”</a:t>
            </a:r>
          </a:p>
          <a:p>
            <a:pPr marL="655032" lvl="1" indent="-1978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sz="2400" dirty="0">
                <a:solidFill>
                  <a:srgbClr val="000000"/>
                </a:solidFill>
                <a:latin typeface="Calibri"/>
              </a:rPr>
              <a:t>H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øj på L2 </a:t>
            </a:r>
            <a:r>
              <a:rPr lang="da-DK" sz="2400" dirty="0">
                <a:solidFill>
                  <a:srgbClr val="000000"/>
                </a:solidFill>
                <a:latin typeface="Calibri"/>
              </a:rPr>
              <a:t>(i 2023 </a:t>
            </a:r>
            <a:r>
              <a:rPr lang="da-DK" sz="2400" dirty="0">
                <a:solidFill>
                  <a:srgbClr val="C80014"/>
                </a:solidFill>
                <a:latin typeface="Calibri"/>
              </a:rPr>
              <a:t>98,1 %), 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 </a:t>
            </a:r>
          </a:p>
          <a:p>
            <a:pPr marL="655032" lvl="1" indent="-1978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sz="2400" dirty="0">
                <a:solidFill>
                  <a:srgbClr val="000000"/>
                </a:solidFill>
                <a:latin typeface="Calibri"/>
              </a:rPr>
              <a:t>L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 på L1 (i 2023 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C8001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90,6 %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</a:t>
            </a:r>
          </a:p>
          <a:p>
            <a:pPr marL="197832" marR="0" lvl="0" indent="-197832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 fremgang i antal passagerer </a:t>
            </a:r>
          </a:p>
          <a:p>
            <a:pPr marL="655032" lvl="1" indent="-1978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 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C8001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5,8 mio.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1AE0D91-F36D-712E-E684-367A12ACF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139" y="4470923"/>
            <a:ext cx="6660158" cy="238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91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8C25F-0A74-97E7-034E-5975B47B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Udvidelser af driften på Etape 1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696DEB7-4C54-9EB0-468D-BB9129293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300312"/>
            <a:ext cx="7591508" cy="522272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Fra sommerkøreplanen 2024 indføres som forsøg flg. udvidelser: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da-DK" dirty="0"/>
              <a:t>Flere afgange på Grenaabanen (L1)</a:t>
            </a:r>
          </a:p>
          <a:p>
            <a:pPr marL="644525" lvl="3" indent="-285750">
              <a:buFont typeface="Arial" panose="020B0604020202020204" pitchFamily="34" charset="0"/>
              <a:buChar char="•"/>
            </a:pPr>
            <a:r>
              <a:rPr lang="da-DK" dirty="0"/>
              <a:t>Halvtimesdrift i stedet for timesdrift mellem Ryomgård og Grenaa i tidsrummet 9 – 14 og 18 – 20 på hverdage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da-DK" dirty="0"/>
              <a:t>Flere afgange på Odderbanen (L2)</a:t>
            </a:r>
          </a:p>
          <a:p>
            <a:pPr marL="644525" lvl="3" indent="-285750">
              <a:buFont typeface="Arial" panose="020B0604020202020204" pitchFamily="34" charset="0"/>
              <a:buChar char="•"/>
            </a:pPr>
            <a:r>
              <a:rPr lang="da-DK" dirty="0"/>
              <a:t>Halvtimesdrift i stedet for timesdrift mellem Aarhus og Odder i tidsrummet 18 – 20 på hverdage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Forventninger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da-DK" dirty="0"/>
              <a:t>Mere stabil drift da færre tog skal vende i Ryomgård hvor tiden er presset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da-DK" dirty="0"/>
              <a:t>Flere passagerindtægter vil mere eller mindre dække alle omkostninger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Senere planer for udvidelser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C80014"/>
                </a:solidFill>
              </a:rPr>
              <a:t>5-minuttersdrift mellem Aarhus H og AUH i myldretiden på hverdage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C80014"/>
                </a:solidFill>
              </a:rPr>
              <a:t>15-minuttersdrift til Lisbjergskolen og Lystrup i dagtimerne på hverdage og lørdage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C80014"/>
                </a:solidFill>
              </a:rPr>
              <a:t>15-minuttersdrift mellem Mårslet og Odder i dagtimerne på skoledage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da-DK" dirty="0"/>
              <a:t>15-minuttersdrift mellem Hornslet og Aarhus H i alle dagtimer på skoledage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da-DK" dirty="0"/>
              <a:t>Halvtimesdrift mellem Aarhus og Ryomgård aften og weekend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da-DK" dirty="0"/>
              <a:t>Halvtimesdrift mellem Aarhus og Odder aften og weekend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4D3E61E-2EA5-8267-CDC3-F52993872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Side </a:t>
            </a:r>
            <a:fld id="{607FA162-7552-4265-8A7E-2E3C36289AB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5" name="Billede 4" descr="Et billede, der indeholder tøj, person, fodtøj, menneske&#10;&#10;Automatisk genereret beskrivelse">
            <a:extLst>
              <a:ext uri="{FF2B5EF4-FFF2-40B4-BE49-F238E27FC236}">
                <a16:creationId xmlns:a16="http://schemas.microsoft.com/office/drawing/2014/main" id="{0B525912-7198-421C-F713-0DC69BE16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33" y="526482"/>
            <a:ext cx="4121067" cy="549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B9990A-620D-838D-CB67-D7003E631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692150"/>
            <a:ext cx="3608921" cy="757238"/>
          </a:xfrm>
        </p:spPr>
        <p:txBody>
          <a:bodyPr/>
          <a:lstStyle/>
          <a:p>
            <a:r>
              <a:rPr lang="da-DK" dirty="0"/>
              <a:t>Vores bane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6B128E7-E496-733C-3985-88CF0F7C7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Side </a:t>
            </a:r>
            <a:fld id="{DBE6C8D2-0D1F-486D-AB49-B911A8FDB24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4" name="Pladsholder til indhold 8">
            <a:extLst>
              <a:ext uri="{FF2B5EF4-FFF2-40B4-BE49-F238E27FC236}">
                <a16:creationId xmlns:a16="http://schemas.microsoft.com/office/drawing/2014/main" id="{09D7FC93-5DE0-CCCE-B955-E817AD3663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184" y="41845"/>
            <a:ext cx="6816155" cy="681615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4370471A-6ED2-9E7D-17D3-3B7DBDBF70EC}"/>
              </a:ext>
            </a:extLst>
          </p:cNvPr>
          <p:cNvSpPr txBox="1"/>
          <p:nvPr/>
        </p:nvSpPr>
        <p:spPr>
          <a:xfrm>
            <a:off x="479425" y="1913136"/>
            <a:ext cx="3833783" cy="12035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dirty="0"/>
              <a:t>I alt 110 km bane, heraf 98 km ombygget bane (Grenaabanen og Odderbanen) og 12 km nybygget bane (den indre strækning)</a:t>
            </a:r>
          </a:p>
        </p:txBody>
      </p:sp>
    </p:spTree>
    <p:extLst>
      <p:ext uri="{BB962C8B-B14F-4D97-AF65-F5344CB8AC3E}">
        <p14:creationId xmlns:p14="http://schemas.microsoft.com/office/powerpoint/2010/main" val="3653461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C4A9CF-B5F0-D1C5-CE76-960B80CE0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Flere tog til Letbanen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022C509-4D0F-9966-3EFF-A00220350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299" y="1246368"/>
            <a:ext cx="7336107" cy="516410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Flere af de planlagte driftsudvidelser vil kræve flere tog til Aarhus Letbane (det er dem markeret med </a:t>
            </a:r>
            <a:r>
              <a:rPr lang="da-DK" dirty="0">
                <a:solidFill>
                  <a:srgbClr val="C80014"/>
                </a:solidFill>
              </a:rPr>
              <a:t>rødt</a:t>
            </a:r>
            <a:r>
              <a:rPr lang="da-DK" dirty="0"/>
              <a:t> på forrige slide).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Allerede nu er visse afgange om morgenen fra Odder og Hornslet fyldt godt op.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Det kræver både </a:t>
            </a:r>
            <a:r>
              <a:rPr lang="da-DK" dirty="0">
                <a:solidFill>
                  <a:srgbClr val="C80014"/>
                </a:solidFill>
              </a:rPr>
              <a:t>mere kapacitet </a:t>
            </a:r>
            <a:r>
              <a:rPr lang="da-DK" dirty="0"/>
              <a:t>i de enkelte tog og </a:t>
            </a:r>
            <a:r>
              <a:rPr lang="da-DK" dirty="0">
                <a:solidFill>
                  <a:srgbClr val="C80014"/>
                </a:solidFill>
              </a:rPr>
              <a:t>flere tog </a:t>
            </a:r>
            <a:r>
              <a:rPr lang="da-DK" dirty="0"/>
              <a:t>til at sætte ind i driften.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Der planlægges indkøbt 8 tog á 50-55 meter af typen </a:t>
            </a:r>
            <a:r>
              <a:rPr lang="da-DK" dirty="0" err="1"/>
              <a:t>tram-trains</a:t>
            </a:r>
            <a:r>
              <a:rPr lang="da-DK" dirty="0"/>
              <a:t> til Grenaabanen (L1) – de skal derfor kunne køre 100 km/t.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Det giver større kapacitet på alle strækninger når Tango kan flyttes til de andre baner, specielt L2 fra Odder i morgenmyldretiden.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Prækvalifikation her til sommer.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Kontrakt ultimo 2025.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Leverance 2028-2029.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/>
              <a:t>Disclaimer</a:t>
            </a:r>
            <a:r>
              <a:rPr lang="da-DK" dirty="0"/>
              <a:t>: Den endelig bevilling fra ejerne udestår pt. 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B6E568F-4AEF-9F20-0B9F-A44C8809C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Side </a:t>
            </a:r>
            <a:fld id="{607FA162-7552-4265-8A7E-2E3C36289AB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747A010C-1E1D-65C9-4B14-7285E9693C06}"/>
              </a:ext>
            </a:extLst>
          </p:cNvPr>
          <p:cNvGrpSpPr/>
          <p:nvPr/>
        </p:nvGrpSpPr>
        <p:grpSpPr>
          <a:xfrm>
            <a:off x="0" y="2959072"/>
            <a:ext cx="4496427" cy="1920813"/>
            <a:chOff x="7775133" y="3070739"/>
            <a:chExt cx="4496427" cy="1920813"/>
          </a:xfrm>
        </p:grpSpPr>
        <p:pic>
          <p:nvPicPr>
            <p:cNvPr id="8" name="Billede 7">
              <a:extLst>
                <a:ext uri="{FF2B5EF4-FFF2-40B4-BE49-F238E27FC236}">
                  <a16:creationId xmlns:a16="http://schemas.microsoft.com/office/drawing/2014/main" id="{00EC74E1-09A2-9E31-6866-64692FBEF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75133" y="3070739"/>
              <a:ext cx="4496427" cy="1695687"/>
            </a:xfrm>
            <a:prstGeom prst="rect">
              <a:avLst/>
            </a:prstGeom>
          </p:spPr>
        </p:pic>
        <p:sp>
          <p:nvSpPr>
            <p:cNvPr id="9" name="Tekstfelt 8">
              <a:extLst>
                <a:ext uri="{FF2B5EF4-FFF2-40B4-BE49-F238E27FC236}">
                  <a16:creationId xmlns:a16="http://schemas.microsoft.com/office/drawing/2014/main" id="{A32C6676-25CD-DF57-E721-45A5C2D288D6}"/>
                </a:ext>
              </a:extLst>
            </p:cNvPr>
            <p:cNvSpPr txBox="1"/>
            <p:nvPr/>
          </p:nvSpPr>
          <p:spPr>
            <a:xfrm>
              <a:off x="7775133" y="4766426"/>
              <a:ext cx="1460656" cy="2251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da-DK" sz="1400" dirty="0"/>
                <a:t>Fra Fl. Søeborgs bog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282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C4A9CF-B5F0-D1C5-CE76-960B80CE0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Nogle af kravene til de nye tog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022C509-4D0F-9966-3EFF-A00220350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67" y="1307171"/>
            <a:ext cx="7941014" cy="45415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Typen </a:t>
            </a:r>
            <a:r>
              <a:rPr lang="da-DK" dirty="0" err="1"/>
              <a:t>tram-train</a:t>
            </a:r>
            <a:r>
              <a:rPr lang="da-DK" dirty="0"/>
              <a:t>, dvs. letbanemateriel, der kan køre hurtigere end de typiske </a:t>
            </a:r>
            <a:r>
              <a:rPr lang="da-DK" dirty="0" err="1"/>
              <a:t>trams</a:t>
            </a:r>
            <a:r>
              <a:rPr lang="da-DK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Tophastighed 100 km/t.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Skal kunne køre på hele den eksisterende infrastruktur (stigningsgrader, acceleration, akseltryk, sporvidde, bredde, 25 meter kurveradius mv.).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Skal have større kapacitet, især til siddende passagerer – medfører tog på 50-55 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Krav til robusthed ved påkørsel i overkørsler (</a:t>
            </a:r>
            <a:r>
              <a:rPr lang="da-DK" i="1" dirty="0" err="1"/>
              <a:t>Crashworthiness</a:t>
            </a:r>
            <a:r>
              <a:rPr lang="da-DK" i="1" dirty="0"/>
              <a:t> </a:t>
            </a:r>
            <a:r>
              <a:rPr lang="da-DK" i="1" dirty="0" err="1"/>
              <a:t>category</a:t>
            </a:r>
            <a:r>
              <a:rPr lang="da-DK" i="1" dirty="0"/>
              <a:t> C-III</a:t>
            </a:r>
            <a:r>
              <a:rPr lang="da-DK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Bedre kunne modstå is på køreledningerne (delvist optioner):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da-DK" dirty="0"/>
              <a:t>To pantografer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da-DK" dirty="0"/>
              <a:t>Bedre software på togene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da-DK" dirty="0" err="1"/>
              <a:t>Ice</a:t>
            </a:r>
            <a:r>
              <a:rPr lang="da-DK" dirty="0"/>
              <a:t>-runmode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da-DK" dirty="0"/>
              <a:t>Batteripakke til en afgrænset strækning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Muligvis udskydelige trin – måske kun ved </a:t>
            </a:r>
            <a:r>
              <a:rPr lang="da-DK" dirty="0" err="1"/>
              <a:t>flex</a:t>
            </a:r>
            <a:r>
              <a:rPr lang="da-DK" dirty="0"/>
              <a:t>-rum.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B6E568F-4AEF-9F20-0B9F-A44C8809C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Side </a:t>
            </a:r>
            <a:fld id="{607FA162-7552-4265-8A7E-2E3C36289AB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1026" name="Picture 2" descr="Batteripakke 6V 500Mah Nimh">
            <a:extLst>
              <a:ext uri="{FF2B5EF4-FFF2-40B4-BE49-F238E27FC236}">
                <a16:creationId xmlns:a16="http://schemas.microsoft.com/office/drawing/2014/main" id="{02BEEE62-536A-3EE1-AE2A-4EE5671BF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205" y="3747653"/>
            <a:ext cx="3523334" cy="28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789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106915"/>
              </p:ext>
            </p:extLst>
          </p:nvPr>
        </p:nvGraphicFramePr>
        <p:xfrm>
          <a:off x="0" y="2776877"/>
          <a:ext cx="3767299" cy="2443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515">
                <a:tc>
                  <a:txBody>
                    <a:bodyPr/>
                    <a:lstStyle/>
                    <a:p>
                      <a:r>
                        <a:rPr lang="da-DK" sz="1100" dirty="0" err="1"/>
                        <a:t>Stadler</a:t>
                      </a:r>
                      <a:r>
                        <a:rPr lang="da-DK" sz="1100" dirty="0"/>
                        <a:t> Tango sporvognstog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endParaRPr lang="da-DK" sz="1700" dirty="0"/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93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aseline="0" dirty="0"/>
                        <a:t>Kører primært på Grenaabanen + igennem Aarhus H til Mårslet</a:t>
                      </a:r>
                      <a:endParaRPr lang="da-DK" sz="11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593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/>
                        <a:t>Længde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39,20 m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593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/>
                        <a:t>Antal passagerer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266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593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/>
                        <a:t>Vægt (fuldt lastet)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68 ton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593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/>
                        <a:t>Topfart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100 km/t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593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/>
                        <a:t>0-80</a:t>
                      </a:r>
                      <a:r>
                        <a:rPr lang="da-DK" sz="1100" baseline="0" dirty="0"/>
                        <a:t> km/t (fyldt tog)</a:t>
                      </a:r>
                      <a:endParaRPr lang="da-DK" sz="11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39 sek.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950">
                <a:tc>
                  <a:txBody>
                    <a:bodyPr/>
                    <a:lstStyle/>
                    <a:p>
                      <a:r>
                        <a:rPr lang="da-DK" sz="1100" dirty="0"/>
                        <a:t>Døre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3 dobbeltdøre</a:t>
                      </a:r>
                    </a:p>
                    <a:p>
                      <a:endParaRPr lang="da-DK" sz="1100" dirty="0"/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3" b="15353"/>
          <a:stretch/>
        </p:blipFill>
        <p:spPr>
          <a:xfrm>
            <a:off x="2910898" y="2116382"/>
            <a:ext cx="9144000" cy="141605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5" b="39040"/>
          <a:stretch/>
        </p:blipFill>
        <p:spPr>
          <a:xfrm>
            <a:off x="325894" y="812920"/>
            <a:ext cx="7373923" cy="138773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F320EC-AC9F-13A4-6BCF-5FE390CA8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Vores nuværende tog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48B7E35-CCB2-61AF-C428-CB5B1920F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Side </a:t>
            </a:r>
            <a:fld id="{607FA162-7552-4265-8A7E-2E3C36289AB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838976"/>
              </p:ext>
            </p:extLst>
          </p:nvPr>
        </p:nvGraphicFramePr>
        <p:xfrm>
          <a:off x="8486081" y="88738"/>
          <a:ext cx="3568817" cy="2443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009">
                <a:tc>
                  <a:txBody>
                    <a:bodyPr/>
                    <a:lstStyle/>
                    <a:p>
                      <a:r>
                        <a:rPr lang="da-DK" sz="1100" dirty="0" err="1"/>
                        <a:t>Stadler</a:t>
                      </a:r>
                      <a:r>
                        <a:rPr lang="da-DK" sz="1100" dirty="0"/>
                        <a:t> </a:t>
                      </a:r>
                      <a:r>
                        <a:rPr lang="da-DK" sz="1100" dirty="0" err="1"/>
                        <a:t>Variobahn</a:t>
                      </a:r>
                      <a:r>
                        <a:rPr lang="da-DK" sz="1100" baseline="0" dirty="0"/>
                        <a:t> sporvogn</a:t>
                      </a:r>
                      <a:endParaRPr lang="da-DK" sz="11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endParaRPr lang="da-DK" sz="1700" dirty="0"/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655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aseline="0" dirty="0"/>
                        <a:t>Kører på den indre strækning i Aarhus + Odderbanen</a:t>
                      </a:r>
                      <a:endParaRPr lang="da-DK" sz="11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endParaRPr lang="da-DK" sz="1100"/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655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/>
                        <a:t>Længde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32,37 m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655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/>
                        <a:t>Antal passagerer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224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655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/>
                        <a:t>Vægt (fuldt lastet)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58,8 ton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655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/>
                        <a:t>Topfart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80 km/t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655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/>
                        <a:t>0-80</a:t>
                      </a:r>
                      <a:r>
                        <a:rPr lang="da-DK" sz="1100" baseline="0" dirty="0"/>
                        <a:t> km/t (fyldt tog)</a:t>
                      </a:r>
                      <a:endParaRPr lang="da-DK" sz="11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40 sek.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759">
                <a:tc>
                  <a:txBody>
                    <a:bodyPr/>
                    <a:lstStyle/>
                    <a:p>
                      <a:r>
                        <a:rPr lang="da-DK" sz="1100" dirty="0"/>
                        <a:t>Døre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3 dobbeltdøre</a:t>
                      </a:r>
                    </a:p>
                    <a:p>
                      <a:r>
                        <a:rPr lang="da-DK" sz="1100" baseline="0" dirty="0"/>
                        <a:t>1 singledør </a:t>
                      </a:r>
                      <a:endParaRPr lang="da-DK" sz="1100" dirty="0"/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Billede 2">
            <a:extLst>
              <a:ext uri="{FF2B5EF4-FFF2-40B4-BE49-F238E27FC236}">
                <a16:creationId xmlns:a16="http://schemas.microsoft.com/office/drawing/2014/main" id="{014DE827-7BD0-785D-4F1C-2AA4242526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t="12073" r="4259" b="15353"/>
          <a:stretch/>
        </p:blipFill>
        <p:spPr>
          <a:xfrm>
            <a:off x="144000" y="5370716"/>
            <a:ext cx="11952000" cy="141605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DB6FB016-0F13-8A96-F4DB-82F5841E94DE}"/>
              </a:ext>
            </a:extLst>
          </p:cNvPr>
          <p:cNvSpPr txBox="1"/>
          <p:nvPr/>
        </p:nvSpPr>
        <p:spPr>
          <a:xfrm flipH="1">
            <a:off x="8834109" y="5075246"/>
            <a:ext cx="3220789" cy="289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a-DK" dirty="0"/>
              <a:t>Cirka-længde på de nye tog</a:t>
            </a:r>
          </a:p>
        </p:txBody>
      </p:sp>
    </p:spTree>
    <p:extLst>
      <p:ext uri="{BB962C8B-B14F-4D97-AF65-F5344CB8AC3E}">
        <p14:creationId xmlns:p14="http://schemas.microsoft.com/office/powerpoint/2010/main" val="157077379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Aarhus Letbane">
      <a:dk1>
        <a:srgbClr val="000000"/>
      </a:dk1>
      <a:lt1>
        <a:sysClr val="window" lastClr="FFFFFF"/>
      </a:lt1>
      <a:dk2>
        <a:srgbClr val="333F48"/>
      </a:dk2>
      <a:lt2>
        <a:srgbClr val="A6BBC8"/>
      </a:lt2>
      <a:accent1>
        <a:srgbClr val="C5003E"/>
      </a:accent1>
      <a:accent2>
        <a:srgbClr val="5B6770"/>
      </a:accent2>
      <a:accent3>
        <a:srgbClr val="A2AAAD"/>
      </a:accent3>
      <a:accent4>
        <a:srgbClr val="D9D9D6"/>
      </a:accent4>
      <a:accent5>
        <a:srgbClr val="64AFC8"/>
      </a:accent5>
      <a:accent6>
        <a:srgbClr val="323C82"/>
      </a:accent6>
      <a:hlink>
        <a:srgbClr val="000000"/>
      </a:hlink>
      <a:folHlink>
        <a:srgbClr val="5B677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lnSpc>
            <a:spcPct val="11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st03" id="{D1954787-ED41-43A2-AC6C-E34C0B89287A}" vid="{431006CD-2D15-4410-BA92-526E38A375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illede xmlns="fc457dad-9b68-4bb1-a48f-c526caf313a1" xsi:nil="true"/>
    <Billeder xmlns="fc457dad-9b68-4bb1-a48f-c526caf313a1" xsi:nil="true"/>
    <TaxCatchAll xmlns="d7aa87e4-3641-46f5-a9e6-d6d8ab8d0085" xsi:nil="true"/>
    <Sortering xmlns="fc457dad-9b68-4bb1-a48f-c526caf313a1">true</Sortering>
    <lcf76f155ced4ddcb4097134ff3c332f xmlns="fc457dad-9b68-4bb1-a48f-c526caf313a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BFD9827FD6BC4CAC0973BBA58BA3DD" ma:contentTypeVersion="21" ma:contentTypeDescription="Opret et nyt dokument." ma:contentTypeScope="" ma:versionID="08d1ecbb222c12c452d0ddd24f56fd4d">
  <xsd:schema xmlns:xsd="http://www.w3.org/2001/XMLSchema" xmlns:xs="http://www.w3.org/2001/XMLSchema" xmlns:p="http://schemas.microsoft.com/office/2006/metadata/properties" xmlns:ns2="d7aa87e4-3641-46f5-a9e6-d6d8ab8d0085" xmlns:ns3="fc457dad-9b68-4bb1-a48f-c526caf313a1" targetNamespace="http://schemas.microsoft.com/office/2006/metadata/properties" ma:root="true" ma:fieldsID="56868351afe167f5247cfc6ffd6ab17f" ns2:_="" ns3:_="">
    <xsd:import namespace="d7aa87e4-3641-46f5-a9e6-d6d8ab8d0085"/>
    <xsd:import namespace="fc457dad-9b68-4bb1-a48f-c526caf313a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Billede" minOccurs="0"/>
                <xsd:element ref="ns3:Sortering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  <xsd:element ref="ns3:Bille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aa87e4-3641-46f5-a9e6-d6d8ab8d00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f432a6e9-7b4a-483c-b0d3-189a76941166}" ma:internalName="TaxCatchAll" ma:showField="CatchAllData" ma:web="d7aa87e4-3641-46f5-a9e6-d6d8ab8d00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457dad-9b68-4bb1-a48f-c526caf313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Billede" ma:index="21" nillable="true" ma:displayName="Billede" ma:format="Thumbnail" ma:internalName="Billede">
      <xsd:simpleType>
        <xsd:restriction base="dms:Unknown"/>
      </xsd:simpleType>
    </xsd:element>
    <xsd:element name="Sortering" ma:index="22" nillable="true" ma:displayName="Sortering" ma:default="1" ma:format="Dropdown" ma:internalName="Sortering">
      <xsd:simpleType>
        <xsd:restriction base="dms:Boolean"/>
      </xsd:simpleType>
    </xsd:element>
    <xsd:element name="lcf76f155ced4ddcb4097134ff3c332f" ma:index="24" nillable="true" ma:taxonomy="true" ma:internalName="lcf76f155ced4ddcb4097134ff3c332f" ma:taxonomyFieldName="MediaServiceImageTags" ma:displayName="Billedmærker" ma:readOnly="false" ma:fieldId="{5cf76f15-5ced-4ddc-b409-7134ff3c332f}" ma:taxonomyMulti="true" ma:sspId="5354e3a7-dc7b-4861-848f-7f7f3776f9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Billeder" ma:index="28" nillable="true" ma:displayName="Billeder" ma:format="Thumbnail" ma:internalName="Billeder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42E3B5-AC3A-4486-9C9D-289C65C397C7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F78D4EEF-1A63-4A49-BFE6-5AB31265908A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ba5741c-7087-4e25-b987-967436a6d4b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535960F-667D-4B84-A748-FA13AC7D91A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68E1ACE-51CD-472E-A262-CF59960CFB70}"/>
</file>

<file path=docProps/app.xml><?xml version="1.0" encoding="utf-8"?>
<Properties xmlns="http://schemas.openxmlformats.org/officeDocument/2006/extended-properties" xmlns:vt="http://schemas.openxmlformats.org/officeDocument/2006/docPropsVTypes">
  <Template>AAL_POWERPOINT 16_9</Template>
  <TotalTime>1283</TotalTime>
  <Words>808</Words>
  <Application>Microsoft Office PowerPoint</Application>
  <PresentationFormat>Widescreen</PresentationFormat>
  <Paragraphs>125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Blank</vt:lpstr>
      <vt:lpstr>Fremtiden for Aarhus Letbane v/Michael Borre</vt:lpstr>
      <vt:lpstr>Agenda</vt:lpstr>
      <vt:lpstr>Halvrund fødselsdag</vt:lpstr>
      <vt:lpstr>Kort status – ”Her går det godt”</vt:lpstr>
      <vt:lpstr>Udvidelser af driften på Etape 1</vt:lpstr>
      <vt:lpstr>Vores bane</vt:lpstr>
      <vt:lpstr>Flere tog til Letbanen</vt:lpstr>
      <vt:lpstr>Nogle af kravene til de nye tog</vt:lpstr>
      <vt:lpstr>Vores nuværende tog</vt:lpstr>
      <vt:lpstr>Afledte projekter på Letbanen</vt:lpstr>
      <vt:lpstr>Fremtid: Fingerplan Storaarhus?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Michael Borre</dc:creator>
  <cp:lastModifiedBy>Michael Borre</cp:lastModifiedBy>
  <cp:revision>26</cp:revision>
  <cp:lastPrinted>2024-05-08T07:23:51Z</cp:lastPrinted>
  <dcterms:created xsi:type="dcterms:W3CDTF">2024-01-31T10:49:26Z</dcterms:created>
  <dcterms:modified xsi:type="dcterms:W3CDTF">2024-05-13T06:10:20Z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Section">
    <vt:lpwstr/>
  </property>
  <property fmtid="{D5CDD505-2E9C-101B-9397-08002B2CF9AE}" pid="4" name="RP Structure">
    <vt:lpwstr>3630;#04-Kommunikation|0e794d51-f0a2-4bb6-98f7-840dbf925d9b</vt:lpwstr>
  </property>
  <property fmtid="{D5CDD505-2E9C-101B-9397-08002B2CF9AE}" pid="5" name="ContentTypeId">
    <vt:lpwstr>0x0101007BF93768702F1248B0C6008B8B6462A7</vt:lpwstr>
  </property>
  <property fmtid="{D5CDD505-2E9C-101B-9397-08002B2CF9AE}" pid="6" name="f0d673f17aab475ba85c8dce83ea0609">
    <vt:lpwstr/>
  </property>
  <property fmtid="{D5CDD505-2E9C-101B-9397-08002B2CF9AE}" pid="7" name="Structure">
    <vt:lpwstr/>
  </property>
  <property fmtid="{D5CDD505-2E9C-101B-9397-08002B2CF9AE}" pid="8" name="hf26daa2872844e6a8ac8fab321470c3">
    <vt:lpwstr>04-Kommunikation|0e794d51-f0a2-4bb6-98f7-840dbf925d9b</vt:lpwstr>
  </property>
  <property fmtid="{D5CDD505-2E9C-101B-9397-08002B2CF9AE}" pid="9" name="_dlc_DocId">
    <vt:lpwstr>AALRTDOCID-49-238951</vt:lpwstr>
  </property>
  <property fmtid="{D5CDD505-2E9C-101B-9397-08002B2CF9AE}" pid="10" name="_dlc_DocIdUrl">
    <vt:lpwstr>https://aarhusletbane.sharepoint.com/_layouts/15/DocIdRedir.aspx?ID=AALRTDOCID-49-238951, AALRTDOCID-49-238951</vt:lpwstr>
  </property>
  <property fmtid="{D5CDD505-2E9C-101B-9397-08002B2CF9AE}" pid="11" name="TaxCatchAll">
    <vt:lpwstr>3630;#04-Kommunikation|0e794d51-f0a2-4bb6-98f7-840dbf925d9b</vt:lpwstr>
  </property>
  <property fmtid="{D5CDD505-2E9C-101B-9397-08002B2CF9AE}" pid="12" name="hb825b59fbbd4d5daadde3582e50c6cd">
    <vt:lpwstr/>
  </property>
  <property fmtid="{D5CDD505-2E9C-101B-9397-08002B2CF9AE}" pid="13" name="SharedWithUsers">
    <vt:lpwstr>26;#Helle Bøhl-Møller</vt:lpwstr>
  </property>
  <property fmtid="{D5CDD505-2E9C-101B-9397-08002B2CF9AE}" pid="14" name="LastSharedByUser">
    <vt:lpwstr>maso@aarhusletbane.dk</vt:lpwstr>
  </property>
  <property fmtid="{D5CDD505-2E9C-101B-9397-08002B2CF9AE}" pid="15" name="LastSharedByTime">
    <vt:lpwstr>2016-08-29T12:58:08Z</vt:lpwstr>
  </property>
  <property fmtid="{D5CDD505-2E9C-101B-9397-08002B2CF9AE}" pid="16" name="lcf76f155ced4ddcb4097134ff3c332f">
    <vt:lpwstr/>
  </property>
  <property fmtid="{D5CDD505-2E9C-101B-9397-08002B2CF9AE}" pid="17" name="_dlc_DocIdItemGuid">
    <vt:lpwstr>c8c8d0c9-7576-4d2c-a020-7441822098a3</vt:lpwstr>
  </property>
  <property fmtid="{D5CDD505-2E9C-101B-9397-08002B2CF9AE}" pid="18" name="MediaServiceImageTags">
    <vt:lpwstr/>
  </property>
</Properties>
</file>