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11" r:id="rId5"/>
    <p:sldId id="31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509D95D-3CB6-DA7A-CA2A-5647C44478A9}" name="Andrew Dixon" initials="AD" userId="S::adixon@gamblingcommission.gov.uk::57fa6b11-0905-443f-afb5-8f6b128462fd" providerId="AD"/>
  <p188:author id="{5CB14A9E-DB63-9CB8-A20A-82A991327398}" name="Lucy Denton" initials="LD" userId="S::ldenton@gamblingcommission.gov.uk::4e54ca74-3784-4364-a824-70af647af3f2" providerId="AD"/>
  <p188:author id="{EC9866D6-E690-A53C-D019-EA99C309B437}" name="Jason Davies" initials="JD" userId="S::jdavies@gamblingcommission.gov.uk::113c698c-3d14-4d1d-a1b0-a6c3b5903a9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5F5"/>
    <a:srgbClr val="14564D"/>
    <a:srgbClr val="35BA95"/>
    <a:srgbClr val="125169"/>
    <a:srgbClr val="6CC4E1"/>
    <a:srgbClr val="5FCBE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6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Davies" userId="113c698c-3d14-4d1d-a1b0-a6c3b5903a97" providerId="ADAL" clId="{2012C102-17BC-4A67-9D22-E134567BAAFB}"/>
    <pc:docChg chg="modSld">
      <pc:chgData name="Jason Davies" userId="113c698c-3d14-4d1d-a1b0-a6c3b5903a97" providerId="ADAL" clId="{2012C102-17BC-4A67-9D22-E134567BAAFB}" dt="2024-01-22T14:01:24.300" v="10"/>
      <pc:docMkLst>
        <pc:docMk/>
      </pc:docMkLst>
      <pc:sldChg chg="modSp mod modCm">
        <pc:chgData name="Jason Davies" userId="113c698c-3d14-4d1d-a1b0-a6c3b5903a97" providerId="ADAL" clId="{2012C102-17BC-4A67-9D22-E134567BAAFB}" dt="2024-01-22T14:01:24.300" v="10"/>
        <pc:sldMkLst>
          <pc:docMk/>
          <pc:sldMk cId="2097295862" sldId="31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ason Davies" userId="113c698c-3d14-4d1d-a1b0-a6c3b5903a97" providerId="ADAL" clId="{2012C102-17BC-4A67-9D22-E134567BAAFB}" dt="2024-01-22T14:01:24.300" v="10"/>
              <pc2:cmMkLst xmlns:pc2="http://schemas.microsoft.com/office/powerpoint/2019/9/main/command">
                <pc:docMk/>
                <pc:sldMk cId="2097295862" sldId="314"/>
                <pc2:cmMk id="{22B6B480-6C34-4905-8587-E1CD2FC24EE1}"/>
              </pc2:cmMkLst>
            </pc226:cmChg>
          </p:ext>
        </pc:extLst>
      </pc:sldChg>
      <pc:sldChg chg="modSp mod modCm">
        <pc:chgData name="Jason Davies" userId="113c698c-3d14-4d1d-a1b0-a6c3b5903a97" providerId="ADAL" clId="{2012C102-17BC-4A67-9D22-E134567BAAFB}" dt="2024-01-22T13:59:51.047" v="8"/>
        <pc:sldMkLst>
          <pc:docMk/>
          <pc:sldMk cId="1172966963" sldId="31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ason Davies" userId="113c698c-3d14-4d1d-a1b0-a6c3b5903a97" providerId="ADAL" clId="{2012C102-17BC-4A67-9D22-E134567BAAFB}" dt="2024-01-22T13:59:51.047" v="8"/>
              <pc2:cmMkLst xmlns:pc2="http://schemas.microsoft.com/office/powerpoint/2019/9/main/command">
                <pc:docMk/>
                <pc:sldMk cId="1172966963" sldId="316"/>
                <pc2:cmMk id="{0C9F426F-1A96-4DE6-96B0-43B3B90109F3}"/>
              </pc2:cmMkLst>
            </pc226:cmChg>
          </p:ext>
        </pc:extLst>
      </pc:sldChg>
    </pc:docChg>
  </pc:docChgLst>
  <pc:docChgLst>
    <pc:chgData name="Andrew Dixon" userId="S::adixon@gamblingcommission.gov.uk::57fa6b11-0905-443f-afb5-8f6b128462fd" providerId="AD" clId="Web-{5CBFEA40-0EEC-0113-6FE1-9B9929C2FAF7}"/>
    <pc:docChg chg="mod">
      <pc:chgData name="Andrew Dixon" userId="S::adixon@gamblingcommission.gov.uk::57fa6b11-0905-443f-afb5-8f6b128462fd" providerId="AD" clId="Web-{5CBFEA40-0EEC-0113-6FE1-9B9929C2FAF7}" dt="2024-01-22T13:29:01.805" v="6"/>
      <pc:docMkLst>
        <pc:docMk/>
      </pc:docMkLst>
      <pc:sldChg chg="addCm">
        <pc:chgData name="Andrew Dixon" userId="S::adixon@gamblingcommission.gov.uk::57fa6b11-0905-443f-afb5-8f6b128462fd" providerId="AD" clId="Web-{5CBFEA40-0EEC-0113-6FE1-9B9929C2FAF7}" dt="2024-01-22T13:18:32.506" v="1"/>
        <pc:sldMkLst>
          <pc:docMk/>
          <pc:sldMk cId="2620573235" sldId="30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Andrew Dixon" userId="S::adixon@gamblingcommission.gov.uk::57fa6b11-0905-443f-afb5-8f6b128462fd" providerId="AD" clId="Web-{5CBFEA40-0EEC-0113-6FE1-9B9929C2FAF7}" dt="2024-01-22T13:18:32.506" v="1"/>
              <pc2:cmMkLst xmlns:pc2="http://schemas.microsoft.com/office/powerpoint/2019/9/main/command">
                <pc:docMk/>
                <pc:sldMk cId="2620573235" sldId="309"/>
                <pc2:cmMk id="{16004D1B-FBAE-4993-8763-95DDB50F0D80}"/>
              </pc2:cmMkLst>
            </pc226:cmChg>
          </p:ext>
        </pc:extLst>
      </pc:sldChg>
      <pc:sldChg chg="addCm">
        <pc:chgData name="Andrew Dixon" userId="S::adixon@gamblingcommission.gov.uk::57fa6b11-0905-443f-afb5-8f6b128462fd" providerId="AD" clId="Web-{5CBFEA40-0EEC-0113-6FE1-9B9929C2FAF7}" dt="2024-01-22T13:19:06.929" v="2"/>
        <pc:sldMkLst>
          <pc:docMk/>
          <pc:sldMk cId="2767615305" sldId="31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Andrew Dixon" userId="S::adixon@gamblingcommission.gov.uk::57fa6b11-0905-443f-afb5-8f6b128462fd" providerId="AD" clId="Web-{5CBFEA40-0EEC-0113-6FE1-9B9929C2FAF7}" dt="2024-01-22T13:19:06.929" v="2"/>
              <pc2:cmMkLst xmlns:pc2="http://schemas.microsoft.com/office/powerpoint/2019/9/main/command">
                <pc:docMk/>
                <pc:sldMk cId="2767615305" sldId="313"/>
                <pc2:cmMk id="{67A552A7-6C2A-4D9F-AF7D-3E796A87CD6F}"/>
              </pc2:cmMkLst>
            </pc226:cmChg>
          </p:ext>
        </pc:extLst>
      </pc:sldChg>
      <pc:sldChg chg="addCm">
        <pc:chgData name="Andrew Dixon" userId="S::adixon@gamblingcommission.gov.uk::57fa6b11-0905-443f-afb5-8f6b128462fd" providerId="AD" clId="Web-{5CBFEA40-0EEC-0113-6FE1-9B9929C2FAF7}" dt="2024-01-22T13:19:50.571" v="3"/>
        <pc:sldMkLst>
          <pc:docMk/>
          <pc:sldMk cId="2097295862" sldId="31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Andrew Dixon" userId="S::adixon@gamblingcommission.gov.uk::57fa6b11-0905-443f-afb5-8f6b128462fd" providerId="AD" clId="Web-{5CBFEA40-0EEC-0113-6FE1-9B9929C2FAF7}" dt="2024-01-22T13:19:50.571" v="3"/>
              <pc2:cmMkLst xmlns:pc2="http://schemas.microsoft.com/office/powerpoint/2019/9/main/command">
                <pc:docMk/>
                <pc:sldMk cId="2097295862" sldId="314"/>
                <pc2:cmMk id="{22B6B480-6C34-4905-8587-E1CD2FC24EE1}"/>
              </pc2:cmMkLst>
            </pc226:cmChg>
          </p:ext>
        </pc:extLst>
      </pc:sldChg>
      <pc:sldChg chg="addCm">
        <pc:chgData name="Andrew Dixon" userId="S::adixon@gamblingcommission.gov.uk::57fa6b11-0905-443f-afb5-8f6b128462fd" providerId="AD" clId="Web-{5CBFEA40-0EEC-0113-6FE1-9B9929C2FAF7}" dt="2024-01-22T13:23:09.357" v="4"/>
        <pc:sldMkLst>
          <pc:docMk/>
          <pc:sldMk cId="1172966963" sldId="31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Andrew Dixon" userId="S::adixon@gamblingcommission.gov.uk::57fa6b11-0905-443f-afb5-8f6b128462fd" providerId="AD" clId="Web-{5CBFEA40-0EEC-0113-6FE1-9B9929C2FAF7}" dt="2024-01-22T13:23:09.357" v="4"/>
              <pc2:cmMkLst xmlns:pc2="http://schemas.microsoft.com/office/powerpoint/2019/9/main/command">
                <pc:docMk/>
                <pc:sldMk cId="1172966963" sldId="316"/>
                <pc2:cmMk id="{0C9F426F-1A96-4DE6-96B0-43B3B90109F3}"/>
              </pc2:cmMkLst>
            </pc226:cmChg>
          </p:ext>
        </pc:extLst>
      </pc:sldChg>
      <pc:sldChg chg="addCm delCm">
        <pc:chgData name="Andrew Dixon" userId="S::adixon@gamblingcommission.gov.uk::57fa6b11-0905-443f-afb5-8f6b128462fd" providerId="AD" clId="Web-{5CBFEA40-0EEC-0113-6FE1-9B9929C2FAF7}" dt="2024-01-22T13:29:01.805" v="6"/>
        <pc:sldMkLst>
          <pc:docMk/>
          <pc:sldMk cId="2585825365" sldId="31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Andrew Dixon" userId="S::adixon@gamblingcommission.gov.uk::57fa6b11-0905-443f-afb5-8f6b128462fd" providerId="AD" clId="Web-{5CBFEA40-0EEC-0113-6FE1-9B9929C2FAF7}" dt="2024-01-22T13:29:01.805" v="6"/>
              <pc2:cmMkLst xmlns:pc2="http://schemas.microsoft.com/office/powerpoint/2019/9/main/command">
                <pc:docMk/>
                <pc:sldMk cId="2585825365" sldId="319"/>
                <pc2:cmMk id="{68F91283-1024-4026-B4A2-1939A76702DD}"/>
              </pc2:cmMkLst>
            </pc226:cmChg>
          </p:ext>
        </pc:extLst>
      </pc:sldChg>
    </pc:docChg>
  </pc:docChgLst>
  <pc:docChgLst>
    <pc:chgData name="Jason Davies" userId="113c698c-3d14-4d1d-a1b0-a6c3b5903a97" providerId="ADAL" clId="{622E0AAF-4A76-401E-BA80-04A7F68D7812}"/>
    <pc:docChg chg="custSel addSld delSld modSld sldOrd">
      <pc:chgData name="Jason Davies" userId="113c698c-3d14-4d1d-a1b0-a6c3b5903a97" providerId="ADAL" clId="{622E0AAF-4A76-401E-BA80-04A7F68D7812}" dt="2024-01-22T10:40:22.814" v="63" actId="13926"/>
      <pc:docMkLst>
        <pc:docMk/>
      </pc:docMkLst>
      <pc:sldChg chg="add ord">
        <pc:chgData name="Jason Davies" userId="113c698c-3d14-4d1d-a1b0-a6c3b5903a97" providerId="ADAL" clId="{622E0AAF-4A76-401E-BA80-04A7F68D7812}" dt="2024-01-22T10:34:44.709" v="8"/>
        <pc:sldMkLst>
          <pc:docMk/>
          <pc:sldMk cId="3359515074" sldId="291"/>
        </pc:sldMkLst>
      </pc:sldChg>
      <pc:sldChg chg="add ord">
        <pc:chgData name="Jason Davies" userId="113c698c-3d14-4d1d-a1b0-a6c3b5903a97" providerId="ADAL" clId="{622E0AAF-4A76-401E-BA80-04A7F68D7812}" dt="2024-01-22T10:34:49.340" v="12"/>
        <pc:sldMkLst>
          <pc:docMk/>
          <pc:sldMk cId="1653309379" sldId="292"/>
        </pc:sldMkLst>
      </pc:sldChg>
      <pc:sldChg chg="ord">
        <pc:chgData name="Jason Davies" userId="113c698c-3d14-4d1d-a1b0-a6c3b5903a97" providerId="ADAL" clId="{622E0AAF-4A76-401E-BA80-04A7F68D7812}" dt="2024-01-22T10:34:48.001" v="10"/>
        <pc:sldMkLst>
          <pc:docMk/>
          <pc:sldMk cId="2856501485" sldId="294"/>
        </pc:sldMkLst>
      </pc:sldChg>
      <pc:sldChg chg="modSp mod">
        <pc:chgData name="Jason Davies" userId="113c698c-3d14-4d1d-a1b0-a6c3b5903a97" providerId="ADAL" clId="{622E0AAF-4A76-401E-BA80-04A7F68D7812}" dt="2024-01-22T10:37:35.844" v="52" actId="27636"/>
        <pc:sldMkLst>
          <pc:docMk/>
          <pc:sldMk cId="2995734176" sldId="295"/>
        </pc:sldMkLst>
      </pc:sldChg>
      <pc:sldChg chg="modSp mod addCm">
        <pc:chgData name="Jason Davies" userId="113c698c-3d14-4d1d-a1b0-a6c3b5903a97" providerId="ADAL" clId="{622E0AAF-4A76-401E-BA80-04A7F68D7812}" dt="2024-01-22T10:36:16.643" v="14"/>
        <pc:sldMkLst>
          <pc:docMk/>
          <pc:sldMk cId="2620573235" sldId="30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Jason Davies" userId="113c698c-3d14-4d1d-a1b0-a6c3b5903a97" providerId="ADAL" clId="{622E0AAF-4A76-401E-BA80-04A7F68D7812}" dt="2024-01-22T10:36:16.643" v="14"/>
              <pc2:cmMkLst xmlns:pc2="http://schemas.microsoft.com/office/powerpoint/2019/9/main/command">
                <pc:docMk/>
                <pc:sldMk cId="2620573235" sldId="309"/>
                <pc2:cmMk id="{E5C459DE-66C5-48EF-AAB9-D3A2A2024C95}"/>
              </pc2:cmMkLst>
            </pc226:cmChg>
          </p:ext>
        </pc:extLst>
      </pc:sldChg>
      <pc:sldChg chg="modSp mod addCm">
        <pc:chgData name="Jason Davies" userId="113c698c-3d14-4d1d-a1b0-a6c3b5903a97" providerId="ADAL" clId="{622E0AAF-4A76-401E-BA80-04A7F68D7812}" dt="2024-01-22T10:37:01.009" v="18" actId="20577"/>
        <pc:sldMkLst>
          <pc:docMk/>
          <pc:sldMk cId="1322132209" sldId="31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Jason Davies" userId="113c698c-3d14-4d1d-a1b0-a6c3b5903a97" providerId="ADAL" clId="{622E0AAF-4A76-401E-BA80-04A7F68D7812}" dt="2024-01-22T10:36:56.770" v="16"/>
              <pc2:cmMkLst xmlns:pc2="http://schemas.microsoft.com/office/powerpoint/2019/9/main/command">
                <pc:docMk/>
                <pc:sldMk cId="1322132209" sldId="310"/>
                <pc2:cmMk id="{449E2350-7E66-446C-8551-FA08AF79CB0F}"/>
              </pc2:cmMkLst>
            </pc226:cmChg>
          </p:ext>
        </pc:extLst>
      </pc:sldChg>
      <pc:sldChg chg="modSp mod">
        <pc:chgData name="Jason Davies" userId="113c698c-3d14-4d1d-a1b0-a6c3b5903a97" providerId="ADAL" clId="{622E0AAF-4A76-401E-BA80-04A7F68D7812}" dt="2024-01-22T10:39:17.453" v="59" actId="20577"/>
        <pc:sldMkLst>
          <pc:docMk/>
          <pc:sldMk cId="4158580412" sldId="311"/>
        </pc:sldMkLst>
      </pc:sldChg>
      <pc:sldChg chg="modSp mod">
        <pc:chgData name="Jason Davies" userId="113c698c-3d14-4d1d-a1b0-a6c3b5903a97" providerId="ADAL" clId="{622E0AAF-4A76-401E-BA80-04A7F68D7812}" dt="2024-01-22T10:39:50.119" v="61" actId="6549"/>
        <pc:sldMkLst>
          <pc:docMk/>
          <pc:sldMk cId="3275918822" sldId="312"/>
        </pc:sldMkLst>
      </pc:sldChg>
      <pc:sldChg chg="modSp mod">
        <pc:chgData name="Jason Davies" userId="113c698c-3d14-4d1d-a1b0-a6c3b5903a97" providerId="ADAL" clId="{622E0AAF-4A76-401E-BA80-04A7F68D7812}" dt="2024-01-22T10:40:02.329" v="62" actId="13926"/>
        <pc:sldMkLst>
          <pc:docMk/>
          <pc:sldMk cId="2767615305" sldId="313"/>
        </pc:sldMkLst>
      </pc:sldChg>
      <pc:sldChg chg="modSp mod">
        <pc:chgData name="Jason Davies" userId="113c698c-3d14-4d1d-a1b0-a6c3b5903a97" providerId="ADAL" clId="{622E0AAF-4A76-401E-BA80-04A7F68D7812}" dt="2024-01-22T10:40:22.814" v="63" actId="13926"/>
        <pc:sldMkLst>
          <pc:docMk/>
          <pc:sldMk cId="2097295862" sldId="314"/>
        </pc:sldMkLst>
      </pc:sldChg>
      <pc:sldChg chg="new del">
        <pc:chgData name="Jason Davies" userId="113c698c-3d14-4d1d-a1b0-a6c3b5903a97" providerId="ADAL" clId="{622E0AAF-4A76-401E-BA80-04A7F68D7812}" dt="2024-01-22T10:33:52.498" v="1" actId="2696"/>
        <pc:sldMkLst>
          <pc:docMk/>
          <pc:sldMk cId="1294697082" sldId="320"/>
        </pc:sldMkLst>
      </pc:sldChg>
      <pc:sldChg chg="addSp new del">
        <pc:chgData name="Jason Davies" userId="113c698c-3d14-4d1d-a1b0-a6c3b5903a97" providerId="ADAL" clId="{622E0AAF-4A76-401E-BA80-04A7F68D7812}" dt="2024-01-22T10:34:38.165" v="6" actId="2696"/>
        <pc:sldMkLst>
          <pc:docMk/>
          <pc:sldMk cId="4178980457" sldId="320"/>
        </pc:sldMkLst>
      </pc:sldChg>
    </pc:docChg>
  </pc:docChgLst>
  <pc:docChgLst>
    <pc:chgData name="Jason Davies" userId="113c698c-3d14-4d1d-a1b0-a6c3b5903a97" providerId="ADAL" clId="{3112210C-3750-41BE-8786-61F686B23BEA}"/>
    <pc:docChg chg="undo custSel addSld modSld">
      <pc:chgData name="Jason Davies" userId="113c698c-3d14-4d1d-a1b0-a6c3b5903a97" providerId="ADAL" clId="{3112210C-3750-41BE-8786-61F686B23BEA}" dt="2024-01-23T16:05:56.416" v="1650" actId="20577"/>
      <pc:docMkLst>
        <pc:docMk/>
      </pc:docMkLst>
      <pc:sldChg chg="modSp mod">
        <pc:chgData name="Jason Davies" userId="113c698c-3d14-4d1d-a1b0-a6c3b5903a97" providerId="ADAL" clId="{3112210C-3750-41BE-8786-61F686B23BEA}" dt="2024-01-23T10:18:52.757" v="0" actId="13926"/>
        <pc:sldMkLst>
          <pc:docMk/>
          <pc:sldMk cId="1653309379" sldId="292"/>
        </pc:sldMkLst>
      </pc:sldChg>
      <pc:sldChg chg="modSp mod">
        <pc:chgData name="Jason Davies" userId="113c698c-3d14-4d1d-a1b0-a6c3b5903a97" providerId="ADAL" clId="{3112210C-3750-41BE-8786-61F686B23BEA}" dt="2024-01-23T15:01:36.956" v="1207" actId="255"/>
        <pc:sldMkLst>
          <pc:docMk/>
          <pc:sldMk cId="957225690" sldId="293"/>
        </pc:sldMkLst>
      </pc:sldChg>
      <pc:sldChg chg="modSp mod">
        <pc:chgData name="Jason Davies" userId="113c698c-3d14-4d1d-a1b0-a6c3b5903a97" providerId="ADAL" clId="{3112210C-3750-41BE-8786-61F686B23BEA}" dt="2024-01-23T10:19:32.475" v="109" actId="20577"/>
        <pc:sldMkLst>
          <pc:docMk/>
          <pc:sldMk cId="2856501485" sldId="294"/>
        </pc:sldMkLst>
      </pc:sldChg>
      <pc:sldChg chg="modSp mod">
        <pc:chgData name="Jason Davies" userId="113c698c-3d14-4d1d-a1b0-a6c3b5903a97" providerId="ADAL" clId="{3112210C-3750-41BE-8786-61F686B23BEA}" dt="2024-01-23T15:02:47.626" v="1226" actId="255"/>
        <pc:sldMkLst>
          <pc:docMk/>
          <pc:sldMk cId="2995734176" sldId="295"/>
        </pc:sldMkLst>
      </pc:sldChg>
      <pc:sldChg chg="modSp mod">
        <pc:chgData name="Jason Davies" userId="113c698c-3d14-4d1d-a1b0-a6c3b5903a97" providerId="ADAL" clId="{3112210C-3750-41BE-8786-61F686B23BEA}" dt="2024-01-23T15:00:18.580" v="1200" actId="27636"/>
        <pc:sldMkLst>
          <pc:docMk/>
          <pc:sldMk cId="2231444038" sldId="301"/>
        </pc:sldMkLst>
      </pc:sldChg>
      <pc:sldChg chg="modSp mod">
        <pc:chgData name="Jason Davies" userId="113c698c-3d14-4d1d-a1b0-a6c3b5903a97" providerId="ADAL" clId="{3112210C-3750-41BE-8786-61F686B23BEA}" dt="2024-01-23T14:27:56.126" v="909" actId="20577"/>
        <pc:sldMkLst>
          <pc:docMk/>
          <pc:sldMk cId="1586566976" sldId="302"/>
        </pc:sldMkLst>
      </pc:sldChg>
      <pc:sldChg chg="modSp mod">
        <pc:chgData name="Jason Davies" userId="113c698c-3d14-4d1d-a1b0-a6c3b5903a97" providerId="ADAL" clId="{3112210C-3750-41BE-8786-61F686B23BEA}" dt="2024-01-23T15:01:52.189" v="1208" actId="13926"/>
        <pc:sldMkLst>
          <pc:docMk/>
          <pc:sldMk cId="2620573235" sldId="309"/>
        </pc:sldMkLst>
      </pc:sldChg>
      <pc:sldChg chg="modSp mod">
        <pc:chgData name="Jason Davies" userId="113c698c-3d14-4d1d-a1b0-a6c3b5903a97" providerId="ADAL" clId="{3112210C-3750-41BE-8786-61F686B23BEA}" dt="2024-01-23T15:00:43.402" v="1204" actId="6549"/>
        <pc:sldMkLst>
          <pc:docMk/>
          <pc:sldMk cId="1322132209" sldId="310"/>
        </pc:sldMkLst>
      </pc:sldChg>
      <pc:sldChg chg="modSp mod">
        <pc:chgData name="Jason Davies" userId="113c698c-3d14-4d1d-a1b0-a6c3b5903a97" providerId="ADAL" clId="{3112210C-3750-41BE-8786-61F686B23BEA}" dt="2024-01-23T15:04:14.670" v="1262" actId="20577"/>
        <pc:sldMkLst>
          <pc:docMk/>
          <pc:sldMk cId="4158580412" sldId="311"/>
        </pc:sldMkLst>
      </pc:sldChg>
      <pc:sldChg chg="modSp mod">
        <pc:chgData name="Jason Davies" userId="113c698c-3d14-4d1d-a1b0-a6c3b5903a97" providerId="ADAL" clId="{3112210C-3750-41BE-8786-61F686B23BEA}" dt="2024-01-23T11:19:38.289" v="428" actId="5793"/>
        <pc:sldMkLst>
          <pc:docMk/>
          <pc:sldMk cId="3275918822" sldId="312"/>
        </pc:sldMkLst>
      </pc:sldChg>
      <pc:sldChg chg="delCm">
        <pc:chgData name="Jason Davies" userId="113c698c-3d14-4d1d-a1b0-a6c3b5903a97" providerId="ADAL" clId="{3112210C-3750-41BE-8786-61F686B23BEA}" dt="2024-01-23T11:05:31.477" v="282"/>
        <pc:sldMkLst>
          <pc:docMk/>
          <pc:sldMk cId="1172966963" sldId="31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ason Davies" userId="113c698c-3d14-4d1d-a1b0-a6c3b5903a97" providerId="ADAL" clId="{3112210C-3750-41BE-8786-61F686B23BEA}" dt="2024-01-23T11:05:31.477" v="282"/>
              <pc2:cmMkLst xmlns:pc2="http://schemas.microsoft.com/office/powerpoint/2019/9/main/command">
                <pc:docMk/>
                <pc:sldMk cId="1172966963" sldId="316"/>
                <pc2:cmMk id="{0C9F426F-1A96-4DE6-96B0-43B3B90109F3}"/>
              </pc2:cmMkLst>
            </pc226:cmChg>
          </p:ext>
        </pc:extLst>
      </pc:sldChg>
      <pc:sldChg chg="modSp mod">
        <pc:chgData name="Jason Davies" userId="113c698c-3d14-4d1d-a1b0-a6c3b5903a97" providerId="ADAL" clId="{3112210C-3750-41BE-8786-61F686B23BEA}" dt="2024-01-23T14:54:20.676" v="1163" actId="6549"/>
        <pc:sldMkLst>
          <pc:docMk/>
          <pc:sldMk cId="2576702773" sldId="318"/>
        </pc:sldMkLst>
      </pc:sldChg>
      <pc:sldChg chg="modSp mod">
        <pc:chgData name="Jason Davies" userId="113c698c-3d14-4d1d-a1b0-a6c3b5903a97" providerId="ADAL" clId="{3112210C-3750-41BE-8786-61F686B23BEA}" dt="2024-01-23T11:20:30.250" v="449" actId="20577"/>
        <pc:sldMkLst>
          <pc:docMk/>
          <pc:sldMk cId="2585825365" sldId="319"/>
        </pc:sldMkLst>
      </pc:sldChg>
      <pc:sldChg chg="modSp add mod">
        <pc:chgData name="Jason Davies" userId="113c698c-3d14-4d1d-a1b0-a6c3b5903a97" providerId="ADAL" clId="{3112210C-3750-41BE-8786-61F686B23BEA}" dt="2024-01-23T16:05:56.416" v="1650" actId="20577"/>
        <pc:sldMkLst>
          <pc:docMk/>
          <pc:sldMk cId="54308637" sldId="320"/>
        </pc:sldMkLst>
      </pc:sldChg>
    </pc:docChg>
  </pc:docChgLst>
  <pc:docChgLst>
    <pc:chgData name="Lucy Ball" userId="02f8e04e-91f3-46e9-89dd-76c0b0374f41" providerId="ADAL" clId="{38303FA4-0046-4E4E-9105-02FDDDB5DC01}"/>
    <pc:docChg chg="undo custSel modSld">
      <pc:chgData name="Lucy Ball" userId="02f8e04e-91f3-46e9-89dd-76c0b0374f41" providerId="ADAL" clId="{38303FA4-0046-4E4E-9105-02FDDDB5DC01}" dt="2024-01-25T13:26:44.965" v="3" actId="1076"/>
      <pc:docMkLst>
        <pc:docMk/>
      </pc:docMkLst>
      <pc:sldChg chg="modSp mod">
        <pc:chgData name="Lucy Ball" userId="02f8e04e-91f3-46e9-89dd-76c0b0374f41" providerId="ADAL" clId="{38303FA4-0046-4E4E-9105-02FDDDB5DC01}" dt="2024-01-25T13:08:15.715" v="2"/>
        <pc:sldMkLst>
          <pc:docMk/>
          <pc:sldMk cId="2231444038" sldId="301"/>
        </pc:sldMkLst>
      </pc:sldChg>
      <pc:sldChg chg="modSp mod">
        <pc:chgData name="Lucy Ball" userId="02f8e04e-91f3-46e9-89dd-76c0b0374f41" providerId="ADAL" clId="{38303FA4-0046-4E4E-9105-02FDDDB5DC01}" dt="2024-01-25T13:26:44.965" v="3" actId="1076"/>
        <pc:sldMkLst>
          <pc:docMk/>
          <pc:sldMk cId="3229047587" sldId="315"/>
        </pc:sldMkLst>
      </pc:sldChg>
    </pc:docChg>
  </pc:docChgLst>
  <pc:docChgLst>
    <pc:chgData name="Jason Davies" userId="113c698c-3d14-4d1d-a1b0-a6c3b5903a97" providerId="ADAL" clId="{C45DFB3F-7861-4013-A079-73BF4562BF74}"/>
    <pc:docChg chg="custSel delSld modSld sldOrd">
      <pc:chgData name="Jason Davies" userId="113c698c-3d14-4d1d-a1b0-a6c3b5903a97" providerId="ADAL" clId="{C45DFB3F-7861-4013-A079-73BF4562BF74}" dt="2024-01-25T08:59:47.413" v="225"/>
      <pc:docMkLst>
        <pc:docMk/>
      </pc:docMkLst>
      <pc:sldChg chg="modSp mod">
        <pc:chgData name="Jason Davies" userId="113c698c-3d14-4d1d-a1b0-a6c3b5903a97" providerId="ADAL" clId="{C45DFB3F-7861-4013-A079-73BF4562BF74}" dt="2024-01-25T08:58:28.270" v="221" actId="6549"/>
        <pc:sldMkLst>
          <pc:docMk/>
          <pc:sldMk cId="1653309379" sldId="292"/>
        </pc:sldMkLst>
      </pc:sldChg>
      <pc:sldChg chg="del">
        <pc:chgData name="Jason Davies" userId="113c698c-3d14-4d1d-a1b0-a6c3b5903a97" providerId="ADAL" clId="{C45DFB3F-7861-4013-A079-73BF4562BF74}" dt="2024-01-25T08:58:40.236" v="222" actId="2696"/>
        <pc:sldMkLst>
          <pc:docMk/>
          <pc:sldMk cId="2856501485" sldId="294"/>
        </pc:sldMkLst>
      </pc:sldChg>
      <pc:sldChg chg="ord">
        <pc:chgData name="Jason Davies" userId="113c698c-3d14-4d1d-a1b0-a6c3b5903a97" providerId="ADAL" clId="{C45DFB3F-7861-4013-A079-73BF4562BF74}" dt="2024-01-25T08:59:11.407" v="224"/>
        <pc:sldMkLst>
          <pc:docMk/>
          <pc:sldMk cId="2620573235" sldId="309"/>
        </pc:sldMkLst>
      </pc:sldChg>
      <pc:sldChg chg="delCm">
        <pc:chgData name="Jason Davies" userId="113c698c-3d14-4d1d-a1b0-a6c3b5903a97" providerId="ADAL" clId="{C45DFB3F-7861-4013-A079-73BF4562BF74}" dt="2024-01-25T08:59:47.413" v="225"/>
        <pc:sldMkLst>
          <pc:docMk/>
          <pc:sldMk cId="2097295862" sldId="31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ason Davies" userId="113c698c-3d14-4d1d-a1b0-a6c3b5903a97" providerId="ADAL" clId="{C45DFB3F-7861-4013-A079-73BF4562BF74}" dt="2024-01-25T08:59:47.413" v="225"/>
              <pc2:cmMkLst xmlns:pc2="http://schemas.microsoft.com/office/powerpoint/2019/9/main/command">
                <pc:docMk/>
                <pc:sldMk cId="2097295862" sldId="314"/>
                <pc2:cmMk id="{22B6B480-6C34-4905-8587-E1CD2FC24EE1}"/>
              </pc2:cmMkLst>
            </pc226:cmChg>
          </p:ext>
        </pc:extLst>
      </pc:sldChg>
    </pc:docChg>
  </pc:docChgLst>
  <pc:docChgLst>
    <pc:chgData name="Jason Davies" userId="113c698c-3d14-4d1d-a1b0-a6c3b5903a97" providerId="ADAL" clId="{E4C24DDC-CC1C-4533-A6AD-B3E55D02361D}"/>
    <pc:docChg chg="undo custSel addSld delSld modSld">
      <pc:chgData name="Jason Davies" userId="113c698c-3d14-4d1d-a1b0-a6c3b5903a97" providerId="ADAL" clId="{E4C24DDC-CC1C-4533-A6AD-B3E55D02361D}" dt="2024-01-24T13:56:06.125" v="2219" actId="20577"/>
      <pc:docMkLst>
        <pc:docMk/>
      </pc:docMkLst>
      <pc:sldChg chg="modSp mod">
        <pc:chgData name="Jason Davies" userId="113c698c-3d14-4d1d-a1b0-a6c3b5903a97" providerId="ADAL" clId="{E4C24DDC-CC1C-4533-A6AD-B3E55D02361D}" dt="2024-01-24T10:47:37.088" v="192" actId="20577"/>
        <pc:sldMkLst>
          <pc:docMk/>
          <pc:sldMk cId="957225690" sldId="293"/>
        </pc:sldMkLst>
      </pc:sldChg>
      <pc:sldChg chg="mod modShow">
        <pc:chgData name="Jason Davies" userId="113c698c-3d14-4d1d-a1b0-a6c3b5903a97" providerId="ADAL" clId="{E4C24DDC-CC1C-4533-A6AD-B3E55D02361D}" dt="2024-01-24T10:29:10.326" v="0" actId="729"/>
        <pc:sldMkLst>
          <pc:docMk/>
          <pc:sldMk cId="2856501485" sldId="294"/>
        </pc:sldMkLst>
      </pc:sldChg>
      <pc:sldChg chg="modSp mod">
        <pc:chgData name="Jason Davies" userId="113c698c-3d14-4d1d-a1b0-a6c3b5903a97" providerId="ADAL" clId="{E4C24DDC-CC1C-4533-A6AD-B3E55D02361D}" dt="2024-01-24T10:48:49.311" v="206" actId="27636"/>
        <pc:sldMkLst>
          <pc:docMk/>
          <pc:sldMk cId="2995734176" sldId="295"/>
        </pc:sldMkLst>
      </pc:sldChg>
      <pc:sldChg chg="modSp mod">
        <pc:chgData name="Jason Davies" userId="113c698c-3d14-4d1d-a1b0-a6c3b5903a97" providerId="ADAL" clId="{E4C24DDC-CC1C-4533-A6AD-B3E55D02361D}" dt="2024-01-24T10:41:24.851" v="52" actId="13926"/>
        <pc:sldMkLst>
          <pc:docMk/>
          <pc:sldMk cId="2231444038" sldId="301"/>
        </pc:sldMkLst>
      </pc:sldChg>
      <pc:sldChg chg="modSp mod">
        <pc:chgData name="Jason Davies" userId="113c698c-3d14-4d1d-a1b0-a6c3b5903a97" providerId="ADAL" clId="{E4C24DDC-CC1C-4533-A6AD-B3E55D02361D}" dt="2024-01-24T10:43:06.243" v="73" actId="13926"/>
        <pc:sldMkLst>
          <pc:docMk/>
          <pc:sldMk cId="1586566976" sldId="302"/>
        </pc:sldMkLst>
      </pc:sldChg>
      <pc:sldChg chg="modSp mod delCm">
        <pc:chgData name="Jason Davies" userId="113c698c-3d14-4d1d-a1b0-a6c3b5903a97" providerId="ADAL" clId="{E4C24DDC-CC1C-4533-A6AD-B3E55D02361D}" dt="2024-01-24T13:24:40.116" v="1485" actId="20577"/>
        <pc:sldMkLst>
          <pc:docMk/>
          <pc:sldMk cId="1322132209" sldId="31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ason Davies" userId="113c698c-3d14-4d1d-a1b0-a6c3b5903a97" providerId="ADAL" clId="{E4C24DDC-CC1C-4533-A6AD-B3E55D02361D}" dt="2024-01-24T10:31:36.859" v="12"/>
              <pc2:cmMkLst xmlns:pc2="http://schemas.microsoft.com/office/powerpoint/2019/9/main/command">
                <pc:docMk/>
                <pc:sldMk cId="1322132209" sldId="310"/>
                <pc2:cmMk id="{449E2350-7E66-446C-8551-FA08AF79CB0F}"/>
              </pc2:cmMkLst>
            </pc226:cmChg>
          </p:ext>
        </pc:extLst>
      </pc:sldChg>
      <pc:sldChg chg="modSp mod">
        <pc:chgData name="Jason Davies" userId="113c698c-3d14-4d1d-a1b0-a6c3b5903a97" providerId="ADAL" clId="{E4C24DDC-CC1C-4533-A6AD-B3E55D02361D}" dt="2024-01-24T11:14:35.188" v="867" actId="20577"/>
        <pc:sldMkLst>
          <pc:docMk/>
          <pc:sldMk cId="4158580412" sldId="311"/>
        </pc:sldMkLst>
      </pc:sldChg>
      <pc:sldChg chg="modSp mod">
        <pc:chgData name="Jason Davies" userId="113c698c-3d14-4d1d-a1b0-a6c3b5903a97" providerId="ADAL" clId="{E4C24DDC-CC1C-4533-A6AD-B3E55D02361D}" dt="2024-01-24T12:32:32.765" v="1221" actId="20577"/>
        <pc:sldMkLst>
          <pc:docMk/>
          <pc:sldMk cId="3275918822" sldId="312"/>
        </pc:sldMkLst>
      </pc:sldChg>
      <pc:sldChg chg="modSp mod delCm modCm">
        <pc:chgData name="Jason Davies" userId="113c698c-3d14-4d1d-a1b0-a6c3b5903a97" providerId="ADAL" clId="{E4C24DDC-CC1C-4533-A6AD-B3E55D02361D}" dt="2024-01-24T13:28:38.823" v="1657" actId="6549"/>
        <pc:sldMkLst>
          <pc:docMk/>
          <pc:sldMk cId="2767615305" sldId="31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Jason Davies" userId="113c698c-3d14-4d1d-a1b0-a6c3b5903a97" providerId="ADAL" clId="{E4C24DDC-CC1C-4533-A6AD-B3E55D02361D}" dt="2024-01-24T12:32:58.864" v="1222"/>
              <pc2:cmMkLst xmlns:pc2="http://schemas.microsoft.com/office/powerpoint/2019/9/main/command">
                <pc:docMk/>
                <pc:sldMk cId="2767615305" sldId="313"/>
                <pc2:cmMk id="{67A552A7-6C2A-4D9F-AF7D-3E796A87CD6F}"/>
              </pc2:cmMkLst>
            </pc226:cmChg>
          </p:ext>
        </pc:extLst>
      </pc:sldChg>
      <pc:sldChg chg="modSp mod modCm">
        <pc:chgData name="Jason Davies" userId="113c698c-3d14-4d1d-a1b0-a6c3b5903a97" providerId="ADAL" clId="{E4C24DDC-CC1C-4533-A6AD-B3E55D02361D}" dt="2024-01-24T13:35:14.433" v="1825"/>
        <pc:sldMkLst>
          <pc:docMk/>
          <pc:sldMk cId="2097295862" sldId="31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ason Davies" userId="113c698c-3d14-4d1d-a1b0-a6c3b5903a97" providerId="ADAL" clId="{E4C24DDC-CC1C-4533-A6AD-B3E55D02361D}" dt="2024-01-24T13:35:14.433" v="1825"/>
              <pc2:cmMkLst xmlns:pc2="http://schemas.microsoft.com/office/powerpoint/2019/9/main/command">
                <pc:docMk/>
                <pc:sldMk cId="2097295862" sldId="314"/>
                <pc2:cmMk id="{22B6B480-6C34-4905-8587-E1CD2FC24EE1}"/>
              </pc2:cmMkLst>
            </pc226:cmChg>
          </p:ext>
        </pc:extLst>
      </pc:sldChg>
      <pc:sldChg chg="modSp mod">
        <pc:chgData name="Jason Davies" userId="113c698c-3d14-4d1d-a1b0-a6c3b5903a97" providerId="ADAL" clId="{E4C24DDC-CC1C-4533-A6AD-B3E55D02361D}" dt="2024-01-24T13:56:06.125" v="2219" actId="20577"/>
        <pc:sldMkLst>
          <pc:docMk/>
          <pc:sldMk cId="3229047587" sldId="315"/>
        </pc:sldMkLst>
      </pc:sldChg>
      <pc:sldChg chg="modSp mod">
        <pc:chgData name="Jason Davies" userId="113c698c-3d14-4d1d-a1b0-a6c3b5903a97" providerId="ADAL" clId="{E4C24DDC-CC1C-4533-A6AD-B3E55D02361D}" dt="2024-01-24T13:45:41.528" v="2086" actId="27636"/>
        <pc:sldMkLst>
          <pc:docMk/>
          <pc:sldMk cId="1172966963" sldId="316"/>
        </pc:sldMkLst>
      </pc:sldChg>
      <pc:sldChg chg="modSp mod">
        <pc:chgData name="Jason Davies" userId="113c698c-3d14-4d1d-a1b0-a6c3b5903a97" providerId="ADAL" clId="{E4C24DDC-CC1C-4533-A6AD-B3E55D02361D}" dt="2024-01-24T13:55:26.292" v="2205" actId="6549"/>
        <pc:sldMkLst>
          <pc:docMk/>
          <pc:sldMk cId="2576702773" sldId="318"/>
        </pc:sldMkLst>
      </pc:sldChg>
      <pc:sldChg chg="modSp mod">
        <pc:chgData name="Jason Davies" userId="113c698c-3d14-4d1d-a1b0-a6c3b5903a97" providerId="ADAL" clId="{E4C24DDC-CC1C-4533-A6AD-B3E55D02361D}" dt="2024-01-24T13:47:05.778" v="2115" actId="13926"/>
        <pc:sldMkLst>
          <pc:docMk/>
          <pc:sldMk cId="2585825365" sldId="319"/>
        </pc:sldMkLst>
      </pc:sldChg>
      <pc:sldChg chg="modSp mod">
        <pc:chgData name="Jason Davies" userId="113c698c-3d14-4d1d-a1b0-a6c3b5903a97" providerId="ADAL" clId="{E4C24DDC-CC1C-4533-A6AD-B3E55D02361D}" dt="2024-01-24T13:41:19.985" v="1987" actId="13926"/>
        <pc:sldMkLst>
          <pc:docMk/>
          <pc:sldMk cId="54308637" sldId="320"/>
        </pc:sldMkLst>
      </pc:sldChg>
      <pc:sldChg chg="modSp add del mod">
        <pc:chgData name="Jason Davies" userId="113c698c-3d14-4d1d-a1b0-a6c3b5903a97" providerId="ADAL" clId="{E4C24DDC-CC1C-4533-A6AD-B3E55D02361D}" dt="2024-01-24T11:14:55.787" v="868" actId="2696"/>
        <pc:sldMkLst>
          <pc:docMk/>
          <pc:sldMk cId="3307692513" sldId="321"/>
        </pc:sldMkLst>
      </pc:sldChg>
    </pc:docChg>
  </pc:docChgLst>
  <pc:docChgLst>
    <pc:chgData name="Gemma Bridgwater" userId="d6b00b60-d3fb-423e-bb4e-c59fa0c54eb0" providerId="ADAL" clId="{768462BE-1D92-4EFE-8511-CC424F6D3995}"/>
    <pc:docChg chg="delSld">
      <pc:chgData name="Gemma Bridgwater" userId="d6b00b60-d3fb-423e-bb4e-c59fa0c54eb0" providerId="ADAL" clId="{768462BE-1D92-4EFE-8511-CC424F6D3995}" dt="2025-11-14T13:04:57.736" v="1" actId="47"/>
      <pc:docMkLst>
        <pc:docMk/>
      </pc:docMkLst>
      <pc:sldChg chg="del">
        <pc:chgData name="Gemma Bridgwater" userId="d6b00b60-d3fb-423e-bb4e-c59fa0c54eb0" providerId="ADAL" clId="{768462BE-1D92-4EFE-8511-CC424F6D3995}" dt="2025-11-14T13:04:51.143" v="0" actId="47"/>
        <pc:sldMkLst>
          <pc:docMk/>
          <pc:sldMk cId="288416771" sldId="283"/>
        </pc:sldMkLst>
      </pc:sldChg>
      <pc:sldChg chg="del">
        <pc:chgData name="Gemma Bridgwater" userId="d6b00b60-d3fb-423e-bb4e-c59fa0c54eb0" providerId="ADAL" clId="{768462BE-1D92-4EFE-8511-CC424F6D3995}" dt="2025-11-14T13:04:57.736" v="1" actId="47"/>
        <pc:sldMkLst>
          <pc:docMk/>
          <pc:sldMk cId="579028165" sldId="290"/>
        </pc:sldMkLst>
      </pc:sldChg>
      <pc:sldChg chg="del">
        <pc:chgData name="Gemma Bridgwater" userId="d6b00b60-d3fb-423e-bb4e-c59fa0c54eb0" providerId="ADAL" clId="{768462BE-1D92-4EFE-8511-CC424F6D3995}" dt="2025-11-14T13:04:57.736" v="1" actId="47"/>
        <pc:sldMkLst>
          <pc:docMk/>
          <pc:sldMk cId="3359515074" sldId="291"/>
        </pc:sldMkLst>
      </pc:sldChg>
      <pc:sldChg chg="del">
        <pc:chgData name="Gemma Bridgwater" userId="d6b00b60-d3fb-423e-bb4e-c59fa0c54eb0" providerId="ADAL" clId="{768462BE-1D92-4EFE-8511-CC424F6D3995}" dt="2025-11-14T13:04:57.736" v="1" actId="47"/>
        <pc:sldMkLst>
          <pc:docMk/>
          <pc:sldMk cId="1653309379" sldId="292"/>
        </pc:sldMkLst>
      </pc:sldChg>
      <pc:sldChg chg="del">
        <pc:chgData name="Gemma Bridgwater" userId="d6b00b60-d3fb-423e-bb4e-c59fa0c54eb0" providerId="ADAL" clId="{768462BE-1D92-4EFE-8511-CC424F6D3995}" dt="2025-11-14T13:04:57.736" v="1" actId="47"/>
        <pc:sldMkLst>
          <pc:docMk/>
          <pc:sldMk cId="957225690" sldId="293"/>
        </pc:sldMkLst>
      </pc:sldChg>
      <pc:sldChg chg="del">
        <pc:chgData name="Gemma Bridgwater" userId="d6b00b60-d3fb-423e-bb4e-c59fa0c54eb0" providerId="ADAL" clId="{768462BE-1D92-4EFE-8511-CC424F6D3995}" dt="2025-11-14T13:04:57.736" v="1" actId="47"/>
        <pc:sldMkLst>
          <pc:docMk/>
          <pc:sldMk cId="2995734176" sldId="295"/>
        </pc:sldMkLst>
      </pc:sldChg>
      <pc:sldChg chg="del">
        <pc:chgData name="Gemma Bridgwater" userId="d6b00b60-d3fb-423e-bb4e-c59fa0c54eb0" providerId="ADAL" clId="{768462BE-1D92-4EFE-8511-CC424F6D3995}" dt="2025-11-14T13:04:57.736" v="1" actId="47"/>
        <pc:sldMkLst>
          <pc:docMk/>
          <pc:sldMk cId="2231444038" sldId="301"/>
        </pc:sldMkLst>
      </pc:sldChg>
      <pc:sldChg chg="del">
        <pc:chgData name="Gemma Bridgwater" userId="d6b00b60-d3fb-423e-bb4e-c59fa0c54eb0" providerId="ADAL" clId="{768462BE-1D92-4EFE-8511-CC424F6D3995}" dt="2025-11-14T13:04:57.736" v="1" actId="47"/>
        <pc:sldMkLst>
          <pc:docMk/>
          <pc:sldMk cId="1586566976" sldId="302"/>
        </pc:sldMkLst>
      </pc:sldChg>
      <pc:sldChg chg="del">
        <pc:chgData name="Gemma Bridgwater" userId="d6b00b60-d3fb-423e-bb4e-c59fa0c54eb0" providerId="ADAL" clId="{768462BE-1D92-4EFE-8511-CC424F6D3995}" dt="2025-11-14T13:04:51.143" v="0" actId="47"/>
        <pc:sldMkLst>
          <pc:docMk/>
          <pc:sldMk cId="2620573235" sldId="309"/>
        </pc:sldMkLst>
      </pc:sldChg>
      <pc:sldChg chg="del">
        <pc:chgData name="Gemma Bridgwater" userId="d6b00b60-d3fb-423e-bb4e-c59fa0c54eb0" providerId="ADAL" clId="{768462BE-1D92-4EFE-8511-CC424F6D3995}" dt="2025-11-14T13:04:57.736" v="1" actId="47"/>
        <pc:sldMkLst>
          <pc:docMk/>
          <pc:sldMk cId="1322132209" sldId="310"/>
        </pc:sldMkLst>
      </pc:sldChg>
      <pc:sldChg chg="del">
        <pc:chgData name="Gemma Bridgwater" userId="d6b00b60-d3fb-423e-bb4e-c59fa0c54eb0" providerId="ADAL" clId="{768462BE-1D92-4EFE-8511-CC424F6D3995}" dt="2025-11-14T13:04:51.143" v="0" actId="47"/>
        <pc:sldMkLst>
          <pc:docMk/>
          <pc:sldMk cId="2767615305" sldId="313"/>
        </pc:sldMkLst>
      </pc:sldChg>
      <pc:sldChg chg="del">
        <pc:chgData name="Gemma Bridgwater" userId="d6b00b60-d3fb-423e-bb4e-c59fa0c54eb0" providerId="ADAL" clId="{768462BE-1D92-4EFE-8511-CC424F6D3995}" dt="2025-11-14T13:04:51.143" v="0" actId="47"/>
        <pc:sldMkLst>
          <pc:docMk/>
          <pc:sldMk cId="2097295862" sldId="314"/>
        </pc:sldMkLst>
      </pc:sldChg>
      <pc:sldChg chg="del">
        <pc:chgData name="Gemma Bridgwater" userId="d6b00b60-d3fb-423e-bb4e-c59fa0c54eb0" providerId="ADAL" clId="{768462BE-1D92-4EFE-8511-CC424F6D3995}" dt="2025-11-14T13:04:51.143" v="0" actId="47"/>
        <pc:sldMkLst>
          <pc:docMk/>
          <pc:sldMk cId="3229047587" sldId="315"/>
        </pc:sldMkLst>
      </pc:sldChg>
      <pc:sldChg chg="del">
        <pc:chgData name="Gemma Bridgwater" userId="d6b00b60-d3fb-423e-bb4e-c59fa0c54eb0" providerId="ADAL" clId="{768462BE-1D92-4EFE-8511-CC424F6D3995}" dt="2025-11-14T13:04:51.143" v="0" actId="47"/>
        <pc:sldMkLst>
          <pc:docMk/>
          <pc:sldMk cId="1172966963" sldId="316"/>
        </pc:sldMkLst>
      </pc:sldChg>
      <pc:sldChg chg="del">
        <pc:chgData name="Gemma Bridgwater" userId="d6b00b60-d3fb-423e-bb4e-c59fa0c54eb0" providerId="ADAL" clId="{768462BE-1D92-4EFE-8511-CC424F6D3995}" dt="2025-11-14T13:04:51.143" v="0" actId="47"/>
        <pc:sldMkLst>
          <pc:docMk/>
          <pc:sldMk cId="2576702773" sldId="318"/>
        </pc:sldMkLst>
      </pc:sldChg>
      <pc:sldChg chg="del">
        <pc:chgData name="Gemma Bridgwater" userId="d6b00b60-d3fb-423e-bb4e-c59fa0c54eb0" providerId="ADAL" clId="{768462BE-1D92-4EFE-8511-CC424F6D3995}" dt="2025-11-14T13:04:51.143" v="0" actId="47"/>
        <pc:sldMkLst>
          <pc:docMk/>
          <pc:sldMk cId="2585825365" sldId="319"/>
        </pc:sldMkLst>
      </pc:sldChg>
      <pc:sldChg chg="del">
        <pc:chgData name="Gemma Bridgwater" userId="d6b00b60-d3fb-423e-bb4e-c59fa0c54eb0" providerId="ADAL" clId="{768462BE-1D92-4EFE-8511-CC424F6D3995}" dt="2025-11-14T13:04:51.143" v="0" actId="47"/>
        <pc:sldMkLst>
          <pc:docMk/>
          <pc:sldMk cId="54308637" sldId="320"/>
        </pc:sldMkLst>
      </pc:sldChg>
    </pc:docChg>
  </pc:docChgLst>
  <pc:docChgLst>
    <pc:chgData name="Helen Bryce" userId="98e29d3d-eda8-476f-a2d4-0ea0bda5529b" providerId="ADAL" clId="{20955214-9168-4BB2-9EA5-3C469C876BB2}"/>
    <pc:docChg chg="modSld sldOrd">
      <pc:chgData name="Helen Bryce" userId="98e29d3d-eda8-476f-a2d4-0ea0bda5529b" providerId="ADAL" clId="{20955214-9168-4BB2-9EA5-3C469C876BB2}" dt="2024-01-23T12:56:02.954" v="10"/>
      <pc:docMkLst>
        <pc:docMk/>
      </pc:docMkLst>
      <pc:sldChg chg="ord">
        <pc:chgData name="Helen Bryce" userId="98e29d3d-eda8-476f-a2d4-0ea0bda5529b" providerId="ADAL" clId="{20955214-9168-4BB2-9EA5-3C469C876BB2}" dt="2024-01-23T12:55:52.348" v="8"/>
        <pc:sldMkLst>
          <pc:docMk/>
          <pc:sldMk cId="2995734176" sldId="295"/>
        </pc:sldMkLst>
      </pc:sldChg>
      <pc:sldChg chg="ord">
        <pc:chgData name="Helen Bryce" userId="98e29d3d-eda8-476f-a2d4-0ea0bda5529b" providerId="ADAL" clId="{20955214-9168-4BB2-9EA5-3C469C876BB2}" dt="2024-01-23T12:55:27.380" v="4"/>
        <pc:sldMkLst>
          <pc:docMk/>
          <pc:sldMk cId="2231444038" sldId="301"/>
        </pc:sldMkLst>
      </pc:sldChg>
      <pc:sldChg chg="ord">
        <pc:chgData name="Helen Bryce" userId="98e29d3d-eda8-476f-a2d4-0ea0bda5529b" providerId="ADAL" clId="{20955214-9168-4BB2-9EA5-3C469C876BB2}" dt="2024-01-23T12:55:35.858" v="6"/>
        <pc:sldMkLst>
          <pc:docMk/>
          <pc:sldMk cId="1586566976" sldId="302"/>
        </pc:sldMkLst>
      </pc:sldChg>
      <pc:sldChg chg="mod modShow">
        <pc:chgData name="Helen Bryce" userId="98e29d3d-eda8-476f-a2d4-0ea0bda5529b" providerId="ADAL" clId="{20955214-9168-4BB2-9EA5-3C469C876BB2}" dt="2024-01-23T12:45:50.741" v="0" actId="729"/>
        <pc:sldMkLst>
          <pc:docMk/>
          <pc:sldMk cId="2620573235" sldId="309"/>
        </pc:sldMkLst>
      </pc:sldChg>
      <pc:sldChg chg="ord">
        <pc:chgData name="Helen Bryce" userId="98e29d3d-eda8-476f-a2d4-0ea0bda5529b" providerId="ADAL" clId="{20955214-9168-4BB2-9EA5-3C469C876BB2}" dt="2024-01-23T12:56:02.954" v="10"/>
        <pc:sldMkLst>
          <pc:docMk/>
          <pc:sldMk cId="1322132209" sldId="310"/>
        </pc:sldMkLst>
      </pc:sldChg>
      <pc:sldChg chg="ord">
        <pc:chgData name="Helen Bryce" userId="98e29d3d-eda8-476f-a2d4-0ea0bda5529b" providerId="ADAL" clId="{20955214-9168-4BB2-9EA5-3C469C876BB2}" dt="2024-01-23T12:50:16.368" v="2"/>
        <pc:sldMkLst>
          <pc:docMk/>
          <pc:sldMk cId="2585825365" sldId="31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9931F-C1E2-4CD8-B066-E89B5687DC87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68843-CDC0-4DD0-978B-075A546CF1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083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1456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DDA62CA-3632-E675-F9AA-EDA025554990}"/>
              </a:ext>
            </a:extLst>
          </p:cNvPr>
          <p:cNvCxnSpPr>
            <a:cxnSpLocks/>
          </p:cNvCxnSpPr>
          <p:nvPr userDrawn="1"/>
        </p:nvCxnSpPr>
        <p:spPr>
          <a:xfrm>
            <a:off x="0" y="5863590"/>
            <a:ext cx="8818880" cy="0"/>
          </a:xfrm>
          <a:prstGeom prst="line">
            <a:avLst/>
          </a:prstGeom>
          <a:ln w="76200" cap="flat" cmpd="sng">
            <a:solidFill>
              <a:srgbClr val="35BA9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40F858FA-FB98-209B-472D-218F051CE38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2926" y="4956962"/>
            <a:ext cx="9144000" cy="54906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F5F5F5"/>
                </a:solidFill>
                <a:latin typeface="League Spartan SemiBold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Enter subtitle/speaker </a:t>
            </a:r>
            <a:r>
              <a:rPr lang="en-US" err="1"/>
              <a:t>etc</a:t>
            </a:r>
            <a:endParaRPr lang="en-GB"/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4423CBF8-E899-CA06-C5B1-2C53FF7BD6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6" y="521738"/>
            <a:ext cx="2571749" cy="74385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040A9F78-F3D8-3200-6512-368077ED158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2926" y="2815688"/>
            <a:ext cx="10868024" cy="1783713"/>
          </a:xfrm>
        </p:spPr>
        <p:txBody>
          <a:bodyPr anchor="b"/>
          <a:lstStyle>
            <a:lvl1pPr algn="l">
              <a:defRPr sz="6000" b="0">
                <a:solidFill>
                  <a:srgbClr val="F5F5F5"/>
                </a:solidFill>
                <a:latin typeface="League Spartan SemiBold"/>
              </a:defRPr>
            </a:lvl1pPr>
          </a:lstStyle>
          <a:p>
            <a:r>
              <a:rPr lang="en-US"/>
              <a:t>Enter title</a:t>
            </a:r>
            <a:endParaRPr lang="en-GB"/>
          </a:p>
        </p:txBody>
      </p:sp>
      <p:pic>
        <p:nvPicPr>
          <p:cNvPr id="8" name="Picture 7" descr="Icon&#10;&#10;Description automatically generated with low confidence">
            <a:extLst>
              <a:ext uri="{FF2B5EF4-FFF2-40B4-BE49-F238E27FC236}">
                <a16:creationId xmlns:a16="http://schemas.microsoft.com/office/drawing/2014/main" id="{BC8571B7-7BF1-0813-FB35-63E5EE49DB1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013"/>
          <a:stretch/>
        </p:blipFill>
        <p:spPr>
          <a:xfrm>
            <a:off x="8567185" y="3939167"/>
            <a:ext cx="3328181" cy="2740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891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lide visual off-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EAD0C4-F4B9-F3B8-7EC2-8BB8B4C9603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12191999" cy="6858000"/>
          </a:xfrm>
        </p:spPr>
        <p:txBody>
          <a:bodyPr/>
          <a:lstStyle>
            <a:lvl1pPr marL="0" indent="0">
              <a:buNone/>
              <a:defRPr>
                <a:solidFill>
                  <a:srgbClr val="14564D"/>
                </a:solidFill>
              </a:defRPr>
            </a:lvl1pPr>
          </a:lstStyle>
          <a:p>
            <a:pPr lvl="0"/>
            <a:r>
              <a:rPr lang="en-US"/>
              <a:t>Use me for full page visuals/graphics etc.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8172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white background - only use if needed for screenshots/grabs requiring full white backgroun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8348A-E21F-095F-2E6E-272B766E85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14564D"/>
                </a:solidFill>
              </a:defRPr>
            </a:lvl1pPr>
          </a:lstStyle>
          <a:p>
            <a:r>
              <a:rPr lang="en-US"/>
              <a:t>Use me if you need a plain white background for visuals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361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>
            <a:extLst>
              <a:ext uri="{FF2B5EF4-FFF2-40B4-BE49-F238E27FC236}">
                <a16:creationId xmlns:a16="http://schemas.microsoft.com/office/drawing/2014/main" id="{2B794B33-D8F1-9441-82E4-65FD7800B432}"/>
              </a:ext>
            </a:extLst>
          </p:cNvPr>
          <p:cNvSpPr/>
          <p:nvPr userDrawn="1"/>
        </p:nvSpPr>
        <p:spPr>
          <a:xfrm flipV="1">
            <a:off x="0" y="5486399"/>
            <a:ext cx="12191999" cy="51275"/>
          </a:xfrm>
          <a:prstGeom prst="line">
            <a:avLst/>
          </a:prstGeom>
          <a:ln w="47625" cap="flat">
            <a:solidFill>
              <a:srgbClr val="35BA95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9DA82C4A-5A40-A713-B81A-DFE4502D8E51}"/>
              </a:ext>
            </a:extLst>
          </p:cNvPr>
          <p:cNvSpPr txBox="1"/>
          <p:nvPr userDrawn="1"/>
        </p:nvSpPr>
        <p:spPr>
          <a:xfrm>
            <a:off x="2315998" y="6202963"/>
            <a:ext cx="7560000" cy="283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83"/>
              </a:lnSpc>
            </a:pPr>
            <a:r>
              <a:rPr lang="en-US" sz="2400">
                <a:solidFill>
                  <a:srgbClr val="FFFFFF"/>
                </a:solidFill>
                <a:latin typeface="League Spartan SemiBold"/>
              </a:rPr>
              <a:t>@GamRegGB</a:t>
            </a:r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3E4D0BBD-7C24-9C44-1D07-3DBAAB5CDC33}"/>
              </a:ext>
            </a:extLst>
          </p:cNvPr>
          <p:cNvSpPr txBox="1"/>
          <p:nvPr userDrawn="1"/>
        </p:nvSpPr>
        <p:spPr>
          <a:xfrm>
            <a:off x="0" y="4172989"/>
            <a:ext cx="12191999" cy="1051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051"/>
              </a:lnSpc>
            </a:pPr>
            <a:r>
              <a:rPr lang="en-US" sz="4000">
                <a:solidFill>
                  <a:srgbClr val="FFFFFF"/>
                </a:solidFill>
                <a:latin typeface="League Spartan SemiBold"/>
              </a:rPr>
              <a:t>making gambling </a:t>
            </a:r>
          </a:p>
          <a:p>
            <a:pPr algn="ctr">
              <a:lnSpc>
                <a:spcPts val="4051"/>
              </a:lnSpc>
            </a:pPr>
            <a:r>
              <a:rPr lang="en-US" sz="4000">
                <a:solidFill>
                  <a:srgbClr val="FFFFFF"/>
                </a:solidFill>
                <a:latin typeface="League Spartan SemiBold"/>
              </a:rPr>
              <a:t>safer, fairer and crime free</a:t>
            </a:r>
          </a:p>
        </p:txBody>
      </p:sp>
      <p:sp>
        <p:nvSpPr>
          <p:cNvPr id="11" name="TextBox 6">
            <a:extLst>
              <a:ext uri="{FF2B5EF4-FFF2-40B4-BE49-F238E27FC236}">
                <a16:creationId xmlns:a16="http://schemas.microsoft.com/office/drawing/2014/main" id="{7A19F75B-7CF6-BE58-707F-79B470E8B105}"/>
              </a:ext>
            </a:extLst>
          </p:cNvPr>
          <p:cNvSpPr txBox="1"/>
          <p:nvPr userDrawn="1"/>
        </p:nvSpPr>
        <p:spPr>
          <a:xfrm>
            <a:off x="0" y="5799514"/>
            <a:ext cx="12191998" cy="2832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083"/>
              </a:lnSpc>
            </a:pPr>
            <a:r>
              <a:rPr lang="en-US" sz="2400">
                <a:solidFill>
                  <a:srgbClr val="FFFFFF"/>
                </a:solidFill>
                <a:latin typeface="League Spartan SemiBold"/>
              </a:rPr>
              <a:t>www.gamblingcommission.gov.uk</a:t>
            </a:r>
          </a:p>
        </p:txBody>
      </p:sp>
      <p:pic>
        <p:nvPicPr>
          <p:cNvPr id="12" name="Picture 4">
            <a:extLst>
              <a:ext uri="{FF2B5EF4-FFF2-40B4-BE49-F238E27FC236}">
                <a16:creationId xmlns:a16="http://schemas.microsoft.com/office/drawing/2014/main" id="{5B35FE96-8C2B-C222-261A-DE8B70F4C3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4942398" y="6202963"/>
            <a:ext cx="271412" cy="226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927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rgbClr val="1456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EFACAF2-5BA4-6AF4-433D-7FA04D1788C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046580" y="1584249"/>
            <a:ext cx="4387693" cy="4376192"/>
          </a:xfrm>
          <a:prstGeom prst="ellipse">
            <a:avLst/>
          </a:prstGeom>
          <a:solidFill>
            <a:srgbClr val="35BA95"/>
          </a:solidFill>
          <a:ln w="130175" cap="rnd" cmpd="sng">
            <a:solidFill>
              <a:srgbClr val="35BA95"/>
            </a:solidFill>
            <a:bevel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408485"/>
                      <a:gd name="connsiteY0" fmla="*/ 2198361 h 4396722"/>
                      <a:gd name="connsiteX1" fmla="*/ 2204243 w 4408485"/>
                      <a:gd name="connsiteY1" fmla="*/ 0 h 4396722"/>
                      <a:gd name="connsiteX2" fmla="*/ 4408486 w 4408485"/>
                      <a:gd name="connsiteY2" fmla="*/ 2198361 h 4396722"/>
                      <a:gd name="connsiteX3" fmla="*/ 2204243 w 4408485"/>
                      <a:gd name="connsiteY3" fmla="*/ 4396722 h 4396722"/>
                      <a:gd name="connsiteX4" fmla="*/ 0 w 4408485"/>
                      <a:gd name="connsiteY4" fmla="*/ 2198361 h 43967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408485" h="4396722" fill="none" extrusionOk="0">
                        <a:moveTo>
                          <a:pt x="0" y="2198361"/>
                        </a:moveTo>
                        <a:cubicBezTo>
                          <a:pt x="84506" y="994265"/>
                          <a:pt x="1063915" y="-158551"/>
                          <a:pt x="2204243" y="0"/>
                        </a:cubicBezTo>
                        <a:cubicBezTo>
                          <a:pt x="3160033" y="-40057"/>
                          <a:pt x="4281011" y="1104257"/>
                          <a:pt x="4408486" y="2198361"/>
                        </a:cubicBezTo>
                        <a:cubicBezTo>
                          <a:pt x="4401164" y="3342660"/>
                          <a:pt x="3405232" y="4419487"/>
                          <a:pt x="2204243" y="4396722"/>
                        </a:cubicBezTo>
                        <a:cubicBezTo>
                          <a:pt x="1187115" y="4508826"/>
                          <a:pt x="57047" y="3426198"/>
                          <a:pt x="0" y="2198361"/>
                        </a:cubicBezTo>
                        <a:close/>
                      </a:path>
                      <a:path w="4408485" h="4396722" stroke="0" extrusionOk="0">
                        <a:moveTo>
                          <a:pt x="0" y="2198361"/>
                        </a:moveTo>
                        <a:cubicBezTo>
                          <a:pt x="-70380" y="940828"/>
                          <a:pt x="755880" y="86695"/>
                          <a:pt x="2204243" y="0"/>
                        </a:cubicBezTo>
                        <a:cubicBezTo>
                          <a:pt x="3480410" y="12378"/>
                          <a:pt x="4279004" y="988357"/>
                          <a:pt x="4408486" y="2198361"/>
                        </a:cubicBezTo>
                        <a:cubicBezTo>
                          <a:pt x="4273635" y="3544171"/>
                          <a:pt x="3403272" y="4498101"/>
                          <a:pt x="2204243" y="4396722"/>
                        </a:cubicBezTo>
                        <a:cubicBezTo>
                          <a:pt x="785902" y="4286766"/>
                          <a:pt x="173975" y="3495609"/>
                          <a:pt x="0" y="2198361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1E9190-2642-BEE4-FE62-1AC948B74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331594"/>
            <a:ext cx="8118626" cy="777371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969AA-B605-7C9F-DE95-C6E72EA9C4D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65760" y="1433556"/>
            <a:ext cx="6624700" cy="5092849"/>
          </a:xfrm>
        </p:spPr>
        <p:txBody>
          <a:bodyPr>
            <a:normAutofit/>
          </a:bodyPr>
          <a:lstStyle>
            <a:lvl1pPr marL="0" indent="0">
              <a:buNone/>
              <a:defRPr sz="2800" b="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 </a:t>
            </a:r>
            <a:br>
              <a:rPr lang="en-US"/>
            </a:br>
            <a:br>
              <a:rPr lang="en-US"/>
            </a:br>
            <a:r>
              <a:rPr lang="en-US"/>
              <a:t>**use me for small amounts of important content only**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2811DE9-8461-FC67-79D8-34441124B4D5}"/>
              </a:ext>
            </a:extLst>
          </p:cNvPr>
          <p:cNvCxnSpPr>
            <a:cxnSpLocks/>
          </p:cNvCxnSpPr>
          <p:nvPr userDrawn="1"/>
        </p:nvCxnSpPr>
        <p:spPr>
          <a:xfrm>
            <a:off x="0" y="1177941"/>
            <a:ext cx="11434273" cy="0"/>
          </a:xfrm>
          <a:prstGeom prst="line">
            <a:avLst/>
          </a:prstGeom>
          <a:ln w="76200" cap="flat" cmpd="sng">
            <a:solidFill>
              <a:srgbClr val="35BA9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A6E0940-4035-52F3-313F-0212C0920BA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64415" y="6204188"/>
            <a:ext cx="4408485" cy="32221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</a:lstStyle>
          <a:p>
            <a:pPr lvl="0"/>
            <a:r>
              <a:rPr lang="en-GB"/>
              <a:t>Add caption</a:t>
            </a:r>
          </a:p>
        </p:txBody>
      </p:sp>
    </p:spTree>
    <p:extLst>
      <p:ext uri="{BB962C8B-B14F-4D97-AF65-F5344CB8AC3E}">
        <p14:creationId xmlns:p14="http://schemas.microsoft.com/office/powerpoint/2010/main" val="306856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129EF56-EA30-8C3D-4B16-7FFF667A15AE}"/>
              </a:ext>
            </a:extLst>
          </p:cNvPr>
          <p:cNvCxnSpPr>
            <a:cxnSpLocks/>
          </p:cNvCxnSpPr>
          <p:nvPr userDrawn="1"/>
        </p:nvCxnSpPr>
        <p:spPr>
          <a:xfrm>
            <a:off x="0" y="1177941"/>
            <a:ext cx="12192000" cy="0"/>
          </a:xfrm>
          <a:prstGeom prst="line">
            <a:avLst/>
          </a:prstGeom>
          <a:ln w="76200" cap="flat" cmpd="sng">
            <a:solidFill>
              <a:srgbClr val="35BA9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24F5C1BA-DD3B-2F1A-6D02-475F9228B146}"/>
              </a:ext>
            </a:extLst>
          </p:cNvPr>
          <p:cNvSpPr/>
          <p:nvPr userDrawn="1"/>
        </p:nvSpPr>
        <p:spPr>
          <a:xfrm>
            <a:off x="7062650" y="1177941"/>
            <a:ext cx="5129349" cy="5689024"/>
          </a:xfrm>
          <a:prstGeom prst="rect">
            <a:avLst/>
          </a:prstGeom>
          <a:solidFill>
            <a:srgbClr val="35BA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5675174-2BBA-BB48-E80F-6B5EFECA82F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35446" y="1224848"/>
            <a:ext cx="5056554" cy="56331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0781D019-81DC-FAEF-6F30-F5E348D4577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1433556"/>
            <a:ext cx="5981700" cy="5092849"/>
          </a:xfrm>
        </p:spPr>
        <p:txBody>
          <a:bodyPr>
            <a:normAutofit/>
          </a:bodyPr>
          <a:lstStyle>
            <a:lvl1pPr marL="0" indent="0">
              <a:buNone/>
              <a:defRPr sz="2800" b="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 </a:t>
            </a:r>
            <a:br>
              <a:rPr lang="en-US"/>
            </a:br>
            <a:br>
              <a:rPr lang="en-US"/>
            </a:br>
            <a:r>
              <a:rPr lang="en-US"/>
              <a:t>**use me for small amounts of important content only with a picture on the side**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8892CB7-B27D-6272-9892-1EC817C5AC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00594"/>
            <a:ext cx="9664700" cy="767805"/>
          </a:xfrm>
        </p:spPr>
        <p:txBody>
          <a:bodyPr>
            <a:norm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en-GB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41064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ey content slide - use to frame key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8B7BF-D69C-515D-58F3-0511C45ED0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81281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Use me for highlighting key content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6F5EE-926D-A20E-7A30-28136C6BE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0500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492999F-7E7A-F0DC-11BD-4BAC6A557801}"/>
              </a:ext>
            </a:extLst>
          </p:cNvPr>
          <p:cNvCxnSpPr>
            <a:cxnSpLocks/>
          </p:cNvCxnSpPr>
          <p:nvPr userDrawn="1"/>
        </p:nvCxnSpPr>
        <p:spPr>
          <a:xfrm>
            <a:off x="0" y="1177941"/>
            <a:ext cx="11434273" cy="0"/>
          </a:xfrm>
          <a:prstGeom prst="line">
            <a:avLst/>
          </a:prstGeom>
          <a:ln w="76200" cap="flat" cmpd="sng">
            <a:solidFill>
              <a:srgbClr val="35BA9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684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/chart slide for creating in-powerpoint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8B7BF-D69C-515D-58F3-0511C45ED0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81281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Use me for graphs and charts</a:t>
            </a:r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492999F-7E7A-F0DC-11BD-4BAC6A557801}"/>
              </a:ext>
            </a:extLst>
          </p:cNvPr>
          <p:cNvCxnSpPr>
            <a:cxnSpLocks/>
          </p:cNvCxnSpPr>
          <p:nvPr userDrawn="1"/>
        </p:nvCxnSpPr>
        <p:spPr>
          <a:xfrm>
            <a:off x="0" y="1177941"/>
            <a:ext cx="11434273" cy="0"/>
          </a:xfrm>
          <a:prstGeom prst="line">
            <a:avLst/>
          </a:prstGeom>
          <a:ln w="76200" cap="flat" cmpd="sng">
            <a:solidFill>
              <a:srgbClr val="35BA9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D3B54A2-E282-505F-5E75-DA5CD1505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0499"/>
            <a:ext cx="10515600" cy="5032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307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/sub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50595-E72F-3099-87B3-07E7C7480A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9660" y="2051571"/>
            <a:ext cx="1075779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subtitle</a:t>
            </a:r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1C85B0-DC88-CC06-A8CF-2E6BE5401A86}"/>
              </a:ext>
            </a:extLst>
          </p:cNvPr>
          <p:cNvCxnSpPr>
            <a:cxnSpLocks/>
          </p:cNvCxnSpPr>
          <p:nvPr userDrawn="1"/>
        </p:nvCxnSpPr>
        <p:spPr>
          <a:xfrm>
            <a:off x="0" y="4904308"/>
            <a:ext cx="8993529" cy="0"/>
          </a:xfrm>
          <a:prstGeom prst="line">
            <a:avLst/>
          </a:prstGeom>
          <a:ln w="76200" cap="flat" cmpd="sng">
            <a:solidFill>
              <a:srgbClr val="35BA9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Icon&#10;&#10;Description automatically generated with low confidence">
            <a:extLst>
              <a:ext uri="{FF2B5EF4-FFF2-40B4-BE49-F238E27FC236}">
                <a16:creationId xmlns:a16="http://schemas.microsoft.com/office/drawing/2014/main" id="{DD2EF99B-83CF-2102-3956-0EB9E43D5E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224"/>
          <a:stretch/>
        </p:blipFill>
        <p:spPr>
          <a:xfrm>
            <a:off x="8739601" y="3117452"/>
            <a:ext cx="3112875" cy="2569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133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/subtitle slide">
    <p:bg>
      <p:bgPr>
        <a:solidFill>
          <a:srgbClr val="35BA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50595-E72F-3099-87B3-07E7C7480A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9660" y="2051571"/>
            <a:ext cx="9153651" cy="2852737"/>
          </a:xfrm>
          <a:noFill/>
        </p:spPr>
        <p:txBody>
          <a:bodyPr anchor="b"/>
          <a:lstStyle>
            <a:lvl1pPr>
              <a:defRPr sz="6000">
                <a:solidFill>
                  <a:srgbClr val="14564D"/>
                </a:solidFill>
              </a:defRPr>
            </a:lvl1pPr>
          </a:lstStyle>
          <a:p>
            <a:r>
              <a:rPr lang="en-US"/>
              <a:t>Click to edit subtitle</a:t>
            </a:r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1C85B0-DC88-CC06-A8CF-2E6BE5401A86}"/>
              </a:ext>
            </a:extLst>
          </p:cNvPr>
          <p:cNvCxnSpPr>
            <a:cxnSpLocks/>
          </p:cNvCxnSpPr>
          <p:nvPr userDrawn="1"/>
        </p:nvCxnSpPr>
        <p:spPr>
          <a:xfrm>
            <a:off x="0" y="4931296"/>
            <a:ext cx="8981954" cy="0"/>
          </a:xfrm>
          <a:prstGeom prst="line">
            <a:avLst/>
          </a:prstGeom>
          <a:ln w="76200" cap="flat" cmpd="sng">
            <a:solidFill>
              <a:srgbClr val="14564D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EFF60A80-AF67-0692-6FA2-F00340C274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1"/>
          <a:stretch/>
        </p:blipFill>
        <p:spPr>
          <a:xfrm>
            <a:off x="8692873" y="3093577"/>
            <a:ext cx="3237708" cy="2627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315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lide visual">
    <p:bg>
      <p:bgPr>
        <a:solidFill>
          <a:srgbClr val="1456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EAD0C4-F4B9-F3B8-7EC2-8BB8B4C9603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12191999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Use me for full page visuals/graphics etc.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610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use for high levels of volume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8B7BF-D69C-515D-58F3-0511C45ED0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812816"/>
          </a:xfrm>
        </p:spPr>
        <p:txBody>
          <a:bodyPr/>
          <a:lstStyle>
            <a:lvl1pPr>
              <a:defRPr>
                <a:solidFill>
                  <a:srgbClr val="14564D"/>
                </a:solidFill>
              </a:defRPr>
            </a:lvl1pPr>
          </a:lstStyle>
          <a:p>
            <a:r>
              <a:rPr lang="en-US"/>
              <a:t>Use me for larger volumes of text</a:t>
            </a:r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492999F-7E7A-F0DC-11BD-4BAC6A557801}"/>
              </a:ext>
            </a:extLst>
          </p:cNvPr>
          <p:cNvCxnSpPr>
            <a:cxnSpLocks/>
          </p:cNvCxnSpPr>
          <p:nvPr userDrawn="1"/>
        </p:nvCxnSpPr>
        <p:spPr>
          <a:xfrm>
            <a:off x="0" y="1177941"/>
            <a:ext cx="11434273" cy="0"/>
          </a:xfrm>
          <a:prstGeom prst="line">
            <a:avLst/>
          </a:prstGeom>
          <a:ln w="76200" cap="flat" cmpd="sng">
            <a:solidFill>
              <a:srgbClr val="14564D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4FFC69-B0E7-7D01-8B60-0919A4C121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376363"/>
            <a:ext cx="10515600" cy="5195887"/>
          </a:xfrm>
        </p:spPr>
        <p:txBody>
          <a:bodyPr/>
          <a:lstStyle>
            <a:lvl1pPr>
              <a:buClr>
                <a:srgbClr val="14564D"/>
              </a:buClr>
              <a:defRPr>
                <a:solidFill>
                  <a:srgbClr val="14564D"/>
                </a:solidFill>
              </a:defRPr>
            </a:lvl1pPr>
            <a:lvl2pPr>
              <a:buClr>
                <a:srgbClr val="14564D"/>
              </a:buClr>
              <a:defRPr>
                <a:solidFill>
                  <a:srgbClr val="14564D"/>
                </a:solidFill>
              </a:defRPr>
            </a:lvl2pPr>
            <a:lvl3pPr>
              <a:buClr>
                <a:srgbClr val="14564D"/>
              </a:buClr>
              <a:defRPr>
                <a:solidFill>
                  <a:srgbClr val="14564D"/>
                </a:solidFill>
              </a:defRPr>
            </a:lvl3pPr>
            <a:lvl4pPr>
              <a:buClr>
                <a:srgbClr val="14564D"/>
              </a:buClr>
              <a:defRPr>
                <a:solidFill>
                  <a:srgbClr val="14564D"/>
                </a:solidFill>
              </a:defRPr>
            </a:lvl4pPr>
            <a:lvl5pPr>
              <a:buClr>
                <a:srgbClr val="14564D"/>
              </a:buClr>
              <a:defRPr>
                <a:solidFill>
                  <a:srgbClr val="14564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80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56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562D58-086A-F533-376C-F4AFA188C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C78D6-27E8-17DA-711E-EF90D3A55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18641-337D-C5EF-024B-6D8F1E53D3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4F5E0-7A29-4D53-AB6F-AD0C0134C82B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5C8F8-1CC7-E4D5-ACAD-2B18E83090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89B36-960E-6D38-4D79-FDB81B1DBD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3FF93-DA40-4186-A5F8-B9645D80C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398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65" r:id="rId3"/>
    <p:sldLayoutId id="2147483650" r:id="rId4"/>
    <p:sldLayoutId id="2147483660" r:id="rId5"/>
    <p:sldLayoutId id="2147483651" r:id="rId6"/>
    <p:sldLayoutId id="2147483664" r:id="rId7"/>
    <p:sldLayoutId id="2147483655" r:id="rId8"/>
    <p:sldLayoutId id="2147483661" r:id="rId9"/>
    <p:sldLayoutId id="2147483662" r:id="rId10"/>
    <p:sldLayoutId id="2147483663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5F5F5"/>
          </a:solidFill>
          <a:latin typeface="League Spartan SemiBold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5BA95"/>
        </a:buClr>
        <a:buFont typeface="Arial" panose="020B0604020202020204" pitchFamily="34" charset="0"/>
        <a:buChar char="•"/>
        <a:defRPr sz="2800" kern="1200">
          <a:solidFill>
            <a:srgbClr val="F5F5F5"/>
          </a:solidFill>
          <a:latin typeface="League Spartan SemiBold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5BA95"/>
        </a:buClr>
        <a:buFont typeface="Arial" panose="020B0604020202020204" pitchFamily="34" charset="0"/>
        <a:buChar char="•"/>
        <a:defRPr sz="2400" kern="1200">
          <a:solidFill>
            <a:srgbClr val="F5F5F5"/>
          </a:solidFill>
          <a:latin typeface="League Spartan SemiBold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5BA95"/>
        </a:buClr>
        <a:buFont typeface="Arial" panose="020B0604020202020204" pitchFamily="34" charset="0"/>
        <a:buChar char="•"/>
        <a:defRPr sz="2000" kern="1200">
          <a:solidFill>
            <a:srgbClr val="F5F5F5"/>
          </a:solidFill>
          <a:latin typeface="League Spartan SemiBold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5BA95"/>
        </a:buClr>
        <a:buFont typeface="Arial" panose="020B0604020202020204" pitchFamily="34" charset="0"/>
        <a:buChar char="•"/>
        <a:defRPr sz="1800" kern="1200">
          <a:solidFill>
            <a:srgbClr val="F5F5F5"/>
          </a:solidFill>
          <a:latin typeface="League Spartan SemiBold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5BA95"/>
        </a:buClr>
        <a:buFont typeface="Arial" panose="020B0604020202020204" pitchFamily="34" charset="0"/>
        <a:buChar char="•"/>
        <a:defRPr sz="1800" kern="1200">
          <a:solidFill>
            <a:srgbClr val="F5F5F5"/>
          </a:solidFill>
          <a:latin typeface="League Spartan SemiBold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F48F8-6C1B-E45F-4F6E-170135C4B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Sector Specific – Arcades (AGC &amp; FEC)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FA4196-B468-CA78-AA62-A9A05E56D5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/>
              <a:t>Summary </a:t>
            </a:r>
          </a:p>
          <a:p>
            <a:pPr marL="0" indent="0">
              <a:buNone/>
            </a:pPr>
            <a:r>
              <a:rPr lang="en-GB"/>
              <a:t>AGC: Keep 14; </a:t>
            </a:r>
            <a:r>
              <a:rPr lang="en-GB">
                <a:highlight>
                  <a:srgbClr val="FFFF00"/>
                </a:highlight>
              </a:rPr>
              <a:t>Remove 16</a:t>
            </a:r>
            <a:r>
              <a:rPr lang="en-GB"/>
              <a:t>; Review 10</a:t>
            </a:r>
          </a:p>
          <a:p>
            <a:pPr marL="0" indent="0">
              <a:buNone/>
            </a:pPr>
            <a:r>
              <a:rPr lang="en-GB"/>
              <a:t>FEC: Keep 14; </a:t>
            </a:r>
            <a:r>
              <a:rPr lang="en-GB">
                <a:highlight>
                  <a:srgbClr val="FFFF00"/>
                </a:highlight>
              </a:rPr>
              <a:t>Remove 12</a:t>
            </a:r>
            <a:r>
              <a:rPr lang="en-GB"/>
              <a:t>; Review 9</a:t>
            </a:r>
          </a:p>
          <a:p>
            <a:pPr marL="0" indent="0">
              <a:buNone/>
            </a:pPr>
            <a:r>
              <a:rPr lang="en-GB"/>
              <a:t>Seven covered in bulk actions – workforce (1), premises (3), total revenue (3). Others are all cabinet category breakdowns (more types in AGCs).</a:t>
            </a:r>
          </a:p>
          <a:p>
            <a:pPr marL="0" indent="0">
              <a:buNone/>
            </a:pPr>
            <a:r>
              <a:rPr lang="en-GB" sz="3500"/>
              <a:t>Reasons for Removal</a:t>
            </a:r>
          </a:p>
          <a:p>
            <a:pPr marL="514350" indent="-514350">
              <a:buAutoNum type="arabicPeriod"/>
            </a:pPr>
            <a:r>
              <a:rPr lang="en-GB"/>
              <a:t>Data not used by GC </a:t>
            </a:r>
            <a:r>
              <a:rPr lang="en-GB" err="1"/>
              <a:t>eg</a:t>
            </a:r>
            <a:r>
              <a:rPr lang="en-GB"/>
              <a:t> for compliance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/>
              <a:t>No objections in comments on ERR spec.</a:t>
            </a:r>
          </a:p>
          <a:p>
            <a:pPr marL="0" indent="0" algn="l" rtl="0" fontAlgn="base">
              <a:buNone/>
            </a:pPr>
            <a:r>
              <a:rPr lang="en-GB" sz="2800" b="0" i="0" u="none" strike="noStrike">
                <a:solidFill>
                  <a:srgbClr val="14564D"/>
                </a:solidFill>
                <a:effectLst/>
                <a:latin typeface="League Spartan SemiBold" pitchFamily="2" charset="0"/>
              </a:rPr>
              <a:t>Industry Engagement feedback</a:t>
            </a:r>
            <a:r>
              <a:rPr lang="en-US" sz="2800" b="0" i="0">
                <a:solidFill>
                  <a:srgbClr val="14564D"/>
                </a:solidFill>
                <a:effectLst/>
                <a:latin typeface="League Spartan SemiBold" pitchFamily="2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/>
              <a:t>My clients capture data for machine gaming duty purposes. Cat D is 5% and Cat B, C 20%. They gather data for filing MGD returns. They don't break down B3 etc separately because it's all 20%.</a:t>
            </a:r>
          </a:p>
          <a:p>
            <a:pPr marL="0" indent="0">
              <a:buNone/>
            </a:pPr>
            <a:r>
              <a:rPr lang="en-GB"/>
              <a:t>Options – 1) only keep total cabinet GGY and convert from calculated field to user entry or 2) amend questions to align with machine gaming duty groups</a:t>
            </a:r>
          </a:p>
          <a:p>
            <a:pPr marL="514350" indent="-514350">
              <a:buAutoNum type="arabicPeriod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580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F48F8-6C1B-E45F-4F6E-170135C4B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Sector Specific – Betting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FA4196-B468-CA78-AA62-A9A05E56D5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/>
              <a:t>Summary </a:t>
            </a:r>
          </a:p>
          <a:p>
            <a:pPr marL="0" indent="0">
              <a:buNone/>
            </a:pPr>
            <a:r>
              <a:rPr lang="en-GB"/>
              <a:t>Keep 38; </a:t>
            </a:r>
            <a:r>
              <a:rPr lang="en-GB">
                <a:highlight>
                  <a:srgbClr val="FFFF00"/>
                </a:highlight>
              </a:rPr>
              <a:t>Remove 30</a:t>
            </a:r>
            <a:r>
              <a:rPr lang="en-GB"/>
              <a:t>; Review 11</a:t>
            </a:r>
          </a:p>
          <a:p>
            <a:pPr marL="0" indent="0">
              <a:buNone/>
            </a:pPr>
            <a:r>
              <a:rPr lang="en-GB"/>
              <a:t>Reasons for Removal</a:t>
            </a:r>
          </a:p>
          <a:p>
            <a:pPr marL="514350" indent="-514350">
              <a:buAutoNum type="arabicPeriod"/>
            </a:pPr>
            <a:r>
              <a:rPr lang="en-GB"/>
              <a:t>30 questions in total, seven covered by bulk actions – workforce, premises, total revenue.</a:t>
            </a:r>
          </a:p>
          <a:p>
            <a:pPr marL="514350" indent="-514350">
              <a:buAutoNum type="arabicPeriod"/>
            </a:pPr>
            <a:r>
              <a:rPr lang="en-GB"/>
              <a:t>Eight pool betting questions and three self-service questions suggested for removal due to negligeable numbers.</a:t>
            </a:r>
          </a:p>
          <a:p>
            <a:pPr marL="514350" indent="-514350">
              <a:buAutoNum type="arabicPeriod"/>
            </a:pPr>
            <a:r>
              <a:rPr lang="en-GB"/>
              <a:t>12 </a:t>
            </a:r>
            <a:r>
              <a:rPr lang="it-IT"/>
              <a:t>questions relating to cabinet categories, plus three self-service.</a:t>
            </a:r>
            <a:endParaRPr lang="en-GB"/>
          </a:p>
          <a:p>
            <a:pPr marL="514350" indent="-514350">
              <a:buAutoNum type="arabicPeriod"/>
            </a:pPr>
            <a:r>
              <a:rPr lang="en-GB"/>
              <a:t>No objections in comments on ERR spec (apart from 112 – average number of terminals - see RG comment, but is this used by GC for </a:t>
            </a:r>
            <a:r>
              <a:rPr lang="en-GB" err="1"/>
              <a:t>eg</a:t>
            </a:r>
            <a:r>
              <a:rPr lang="en-GB"/>
              <a:t> compliance?)</a:t>
            </a:r>
          </a:p>
        </p:txBody>
      </p:sp>
    </p:spTree>
    <p:extLst>
      <p:ext uri="{BB962C8B-B14F-4D97-AF65-F5344CB8AC3E}">
        <p14:creationId xmlns:p14="http://schemas.microsoft.com/office/powerpoint/2010/main" val="3275918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C template 2023 Green theme">
      <a:dk1>
        <a:srgbClr val="14564D"/>
      </a:dk1>
      <a:lt1>
        <a:srgbClr val="F5F5F5"/>
      </a:lt1>
      <a:dk2>
        <a:srgbClr val="14564D"/>
      </a:dk2>
      <a:lt2>
        <a:srgbClr val="F5F5F5"/>
      </a:lt2>
      <a:accent1>
        <a:srgbClr val="35BA95"/>
      </a:accent1>
      <a:accent2>
        <a:srgbClr val="FFDD98"/>
      </a:accent2>
      <a:accent3>
        <a:srgbClr val="F48176"/>
      </a:accent3>
      <a:accent4>
        <a:srgbClr val="36BF98"/>
      </a:accent4>
      <a:accent5>
        <a:srgbClr val="FFCB5E"/>
      </a:accent5>
      <a:accent6>
        <a:srgbClr val="70AD47"/>
      </a:accent6>
      <a:hlink>
        <a:srgbClr val="71CCEB"/>
      </a:hlink>
      <a:folHlink>
        <a:srgbClr val="F4817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C MS Powerpoint template 2023 (Green).pptx" id="{4E40127D-D7D0-4749-9D87-43ED4E9D42D6}" vid="{BAD26E79-ACB6-40C2-B86C-B6C71A8F0BB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cd4d639-de5a-4bad-aded-2c25c5bf9fca">
      <Value>955</Value>
    </TaxCatchAll>
    <lcf76f155ced4ddcb4097134ff3c332f xmlns="2b2e99b6-3f68-4bca-9d92-d064826d7571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FA4D772BC2934888C85E6F5EFD8645" ma:contentTypeVersion="18" ma:contentTypeDescription="Create a new document." ma:contentTypeScope="" ma:versionID="8913e97f5164257f50199d251c7eb49b">
  <xsd:schema xmlns:xsd="http://www.w3.org/2001/XMLSchema" xmlns:xs="http://www.w3.org/2001/XMLSchema" xmlns:p="http://schemas.microsoft.com/office/2006/metadata/properties" xmlns:ns2="2b2e99b6-3f68-4bca-9d92-d064826d7571" xmlns:ns3="dcd4d639-de5a-4bad-aded-2c25c5bf9fca" xmlns:ns4="807e8235-19d0-4cc3-a3d7-834aec349900" targetNamespace="http://schemas.microsoft.com/office/2006/metadata/properties" ma:root="true" ma:fieldsID="4a1cf3f45a47145978492e41450445f4" ns2:_="" ns3:_="" ns4:_="">
    <xsd:import namespace="2b2e99b6-3f68-4bca-9d92-d064826d7571"/>
    <xsd:import namespace="dcd4d639-de5a-4bad-aded-2c25c5bf9fca"/>
    <xsd:import namespace="807e8235-19d0-4cc3-a3d7-834aec3499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2e99b6-3f68-4bca-9d92-d064826d75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7c85119-18d9-41e7-8c9c-94d8ffdc55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d4d639-de5a-4bad-aded-2c25c5bf9fca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259726cd-e37f-493b-8b42-07822bfaf727}" ma:internalName="TaxCatchAll" ma:showField="CatchAllData" ma:web="807e8235-19d0-4cc3-a3d7-834aec3499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e8235-19d0-4cc3-a3d7-834aec349900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B86469-DE97-4E24-A324-CEC013BF4F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83AD0D-042F-4D55-AFAC-AE207F45F4D0}">
  <ds:schemaRefs>
    <ds:schemaRef ds:uri="dcd4d639-de5a-4bad-aded-2c25c5bf9fc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  <ds:schemaRef ds:uri="2b2e99b6-3f68-4bca-9d92-d064826d7571"/>
  </ds:schemaRefs>
</ds:datastoreItem>
</file>

<file path=customXml/itemProps3.xml><?xml version="1.0" encoding="utf-8"?>
<ds:datastoreItem xmlns:ds="http://schemas.openxmlformats.org/officeDocument/2006/customXml" ds:itemID="{EA393CAD-BA2A-4E3D-8B16-06DF6D9283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2e99b6-3f68-4bca-9d92-d064826d7571"/>
    <ds:schemaRef ds:uri="dcd4d639-de5a-4bad-aded-2c25c5bf9fca"/>
    <ds:schemaRef ds:uri="807e8235-19d0-4cc3-a3d7-834aec3499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GC MS Powerpoint template 2023 (Green)</Template>
  <TotalTime>0</TotalTime>
  <Words>247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League Spartan SemiBold</vt:lpstr>
      <vt:lpstr>Office Theme</vt:lpstr>
      <vt:lpstr>Sector Specific – Arcades (AGC &amp; FEC)</vt:lpstr>
      <vt:lpstr>Sector Specific – Betting</vt:lpstr>
    </vt:vector>
  </TitlesOfParts>
  <Company>Gambling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slide deck</dc:title>
  <dc:creator>Laura Dudley</dc:creator>
  <cp:lastModifiedBy>Gemma Bridgwater</cp:lastModifiedBy>
  <cp:revision>1</cp:revision>
  <dcterms:created xsi:type="dcterms:W3CDTF">2023-08-10T09:26:00Z</dcterms:created>
  <dcterms:modified xsi:type="dcterms:W3CDTF">2025-11-14T13:05:00Z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0x010100F6FA4D772BC2934888C85E6F5EFD8645</vt:lpwstr>
  </property>
  <property fmtid="{D5CDD505-2E9C-101B-9397-08002B2CF9AE}" pid="3" name="_dlc_policyId">
    <vt:lpwstr/>
  </property>
  <property fmtid="{D5CDD505-2E9C-101B-9397-08002B2CF9AE}" pid="4" name="ItemRetentionFormula">
    <vt:lpwstr/>
  </property>
  <property fmtid="{D5CDD505-2E9C-101B-9397-08002B2CF9AE}" pid="5" name="TaxKeyword">
    <vt:lpwstr/>
  </property>
  <property fmtid="{D5CDD505-2E9C-101B-9397-08002B2CF9AE}" pid="6" name="Related Functions">
    <vt:lpwstr/>
  </property>
  <property fmtid="{D5CDD505-2E9C-101B-9397-08002B2CF9AE}" pid="7" name="MediaServiceImageTags">
    <vt:lpwstr/>
  </property>
  <property fmtid="{D5CDD505-2E9C-101B-9397-08002B2CF9AE}" pid="8" name="lcf76f155ced4ddcb4097134ff3c332f">
    <vt:lpwstr/>
  </property>
  <property fmtid="{D5CDD505-2E9C-101B-9397-08002B2CF9AE}" pid="9" name="ca506676becf4cdbb613025592e6b965">
    <vt:lpwstr/>
  </property>
  <property fmtid="{D5CDD505-2E9C-101B-9397-08002B2CF9AE}" pid="10" name="Operator">
    <vt:lpwstr/>
  </property>
  <property fmtid="{D5CDD505-2E9C-101B-9397-08002B2CF9AE}" pid="11" name="l5cd9abbff024cf7bf00a775ad9fdd22">
    <vt:lpwstr/>
  </property>
  <property fmtid="{D5CDD505-2E9C-101B-9397-08002B2CF9AE}" pid="12" name="j67390757fa349cbaf93204f5bf3176a">
    <vt:lpwstr/>
  </property>
  <property fmtid="{D5CDD505-2E9C-101B-9397-08002B2CF9AE}" pid="13" name="LTT_x0020_Topic">
    <vt:lpwstr/>
  </property>
  <property fmtid="{D5CDD505-2E9C-101B-9397-08002B2CF9AE}" pid="14" name="Stakeholder">
    <vt:lpwstr/>
  </property>
  <property fmtid="{D5CDD505-2E9C-101B-9397-08002B2CF9AE}" pid="15" name="LTT Topic">
    <vt:lpwstr/>
  </property>
  <property fmtid="{D5CDD505-2E9C-101B-9397-08002B2CF9AE}" pid="16" name="Function">
    <vt:lpwstr>955;#Data|cf6e6465-3def-4384-b1ce-9b2b4c7d7a44</vt:lpwstr>
  </property>
</Properties>
</file>