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liss 2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32645" y="9001398"/>
            <a:ext cx="4383237" cy="1100993"/>
          </a:xfrm>
          <a:custGeom>
            <a:avLst/>
            <a:gdLst/>
            <a:ahLst/>
            <a:cxnLst/>
            <a:rect l="l" t="t" r="r" b="b"/>
            <a:pathLst>
              <a:path w="4383237" h="1100993">
                <a:moveTo>
                  <a:pt x="0" y="0"/>
                </a:moveTo>
                <a:lnTo>
                  <a:pt x="4383237" y="0"/>
                </a:lnTo>
                <a:lnTo>
                  <a:pt x="4383237" y="1100993"/>
                </a:lnTo>
                <a:lnTo>
                  <a:pt x="0" y="110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0" y="8816790"/>
            <a:ext cx="13349854" cy="1470210"/>
            <a:chOff x="0" y="0"/>
            <a:chExt cx="3516011" cy="3872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16011" cy="387216"/>
            </a:xfrm>
            <a:custGeom>
              <a:avLst/>
              <a:gdLst/>
              <a:ahLst/>
              <a:cxnLst/>
              <a:rect l="l" t="t" r="r" b="b"/>
              <a:pathLst>
                <a:path w="3516011" h="387216">
                  <a:moveTo>
                    <a:pt x="0" y="0"/>
                  </a:moveTo>
                  <a:lnTo>
                    <a:pt x="3516011" y="0"/>
                  </a:lnTo>
                  <a:lnTo>
                    <a:pt x="3516011" y="387216"/>
                  </a:lnTo>
                  <a:lnTo>
                    <a:pt x="0" y="387216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16011" cy="434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914457">
            <a:off x="2229135" y="792840"/>
            <a:ext cx="13829731" cy="7813798"/>
          </a:xfrm>
          <a:custGeom>
            <a:avLst/>
            <a:gdLst/>
            <a:ahLst/>
            <a:cxnLst/>
            <a:rect l="l" t="t" r="r" b="b"/>
            <a:pathLst>
              <a:path w="13829731" h="7813798">
                <a:moveTo>
                  <a:pt x="0" y="0"/>
                </a:moveTo>
                <a:lnTo>
                  <a:pt x="13829730" y="0"/>
                </a:lnTo>
                <a:lnTo>
                  <a:pt x="13829730" y="7813798"/>
                </a:lnTo>
                <a:lnTo>
                  <a:pt x="0" y="78137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5776496" y="3172564"/>
            <a:ext cx="6735009" cy="2844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Bliss 2"/>
              </a:rPr>
              <a:t>Words &amp; Stones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Bliss 2"/>
              </a:rPr>
              <a:t> Step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32645" y="9001398"/>
            <a:ext cx="4383237" cy="1100993"/>
          </a:xfrm>
          <a:custGeom>
            <a:avLst/>
            <a:gdLst/>
            <a:ahLst/>
            <a:cxnLst/>
            <a:rect l="l" t="t" r="r" b="b"/>
            <a:pathLst>
              <a:path w="4383237" h="1100993">
                <a:moveTo>
                  <a:pt x="0" y="0"/>
                </a:moveTo>
                <a:lnTo>
                  <a:pt x="4383237" y="0"/>
                </a:lnTo>
                <a:lnTo>
                  <a:pt x="4383237" y="1100993"/>
                </a:lnTo>
                <a:lnTo>
                  <a:pt x="0" y="110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0" y="8816790"/>
            <a:ext cx="13349854" cy="1470210"/>
            <a:chOff x="0" y="0"/>
            <a:chExt cx="3516011" cy="3872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16011" cy="387216"/>
            </a:xfrm>
            <a:custGeom>
              <a:avLst/>
              <a:gdLst/>
              <a:ahLst/>
              <a:cxnLst/>
              <a:rect l="l" t="t" r="r" b="b"/>
              <a:pathLst>
                <a:path w="3516011" h="387216">
                  <a:moveTo>
                    <a:pt x="0" y="0"/>
                  </a:moveTo>
                  <a:lnTo>
                    <a:pt x="3516011" y="0"/>
                  </a:lnTo>
                  <a:lnTo>
                    <a:pt x="3516011" y="387216"/>
                  </a:lnTo>
                  <a:lnTo>
                    <a:pt x="0" y="387216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16011" cy="434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483710" y="1028700"/>
            <a:ext cx="9320579" cy="7083640"/>
          </a:xfrm>
          <a:custGeom>
            <a:avLst/>
            <a:gdLst/>
            <a:ahLst/>
            <a:cxnLst/>
            <a:rect l="l" t="t" r="r" b="b"/>
            <a:pathLst>
              <a:path w="9320579" h="7083640">
                <a:moveTo>
                  <a:pt x="0" y="0"/>
                </a:moveTo>
                <a:lnTo>
                  <a:pt x="9320580" y="0"/>
                </a:lnTo>
                <a:lnTo>
                  <a:pt x="9320580" y="7083640"/>
                </a:lnTo>
                <a:lnTo>
                  <a:pt x="0" y="7083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028700" y="9128985"/>
            <a:ext cx="3238500" cy="697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Bliss 2"/>
              </a:rPr>
              <a:t>SHORT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32645" y="9001398"/>
            <a:ext cx="4383237" cy="1100993"/>
          </a:xfrm>
          <a:custGeom>
            <a:avLst/>
            <a:gdLst/>
            <a:ahLst/>
            <a:cxnLst/>
            <a:rect l="l" t="t" r="r" b="b"/>
            <a:pathLst>
              <a:path w="4383237" h="1100993">
                <a:moveTo>
                  <a:pt x="0" y="0"/>
                </a:moveTo>
                <a:lnTo>
                  <a:pt x="4383237" y="0"/>
                </a:lnTo>
                <a:lnTo>
                  <a:pt x="4383237" y="1100993"/>
                </a:lnTo>
                <a:lnTo>
                  <a:pt x="0" y="110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0" y="8816790"/>
            <a:ext cx="13349854" cy="1470210"/>
            <a:chOff x="0" y="0"/>
            <a:chExt cx="3516011" cy="3872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16011" cy="387216"/>
            </a:xfrm>
            <a:custGeom>
              <a:avLst/>
              <a:gdLst/>
              <a:ahLst/>
              <a:cxnLst/>
              <a:rect l="l" t="t" r="r" b="b"/>
              <a:pathLst>
                <a:path w="3516011" h="387216">
                  <a:moveTo>
                    <a:pt x="0" y="0"/>
                  </a:moveTo>
                  <a:lnTo>
                    <a:pt x="3516011" y="0"/>
                  </a:lnTo>
                  <a:lnTo>
                    <a:pt x="3516011" y="387216"/>
                  </a:lnTo>
                  <a:lnTo>
                    <a:pt x="0" y="387216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16011" cy="434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514850" y="0"/>
            <a:ext cx="9258300" cy="9258300"/>
          </a:xfrm>
          <a:custGeom>
            <a:avLst/>
            <a:gdLst/>
            <a:ahLst/>
            <a:cxnLst/>
            <a:rect l="l" t="t" r="r" b="b"/>
            <a:pathLst>
              <a:path w="9258300" h="9258300">
                <a:moveTo>
                  <a:pt x="0" y="0"/>
                </a:moveTo>
                <a:lnTo>
                  <a:pt x="9258300" y="0"/>
                </a:lnTo>
                <a:lnTo>
                  <a:pt x="925830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028700" y="9128985"/>
            <a:ext cx="1344811" cy="74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Bliss 2"/>
              </a:rPr>
              <a:t>SHIRT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32645" y="9001398"/>
            <a:ext cx="4383237" cy="1100993"/>
          </a:xfrm>
          <a:custGeom>
            <a:avLst/>
            <a:gdLst/>
            <a:ahLst/>
            <a:cxnLst/>
            <a:rect l="l" t="t" r="r" b="b"/>
            <a:pathLst>
              <a:path w="4383237" h="1100993">
                <a:moveTo>
                  <a:pt x="0" y="0"/>
                </a:moveTo>
                <a:lnTo>
                  <a:pt x="4383237" y="0"/>
                </a:lnTo>
                <a:lnTo>
                  <a:pt x="4383237" y="1100993"/>
                </a:lnTo>
                <a:lnTo>
                  <a:pt x="0" y="110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0" y="8816790"/>
            <a:ext cx="13349854" cy="1470210"/>
            <a:chOff x="0" y="0"/>
            <a:chExt cx="3516011" cy="3872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16011" cy="387216"/>
            </a:xfrm>
            <a:custGeom>
              <a:avLst/>
              <a:gdLst/>
              <a:ahLst/>
              <a:cxnLst/>
              <a:rect l="l" t="t" r="r" b="b"/>
              <a:pathLst>
                <a:path w="3516011" h="387216">
                  <a:moveTo>
                    <a:pt x="0" y="0"/>
                  </a:moveTo>
                  <a:lnTo>
                    <a:pt x="3516011" y="0"/>
                  </a:lnTo>
                  <a:lnTo>
                    <a:pt x="3516011" y="387216"/>
                  </a:lnTo>
                  <a:lnTo>
                    <a:pt x="0" y="387216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16011" cy="434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8816790"/>
          </a:xfrm>
          <a:custGeom>
            <a:avLst/>
            <a:gdLst/>
            <a:ahLst/>
            <a:cxnLst/>
            <a:rect l="l" t="t" r="r" b="b"/>
            <a:pathLst>
              <a:path w="18288000" h="8816790">
                <a:moveTo>
                  <a:pt x="0" y="0"/>
                </a:moveTo>
                <a:lnTo>
                  <a:pt x="18288000" y="0"/>
                </a:lnTo>
                <a:lnTo>
                  <a:pt x="18288000" y="8816790"/>
                </a:lnTo>
                <a:lnTo>
                  <a:pt x="0" y="88167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2843" b="-5481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028700" y="9128985"/>
            <a:ext cx="3162300" cy="697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Bliss 2"/>
              </a:rPr>
              <a:t>SOCKS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32645" y="9001398"/>
            <a:ext cx="4383237" cy="1100993"/>
          </a:xfrm>
          <a:custGeom>
            <a:avLst/>
            <a:gdLst/>
            <a:ahLst/>
            <a:cxnLst/>
            <a:rect l="l" t="t" r="r" b="b"/>
            <a:pathLst>
              <a:path w="4383237" h="1100993">
                <a:moveTo>
                  <a:pt x="0" y="0"/>
                </a:moveTo>
                <a:lnTo>
                  <a:pt x="4383237" y="0"/>
                </a:lnTo>
                <a:lnTo>
                  <a:pt x="4383237" y="1100993"/>
                </a:lnTo>
                <a:lnTo>
                  <a:pt x="0" y="110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0" y="8816790"/>
            <a:ext cx="13349854" cy="1470210"/>
            <a:chOff x="0" y="0"/>
            <a:chExt cx="3516011" cy="3872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16011" cy="387216"/>
            </a:xfrm>
            <a:custGeom>
              <a:avLst/>
              <a:gdLst/>
              <a:ahLst/>
              <a:cxnLst/>
              <a:rect l="l" t="t" r="r" b="b"/>
              <a:pathLst>
                <a:path w="3516011" h="387216">
                  <a:moveTo>
                    <a:pt x="0" y="0"/>
                  </a:moveTo>
                  <a:lnTo>
                    <a:pt x="3516011" y="0"/>
                  </a:lnTo>
                  <a:lnTo>
                    <a:pt x="3516011" y="387216"/>
                  </a:lnTo>
                  <a:lnTo>
                    <a:pt x="0" y="387216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16011" cy="434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039874" y="1665952"/>
            <a:ext cx="14208252" cy="5656660"/>
          </a:xfrm>
          <a:custGeom>
            <a:avLst/>
            <a:gdLst/>
            <a:ahLst/>
            <a:cxnLst/>
            <a:rect l="l" t="t" r="r" b="b"/>
            <a:pathLst>
              <a:path w="14208252" h="5656660">
                <a:moveTo>
                  <a:pt x="0" y="0"/>
                </a:moveTo>
                <a:lnTo>
                  <a:pt x="14208252" y="0"/>
                </a:lnTo>
                <a:lnTo>
                  <a:pt x="14208252" y="5656660"/>
                </a:lnTo>
                <a:lnTo>
                  <a:pt x="0" y="5656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028700" y="9128985"/>
            <a:ext cx="5067300" cy="697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Bliss 2"/>
              </a:rPr>
              <a:t>TRAINERS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32645" y="9001398"/>
            <a:ext cx="4383237" cy="1100993"/>
          </a:xfrm>
          <a:custGeom>
            <a:avLst/>
            <a:gdLst/>
            <a:ahLst/>
            <a:cxnLst/>
            <a:rect l="l" t="t" r="r" b="b"/>
            <a:pathLst>
              <a:path w="4383237" h="1100993">
                <a:moveTo>
                  <a:pt x="0" y="0"/>
                </a:moveTo>
                <a:lnTo>
                  <a:pt x="4383237" y="0"/>
                </a:lnTo>
                <a:lnTo>
                  <a:pt x="4383237" y="1100993"/>
                </a:lnTo>
                <a:lnTo>
                  <a:pt x="0" y="110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0" y="8816790"/>
            <a:ext cx="13349854" cy="1470210"/>
            <a:chOff x="0" y="0"/>
            <a:chExt cx="3516011" cy="3872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16011" cy="387216"/>
            </a:xfrm>
            <a:custGeom>
              <a:avLst/>
              <a:gdLst/>
              <a:ahLst/>
              <a:cxnLst/>
              <a:rect l="l" t="t" r="r" b="b"/>
              <a:pathLst>
                <a:path w="3516011" h="387216">
                  <a:moveTo>
                    <a:pt x="0" y="0"/>
                  </a:moveTo>
                  <a:lnTo>
                    <a:pt x="3516011" y="0"/>
                  </a:lnTo>
                  <a:lnTo>
                    <a:pt x="3516011" y="387216"/>
                  </a:lnTo>
                  <a:lnTo>
                    <a:pt x="0" y="387216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16011" cy="434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06243" y="-765114"/>
            <a:ext cx="15475513" cy="10317009"/>
          </a:xfrm>
          <a:custGeom>
            <a:avLst/>
            <a:gdLst/>
            <a:ahLst/>
            <a:cxnLst/>
            <a:rect l="l" t="t" r="r" b="b"/>
            <a:pathLst>
              <a:path w="15475513" h="10317009">
                <a:moveTo>
                  <a:pt x="0" y="0"/>
                </a:moveTo>
                <a:lnTo>
                  <a:pt x="15475514" y="0"/>
                </a:lnTo>
                <a:lnTo>
                  <a:pt x="15475514" y="10317009"/>
                </a:lnTo>
                <a:lnTo>
                  <a:pt x="0" y="103170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028700" y="9128985"/>
            <a:ext cx="2539008" cy="74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Bliss 2"/>
              </a:rPr>
              <a:t>TRACKSUIT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32645" y="9001398"/>
            <a:ext cx="4383237" cy="1100993"/>
          </a:xfrm>
          <a:custGeom>
            <a:avLst/>
            <a:gdLst/>
            <a:ahLst/>
            <a:cxnLst/>
            <a:rect l="l" t="t" r="r" b="b"/>
            <a:pathLst>
              <a:path w="4383237" h="1100993">
                <a:moveTo>
                  <a:pt x="0" y="0"/>
                </a:moveTo>
                <a:lnTo>
                  <a:pt x="4383237" y="0"/>
                </a:lnTo>
                <a:lnTo>
                  <a:pt x="4383237" y="1100993"/>
                </a:lnTo>
                <a:lnTo>
                  <a:pt x="0" y="110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0" y="8816790"/>
            <a:ext cx="13349854" cy="1470210"/>
            <a:chOff x="0" y="0"/>
            <a:chExt cx="3516011" cy="3872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16011" cy="387216"/>
            </a:xfrm>
            <a:custGeom>
              <a:avLst/>
              <a:gdLst/>
              <a:ahLst/>
              <a:cxnLst/>
              <a:rect l="l" t="t" r="r" b="b"/>
              <a:pathLst>
                <a:path w="3516011" h="387216">
                  <a:moveTo>
                    <a:pt x="0" y="0"/>
                  </a:moveTo>
                  <a:lnTo>
                    <a:pt x="3516011" y="0"/>
                  </a:lnTo>
                  <a:lnTo>
                    <a:pt x="3516011" y="387216"/>
                  </a:lnTo>
                  <a:lnTo>
                    <a:pt x="0" y="387216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16011" cy="434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9128985"/>
            <a:ext cx="1857851" cy="74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Bliss 2"/>
              </a:rPr>
              <a:t>STONES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28160" y="2887570"/>
            <a:ext cx="9631680" cy="290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9" lvl="1" indent="-593725" algn="l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000000"/>
                </a:solidFill>
                <a:latin typeface="Bliss 2"/>
              </a:rPr>
              <a:t>When I play football, I wear ...</a:t>
            </a:r>
          </a:p>
          <a:p>
            <a:pPr marL="1187449" lvl="1" indent="-593725" algn="l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000000"/>
                </a:solidFill>
                <a:latin typeface="Bliss 2"/>
              </a:rPr>
              <a:t>When it is warm, I wear ...</a:t>
            </a:r>
          </a:p>
          <a:p>
            <a:pPr marL="1187449" lvl="1" indent="-593725" algn="l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000000"/>
                </a:solidFill>
                <a:latin typeface="Bliss 2"/>
              </a:rPr>
              <a:t>When it is cold, I wear 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Custom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Bliss 2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&amp; Stones - lesbrief</dc:title>
  <cp:lastModifiedBy>Doner, Seyma</cp:lastModifiedBy>
  <cp:revision>2</cp:revision>
  <dcterms:created xsi:type="dcterms:W3CDTF">2006-08-16T00:00:00Z</dcterms:created>
  <dcterms:modified xsi:type="dcterms:W3CDTF">2024-05-22T10:56:04Z</dcterms:modified>
  <dc:identifier>DAGFTdfHJGA</dc:identifier>
</cp:coreProperties>
</file>