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9" r:id="rId5"/>
    <p:sldMasterId id="2147483703" r:id="rId6"/>
  </p:sldMasterIdLst>
  <p:notesMasterIdLst>
    <p:notesMasterId r:id="rId17"/>
  </p:notesMasterIdLst>
  <p:handoutMasterIdLst>
    <p:handoutMasterId r:id="rId18"/>
  </p:handoutMasterIdLst>
  <p:sldIdLst>
    <p:sldId id="2147482637" r:id="rId7"/>
    <p:sldId id="258" r:id="rId8"/>
    <p:sldId id="2147482631" r:id="rId9"/>
    <p:sldId id="2147482632" r:id="rId10"/>
    <p:sldId id="2147482633" r:id="rId11"/>
    <p:sldId id="2147482634" r:id="rId12"/>
    <p:sldId id="2147482635" r:id="rId13"/>
    <p:sldId id="2147482636" r:id="rId14"/>
    <p:sldId id="2147482638" r:id="rId15"/>
    <p:sldId id="2147482628" r:id="rId16"/>
  </p:sldIdLst>
  <p:sldSz cx="12192000" cy="6858000"/>
  <p:notesSz cx="6858000" cy="9144000"/>
  <p:embeddedFontLst>
    <p:embeddedFont>
      <p:font typeface="27 Sans" panose="02000000000000000000" charset="0"/>
      <p:regular r:id="rId19"/>
      <p:bold r:id="rId20"/>
      <p:italic r:id="rId21"/>
      <p:boldItalic r:id="rId22"/>
    </p:embeddedFont>
    <p:embeddedFont>
      <p:font typeface="27Sans-DemiBold" panose="02000000000000000000" charset="0"/>
      <p:regular r:id="rId23"/>
      <p:bold r:id="rId24"/>
    </p:embeddedFont>
    <p:embeddedFont>
      <p:font typeface="27SANS-LIGHT" panose="02000000000000000000" charset="0"/>
      <p:regular r:id="rId25"/>
    </p:embeddedFont>
    <p:embeddedFont>
      <p:font typeface="27SANS-LIGHT" panose="02000000000000000000" charset="0"/>
      <p:regular r:id="rId25"/>
    </p:embeddedFont>
    <p:embeddedFont>
      <p:font typeface="27SANS-LIGHTITALIC" panose="02000000000000000000" charset="0"/>
      <p:italic r:id="rId26"/>
    </p:embeddedFont>
    <p:embeddedFont>
      <p:font typeface="Verdana" panose="020B0604030504040204" pitchFamily="34" charset="0"/>
      <p:regular r:id="rId27"/>
      <p:bold r:id="rId28"/>
      <p:italic r:id="rId29"/>
      <p:boldItalic r:id="rId30"/>
    </p:embeddedFont>
  </p:embeddedFontLst>
  <p:defaultTextStyle>
    <a:defPPr>
      <a:defRPr lang="en-GB"/>
    </a:defPPr>
    <a:lvl1pPr marL="0" indent="0" algn="l" defTabSz="914400" rtl="0" eaLnBrk="1" fontAlgn="ctr" latinLnBrk="0" hangingPunct="1">
      <a:lnSpc>
        <a:spcPct val="100000"/>
      </a:lnSpc>
      <a:spcBef>
        <a:spcPts val="650"/>
      </a:spcBef>
      <a:buFont typeface="Arial" panose="020B0604020202020204" pitchFamily="34" charset="0"/>
      <a:buNone/>
      <a:defRPr sz="1700" kern="1200">
        <a:solidFill>
          <a:schemeClr val="tx1"/>
        </a:solidFill>
        <a:latin typeface="+mn-lt"/>
        <a:ea typeface="+mn-ea"/>
        <a:cs typeface="+mn-cs"/>
      </a:defRPr>
    </a:lvl1pPr>
    <a:lvl2pPr marL="452438" indent="-228600" algn="l" defTabSz="914400" rtl="0" eaLnBrk="1" fontAlgn="ctr" latinLnBrk="0" hangingPunct="1">
      <a:lnSpc>
        <a:spcPct val="100000"/>
      </a:lnSpc>
      <a:spcBef>
        <a:spcPts val="350"/>
      </a:spcBef>
      <a:buFont typeface="Arial" panose="020B0604020202020204" pitchFamily="34" charset="0"/>
      <a:buChar char="•"/>
      <a:defRPr sz="1700" kern="1200">
        <a:solidFill>
          <a:schemeClr val="tx1"/>
        </a:solidFill>
        <a:latin typeface="+mn-lt"/>
        <a:ea typeface="+mn-ea"/>
        <a:cs typeface="+mn-cs"/>
      </a:defRPr>
    </a:lvl2pPr>
    <a:lvl3pPr marL="702469" indent="-228600" algn="l" defTabSz="914400" rtl="0" eaLnBrk="1" fontAlgn="ctr" latinLnBrk="0" hangingPunct="1">
      <a:lnSpc>
        <a:spcPct val="100000"/>
      </a:lnSpc>
      <a:spcBef>
        <a:spcPts val="350"/>
      </a:spcBef>
      <a:buFont typeface="Arial" panose="020B0604020202020204" pitchFamily="34" charset="0"/>
      <a:buChar char="•"/>
      <a:defRPr sz="1700" kern="1200">
        <a:solidFill>
          <a:schemeClr val="tx1"/>
        </a:solidFill>
        <a:latin typeface="+mn-lt"/>
        <a:ea typeface="+mn-ea"/>
        <a:cs typeface="+mn-cs"/>
      </a:defRPr>
    </a:lvl3pPr>
    <a:lvl4pPr marL="0" indent="0" algn="l" defTabSz="914400" rtl="0" eaLnBrk="1" fontAlgn="ctr" latinLnBrk="0" hangingPunct="1">
      <a:lnSpc>
        <a:spcPct val="100000"/>
      </a:lnSpc>
      <a:spcBef>
        <a:spcPts val="650"/>
      </a:spcBef>
      <a:buFont typeface="Arial" panose="020B0604020202020204" pitchFamily="34" charset="0"/>
      <a:buNone/>
      <a:defRPr sz="1700" b="1" kern="1200">
        <a:solidFill>
          <a:schemeClr val="tx1"/>
        </a:solidFill>
        <a:latin typeface="27 Sans" panose="02000000000000000000" pitchFamily="50" charset="0"/>
        <a:ea typeface="+mn-ea"/>
        <a:cs typeface="+mn-cs"/>
      </a:defRPr>
    </a:lvl4pPr>
    <a:lvl5pPr marL="0" indent="0" algn="l" defTabSz="914400" rtl="0" eaLnBrk="1" fontAlgn="ctr" latinLnBrk="0" hangingPunct="1">
      <a:lnSpc>
        <a:spcPct val="100000"/>
      </a:lnSpc>
      <a:spcBef>
        <a:spcPts val="35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5A932-031B-45AF-9E11-3DABD3F75415}" v="4" dt="2025-05-16T12:17:23.714"/>
  </p1510:revLst>
</p1510:revInfo>
</file>

<file path=ppt/tableStyles.xml><?xml version="1.0" encoding="utf-8"?>
<a:tblStyleLst xmlns:a="http://schemas.openxmlformats.org/drawingml/2006/main" def="{0505E3EF-67EA-436B-97B2-0124C06EBD24}">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ys stil 1 – uthev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iddels stil 1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iddels stil 4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2" autoAdjust="0"/>
    <p:restoredTop sz="95965" autoAdjust="0"/>
  </p:normalViewPr>
  <p:slideViewPr>
    <p:cSldViewPr snapToGrid="0">
      <p:cViewPr varScale="1">
        <p:scale>
          <a:sx n="104" d="100"/>
          <a:sy n="104" d="100"/>
        </p:scale>
        <p:origin x="756"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1" d="100"/>
          <a:sy n="61" d="100"/>
        </p:scale>
        <p:origin x="316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microsoft.com/office/2015/10/relationships/revisionInfo" Target="revisionInfo.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67A73B12-74CD-8E7A-A8E4-88E9AFA27D1F}"/>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dirty="0"/>
          </a:p>
        </p:txBody>
      </p:sp>
      <p:sp>
        <p:nvSpPr>
          <p:cNvPr id="3" name="Plassholder for dato 2">
            <a:extLst>
              <a:ext uri="{FF2B5EF4-FFF2-40B4-BE49-F238E27FC236}">
                <a16:creationId xmlns:a16="http://schemas.microsoft.com/office/drawing/2014/main" id="{B7B34FC8-74E6-415B-EBA5-04CDCC675480}"/>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C4DEFACA-DDEC-4461-916A-9EC6F6CC42BB}" type="datetimeFigureOut">
              <a:rPr lang="en-GB" smtClean="0"/>
              <a:t>19/05/2025</a:t>
            </a:fld>
            <a:endParaRPr lang="en-GB" dirty="0"/>
          </a:p>
        </p:txBody>
      </p:sp>
      <p:sp>
        <p:nvSpPr>
          <p:cNvPr id="4" name="Plassholder for bunntekst 3">
            <a:extLst>
              <a:ext uri="{FF2B5EF4-FFF2-40B4-BE49-F238E27FC236}">
                <a16:creationId xmlns:a16="http://schemas.microsoft.com/office/drawing/2014/main" id="{62311B2E-633F-5B7B-A5A1-ED4E69CFED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Plassholder for lysbildenummer 4">
            <a:extLst>
              <a:ext uri="{FF2B5EF4-FFF2-40B4-BE49-F238E27FC236}">
                <a16:creationId xmlns:a16="http://schemas.microsoft.com/office/drawing/2014/main" id="{AA3EDA8D-D3EE-7F19-3F0F-AFD5A79FB0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E6615-1ADC-4599-98F2-7D321D134334}" type="slidenum">
              <a:rPr lang="en-GB" smtClean="0"/>
              <a:t>‹#›</a:t>
            </a:fld>
            <a:endParaRPr lang="en-GB" dirty="0"/>
          </a:p>
        </p:txBody>
      </p:sp>
    </p:spTree>
    <p:extLst>
      <p:ext uri="{BB962C8B-B14F-4D97-AF65-F5344CB8AC3E}">
        <p14:creationId xmlns:p14="http://schemas.microsoft.com/office/powerpoint/2010/main" val="382165443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dirty="0"/>
          </a:p>
        </p:txBody>
      </p:sp>
      <p:sp>
        <p:nvSpPr>
          <p:cNvPr id="3" name="Plassholder for dato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4CB3439-348A-4BA5-9416-1309453EDAC6}" type="datetimeFigureOut">
              <a:rPr lang="en-GB" smtClean="0"/>
              <a:t>19/05/2025</a:t>
            </a:fld>
            <a:endParaRPr lang="en-GB"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Plassholder for notater 4"/>
          <p:cNvSpPr>
            <a:spLocks noGrp="1"/>
          </p:cNvSpPr>
          <p:nvPr>
            <p:ph type="body" sz="quarter" idx="3"/>
          </p:nvPr>
        </p:nvSpPr>
        <p:spPr>
          <a:xfrm>
            <a:off x="685800" y="4400549"/>
            <a:ext cx="5486400" cy="4284664"/>
          </a:xfrm>
          <a:prstGeom prst="rect">
            <a:avLst/>
          </a:prstGeom>
        </p:spPr>
        <p:txBody>
          <a:bodyPr vert="horz" lIns="91440" tIns="45720" rIns="91440" bIns="45720" rtlCol="0"/>
          <a:lstStyle/>
          <a:p>
            <a:pPr lvl="0"/>
            <a:r>
              <a:rPr lang="en-GB"/>
              <a:t>Click to add text</a:t>
            </a:r>
          </a:p>
          <a:p>
            <a:pPr lvl="1"/>
            <a:r>
              <a:rPr lang="en-GB"/>
              <a:t>Andre nivå</a:t>
            </a:r>
          </a:p>
          <a:p>
            <a:pPr lvl="2"/>
            <a:r>
              <a:rPr lang="en-GB"/>
              <a:t>Tredje nivå</a:t>
            </a:r>
          </a:p>
          <a:p>
            <a:pPr lvl="3"/>
            <a:r>
              <a:rPr lang="en-GB"/>
              <a:t>Fjerde nivå</a:t>
            </a:r>
          </a:p>
          <a:p>
            <a:pPr lvl="4"/>
            <a:r>
              <a:rPr lang="en-GB"/>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C4D0D-E17D-496E-A0ED-05F02B5B24B3}" type="slidenum">
              <a:rPr lang="en-GB" smtClean="0"/>
              <a:t>‹#›</a:t>
            </a:fld>
            <a:endParaRPr lang="en-GB" dirty="0"/>
          </a:p>
        </p:txBody>
      </p:sp>
    </p:spTree>
    <p:extLst>
      <p:ext uri="{BB962C8B-B14F-4D97-AF65-F5344CB8AC3E}">
        <p14:creationId xmlns:p14="http://schemas.microsoft.com/office/powerpoint/2010/main" val="1533011694"/>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000" kern="1200">
        <a:solidFill>
          <a:schemeClr val="tx1"/>
        </a:solidFill>
        <a:latin typeface="Verdana" panose="020B0604030504040204" pitchFamily="34" charset="0"/>
        <a:ea typeface="Verdana" panose="020B0604030504040204" pitchFamily="34" charset="0"/>
        <a:cs typeface="+mn-cs"/>
      </a:defRPr>
    </a:lvl2pPr>
    <a:lvl3pPr marL="914400" algn="l" defTabSz="914400" rtl="0" eaLnBrk="1" latinLnBrk="0" hangingPunct="1">
      <a:defRPr sz="1000" kern="1200">
        <a:solidFill>
          <a:schemeClr val="tx1"/>
        </a:solidFill>
        <a:latin typeface="Verdana" panose="020B0604030504040204" pitchFamily="34" charset="0"/>
        <a:ea typeface="Verdana" panose="020B0604030504040204" pitchFamily="34" charset="0"/>
        <a:cs typeface="+mn-cs"/>
      </a:defRPr>
    </a:lvl3pPr>
    <a:lvl4pPr marL="1371600" algn="l" defTabSz="914400" rtl="0" eaLnBrk="1" latinLnBrk="0" hangingPunct="1">
      <a:defRPr sz="1000" kern="1200">
        <a:solidFill>
          <a:schemeClr val="tx1"/>
        </a:solidFill>
        <a:latin typeface="Verdana" panose="020B0604030504040204" pitchFamily="34" charset="0"/>
        <a:ea typeface="Verdana" panose="020B0604030504040204" pitchFamily="34" charset="0"/>
        <a:cs typeface="+mn-cs"/>
      </a:defRPr>
    </a:lvl4pPr>
    <a:lvl5pPr marL="1828800" algn="l" defTabSz="914400" rtl="0" eaLnBrk="1" latinLnBrk="0" hangingPunct="1">
      <a:defRPr sz="1000" kern="1200">
        <a:solidFill>
          <a:schemeClr val="tx1"/>
        </a:solidFill>
        <a:latin typeface="Verdana" panose="020B0604030504040204" pitchFamily="34" charset="0"/>
        <a:ea typeface="Verdana" panose="020B060403050404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emf"/><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emf"/><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svg"/><Relationship Id="rId7"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9.emf"/><Relationship Id="rId9"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page/Divider">
    <p:bg>
      <p:bgPr>
        <a:solidFill>
          <a:schemeClr val="bg1"/>
        </a:solidFill>
        <a:effectLst/>
      </p:bgPr>
    </p:bg>
    <p:spTree>
      <p:nvGrpSpPr>
        <p:cNvPr id="1" name=""/>
        <p:cNvGrpSpPr/>
        <p:nvPr/>
      </p:nvGrpSpPr>
      <p:grpSpPr>
        <a:xfrm>
          <a:off x="0" y="0"/>
          <a:ext cx="0" cy="0"/>
          <a:chOff x="0" y="0"/>
          <a:chExt cx="0" cy="0"/>
        </a:xfrm>
      </p:grpSpPr>
      <p:sp>
        <p:nvSpPr>
          <p:cNvPr id="9" name="Bakgrunn">
            <a:extLst>
              <a:ext uri="{FF2B5EF4-FFF2-40B4-BE49-F238E27FC236}">
                <a16:creationId xmlns:a16="http://schemas.microsoft.com/office/drawing/2014/main" id="{B6A54AC6-ED50-03EF-7689-49B1EDEFE90B}"/>
              </a:ext>
              <a:ext uri="{C183D7F6-B498-43B3-948B-1728B52AA6E4}">
                <adec:decorative xmlns:adec="http://schemas.microsoft.com/office/drawing/2017/decorative" val="1"/>
              </a:ext>
            </a:extLst>
          </p:cNvPr>
          <p:cNvSpPr/>
          <p:nvPr/>
        </p:nvSpPr>
        <p:spPr>
          <a:xfrm>
            <a:off x="2" y="0"/>
            <a:ext cx="9207500" cy="6858000"/>
          </a:xfrm>
          <a:custGeom>
            <a:avLst/>
            <a:gdLst>
              <a:gd name="connsiteX0" fmla="*/ 0 w 18415000"/>
              <a:gd name="connsiteY0" fmla="*/ 13716000 h 13716000"/>
              <a:gd name="connsiteX1" fmla="*/ 14639289 w 18415000"/>
              <a:gd name="connsiteY1" fmla="*/ 13716000 h 13716000"/>
              <a:gd name="connsiteX2" fmla="*/ 18415000 w 18415000"/>
              <a:gd name="connsiteY2" fmla="*/ 904367 h 13716000"/>
              <a:gd name="connsiteX3" fmla="*/ 18397982 w 18415000"/>
              <a:gd name="connsiteY3" fmla="*/ 0 h 13716000"/>
              <a:gd name="connsiteX4" fmla="*/ 0 w 18415000"/>
              <a:gd name="connsiteY4" fmla="*/ 0 h 13716000"/>
              <a:gd name="connsiteX5" fmla="*/ 0 w 18415000"/>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5000" h="13716000">
                <a:moveTo>
                  <a:pt x="0" y="13716000"/>
                </a:moveTo>
                <a:lnTo>
                  <a:pt x="14639289" y="13716000"/>
                </a:lnTo>
                <a:cubicBezTo>
                  <a:pt x="17027906" y="10025888"/>
                  <a:pt x="18415000" y="5627243"/>
                  <a:pt x="18415000" y="904367"/>
                </a:cubicBezTo>
                <a:cubicBezTo>
                  <a:pt x="18415000" y="601599"/>
                  <a:pt x="18409286" y="300101"/>
                  <a:pt x="18397982" y="0"/>
                </a:cubicBezTo>
                <a:lnTo>
                  <a:pt x="0" y="0"/>
                </a:lnTo>
                <a:lnTo>
                  <a:pt x="0" y="13716000"/>
                </a:lnTo>
                <a:close/>
              </a:path>
            </a:pathLst>
          </a:custGeom>
          <a:solidFill>
            <a:schemeClr val="bg2"/>
          </a:solidFill>
          <a:ln w="12698" cap="flat">
            <a:noFill/>
            <a:prstDash val="solid"/>
            <a:miter/>
          </a:ln>
        </p:spPr>
        <p:txBody>
          <a:bodyPr rtlCol="0" anchor="ctr"/>
          <a:lstStyle/>
          <a:p>
            <a:endParaRPr lang="en-GB" sz="900" dirty="0"/>
          </a:p>
        </p:txBody>
      </p:sp>
      <p:sp>
        <p:nvSpPr>
          <p:cNvPr id="2" name="Tittel 1">
            <a:extLst>
              <a:ext uri="{FF2B5EF4-FFF2-40B4-BE49-F238E27FC236}">
                <a16:creationId xmlns:a16="http://schemas.microsoft.com/office/drawing/2014/main" id="{5BE51780-9C84-630C-BFBF-90C891922286}"/>
              </a:ext>
            </a:extLst>
          </p:cNvPr>
          <p:cNvSpPr>
            <a:spLocks noGrp="1"/>
          </p:cNvSpPr>
          <p:nvPr>
            <p:ph type="ctrTitle"/>
          </p:nvPr>
        </p:nvSpPr>
        <p:spPr>
          <a:xfrm>
            <a:off x="695328" y="1437925"/>
            <a:ext cx="7312025" cy="2387600"/>
          </a:xfrm>
        </p:spPr>
        <p:txBody>
          <a:bodyPr anchor="b"/>
          <a:lstStyle>
            <a:lvl1pPr algn="l">
              <a:defRPr sz="5500"/>
            </a:lvl1pPr>
          </a:lstStyle>
          <a:p>
            <a:r>
              <a:rPr lang="en-US"/>
              <a:t>Click to edit Master title style</a:t>
            </a:r>
            <a:endParaRPr lang="en-GB" dirty="0"/>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4" y="4144862"/>
            <a:ext cx="6301583" cy="2028925"/>
          </a:xfrm>
        </p:spPr>
        <p:txBody>
          <a:bodyPr/>
          <a:lstStyle>
            <a:lvl1pPr marL="0" indent="0" algn="l">
              <a:buNone/>
              <a:defRPr sz="25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13" name="Plassholder for tekst 12">
            <a:extLst>
              <a:ext uri="{FF2B5EF4-FFF2-40B4-BE49-F238E27FC236}">
                <a16:creationId xmlns:a16="http://schemas.microsoft.com/office/drawing/2014/main" id="{E294E2DF-8A25-DE59-1135-7623BE9368D0}"/>
              </a:ext>
            </a:extLst>
          </p:cNvPr>
          <p:cNvSpPr>
            <a:spLocks noGrp="1"/>
          </p:cNvSpPr>
          <p:nvPr>
            <p:ph type="body" sz="quarter" idx="13"/>
          </p:nvPr>
        </p:nvSpPr>
        <p:spPr>
          <a:xfrm>
            <a:off x="8796341" y="4982373"/>
            <a:ext cx="2700337" cy="1191419"/>
          </a:xfrm>
        </p:spPr>
        <p:txBody>
          <a:bodyPr anchor="b" anchorCtr="0"/>
          <a:lstStyle>
            <a:lvl1pPr marL="0" indent="0" algn="r">
              <a:spcBef>
                <a:spcPts val="0"/>
              </a:spcBef>
              <a:buNone/>
              <a:defRPr sz="1151">
                <a:latin typeface="27 Sans" panose="02000000000000000000" pitchFamily="50" charset="0"/>
              </a:defRPr>
            </a:lvl1pPr>
          </a:lstStyle>
          <a:p>
            <a:pPr lvl="0"/>
            <a:r>
              <a:rPr lang="en-US" noProof="0"/>
              <a:t>Click to edit Master text styles</a:t>
            </a:r>
          </a:p>
        </p:txBody>
      </p:sp>
      <p:sp>
        <p:nvSpPr>
          <p:cNvPr id="4" name="Date Placeholder 3">
            <a:extLst>
              <a:ext uri="{FF2B5EF4-FFF2-40B4-BE49-F238E27FC236}">
                <a16:creationId xmlns:a16="http://schemas.microsoft.com/office/drawing/2014/main" id="{74034DE3-9733-FA08-0DB4-BEE4BB90A876}"/>
              </a:ext>
            </a:extLst>
          </p:cNvPr>
          <p:cNvSpPr>
            <a:spLocks noGrp="1"/>
          </p:cNvSpPr>
          <p:nvPr>
            <p:ph type="dt" sz="half" idx="14"/>
          </p:nvPr>
        </p:nvSpPr>
        <p:spPr/>
        <p:txBody>
          <a:bodyPr/>
          <a:lstStyle/>
          <a:p>
            <a:fld id="{2E771C73-D1A5-7D49-8A8B-CEFE1A33EBB1}" type="datetime1">
              <a:rPr lang="en-GB" smtClean="0"/>
              <a:t>19/05/2025</a:t>
            </a:fld>
            <a:endParaRPr lang="en-GB" dirty="0"/>
          </a:p>
        </p:txBody>
      </p:sp>
      <p:sp>
        <p:nvSpPr>
          <p:cNvPr id="5" name="Footer Placeholder 4">
            <a:extLst>
              <a:ext uri="{FF2B5EF4-FFF2-40B4-BE49-F238E27FC236}">
                <a16:creationId xmlns:a16="http://schemas.microsoft.com/office/drawing/2014/main" id="{06DEE7B1-187B-AB43-0B54-FBF67A3A04E3}"/>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98D9B2EB-2AFA-BC0F-1FA5-949C98290031}"/>
              </a:ext>
            </a:extLst>
          </p:cNvPr>
          <p:cNvSpPr>
            <a:spLocks noGrp="1"/>
          </p:cNvSpPr>
          <p:nvPr>
            <p:ph type="sldNum" sz="quarter" idx="16"/>
          </p:nvPr>
        </p:nvSpPr>
        <p:spPr/>
        <p:txBody>
          <a:bodyPr/>
          <a:lstStyle/>
          <a:p>
            <a:fld id="{BE2ACD00-28B2-4D17-A930-2C9F8441C7CA}" type="slidenum">
              <a:rPr lang="en-GB" smtClean="0"/>
              <a:pPr/>
              <a:t>‹#›</a:t>
            </a:fld>
            <a:endParaRPr lang="en-GB" dirty="0"/>
          </a:p>
        </p:txBody>
      </p:sp>
      <p:sp>
        <p:nvSpPr>
          <p:cNvPr id="8" name="TextBox 7">
            <a:extLst>
              <a:ext uri="{FF2B5EF4-FFF2-40B4-BE49-F238E27FC236}">
                <a16:creationId xmlns:a16="http://schemas.microsoft.com/office/drawing/2014/main" id="{C9D32415-65DC-B178-393A-EF64390AB223}"/>
              </a:ext>
            </a:extLst>
          </p:cNvPr>
          <p:cNvSpPr txBox="1"/>
          <p:nvPr userDrawn="1"/>
        </p:nvSpPr>
        <p:spPr>
          <a:xfrm>
            <a:off x="1" y="-293721"/>
            <a:ext cx="3322803" cy="262943"/>
          </a:xfrm>
          <a:prstGeom prst="rect">
            <a:avLst/>
          </a:prstGeom>
          <a:noFill/>
          <a:ln w="6350">
            <a:noFill/>
          </a:ln>
          <a:effectLst/>
        </p:spPr>
        <p:txBody>
          <a:bodyPr wrap="square" lIns="0" tIns="0" rIns="0" bIns="108000" rtlCol="0">
            <a:spAutoFit/>
          </a:bodyPr>
          <a:lstStyle/>
          <a:p>
            <a:pPr marL="0" marR="0" lvl="0" indent="0" defTabSz="914377" eaLnBrk="1" fontAlgn="ctr" latinLnBrk="0" hangingPunct="1">
              <a:lnSpc>
                <a:spcPct val="100000"/>
              </a:lnSpc>
              <a:spcBef>
                <a:spcPts val="651"/>
              </a:spcBef>
              <a:spcAft>
                <a:spcPts val="0"/>
              </a:spcAft>
              <a:buClrTx/>
              <a:buSzTx/>
              <a:buFont typeface="Arial" panose="020B0604020202020204" pitchFamily="34" charset="0"/>
              <a:buNone/>
              <a:tabLst/>
              <a:defRPr/>
            </a:pPr>
            <a:r>
              <a:rPr kumimoji="0" lang="en-NO" sz="1000" b="1" i="0" u="none" strike="noStrike" kern="0" cap="none" spc="0" normalizeH="0" baseline="0" noProof="0">
                <a:ln>
                  <a:noFill/>
                </a:ln>
                <a:solidFill>
                  <a:srgbClr val="D1D1D1"/>
                </a:solidFill>
                <a:effectLst/>
                <a:uLnTx/>
                <a:uFillTx/>
                <a:latin typeface="Verdana" panose="020B0604030504040204" pitchFamily="34" charset="0"/>
                <a:ea typeface="Verdana" panose="020B0604030504040204" pitchFamily="34" charset="0"/>
                <a:cs typeface="Verdana" panose="020B0604030504040204" pitchFamily="34" charset="0"/>
              </a:rPr>
              <a:t>Frontpage/Divider</a:t>
            </a:r>
          </a:p>
        </p:txBody>
      </p:sp>
      <p:sp>
        <p:nvSpPr>
          <p:cNvPr id="38" name="TextBox 3">
            <a:extLst>
              <a:ext uri="{FF2B5EF4-FFF2-40B4-BE49-F238E27FC236}">
                <a16:creationId xmlns:a16="http://schemas.microsoft.com/office/drawing/2014/main" id="{E5820D83-A9F1-A67F-61A5-74E24077083A}"/>
              </a:ext>
            </a:extLst>
          </p:cNvPr>
          <p:cNvSpPr txBox="1"/>
          <p:nvPr userDrawn="1"/>
        </p:nvSpPr>
        <p:spPr>
          <a:xfrm>
            <a:off x="-2123694" y="1618020"/>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39" name="TextBox 4">
            <a:extLst>
              <a:ext uri="{FF2B5EF4-FFF2-40B4-BE49-F238E27FC236}">
                <a16:creationId xmlns:a16="http://schemas.microsoft.com/office/drawing/2014/main" id="{EF116047-74DF-C88E-4519-6C6DE5EE3C90}"/>
              </a:ext>
            </a:extLst>
          </p:cNvPr>
          <p:cNvSpPr txBox="1"/>
          <p:nvPr userDrawn="1"/>
        </p:nvSpPr>
        <p:spPr>
          <a:xfrm>
            <a:off x="-2123693" y="4251701"/>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1-4 lines</a:t>
            </a:r>
          </a:p>
        </p:txBody>
      </p:sp>
      <p:sp>
        <p:nvSpPr>
          <p:cNvPr id="40" name="TextBox 5">
            <a:extLst>
              <a:ext uri="{FF2B5EF4-FFF2-40B4-BE49-F238E27FC236}">
                <a16:creationId xmlns:a16="http://schemas.microsoft.com/office/drawing/2014/main" id="{BA3EF57B-3304-4F04-7CA7-0A534786DB4C}"/>
              </a:ext>
            </a:extLst>
          </p:cNvPr>
          <p:cNvSpPr txBox="1"/>
          <p:nvPr userDrawn="1"/>
        </p:nvSpPr>
        <p:spPr>
          <a:xfrm>
            <a:off x="12216939" y="5835233"/>
            <a:ext cx="1908048" cy="338554"/>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Note/Text: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7" name="TextBox 5">
            <a:extLst>
              <a:ext uri="{FF2B5EF4-FFF2-40B4-BE49-F238E27FC236}">
                <a16:creationId xmlns:a16="http://schemas.microsoft.com/office/drawing/2014/main" id="{BB284922-0939-4C77-789B-9F3598567045}"/>
              </a:ext>
            </a:extLst>
          </p:cNvPr>
          <p:cNvSpPr txBox="1"/>
          <p:nvPr userDrawn="1"/>
        </p:nvSpPr>
        <p:spPr>
          <a:xfrm>
            <a:off x="-2056210" y="5530058"/>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940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Title/4 Columns">
    <p:spTree>
      <p:nvGrpSpPr>
        <p:cNvPr id="1" name=""/>
        <p:cNvGrpSpPr/>
        <p:nvPr/>
      </p:nvGrpSpPr>
      <p:grpSpPr>
        <a:xfrm>
          <a:off x="0" y="0"/>
          <a:ext cx="0" cy="0"/>
          <a:chOff x="0" y="0"/>
          <a:chExt cx="0" cy="0"/>
        </a:xfrm>
      </p:grpSpPr>
      <p:sp>
        <p:nvSpPr>
          <p:cNvPr id="7" name="Grafikk i plassholder">
            <a:extLst>
              <a:ext uri="{FF2B5EF4-FFF2-40B4-BE49-F238E27FC236}">
                <a16:creationId xmlns:a16="http://schemas.microsoft.com/office/drawing/2014/main" id="{A07679A0-2A3D-BACA-ECC5-624AFAE0CD5F}"/>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US"/>
              <a:t>Click to edit Master text styles</a:t>
            </a:r>
          </a:p>
        </p:txBody>
      </p:sp>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7" y="825501"/>
            <a:ext cx="10801351" cy="612091"/>
          </a:xfrm>
        </p:spPr>
        <p:txBody>
          <a:bodyPr/>
          <a:lstStyle/>
          <a:p>
            <a:r>
              <a:rPr lang="en-US"/>
              <a:t>Click to edit Master title style</a:t>
            </a:r>
            <a:endParaRPr lang="en-GB" dirty="0"/>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694532" y="1682549"/>
            <a:ext cx="10801351" cy="4491240"/>
          </a:xfrm>
        </p:spPr>
        <p:txBody>
          <a:bodyPr numCol="4" spcCol="576000"/>
          <a:lstStyle>
            <a:lvl1pPr marL="0" indent="0">
              <a:spcBef>
                <a:spcPts val="600"/>
              </a:spcBef>
              <a:buNone/>
              <a:defRPr sz="1200"/>
            </a:lvl1pPr>
            <a:lvl2pPr>
              <a:defRPr sz="1200"/>
            </a:lvl2pPr>
            <a:lvl3pPr marL="645307" indent="-171450">
              <a:buFont typeface="Arial" panose="020B0604020202020204" pitchFamily="34" charset="0"/>
              <a:buChar char="•"/>
              <a:defRPr sz="1200"/>
            </a:lvl3pPr>
            <a:lvl4pPr>
              <a:defRPr sz="1200"/>
            </a:lvl4pPr>
            <a:lvl5pPr>
              <a:defRPr sz="1000"/>
            </a:lvl5pPr>
          </a:lstStyle>
          <a:p>
            <a:pPr lvl="0"/>
            <a:r>
              <a:rPr lang="en-GB" dirty="0"/>
              <a:t>Click to add text. Use indent level 4 for subtitle and level 2-3 for bullets. You can add or remove columns in the textbox by clicking the columns icon.  </a:t>
            </a:r>
          </a:p>
          <a:p>
            <a:pPr lvl="1"/>
            <a:r>
              <a:rPr lang="en-GB" dirty="0"/>
              <a:t>Second level </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8F386F5D-23DC-B564-02B2-E178B4220308}"/>
              </a:ext>
            </a:extLst>
          </p:cNvPr>
          <p:cNvSpPr>
            <a:spLocks noGrp="1"/>
          </p:cNvSpPr>
          <p:nvPr>
            <p:ph type="dt" sz="half" idx="17"/>
          </p:nvPr>
        </p:nvSpPr>
        <p:spPr/>
        <p:txBody>
          <a:bodyPr/>
          <a:lstStyle/>
          <a:p>
            <a:fld id="{BF2B178F-FE69-C148-B78A-1698205ABF74}" type="datetime1">
              <a:rPr lang="en-GB" smtClean="0"/>
              <a:t>19/05/2025</a:t>
            </a:fld>
            <a:endParaRPr lang="en-GB" dirty="0"/>
          </a:p>
        </p:txBody>
      </p:sp>
      <p:sp>
        <p:nvSpPr>
          <p:cNvPr id="5" name="Footer Placeholder 4">
            <a:extLst>
              <a:ext uri="{FF2B5EF4-FFF2-40B4-BE49-F238E27FC236}">
                <a16:creationId xmlns:a16="http://schemas.microsoft.com/office/drawing/2014/main" id="{A852FBA9-5415-50DE-365C-A53A927381D9}"/>
              </a:ext>
            </a:extLst>
          </p:cNvPr>
          <p:cNvSpPr>
            <a:spLocks noGrp="1"/>
          </p:cNvSpPr>
          <p:nvPr>
            <p:ph type="ftr" sz="quarter" idx="18"/>
          </p:nvPr>
        </p:nvSpPr>
        <p:spPr/>
        <p:txBody>
          <a:bodyPr/>
          <a:lstStyle/>
          <a:p>
            <a:endParaRPr lang="en-GB" dirty="0"/>
          </a:p>
        </p:txBody>
      </p:sp>
      <p:sp>
        <p:nvSpPr>
          <p:cNvPr id="6" name="Slide Number Placeholder 5">
            <a:extLst>
              <a:ext uri="{FF2B5EF4-FFF2-40B4-BE49-F238E27FC236}">
                <a16:creationId xmlns:a16="http://schemas.microsoft.com/office/drawing/2014/main" id="{93DFA134-DDAE-407D-78C3-047D031EDF0D}"/>
              </a:ext>
            </a:extLst>
          </p:cNvPr>
          <p:cNvSpPr>
            <a:spLocks noGrp="1"/>
          </p:cNvSpPr>
          <p:nvPr>
            <p:ph type="sldNum" sz="quarter" idx="19"/>
          </p:nvPr>
        </p:nvSpPr>
        <p:spPr/>
        <p:txBody>
          <a:bodyPr/>
          <a:lstStyle/>
          <a:p>
            <a:fld id="{BE2ACD00-28B2-4D17-A930-2C9F8441C7CA}" type="slidenum">
              <a:rPr lang="en-GB" smtClean="0"/>
              <a:pPr/>
              <a:t>‹#›</a:t>
            </a:fld>
            <a:endParaRPr lang="en-GB" dirty="0"/>
          </a:p>
        </p:txBody>
      </p:sp>
      <p:sp>
        <p:nvSpPr>
          <p:cNvPr id="9" name="Plassholder for tekst 13">
            <a:extLst>
              <a:ext uri="{FF2B5EF4-FFF2-40B4-BE49-F238E27FC236}">
                <a16:creationId xmlns:a16="http://schemas.microsoft.com/office/drawing/2014/main" id="{309BB51D-FB03-F8C7-CEB5-7185889CDBF5}"/>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rgbClr val="999999"/>
                </a:solidFill>
                <a:latin typeface="+mn-lt"/>
              </a:defRPr>
            </a:lvl1pPr>
            <a:lvl2pPr marL="223833" indent="0">
              <a:buNone/>
              <a:defRPr/>
            </a:lvl2pPr>
          </a:lstStyle>
          <a:p>
            <a:pPr lvl="0"/>
            <a:r>
              <a:rPr lang="en-US"/>
              <a:t>Click to edit Master text styles</a:t>
            </a:r>
          </a:p>
        </p:txBody>
      </p:sp>
      <p:sp>
        <p:nvSpPr>
          <p:cNvPr id="10" name="TextBox 9">
            <a:extLst>
              <a:ext uri="{FF2B5EF4-FFF2-40B4-BE49-F238E27FC236}">
                <a16:creationId xmlns:a16="http://schemas.microsoft.com/office/drawing/2014/main" id="{459F4D8E-C893-6AFF-885F-0E604D60FEC1}"/>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Section/Title/4 </a:t>
            </a:r>
            <a:r>
              <a:rPr lang="en-GB" sz="1000" b="1" dirty="0">
                <a:solidFill>
                  <a:srgbClr val="D1D1D1"/>
                </a:solidFill>
                <a:latin typeface="Verdana" panose="020B0604030504040204" pitchFamily="34" charset="0"/>
                <a:ea typeface="Verdana" panose="020B0604030504040204" pitchFamily="34" charset="0"/>
                <a:cs typeface="Verdana" panose="020B0604030504040204" pitchFamily="34" charset="0"/>
              </a:rPr>
              <a:t>Columns</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3">
            <a:extLst>
              <a:ext uri="{FF2B5EF4-FFF2-40B4-BE49-F238E27FC236}">
                <a16:creationId xmlns:a16="http://schemas.microsoft.com/office/drawing/2014/main" id="{8587B4FD-8D0B-A62E-63F5-0BD7FEDA1900}"/>
              </a:ext>
            </a:extLst>
          </p:cNvPr>
          <p:cNvSpPr txBox="1"/>
          <p:nvPr userDrawn="1"/>
        </p:nvSpPr>
        <p:spPr>
          <a:xfrm>
            <a:off x="-2146220" y="1038782"/>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11" name="TextBox 1">
            <a:extLst>
              <a:ext uri="{FF2B5EF4-FFF2-40B4-BE49-F238E27FC236}">
                <a16:creationId xmlns:a16="http://schemas.microsoft.com/office/drawing/2014/main" id="{E03AD4E1-B920-0A83-D4FB-A0276352E2F9}"/>
              </a:ext>
            </a:extLst>
          </p:cNvPr>
          <p:cNvSpPr txBox="1"/>
          <p:nvPr userDrawn="1"/>
        </p:nvSpPr>
        <p:spPr>
          <a:xfrm>
            <a:off x="-1930574" y="277350"/>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13" name="TextBox 5">
            <a:extLst>
              <a:ext uri="{FF2B5EF4-FFF2-40B4-BE49-F238E27FC236}">
                <a16:creationId xmlns:a16="http://schemas.microsoft.com/office/drawing/2014/main" id="{028BE60D-8C57-2448-6DED-2CE398D8FBD4}"/>
              </a:ext>
            </a:extLst>
          </p:cNvPr>
          <p:cNvSpPr txBox="1"/>
          <p:nvPr userDrawn="1"/>
        </p:nvSpPr>
        <p:spPr>
          <a:xfrm>
            <a:off x="-2224710" y="1894693"/>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14" name="Picture 13">
            <a:extLst>
              <a:ext uri="{FF2B5EF4-FFF2-40B4-BE49-F238E27FC236}">
                <a16:creationId xmlns:a16="http://schemas.microsoft.com/office/drawing/2014/main" id="{F260FE4F-FC2C-CF0D-64CA-DB37C10F7B77}"/>
              </a:ext>
            </a:extLst>
          </p:cNvPr>
          <p:cNvPicPr>
            <a:picLocks noChangeAspect="1"/>
          </p:cNvPicPr>
          <p:nvPr userDrawn="1"/>
        </p:nvPicPr>
        <p:blipFill>
          <a:blip r:embed="rId4">
            <a:alphaModFix amt="60000"/>
          </a:blip>
          <a:stretch>
            <a:fillRect/>
          </a:stretch>
        </p:blipFill>
        <p:spPr>
          <a:xfrm>
            <a:off x="-503816" y="1765692"/>
            <a:ext cx="387292" cy="138319"/>
          </a:xfrm>
          <a:prstGeom prst="rect">
            <a:avLst/>
          </a:prstGeom>
        </p:spPr>
      </p:pic>
      <p:sp>
        <p:nvSpPr>
          <p:cNvPr id="26" name="TextBox 12">
            <a:extLst>
              <a:ext uri="{FF2B5EF4-FFF2-40B4-BE49-F238E27FC236}">
                <a16:creationId xmlns:a16="http://schemas.microsoft.com/office/drawing/2014/main" id="{E0D78CA3-6493-B1F3-4594-4AB05C14E806}"/>
              </a:ext>
            </a:extLst>
          </p:cNvPr>
          <p:cNvSpPr txBox="1"/>
          <p:nvPr userDrawn="1"/>
        </p:nvSpPr>
        <p:spPr>
          <a:xfrm>
            <a:off x="-2272239" y="2843856"/>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28" name="Picture 27">
            <a:extLst>
              <a:ext uri="{FF2B5EF4-FFF2-40B4-BE49-F238E27FC236}">
                <a16:creationId xmlns:a16="http://schemas.microsoft.com/office/drawing/2014/main" id="{09EE1FC6-39F2-3037-080F-8E2FCA34098B}"/>
              </a:ext>
            </a:extLst>
          </p:cNvPr>
          <p:cNvPicPr>
            <a:picLocks noChangeAspect="1"/>
          </p:cNvPicPr>
          <p:nvPr userDrawn="1"/>
        </p:nvPicPr>
        <p:blipFill>
          <a:blip r:embed="rId5">
            <a:alphaModFix amt="40000"/>
          </a:blip>
          <a:stretch>
            <a:fillRect/>
          </a:stretch>
        </p:blipFill>
        <p:spPr>
          <a:xfrm>
            <a:off x="-478288" y="2687234"/>
            <a:ext cx="368805" cy="208044"/>
          </a:xfrm>
          <a:prstGeom prst="rect">
            <a:avLst/>
          </a:prstGeom>
        </p:spPr>
      </p:pic>
      <p:sp>
        <p:nvSpPr>
          <p:cNvPr id="12" name="TextBox 11">
            <a:extLst>
              <a:ext uri="{FF2B5EF4-FFF2-40B4-BE49-F238E27FC236}">
                <a16:creationId xmlns:a16="http://schemas.microsoft.com/office/drawing/2014/main" id="{8F925874-4D78-A401-7BD1-4F3E09A6ABFB}"/>
              </a:ext>
            </a:extLst>
          </p:cNvPr>
          <p:cNvSpPr txBox="1"/>
          <p:nvPr userDrawn="1"/>
        </p:nvSpPr>
        <p:spPr>
          <a:xfrm>
            <a:off x="-2224706" y="3928169"/>
            <a:ext cx="2202180" cy="1290097"/>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PS</a:t>
            </a: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15" name="Picture 14">
            <a:extLst>
              <a:ext uri="{FF2B5EF4-FFF2-40B4-BE49-F238E27FC236}">
                <a16:creationId xmlns:a16="http://schemas.microsoft.com/office/drawing/2014/main" id="{EA5A7DFE-4120-62FC-50D1-966E4DD770A6}"/>
              </a:ext>
            </a:extLst>
          </p:cNvPr>
          <p:cNvPicPr>
            <a:picLocks noChangeAspect="1"/>
          </p:cNvPicPr>
          <p:nvPr userDrawn="1"/>
        </p:nvPicPr>
        <p:blipFill>
          <a:blip r:embed="rId6"/>
          <a:stretch>
            <a:fillRect/>
          </a:stretch>
        </p:blipFill>
        <p:spPr>
          <a:xfrm>
            <a:off x="-1679944" y="3710700"/>
            <a:ext cx="1579295" cy="217833"/>
          </a:xfrm>
          <a:prstGeom prst="rect">
            <a:avLst/>
          </a:prstGeom>
        </p:spPr>
      </p:pic>
      <p:sp>
        <p:nvSpPr>
          <p:cNvPr id="16" name="TextBox 5">
            <a:extLst>
              <a:ext uri="{FF2B5EF4-FFF2-40B4-BE49-F238E27FC236}">
                <a16:creationId xmlns:a16="http://schemas.microsoft.com/office/drawing/2014/main" id="{CA36AAE3-4C05-629E-5240-4DDAE27C31DD}"/>
              </a:ext>
            </a:extLst>
          </p:cNvPr>
          <p:cNvSpPr txBox="1"/>
          <p:nvPr userDrawn="1"/>
        </p:nvSpPr>
        <p:spPr>
          <a:xfrm>
            <a:off x="-2080551" y="5532331"/>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7" name="TextBox 12">
            <a:extLst>
              <a:ext uri="{FF2B5EF4-FFF2-40B4-BE49-F238E27FC236}">
                <a16:creationId xmlns:a16="http://schemas.microsoft.com/office/drawing/2014/main" id="{0A036555-4422-E711-D5EA-14E90B3D25F9}"/>
              </a:ext>
            </a:extLst>
          </p:cNvPr>
          <p:cNvSpPr txBox="1"/>
          <p:nvPr userDrawn="1"/>
        </p:nvSpPr>
        <p:spPr>
          <a:xfrm>
            <a:off x="12192000" y="5712123"/>
            <a:ext cx="2569597" cy="46166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Remove arch: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kumimoji="0" lang="en-GB" sz="12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4214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co/ 4 fields/Text">
    <p:spTree>
      <p:nvGrpSpPr>
        <p:cNvPr id="1" name=""/>
        <p:cNvGrpSpPr/>
        <p:nvPr/>
      </p:nvGrpSpPr>
      <p:grpSpPr>
        <a:xfrm>
          <a:off x="0" y="0"/>
          <a:ext cx="0" cy="0"/>
          <a:chOff x="0" y="0"/>
          <a:chExt cx="0" cy="0"/>
        </a:xfrm>
      </p:grpSpPr>
      <p:pic>
        <p:nvPicPr>
          <p:cNvPr id="18" name="Grafikk 17">
            <a:extLst>
              <a:ext uri="{FF2B5EF4-FFF2-40B4-BE49-F238E27FC236}">
                <a16:creationId xmlns:a16="http://schemas.microsoft.com/office/drawing/2014/main" id="{F4BCAD74-0126-0771-1B97-637A359104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0"/>
            <a:ext cx="9080500" cy="6858000"/>
          </a:xfrm>
          <a:prstGeom prst="rect">
            <a:avLst/>
          </a:prstGeom>
        </p:spPr>
      </p:pic>
      <p:pic>
        <p:nvPicPr>
          <p:cNvPr id="20" name="Grafikk 19">
            <a:extLst>
              <a:ext uri="{FF2B5EF4-FFF2-40B4-BE49-F238E27FC236}">
                <a16:creationId xmlns:a16="http://schemas.microsoft.com/office/drawing/2014/main" id="{F87047EF-AE02-273F-4E54-EBD98ACAFD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 y="0"/>
            <a:ext cx="6286500" cy="6858000"/>
          </a:xfrm>
          <a:prstGeom prst="rect">
            <a:avLst/>
          </a:prstGeom>
        </p:spPr>
      </p:pic>
      <p:sp>
        <p:nvSpPr>
          <p:cNvPr id="21" name="Grafikk 15">
            <a:extLst>
              <a:ext uri="{FF2B5EF4-FFF2-40B4-BE49-F238E27FC236}">
                <a16:creationId xmlns:a16="http://schemas.microsoft.com/office/drawing/2014/main" id="{99253704-ABA5-D3BC-C0AA-8898B0871A2F}"/>
              </a:ext>
            </a:extLst>
          </p:cNvPr>
          <p:cNvSpPr/>
          <p:nvPr userDrawn="1"/>
        </p:nvSpPr>
        <p:spPr>
          <a:xfrm>
            <a:off x="2" y="0"/>
            <a:ext cx="3473196" cy="6858000"/>
          </a:xfrm>
          <a:custGeom>
            <a:avLst/>
            <a:gdLst>
              <a:gd name="connsiteX0" fmla="*/ 0 w 6946392"/>
              <a:gd name="connsiteY0" fmla="*/ 13716000 h 13716000"/>
              <a:gd name="connsiteX1" fmla="*/ 6120003 w 6946392"/>
              <a:gd name="connsiteY1" fmla="*/ 13716000 h 13716000"/>
              <a:gd name="connsiteX2" fmla="*/ 6946393 w 6946392"/>
              <a:gd name="connsiteY2" fmla="*/ 5549646 h 13716000"/>
              <a:gd name="connsiteX3" fmla="*/ 6567932 w 6946392"/>
              <a:gd name="connsiteY3" fmla="*/ 0 h 13716000"/>
              <a:gd name="connsiteX4" fmla="*/ 0 w 6946392"/>
              <a:gd name="connsiteY4" fmla="*/ 0 h 13716000"/>
              <a:gd name="connsiteX5" fmla="*/ 0 w 6946392"/>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6392" h="13716000">
                <a:moveTo>
                  <a:pt x="0" y="13716000"/>
                </a:moveTo>
                <a:lnTo>
                  <a:pt x="6120003" y="13716000"/>
                </a:lnTo>
                <a:cubicBezTo>
                  <a:pt x="6661785" y="11078591"/>
                  <a:pt x="6946393" y="8347329"/>
                  <a:pt x="6946393" y="5549646"/>
                </a:cubicBezTo>
                <a:cubicBezTo>
                  <a:pt x="6946393" y="3666871"/>
                  <a:pt x="6817360" y="1814195"/>
                  <a:pt x="6567932" y="0"/>
                </a:cubicBezTo>
                <a:lnTo>
                  <a:pt x="0" y="0"/>
                </a:lnTo>
                <a:lnTo>
                  <a:pt x="0" y="13716000"/>
                </a:lnTo>
                <a:close/>
              </a:path>
            </a:pathLst>
          </a:custGeom>
          <a:solidFill>
            <a:srgbClr val="E8E2D7"/>
          </a:solidFill>
          <a:ln w="12694" cap="flat">
            <a:noFill/>
            <a:prstDash val="solid"/>
            <a:miter/>
          </a:ln>
        </p:spPr>
        <p:txBody>
          <a:bodyPr rtlCol="0" anchor="ctr"/>
          <a:lstStyle/>
          <a:p>
            <a:endParaRPr lang="en-GB" sz="900" dirty="0"/>
          </a:p>
        </p:txBody>
      </p:sp>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6" y="1920570"/>
            <a:ext cx="2572452" cy="607089"/>
          </a:xfrm>
        </p:spPr>
        <p:txBody>
          <a:bodyPr wrap="square">
            <a:spAutoFit/>
          </a:bodyPr>
          <a:lstStyle/>
          <a:p>
            <a:r>
              <a:rPr lang="en-US"/>
              <a:t>Click to edit Master title style</a:t>
            </a:r>
            <a:endParaRPr lang="en-GB" dirty="0"/>
          </a:p>
        </p:txBody>
      </p:sp>
      <p:sp>
        <p:nvSpPr>
          <p:cNvPr id="13" name="Plassholder for tekst 12">
            <a:extLst>
              <a:ext uri="{FF2B5EF4-FFF2-40B4-BE49-F238E27FC236}">
                <a16:creationId xmlns:a16="http://schemas.microsoft.com/office/drawing/2014/main" id="{E6E72E86-C36F-2082-F3D5-DB3B1D0DB013}"/>
              </a:ext>
            </a:extLst>
          </p:cNvPr>
          <p:cNvSpPr>
            <a:spLocks noGrp="1"/>
          </p:cNvSpPr>
          <p:nvPr>
            <p:ph type="body" sz="quarter" idx="20" hasCustomPrompt="1"/>
          </p:nvPr>
        </p:nvSpPr>
        <p:spPr>
          <a:xfrm>
            <a:off x="3719515" y="2074069"/>
            <a:ext cx="2289175" cy="3066256"/>
          </a:xfrm>
        </p:spPr>
        <p:txBody>
          <a:bodyPr vert="horz" lIns="0" tIns="0" rIns="0" bIns="0" rtlCol="0" anchor="t" anchorCtr="0">
            <a:noAutofit/>
          </a:bodyPr>
          <a:lstStyle>
            <a:lvl1pPr>
              <a:defRPr lang="en-GB" sz="1400" b="1" smtClean="0">
                <a:latin typeface="+mj-lt"/>
              </a:defRPr>
            </a:lvl1pPr>
            <a:lvl2pPr>
              <a:defRPr lang="en-GB" sz="1400" smtClean="0"/>
            </a:lvl2pPr>
            <a:lvl3pPr>
              <a:defRPr lang="en-GB" sz="1400" smtClean="0"/>
            </a:lvl3pPr>
            <a:lvl4pPr>
              <a:defRPr lang="en-GB" sz="1400" smtClean="0"/>
            </a:lvl4pPr>
            <a:lvl5pPr>
              <a:defRPr lang="en-GB"/>
            </a:lvl5pPr>
          </a:lstStyle>
          <a:p>
            <a:pPr marL="228594" lvl="0" indent="-228594">
              <a:spcAft>
                <a:spcPts val="251"/>
              </a:spcAft>
              <a:buNone/>
            </a:pPr>
            <a:r>
              <a:rPr lang="en-GB" dirty="0"/>
              <a:t>Click to add text</a:t>
            </a:r>
          </a:p>
          <a:p>
            <a:pPr marL="0" lvl="1" indent="0">
              <a:spcAft>
                <a:spcPts val="251"/>
              </a:spcAft>
              <a:buNone/>
            </a:pPr>
            <a:r>
              <a:rPr lang="en-GB" dirty="0"/>
              <a:t>Second level</a:t>
            </a:r>
          </a:p>
          <a:p>
            <a:pPr marL="0" lvl="2" indent="0">
              <a:spcAft>
                <a:spcPts val="251"/>
              </a:spcAft>
              <a:buNone/>
            </a:pPr>
            <a:r>
              <a:rPr lang="en-GB" dirty="0"/>
              <a:t>Third level</a:t>
            </a:r>
          </a:p>
          <a:p>
            <a:pPr marL="0" lvl="3" indent="0">
              <a:spcAft>
                <a:spcPts val="251"/>
              </a:spcAft>
              <a:buNone/>
            </a:pPr>
            <a:r>
              <a:rPr lang="en-GB" dirty="0"/>
              <a:t>Fourth level</a:t>
            </a:r>
          </a:p>
          <a:p>
            <a:pPr marL="0" lvl="4" indent="0">
              <a:spcAft>
                <a:spcPts val="251"/>
              </a:spcAft>
              <a:buNone/>
            </a:pPr>
            <a:r>
              <a:rPr lang="en-GB" dirty="0"/>
              <a:t>Fifth level</a:t>
            </a:r>
          </a:p>
        </p:txBody>
      </p:sp>
      <p:sp>
        <p:nvSpPr>
          <p:cNvPr id="15" name="Plassholder for tekst 12">
            <a:extLst>
              <a:ext uri="{FF2B5EF4-FFF2-40B4-BE49-F238E27FC236}">
                <a16:creationId xmlns:a16="http://schemas.microsoft.com/office/drawing/2014/main" id="{A2B0CF9B-CCA9-4513-DACE-1E3760ADF329}"/>
              </a:ext>
            </a:extLst>
          </p:cNvPr>
          <p:cNvSpPr>
            <a:spLocks noGrp="1"/>
          </p:cNvSpPr>
          <p:nvPr>
            <p:ph type="body" sz="quarter" idx="21"/>
          </p:nvPr>
        </p:nvSpPr>
        <p:spPr>
          <a:xfrm>
            <a:off x="6424215" y="2074069"/>
            <a:ext cx="2289175" cy="3066256"/>
          </a:xfrm>
        </p:spPr>
        <p:txBody>
          <a:bodyPr vert="horz" lIns="0" tIns="0" rIns="0" bIns="0" rtlCol="0" anchor="t" anchorCtr="0">
            <a:noAutofit/>
          </a:bodyPr>
          <a:lstStyle>
            <a:lvl1pPr>
              <a:defRPr lang="en-GB" sz="1400" b="1" smtClean="0">
                <a:latin typeface="+mj-lt"/>
              </a:defRPr>
            </a:lvl1pPr>
            <a:lvl2pPr>
              <a:defRPr lang="en-GB" sz="1400" smtClean="0"/>
            </a:lvl2pPr>
            <a:lvl3pPr>
              <a:defRPr lang="en-GB" sz="1400" smtClean="0"/>
            </a:lvl3pPr>
            <a:lvl4pPr>
              <a:defRPr lang="en-GB" sz="1400" smtClean="0"/>
            </a:lvl4pPr>
            <a:lvl5pPr>
              <a:defRPr lang="en-GB"/>
            </a:lvl5pPr>
          </a:lstStyle>
          <a:p>
            <a:pPr marL="0" lvl="0" indent="0">
              <a:spcAft>
                <a:spcPts val="251"/>
              </a:spcAft>
              <a:buNone/>
            </a:pPr>
            <a:r>
              <a:rPr lang="en-US"/>
              <a:t>Click to edit Master text styles</a:t>
            </a:r>
          </a:p>
          <a:p>
            <a:pPr marL="0" lvl="1" indent="0">
              <a:spcAft>
                <a:spcPts val="251"/>
              </a:spcAft>
              <a:buNone/>
            </a:pPr>
            <a:r>
              <a:rPr lang="en-US"/>
              <a:t>Second level</a:t>
            </a:r>
          </a:p>
          <a:p>
            <a:pPr marL="0" lvl="2" indent="0">
              <a:spcAft>
                <a:spcPts val="251"/>
              </a:spcAft>
              <a:buNone/>
            </a:pPr>
            <a:r>
              <a:rPr lang="en-US"/>
              <a:t>Third level</a:t>
            </a:r>
          </a:p>
          <a:p>
            <a:pPr marL="0" lvl="3" indent="0">
              <a:spcAft>
                <a:spcPts val="251"/>
              </a:spcAft>
              <a:buNone/>
            </a:pPr>
            <a:r>
              <a:rPr lang="en-US"/>
              <a:t>Fourth level</a:t>
            </a:r>
          </a:p>
          <a:p>
            <a:pPr marL="0" lvl="4" indent="0">
              <a:spcAft>
                <a:spcPts val="251"/>
              </a:spcAft>
              <a:buNone/>
            </a:pPr>
            <a:r>
              <a:rPr lang="en-US"/>
              <a:t>Fifth level</a:t>
            </a:r>
            <a:endParaRPr lang="en-GB"/>
          </a:p>
        </p:txBody>
      </p:sp>
      <p:sp>
        <p:nvSpPr>
          <p:cNvPr id="16" name="Plassholder for tekst 12">
            <a:extLst>
              <a:ext uri="{FF2B5EF4-FFF2-40B4-BE49-F238E27FC236}">
                <a16:creationId xmlns:a16="http://schemas.microsoft.com/office/drawing/2014/main" id="{275575D0-07CC-C276-BE4D-1B0CAE6A9EB4}"/>
              </a:ext>
            </a:extLst>
          </p:cNvPr>
          <p:cNvSpPr>
            <a:spLocks noGrp="1"/>
          </p:cNvSpPr>
          <p:nvPr>
            <p:ph type="body" sz="quarter" idx="22"/>
          </p:nvPr>
        </p:nvSpPr>
        <p:spPr>
          <a:xfrm>
            <a:off x="9281465" y="2074069"/>
            <a:ext cx="2289175" cy="3066256"/>
          </a:xfrm>
        </p:spPr>
        <p:txBody>
          <a:bodyPr vert="horz" lIns="0" tIns="0" rIns="0" bIns="0" rtlCol="0" anchor="t" anchorCtr="0">
            <a:noAutofit/>
          </a:bodyPr>
          <a:lstStyle>
            <a:lvl1pPr>
              <a:defRPr lang="en-GB" sz="1400" b="1" smtClean="0">
                <a:latin typeface="+mj-lt"/>
              </a:defRPr>
            </a:lvl1pPr>
            <a:lvl2pPr>
              <a:defRPr lang="en-GB" sz="1400" smtClean="0"/>
            </a:lvl2pPr>
            <a:lvl3pPr>
              <a:defRPr lang="en-GB" sz="1400" smtClean="0"/>
            </a:lvl3pPr>
            <a:lvl4pPr>
              <a:defRPr lang="en-GB" sz="1400" smtClean="0"/>
            </a:lvl4pPr>
            <a:lvl5pPr>
              <a:defRPr lang="en-GB"/>
            </a:lvl5pPr>
          </a:lstStyle>
          <a:p>
            <a:pPr marL="0" lvl="0" indent="0">
              <a:spcAft>
                <a:spcPts val="251"/>
              </a:spcAft>
              <a:buNone/>
            </a:pPr>
            <a:r>
              <a:rPr lang="en-US"/>
              <a:t>Click to edit Master text styles</a:t>
            </a:r>
          </a:p>
          <a:p>
            <a:pPr marL="0" lvl="1" indent="0">
              <a:spcAft>
                <a:spcPts val="251"/>
              </a:spcAft>
              <a:buNone/>
            </a:pPr>
            <a:r>
              <a:rPr lang="en-US"/>
              <a:t>Second level</a:t>
            </a:r>
          </a:p>
          <a:p>
            <a:pPr marL="0" lvl="2" indent="0">
              <a:spcAft>
                <a:spcPts val="251"/>
              </a:spcAft>
              <a:buNone/>
            </a:pPr>
            <a:r>
              <a:rPr lang="en-US"/>
              <a:t>Third level</a:t>
            </a:r>
          </a:p>
          <a:p>
            <a:pPr marL="0" lvl="3" indent="0">
              <a:spcAft>
                <a:spcPts val="251"/>
              </a:spcAft>
              <a:buNone/>
            </a:pPr>
            <a:r>
              <a:rPr lang="en-US"/>
              <a:t>Fourth level</a:t>
            </a:r>
          </a:p>
          <a:p>
            <a:pPr marL="0" lvl="4" indent="0">
              <a:spcAft>
                <a:spcPts val="251"/>
              </a:spcAft>
              <a:buNone/>
            </a:pPr>
            <a:r>
              <a:rPr lang="en-US"/>
              <a:t>Fifth level</a:t>
            </a:r>
            <a:endParaRPr lang="en-GB"/>
          </a:p>
        </p:txBody>
      </p:sp>
      <p:sp>
        <p:nvSpPr>
          <p:cNvPr id="4" name="Date Placeholder 3">
            <a:extLst>
              <a:ext uri="{FF2B5EF4-FFF2-40B4-BE49-F238E27FC236}">
                <a16:creationId xmlns:a16="http://schemas.microsoft.com/office/drawing/2014/main" id="{1D804BD7-6008-0F82-7B23-5CA1CF29B5C1}"/>
              </a:ext>
            </a:extLst>
          </p:cNvPr>
          <p:cNvSpPr>
            <a:spLocks noGrp="1"/>
          </p:cNvSpPr>
          <p:nvPr>
            <p:ph type="dt" sz="half" idx="23"/>
          </p:nvPr>
        </p:nvSpPr>
        <p:spPr/>
        <p:txBody>
          <a:bodyPr/>
          <a:lstStyle/>
          <a:p>
            <a:fld id="{D987BF24-76E5-414D-A5CE-6FEEB85ADE69}" type="datetime1">
              <a:rPr lang="en-GB" smtClean="0"/>
              <a:t>19/05/2025</a:t>
            </a:fld>
            <a:endParaRPr lang="en-GB" dirty="0"/>
          </a:p>
        </p:txBody>
      </p:sp>
      <p:sp>
        <p:nvSpPr>
          <p:cNvPr id="5" name="Footer Placeholder 4">
            <a:extLst>
              <a:ext uri="{FF2B5EF4-FFF2-40B4-BE49-F238E27FC236}">
                <a16:creationId xmlns:a16="http://schemas.microsoft.com/office/drawing/2014/main" id="{B76AE0F8-40F7-C18F-F382-ED85FECB6DBA}"/>
              </a:ext>
            </a:extLst>
          </p:cNvPr>
          <p:cNvSpPr>
            <a:spLocks noGrp="1"/>
          </p:cNvSpPr>
          <p:nvPr>
            <p:ph type="ftr" sz="quarter" idx="24"/>
          </p:nvPr>
        </p:nvSpPr>
        <p:spPr/>
        <p:txBody>
          <a:bodyPr/>
          <a:lstStyle/>
          <a:p>
            <a:endParaRPr lang="en-GB" dirty="0"/>
          </a:p>
        </p:txBody>
      </p:sp>
      <p:sp>
        <p:nvSpPr>
          <p:cNvPr id="6" name="Slide Number Placeholder 5">
            <a:extLst>
              <a:ext uri="{FF2B5EF4-FFF2-40B4-BE49-F238E27FC236}">
                <a16:creationId xmlns:a16="http://schemas.microsoft.com/office/drawing/2014/main" id="{EE304C2B-C2BB-04AF-B24E-DD13A42B6555}"/>
              </a:ext>
            </a:extLst>
          </p:cNvPr>
          <p:cNvSpPr>
            <a:spLocks noGrp="1"/>
          </p:cNvSpPr>
          <p:nvPr>
            <p:ph type="sldNum" sz="quarter" idx="25"/>
          </p:nvPr>
        </p:nvSpPr>
        <p:spPr/>
        <p:txBody>
          <a:bodyPr/>
          <a:lstStyle/>
          <a:p>
            <a:fld id="{BE2ACD00-28B2-4D17-A930-2C9F8441C7CA}" type="slidenum">
              <a:rPr lang="en-GB" smtClean="0"/>
              <a:pPr/>
              <a:t>‹#›</a:t>
            </a:fld>
            <a:endParaRPr lang="en-GB" dirty="0"/>
          </a:p>
        </p:txBody>
      </p:sp>
      <p:sp>
        <p:nvSpPr>
          <p:cNvPr id="3" name="TextBox 2">
            <a:extLst>
              <a:ext uri="{FF2B5EF4-FFF2-40B4-BE49-F238E27FC236}">
                <a16:creationId xmlns:a16="http://schemas.microsoft.com/office/drawing/2014/main" id="{C9997105-1365-853D-4B55-6076A594A465}"/>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Deco/4 fields/Text</a:t>
            </a:r>
          </a:p>
        </p:txBody>
      </p:sp>
      <p:sp>
        <p:nvSpPr>
          <p:cNvPr id="27" name="TextBox 3">
            <a:extLst>
              <a:ext uri="{FF2B5EF4-FFF2-40B4-BE49-F238E27FC236}">
                <a16:creationId xmlns:a16="http://schemas.microsoft.com/office/drawing/2014/main" id="{04A28B8A-A2A4-4A9E-DAA6-4E0CFFB2CC8E}"/>
              </a:ext>
            </a:extLst>
          </p:cNvPr>
          <p:cNvSpPr txBox="1"/>
          <p:nvPr userDrawn="1"/>
        </p:nvSpPr>
        <p:spPr>
          <a:xfrm>
            <a:off x="-2123694" y="1981121"/>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34" name="TextBox 5">
            <a:extLst>
              <a:ext uri="{FF2B5EF4-FFF2-40B4-BE49-F238E27FC236}">
                <a16:creationId xmlns:a16="http://schemas.microsoft.com/office/drawing/2014/main" id="{DF38865F-8A2A-D4DB-9862-4FB23C1D65E0}"/>
              </a:ext>
            </a:extLst>
          </p:cNvPr>
          <p:cNvSpPr txBox="1"/>
          <p:nvPr userDrawn="1"/>
        </p:nvSpPr>
        <p:spPr>
          <a:xfrm>
            <a:off x="12214227" y="2321856"/>
            <a:ext cx="2202184" cy="461665"/>
          </a:xfrm>
          <a:prstGeom prst="rect">
            <a:avLst/>
          </a:prstGeom>
          <a:noFill/>
          <a:ln w="6350">
            <a:noFill/>
          </a:ln>
          <a:effectLst/>
        </p:spPr>
        <p:txBody>
          <a:bodyPr wrap="square" anchor="ctr">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35" name="Picture 34">
            <a:extLst>
              <a:ext uri="{FF2B5EF4-FFF2-40B4-BE49-F238E27FC236}">
                <a16:creationId xmlns:a16="http://schemas.microsoft.com/office/drawing/2014/main" id="{D640FCB0-B31B-F4BF-9D22-CA73F54D4087}"/>
              </a:ext>
            </a:extLst>
          </p:cNvPr>
          <p:cNvPicPr>
            <a:picLocks noChangeAspect="1"/>
          </p:cNvPicPr>
          <p:nvPr userDrawn="1"/>
        </p:nvPicPr>
        <p:blipFill>
          <a:blip r:embed="rId6">
            <a:alphaModFix amt="60000"/>
          </a:blip>
          <a:stretch>
            <a:fillRect/>
          </a:stretch>
        </p:blipFill>
        <p:spPr>
          <a:xfrm>
            <a:off x="12309521" y="2192855"/>
            <a:ext cx="387292" cy="138319"/>
          </a:xfrm>
          <a:prstGeom prst="rect">
            <a:avLst/>
          </a:prstGeom>
        </p:spPr>
      </p:pic>
      <p:sp>
        <p:nvSpPr>
          <p:cNvPr id="7" name="TextBox 5">
            <a:extLst>
              <a:ext uri="{FF2B5EF4-FFF2-40B4-BE49-F238E27FC236}">
                <a16:creationId xmlns:a16="http://schemas.microsoft.com/office/drawing/2014/main" id="{8140486D-366A-E58E-CCF3-4B49B88693EC}"/>
              </a:ext>
            </a:extLst>
          </p:cNvPr>
          <p:cNvSpPr txBox="1"/>
          <p:nvPr userDrawn="1"/>
        </p:nvSpPr>
        <p:spPr>
          <a:xfrm>
            <a:off x="-2056209" y="2552688"/>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191732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co/ 3 fields/Picture">
    <p:bg>
      <p:bgPr>
        <a:solidFill>
          <a:schemeClr val="bg2"/>
        </a:solidFill>
        <a:effectLst/>
      </p:bgPr>
    </p:bg>
    <p:spTree>
      <p:nvGrpSpPr>
        <p:cNvPr id="1" name=""/>
        <p:cNvGrpSpPr/>
        <p:nvPr/>
      </p:nvGrpSpPr>
      <p:grpSpPr>
        <a:xfrm>
          <a:off x="0" y="0"/>
          <a:ext cx="0" cy="0"/>
          <a:chOff x="0" y="0"/>
          <a:chExt cx="0" cy="0"/>
        </a:xfrm>
      </p:grpSpPr>
      <p:sp>
        <p:nvSpPr>
          <p:cNvPr id="12" name="Frihåndsform: figur 11">
            <a:extLst>
              <a:ext uri="{FF2B5EF4-FFF2-40B4-BE49-F238E27FC236}">
                <a16:creationId xmlns:a16="http://schemas.microsoft.com/office/drawing/2014/main" id="{79D6603E-61A5-A286-9601-ED01BB908E94}"/>
              </a:ext>
            </a:extLst>
          </p:cNvPr>
          <p:cNvSpPr/>
          <p:nvPr userDrawn="1"/>
        </p:nvSpPr>
        <p:spPr>
          <a:xfrm>
            <a:off x="0" y="0"/>
            <a:ext cx="3683000" cy="6858000"/>
          </a:xfrm>
          <a:custGeom>
            <a:avLst/>
            <a:gdLst>
              <a:gd name="connsiteX0" fmla="*/ 0 w 7366000"/>
              <a:gd name="connsiteY0" fmla="*/ 13716000 h 13716000"/>
              <a:gd name="connsiteX1" fmla="*/ 4326636 w 7366000"/>
              <a:gd name="connsiteY1" fmla="*/ 13716000 h 13716000"/>
              <a:gd name="connsiteX2" fmla="*/ 7366000 w 7366000"/>
              <a:gd name="connsiteY2" fmla="*/ 2120646 h 13716000"/>
              <a:gd name="connsiteX3" fmla="*/ 7272020 w 7366000"/>
              <a:gd name="connsiteY3" fmla="*/ 0 h 13716000"/>
              <a:gd name="connsiteX4" fmla="*/ 0 w 7366000"/>
              <a:gd name="connsiteY4" fmla="*/ 0 h 13716000"/>
              <a:gd name="connsiteX5" fmla="*/ 0 w 7366000"/>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6000" h="13716000">
                <a:moveTo>
                  <a:pt x="0" y="13716000"/>
                </a:moveTo>
                <a:lnTo>
                  <a:pt x="4326636" y="13716000"/>
                </a:lnTo>
                <a:cubicBezTo>
                  <a:pt x="6261481" y="10291064"/>
                  <a:pt x="7366000" y="6334887"/>
                  <a:pt x="7366000" y="2120646"/>
                </a:cubicBezTo>
                <a:cubicBezTo>
                  <a:pt x="7366000" y="1405890"/>
                  <a:pt x="7334250" y="698627"/>
                  <a:pt x="7272020" y="0"/>
                </a:cubicBezTo>
                <a:lnTo>
                  <a:pt x="0" y="0"/>
                </a:lnTo>
                <a:lnTo>
                  <a:pt x="0" y="13716000"/>
                </a:lnTo>
                <a:close/>
              </a:path>
            </a:pathLst>
          </a:custGeom>
          <a:solidFill>
            <a:schemeClr val="tx2"/>
          </a:solidFill>
          <a:ln w="12695" cap="flat">
            <a:noFill/>
            <a:prstDash val="solid"/>
            <a:miter/>
          </a:ln>
        </p:spPr>
        <p:txBody>
          <a:bodyPr rtlCol="0" anchor="ctr"/>
          <a:lstStyle/>
          <a:p>
            <a:endParaRPr lang="en-GB" sz="900" dirty="0"/>
          </a:p>
        </p:txBody>
      </p:sp>
      <p:sp>
        <p:nvSpPr>
          <p:cNvPr id="9" name="Tittel 1">
            <a:extLst>
              <a:ext uri="{FF2B5EF4-FFF2-40B4-BE49-F238E27FC236}">
                <a16:creationId xmlns:a16="http://schemas.microsoft.com/office/drawing/2014/main" id="{76372768-F159-C41C-E724-4BB4000A8117}"/>
              </a:ext>
            </a:extLst>
          </p:cNvPr>
          <p:cNvSpPr>
            <a:spLocks noGrp="1"/>
          </p:cNvSpPr>
          <p:nvPr>
            <p:ph type="ctrTitle"/>
          </p:nvPr>
        </p:nvSpPr>
        <p:spPr>
          <a:xfrm>
            <a:off x="663308" y="1417639"/>
            <a:ext cx="2732355" cy="2566087"/>
          </a:xfrm>
        </p:spPr>
        <p:txBody>
          <a:bodyPr wrap="square" anchor="t" anchorCtr="0">
            <a:spAutoFit/>
          </a:bodyPr>
          <a:lstStyle>
            <a:lvl1pPr algn="l">
              <a:lnSpc>
                <a:spcPct val="89000"/>
              </a:lnSpc>
              <a:defRPr sz="4600">
                <a:solidFill>
                  <a:schemeClr val="bg1"/>
                </a:solidFill>
              </a:defRPr>
            </a:lvl1pPr>
          </a:lstStyle>
          <a:p>
            <a:r>
              <a:rPr lang="en-US"/>
              <a:t>Click to edit Master title style</a:t>
            </a:r>
            <a:endParaRPr lang="en-GB" dirty="0"/>
          </a:p>
        </p:txBody>
      </p:sp>
      <p:sp>
        <p:nvSpPr>
          <p:cNvPr id="10" name="Undertittel 2">
            <a:extLst>
              <a:ext uri="{FF2B5EF4-FFF2-40B4-BE49-F238E27FC236}">
                <a16:creationId xmlns:a16="http://schemas.microsoft.com/office/drawing/2014/main" id="{8E8475A3-4AA1-759E-762D-268C6020CE5F}"/>
              </a:ext>
            </a:extLst>
          </p:cNvPr>
          <p:cNvSpPr>
            <a:spLocks noGrp="1"/>
          </p:cNvSpPr>
          <p:nvPr>
            <p:ph type="subTitle" idx="1"/>
          </p:nvPr>
        </p:nvSpPr>
        <p:spPr>
          <a:xfrm>
            <a:off x="9288087" y="3200400"/>
            <a:ext cx="2240607" cy="1841576"/>
          </a:xfrm>
        </p:spPr>
        <p:txBody>
          <a:bodyPr/>
          <a:lstStyle>
            <a:lvl1pPr marL="0" indent="0" algn="l">
              <a:buNone/>
              <a:defRPr sz="1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18" name="Plassholder for bilde 17">
            <a:extLst>
              <a:ext uri="{FF2B5EF4-FFF2-40B4-BE49-F238E27FC236}">
                <a16:creationId xmlns:a16="http://schemas.microsoft.com/office/drawing/2014/main" id="{D83920B8-23A4-5D0D-6C79-3A010F4371A1}"/>
              </a:ext>
            </a:extLst>
          </p:cNvPr>
          <p:cNvSpPr>
            <a:spLocks noGrp="1"/>
          </p:cNvSpPr>
          <p:nvPr>
            <p:ph type="pic" sz="quarter" idx="14" hasCustomPrompt="1"/>
          </p:nvPr>
        </p:nvSpPr>
        <p:spPr>
          <a:xfrm>
            <a:off x="2156139" y="0"/>
            <a:ext cx="6815519" cy="6858000"/>
          </a:xfrm>
          <a:custGeom>
            <a:avLst/>
            <a:gdLst>
              <a:gd name="connsiteX0" fmla="*/ 2945384 w 13631036"/>
              <a:gd name="connsiteY0" fmla="*/ 0 h 13716000"/>
              <a:gd name="connsiteX1" fmla="*/ 11551411 w 13631036"/>
              <a:gd name="connsiteY1" fmla="*/ 0 h 13716000"/>
              <a:gd name="connsiteX2" fmla="*/ 13631036 w 13631036"/>
              <a:gd name="connsiteY2" fmla="*/ 9702800 h 13716000"/>
              <a:gd name="connsiteX3" fmla="*/ 13290930 w 13631036"/>
              <a:gd name="connsiteY3" fmla="*/ 13716000 h 13716000"/>
              <a:gd name="connsiteX4" fmla="*/ 0 w 13631036"/>
              <a:gd name="connsiteY4" fmla="*/ 13716000 h 13716000"/>
              <a:gd name="connsiteX5" fmla="*/ 3039364 w 13631036"/>
              <a:gd name="connsiteY5" fmla="*/ 2120646 h 13716000"/>
              <a:gd name="connsiteX6" fmla="*/ 2945384 w 13631036"/>
              <a:gd name="connsiteY6"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1036" h="13716000">
                <a:moveTo>
                  <a:pt x="2945384" y="0"/>
                </a:moveTo>
                <a:lnTo>
                  <a:pt x="11551411" y="0"/>
                </a:lnTo>
                <a:cubicBezTo>
                  <a:pt x="12887324" y="2959862"/>
                  <a:pt x="13631036" y="6244463"/>
                  <a:pt x="13631036" y="9702800"/>
                </a:cubicBezTo>
                <a:cubicBezTo>
                  <a:pt x="13631036" y="11070844"/>
                  <a:pt x="13514324" y="12411583"/>
                  <a:pt x="13290930" y="13716000"/>
                </a:cubicBezTo>
                <a:lnTo>
                  <a:pt x="0" y="13716000"/>
                </a:lnTo>
                <a:cubicBezTo>
                  <a:pt x="1934845" y="10291064"/>
                  <a:pt x="3039364" y="6334887"/>
                  <a:pt x="3039364" y="2120646"/>
                </a:cubicBezTo>
                <a:cubicBezTo>
                  <a:pt x="3039364" y="1405890"/>
                  <a:pt x="3007613" y="698627"/>
                  <a:pt x="2945384" y="0"/>
                </a:cubicBezTo>
                <a:close/>
              </a:path>
            </a:pathLst>
          </a:custGeom>
          <a:solidFill>
            <a:srgbClr val="FFFFFF"/>
          </a:solidFill>
        </p:spPr>
        <p:txBody>
          <a:bodyPr wrap="square" lIns="2124000" rIns="612000" anchor="ctr" anchorCtr="0">
            <a:noAutofit/>
          </a:bodyPr>
          <a:lstStyle>
            <a:lvl1pPr marL="0" indent="0">
              <a:spcBef>
                <a:spcPts val="0"/>
              </a:spcBef>
              <a:buNone/>
              <a:defRPr sz="1200">
                <a:solidFill>
                  <a:srgbClr val="999999"/>
                </a:solidFill>
              </a:defRPr>
            </a:lvl1pPr>
          </a:lstStyle>
          <a:p>
            <a:r>
              <a:rPr lang="en-GB" noProof="0" dirty="0"/>
              <a:t>Insert picture</a:t>
            </a:r>
            <a:br>
              <a:rPr lang="en-GB" noProof="0" dirty="0"/>
            </a:br>
            <a:br>
              <a:rPr lang="en-GB" noProof="0" dirty="0"/>
            </a:br>
            <a:r>
              <a:rPr lang="en-GB" noProof="0" dirty="0"/>
              <a:t>1. Select this placeholder and choose an image from Tryg’s Imageshop located to the right in the «Insert» menu . You can also click on the Icon to select an image from your computer. </a:t>
            </a:r>
            <a:br>
              <a:rPr lang="en-GB" noProof="0" dirty="0"/>
            </a:br>
            <a:br>
              <a:rPr lang="en-GB" noProof="0" dirty="0"/>
            </a:br>
            <a:r>
              <a:rPr lang="en-GB" noProof="0" dirty="0"/>
              <a:t>2. After inserting the image, you can change the size and position. Click on «Picture  format» and select «Crop» from the main ribbon. </a:t>
            </a:r>
          </a:p>
        </p:txBody>
      </p:sp>
      <p:sp>
        <p:nvSpPr>
          <p:cNvPr id="4" name="Date Placeholder 3">
            <a:extLst>
              <a:ext uri="{FF2B5EF4-FFF2-40B4-BE49-F238E27FC236}">
                <a16:creationId xmlns:a16="http://schemas.microsoft.com/office/drawing/2014/main" id="{47CC84FF-05F6-3E52-057F-0450C8BB76D6}"/>
              </a:ext>
            </a:extLst>
          </p:cNvPr>
          <p:cNvSpPr>
            <a:spLocks noGrp="1"/>
          </p:cNvSpPr>
          <p:nvPr>
            <p:ph type="dt" sz="half" idx="15"/>
          </p:nvPr>
        </p:nvSpPr>
        <p:spPr/>
        <p:txBody>
          <a:bodyPr/>
          <a:lstStyle/>
          <a:p>
            <a:fld id="{FB01C790-1C08-104D-99C5-9A0105157594}" type="datetime1">
              <a:rPr lang="en-GB" smtClean="0"/>
              <a:t>19/05/2025</a:t>
            </a:fld>
            <a:endParaRPr lang="en-GB" dirty="0"/>
          </a:p>
        </p:txBody>
      </p:sp>
      <p:sp>
        <p:nvSpPr>
          <p:cNvPr id="5" name="Footer Placeholder 4">
            <a:extLst>
              <a:ext uri="{FF2B5EF4-FFF2-40B4-BE49-F238E27FC236}">
                <a16:creationId xmlns:a16="http://schemas.microsoft.com/office/drawing/2014/main" id="{117951F3-2095-A814-F9CB-A20AE8A353FE}"/>
              </a:ext>
            </a:extLst>
          </p:cNvPr>
          <p:cNvSpPr>
            <a:spLocks noGrp="1"/>
          </p:cNvSpPr>
          <p:nvPr>
            <p:ph type="ftr" sz="quarter" idx="16"/>
          </p:nvPr>
        </p:nvSpPr>
        <p:spPr/>
        <p:txBody>
          <a:bodyPr/>
          <a:lstStyle/>
          <a:p>
            <a:endParaRPr lang="en-GB" dirty="0"/>
          </a:p>
        </p:txBody>
      </p:sp>
      <p:sp>
        <p:nvSpPr>
          <p:cNvPr id="6" name="Slide Number Placeholder 5">
            <a:extLst>
              <a:ext uri="{FF2B5EF4-FFF2-40B4-BE49-F238E27FC236}">
                <a16:creationId xmlns:a16="http://schemas.microsoft.com/office/drawing/2014/main" id="{68F4B2C2-570F-7376-C940-6515B2129270}"/>
              </a:ext>
            </a:extLst>
          </p:cNvPr>
          <p:cNvSpPr>
            <a:spLocks noGrp="1"/>
          </p:cNvSpPr>
          <p:nvPr>
            <p:ph type="sldNum" sz="quarter" idx="17"/>
          </p:nvPr>
        </p:nvSpPr>
        <p:spPr/>
        <p:txBody>
          <a:bodyPr/>
          <a:lstStyle/>
          <a:p>
            <a:fld id="{BE2ACD00-28B2-4D17-A930-2C9F8441C7CA}" type="slidenum">
              <a:rPr lang="en-GB" smtClean="0"/>
              <a:pPr/>
              <a:t>‹#›</a:t>
            </a:fld>
            <a:endParaRPr lang="en-GB" dirty="0"/>
          </a:p>
        </p:txBody>
      </p:sp>
      <p:sp>
        <p:nvSpPr>
          <p:cNvPr id="2" name="TextBox 1">
            <a:extLst>
              <a:ext uri="{FF2B5EF4-FFF2-40B4-BE49-F238E27FC236}">
                <a16:creationId xmlns:a16="http://schemas.microsoft.com/office/drawing/2014/main" id="{663B6D7F-DE0D-8F93-CF40-05EA99994329}"/>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Deco/3 fields/Picture</a:t>
            </a:r>
          </a:p>
        </p:txBody>
      </p:sp>
      <p:sp>
        <p:nvSpPr>
          <p:cNvPr id="13" name="TextBox 4">
            <a:extLst>
              <a:ext uri="{FF2B5EF4-FFF2-40B4-BE49-F238E27FC236}">
                <a16:creationId xmlns:a16="http://schemas.microsoft.com/office/drawing/2014/main" id="{411CB8D8-2BC9-44E8-E2A9-3B546BDAE20E}"/>
              </a:ext>
            </a:extLst>
          </p:cNvPr>
          <p:cNvSpPr txBox="1"/>
          <p:nvPr userDrawn="1"/>
        </p:nvSpPr>
        <p:spPr>
          <a:xfrm>
            <a:off x="12212958" y="3214003"/>
            <a:ext cx="2123694" cy="338554"/>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1" name="TextBox 3">
            <a:extLst>
              <a:ext uri="{FF2B5EF4-FFF2-40B4-BE49-F238E27FC236}">
                <a16:creationId xmlns:a16="http://schemas.microsoft.com/office/drawing/2014/main" id="{9F100C0F-4AFC-225A-E24D-DA2775E81857}"/>
              </a:ext>
            </a:extLst>
          </p:cNvPr>
          <p:cNvSpPr txBox="1"/>
          <p:nvPr userDrawn="1"/>
        </p:nvSpPr>
        <p:spPr>
          <a:xfrm>
            <a:off x="-2123694" y="1417639"/>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1-4 lines</a:t>
            </a:r>
          </a:p>
        </p:txBody>
      </p:sp>
      <p:sp>
        <p:nvSpPr>
          <p:cNvPr id="3" name="TextBox 9">
            <a:extLst>
              <a:ext uri="{FF2B5EF4-FFF2-40B4-BE49-F238E27FC236}">
                <a16:creationId xmlns:a16="http://schemas.microsoft.com/office/drawing/2014/main" id="{89ED3EA7-53B6-D7E9-26D3-1003AD5C9536}"/>
              </a:ext>
            </a:extLst>
          </p:cNvPr>
          <p:cNvSpPr txBox="1"/>
          <p:nvPr userDrawn="1"/>
        </p:nvSpPr>
        <p:spPr>
          <a:xfrm>
            <a:off x="-2791968" y="3673913"/>
            <a:ext cx="2770231" cy="20851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r" fontAlgn="ctr">
              <a:spcBef>
                <a:spcPts val="650"/>
              </a:spcBef>
            </a:pP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D1223277-88C2-7C76-9B1D-4F2CC292594B}"/>
              </a:ext>
            </a:extLst>
          </p:cNvPr>
          <p:cNvPicPr>
            <a:picLocks noChangeAspect="1"/>
          </p:cNvPicPr>
          <p:nvPr userDrawn="1"/>
        </p:nvPicPr>
        <p:blipFill>
          <a:blip r:embed="rId2">
            <a:alphaModFix amt="50000"/>
          </a:blip>
          <a:stretch>
            <a:fillRect/>
          </a:stretch>
        </p:blipFill>
        <p:spPr>
          <a:xfrm>
            <a:off x="-1248937" y="3367549"/>
            <a:ext cx="1105061" cy="246875"/>
          </a:xfrm>
          <a:prstGeom prst="rect">
            <a:avLst/>
          </a:prstGeom>
        </p:spPr>
      </p:pic>
      <p:sp>
        <p:nvSpPr>
          <p:cNvPr id="8" name="TextBox 5">
            <a:extLst>
              <a:ext uri="{FF2B5EF4-FFF2-40B4-BE49-F238E27FC236}">
                <a16:creationId xmlns:a16="http://schemas.microsoft.com/office/drawing/2014/main" id="{6FEF5C1D-B510-E377-4F8D-C20088C1FC39}"/>
              </a:ext>
            </a:extLst>
          </p:cNvPr>
          <p:cNvSpPr txBox="1"/>
          <p:nvPr userDrawn="1"/>
        </p:nvSpPr>
        <p:spPr>
          <a:xfrm>
            <a:off x="-2089952" y="1956220"/>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355537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userDrawn="1">
          <p15:clr>
            <a:srgbClr val="FBAE40"/>
          </p15:clr>
        </p15:guide>
        <p15:guide id="2" pos="19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co/ 2 Pictures/Title/Content">
    <p:spTree>
      <p:nvGrpSpPr>
        <p:cNvPr id="1" name=""/>
        <p:cNvGrpSpPr/>
        <p:nvPr/>
      </p:nvGrpSpPr>
      <p:grpSpPr>
        <a:xfrm>
          <a:off x="0" y="0"/>
          <a:ext cx="0" cy="0"/>
          <a:chOff x="0" y="0"/>
          <a:chExt cx="0" cy="0"/>
        </a:xfrm>
      </p:grpSpPr>
      <p:sp>
        <p:nvSpPr>
          <p:cNvPr id="15" name="Plassholder for bilde 14">
            <a:extLst>
              <a:ext uri="{FF2B5EF4-FFF2-40B4-BE49-F238E27FC236}">
                <a16:creationId xmlns:a16="http://schemas.microsoft.com/office/drawing/2014/main" id="{C20F215E-EBF0-DD5A-7E04-65C8C0574840}"/>
              </a:ext>
            </a:extLst>
          </p:cNvPr>
          <p:cNvSpPr>
            <a:spLocks noGrp="1"/>
          </p:cNvSpPr>
          <p:nvPr>
            <p:ph type="pic" sz="quarter" idx="14" hasCustomPrompt="1"/>
          </p:nvPr>
        </p:nvSpPr>
        <p:spPr>
          <a:xfrm>
            <a:off x="4" y="0"/>
            <a:ext cx="4153409" cy="6858000"/>
          </a:xfrm>
          <a:custGeom>
            <a:avLst/>
            <a:gdLst>
              <a:gd name="connsiteX0" fmla="*/ 0 w 8306817"/>
              <a:gd name="connsiteY0" fmla="*/ 0 h 13716000"/>
              <a:gd name="connsiteX1" fmla="*/ 7928358 w 8306817"/>
              <a:gd name="connsiteY1" fmla="*/ 0 h 13716000"/>
              <a:gd name="connsiteX2" fmla="*/ 8306817 w 8306817"/>
              <a:gd name="connsiteY2" fmla="*/ 5549646 h 13716000"/>
              <a:gd name="connsiteX3" fmla="*/ 7480301 w 8306817"/>
              <a:gd name="connsiteY3" fmla="*/ 13716000 h 13716000"/>
              <a:gd name="connsiteX4" fmla="*/ 0 w 8306817"/>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6817" h="13716000">
                <a:moveTo>
                  <a:pt x="0" y="0"/>
                </a:moveTo>
                <a:lnTo>
                  <a:pt x="7928358" y="0"/>
                </a:lnTo>
                <a:cubicBezTo>
                  <a:pt x="8177784" y="1814195"/>
                  <a:pt x="8306817" y="3666871"/>
                  <a:pt x="8306817" y="5549646"/>
                </a:cubicBezTo>
                <a:cubicBezTo>
                  <a:pt x="8306817" y="8347329"/>
                  <a:pt x="8022083" y="11078591"/>
                  <a:pt x="7480301" y="13716000"/>
                </a:cubicBezTo>
                <a:lnTo>
                  <a:pt x="0" y="13716000"/>
                </a:lnTo>
                <a:close/>
              </a:path>
            </a:pathLst>
          </a:custGeom>
          <a:solidFill>
            <a:schemeClr val="bg2"/>
          </a:solidFill>
        </p:spPr>
        <p:txBody>
          <a:bodyPr wrap="square" lIns="684000" tIns="720000" rIns="360000" anchor="ctr" anchorCtr="0">
            <a:noAutofit/>
          </a:bodyPr>
          <a:lstStyle>
            <a:lvl1pPr marL="0" indent="0" algn="l">
              <a:spcBef>
                <a:spcPts val="0"/>
              </a:spcBef>
              <a:buNone/>
              <a:defRPr sz="1200">
                <a:solidFill>
                  <a:srgbClr val="999999"/>
                </a:solidFill>
              </a:defRPr>
            </a:lvl1pPr>
          </a:lstStyle>
          <a:p>
            <a:r>
              <a:rPr lang="en-GB" noProof="0" dirty="0"/>
              <a:t>Insert picture</a:t>
            </a:r>
            <a:br>
              <a:rPr lang="en-GB" noProof="0" dirty="0"/>
            </a:br>
            <a:br>
              <a:rPr lang="en-GB" noProof="0" dirty="0"/>
            </a:br>
            <a:r>
              <a:rPr lang="en-GB" noProof="0" dirty="0"/>
              <a:t>1. Select this placeholder and choose an image from Tryg’s Imageshop located to the right in the «Insert» menu . You can also click on the Icon to select an image from your computer. </a:t>
            </a:r>
            <a:br>
              <a:rPr lang="en-GB" noProof="0" dirty="0"/>
            </a:br>
            <a:br>
              <a:rPr lang="en-GB" noProof="0" dirty="0"/>
            </a:br>
            <a:r>
              <a:rPr lang="en-GB" noProof="0" dirty="0"/>
              <a:t>2. After inserting the image, you can change the size and position. Click on «Picture  format» and select «Crop» from the main ribbon. </a:t>
            </a:r>
          </a:p>
        </p:txBody>
      </p:sp>
      <p:sp>
        <p:nvSpPr>
          <p:cNvPr id="20" name="Plassholder for bilde 19">
            <a:extLst>
              <a:ext uri="{FF2B5EF4-FFF2-40B4-BE49-F238E27FC236}">
                <a16:creationId xmlns:a16="http://schemas.microsoft.com/office/drawing/2014/main" id="{DECBD4A2-9431-ED03-5B36-C78F58E35E21}"/>
              </a:ext>
            </a:extLst>
          </p:cNvPr>
          <p:cNvSpPr>
            <a:spLocks noGrp="1"/>
          </p:cNvSpPr>
          <p:nvPr>
            <p:ph type="pic" sz="quarter" idx="15" hasCustomPrompt="1"/>
          </p:nvPr>
        </p:nvSpPr>
        <p:spPr>
          <a:xfrm>
            <a:off x="3740947" y="0"/>
            <a:ext cx="4362959" cy="6858000"/>
          </a:xfrm>
          <a:custGeom>
            <a:avLst/>
            <a:gdLst>
              <a:gd name="connsiteX0" fmla="*/ 448056 w 8725915"/>
              <a:gd name="connsiteY0" fmla="*/ 0 h 13716000"/>
              <a:gd name="connsiteX1" fmla="*/ 8347456 w 8725915"/>
              <a:gd name="connsiteY1" fmla="*/ 0 h 13716000"/>
              <a:gd name="connsiteX2" fmla="*/ 8725915 w 8725915"/>
              <a:gd name="connsiteY2" fmla="*/ 5549646 h 13716000"/>
              <a:gd name="connsiteX3" fmla="*/ 7899526 w 8725915"/>
              <a:gd name="connsiteY3" fmla="*/ 13716000 h 13716000"/>
              <a:gd name="connsiteX4" fmla="*/ 0 w 8725915"/>
              <a:gd name="connsiteY4" fmla="*/ 13716000 h 13716000"/>
              <a:gd name="connsiteX5" fmla="*/ 826515 w 8725915"/>
              <a:gd name="connsiteY5" fmla="*/ 5549646 h 13716000"/>
              <a:gd name="connsiteX6" fmla="*/ 448056 w 8725915"/>
              <a:gd name="connsiteY6"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915" h="13716000">
                <a:moveTo>
                  <a:pt x="448056" y="0"/>
                </a:moveTo>
                <a:lnTo>
                  <a:pt x="8347456" y="0"/>
                </a:lnTo>
                <a:cubicBezTo>
                  <a:pt x="8596883" y="1814195"/>
                  <a:pt x="8725915" y="3666871"/>
                  <a:pt x="8725915" y="5549646"/>
                </a:cubicBezTo>
                <a:cubicBezTo>
                  <a:pt x="8725915" y="8347329"/>
                  <a:pt x="8441308" y="11078591"/>
                  <a:pt x="7899526" y="13716000"/>
                </a:cubicBezTo>
                <a:lnTo>
                  <a:pt x="0" y="13716000"/>
                </a:lnTo>
                <a:cubicBezTo>
                  <a:pt x="541782" y="11078591"/>
                  <a:pt x="826515" y="8347329"/>
                  <a:pt x="826515" y="5549646"/>
                </a:cubicBezTo>
                <a:cubicBezTo>
                  <a:pt x="826515" y="3666871"/>
                  <a:pt x="697483" y="1814195"/>
                  <a:pt x="448056" y="0"/>
                </a:cubicBezTo>
                <a:close/>
              </a:path>
            </a:pathLst>
          </a:custGeom>
          <a:solidFill>
            <a:srgbClr val="E8E2D7"/>
          </a:solidFill>
        </p:spPr>
        <p:txBody>
          <a:bodyPr wrap="square" lIns="972000" tIns="720000" rIns="360000" anchor="ctr" anchorCtr="0">
            <a:noAutofit/>
          </a:bodyPr>
          <a:lstStyle>
            <a:lvl1pPr marL="0" indent="0">
              <a:spcBef>
                <a:spcPts val="0"/>
              </a:spcBef>
              <a:buNone/>
              <a:defRPr sz="1200">
                <a:solidFill>
                  <a:srgbClr val="999999"/>
                </a:solidFill>
              </a:defRPr>
            </a:lvl1pPr>
          </a:lstStyle>
          <a:p>
            <a:r>
              <a:rPr lang="en-GB" noProof="0" dirty="0"/>
              <a:t>Insert picture</a:t>
            </a:r>
            <a:br>
              <a:rPr lang="en-GB" noProof="0" dirty="0"/>
            </a:br>
            <a:br>
              <a:rPr lang="en-GB" noProof="0" dirty="0"/>
            </a:br>
            <a:r>
              <a:rPr lang="en-GB" noProof="0" dirty="0"/>
              <a:t>1. Select this placeholder and choose an image from Tryg’s Imageshop located to the right in the «Insert» menu . You can also click on the Icon to select an image from your computer. </a:t>
            </a:r>
            <a:br>
              <a:rPr lang="en-GB" noProof="0" dirty="0"/>
            </a:br>
            <a:br>
              <a:rPr lang="en-GB" noProof="0" dirty="0"/>
            </a:br>
            <a:r>
              <a:rPr lang="en-GB" noProof="0" dirty="0"/>
              <a:t>2. After inserting the image, you can change the size and position. Click on «Picture  format» and select «Crop» from the main ribbon. </a:t>
            </a:r>
          </a:p>
        </p:txBody>
      </p:sp>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8694019" y="3215593"/>
            <a:ext cx="2882032" cy="296491"/>
          </a:xfrm>
        </p:spPr>
        <p:txBody>
          <a:bodyPr anchor="b" anchorCtr="0">
            <a:spAutoFit/>
          </a:bodyPr>
          <a:lstStyle>
            <a:lvl1pPr>
              <a:defRPr sz="2100">
                <a:solidFill>
                  <a:schemeClr val="tx1"/>
                </a:solidFill>
              </a:defRPr>
            </a:lvl1pPr>
          </a:lstStyle>
          <a:p>
            <a:r>
              <a:rPr lang="en-US"/>
              <a:t>Click to edit Master title style</a:t>
            </a:r>
            <a:endParaRPr lang="en-GB" dirty="0"/>
          </a:p>
        </p:txBody>
      </p:sp>
      <p:sp>
        <p:nvSpPr>
          <p:cNvPr id="10" name="Plassholder for tekst 9">
            <a:extLst>
              <a:ext uri="{FF2B5EF4-FFF2-40B4-BE49-F238E27FC236}">
                <a16:creationId xmlns:a16="http://schemas.microsoft.com/office/drawing/2014/main" id="{C07745BD-68AA-9970-CC88-EA25A5B2B26A}"/>
              </a:ext>
            </a:extLst>
          </p:cNvPr>
          <p:cNvSpPr>
            <a:spLocks noGrp="1"/>
          </p:cNvSpPr>
          <p:nvPr>
            <p:ph type="body" sz="quarter" idx="13"/>
          </p:nvPr>
        </p:nvSpPr>
        <p:spPr>
          <a:xfrm>
            <a:off x="8693945" y="3725647"/>
            <a:ext cx="2882107" cy="2447349"/>
          </a:xfrm>
        </p:spPr>
        <p:txBody>
          <a:bodyPr/>
          <a:lstStyle>
            <a:lvl1pPr marL="0" indent="0">
              <a:buNone/>
              <a:defRPr/>
            </a:lvl1pPr>
            <a:lvl3pPr marL="759607" indent="-28575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Plassholder tall">
            <a:extLst>
              <a:ext uri="{FF2B5EF4-FFF2-40B4-BE49-F238E27FC236}">
                <a16:creationId xmlns:a16="http://schemas.microsoft.com/office/drawing/2014/main" id="{D11BFF1B-E5B2-D955-27DB-64E180162801}"/>
              </a:ext>
            </a:extLst>
          </p:cNvPr>
          <p:cNvSpPr>
            <a:spLocks noGrp="1"/>
          </p:cNvSpPr>
          <p:nvPr>
            <p:ph type="body" sz="quarter" idx="16" hasCustomPrompt="1"/>
          </p:nvPr>
        </p:nvSpPr>
        <p:spPr>
          <a:xfrm>
            <a:off x="2630207" y="816241"/>
            <a:ext cx="1904967" cy="1905044"/>
          </a:xfrm>
          <a:prstGeom prst="ellipse">
            <a:avLst/>
          </a:prstGeom>
          <a:solidFill>
            <a:schemeClr val="bg1"/>
          </a:solidFill>
        </p:spPr>
        <p:txBody>
          <a:bodyPr anchor="ctr" anchorCtr="0">
            <a:normAutofit/>
          </a:bodyPr>
          <a:lstStyle>
            <a:lvl1pPr marL="0" indent="0" algn="ctr">
              <a:spcBef>
                <a:spcPts val="0"/>
              </a:spcBef>
              <a:buNone/>
              <a:defRPr sz="5051" b="1">
                <a:latin typeface="+mj-lt"/>
              </a:defRPr>
            </a:lvl1pPr>
            <a:lvl2pPr marL="223833" indent="0">
              <a:buNone/>
              <a:defRPr/>
            </a:lvl2pPr>
          </a:lstStyle>
          <a:p>
            <a:pPr lvl="0"/>
            <a:r>
              <a:rPr lang="en-GB" dirty="0"/>
              <a:t>123</a:t>
            </a:r>
          </a:p>
        </p:txBody>
      </p:sp>
      <p:sp>
        <p:nvSpPr>
          <p:cNvPr id="24" name="Plassholder for tekst 23">
            <a:extLst>
              <a:ext uri="{FF2B5EF4-FFF2-40B4-BE49-F238E27FC236}">
                <a16:creationId xmlns:a16="http://schemas.microsoft.com/office/drawing/2014/main" id="{F5F214C8-1760-D2D3-89C7-A628DAAB772D}"/>
              </a:ext>
            </a:extLst>
          </p:cNvPr>
          <p:cNvSpPr>
            <a:spLocks noGrp="1"/>
          </p:cNvSpPr>
          <p:nvPr>
            <p:ph type="body" sz="quarter" idx="17" hasCustomPrompt="1"/>
          </p:nvPr>
        </p:nvSpPr>
        <p:spPr>
          <a:xfrm>
            <a:off x="2834580" y="1205127"/>
            <a:ext cx="1496219" cy="246221"/>
          </a:xfrm>
        </p:spPr>
        <p:txBody>
          <a:bodyPr anchor="b" anchorCtr="0">
            <a:spAutoFit/>
          </a:bodyPr>
          <a:lstStyle>
            <a:lvl1pPr marL="0" indent="0" algn="ctr">
              <a:buNone/>
              <a:defRPr sz="1600"/>
            </a:lvl1pPr>
          </a:lstStyle>
          <a:p>
            <a:pPr lvl="0"/>
            <a:r>
              <a:rPr lang="en-GB" dirty="0"/>
              <a:t>Text</a:t>
            </a:r>
          </a:p>
        </p:txBody>
      </p:sp>
      <p:sp>
        <p:nvSpPr>
          <p:cNvPr id="25" name="Plassholder for tekst 23">
            <a:extLst>
              <a:ext uri="{FF2B5EF4-FFF2-40B4-BE49-F238E27FC236}">
                <a16:creationId xmlns:a16="http://schemas.microsoft.com/office/drawing/2014/main" id="{AF759D55-633A-BCB1-3092-B66B85B7A15E}"/>
              </a:ext>
            </a:extLst>
          </p:cNvPr>
          <p:cNvSpPr>
            <a:spLocks noGrp="1"/>
          </p:cNvSpPr>
          <p:nvPr>
            <p:ph type="body" sz="quarter" idx="18" hasCustomPrompt="1"/>
          </p:nvPr>
        </p:nvSpPr>
        <p:spPr>
          <a:xfrm>
            <a:off x="2834580" y="2091163"/>
            <a:ext cx="1496219" cy="246221"/>
          </a:xfrm>
        </p:spPr>
        <p:txBody>
          <a:bodyPr anchor="b" anchorCtr="0">
            <a:spAutoFit/>
          </a:bodyPr>
          <a:lstStyle>
            <a:lvl1pPr marL="0" indent="0" algn="ctr">
              <a:buNone/>
              <a:defRPr sz="1600"/>
            </a:lvl1pPr>
          </a:lstStyle>
          <a:p>
            <a:pPr lvl="0"/>
            <a:r>
              <a:rPr lang="en-GB" dirty="0"/>
              <a:t>Text</a:t>
            </a:r>
          </a:p>
        </p:txBody>
      </p:sp>
      <p:sp>
        <p:nvSpPr>
          <p:cNvPr id="26" name="Plassholder tall">
            <a:extLst>
              <a:ext uri="{FF2B5EF4-FFF2-40B4-BE49-F238E27FC236}">
                <a16:creationId xmlns:a16="http://schemas.microsoft.com/office/drawing/2014/main" id="{93DBA1E7-CA5F-5EDE-8316-6E46A9606DE0}"/>
              </a:ext>
            </a:extLst>
          </p:cNvPr>
          <p:cNvSpPr>
            <a:spLocks noGrp="1"/>
          </p:cNvSpPr>
          <p:nvPr>
            <p:ph type="body" sz="quarter" idx="19" hasCustomPrompt="1"/>
          </p:nvPr>
        </p:nvSpPr>
        <p:spPr>
          <a:xfrm>
            <a:off x="6704350" y="816241"/>
            <a:ext cx="1904967" cy="1905044"/>
          </a:xfrm>
          <a:prstGeom prst="ellipse">
            <a:avLst/>
          </a:prstGeom>
          <a:solidFill>
            <a:schemeClr val="bg1"/>
          </a:solidFill>
        </p:spPr>
        <p:txBody>
          <a:bodyPr wrap="square" anchor="ctr" anchorCtr="0"/>
          <a:lstStyle>
            <a:lvl1pPr marL="0" indent="0" algn="ctr">
              <a:spcBef>
                <a:spcPts val="0"/>
              </a:spcBef>
              <a:buNone/>
              <a:defRPr sz="5051" b="1">
                <a:latin typeface="+mj-lt"/>
              </a:defRPr>
            </a:lvl1pPr>
            <a:lvl2pPr marL="223833" indent="0">
              <a:buNone/>
              <a:defRPr/>
            </a:lvl2pPr>
          </a:lstStyle>
          <a:p>
            <a:pPr lvl="0"/>
            <a:r>
              <a:rPr lang="en-GB" dirty="0"/>
              <a:t>123</a:t>
            </a:r>
          </a:p>
        </p:txBody>
      </p:sp>
      <p:sp>
        <p:nvSpPr>
          <p:cNvPr id="27" name="Plassholder for tekst 23">
            <a:extLst>
              <a:ext uri="{FF2B5EF4-FFF2-40B4-BE49-F238E27FC236}">
                <a16:creationId xmlns:a16="http://schemas.microsoft.com/office/drawing/2014/main" id="{EDFDC2B5-8A25-8DB9-029A-E6BABDC3A51C}"/>
              </a:ext>
            </a:extLst>
          </p:cNvPr>
          <p:cNvSpPr>
            <a:spLocks noGrp="1"/>
          </p:cNvSpPr>
          <p:nvPr>
            <p:ph type="body" sz="quarter" idx="20" hasCustomPrompt="1"/>
          </p:nvPr>
        </p:nvSpPr>
        <p:spPr>
          <a:xfrm>
            <a:off x="6908721" y="1205127"/>
            <a:ext cx="1496219" cy="246221"/>
          </a:xfrm>
        </p:spPr>
        <p:txBody>
          <a:bodyPr anchor="b" anchorCtr="0">
            <a:spAutoFit/>
          </a:bodyPr>
          <a:lstStyle>
            <a:lvl1pPr marL="0" indent="0" algn="ctr">
              <a:buNone/>
              <a:defRPr sz="1600"/>
            </a:lvl1pPr>
          </a:lstStyle>
          <a:p>
            <a:pPr lvl="0"/>
            <a:r>
              <a:rPr lang="en-GB" dirty="0"/>
              <a:t>Text</a:t>
            </a:r>
          </a:p>
        </p:txBody>
      </p:sp>
      <p:sp>
        <p:nvSpPr>
          <p:cNvPr id="28" name="Plassholder for tekst 23">
            <a:extLst>
              <a:ext uri="{FF2B5EF4-FFF2-40B4-BE49-F238E27FC236}">
                <a16:creationId xmlns:a16="http://schemas.microsoft.com/office/drawing/2014/main" id="{DFF36411-1D6C-ED66-9C92-0A836AD6932C}"/>
              </a:ext>
            </a:extLst>
          </p:cNvPr>
          <p:cNvSpPr>
            <a:spLocks noGrp="1"/>
          </p:cNvSpPr>
          <p:nvPr>
            <p:ph type="body" sz="quarter" idx="21" hasCustomPrompt="1"/>
          </p:nvPr>
        </p:nvSpPr>
        <p:spPr>
          <a:xfrm>
            <a:off x="6908721" y="2091163"/>
            <a:ext cx="1496219" cy="246221"/>
          </a:xfrm>
        </p:spPr>
        <p:txBody>
          <a:bodyPr anchor="b" anchorCtr="0">
            <a:spAutoFit/>
          </a:bodyPr>
          <a:lstStyle>
            <a:lvl1pPr marL="0" indent="0" algn="ctr">
              <a:buNone/>
              <a:defRPr sz="1600"/>
            </a:lvl1pPr>
          </a:lstStyle>
          <a:p>
            <a:pPr lvl="0"/>
            <a:r>
              <a:rPr lang="en-GB" dirty="0"/>
              <a:t>Text</a:t>
            </a:r>
          </a:p>
        </p:txBody>
      </p:sp>
      <p:sp>
        <p:nvSpPr>
          <p:cNvPr id="3" name="Date Placeholder 2">
            <a:extLst>
              <a:ext uri="{FF2B5EF4-FFF2-40B4-BE49-F238E27FC236}">
                <a16:creationId xmlns:a16="http://schemas.microsoft.com/office/drawing/2014/main" id="{C50FE04F-7CAE-FDE8-0A62-082635044C0D}"/>
              </a:ext>
            </a:extLst>
          </p:cNvPr>
          <p:cNvSpPr>
            <a:spLocks noGrp="1"/>
          </p:cNvSpPr>
          <p:nvPr>
            <p:ph type="dt" sz="half" idx="22"/>
          </p:nvPr>
        </p:nvSpPr>
        <p:spPr/>
        <p:txBody>
          <a:bodyPr/>
          <a:lstStyle/>
          <a:p>
            <a:fld id="{07069B03-5FBA-574D-9A2F-C5A87745017F}" type="datetime1">
              <a:rPr lang="en-GB" smtClean="0"/>
              <a:t>19/05/2025</a:t>
            </a:fld>
            <a:endParaRPr lang="en-GB" dirty="0"/>
          </a:p>
        </p:txBody>
      </p:sp>
      <p:sp>
        <p:nvSpPr>
          <p:cNvPr id="4" name="Footer Placeholder 3">
            <a:extLst>
              <a:ext uri="{FF2B5EF4-FFF2-40B4-BE49-F238E27FC236}">
                <a16:creationId xmlns:a16="http://schemas.microsoft.com/office/drawing/2014/main" id="{8C95EB3F-7E16-D6F7-4BDA-78BFCF010376}"/>
              </a:ext>
            </a:extLst>
          </p:cNvPr>
          <p:cNvSpPr>
            <a:spLocks noGrp="1"/>
          </p:cNvSpPr>
          <p:nvPr>
            <p:ph type="ftr" sz="quarter" idx="23"/>
          </p:nvPr>
        </p:nvSpPr>
        <p:spPr/>
        <p:txBody>
          <a:bodyPr/>
          <a:lstStyle/>
          <a:p>
            <a:endParaRPr lang="en-GB" dirty="0"/>
          </a:p>
        </p:txBody>
      </p:sp>
      <p:sp>
        <p:nvSpPr>
          <p:cNvPr id="11" name="Slide Number Placeholder 10">
            <a:extLst>
              <a:ext uri="{FF2B5EF4-FFF2-40B4-BE49-F238E27FC236}">
                <a16:creationId xmlns:a16="http://schemas.microsoft.com/office/drawing/2014/main" id="{2DC04F95-3782-14CC-FF1C-F6D33C74FBBB}"/>
              </a:ext>
            </a:extLst>
          </p:cNvPr>
          <p:cNvSpPr>
            <a:spLocks noGrp="1"/>
          </p:cNvSpPr>
          <p:nvPr>
            <p:ph type="sldNum" sz="quarter" idx="24"/>
          </p:nvPr>
        </p:nvSpPr>
        <p:spPr/>
        <p:txBody>
          <a:bodyPr/>
          <a:lstStyle/>
          <a:p>
            <a:fld id="{BE2ACD00-28B2-4D17-A930-2C9F8441C7CA}" type="slidenum">
              <a:rPr lang="en-GB" smtClean="0"/>
              <a:pPr/>
              <a:t>‹#›</a:t>
            </a:fld>
            <a:endParaRPr lang="en-GB" dirty="0"/>
          </a:p>
        </p:txBody>
      </p:sp>
      <p:sp>
        <p:nvSpPr>
          <p:cNvPr id="2" name="TextBox 1">
            <a:extLst>
              <a:ext uri="{FF2B5EF4-FFF2-40B4-BE49-F238E27FC236}">
                <a16:creationId xmlns:a16="http://schemas.microsoft.com/office/drawing/2014/main" id="{6447298E-27DD-7702-A59B-F16F73B1A0F8}"/>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GB" sz="1000" b="1" dirty="0">
                <a:solidFill>
                  <a:srgbClr val="D1D1D1"/>
                </a:solidFill>
                <a:latin typeface="Verdana" panose="020B0604030504040204" pitchFamily="34" charset="0"/>
                <a:ea typeface="Verdana" panose="020B0604030504040204" pitchFamily="34" charset="0"/>
                <a:cs typeface="Verdana" panose="020B0604030504040204" pitchFamily="34" charset="0"/>
              </a:rPr>
              <a:t>Deco/ 2 Pictures/Title/Content</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3">
            <a:extLst>
              <a:ext uri="{FF2B5EF4-FFF2-40B4-BE49-F238E27FC236}">
                <a16:creationId xmlns:a16="http://schemas.microsoft.com/office/drawing/2014/main" id="{A914F2D6-EF2E-E7ED-FC81-7B5147CF4546}"/>
              </a:ext>
            </a:extLst>
          </p:cNvPr>
          <p:cNvSpPr txBox="1"/>
          <p:nvPr userDrawn="1"/>
        </p:nvSpPr>
        <p:spPr>
          <a:xfrm>
            <a:off x="12214227" y="3151301"/>
            <a:ext cx="2123694" cy="338554"/>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23" name="TextBox 5">
            <a:extLst>
              <a:ext uri="{FF2B5EF4-FFF2-40B4-BE49-F238E27FC236}">
                <a16:creationId xmlns:a16="http://schemas.microsoft.com/office/drawing/2014/main" id="{7F87E066-338E-355C-5D35-5E7EAB7D026C}"/>
              </a:ext>
            </a:extLst>
          </p:cNvPr>
          <p:cNvSpPr txBox="1"/>
          <p:nvPr userDrawn="1"/>
        </p:nvSpPr>
        <p:spPr>
          <a:xfrm>
            <a:off x="12214227" y="3871164"/>
            <a:ext cx="2202184" cy="461665"/>
          </a:xfrm>
          <a:prstGeom prst="rect">
            <a:avLst/>
          </a:prstGeom>
          <a:noFill/>
          <a:ln w="6350">
            <a:noFill/>
          </a:ln>
          <a:effectLst/>
        </p:spPr>
        <p:txBody>
          <a:bodyPr wrap="square" anchor="ctr">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31" name="Picture 30">
            <a:extLst>
              <a:ext uri="{FF2B5EF4-FFF2-40B4-BE49-F238E27FC236}">
                <a16:creationId xmlns:a16="http://schemas.microsoft.com/office/drawing/2014/main" id="{1327745A-C4BD-09B0-8C47-D275ED372422}"/>
              </a:ext>
            </a:extLst>
          </p:cNvPr>
          <p:cNvPicPr>
            <a:picLocks noChangeAspect="1"/>
          </p:cNvPicPr>
          <p:nvPr userDrawn="1"/>
        </p:nvPicPr>
        <p:blipFill>
          <a:blip r:embed="rId2">
            <a:alphaModFix amt="60000"/>
          </a:blip>
          <a:stretch>
            <a:fillRect/>
          </a:stretch>
        </p:blipFill>
        <p:spPr>
          <a:xfrm>
            <a:off x="12309521" y="3742163"/>
            <a:ext cx="387292" cy="138319"/>
          </a:xfrm>
          <a:prstGeom prst="rect">
            <a:avLst/>
          </a:prstGeom>
        </p:spPr>
      </p:pic>
      <p:sp>
        <p:nvSpPr>
          <p:cNvPr id="35" name="TextBox 12">
            <a:extLst>
              <a:ext uri="{FF2B5EF4-FFF2-40B4-BE49-F238E27FC236}">
                <a16:creationId xmlns:a16="http://schemas.microsoft.com/office/drawing/2014/main" id="{D0D5D331-F87D-C09A-E2BF-E0760BD5E216}"/>
              </a:ext>
            </a:extLst>
          </p:cNvPr>
          <p:cNvSpPr txBox="1"/>
          <p:nvPr userDrawn="1"/>
        </p:nvSpPr>
        <p:spPr>
          <a:xfrm>
            <a:off x="12214227" y="1629498"/>
            <a:ext cx="2017274" cy="707886"/>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Circle splash: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Place the circles where it suits best for both readability and picture. You can adjust the colour on both the circle and the text.</a:t>
            </a:r>
          </a:p>
        </p:txBody>
      </p:sp>
      <p:sp>
        <p:nvSpPr>
          <p:cNvPr id="6" name="TextBox 9">
            <a:extLst>
              <a:ext uri="{FF2B5EF4-FFF2-40B4-BE49-F238E27FC236}">
                <a16:creationId xmlns:a16="http://schemas.microsoft.com/office/drawing/2014/main" id="{D954CA62-BC55-C30A-611D-B776D85F27E1}"/>
              </a:ext>
            </a:extLst>
          </p:cNvPr>
          <p:cNvSpPr txBox="1"/>
          <p:nvPr userDrawn="1"/>
        </p:nvSpPr>
        <p:spPr>
          <a:xfrm>
            <a:off x="-2779993" y="2958359"/>
            <a:ext cx="2770231" cy="20851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r" fontAlgn="ctr">
              <a:spcBef>
                <a:spcPts val="650"/>
              </a:spcBef>
            </a:pP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F92F0257-07C4-7E22-4D6D-CA52B9D6E42A}"/>
              </a:ext>
            </a:extLst>
          </p:cNvPr>
          <p:cNvPicPr>
            <a:picLocks noChangeAspect="1"/>
          </p:cNvPicPr>
          <p:nvPr userDrawn="1"/>
        </p:nvPicPr>
        <p:blipFill>
          <a:blip r:embed="rId3">
            <a:alphaModFix amt="50000"/>
          </a:blip>
          <a:stretch>
            <a:fillRect/>
          </a:stretch>
        </p:blipFill>
        <p:spPr>
          <a:xfrm>
            <a:off x="-1236962" y="2651995"/>
            <a:ext cx="1105061" cy="246875"/>
          </a:xfrm>
          <a:prstGeom prst="rect">
            <a:avLst/>
          </a:prstGeom>
        </p:spPr>
      </p:pic>
      <p:sp>
        <p:nvSpPr>
          <p:cNvPr id="8" name="TextBox 5">
            <a:extLst>
              <a:ext uri="{FF2B5EF4-FFF2-40B4-BE49-F238E27FC236}">
                <a16:creationId xmlns:a16="http://schemas.microsoft.com/office/drawing/2014/main" id="{670D5C2B-95A3-3286-160B-72880CCCAC62}"/>
              </a:ext>
            </a:extLst>
          </p:cNvPr>
          <p:cNvSpPr txBox="1"/>
          <p:nvPr userDrawn="1"/>
        </p:nvSpPr>
        <p:spPr>
          <a:xfrm>
            <a:off x="12214227" y="4931033"/>
            <a:ext cx="2056210" cy="7078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255856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co/ 3 fields/Text">
    <p:spTree>
      <p:nvGrpSpPr>
        <p:cNvPr id="1" name=""/>
        <p:cNvGrpSpPr/>
        <p:nvPr/>
      </p:nvGrpSpPr>
      <p:grpSpPr>
        <a:xfrm>
          <a:off x="0" y="0"/>
          <a:ext cx="0" cy="0"/>
          <a:chOff x="0" y="0"/>
          <a:chExt cx="0" cy="0"/>
        </a:xfrm>
      </p:grpSpPr>
      <p:sp>
        <p:nvSpPr>
          <p:cNvPr id="11" name="Tittel 1">
            <a:extLst>
              <a:ext uri="{FF2B5EF4-FFF2-40B4-BE49-F238E27FC236}">
                <a16:creationId xmlns:a16="http://schemas.microsoft.com/office/drawing/2014/main" id="{A4F1B848-6129-B066-015D-6AC4C9AD2DE7}"/>
              </a:ext>
            </a:extLst>
          </p:cNvPr>
          <p:cNvSpPr>
            <a:spLocks noGrp="1"/>
          </p:cNvSpPr>
          <p:nvPr>
            <p:ph type="title"/>
          </p:nvPr>
        </p:nvSpPr>
        <p:spPr>
          <a:xfrm>
            <a:off x="695325" y="1047750"/>
            <a:ext cx="2700339" cy="2746375"/>
          </a:xfrm>
        </p:spPr>
        <p:txBody>
          <a:bodyPr vert="horz" lIns="0" tIns="0" rIns="0" bIns="0" rtlCol="0" anchor="t" anchorCtr="0">
            <a:noAutofit/>
          </a:bodyPr>
          <a:lstStyle>
            <a:lvl1pPr>
              <a:defRPr lang="en-GB" sz="2400" b="1" dirty="0">
                <a:solidFill>
                  <a:schemeClr val="tx1"/>
                </a:solidFill>
                <a:latin typeface="+mj-lt"/>
                <a:ea typeface="+mn-ea"/>
                <a:cs typeface="+mn-cs"/>
              </a:defRPr>
            </a:lvl1pPr>
          </a:lstStyle>
          <a:p>
            <a:pPr marL="0" lvl="0" indent="0" algn="r">
              <a:lnSpc>
                <a:spcPct val="100000"/>
              </a:lnSpc>
              <a:spcBef>
                <a:spcPts val="651"/>
              </a:spcBef>
              <a:buFont typeface="Arial" panose="020B0604020202020204" pitchFamily="34" charset="0"/>
            </a:pPr>
            <a:r>
              <a:rPr lang="en-US"/>
              <a:t>Click to edit Master title style</a:t>
            </a:r>
            <a:endParaRPr lang="en-GB" dirty="0"/>
          </a:p>
        </p:txBody>
      </p:sp>
      <p:sp>
        <p:nvSpPr>
          <p:cNvPr id="18" name="Grafikk 12">
            <a:extLst>
              <a:ext uri="{FF2B5EF4-FFF2-40B4-BE49-F238E27FC236}">
                <a16:creationId xmlns:a16="http://schemas.microsoft.com/office/drawing/2014/main" id="{3FA0AC26-047E-08E5-91F4-CD2DA16A38CE}"/>
              </a:ext>
            </a:extLst>
          </p:cNvPr>
          <p:cNvSpPr/>
          <p:nvPr/>
        </p:nvSpPr>
        <p:spPr>
          <a:xfrm>
            <a:off x="3937000" y="0"/>
            <a:ext cx="8255000" cy="6858000"/>
          </a:xfrm>
          <a:custGeom>
            <a:avLst/>
            <a:gdLst>
              <a:gd name="connsiteX0" fmla="*/ 0 w 16510000"/>
              <a:gd name="connsiteY0" fmla="*/ 6858000 h 13716000"/>
              <a:gd name="connsiteX1" fmla="*/ 580263 w 16510000"/>
              <a:gd name="connsiteY1" fmla="*/ 13716000 h 13716000"/>
              <a:gd name="connsiteX2" fmla="*/ 16510000 w 16510000"/>
              <a:gd name="connsiteY2" fmla="*/ 13716000 h 13716000"/>
              <a:gd name="connsiteX3" fmla="*/ 16510000 w 16510000"/>
              <a:gd name="connsiteY3" fmla="*/ 0 h 13716000"/>
              <a:gd name="connsiteX4" fmla="*/ 580263 w 16510000"/>
              <a:gd name="connsiteY4" fmla="*/ 0 h 13716000"/>
              <a:gd name="connsiteX5" fmla="*/ 0 w 16510000"/>
              <a:gd name="connsiteY5" fmla="*/ 6858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10000" h="13716000">
                <a:moveTo>
                  <a:pt x="0" y="6858000"/>
                </a:moveTo>
                <a:cubicBezTo>
                  <a:pt x="0" y="9195689"/>
                  <a:pt x="198755" y="11487023"/>
                  <a:pt x="580263" y="13716000"/>
                </a:cubicBezTo>
                <a:lnTo>
                  <a:pt x="16510000" y="13716000"/>
                </a:lnTo>
                <a:lnTo>
                  <a:pt x="16510000" y="0"/>
                </a:lnTo>
                <a:lnTo>
                  <a:pt x="580263" y="0"/>
                </a:lnTo>
                <a:cubicBezTo>
                  <a:pt x="198755" y="2228977"/>
                  <a:pt x="0" y="4520311"/>
                  <a:pt x="0" y="6858000"/>
                </a:cubicBezTo>
                <a:close/>
              </a:path>
            </a:pathLst>
          </a:custGeom>
          <a:solidFill>
            <a:srgbClr val="E8E2D7"/>
          </a:solidFill>
          <a:ln w="12698" cap="flat">
            <a:noFill/>
            <a:prstDash val="solid"/>
            <a:miter/>
          </a:ln>
        </p:spPr>
        <p:txBody>
          <a:bodyPr rtlCol="0" anchor="ctr"/>
          <a:lstStyle/>
          <a:p>
            <a:endParaRPr lang="en-GB" sz="900" dirty="0"/>
          </a:p>
        </p:txBody>
      </p:sp>
      <p:sp>
        <p:nvSpPr>
          <p:cNvPr id="17" name="Grafikk 15">
            <a:extLst>
              <a:ext uri="{FF2B5EF4-FFF2-40B4-BE49-F238E27FC236}">
                <a16:creationId xmlns:a16="http://schemas.microsoft.com/office/drawing/2014/main" id="{0BABC189-0DCB-087D-A754-B8C434177F84}"/>
              </a:ext>
            </a:extLst>
          </p:cNvPr>
          <p:cNvSpPr/>
          <p:nvPr/>
        </p:nvSpPr>
        <p:spPr>
          <a:xfrm>
            <a:off x="8001000" y="0"/>
            <a:ext cx="4191000" cy="6858000"/>
          </a:xfrm>
          <a:custGeom>
            <a:avLst/>
            <a:gdLst>
              <a:gd name="connsiteX0" fmla="*/ 580263 w 8382000"/>
              <a:gd name="connsiteY0" fmla="*/ 13716000 h 13716000"/>
              <a:gd name="connsiteX1" fmla="*/ 8382000 w 8382000"/>
              <a:gd name="connsiteY1" fmla="*/ 13716000 h 13716000"/>
              <a:gd name="connsiteX2" fmla="*/ 8382000 w 8382000"/>
              <a:gd name="connsiteY2" fmla="*/ 0 h 13716000"/>
              <a:gd name="connsiteX3" fmla="*/ 580263 w 8382000"/>
              <a:gd name="connsiteY3" fmla="*/ 0 h 13716000"/>
              <a:gd name="connsiteX4" fmla="*/ 0 w 8382000"/>
              <a:gd name="connsiteY4" fmla="*/ 6858000 h 13716000"/>
              <a:gd name="connsiteX5" fmla="*/ 580263 w 8382000"/>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0" h="13716000">
                <a:moveTo>
                  <a:pt x="580263" y="13716000"/>
                </a:moveTo>
                <a:lnTo>
                  <a:pt x="8382000" y="13716000"/>
                </a:lnTo>
                <a:lnTo>
                  <a:pt x="8382000" y="0"/>
                </a:lnTo>
                <a:lnTo>
                  <a:pt x="580263" y="0"/>
                </a:lnTo>
                <a:cubicBezTo>
                  <a:pt x="198755" y="2228977"/>
                  <a:pt x="0" y="4520311"/>
                  <a:pt x="0" y="6858000"/>
                </a:cubicBezTo>
                <a:cubicBezTo>
                  <a:pt x="0" y="9195689"/>
                  <a:pt x="198755" y="11487023"/>
                  <a:pt x="580263" y="13716000"/>
                </a:cubicBezTo>
                <a:close/>
              </a:path>
            </a:pathLst>
          </a:custGeom>
          <a:solidFill>
            <a:schemeClr val="bg2"/>
          </a:solidFill>
          <a:ln w="12700" cap="flat">
            <a:noFill/>
            <a:prstDash val="solid"/>
            <a:miter/>
          </a:ln>
        </p:spPr>
        <p:txBody>
          <a:bodyPr rtlCol="0" anchor="ctr"/>
          <a:lstStyle/>
          <a:p>
            <a:endParaRPr lang="en-GB" sz="900" dirty="0"/>
          </a:p>
        </p:txBody>
      </p:sp>
      <p:sp>
        <p:nvSpPr>
          <p:cNvPr id="22" name="Plassholder tall">
            <a:extLst>
              <a:ext uri="{FF2B5EF4-FFF2-40B4-BE49-F238E27FC236}">
                <a16:creationId xmlns:a16="http://schemas.microsoft.com/office/drawing/2014/main" id="{D11BFF1B-E5B2-D955-27DB-64E180162801}"/>
              </a:ext>
            </a:extLst>
          </p:cNvPr>
          <p:cNvSpPr>
            <a:spLocks noGrp="1"/>
          </p:cNvSpPr>
          <p:nvPr>
            <p:ph type="body" sz="quarter" idx="16" hasCustomPrompt="1"/>
          </p:nvPr>
        </p:nvSpPr>
        <p:spPr>
          <a:xfrm>
            <a:off x="5290855" y="3725645"/>
            <a:ext cx="2443447" cy="2443546"/>
          </a:xfrm>
          <a:prstGeom prst="ellipse">
            <a:avLst/>
          </a:prstGeom>
          <a:solidFill>
            <a:schemeClr val="bg1"/>
          </a:solidFill>
        </p:spPr>
        <p:txBody>
          <a:bodyPr bIns="648000" anchor="ctr" anchorCtr="0"/>
          <a:lstStyle>
            <a:lvl1pPr marL="0" indent="0" algn="ctr">
              <a:spcBef>
                <a:spcPts val="0"/>
              </a:spcBef>
              <a:buNone/>
              <a:defRPr sz="6500" b="1">
                <a:latin typeface="+mj-lt"/>
              </a:defRPr>
            </a:lvl1pPr>
            <a:lvl2pPr marL="223833" indent="0">
              <a:buNone/>
              <a:defRPr/>
            </a:lvl2pPr>
          </a:lstStyle>
          <a:p>
            <a:pPr lvl="0"/>
            <a:r>
              <a:rPr lang="en-GB" dirty="0"/>
              <a:t>123</a:t>
            </a:r>
          </a:p>
        </p:txBody>
      </p:sp>
      <p:sp>
        <p:nvSpPr>
          <p:cNvPr id="25" name="Plassholder for tekst 23">
            <a:extLst>
              <a:ext uri="{FF2B5EF4-FFF2-40B4-BE49-F238E27FC236}">
                <a16:creationId xmlns:a16="http://schemas.microsoft.com/office/drawing/2014/main" id="{AF759D55-633A-BCB1-3092-B66B85B7A15E}"/>
              </a:ext>
            </a:extLst>
          </p:cNvPr>
          <p:cNvSpPr>
            <a:spLocks noGrp="1"/>
          </p:cNvSpPr>
          <p:nvPr>
            <p:ph type="body" sz="quarter" idx="18" hasCustomPrompt="1"/>
          </p:nvPr>
        </p:nvSpPr>
        <p:spPr>
          <a:xfrm>
            <a:off x="5424205" y="5184963"/>
            <a:ext cx="2176747" cy="323165"/>
          </a:xfrm>
        </p:spPr>
        <p:txBody>
          <a:bodyPr wrap="square" anchor="b" anchorCtr="0">
            <a:spAutoFit/>
          </a:bodyPr>
          <a:lstStyle>
            <a:lvl1pPr marL="0" indent="0" algn="ctr">
              <a:buNone/>
              <a:defRPr sz="2100"/>
            </a:lvl1pPr>
          </a:lstStyle>
          <a:p>
            <a:pPr lvl="0"/>
            <a:r>
              <a:rPr lang="en-GB" dirty="0"/>
              <a:t>Text</a:t>
            </a:r>
          </a:p>
        </p:txBody>
      </p:sp>
      <p:sp>
        <p:nvSpPr>
          <p:cNvPr id="8" name="Plassholder tall">
            <a:extLst>
              <a:ext uri="{FF2B5EF4-FFF2-40B4-BE49-F238E27FC236}">
                <a16:creationId xmlns:a16="http://schemas.microsoft.com/office/drawing/2014/main" id="{7596ECAD-5CF9-C878-2B2E-2C1AF8F02233}"/>
              </a:ext>
            </a:extLst>
          </p:cNvPr>
          <p:cNvSpPr>
            <a:spLocks noGrp="1"/>
          </p:cNvSpPr>
          <p:nvPr>
            <p:ph type="body" sz="quarter" idx="19" hasCustomPrompt="1"/>
          </p:nvPr>
        </p:nvSpPr>
        <p:spPr>
          <a:xfrm>
            <a:off x="9374842" y="3725645"/>
            <a:ext cx="2443447" cy="2443546"/>
          </a:xfrm>
          <a:prstGeom prst="ellipse">
            <a:avLst/>
          </a:prstGeom>
          <a:solidFill>
            <a:schemeClr val="bg1"/>
          </a:solidFill>
        </p:spPr>
        <p:txBody>
          <a:bodyPr bIns="648000" anchor="ctr" anchorCtr="0"/>
          <a:lstStyle>
            <a:lvl1pPr marL="0" indent="0" algn="ctr">
              <a:spcBef>
                <a:spcPts val="0"/>
              </a:spcBef>
              <a:buNone/>
              <a:defRPr sz="6500" b="1">
                <a:latin typeface="+mj-lt"/>
              </a:defRPr>
            </a:lvl1pPr>
            <a:lvl2pPr marL="223833" indent="0">
              <a:buNone/>
              <a:defRPr/>
            </a:lvl2pPr>
          </a:lstStyle>
          <a:p>
            <a:pPr lvl="0"/>
            <a:r>
              <a:rPr lang="en-GB" dirty="0"/>
              <a:t>123</a:t>
            </a:r>
          </a:p>
        </p:txBody>
      </p:sp>
      <p:sp>
        <p:nvSpPr>
          <p:cNvPr id="9" name="Plassholder for tekst 23">
            <a:extLst>
              <a:ext uri="{FF2B5EF4-FFF2-40B4-BE49-F238E27FC236}">
                <a16:creationId xmlns:a16="http://schemas.microsoft.com/office/drawing/2014/main" id="{A47446FE-BB7D-ECFD-192A-CF36B7BF204E}"/>
              </a:ext>
            </a:extLst>
          </p:cNvPr>
          <p:cNvSpPr>
            <a:spLocks noGrp="1"/>
          </p:cNvSpPr>
          <p:nvPr>
            <p:ph type="body" sz="quarter" idx="20" hasCustomPrompt="1"/>
          </p:nvPr>
        </p:nvSpPr>
        <p:spPr>
          <a:xfrm>
            <a:off x="9508189" y="5184963"/>
            <a:ext cx="2176747" cy="323165"/>
          </a:xfrm>
        </p:spPr>
        <p:txBody>
          <a:bodyPr wrap="square" anchor="b" anchorCtr="0">
            <a:spAutoFit/>
          </a:bodyPr>
          <a:lstStyle>
            <a:lvl1pPr marL="0" indent="0" algn="ctr">
              <a:buNone/>
              <a:defRPr sz="2100"/>
            </a:lvl1pPr>
          </a:lstStyle>
          <a:p>
            <a:pPr lvl="0"/>
            <a:r>
              <a:rPr lang="en-GB" dirty="0"/>
              <a:t>Text</a:t>
            </a:r>
          </a:p>
        </p:txBody>
      </p:sp>
      <p:sp>
        <p:nvSpPr>
          <p:cNvPr id="19" name="Plassholder for tekst 11">
            <a:extLst>
              <a:ext uri="{FF2B5EF4-FFF2-40B4-BE49-F238E27FC236}">
                <a16:creationId xmlns:a16="http://schemas.microsoft.com/office/drawing/2014/main" id="{EB40AA15-29D2-26AB-708A-B9924724E2D2}"/>
              </a:ext>
            </a:extLst>
          </p:cNvPr>
          <p:cNvSpPr>
            <a:spLocks noGrp="1"/>
          </p:cNvSpPr>
          <p:nvPr>
            <p:ph type="body" sz="quarter" idx="21" hasCustomPrompt="1"/>
          </p:nvPr>
        </p:nvSpPr>
        <p:spPr>
          <a:xfrm>
            <a:off x="4467228" y="1063625"/>
            <a:ext cx="3126841" cy="2550662"/>
          </a:xfrm>
        </p:spPr>
        <p:txBody>
          <a:bodyPr lIns="18000"/>
          <a:lstStyle>
            <a:lvl1pPr marL="0" indent="0">
              <a:spcBef>
                <a:spcPts val="0"/>
              </a:spcBef>
              <a:spcAft>
                <a:spcPts val="200"/>
              </a:spcAft>
              <a:buNone/>
              <a:defRPr sz="1800" b="1">
                <a:solidFill>
                  <a:schemeClr val="accent1"/>
                </a:solidFill>
                <a:latin typeface="+mj-lt"/>
              </a:defRPr>
            </a:lvl1pPr>
            <a:lvl2pPr marL="0" indent="0">
              <a:lnSpc>
                <a:spcPct val="103000"/>
              </a:lnSpc>
              <a:spcBef>
                <a:spcPts val="251"/>
              </a:spcBef>
              <a:spcAft>
                <a:spcPts val="200"/>
              </a:spcAft>
              <a:buNone/>
              <a:defRPr sz="1400" b="0">
                <a:latin typeface="+mn-lt"/>
              </a:defRPr>
            </a:lvl2pPr>
            <a:lvl3pPr marL="113504" indent="-113504">
              <a:spcBef>
                <a:spcPts val="351"/>
              </a:spcBef>
              <a:spcAft>
                <a:spcPts val="251"/>
              </a:spcAft>
              <a:buSzPct val="80000"/>
              <a:buFont typeface="Arial" panose="020B0604020202020204" pitchFamily="34" charset="0"/>
              <a:buChar char="●"/>
              <a:defRPr sz="1100"/>
            </a:lvl3pPr>
            <a:lvl4pPr marL="264312" indent="-112711">
              <a:spcBef>
                <a:spcPts val="0"/>
              </a:spcBef>
              <a:spcAft>
                <a:spcPts val="151"/>
              </a:spcAft>
              <a:buFont typeface="Arial" panose="020B0604020202020204" pitchFamily="34" charset="0"/>
              <a:buChar char="•"/>
              <a:defRPr sz="1100" b="0">
                <a:latin typeface="+mn-lt"/>
              </a:defRPr>
            </a:lvl4pPr>
            <a:lvl5pPr marL="448458" indent="-112711">
              <a:spcBef>
                <a:spcPts val="0"/>
              </a:spcBef>
              <a:spcAft>
                <a:spcPts val="151"/>
              </a:spcAft>
              <a:buFont typeface="Arial" panose="020B0604020202020204" pitchFamily="34" charset="0"/>
              <a:buChar char="•"/>
              <a:defRPr sz="1100"/>
            </a:lvl5pPr>
          </a:lstStyle>
          <a:p>
            <a:pPr lvl="0"/>
            <a:r>
              <a:rPr lang="en-GB" dirty="0"/>
              <a:t>Click to add subtitle. </a:t>
            </a:r>
          </a:p>
          <a:p>
            <a:pPr lvl="1"/>
            <a:r>
              <a:rPr lang="en-GB" dirty="0"/>
              <a:t>You can use indent level 2 for text and level 3-5 for bullets. </a:t>
            </a:r>
          </a:p>
          <a:p>
            <a:pPr lvl="2"/>
            <a:r>
              <a:rPr lang="en-GB" dirty="0"/>
              <a:t>Third level</a:t>
            </a:r>
          </a:p>
          <a:p>
            <a:pPr lvl="3"/>
            <a:r>
              <a:rPr lang="en-GB" dirty="0"/>
              <a:t>Fourth level</a:t>
            </a:r>
          </a:p>
          <a:p>
            <a:pPr lvl="4"/>
            <a:r>
              <a:rPr lang="en-GB" dirty="0"/>
              <a:t>Fifth level</a:t>
            </a:r>
          </a:p>
        </p:txBody>
      </p:sp>
      <p:sp>
        <p:nvSpPr>
          <p:cNvPr id="21" name="Plassholder for tekst 11">
            <a:extLst>
              <a:ext uri="{FF2B5EF4-FFF2-40B4-BE49-F238E27FC236}">
                <a16:creationId xmlns:a16="http://schemas.microsoft.com/office/drawing/2014/main" id="{8A8CEA11-7BE2-70F0-96D9-51DA3657D205}"/>
              </a:ext>
            </a:extLst>
          </p:cNvPr>
          <p:cNvSpPr>
            <a:spLocks noGrp="1"/>
          </p:cNvSpPr>
          <p:nvPr>
            <p:ph type="body" sz="quarter" idx="22" hasCustomPrompt="1"/>
          </p:nvPr>
        </p:nvSpPr>
        <p:spPr>
          <a:xfrm>
            <a:off x="8404228" y="1063625"/>
            <a:ext cx="3126841" cy="2550662"/>
          </a:xfrm>
        </p:spPr>
        <p:txBody>
          <a:bodyPr lIns="18000"/>
          <a:lstStyle>
            <a:lvl1pPr marL="0" indent="0">
              <a:spcBef>
                <a:spcPts val="0"/>
              </a:spcBef>
              <a:spcAft>
                <a:spcPts val="200"/>
              </a:spcAft>
              <a:buNone/>
              <a:defRPr sz="1800" b="1">
                <a:solidFill>
                  <a:schemeClr val="accent1"/>
                </a:solidFill>
                <a:latin typeface="+mj-lt"/>
              </a:defRPr>
            </a:lvl1pPr>
            <a:lvl2pPr marL="0" indent="0">
              <a:lnSpc>
                <a:spcPct val="103000"/>
              </a:lnSpc>
              <a:spcBef>
                <a:spcPts val="251"/>
              </a:spcBef>
              <a:spcAft>
                <a:spcPts val="200"/>
              </a:spcAft>
              <a:buNone/>
              <a:defRPr sz="1400" b="0">
                <a:latin typeface="+mn-lt"/>
              </a:defRPr>
            </a:lvl2pPr>
            <a:lvl3pPr marL="113504" indent="-113504">
              <a:spcBef>
                <a:spcPts val="351"/>
              </a:spcBef>
              <a:spcAft>
                <a:spcPts val="251"/>
              </a:spcAft>
              <a:buSzPct val="80000"/>
              <a:buFont typeface="Arial" panose="020B0604020202020204" pitchFamily="34" charset="0"/>
              <a:buChar char="●"/>
              <a:defRPr sz="1100"/>
            </a:lvl3pPr>
            <a:lvl4pPr marL="264312" indent="-112711">
              <a:spcBef>
                <a:spcPts val="0"/>
              </a:spcBef>
              <a:spcAft>
                <a:spcPts val="151"/>
              </a:spcAft>
              <a:buFont typeface="Arial" panose="020B0604020202020204" pitchFamily="34" charset="0"/>
              <a:buChar char="•"/>
              <a:defRPr sz="1100" b="0">
                <a:latin typeface="+mn-lt"/>
              </a:defRPr>
            </a:lvl4pPr>
            <a:lvl5pPr marL="448458" indent="-112711">
              <a:spcBef>
                <a:spcPts val="0"/>
              </a:spcBef>
              <a:spcAft>
                <a:spcPts val="151"/>
              </a:spcAft>
              <a:buFont typeface="Arial" panose="020B0604020202020204" pitchFamily="34" charset="0"/>
              <a:buChar char="•"/>
              <a:defRPr sz="1100"/>
            </a:lvl5pPr>
          </a:lstStyle>
          <a:p>
            <a:pPr lvl="0"/>
            <a:r>
              <a:rPr lang="en-GB" dirty="0"/>
              <a:t>Click to add subtitle. </a:t>
            </a:r>
          </a:p>
          <a:p>
            <a:pPr lvl="1"/>
            <a:r>
              <a:rPr lang="en-GB" dirty="0"/>
              <a:t>You can use indent level 2 for text and level 3-5 for bullets. </a:t>
            </a:r>
          </a:p>
          <a:p>
            <a:pPr lvl="2"/>
            <a:r>
              <a:rPr lang="en-GB" dirty="0"/>
              <a:t>Third level</a:t>
            </a:r>
          </a:p>
          <a:p>
            <a:pPr lvl="3"/>
            <a:r>
              <a:rPr lang="en-GB" dirty="0"/>
              <a:t>Fourth level</a:t>
            </a:r>
          </a:p>
          <a:p>
            <a:pPr lvl="4"/>
            <a:r>
              <a:rPr lang="en-GB" dirty="0"/>
              <a:t>Fifth level</a:t>
            </a:r>
          </a:p>
        </p:txBody>
      </p:sp>
      <p:pic>
        <p:nvPicPr>
          <p:cNvPr id="23" name="Logo">
            <a:extLst>
              <a:ext uri="{FF2B5EF4-FFF2-40B4-BE49-F238E27FC236}">
                <a16:creationId xmlns:a16="http://schemas.microsoft.com/office/drawing/2014/main" id="{3C24586D-7F57-A588-8459-0823B824EE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00535" y="253781"/>
            <a:ext cx="928159" cy="396868"/>
          </a:xfrm>
          <a:prstGeom prst="rect">
            <a:avLst/>
          </a:prstGeom>
        </p:spPr>
      </p:pic>
      <p:sp>
        <p:nvSpPr>
          <p:cNvPr id="3" name="Date Placeholder 2">
            <a:extLst>
              <a:ext uri="{FF2B5EF4-FFF2-40B4-BE49-F238E27FC236}">
                <a16:creationId xmlns:a16="http://schemas.microsoft.com/office/drawing/2014/main" id="{9C0DB87B-EC53-55F7-DC31-6E926E3E5A9E}"/>
              </a:ext>
            </a:extLst>
          </p:cNvPr>
          <p:cNvSpPr>
            <a:spLocks noGrp="1"/>
          </p:cNvSpPr>
          <p:nvPr>
            <p:ph type="dt" sz="half" idx="23"/>
          </p:nvPr>
        </p:nvSpPr>
        <p:spPr/>
        <p:txBody>
          <a:bodyPr/>
          <a:lstStyle/>
          <a:p>
            <a:fld id="{80F315C0-D435-8848-833E-E2EEFE7D92F9}" type="datetime1">
              <a:rPr lang="en-GB" smtClean="0"/>
              <a:t>19/05/2025</a:t>
            </a:fld>
            <a:endParaRPr lang="en-GB" dirty="0"/>
          </a:p>
        </p:txBody>
      </p:sp>
      <p:sp>
        <p:nvSpPr>
          <p:cNvPr id="4" name="Footer Placeholder 3">
            <a:extLst>
              <a:ext uri="{FF2B5EF4-FFF2-40B4-BE49-F238E27FC236}">
                <a16:creationId xmlns:a16="http://schemas.microsoft.com/office/drawing/2014/main" id="{5279DB0E-910D-782A-25D3-9FADD24BCBE9}"/>
              </a:ext>
            </a:extLst>
          </p:cNvPr>
          <p:cNvSpPr>
            <a:spLocks noGrp="1"/>
          </p:cNvSpPr>
          <p:nvPr>
            <p:ph type="ftr" sz="quarter" idx="24"/>
          </p:nvPr>
        </p:nvSpPr>
        <p:spPr/>
        <p:txBody>
          <a:bodyPr/>
          <a:lstStyle/>
          <a:p>
            <a:endParaRPr lang="en-GB" dirty="0"/>
          </a:p>
        </p:txBody>
      </p:sp>
      <p:sp>
        <p:nvSpPr>
          <p:cNvPr id="15" name="Slide Number Placeholder 14">
            <a:extLst>
              <a:ext uri="{FF2B5EF4-FFF2-40B4-BE49-F238E27FC236}">
                <a16:creationId xmlns:a16="http://schemas.microsoft.com/office/drawing/2014/main" id="{9DF22976-5FC1-F470-263B-31820FBE3006}"/>
              </a:ext>
            </a:extLst>
          </p:cNvPr>
          <p:cNvSpPr>
            <a:spLocks noGrp="1"/>
          </p:cNvSpPr>
          <p:nvPr>
            <p:ph type="sldNum" sz="quarter" idx="25"/>
          </p:nvPr>
        </p:nvSpPr>
        <p:spPr/>
        <p:txBody>
          <a:bodyPr/>
          <a:lstStyle/>
          <a:p>
            <a:fld id="{BE2ACD00-28B2-4D17-A930-2C9F8441C7CA}" type="slidenum">
              <a:rPr lang="en-GB" smtClean="0"/>
              <a:pPr/>
              <a:t>‹#›</a:t>
            </a:fld>
            <a:endParaRPr lang="en-GB" dirty="0"/>
          </a:p>
        </p:txBody>
      </p:sp>
      <p:sp>
        <p:nvSpPr>
          <p:cNvPr id="2" name="TextBox 1">
            <a:extLst>
              <a:ext uri="{FF2B5EF4-FFF2-40B4-BE49-F238E27FC236}">
                <a16:creationId xmlns:a16="http://schemas.microsoft.com/office/drawing/2014/main" id="{809EBAB1-B842-A81E-2397-92E2D73069FB}"/>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Deco/3 fields/Text</a:t>
            </a:r>
          </a:p>
        </p:txBody>
      </p:sp>
      <p:sp>
        <p:nvSpPr>
          <p:cNvPr id="26" name="TextBox 5">
            <a:extLst>
              <a:ext uri="{FF2B5EF4-FFF2-40B4-BE49-F238E27FC236}">
                <a16:creationId xmlns:a16="http://schemas.microsoft.com/office/drawing/2014/main" id="{D1DB7FC9-40E4-96FB-5ACB-584871E78A2A}"/>
              </a:ext>
            </a:extLst>
          </p:cNvPr>
          <p:cNvSpPr txBox="1"/>
          <p:nvPr userDrawn="1"/>
        </p:nvSpPr>
        <p:spPr>
          <a:xfrm>
            <a:off x="12214227" y="1546642"/>
            <a:ext cx="2202184" cy="461665"/>
          </a:xfrm>
          <a:prstGeom prst="rect">
            <a:avLst/>
          </a:prstGeom>
          <a:noFill/>
          <a:ln w="6350">
            <a:noFill/>
          </a:ln>
          <a:effectLst/>
        </p:spPr>
        <p:txBody>
          <a:bodyPr wrap="square" anchor="ctr">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27" name="Picture 26">
            <a:extLst>
              <a:ext uri="{FF2B5EF4-FFF2-40B4-BE49-F238E27FC236}">
                <a16:creationId xmlns:a16="http://schemas.microsoft.com/office/drawing/2014/main" id="{0D552575-3C31-3AB9-7681-A31DB748EABB}"/>
              </a:ext>
            </a:extLst>
          </p:cNvPr>
          <p:cNvPicPr>
            <a:picLocks noChangeAspect="1"/>
          </p:cNvPicPr>
          <p:nvPr userDrawn="1"/>
        </p:nvPicPr>
        <p:blipFill>
          <a:blip r:embed="rId4">
            <a:alphaModFix amt="60000"/>
          </a:blip>
          <a:stretch>
            <a:fillRect/>
          </a:stretch>
        </p:blipFill>
        <p:spPr>
          <a:xfrm>
            <a:off x="12309521" y="1417641"/>
            <a:ext cx="387292" cy="138319"/>
          </a:xfrm>
          <a:prstGeom prst="rect">
            <a:avLst/>
          </a:prstGeom>
        </p:spPr>
      </p:pic>
      <p:sp>
        <p:nvSpPr>
          <p:cNvPr id="28" name="TextBox 12">
            <a:extLst>
              <a:ext uri="{FF2B5EF4-FFF2-40B4-BE49-F238E27FC236}">
                <a16:creationId xmlns:a16="http://schemas.microsoft.com/office/drawing/2014/main" id="{BD33FA06-D25C-9A9D-02B3-66B52D5A79B1}"/>
              </a:ext>
            </a:extLst>
          </p:cNvPr>
          <p:cNvSpPr txBox="1"/>
          <p:nvPr userDrawn="1"/>
        </p:nvSpPr>
        <p:spPr>
          <a:xfrm>
            <a:off x="12214227" y="4485753"/>
            <a:ext cx="2017274" cy="707886"/>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Circle splash: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Place the circles where it suits best for both readability and picture. You can adjust the colour on both the circle and the text.</a:t>
            </a:r>
          </a:p>
        </p:txBody>
      </p:sp>
      <p:sp>
        <p:nvSpPr>
          <p:cNvPr id="30" name="TextBox 3">
            <a:extLst>
              <a:ext uri="{FF2B5EF4-FFF2-40B4-BE49-F238E27FC236}">
                <a16:creationId xmlns:a16="http://schemas.microsoft.com/office/drawing/2014/main" id="{46DA6E20-94D6-8B13-19C3-980054AEDDA5}"/>
              </a:ext>
            </a:extLst>
          </p:cNvPr>
          <p:cNvSpPr txBox="1"/>
          <p:nvPr userDrawn="1"/>
        </p:nvSpPr>
        <p:spPr>
          <a:xfrm>
            <a:off x="-2146220" y="1089956"/>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5" name="TextBox 5">
            <a:extLst>
              <a:ext uri="{FF2B5EF4-FFF2-40B4-BE49-F238E27FC236}">
                <a16:creationId xmlns:a16="http://schemas.microsoft.com/office/drawing/2014/main" id="{9B068861-3080-5746-DDEE-EA06679FF394}"/>
              </a:ext>
            </a:extLst>
          </p:cNvPr>
          <p:cNvSpPr txBox="1"/>
          <p:nvPr userDrawn="1"/>
        </p:nvSpPr>
        <p:spPr>
          <a:xfrm>
            <a:off x="-2056210" y="1942341"/>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161490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Title">
    <p:spTree>
      <p:nvGrpSpPr>
        <p:cNvPr id="1" name=""/>
        <p:cNvGrpSpPr/>
        <p:nvPr/>
      </p:nvGrpSpPr>
      <p:grpSpPr>
        <a:xfrm>
          <a:off x="0" y="0"/>
          <a:ext cx="0" cy="0"/>
          <a:chOff x="0" y="0"/>
          <a:chExt cx="0" cy="0"/>
        </a:xfrm>
      </p:grpSpPr>
      <p:sp>
        <p:nvSpPr>
          <p:cNvPr id="8" name="Grafikk i plassholder">
            <a:extLst>
              <a:ext uri="{FF2B5EF4-FFF2-40B4-BE49-F238E27FC236}">
                <a16:creationId xmlns:a16="http://schemas.microsoft.com/office/drawing/2014/main" id="{3CD9D8F7-E9AC-FFC8-AE73-9949E7B4FB7D}"/>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US"/>
              <a:t>Click to edit Master text styles</a:t>
            </a:r>
          </a:p>
        </p:txBody>
      </p:sp>
      <p:sp>
        <p:nvSpPr>
          <p:cNvPr id="2" name="Tittel 1">
            <a:extLst>
              <a:ext uri="{FF2B5EF4-FFF2-40B4-BE49-F238E27FC236}">
                <a16:creationId xmlns:a16="http://schemas.microsoft.com/office/drawing/2014/main" id="{E4103CD8-DC4B-1EAC-E4B7-A853F1896FA8}"/>
              </a:ext>
            </a:extLst>
          </p:cNvPr>
          <p:cNvSpPr>
            <a:spLocks noGrp="1"/>
          </p:cNvSpPr>
          <p:nvPr>
            <p:ph type="title"/>
          </p:nvPr>
        </p:nvSpPr>
        <p:spPr>
          <a:xfrm>
            <a:off x="695327" y="825501"/>
            <a:ext cx="10801351" cy="612091"/>
          </a:xfrm>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566C561-0974-41CF-42B9-C78DA580B48D}"/>
              </a:ext>
            </a:extLst>
          </p:cNvPr>
          <p:cNvSpPr>
            <a:spLocks noGrp="1"/>
          </p:cNvSpPr>
          <p:nvPr>
            <p:ph type="dt" sz="half" idx="17"/>
          </p:nvPr>
        </p:nvSpPr>
        <p:spPr/>
        <p:txBody>
          <a:bodyPr/>
          <a:lstStyle/>
          <a:p>
            <a:fld id="{A080C5BC-B10E-ED42-BB7D-0865F9CBDA3C}" type="datetime1">
              <a:rPr lang="en-GB" smtClean="0"/>
              <a:t>19/05/2025</a:t>
            </a:fld>
            <a:endParaRPr lang="en-GB" dirty="0"/>
          </a:p>
        </p:txBody>
      </p:sp>
      <p:sp>
        <p:nvSpPr>
          <p:cNvPr id="4" name="Footer Placeholder 3">
            <a:extLst>
              <a:ext uri="{FF2B5EF4-FFF2-40B4-BE49-F238E27FC236}">
                <a16:creationId xmlns:a16="http://schemas.microsoft.com/office/drawing/2014/main" id="{648C7659-D67C-A528-1169-331192252C73}"/>
              </a:ext>
            </a:extLst>
          </p:cNvPr>
          <p:cNvSpPr>
            <a:spLocks noGrp="1"/>
          </p:cNvSpPr>
          <p:nvPr>
            <p:ph type="ftr" sz="quarter" idx="18"/>
          </p:nvPr>
        </p:nvSpPr>
        <p:spPr/>
        <p:txBody>
          <a:bodyPr/>
          <a:lstStyle/>
          <a:p>
            <a:endParaRPr lang="en-GB" dirty="0"/>
          </a:p>
        </p:txBody>
      </p:sp>
      <p:sp>
        <p:nvSpPr>
          <p:cNvPr id="5" name="Slide Number Placeholder 4">
            <a:extLst>
              <a:ext uri="{FF2B5EF4-FFF2-40B4-BE49-F238E27FC236}">
                <a16:creationId xmlns:a16="http://schemas.microsoft.com/office/drawing/2014/main" id="{3BBBC64A-6162-B40A-EDBA-36D63AD09098}"/>
              </a:ext>
            </a:extLst>
          </p:cNvPr>
          <p:cNvSpPr>
            <a:spLocks noGrp="1"/>
          </p:cNvSpPr>
          <p:nvPr>
            <p:ph type="sldNum" sz="quarter" idx="19"/>
          </p:nvPr>
        </p:nvSpPr>
        <p:spPr/>
        <p:txBody>
          <a:bodyPr/>
          <a:lstStyle/>
          <a:p>
            <a:fld id="{BE2ACD00-28B2-4D17-A930-2C9F8441C7CA}" type="slidenum">
              <a:rPr lang="en-GB" smtClean="0"/>
              <a:pPr/>
              <a:t>‹#›</a:t>
            </a:fld>
            <a:endParaRPr lang="en-GB" dirty="0"/>
          </a:p>
        </p:txBody>
      </p:sp>
      <p:sp>
        <p:nvSpPr>
          <p:cNvPr id="6" name="Plassholder for tekst 13">
            <a:extLst>
              <a:ext uri="{FF2B5EF4-FFF2-40B4-BE49-F238E27FC236}">
                <a16:creationId xmlns:a16="http://schemas.microsoft.com/office/drawing/2014/main" id="{48F74F27-C638-2174-3A8C-34923100CA1B}"/>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rgbClr val="999999"/>
                </a:solidFill>
                <a:latin typeface="+mn-lt"/>
              </a:defRPr>
            </a:lvl1pPr>
            <a:lvl2pPr marL="223833" indent="0">
              <a:buNone/>
              <a:defRPr/>
            </a:lvl2pPr>
          </a:lstStyle>
          <a:p>
            <a:pPr lvl="0"/>
            <a:r>
              <a:rPr lang="en-US"/>
              <a:t>Click to edit Master text styles</a:t>
            </a:r>
          </a:p>
        </p:txBody>
      </p:sp>
      <p:sp>
        <p:nvSpPr>
          <p:cNvPr id="7" name="TextBox 6">
            <a:extLst>
              <a:ext uri="{FF2B5EF4-FFF2-40B4-BE49-F238E27FC236}">
                <a16:creationId xmlns:a16="http://schemas.microsoft.com/office/drawing/2014/main" id="{7ACC9693-3C77-5409-5C24-6972CEB87E29}"/>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Section/Title</a:t>
            </a:r>
          </a:p>
        </p:txBody>
      </p:sp>
      <p:sp>
        <p:nvSpPr>
          <p:cNvPr id="18" name="TextBox 3">
            <a:extLst>
              <a:ext uri="{FF2B5EF4-FFF2-40B4-BE49-F238E27FC236}">
                <a16:creationId xmlns:a16="http://schemas.microsoft.com/office/drawing/2014/main" id="{97FCB945-0DD6-64DB-3BA6-B7E272003E0B}"/>
              </a:ext>
            </a:extLst>
          </p:cNvPr>
          <p:cNvSpPr txBox="1"/>
          <p:nvPr userDrawn="1"/>
        </p:nvSpPr>
        <p:spPr>
          <a:xfrm>
            <a:off x="-2146220" y="1038782"/>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19" name="TextBox 1">
            <a:extLst>
              <a:ext uri="{FF2B5EF4-FFF2-40B4-BE49-F238E27FC236}">
                <a16:creationId xmlns:a16="http://schemas.microsoft.com/office/drawing/2014/main" id="{986D492E-315B-D2CA-B730-049EEDA5DC7C}"/>
              </a:ext>
            </a:extLst>
          </p:cNvPr>
          <p:cNvSpPr txBox="1"/>
          <p:nvPr userDrawn="1"/>
        </p:nvSpPr>
        <p:spPr>
          <a:xfrm>
            <a:off x="-1930574" y="215864"/>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9" name="TextBox 5">
            <a:extLst>
              <a:ext uri="{FF2B5EF4-FFF2-40B4-BE49-F238E27FC236}">
                <a16:creationId xmlns:a16="http://schemas.microsoft.com/office/drawing/2014/main" id="{19A3FDD3-15CD-7AC3-D2FD-3933453C3524}"/>
              </a:ext>
            </a:extLst>
          </p:cNvPr>
          <p:cNvSpPr txBox="1"/>
          <p:nvPr userDrawn="1"/>
        </p:nvSpPr>
        <p:spPr>
          <a:xfrm>
            <a:off x="-2056210" y="1966725"/>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0" name="TextBox 12">
            <a:extLst>
              <a:ext uri="{FF2B5EF4-FFF2-40B4-BE49-F238E27FC236}">
                <a16:creationId xmlns:a16="http://schemas.microsoft.com/office/drawing/2014/main" id="{8B95628A-2638-1D75-65A4-02F23C8BFEE8}"/>
              </a:ext>
            </a:extLst>
          </p:cNvPr>
          <p:cNvSpPr txBox="1"/>
          <p:nvPr userDrawn="1"/>
        </p:nvSpPr>
        <p:spPr>
          <a:xfrm>
            <a:off x="12192000" y="5712123"/>
            <a:ext cx="2569597" cy="46166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Remove arch: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kumimoji="0" lang="en-GB" sz="12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8227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5 Columns/Pictures">
    <p:spTree>
      <p:nvGrpSpPr>
        <p:cNvPr id="1" name=""/>
        <p:cNvGrpSpPr/>
        <p:nvPr/>
      </p:nvGrpSpPr>
      <p:grpSpPr>
        <a:xfrm>
          <a:off x="0" y="0"/>
          <a:ext cx="0" cy="0"/>
          <a:chOff x="0" y="0"/>
          <a:chExt cx="0" cy="0"/>
        </a:xfrm>
      </p:grpSpPr>
      <p:sp>
        <p:nvSpPr>
          <p:cNvPr id="36" name="Grafikk i plassholder">
            <a:extLst>
              <a:ext uri="{FF2B5EF4-FFF2-40B4-BE49-F238E27FC236}">
                <a16:creationId xmlns:a16="http://schemas.microsoft.com/office/drawing/2014/main" id="{B070A4E1-A290-5537-5892-F3A715A097EF}"/>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US"/>
              <a:t>Click to edit Master text styles</a:t>
            </a:r>
          </a:p>
        </p:txBody>
      </p:sp>
      <p:sp>
        <p:nvSpPr>
          <p:cNvPr id="21" name="Tittel 1">
            <a:extLst>
              <a:ext uri="{FF2B5EF4-FFF2-40B4-BE49-F238E27FC236}">
                <a16:creationId xmlns:a16="http://schemas.microsoft.com/office/drawing/2014/main" id="{0B9EA92E-78A1-2B15-274C-7DD8DE4B1201}"/>
              </a:ext>
            </a:extLst>
          </p:cNvPr>
          <p:cNvSpPr>
            <a:spLocks noGrp="1"/>
          </p:cNvSpPr>
          <p:nvPr>
            <p:ph type="title"/>
          </p:nvPr>
        </p:nvSpPr>
        <p:spPr>
          <a:xfrm>
            <a:off x="694800" y="732310"/>
            <a:ext cx="10515600" cy="462434"/>
          </a:xfrm>
        </p:spPr>
        <p:txBody>
          <a:bodyPr anchor="b" anchorCtr="0">
            <a:normAutofit/>
          </a:bodyPr>
          <a:lstStyle>
            <a:lvl1pPr>
              <a:defRPr sz="2600"/>
            </a:lvl1pPr>
          </a:lstStyle>
          <a:p>
            <a:r>
              <a:rPr lang="en-US"/>
              <a:t>Click to edit Master title style</a:t>
            </a:r>
            <a:endParaRPr lang="en-GB" dirty="0"/>
          </a:p>
        </p:txBody>
      </p:sp>
      <p:sp>
        <p:nvSpPr>
          <p:cNvPr id="10" name="Plassholder for bilde 9">
            <a:extLst>
              <a:ext uri="{FF2B5EF4-FFF2-40B4-BE49-F238E27FC236}">
                <a16:creationId xmlns:a16="http://schemas.microsoft.com/office/drawing/2014/main" id="{CCB987B6-6E22-A6EB-D0E2-BC2DC33289A7}"/>
              </a:ext>
            </a:extLst>
          </p:cNvPr>
          <p:cNvSpPr>
            <a:spLocks noGrp="1"/>
          </p:cNvSpPr>
          <p:nvPr>
            <p:ph type="pic" sz="quarter" idx="17" hasCustomPrompt="1"/>
          </p:nvPr>
        </p:nvSpPr>
        <p:spPr>
          <a:xfrm>
            <a:off x="695327" y="1357316"/>
            <a:ext cx="1973263" cy="1312863"/>
          </a:xfrm>
        </p:spPr>
        <p:txBody>
          <a:bodyPr/>
          <a:lstStyle>
            <a:lvl1pPr marL="0" indent="0">
              <a:buNone/>
              <a:defRPr sz="800"/>
            </a:lvl1pPr>
          </a:lstStyle>
          <a:p>
            <a:r>
              <a:rPr lang="en-GB" sz="800" dirty="0"/>
              <a:t>Insert picture</a:t>
            </a:r>
            <a:br>
              <a:rPr lang="en-GB" sz="800" dirty="0"/>
            </a:br>
            <a:r>
              <a:rPr lang="en-GB" sz="800" dirty="0"/>
              <a:t>Select this placeholder and choose a image from our Imageshop located to the right in the «Insert» menu . Or you can click on the Icon to select a image from your computer. </a:t>
            </a:r>
            <a:br>
              <a:rPr lang="en-GB" sz="800" dirty="0"/>
            </a:br>
            <a:br>
              <a:rPr lang="en-GB" sz="800" dirty="0"/>
            </a:br>
            <a:r>
              <a:rPr lang="en-GB" sz="800" dirty="0"/>
              <a:t>After inserting the image, you can justify the size and position. Click on «Picture  format» and select «Crop» from the main ribbon. </a:t>
            </a:r>
          </a:p>
        </p:txBody>
      </p:sp>
      <p:sp>
        <p:nvSpPr>
          <p:cNvPr id="12" name="Plassholder for tekst 11">
            <a:extLst>
              <a:ext uri="{FF2B5EF4-FFF2-40B4-BE49-F238E27FC236}">
                <a16:creationId xmlns:a16="http://schemas.microsoft.com/office/drawing/2014/main" id="{61808C31-774B-3D2E-C441-ADD07CDEA9FE}"/>
              </a:ext>
            </a:extLst>
          </p:cNvPr>
          <p:cNvSpPr>
            <a:spLocks noGrp="1"/>
          </p:cNvSpPr>
          <p:nvPr>
            <p:ph type="body" sz="quarter" idx="18" hasCustomPrompt="1"/>
          </p:nvPr>
        </p:nvSpPr>
        <p:spPr>
          <a:xfrm>
            <a:off x="695327" y="2876550"/>
            <a:ext cx="1973263" cy="3296444"/>
          </a:xfrm>
        </p:spPr>
        <p:txBody>
          <a:bodyPr lIns="18000"/>
          <a:lstStyle>
            <a:lvl1pPr marL="0" indent="0">
              <a:spcBef>
                <a:spcPts val="0"/>
              </a:spcBef>
              <a:buNone/>
              <a:defRPr sz="1951" b="1">
                <a:solidFill>
                  <a:schemeClr val="accent1"/>
                </a:solidFill>
                <a:latin typeface="+mj-lt"/>
              </a:defRPr>
            </a:lvl1pPr>
            <a:lvl2pPr marL="0" indent="0">
              <a:lnSpc>
                <a:spcPct val="101000"/>
              </a:lnSpc>
              <a:spcBef>
                <a:spcPts val="251"/>
              </a:spcBef>
              <a:spcAft>
                <a:spcPts val="200"/>
              </a:spcAft>
              <a:buNone/>
              <a:defRPr sz="1300" b="1">
                <a:latin typeface="+mj-lt"/>
              </a:defRPr>
            </a:lvl2pPr>
            <a:lvl3pPr marL="113504" indent="-113504">
              <a:spcBef>
                <a:spcPts val="351"/>
              </a:spcBef>
              <a:spcAft>
                <a:spcPts val="251"/>
              </a:spcAft>
              <a:buSzPct val="80000"/>
              <a:buFont typeface="Arial" panose="020B0604020202020204" pitchFamily="34" charset="0"/>
              <a:buChar char="●"/>
              <a:defRPr sz="1100"/>
            </a:lvl3pPr>
            <a:lvl4pPr marL="264312" indent="-112711">
              <a:spcBef>
                <a:spcPts val="0"/>
              </a:spcBef>
              <a:spcAft>
                <a:spcPts val="151"/>
              </a:spcAft>
              <a:buFont typeface="Arial" panose="020B0604020202020204" pitchFamily="34" charset="0"/>
              <a:buChar char="•"/>
              <a:defRPr sz="1100" b="0">
                <a:latin typeface="+mn-lt"/>
              </a:defRPr>
            </a:lvl4pPr>
            <a:lvl5pPr marL="448458" indent="-112711">
              <a:spcBef>
                <a:spcPts val="0"/>
              </a:spcBef>
              <a:spcAft>
                <a:spcPts val="151"/>
              </a:spcAft>
              <a:buFont typeface="Arial" panose="020B0604020202020204" pitchFamily="34" charset="0"/>
              <a:buChar char="•"/>
              <a:defRPr sz="1100"/>
            </a:lvl5pPr>
          </a:lstStyle>
          <a:p>
            <a:pPr lvl="0"/>
            <a:r>
              <a:rPr lang="en-GB" dirty="0"/>
              <a:t>Click to add title. </a:t>
            </a:r>
          </a:p>
          <a:p>
            <a:pPr lvl="1"/>
            <a:r>
              <a:rPr lang="en-GB" dirty="0"/>
              <a:t>Use indent level 2 for subtitle and level 3-5 for bullets. </a:t>
            </a:r>
          </a:p>
          <a:p>
            <a:pPr lvl="2"/>
            <a:r>
              <a:rPr lang="en-GB" dirty="0"/>
              <a:t>Third level</a:t>
            </a:r>
          </a:p>
          <a:p>
            <a:pPr lvl="3"/>
            <a:r>
              <a:rPr lang="en-GB" dirty="0" err="1"/>
              <a:t>Fourth</a:t>
            </a:r>
            <a:r>
              <a:rPr lang="en-GB" dirty="0"/>
              <a:t> </a:t>
            </a:r>
            <a:r>
              <a:rPr lang="en-GB" dirty="0" err="1"/>
              <a:t>level</a:t>
            </a:r>
            <a:endParaRPr lang="en-GB" dirty="0"/>
          </a:p>
          <a:p>
            <a:pPr lvl="4"/>
            <a:r>
              <a:rPr lang="en-GB" dirty="0"/>
              <a:t>Fifth </a:t>
            </a:r>
            <a:r>
              <a:rPr lang="en-GB" dirty="0" err="1"/>
              <a:t>levelivå</a:t>
            </a:r>
            <a:endParaRPr lang="en-GB" dirty="0"/>
          </a:p>
        </p:txBody>
      </p:sp>
      <p:sp>
        <p:nvSpPr>
          <p:cNvPr id="13" name="Plassholder for bilde 9">
            <a:extLst>
              <a:ext uri="{FF2B5EF4-FFF2-40B4-BE49-F238E27FC236}">
                <a16:creationId xmlns:a16="http://schemas.microsoft.com/office/drawing/2014/main" id="{D61BF051-EE7C-39E4-5DCD-720ED4BAF936}"/>
              </a:ext>
            </a:extLst>
          </p:cNvPr>
          <p:cNvSpPr>
            <a:spLocks noGrp="1"/>
          </p:cNvSpPr>
          <p:nvPr>
            <p:ph type="pic" sz="quarter" idx="19" hasCustomPrompt="1"/>
          </p:nvPr>
        </p:nvSpPr>
        <p:spPr>
          <a:xfrm>
            <a:off x="2901127" y="1357316"/>
            <a:ext cx="1973263" cy="1312863"/>
          </a:xfrm>
        </p:spPr>
        <p:txBody>
          <a:bodyPr/>
          <a:lstStyle>
            <a:lvl1pPr marL="0" indent="0">
              <a:buNone/>
              <a:defRPr sz="800"/>
            </a:lvl1pPr>
          </a:lstStyle>
          <a:p>
            <a:r>
              <a:rPr lang="en-GB" sz="800" dirty="0"/>
              <a:t>Insert picture</a:t>
            </a:r>
            <a:br>
              <a:rPr lang="en-GB" sz="800" dirty="0"/>
            </a:br>
            <a:r>
              <a:rPr lang="en-GB" sz="800" dirty="0"/>
              <a:t>Select this placeholder and choose a image from our Imageshop located to the right in the «Insert» menu . Or you can click on the Icon to select a image from your computer. </a:t>
            </a:r>
            <a:br>
              <a:rPr lang="en-GB" sz="800" dirty="0"/>
            </a:br>
            <a:br>
              <a:rPr lang="en-GB" sz="800" dirty="0"/>
            </a:br>
            <a:r>
              <a:rPr lang="en-GB" sz="800" dirty="0"/>
              <a:t>After inserting the image, you can justify the size and position. Click on «Picture  format» and select «Crop» from the main ribbon. </a:t>
            </a:r>
          </a:p>
        </p:txBody>
      </p:sp>
      <p:sp>
        <p:nvSpPr>
          <p:cNvPr id="14" name="Plassholder for tekst 11">
            <a:extLst>
              <a:ext uri="{FF2B5EF4-FFF2-40B4-BE49-F238E27FC236}">
                <a16:creationId xmlns:a16="http://schemas.microsoft.com/office/drawing/2014/main" id="{44895109-C565-B652-8C17-18B621E7B449}"/>
              </a:ext>
            </a:extLst>
          </p:cNvPr>
          <p:cNvSpPr>
            <a:spLocks noGrp="1"/>
          </p:cNvSpPr>
          <p:nvPr>
            <p:ph type="body" sz="quarter" idx="20" hasCustomPrompt="1"/>
          </p:nvPr>
        </p:nvSpPr>
        <p:spPr>
          <a:xfrm>
            <a:off x="2901127" y="2876550"/>
            <a:ext cx="1973263" cy="3296444"/>
          </a:xfrm>
        </p:spPr>
        <p:txBody>
          <a:bodyPr lIns="18000"/>
          <a:lstStyle>
            <a:lvl1pPr marL="0" indent="0">
              <a:spcBef>
                <a:spcPts val="0"/>
              </a:spcBef>
              <a:buNone/>
              <a:defRPr sz="1951" b="1">
                <a:solidFill>
                  <a:schemeClr val="accent1"/>
                </a:solidFill>
                <a:latin typeface="+mj-lt"/>
              </a:defRPr>
            </a:lvl1pPr>
            <a:lvl2pPr marL="0" indent="0">
              <a:lnSpc>
                <a:spcPct val="101000"/>
              </a:lnSpc>
              <a:spcBef>
                <a:spcPts val="251"/>
              </a:spcBef>
              <a:spcAft>
                <a:spcPts val="200"/>
              </a:spcAft>
              <a:buNone/>
              <a:defRPr sz="1300" b="1">
                <a:latin typeface="+mj-lt"/>
              </a:defRPr>
            </a:lvl2pPr>
            <a:lvl3pPr marL="113504" indent="-113504">
              <a:spcBef>
                <a:spcPts val="351"/>
              </a:spcBef>
              <a:spcAft>
                <a:spcPts val="251"/>
              </a:spcAft>
              <a:buSzPct val="80000"/>
              <a:buFont typeface="Arial" panose="020B0604020202020204" pitchFamily="34" charset="0"/>
              <a:buChar char="●"/>
              <a:defRPr sz="1100"/>
            </a:lvl3pPr>
            <a:lvl4pPr marL="264312" indent="-112711">
              <a:spcBef>
                <a:spcPts val="0"/>
              </a:spcBef>
              <a:spcAft>
                <a:spcPts val="151"/>
              </a:spcAft>
              <a:buFont typeface="Arial" panose="020B0604020202020204" pitchFamily="34" charset="0"/>
              <a:buChar char="•"/>
              <a:defRPr sz="1100" b="0">
                <a:latin typeface="+mn-lt"/>
              </a:defRPr>
            </a:lvl4pPr>
            <a:lvl5pPr marL="448458" indent="-112711">
              <a:spcBef>
                <a:spcPts val="0"/>
              </a:spcBef>
              <a:spcAft>
                <a:spcPts val="151"/>
              </a:spcAft>
              <a:buFont typeface="Arial" panose="020B0604020202020204" pitchFamily="34" charset="0"/>
              <a:buChar char="•"/>
              <a:defRPr sz="1100"/>
            </a:lvl5pPr>
          </a:lstStyle>
          <a:p>
            <a:pPr lvl="0"/>
            <a:r>
              <a:rPr lang="en-GB" dirty="0"/>
              <a:t>Click to add title. </a:t>
            </a:r>
          </a:p>
          <a:p>
            <a:pPr lvl="1"/>
            <a:r>
              <a:rPr lang="en-GB" dirty="0"/>
              <a:t>Use indent level 2 for subtitle and level 3-5 for bullets. </a:t>
            </a:r>
          </a:p>
          <a:p>
            <a:pPr lvl="2"/>
            <a:r>
              <a:rPr lang="en-GB" dirty="0"/>
              <a:t>Third level</a:t>
            </a:r>
          </a:p>
          <a:p>
            <a:pPr lvl="3"/>
            <a:r>
              <a:rPr lang="en-GB" dirty="0"/>
              <a:t>Fourth level</a:t>
            </a:r>
          </a:p>
          <a:p>
            <a:pPr lvl="4"/>
            <a:r>
              <a:rPr lang="en-GB" dirty="0"/>
              <a:t>Fifth </a:t>
            </a:r>
            <a:r>
              <a:rPr lang="en-GB" dirty="0" err="1"/>
              <a:t>levelivå</a:t>
            </a:r>
            <a:endParaRPr lang="en-GB" dirty="0"/>
          </a:p>
        </p:txBody>
      </p:sp>
      <p:sp>
        <p:nvSpPr>
          <p:cNvPr id="15" name="Plassholder for bilde 9">
            <a:extLst>
              <a:ext uri="{FF2B5EF4-FFF2-40B4-BE49-F238E27FC236}">
                <a16:creationId xmlns:a16="http://schemas.microsoft.com/office/drawing/2014/main" id="{AB4D9CDD-FA93-9FDA-D4C5-C14A292B0BC7}"/>
              </a:ext>
            </a:extLst>
          </p:cNvPr>
          <p:cNvSpPr>
            <a:spLocks noGrp="1"/>
          </p:cNvSpPr>
          <p:nvPr>
            <p:ph type="pic" sz="quarter" idx="21" hasCustomPrompt="1"/>
          </p:nvPr>
        </p:nvSpPr>
        <p:spPr>
          <a:xfrm>
            <a:off x="5106925" y="1357316"/>
            <a:ext cx="1973263" cy="1312863"/>
          </a:xfrm>
        </p:spPr>
        <p:txBody>
          <a:bodyPr/>
          <a:lstStyle>
            <a:lvl1pPr marL="0" indent="0">
              <a:buNone/>
              <a:defRPr sz="800"/>
            </a:lvl1pPr>
          </a:lstStyle>
          <a:p>
            <a:r>
              <a:rPr lang="en-GB" sz="800" dirty="0"/>
              <a:t>Insert picture</a:t>
            </a:r>
            <a:br>
              <a:rPr lang="en-GB" sz="800" dirty="0"/>
            </a:br>
            <a:r>
              <a:rPr lang="en-GB" sz="800" dirty="0"/>
              <a:t>Select this placeholder and choose a image from our Imageshop located to the right in the «Insert» menu . Or you can click on the Icon to select a image from your computer. </a:t>
            </a:r>
            <a:br>
              <a:rPr lang="en-GB" sz="800" dirty="0"/>
            </a:br>
            <a:br>
              <a:rPr lang="en-GB" sz="800" dirty="0"/>
            </a:br>
            <a:r>
              <a:rPr lang="en-GB" sz="800" dirty="0"/>
              <a:t>After inserting the image, you can justify the size and position. Click on «Picture  format» and select «Crop» from the main ribbon. </a:t>
            </a:r>
          </a:p>
        </p:txBody>
      </p:sp>
      <p:sp>
        <p:nvSpPr>
          <p:cNvPr id="16" name="Plassholder for tekst 11">
            <a:extLst>
              <a:ext uri="{FF2B5EF4-FFF2-40B4-BE49-F238E27FC236}">
                <a16:creationId xmlns:a16="http://schemas.microsoft.com/office/drawing/2014/main" id="{C6458A1A-FFE1-A05A-51BC-A2460D1F09BC}"/>
              </a:ext>
            </a:extLst>
          </p:cNvPr>
          <p:cNvSpPr>
            <a:spLocks noGrp="1"/>
          </p:cNvSpPr>
          <p:nvPr>
            <p:ph type="body" sz="quarter" idx="22" hasCustomPrompt="1"/>
          </p:nvPr>
        </p:nvSpPr>
        <p:spPr>
          <a:xfrm>
            <a:off x="5106925" y="2876550"/>
            <a:ext cx="1973263" cy="3296444"/>
          </a:xfrm>
        </p:spPr>
        <p:txBody>
          <a:bodyPr lIns="18000"/>
          <a:lstStyle>
            <a:lvl1pPr marL="0" indent="0">
              <a:spcBef>
                <a:spcPts val="0"/>
              </a:spcBef>
              <a:buNone/>
              <a:defRPr sz="1951" b="1">
                <a:solidFill>
                  <a:schemeClr val="accent1"/>
                </a:solidFill>
                <a:latin typeface="+mj-lt"/>
              </a:defRPr>
            </a:lvl1pPr>
            <a:lvl2pPr marL="0" indent="0">
              <a:lnSpc>
                <a:spcPct val="101000"/>
              </a:lnSpc>
              <a:spcBef>
                <a:spcPts val="251"/>
              </a:spcBef>
              <a:spcAft>
                <a:spcPts val="200"/>
              </a:spcAft>
              <a:buNone/>
              <a:defRPr sz="1300" b="1">
                <a:latin typeface="+mj-lt"/>
              </a:defRPr>
            </a:lvl2pPr>
            <a:lvl3pPr marL="113504" indent="-113504">
              <a:spcBef>
                <a:spcPts val="351"/>
              </a:spcBef>
              <a:spcAft>
                <a:spcPts val="251"/>
              </a:spcAft>
              <a:buSzPct val="80000"/>
              <a:buFont typeface="Arial" panose="020B0604020202020204" pitchFamily="34" charset="0"/>
              <a:buChar char="●"/>
              <a:defRPr sz="1100"/>
            </a:lvl3pPr>
            <a:lvl4pPr marL="264312" indent="-112711">
              <a:spcBef>
                <a:spcPts val="0"/>
              </a:spcBef>
              <a:spcAft>
                <a:spcPts val="151"/>
              </a:spcAft>
              <a:buFont typeface="Arial" panose="020B0604020202020204" pitchFamily="34" charset="0"/>
              <a:buChar char="•"/>
              <a:defRPr sz="1100" b="0">
                <a:latin typeface="+mn-lt"/>
              </a:defRPr>
            </a:lvl4pPr>
            <a:lvl5pPr marL="448458" indent="-112711">
              <a:spcBef>
                <a:spcPts val="0"/>
              </a:spcBef>
              <a:spcAft>
                <a:spcPts val="151"/>
              </a:spcAft>
              <a:buFont typeface="Arial" panose="020B0604020202020204" pitchFamily="34" charset="0"/>
              <a:buChar char="•"/>
              <a:defRPr sz="1100"/>
            </a:lvl5pPr>
          </a:lstStyle>
          <a:p>
            <a:pPr lvl="0"/>
            <a:r>
              <a:rPr lang="en-GB" dirty="0"/>
              <a:t>Click to add title. </a:t>
            </a:r>
          </a:p>
          <a:p>
            <a:pPr lvl="1"/>
            <a:r>
              <a:rPr lang="en-GB" dirty="0"/>
              <a:t>Use indent level 2 for subtitle and level 3-5 for bullets. </a:t>
            </a:r>
          </a:p>
          <a:p>
            <a:pPr lvl="2"/>
            <a:r>
              <a:rPr lang="en-GB" dirty="0"/>
              <a:t>Third level</a:t>
            </a:r>
          </a:p>
          <a:p>
            <a:pPr lvl="3"/>
            <a:r>
              <a:rPr lang="en-GB" dirty="0"/>
              <a:t>Fourth level</a:t>
            </a:r>
          </a:p>
          <a:p>
            <a:pPr lvl="4"/>
            <a:r>
              <a:rPr lang="en-GB" dirty="0"/>
              <a:t>Fifth </a:t>
            </a:r>
            <a:r>
              <a:rPr lang="en-GB" dirty="0" err="1"/>
              <a:t>levelivå</a:t>
            </a:r>
            <a:endParaRPr lang="en-GB" dirty="0"/>
          </a:p>
        </p:txBody>
      </p:sp>
      <p:sp>
        <p:nvSpPr>
          <p:cNvPr id="17" name="Plassholder for bilde 9">
            <a:extLst>
              <a:ext uri="{FF2B5EF4-FFF2-40B4-BE49-F238E27FC236}">
                <a16:creationId xmlns:a16="http://schemas.microsoft.com/office/drawing/2014/main" id="{EC20558D-818F-844B-F310-DE4C3A62F4A5}"/>
              </a:ext>
            </a:extLst>
          </p:cNvPr>
          <p:cNvSpPr>
            <a:spLocks noGrp="1"/>
          </p:cNvSpPr>
          <p:nvPr>
            <p:ph type="pic" sz="quarter" idx="23" hasCustomPrompt="1"/>
          </p:nvPr>
        </p:nvSpPr>
        <p:spPr>
          <a:xfrm>
            <a:off x="7312723" y="1357316"/>
            <a:ext cx="1973263" cy="1312863"/>
          </a:xfrm>
        </p:spPr>
        <p:txBody>
          <a:bodyPr/>
          <a:lstStyle>
            <a:lvl1pPr marL="0" indent="0">
              <a:buNone/>
              <a:defRPr sz="800"/>
            </a:lvl1pPr>
          </a:lstStyle>
          <a:p>
            <a:r>
              <a:rPr lang="en-GB" sz="800" dirty="0"/>
              <a:t>Insert picture</a:t>
            </a:r>
            <a:br>
              <a:rPr lang="en-GB" sz="800" dirty="0"/>
            </a:br>
            <a:r>
              <a:rPr lang="en-GB" sz="800" dirty="0"/>
              <a:t>Select this placeholder and choose a image from our Imageshop located to the right in the «Insert» menu . Or you can click on the Icon to select a image from your computer. </a:t>
            </a:r>
            <a:br>
              <a:rPr lang="en-GB" sz="800" dirty="0"/>
            </a:br>
            <a:br>
              <a:rPr lang="en-GB" sz="800" dirty="0"/>
            </a:br>
            <a:r>
              <a:rPr lang="en-GB" sz="800" dirty="0"/>
              <a:t>After inserting the image, you can justify the size and position. Click on «Picture  format» and select «Crop» from the main ribbon. </a:t>
            </a:r>
          </a:p>
        </p:txBody>
      </p:sp>
      <p:sp>
        <p:nvSpPr>
          <p:cNvPr id="18" name="Plassholder for tekst 11">
            <a:extLst>
              <a:ext uri="{FF2B5EF4-FFF2-40B4-BE49-F238E27FC236}">
                <a16:creationId xmlns:a16="http://schemas.microsoft.com/office/drawing/2014/main" id="{DD7158E2-503D-4907-32CD-7B6B79475A98}"/>
              </a:ext>
            </a:extLst>
          </p:cNvPr>
          <p:cNvSpPr>
            <a:spLocks noGrp="1"/>
          </p:cNvSpPr>
          <p:nvPr>
            <p:ph type="body" sz="quarter" idx="24" hasCustomPrompt="1"/>
          </p:nvPr>
        </p:nvSpPr>
        <p:spPr>
          <a:xfrm>
            <a:off x="7312723" y="2876550"/>
            <a:ext cx="1973263" cy="3296444"/>
          </a:xfrm>
        </p:spPr>
        <p:txBody>
          <a:bodyPr lIns="18000"/>
          <a:lstStyle>
            <a:lvl1pPr marL="0" indent="0">
              <a:spcBef>
                <a:spcPts val="0"/>
              </a:spcBef>
              <a:buNone/>
              <a:defRPr sz="1951" b="1">
                <a:solidFill>
                  <a:schemeClr val="accent1"/>
                </a:solidFill>
                <a:latin typeface="+mj-lt"/>
              </a:defRPr>
            </a:lvl1pPr>
            <a:lvl2pPr marL="0" indent="0">
              <a:lnSpc>
                <a:spcPct val="101000"/>
              </a:lnSpc>
              <a:spcBef>
                <a:spcPts val="251"/>
              </a:spcBef>
              <a:spcAft>
                <a:spcPts val="200"/>
              </a:spcAft>
              <a:buNone/>
              <a:defRPr sz="1300" b="1">
                <a:latin typeface="+mj-lt"/>
              </a:defRPr>
            </a:lvl2pPr>
            <a:lvl3pPr marL="113504" indent="-113504">
              <a:spcBef>
                <a:spcPts val="351"/>
              </a:spcBef>
              <a:spcAft>
                <a:spcPts val="251"/>
              </a:spcAft>
              <a:buSzPct val="80000"/>
              <a:buFont typeface="Arial" panose="020B0604020202020204" pitchFamily="34" charset="0"/>
              <a:buChar char="●"/>
              <a:defRPr sz="1100"/>
            </a:lvl3pPr>
            <a:lvl4pPr marL="264312" indent="-112711">
              <a:spcBef>
                <a:spcPts val="0"/>
              </a:spcBef>
              <a:spcAft>
                <a:spcPts val="151"/>
              </a:spcAft>
              <a:buFont typeface="Arial" panose="020B0604020202020204" pitchFamily="34" charset="0"/>
              <a:buChar char="•"/>
              <a:defRPr sz="1100" b="0">
                <a:latin typeface="+mn-lt"/>
              </a:defRPr>
            </a:lvl4pPr>
            <a:lvl5pPr marL="448458" indent="-112711">
              <a:spcBef>
                <a:spcPts val="0"/>
              </a:spcBef>
              <a:spcAft>
                <a:spcPts val="151"/>
              </a:spcAft>
              <a:buFont typeface="Arial" panose="020B0604020202020204" pitchFamily="34" charset="0"/>
              <a:buChar char="•"/>
              <a:defRPr sz="1100"/>
            </a:lvl5pPr>
          </a:lstStyle>
          <a:p>
            <a:pPr lvl="0"/>
            <a:r>
              <a:rPr lang="en-GB" dirty="0"/>
              <a:t>Click to add title. </a:t>
            </a:r>
          </a:p>
          <a:p>
            <a:pPr lvl="1"/>
            <a:r>
              <a:rPr lang="en-GB" dirty="0"/>
              <a:t>Use indent level 2 for subtitle and level 3-5 for bullets. </a:t>
            </a:r>
          </a:p>
          <a:p>
            <a:pPr lvl="2"/>
            <a:r>
              <a:rPr lang="en-GB" dirty="0"/>
              <a:t>Third level</a:t>
            </a:r>
          </a:p>
          <a:p>
            <a:pPr lvl="3"/>
            <a:r>
              <a:rPr lang="en-GB" dirty="0"/>
              <a:t>Fourth level</a:t>
            </a:r>
          </a:p>
          <a:p>
            <a:pPr lvl="4"/>
            <a:r>
              <a:rPr lang="en-GB" dirty="0"/>
              <a:t>Fifth </a:t>
            </a:r>
            <a:r>
              <a:rPr lang="en-GB" dirty="0" err="1"/>
              <a:t>levelivå</a:t>
            </a:r>
            <a:endParaRPr lang="en-GB" dirty="0"/>
          </a:p>
        </p:txBody>
      </p:sp>
      <p:sp>
        <p:nvSpPr>
          <p:cNvPr id="19" name="Plassholder for bilde 9">
            <a:extLst>
              <a:ext uri="{FF2B5EF4-FFF2-40B4-BE49-F238E27FC236}">
                <a16:creationId xmlns:a16="http://schemas.microsoft.com/office/drawing/2014/main" id="{D0F96667-3126-CECA-CDF7-44AA51FF30E8}"/>
              </a:ext>
            </a:extLst>
          </p:cNvPr>
          <p:cNvSpPr>
            <a:spLocks noGrp="1"/>
          </p:cNvSpPr>
          <p:nvPr>
            <p:ph type="pic" sz="quarter" idx="25" hasCustomPrompt="1"/>
          </p:nvPr>
        </p:nvSpPr>
        <p:spPr>
          <a:xfrm>
            <a:off x="9518522" y="1357316"/>
            <a:ext cx="1973263" cy="1312863"/>
          </a:xfrm>
        </p:spPr>
        <p:txBody>
          <a:bodyPr/>
          <a:lstStyle>
            <a:lvl1pPr marL="0" indent="0">
              <a:buNone/>
              <a:defRPr sz="800"/>
            </a:lvl1pPr>
          </a:lstStyle>
          <a:p>
            <a:r>
              <a:rPr lang="en-GB" sz="800" dirty="0"/>
              <a:t>Insert picture</a:t>
            </a:r>
            <a:br>
              <a:rPr lang="en-GB" sz="800" dirty="0"/>
            </a:br>
            <a:r>
              <a:rPr lang="en-GB" sz="800" dirty="0"/>
              <a:t>Select this placeholder and choose a image from our Imageshop located to the right in the «Insert» menu . Or you can click on the Icon to select a image from your computer. </a:t>
            </a:r>
            <a:br>
              <a:rPr lang="en-GB" sz="800" dirty="0"/>
            </a:br>
            <a:br>
              <a:rPr lang="en-GB" sz="800" dirty="0"/>
            </a:br>
            <a:r>
              <a:rPr lang="en-GB" sz="800" dirty="0"/>
              <a:t>After inserting the image, you can justify the size and position. Click on «Picture  format» and select «Crop» from the main ribbon. </a:t>
            </a:r>
          </a:p>
        </p:txBody>
      </p:sp>
      <p:sp>
        <p:nvSpPr>
          <p:cNvPr id="20" name="Plassholder for tekst 11">
            <a:extLst>
              <a:ext uri="{FF2B5EF4-FFF2-40B4-BE49-F238E27FC236}">
                <a16:creationId xmlns:a16="http://schemas.microsoft.com/office/drawing/2014/main" id="{2B4FE053-7B8F-D63F-0A4A-A1BFDFAB9B08}"/>
              </a:ext>
            </a:extLst>
          </p:cNvPr>
          <p:cNvSpPr>
            <a:spLocks noGrp="1"/>
          </p:cNvSpPr>
          <p:nvPr>
            <p:ph type="body" sz="quarter" idx="26" hasCustomPrompt="1"/>
          </p:nvPr>
        </p:nvSpPr>
        <p:spPr>
          <a:xfrm>
            <a:off x="9518522" y="2876550"/>
            <a:ext cx="1973263" cy="3296444"/>
          </a:xfrm>
        </p:spPr>
        <p:txBody>
          <a:bodyPr lIns="18000"/>
          <a:lstStyle>
            <a:lvl1pPr marL="0" indent="0">
              <a:spcBef>
                <a:spcPts val="0"/>
              </a:spcBef>
              <a:buNone/>
              <a:defRPr sz="1951" b="1">
                <a:solidFill>
                  <a:schemeClr val="accent1"/>
                </a:solidFill>
                <a:latin typeface="+mj-lt"/>
              </a:defRPr>
            </a:lvl1pPr>
            <a:lvl2pPr marL="0" indent="0">
              <a:lnSpc>
                <a:spcPct val="101000"/>
              </a:lnSpc>
              <a:spcBef>
                <a:spcPts val="251"/>
              </a:spcBef>
              <a:spcAft>
                <a:spcPts val="200"/>
              </a:spcAft>
              <a:buNone/>
              <a:defRPr sz="1300" b="1">
                <a:latin typeface="+mj-lt"/>
              </a:defRPr>
            </a:lvl2pPr>
            <a:lvl3pPr marL="113504" indent="-113504">
              <a:spcBef>
                <a:spcPts val="351"/>
              </a:spcBef>
              <a:spcAft>
                <a:spcPts val="251"/>
              </a:spcAft>
              <a:buSzPct val="80000"/>
              <a:buFont typeface="Arial" panose="020B0604020202020204" pitchFamily="34" charset="0"/>
              <a:buChar char="●"/>
              <a:defRPr sz="1100"/>
            </a:lvl3pPr>
            <a:lvl4pPr marL="264312" indent="-112711">
              <a:spcBef>
                <a:spcPts val="0"/>
              </a:spcBef>
              <a:spcAft>
                <a:spcPts val="151"/>
              </a:spcAft>
              <a:buFont typeface="Arial" panose="020B0604020202020204" pitchFamily="34" charset="0"/>
              <a:buChar char="•"/>
              <a:defRPr sz="1100" b="0">
                <a:latin typeface="+mn-lt"/>
              </a:defRPr>
            </a:lvl4pPr>
            <a:lvl5pPr marL="448458" indent="-112711">
              <a:spcBef>
                <a:spcPts val="0"/>
              </a:spcBef>
              <a:spcAft>
                <a:spcPts val="151"/>
              </a:spcAft>
              <a:buFont typeface="Arial" panose="020B0604020202020204" pitchFamily="34" charset="0"/>
              <a:buChar char="•"/>
              <a:defRPr sz="1100"/>
            </a:lvl5pPr>
          </a:lstStyle>
          <a:p>
            <a:pPr lvl="0"/>
            <a:r>
              <a:rPr lang="en-GB" dirty="0"/>
              <a:t>Click to add title. </a:t>
            </a:r>
          </a:p>
          <a:p>
            <a:pPr lvl="1"/>
            <a:r>
              <a:rPr lang="en-GB" dirty="0"/>
              <a:t>Use indent level 2 for subtitle and level 3-5 for bullets. </a:t>
            </a:r>
          </a:p>
          <a:p>
            <a:pPr lvl="2"/>
            <a:r>
              <a:rPr lang="en-GB" dirty="0"/>
              <a:t>Third level</a:t>
            </a:r>
          </a:p>
          <a:p>
            <a:pPr lvl="3"/>
            <a:r>
              <a:rPr lang="en-GB" dirty="0"/>
              <a:t>Fourth level</a:t>
            </a:r>
          </a:p>
          <a:p>
            <a:pPr lvl="4"/>
            <a:r>
              <a:rPr lang="en-GB" dirty="0"/>
              <a:t>Fifth </a:t>
            </a:r>
            <a:r>
              <a:rPr lang="en-GB" dirty="0" err="1"/>
              <a:t>levelivå</a:t>
            </a:r>
            <a:endParaRPr lang="en-GB" dirty="0"/>
          </a:p>
        </p:txBody>
      </p:sp>
      <p:sp>
        <p:nvSpPr>
          <p:cNvPr id="8" name="Date Placeholder 7">
            <a:extLst>
              <a:ext uri="{FF2B5EF4-FFF2-40B4-BE49-F238E27FC236}">
                <a16:creationId xmlns:a16="http://schemas.microsoft.com/office/drawing/2014/main" id="{AC694529-34EC-21CF-C49A-8F0BF40D71FB}"/>
              </a:ext>
            </a:extLst>
          </p:cNvPr>
          <p:cNvSpPr>
            <a:spLocks noGrp="1"/>
          </p:cNvSpPr>
          <p:nvPr>
            <p:ph type="dt" sz="half" idx="27"/>
          </p:nvPr>
        </p:nvSpPr>
        <p:spPr/>
        <p:txBody>
          <a:bodyPr/>
          <a:lstStyle/>
          <a:p>
            <a:fld id="{3796EE7B-A9AA-AA4F-BE57-4414DA60C69F}" type="datetime1">
              <a:rPr lang="en-GB" smtClean="0"/>
              <a:t>19/05/2025</a:t>
            </a:fld>
            <a:endParaRPr lang="en-GB" dirty="0"/>
          </a:p>
        </p:txBody>
      </p:sp>
      <p:sp>
        <p:nvSpPr>
          <p:cNvPr id="9" name="Footer Placeholder 8">
            <a:extLst>
              <a:ext uri="{FF2B5EF4-FFF2-40B4-BE49-F238E27FC236}">
                <a16:creationId xmlns:a16="http://schemas.microsoft.com/office/drawing/2014/main" id="{98323674-E461-8F1D-3E5E-7DDD945E4474}"/>
              </a:ext>
            </a:extLst>
          </p:cNvPr>
          <p:cNvSpPr>
            <a:spLocks noGrp="1"/>
          </p:cNvSpPr>
          <p:nvPr>
            <p:ph type="ftr" sz="quarter" idx="28"/>
          </p:nvPr>
        </p:nvSpPr>
        <p:spPr/>
        <p:txBody>
          <a:bodyPr/>
          <a:lstStyle/>
          <a:p>
            <a:endParaRPr lang="en-GB" dirty="0"/>
          </a:p>
        </p:txBody>
      </p:sp>
      <p:sp>
        <p:nvSpPr>
          <p:cNvPr id="11" name="Slide Number Placeholder 10">
            <a:extLst>
              <a:ext uri="{FF2B5EF4-FFF2-40B4-BE49-F238E27FC236}">
                <a16:creationId xmlns:a16="http://schemas.microsoft.com/office/drawing/2014/main" id="{202B4E31-194A-F9C1-B861-6FD4D891C581}"/>
              </a:ext>
            </a:extLst>
          </p:cNvPr>
          <p:cNvSpPr>
            <a:spLocks noGrp="1"/>
          </p:cNvSpPr>
          <p:nvPr>
            <p:ph type="sldNum" sz="quarter" idx="29"/>
          </p:nvPr>
        </p:nvSpPr>
        <p:spPr/>
        <p:txBody>
          <a:bodyPr/>
          <a:lstStyle/>
          <a:p>
            <a:fld id="{BE2ACD00-28B2-4D17-A930-2C9F8441C7CA}" type="slidenum">
              <a:rPr lang="en-GB" smtClean="0"/>
              <a:pPr/>
              <a:t>‹#›</a:t>
            </a:fld>
            <a:endParaRPr lang="en-GB" dirty="0"/>
          </a:p>
        </p:txBody>
      </p:sp>
      <p:sp>
        <p:nvSpPr>
          <p:cNvPr id="3" name="Plassholder for tekst 13">
            <a:extLst>
              <a:ext uri="{FF2B5EF4-FFF2-40B4-BE49-F238E27FC236}">
                <a16:creationId xmlns:a16="http://schemas.microsoft.com/office/drawing/2014/main" id="{B34377DE-0D52-29AB-5DF3-0B4CBE677207}"/>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rgbClr val="999999"/>
                </a:solidFill>
                <a:latin typeface="+mn-lt"/>
              </a:defRPr>
            </a:lvl1pPr>
            <a:lvl2pPr marL="223833" indent="0">
              <a:buNone/>
              <a:defRPr/>
            </a:lvl2pPr>
          </a:lstStyle>
          <a:p>
            <a:pPr lvl="0"/>
            <a:r>
              <a:rPr lang="en-US"/>
              <a:t>Click to edit Master text styles</a:t>
            </a:r>
          </a:p>
        </p:txBody>
      </p:sp>
      <p:sp>
        <p:nvSpPr>
          <p:cNvPr id="4" name="TextBox 3">
            <a:extLst>
              <a:ext uri="{FF2B5EF4-FFF2-40B4-BE49-F238E27FC236}">
                <a16:creationId xmlns:a16="http://schemas.microsoft.com/office/drawing/2014/main" id="{0B3BB030-9754-2229-FFDF-A1DBAB967B83}"/>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Section/5 </a:t>
            </a:r>
            <a:r>
              <a:rPr lang="en-GB" sz="1000" b="1" dirty="0">
                <a:solidFill>
                  <a:srgbClr val="D1D1D1"/>
                </a:solidFill>
                <a:latin typeface="Verdana" panose="020B0604030504040204" pitchFamily="34" charset="0"/>
                <a:ea typeface="Verdana" panose="020B0604030504040204" pitchFamily="34" charset="0"/>
                <a:cs typeface="Verdana" panose="020B0604030504040204" pitchFamily="34" charset="0"/>
              </a:rPr>
              <a:t>Columns/Pictures</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TextBox 1">
            <a:extLst>
              <a:ext uri="{FF2B5EF4-FFF2-40B4-BE49-F238E27FC236}">
                <a16:creationId xmlns:a16="http://schemas.microsoft.com/office/drawing/2014/main" id="{8E9DFF5F-83E1-356A-519C-815B83501833}"/>
              </a:ext>
            </a:extLst>
          </p:cNvPr>
          <p:cNvSpPr txBox="1"/>
          <p:nvPr userDrawn="1"/>
        </p:nvSpPr>
        <p:spPr>
          <a:xfrm>
            <a:off x="-1930574" y="215864"/>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30" name="TextBox 5">
            <a:extLst>
              <a:ext uri="{FF2B5EF4-FFF2-40B4-BE49-F238E27FC236}">
                <a16:creationId xmlns:a16="http://schemas.microsoft.com/office/drawing/2014/main" id="{2961C7CE-E39D-1A06-6695-9FC7A8469527}"/>
              </a:ext>
            </a:extLst>
          </p:cNvPr>
          <p:cNvSpPr txBox="1"/>
          <p:nvPr userDrawn="1"/>
        </p:nvSpPr>
        <p:spPr>
          <a:xfrm>
            <a:off x="-2224710" y="3136921"/>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31" name="Picture 30">
            <a:extLst>
              <a:ext uri="{FF2B5EF4-FFF2-40B4-BE49-F238E27FC236}">
                <a16:creationId xmlns:a16="http://schemas.microsoft.com/office/drawing/2014/main" id="{4AFC8153-C901-0DA4-EECC-C1A761868874}"/>
              </a:ext>
            </a:extLst>
          </p:cNvPr>
          <p:cNvPicPr>
            <a:picLocks noChangeAspect="1"/>
          </p:cNvPicPr>
          <p:nvPr userDrawn="1"/>
        </p:nvPicPr>
        <p:blipFill>
          <a:blip r:embed="rId4">
            <a:alphaModFix amt="60000"/>
          </a:blip>
          <a:stretch>
            <a:fillRect/>
          </a:stretch>
        </p:blipFill>
        <p:spPr>
          <a:xfrm>
            <a:off x="-503816" y="3007920"/>
            <a:ext cx="387292" cy="138319"/>
          </a:xfrm>
          <a:prstGeom prst="rect">
            <a:avLst/>
          </a:prstGeom>
        </p:spPr>
      </p:pic>
      <p:sp>
        <p:nvSpPr>
          <p:cNvPr id="38" name="TextBox 12">
            <a:extLst>
              <a:ext uri="{FF2B5EF4-FFF2-40B4-BE49-F238E27FC236}">
                <a16:creationId xmlns:a16="http://schemas.microsoft.com/office/drawing/2014/main" id="{2F14B02E-8A48-4C1A-BAA7-B7C68941A660}"/>
              </a:ext>
            </a:extLst>
          </p:cNvPr>
          <p:cNvSpPr txBox="1"/>
          <p:nvPr userDrawn="1"/>
        </p:nvSpPr>
        <p:spPr>
          <a:xfrm>
            <a:off x="12192000" y="5712123"/>
            <a:ext cx="2569597" cy="46166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Remove arch: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kumimoji="0" lang="en-GB" sz="12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TextBox 5">
            <a:extLst>
              <a:ext uri="{FF2B5EF4-FFF2-40B4-BE49-F238E27FC236}">
                <a16:creationId xmlns:a16="http://schemas.microsoft.com/office/drawing/2014/main" id="{68220F72-0F14-3EF4-C4AA-12C7CB2D6599}"/>
              </a:ext>
            </a:extLst>
          </p:cNvPr>
          <p:cNvSpPr txBox="1"/>
          <p:nvPr userDrawn="1"/>
        </p:nvSpPr>
        <p:spPr>
          <a:xfrm>
            <a:off x="-2078736" y="3727587"/>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5" name="TextBox 9">
            <a:extLst>
              <a:ext uri="{FF2B5EF4-FFF2-40B4-BE49-F238E27FC236}">
                <a16:creationId xmlns:a16="http://schemas.microsoft.com/office/drawing/2014/main" id="{6A7439F3-B002-70CC-2A35-9A90B99A6942}"/>
              </a:ext>
            </a:extLst>
          </p:cNvPr>
          <p:cNvSpPr txBox="1"/>
          <p:nvPr userDrawn="1"/>
        </p:nvSpPr>
        <p:spPr>
          <a:xfrm>
            <a:off x="12214226" y="2103646"/>
            <a:ext cx="2770231" cy="20851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l" fontAlgn="ctr">
              <a:spcBef>
                <a:spcPts val="650"/>
              </a:spcBef>
            </a:pP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CE563F08-982E-ED6D-06C5-99EAE7D37E47}"/>
              </a:ext>
            </a:extLst>
          </p:cNvPr>
          <p:cNvPicPr>
            <a:picLocks noChangeAspect="1"/>
          </p:cNvPicPr>
          <p:nvPr userDrawn="1"/>
        </p:nvPicPr>
        <p:blipFill>
          <a:blip r:embed="rId5">
            <a:alphaModFix amt="50000"/>
          </a:blip>
          <a:stretch>
            <a:fillRect/>
          </a:stretch>
        </p:blipFill>
        <p:spPr>
          <a:xfrm>
            <a:off x="12234887" y="1766872"/>
            <a:ext cx="1105061" cy="246875"/>
          </a:xfrm>
          <a:prstGeom prst="rect">
            <a:avLst/>
          </a:prstGeom>
        </p:spPr>
      </p:pic>
      <p:sp>
        <p:nvSpPr>
          <p:cNvPr id="7" name="TextBox 1">
            <a:extLst>
              <a:ext uri="{FF2B5EF4-FFF2-40B4-BE49-F238E27FC236}">
                <a16:creationId xmlns:a16="http://schemas.microsoft.com/office/drawing/2014/main" id="{E0436FB2-790A-D014-1503-22FCE012F98F}"/>
              </a:ext>
            </a:extLst>
          </p:cNvPr>
          <p:cNvSpPr txBox="1"/>
          <p:nvPr userDrawn="1"/>
        </p:nvSpPr>
        <p:spPr>
          <a:xfrm>
            <a:off x="-1882782" y="853637"/>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 line</a:t>
            </a:r>
          </a:p>
        </p:txBody>
      </p:sp>
    </p:spTree>
    <p:extLst>
      <p:ext uri="{BB962C8B-B14F-4D97-AF65-F5344CB8AC3E}">
        <p14:creationId xmlns:p14="http://schemas.microsoft.com/office/powerpoint/2010/main" val="192781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slide with logo">
    <p:spTree>
      <p:nvGrpSpPr>
        <p:cNvPr id="1" name=""/>
        <p:cNvGrpSpPr/>
        <p:nvPr/>
      </p:nvGrpSpPr>
      <p:grpSpPr>
        <a:xfrm>
          <a:off x="0" y="0"/>
          <a:ext cx="0" cy="0"/>
          <a:chOff x="0" y="0"/>
          <a:chExt cx="0" cy="0"/>
        </a:xfrm>
      </p:grpSpPr>
      <p:sp>
        <p:nvSpPr>
          <p:cNvPr id="3" name="Grafikk i plassholder">
            <a:extLst>
              <a:ext uri="{FF2B5EF4-FFF2-40B4-BE49-F238E27FC236}">
                <a16:creationId xmlns:a16="http://schemas.microsoft.com/office/drawing/2014/main" id="{D70A4393-3F5F-BE3A-1DF5-D3A12C732B09}"/>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US"/>
              <a:t>Click to edit Master text styles</a:t>
            </a:r>
          </a:p>
        </p:txBody>
      </p:sp>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5" y="-813600"/>
            <a:ext cx="10515600" cy="462434"/>
          </a:xfrm>
        </p:spPr>
        <p:txBody>
          <a:bodyPr anchor="b" anchorCtr="0">
            <a:normAutofit/>
          </a:bodyPr>
          <a:lstStyle>
            <a:lvl1pPr>
              <a:defRPr sz="2600"/>
            </a:lvl1pPr>
          </a:lstStyle>
          <a:p>
            <a:r>
              <a:rPr lang="en-US"/>
              <a:t>Click to edit Master title style</a:t>
            </a:r>
            <a:endParaRPr lang="en-GB" dirty="0"/>
          </a:p>
        </p:txBody>
      </p:sp>
      <p:sp>
        <p:nvSpPr>
          <p:cNvPr id="10" name="Date Placeholder 9">
            <a:extLst>
              <a:ext uri="{FF2B5EF4-FFF2-40B4-BE49-F238E27FC236}">
                <a16:creationId xmlns:a16="http://schemas.microsoft.com/office/drawing/2014/main" id="{28DA0F01-A143-0D40-C3B7-BB67DDFF07E2}"/>
              </a:ext>
            </a:extLst>
          </p:cNvPr>
          <p:cNvSpPr>
            <a:spLocks noGrp="1"/>
          </p:cNvSpPr>
          <p:nvPr>
            <p:ph type="dt" sz="half" idx="17"/>
          </p:nvPr>
        </p:nvSpPr>
        <p:spPr/>
        <p:txBody>
          <a:bodyPr/>
          <a:lstStyle/>
          <a:p>
            <a:fld id="{7BC6ED44-5EA4-1C4E-A93B-D3F01DA3FC49}" type="datetime1">
              <a:rPr lang="en-GB" smtClean="0"/>
              <a:t>19/05/2025</a:t>
            </a:fld>
            <a:endParaRPr lang="en-GB" dirty="0"/>
          </a:p>
        </p:txBody>
      </p:sp>
      <p:sp>
        <p:nvSpPr>
          <p:cNvPr id="11" name="Footer Placeholder 10">
            <a:extLst>
              <a:ext uri="{FF2B5EF4-FFF2-40B4-BE49-F238E27FC236}">
                <a16:creationId xmlns:a16="http://schemas.microsoft.com/office/drawing/2014/main" id="{CA8B13B5-53C1-040A-F647-E0B688DD5118}"/>
              </a:ext>
            </a:extLst>
          </p:cNvPr>
          <p:cNvSpPr>
            <a:spLocks noGrp="1"/>
          </p:cNvSpPr>
          <p:nvPr>
            <p:ph type="ftr" sz="quarter" idx="18"/>
          </p:nvPr>
        </p:nvSpPr>
        <p:spPr/>
        <p:txBody>
          <a:bodyPr/>
          <a:lstStyle/>
          <a:p>
            <a:endParaRPr lang="en-GB" dirty="0"/>
          </a:p>
        </p:txBody>
      </p:sp>
      <p:sp>
        <p:nvSpPr>
          <p:cNvPr id="12" name="Slide Number Placeholder 11">
            <a:extLst>
              <a:ext uri="{FF2B5EF4-FFF2-40B4-BE49-F238E27FC236}">
                <a16:creationId xmlns:a16="http://schemas.microsoft.com/office/drawing/2014/main" id="{CA21356B-22A2-A6C9-B416-99F92960B045}"/>
              </a:ext>
            </a:extLst>
          </p:cNvPr>
          <p:cNvSpPr>
            <a:spLocks noGrp="1"/>
          </p:cNvSpPr>
          <p:nvPr>
            <p:ph type="sldNum" sz="quarter" idx="19"/>
          </p:nvPr>
        </p:nvSpPr>
        <p:spPr/>
        <p:txBody>
          <a:bodyPr/>
          <a:lstStyle/>
          <a:p>
            <a:fld id="{BE2ACD00-28B2-4D17-A930-2C9F8441C7CA}" type="slidenum">
              <a:rPr lang="en-GB" smtClean="0"/>
              <a:pPr/>
              <a:t>‹#›</a:t>
            </a:fld>
            <a:endParaRPr lang="en-GB" dirty="0"/>
          </a:p>
        </p:txBody>
      </p:sp>
      <p:sp>
        <p:nvSpPr>
          <p:cNvPr id="4" name="TextBox 3">
            <a:extLst>
              <a:ext uri="{FF2B5EF4-FFF2-40B4-BE49-F238E27FC236}">
                <a16:creationId xmlns:a16="http://schemas.microsoft.com/office/drawing/2014/main" id="{095DB991-90E4-3787-BCC6-F364BA900199}"/>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Empty slide with logo</a:t>
            </a:r>
          </a:p>
        </p:txBody>
      </p:sp>
      <p:sp>
        <p:nvSpPr>
          <p:cNvPr id="16" name="TextBox 3">
            <a:extLst>
              <a:ext uri="{FF2B5EF4-FFF2-40B4-BE49-F238E27FC236}">
                <a16:creationId xmlns:a16="http://schemas.microsoft.com/office/drawing/2014/main" id="{EA29D4B6-8015-E5D4-622F-BF4CBBF468F0}"/>
              </a:ext>
            </a:extLst>
          </p:cNvPr>
          <p:cNvSpPr txBox="1"/>
          <p:nvPr userDrawn="1"/>
        </p:nvSpPr>
        <p:spPr>
          <a:xfrm>
            <a:off x="-3216300" y="-689720"/>
            <a:ext cx="319377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Hidden Title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(UU compliant)</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 line </a:t>
            </a:r>
          </a:p>
        </p:txBody>
      </p:sp>
      <p:sp>
        <p:nvSpPr>
          <p:cNvPr id="2" name="TextBox 12">
            <a:extLst>
              <a:ext uri="{FF2B5EF4-FFF2-40B4-BE49-F238E27FC236}">
                <a16:creationId xmlns:a16="http://schemas.microsoft.com/office/drawing/2014/main" id="{D459F501-A036-87AC-BFD5-5B6D4C25CA78}"/>
              </a:ext>
            </a:extLst>
          </p:cNvPr>
          <p:cNvSpPr txBox="1"/>
          <p:nvPr userDrawn="1"/>
        </p:nvSpPr>
        <p:spPr>
          <a:xfrm>
            <a:off x="12192000" y="5712123"/>
            <a:ext cx="2569597" cy="46166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Remove arch: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kumimoji="0" lang="en-GB" sz="12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7439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ligned with logo/Content">
    <p:spTree>
      <p:nvGrpSpPr>
        <p:cNvPr id="1" name=""/>
        <p:cNvGrpSpPr/>
        <p:nvPr/>
      </p:nvGrpSpPr>
      <p:grpSpPr>
        <a:xfrm>
          <a:off x="0" y="0"/>
          <a:ext cx="0" cy="0"/>
          <a:chOff x="0" y="0"/>
          <a:chExt cx="0" cy="0"/>
        </a:xfrm>
      </p:grpSpPr>
      <p:sp>
        <p:nvSpPr>
          <p:cNvPr id="8" name="Grafikk i plassholder">
            <a:extLst>
              <a:ext uri="{FF2B5EF4-FFF2-40B4-BE49-F238E27FC236}">
                <a16:creationId xmlns:a16="http://schemas.microsoft.com/office/drawing/2014/main" id="{2ADA3258-6C8D-D848-6AC2-063D6F12C620}"/>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US"/>
              <a:t>Click to edit Master text styles</a:t>
            </a:r>
          </a:p>
        </p:txBody>
      </p:sp>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5" y="278218"/>
            <a:ext cx="9720523" cy="400110"/>
          </a:xfrm>
        </p:spPr>
        <p:txBody>
          <a:bodyPr anchor="t" anchorCtr="0">
            <a:noAutofit/>
          </a:bodyPr>
          <a:lstStyle>
            <a:lvl1pPr>
              <a:defRPr sz="2600"/>
            </a:lvl1pPr>
          </a:lstStyle>
          <a:p>
            <a:r>
              <a:rPr lang="en-US"/>
              <a:t>Click to edit Master title style</a:t>
            </a:r>
            <a:endParaRPr lang="en-GB" dirty="0"/>
          </a:p>
        </p:txBody>
      </p:sp>
      <p:sp>
        <p:nvSpPr>
          <p:cNvPr id="2" name="Date Placeholder 1">
            <a:extLst>
              <a:ext uri="{FF2B5EF4-FFF2-40B4-BE49-F238E27FC236}">
                <a16:creationId xmlns:a16="http://schemas.microsoft.com/office/drawing/2014/main" id="{10037B86-341A-D3F8-541D-00526977E56D}"/>
              </a:ext>
            </a:extLst>
          </p:cNvPr>
          <p:cNvSpPr>
            <a:spLocks noGrp="1"/>
          </p:cNvSpPr>
          <p:nvPr>
            <p:ph type="dt" sz="half" idx="14"/>
          </p:nvPr>
        </p:nvSpPr>
        <p:spPr/>
        <p:txBody>
          <a:bodyPr/>
          <a:lstStyle/>
          <a:p>
            <a:fld id="{EC0F4608-1C22-6B42-BB5D-805740FF240F}" type="datetime1">
              <a:rPr lang="en-GB" smtClean="0"/>
              <a:t>19/05/2025</a:t>
            </a:fld>
            <a:endParaRPr lang="en-GB" dirty="0"/>
          </a:p>
        </p:txBody>
      </p:sp>
      <p:sp>
        <p:nvSpPr>
          <p:cNvPr id="3" name="Footer Placeholder 2">
            <a:extLst>
              <a:ext uri="{FF2B5EF4-FFF2-40B4-BE49-F238E27FC236}">
                <a16:creationId xmlns:a16="http://schemas.microsoft.com/office/drawing/2014/main" id="{949FA85D-FE7B-C82E-C975-08C394369F18}"/>
              </a:ext>
            </a:extLst>
          </p:cNvPr>
          <p:cNvSpPr>
            <a:spLocks noGrp="1"/>
          </p:cNvSpPr>
          <p:nvPr>
            <p:ph type="ftr" sz="quarter" idx="15"/>
          </p:nvPr>
        </p:nvSpPr>
        <p:spPr/>
        <p:txBody>
          <a:bodyPr/>
          <a:lstStyle/>
          <a:p>
            <a:endParaRPr lang="en-GB" dirty="0"/>
          </a:p>
        </p:txBody>
      </p:sp>
      <p:sp>
        <p:nvSpPr>
          <p:cNvPr id="4" name="Slide Number Placeholder 3">
            <a:extLst>
              <a:ext uri="{FF2B5EF4-FFF2-40B4-BE49-F238E27FC236}">
                <a16:creationId xmlns:a16="http://schemas.microsoft.com/office/drawing/2014/main" id="{92A8F469-F117-3F5E-3437-7BCAFAC5D134}"/>
              </a:ext>
            </a:extLst>
          </p:cNvPr>
          <p:cNvSpPr>
            <a:spLocks noGrp="1"/>
          </p:cNvSpPr>
          <p:nvPr>
            <p:ph type="sldNum" sz="quarter" idx="16"/>
          </p:nvPr>
        </p:nvSpPr>
        <p:spPr/>
        <p:txBody>
          <a:bodyPr/>
          <a:lstStyle/>
          <a:p>
            <a:fld id="{BE2ACD00-28B2-4D17-A930-2C9F8441C7CA}" type="slidenum">
              <a:rPr lang="en-GB" smtClean="0"/>
              <a:pPr/>
              <a:t>‹#›</a:t>
            </a:fld>
            <a:endParaRPr lang="en-GB" dirty="0"/>
          </a:p>
        </p:txBody>
      </p:sp>
      <p:sp>
        <p:nvSpPr>
          <p:cNvPr id="17" name="Plassholder for innhold 2">
            <a:extLst>
              <a:ext uri="{FF2B5EF4-FFF2-40B4-BE49-F238E27FC236}">
                <a16:creationId xmlns:a16="http://schemas.microsoft.com/office/drawing/2014/main" id="{84C424CA-89BA-95EE-DE4E-E379CFF4FEF6}"/>
              </a:ext>
            </a:extLst>
          </p:cNvPr>
          <p:cNvSpPr>
            <a:spLocks noGrp="1"/>
          </p:cNvSpPr>
          <p:nvPr>
            <p:ph idx="1" hasCustomPrompt="1"/>
          </p:nvPr>
        </p:nvSpPr>
        <p:spPr>
          <a:xfrm>
            <a:off x="695327" y="825501"/>
            <a:ext cx="10801351" cy="5348288"/>
          </a:xfrm>
        </p:spPr>
        <p:txBody>
          <a:bodyPr/>
          <a:lstStyle>
            <a:lvl1pPr marL="0" indent="0">
              <a:buNone/>
              <a:defRPr/>
            </a:lvl1pPr>
            <a:lvl3pPr marL="759607" indent="-285750">
              <a:buFont typeface="Arial" panose="020B0604020202020204" pitchFamily="34" charset="0"/>
              <a:buChar char="•"/>
              <a:defRPr/>
            </a:lvl3pPr>
          </a:lstStyle>
          <a:p>
            <a:pPr lvl="0"/>
            <a:r>
              <a:rPr lang="en-GB" dirty="0"/>
              <a:t>Click to add text. Use indent level 4 for subtitle and level 2-3 for bullets. </a:t>
            </a:r>
            <a:br>
              <a:rPr lang="en-GB" dirty="0"/>
            </a:br>
            <a:r>
              <a:rPr lang="en-GB" dirty="0"/>
              <a:t>You can add or remove columns in the textbox by clicking the columns icon.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6B018BE-CFC8-E8E1-661A-31F8388154B1}"/>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Title aligned with logo/Content</a:t>
            </a:r>
          </a:p>
        </p:txBody>
      </p:sp>
      <p:sp>
        <p:nvSpPr>
          <p:cNvPr id="15" name="TextBox 3">
            <a:extLst>
              <a:ext uri="{FF2B5EF4-FFF2-40B4-BE49-F238E27FC236}">
                <a16:creationId xmlns:a16="http://schemas.microsoft.com/office/drawing/2014/main" id="{D1B3B6AB-567D-DCB7-BCC0-41C1577D25DE}"/>
              </a:ext>
            </a:extLst>
          </p:cNvPr>
          <p:cNvSpPr txBox="1"/>
          <p:nvPr userDrawn="1"/>
        </p:nvSpPr>
        <p:spPr>
          <a:xfrm>
            <a:off x="-2146220" y="308996"/>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18" name="TextBox 5">
            <a:extLst>
              <a:ext uri="{FF2B5EF4-FFF2-40B4-BE49-F238E27FC236}">
                <a16:creationId xmlns:a16="http://schemas.microsoft.com/office/drawing/2014/main" id="{AF796D6F-90FF-EA15-ADC7-28D0A23411A7}"/>
              </a:ext>
            </a:extLst>
          </p:cNvPr>
          <p:cNvSpPr txBox="1"/>
          <p:nvPr userDrawn="1"/>
        </p:nvSpPr>
        <p:spPr>
          <a:xfrm>
            <a:off x="-2224710" y="1114306"/>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19" name="Picture 18">
            <a:extLst>
              <a:ext uri="{FF2B5EF4-FFF2-40B4-BE49-F238E27FC236}">
                <a16:creationId xmlns:a16="http://schemas.microsoft.com/office/drawing/2014/main" id="{E7E926DD-4890-B83C-802C-73A1A335E7A2}"/>
              </a:ext>
            </a:extLst>
          </p:cNvPr>
          <p:cNvPicPr>
            <a:picLocks noChangeAspect="1"/>
          </p:cNvPicPr>
          <p:nvPr userDrawn="1"/>
        </p:nvPicPr>
        <p:blipFill>
          <a:blip r:embed="rId4">
            <a:alphaModFix amt="60000"/>
          </a:blip>
          <a:stretch>
            <a:fillRect/>
          </a:stretch>
        </p:blipFill>
        <p:spPr>
          <a:xfrm>
            <a:off x="-503816" y="985305"/>
            <a:ext cx="387292" cy="138319"/>
          </a:xfrm>
          <a:prstGeom prst="rect">
            <a:avLst/>
          </a:prstGeom>
        </p:spPr>
      </p:pic>
      <p:sp>
        <p:nvSpPr>
          <p:cNvPr id="23" name="TextBox 12">
            <a:extLst>
              <a:ext uri="{FF2B5EF4-FFF2-40B4-BE49-F238E27FC236}">
                <a16:creationId xmlns:a16="http://schemas.microsoft.com/office/drawing/2014/main" id="{6462A41D-ED4B-08C2-41B8-3F08C601FD3C}"/>
              </a:ext>
            </a:extLst>
          </p:cNvPr>
          <p:cNvSpPr txBox="1"/>
          <p:nvPr userDrawn="1"/>
        </p:nvSpPr>
        <p:spPr>
          <a:xfrm>
            <a:off x="-2272239" y="2159039"/>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24" name="Picture 23">
            <a:extLst>
              <a:ext uri="{FF2B5EF4-FFF2-40B4-BE49-F238E27FC236}">
                <a16:creationId xmlns:a16="http://schemas.microsoft.com/office/drawing/2014/main" id="{F0F3234C-F969-AA69-5845-FDA5BFCA615B}"/>
              </a:ext>
            </a:extLst>
          </p:cNvPr>
          <p:cNvPicPr>
            <a:picLocks noChangeAspect="1"/>
          </p:cNvPicPr>
          <p:nvPr userDrawn="1"/>
        </p:nvPicPr>
        <p:blipFill>
          <a:blip r:embed="rId5">
            <a:alphaModFix amt="40000"/>
          </a:blip>
          <a:stretch>
            <a:fillRect/>
          </a:stretch>
        </p:blipFill>
        <p:spPr>
          <a:xfrm>
            <a:off x="-478288" y="2002417"/>
            <a:ext cx="368805" cy="208044"/>
          </a:xfrm>
          <a:prstGeom prst="rect">
            <a:avLst/>
          </a:prstGeom>
        </p:spPr>
      </p:pic>
      <p:sp>
        <p:nvSpPr>
          <p:cNvPr id="6" name="TextBox 5">
            <a:extLst>
              <a:ext uri="{FF2B5EF4-FFF2-40B4-BE49-F238E27FC236}">
                <a16:creationId xmlns:a16="http://schemas.microsoft.com/office/drawing/2014/main" id="{9932B9AB-0004-B58B-3EB1-171F25140A3B}"/>
              </a:ext>
            </a:extLst>
          </p:cNvPr>
          <p:cNvSpPr txBox="1"/>
          <p:nvPr userDrawn="1"/>
        </p:nvSpPr>
        <p:spPr>
          <a:xfrm>
            <a:off x="-2224706" y="3775438"/>
            <a:ext cx="2202180" cy="1290097"/>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PS</a:t>
            </a: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9" name="Picture 8">
            <a:extLst>
              <a:ext uri="{FF2B5EF4-FFF2-40B4-BE49-F238E27FC236}">
                <a16:creationId xmlns:a16="http://schemas.microsoft.com/office/drawing/2014/main" id="{F73EA414-3F95-ED33-E16E-49CB3ADA9552}"/>
              </a:ext>
            </a:extLst>
          </p:cNvPr>
          <p:cNvPicPr>
            <a:picLocks noChangeAspect="1"/>
          </p:cNvPicPr>
          <p:nvPr userDrawn="1"/>
        </p:nvPicPr>
        <p:blipFill>
          <a:blip r:embed="rId6"/>
          <a:stretch>
            <a:fillRect/>
          </a:stretch>
        </p:blipFill>
        <p:spPr>
          <a:xfrm>
            <a:off x="-1679944" y="3557969"/>
            <a:ext cx="1579295" cy="217833"/>
          </a:xfrm>
          <a:prstGeom prst="rect">
            <a:avLst/>
          </a:prstGeom>
        </p:spPr>
      </p:pic>
      <p:sp>
        <p:nvSpPr>
          <p:cNvPr id="10" name="TextBox 12">
            <a:extLst>
              <a:ext uri="{FF2B5EF4-FFF2-40B4-BE49-F238E27FC236}">
                <a16:creationId xmlns:a16="http://schemas.microsoft.com/office/drawing/2014/main" id="{84E39C97-0459-C64C-BC8E-28DF9C80086E}"/>
              </a:ext>
            </a:extLst>
          </p:cNvPr>
          <p:cNvSpPr txBox="1"/>
          <p:nvPr userDrawn="1"/>
        </p:nvSpPr>
        <p:spPr>
          <a:xfrm>
            <a:off x="12192000" y="5712123"/>
            <a:ext cx="2569597" cy="46166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Remove arch: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kumimoji="0" lang="en-GB" sz="12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TextBox 5">
            <a:extLst>
              <a:ext uri="{FF2B5EF4-FFF2-40B4-BE49-F238E27FC236}">
                <a16:creationId xmlns:a16="http://schemas.microsoft.com/office/drawing/2014/main" id="{AFD1B4EC-33F2-8001-B077-E5001D330105}"/>
              </a:ext>
            </a:extLst>
          </p:cNvPr>
          <p:cNvSpPr txBox="1"/>
          <p:nvPr userDrawn="1"/>
        </p:nvSpPr>
        <p:spPr>
          <a:xfrm>
            <a:off x="-2056210" y="5512383"/>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278509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 light background/picture">
    <p:spTree>
      <p:nvGrpSpPr>
        <p:cNvPr id="1" name=""/>
        <p:cNvGrpSpPr/>
        <p:nvPr/>
      </p:nvGrpSpPr>
      <p:grpSpPr>
        <a:xfrm>
          <a:off x="0" y="0"/>
          <a:ext cx="0" cy="0"/>
          <a:chOff x="0" y="0"/>
          <a:chExt cx="0" cy="0"/>
        </a:xfrm>
      </p:grpSpPr>
      <p:sp>
        <p:nvSpPr>
          <p:cNvPr id="7" name="Plassholder for bilde">
            <a:extLst>
              <a:ext uri="{FF2B5EF4-FFF2-40B4-BE49-F238E27FC236}">
                <a16:creationId xmlns:a16="http://schemas.microsoft.com/office/drawing/2014/main" id="{8FAFE263-9DCC-3EB9-F3DB-C1C15D1B87B4}"/>
              </a:ext>
            </a:extLst>
          </p:cNvPr>
          <p:cNvSpPr>
            <a:spLocks noGrp="1"/>
          </p:cNvSpPr>
          <p:nvPr>
            <p:ph type="pic" sz="quarter" idx="14" hasCustomPrompt="1"/>
          </p:nvPr>
        </p:nvSpPr>
        <p:spPr>
          <a:xfrm>
            <a:off x="0" y="0"/>
            <a:ext cx="12192000" cy="6858000"/>
          </a:xfrm>
          <a:prstGeom prst="rect">
            <a:avLst/>
          </a:prstGeom>
          <a:solidFill>
            <a:schemeClr val="bg1"/>
          </a:solidFill>
        </p:spPr>
        <p:txBody>
          <a:bodyPr wrap="square" lIns="720000" rIns="7056000" bIns="720000" anchor="ctr" anchorCtr="0">
            <a:noAutofit/>
          </a:bodyPr>
          <a:lstStyle>
            <a:lvl1pPr marL="0" indent="0" algn="l">
              <a:spcBef>
                <a:spcPts val="0"/>
              </a:spcBef>
              <a:buNone/>
              <a:defRPr sz="1200">
                <a:solidFill>
                  <a:srgbClr val="999999"/>
                </a:solidFill>
              </a:defRPr>
            </a:lvl1pPr>
          </a:lstStyle>
          <a:p>
            <a:r>
              <a:rPr lang="en-GB" noProof="0" dirty="0"/>
              <a:t>Insert picture</a:t>
            </a:r>
            <a:br>
              <a:rPr lang="en-GB" noProof="0" dirty="0"/>
            </a:br>
            <a:br>
              <a:rPr lang="en-GB" noProof="0" dirty="0"/>
            </a:br>
            <a:r>
              <a:rPr lang="en-GB" noProof="0" dirty="0"/>
              <a:t>1. Select this placeholder and choose an image from Tryg’s Imageshop located to the right in the «Insert» menu . You can also click on the Icon to select an image from your computer. </a:t>
            </a:r>
            <a:br>
              <a:rPr lang="en-GB" noProof="0" dirty="0"/>
            </a:br>
            <a:br>
              <a:rPr lang="en-GB" noProof="0" dirty="0"/>
            </a:br>
            <a:r>
              <a:rPr lang="en-GB" noProof="0" dirty="0"/>
              <a:t>2. After inserting the image, you can change the size and position. Click on «Picture  format» and select «Crop» on the main ribbon. </a:t>
            </a:r>
          </a:p>
        </p:txBody>
      </p:sp>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7" y="4409903"/>
            <a:ext cx="10801351" cy="1763889"/>
          </a:xfrm>
        </p:spPr>
        <p:txBody>
          <a:bodyPr anchor="t" anchorCtr="0">
            <a:noAutofit/>
          </a:bodyPr>
          <a:lstStyle>
            <a:lvl1pPr>
              <a:lnSpc>
                <a:spcPct val="88000"/>
              </a:lnSpc>
              <a:defRPr sz="5500" b="1">
                <a:solidFill>
                  <a:schemeClr val="tx2"/>
                </a:solidFill>
                <a:latin typeface="+mn-lt"/>
              </a:defRPr>
            </a:lvl1pPr>
          </a:lstStyle>
          <a:p>
            <a:r>
              <a:rPr lang="en-US"/>
              <a:t>Click to edit Master title style</a:t>
            </a:r>
            <a:endParaRPr lang="en-GB" dirty="0"/>
          </a:p>
        </p:txBody>
      </p:sp>
      <p:sp>
        <p:nvSpPr>
          <p:cNvPr id="8" name="Logo i plassholder">
            <a:extLst>
              <a:ext uri="{FF2B5EF4-FFF2-40B4-BE49-F238E27FC236}">
                <a16:creationId xmlns:a16="http://schemas.microsoft.com/office/drawing/2014/main" id="{3EC1E399-9BBC-9DE1-0FF3-BDACF828A74E}"/>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B077F0C-4B3F-CEBE-C271-FE607DFD9DB5}"/>
              </a:ext>
            </a:extLst>
          </p:cNvPr>
          <p:cNvSpPr>
            <a:spLocks noGrp="1"/>
          </p:cNvSpPr>
          <p:nvPr>
            <p:ph type="dt" sz="half" idx="16"/>
          </p:nvPr>
        </p:nvSpPr>
        <p:spPr/>
        <p:txBody>
          <a:bodyPr/>
          <a:lstStyle/>
          <a:p>
            <a:fld id="{8D22D354-3869-4D4A-A59B-61E50B7782F0}" type="datetime1">
              <a:rPr lang="en-GB" smtClean="0"/>
              <a:t>19/05/2025</a:t>
            </a:fld>
            <a:endParaRPr lang="en-GB" dirty="0"/>
          </a:p>
        </p:txBody>
      </p:sp>
      <p:sp>
        <p:nvSpPr>
          <p:cNvPr id="3" name="Footer Placeholder 2">
            <a:extLst>
              <a:ext uri="{FF2B5EF4-FFF2-40B4-BE49-F238E27FC236}">
                <a16:creationId xmlns:a16="http://schemas.microsoft.com/office/drawing/2014/main" id="{9BF04935-1358-9C2C-ECF0-702B64658536}"/>
              </a:ext>
            </a:extLst>
          </p:cNvPr>
          <p:cNvSpPr>
            <a:spLocks noGrp="1"/>
          </p:cNvSpPr>
          <p:nvPr>
            <p:ph type="ftr" sz="quarter" idx="17"/>
          </p:nvPr>
        </p:nvSpPr>
        <p:spPr/>
        <p:txBody>
          <a:bodyPr/>
          <a:lstStyle/>
          <a:p>
            <a:endParaRPr lang="en-GB" dirty="0"/>
          </a:p>
        </p:txBody>
      </p:sp>
      <p:sp>
        <p:nvSpPr>
          <p:cNvPr id="4" name="Slide Number Placeholder 3">
            <a:extLst>
              <a:ext uri="{FF2B5EF4-FFF2-40B4-BE49-F238E27FC236}">
                <a16:creationId xmlns:a16="http://schemas.microsoft.com/office/drawing/2014/main" id="{EB7D6D01-3C6D-E312-8173-83373AA29679}"/>
              </a:ext>
            </a:extLst>
          </p:cNvPr>
          <p:cNvSpPr>
            <a:spLocks noGrp="1"/>
          </p:cNvSpPr>
          <p:nvPr>
            <p:ph type="sldNum" sz="quarter" idx="18"/>
          </p:nvPr>
        </p:nvSpPr>
        <p:spPr/>
        <p:txBody>
          <a:bodyPr/>
          <a:lstStyle/>
          <a:p>
            <a:fld id="{BE2ACD00-28B2-4D17-A930-2C9F8441C7CA}" type="slidenum">
              <a:rPr lang="en-GB" smtClean="0"/>
              <a:pPr/>
              <a:t>‹#›</a:t>
            </a:fld>
            <a:endParaRPr lang="en-GB" dirty="0"/>
          </a:p>
        </p:txBody>
      </p:sp>
      <p:sp>
        <p:nvSpPr>
          <p:cNvPr id="10" name="TextBox 9">
            <a:extLst>
              <a:ext uri="{FF2B5EF4-FFF2-40B4-BE49-F238E27FC236}">
                <a16:creationId xmlns:a16="http://schemas.microsoft.com/office/drawing/2014/main" id="{AEEAFDA2-1CFC-1662-B924-064B3D96E25C}"/>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Title on light background/picture</a:t>
            </a:r>
          </a:p>
        </p:txBody>
      </p:sp>
      <p:sp>
        <p:nvSpPr>
          <p:cNvPr id="21" name="TextBox 3">
            <a:extLst>
              <a:ext uri="{FF2B5EF4-FFF2-40B4-BE49-F238E27FC236}">
                <a16:creationId xmlns:a16="http://schemas.microsoft.com/office/drawing/2014/main" id="{592F1DEF-4E91-4D1B-1768-5E0D7E689289}"/>
              </a:ext>
            </a:extLst>
          </p:cNvPr>
          <p:cNvSpPr txBox="1"/>
          <p:nvPr userDrawn="1"/>
        </p:nvSpPr>
        <p:spPr>
          <a:xfrm>
            <a:off x="-2146220" y="4567477"/>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23" name="TextBox 5">
            <a:extLst>
              <a:ext uri="{FF2B5EF4-FFF2-40B4-BE49-F238E27FC236}">
                <a16:creationId xmlns:a16="http://schemas.microsoft.com/office/drawing/2014/main" id="{DA5D276C-5C6F-F00A-315B-90BD52579F48}"/>
              </a:ext>
            </a:extLst>
          </p:cNvPr>
          <p:cNvSpPr txBox="1"/>
          <p:nvPr userDrawn="1"/>
        </p:nvSpPr>
        <p:spPr>
          <a:xfrm>
            <a:off x="-2202183" y="2829736"/>
            <a:ext cx="2179657" cy="1323439"/>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Best placement of header:</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When placing text directly on a picture, you may encounter bad contrast and poor readability. Don’t put an overlay on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an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image that is transparent. Instead place the overlay on an area that gives good contrast - or simply change the colour of the text. This gives the best contrast for reading.</a:t>
            </a:r>
          </a:p>
        </p:txBody>
      </p:sp>
      <p:sp>
        <p:nvSpPr>
          <p:cNvPr id="9" name="TextBox 9">
            <a:extLst>
              <a:ext uri="{FF2B5EF4-FFF2-40B4-BE49-F238E27FC236}">
                <a16:creationId xmlns:a16="http://schemas.microsoft.com/office/drawing/2014/main" id="{6DF4DDCF-FA2C-C345-D4FA-33CAB7C5CB4D}"/>
              </a:ext>
            </a:extLst>
          </p:cNvPr>
          <p:cNvSpPr txBox="1"/>
          <p:nvPr userDrawn="1"/>
        </p:nvSpPr>
        <p:spPr>
          <a:xfrm>
            <a:off x="12214526" y="2536462"/>
            <a:ext cx="2770231" cy="20851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l" fontAlgn="ctr">
              <a:spcBef>
                <a:spcPts val="650"/>
              </a:spcBef>
            </a:pP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a:extLst>
              <a:ext uri="{FF2B5EF4-FFF2-40B4-BE49-F238E27FC236}">
                <a16:creationId xmlns:a16="http://schemas.microsoft.com/office/drawing/2014/main" id="{86B56F47-ABC3-22FE-AE26-5F21621D12D9}"/>
              </a:ext>
            </a:extLst>
          </p:cNvPr>
          <p:cNvPicPr>
            <a:picLocks noChangeAspect="1"/>
          </p:cNvPicPr>
          <p:nvPr userDrawn="1"/>
        </p:nvPicPr>
        <p:blipFill>
          <a:blip r:embed="rId4">
            <a:alphaModFix amt="50000"/>
          </a:blip>
          <a:stretch>
            <a:fillRect/>
          </a:stretch>
        </p:blipFill>
        <p:spPr>
          <a:xfrm>
            <a:off x="12235187" y="2199688"/>
            <a:ext cx="1105061" cy="246875"/>
          </a:xfrm>
          <a:prstGeom prst="rect">
            <a:avLst/>
          </a:prstGeom>
        </p:spPr>
      </p:pic>
      <p:sp>
        <p:nvSpPr>
          <p:cNvPr id="12" name="TextBox 5">
            <a:extLst>
              <a:ext uri="{FF2B5EF4-FFF2-40B4-BE49-F238E27FC236}">
                <a16:creationId xmlns:a16="http://schemas.microsoft.com/office/drawing/2014/main" id="{CB7E0C11-C25D-1CA4-113B-9BAC3D748EF2}"/>
              </a:ext>
            </a:extLst>
          </p:cNvPr>
          <p:cNvSpPr txBox="1"/>
          <p:nvPr userDrawn="1"/>
        </p:nvSpPr>
        <p:spPr>
          <a:xfrm>
            <a:off x="-2056210" y="5508578"/>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123251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page/Divider/Picture A">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E51780-9C84-630C-BFBF-90C891922286}"/>
              </a:ext>
            </a:extLst>
          </p:cNvPr>
          <p:cNvSpPr>
            <a:spLocks noGrp="1"/>
          </p:cNvSpPr>
          <p:nvPr>
            <p:ph type="ctrTitle"/>
          </p:nvPr>
        </p:nvSpPr>
        <p:spPr>
          <a:xfrm>
            <a:off x="695327" y="825500"/>
            <a:ext cx="4660447" cy="2428382"/>
          </a:xfrm>
        </p:spPr>
        <p:txBody>
          <a:bodyPr anchor="b"/>
          <a:lstStyle>
            <a:lvl1pPr algn="l">
              <a:defRPr sz="5500"/>
            </a:lvl1pPr>
          </a:lstStyle>
          <a:p>
            <a:r>
              <a:rPr lang="en-US"/>
              <a:t>Click to edit Master title style</a:t>
            </a:r>
            <a:endParaRPr lang="en-GB" dirty="0"/>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7" y="3475713"/>
            <a:ext cx="4660447" cy="912935"/>
          </a:xfrm>
        </p:spPr>
        <p:txBody>
          <a:bodyPr/>
          <a:lstStyle>
            <a:lvl1pPr marL="0" indent="0" algn="l">
              <a:buNone/>
              <a:defRPr sz="25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16" name="Bildeplassholder">
            <a:extLst>
              <a:ext uri="{FF2B5EF4-FFF2-40B4-BE49-F238E27FC236}">
                <a16:creationId xmlns:a16="http://schemas.microsoft.com/office/drawing/2014/main" id="{8926FA0C-93C6-BD11-611A-50ECA531C445}"/>
              </a:ext>
            </a:extLst>
          </p:cNvPr>
          <p:cNvSpPr>
            <a:spLocks noGrp="1"/>
          </p:cNvSpPr>
          <p:nvPr>
            <p:ph type="pic" sz="quarter" idx="14" hasCustomPrompt="1"/>
          </p:nvPr>
        </p:nvSpPr>
        <p:spPr>
          <a:xfrm>
            <a:off x="5924552" y="0"/>
            <a:ext cx="6267451" cy="6858000"/>
          </a:xfrm>
          <a:custGeom>
            <a:avLst/>
            <a:gdLst>
              <a:gd name="connsiteX0" fmla="*/ 832358 w 12534900"/>
              <a:gd name="connsiteY0" fmla="*/ 0 h 13716000"/>
              <a:gd name="connsiteX1" fmla="*/ 12534900 w 12534900"/>
              <a:gd name="connsiteY1" fmla="*/ 0 h 13716000"/>
              <a:gd name="connsiteX2" fmla="*/ 12534900 w 12534900"/>
              <a:gd name="connsiteY2" fmla="*/ 13716000 h 13716000"/>
              <a:gd name="connsiteX3" fmla="*/ 1209675 w 12534900"/>
              <a:gd name="connsiteY3" fmla="*/ 13716000 h 13716000"/>
              <a:gd name="connsiteX4" fmla="*/ 0 w 12534900"/>
              <a:gd name="connsiteY4" fmla="*/ 6235954 h 13716000"/>
              <a:gd name="connsiteX5" fmla="*/ 832358 w 12534900"/>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4900" h="13716000">
                <a:moveTo>
                  <a:pt x="832358" y="0"/>
                </a:moveTo>
                <a:lnTo>
                  <a:pt x="12534900" y="0"/>
                </a:lnTo>
                <a:lnTo>
                  <a:pt x="12534900" y="13716000"/>
                </a:lnTo>
                <a:lnTo>
                  <a:pt x="1209675" y="13716000"/>
                </a:lnTo>
                <a:cubicBezTo>
                  <a:pt x="425069" y="11365484"/>
                  <a:pt x="0" y="8850376"/>
                  <a:pt x="0" y="6235954"/>
                </a:cubicBezTo>
                <a:cubicBezTo>
                  <a:pt x="0" y="4077335"/>
                  <a:pt x="289814" y="1986534"/>
                  <a:pt x="832358" y="0"/>
                </a:cubicBezTo>
                <a:close/>
              </a:path>
            </a:pathLst>
          </a:custGeom>
          <a:solidFill>
            <a:srgbClr val="FFFFFF"/>
          </a:solidFill>
        </p:spPr>
        <p:txBody>
          <a:bodyPr wrap="square" lIns="1800000" tIns="0" rIns="1440000" bIns="0" anchor="ctr" anchorCtr="0">
            <a:noAutofit/>
          </a:bodyPr>
          <a:lstStyle>
            <a:lvl1pPr marL="0" indent="0" algn="l">
              <a:spcBef>
                <a:spcPts val="0"/>
              </a:spcBef>
              <a:buNone/>
              <a:defRPr sz="1200">
                <a:solidFill>
                  <a:srgbClr val="999999"/>
                </a:solidFill>
              </a:defRPr>
            </a:lvl1pPr>
          </a:lstStyle>
          <a:p>
            <a:r>
              <a:rPr lang="en-GB" noProof="0" dirty="0"/>
              <a:t>Insert picture</a:t>
            </a:r>
            <a:br>
              <a:rPr lang="en-GB" noProof="0" dirty="0"/>
            </a:br>
            <a:br>
              <a:rPr lang="en-GB" noProof="0" dirty="0"/>
            </a:br>
            <a:r>
              <a:rPr lang="en-GB" noProof="0" dirty="0"/>
              <a:t>1. Select this placeholder and choose an image from Tryg’s Imageshop located to the right in the «Insert» menu . You can also click on the Icon to select an image from your computer. </a:t>
            </a:r>
            <a:br>
              <a:rPr lang="en-GB" noProof="0" dirty="0"/>
            </a:br>
            <a:br>
              <a:rPr lang="en-GB" noProof="0" dirty="0"/>
            </a:br>
            <a:r>
              <a:rPr lang="en-GB" noProof="0" dirty="0"/>
              <a:t>2. After inserting the image, you can change the size and position. Click on «Picture  format» and select «Crop» from the top ribbon. </a:t>
            </a:r>
          </a:p>
        </p:txBody>
      </p:sp>
      <p:sp>
        <p:nvSpPr>
          <p:cNvPr id="19" name="Logo i plassholder">
            <a:extLst>
              <a:ext uri="{FF2B5EF4-FFF2-40B4-BE49-F238E27FC236}">
                <a16:creationId xmlns:a16="http://schemas.microsoft.com/office/drawing/2014/main" id="{032014EB-BD86-D47F-B907-C8629D6692B7}"/>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r>
              <a:rPr lang="en-US"/>
              <a:t>Click to edit Master text styles</a:t>
            </a:r>
          </a:p>
        </p:txBody>
      </p:sp>
      <p:sp>
        <p:nvSpPr>
          <p:cNvPr id="13" name="Plassholder for tekst 12">
            <a:extLst>
              <a:ext uri="{FF2B5EF4-FFF2-40B4-BE49-F238E27FC236}">
                <a16:creationId xmlns:a16="http://schemas.microsoft.com/office/drawing/2014/main" id="{E294E2DF-8A25-DE59-1135-7623BE9368D0}"/>
              </a:ext>
            </a:extLst>
          </p:cNvPr>
          <p:cNvSpPr>
            <a:spLocks noGrp="1"/>
          </p:cNvSpPr>
          <p:nvPr>
            <p:ph type="body" sz="quarter" idx="13"/>
          </p:nvPr>
        </p:nvSpPr>
        <p:spPr>
          <a:xfrm>
            <a:off x="695324" y="4982373"/>
            <a:ext cx="3600451" cy="1191419"/>
          </a:xfrm>
        </p:spPr>
        <p:txBody>
          <a:bodyPr anchor="b" anchorCtr="0"/>
          <a:lstStyle>
            <a:lvl1pPr marL="0" indent="0" algn="l">
              <a:spcBef>
                <a:spcPts val="0"/>
              </a:spcBef>
              <a:buNone/>
              <a:defRPr sz="1151">
                <a:latin typeface="27 Sans" panose="02000000000000000000" pitchFamily="50" charset="0"/>
              </a:defRPr>
            </a:lvl1pPr>
          </a:lstStyle>
          <a:p>
            <a:pPr lvl="0"/>
            <a:r>
              <a:rPr lang="en-US" noProof="0"/>
              <a:t>Click to edit Master text styles</a:t>
            </a:r>
          </a:p>
        </p:txBody>
      </p:sp>
      <p:sp>
        <p:nvSpPr>
          <p:cNvPr id="4" name="Date Placeholder 3">
            <a:extLst>
              <a:ext uri="{FF2B5EF4-FFF2-40B4-BE49-F238E27FC236}">
                <a16:creationId xmlns:a16="http://schemas.microsoft.com/office/drawing/2014/main" id="{4EE1305B-E3C8-FE94-DACE-525FECFE1724}"/>
              </a:ext>
            </a:extLst>
          </p:cNvPr>
          <p:cNvSpPr>
            <a:spLocks noGrp="1"/>
          </p:cNvSpPr>
          <p:nvPr>
            <p:ph type="dt" sz="half" idx="16"/>
          </p:nvPr>
        </p:nvSpPr>
        <p:spPr/>
        <p:txBody>
          <a:bodyPr/>
          <a:lstStyle/>
          <a:p>
            <a:fld id="{B88C772D-5EAD-ED4E-A4AB-4108BE74D08E}" type="datetime1">
              <a:rPr lang="en-GB" smtClean="0"/>
              <a:t>19/05/2025</a:t>
            </a:fld>
            <a:endParaRPr lang="en-GB" dirty="0"/>
          </a:p>
        </p:txBody>
      </p:sp>
      <p:sp>
        <p:nvSpPr>
          <p:cNvPr id="5" name="Footer Placeholder 4">
            <a:extLst>
              <a:ext uri="{FF2B5EF4-FFF2-40B4-BE49-F238E27FC236}">
                <a16:creationId xmlns:a16="http://schemas.microsoft.com/office/drawing/2014/main" id="{FF640B25-6D2A-DF4D-5A78-9AF433C514F8}"/>
              </a:ext>
            </a:extLst>
          </p:cNvPr>
          <p:cNvSpPr>
            <a:spLocks noGrp="1"/>
          </p:cNvSpPr>
          <p:nvPr>
            <p:ph type="ftr" sz="quarter" idx="17"/>
          </p:nvPr>
        </p:nvSpPr>
        <p:spPr/>
        <p:txBody>
          <a:bodyPr/>
          <a:lstStyle/>
          <a:p>
            <a:endParaRPr lang="en-GB" dirty="0"/>
          </a:p>
        </p:txBody>
      </p:sp>
      <p:sp>
        <p:nvSpPr>
          <p:cNvPr id="6" name="Slide Number Placeholder 5">
            <a:extLst>
              <a:ext uri="{FF2B5EF4-FFF2-40B4-BE49-F238E27FC236}">
                <a16:creationId xmlns:a16="http://schemas.microsoft.com/office/drawing/2014/main" id="{FA21B72E-8DFE-FBE3-FA56-F612C2E273C2}"/>
              </a:ext>
            </a:extLst>
          </p:cNvPr>
          <p:cNvSpPr>
            <a:spLocks noGrp="1"/>
          </p:cNvSpPr>
          <p:nvPr>
            <p:ph type="sldNum" sz="quarter" idx="18"/>
          </p:nvPr>
        </p:nvSpPr>
        <p:spPr/>
        <p:txBody>
          <a:bodyPr/>
          <a:lstStyle/>
          <a:p>
            <a:fld id="{BE2ACD00-28B2-4D17-A930-2C9F8441C7CA}" type="slidenum">
              <a:rPr lang="en-GB" smtClean="0"/>
              <a:pPr/>
              <a:t>‹#›</a:t>
            </a:fld>
            <a:endParaRPr lang="en-GB" dirty="0"/>
          </a:p>
        </p:txBody>
      </p:sp>
      <p:sp>
        <p:nvSpPr>
          <p:cNvPr id="7" name="TextBox 6">
            <a:extLst>
              <a:ext uri="{FF2B5EF4-FFF2-40B4-BE49-F238E27FC236}">
                <a16:creationId xmlns:a16="http://schemas.microsoft.com/office/drawing/2014/main" id="{8E45A1FB-F5D1-666B-D494-1BD9F88C1DDA}"/>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dirty="0">
                <a:solidFill>
                  <a:srgbClr val="D1D1D1"/>
                </a:solidFill>
                <a:latin typeface="Verdana" panose="020B0604030504040204" pitchFamily="34" charset="0"/>
                <a:ea typeface="Verdana" panose="020B0604030504040204" pitchFamily="34" charset="0"/>
                <a:cs typeface="Verdana" panose="020B0604030504040204" pitchFamily="34" charset="0"/>
              </a:rPr>
              <a:t>Frontpage/Divider/Picture A</a:t>
            </a:r>
          </a:p>
        </p:txBody>
      </p:sp>
      <p:sp>
        <p:nvSpPr>
          <p:cNvPr id="40" name="TextBox 4">
            <a:extLst>
              <a:ext uri="{FF2B5EF4-FFF2-40B4-BE49-F238E27FC236}">
                <a16:creationId xmlns:a16="http://schemas.microsoft.com/office/drawing/2014/main" id="{2141B960-5971-96DF-F423-E38B9EE0C298}"/>
              </a:ext>
            </a:extLst>
          </p:cNvPr>
          <p:cNvSpPr txBox="1"/>
          <p:nvPr userDrawn="1"/>
        </p:nvSpPr>
        <p:spPr>
          <a:xfrm>
            <a:off x="-2146220" y="3515386"/>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41" name="TextBox 5">
            <a:extLst>
              <a:ext uri="{FF2B5EF4-FFF2-40B4-BE49-F238E27FC236}">
                <a16:creationId xmlns:a16="http://schemas.microsoft.com/office/drawing/2014/main" id="{8A4EB71F-536E-8513-51D5-566F453E546E}"/>
              </a:ext>
            </a:extLst>
          </p:cNvPr>
          <p:cNvSpPr txBox="1"/>
          <p:nvPr userDrawn="1"/>
        </p:nvSpPr>
        <p:spPr>
          <a:xfrm>
            <a:off x="-1930574" y="5835234"/>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Note/Text: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43" name="TextBox 5">
            <a:extLst>
              <a:ext uri="{FF2B5EF4-FFF2-40B4-BE49-F238E27FC236}">
                <a16:creationId xmlns:a16="http://schemas.microsoft.com/office/drawing/2014/main" id="{EF271308-F11F-8025-9DCA-B46AB1370243}"/>
              </a:ext>
            </a:extLst>
          </p:cNvPr>
          <p:cNvSpPr txBox="1"/>
          <p:nvPr userDrawn="1"/>
        </p:nvSpPr>
        <p:spPr>
          <a:xfrm>
            <a:off x="-2078736" y="4333660"/>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54" name="TextBox 9">
            <a:extLst>
              <a:ext uri="{FF2B5EF4-FFF2-40B4-BE49-F238E27FC236}">
                <a16:creationId xmlns:a16="http://schemas.microsoft.com/office/drawing/2014/main" id="{F7BB5B3B-B985-5ED9-2DAC-626335AA53EF}"/>
              </a:ext>
            </a:extLst>
          </p:cNvPr>
          <p:cNvSpPr txBox="1"/>
          <p:nvPr userDrawn="1"/>
        </p:nvSpPr>
        <p:spPr>
          <a:xfrm>
            <a:off x="12214227" y="2746715"/>
            <a:ext cx="2381248" cy="2577629"/>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fontAlgn="ctr">
              <a:spcBef>
                <a:spcPts val="650"/>
              </a:spcBef>
            </a:pP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55" name="Picture 54">
            <a:extLst>
              <a:ext uri="{FF2B5EF4-FFF2-40B4-BE49-F238E27FC236}">
                <a16:creationId xmlns:a16="http://schemas.microsoft.com/office/drawing/2014/main" id="{8754634E-EEA8-DBD3-47E3-9BADA75FA07E}"/>
              </a:ext>
            </a:extLst>
          </p:cNvPr>
          <p:cNvPicPr>
            <a:picLocks noChangeAspect="1"/>
          </p:cNvPicPr>
          <p:nvPr userDrawn="1"/>
        </p:nvPicPr>
        <p:blipFill>
          <a:blip r:embed="rId4">
            <a:alphaModFix amt="50000"/>
          </a:blip>
          <a:stretch>
            <a:fillRect/>
          </a:stretch>
        </p:blipFill>
        <p:spPr>
          <a:xfrm>
            <a:off x="12264788" y="2493490"/>
            <a:ext cx="1105061" cy="246875"/>
          </a:xfrm>
          <a:prstGeom prst="rect">
            <a:avLst/>
          </a:prstGeom>
        </p:spPr>
      </p:pic>
      <p:sp>
        <p:nvSpPr>
          <p:cNvPr id="9" name="TextBox 3">
            <a:extLst>
              <a:ext uri="{FF2B5EF4-FFF2-40B4-BE49-F238E27FC236}">
                <a16:creationId xmlns:a16="http://schemas.microsoft.com/office/drawing/2014/main" id="{BBE21D3F-A63F-1880-1960-046ACFF53237}"/>
              </a:ext>
            </a:extLst>
          </p:cNvPr>
          <p:cNvSpPr txBox="1"/>
          <p:nvPr userDrawn="1"/>
        </p:nvSpPr>
        <p:spPr>
          <a:xfrm>
            <a:off x="-2123694" y="1618020"/>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Tree>
    <p:extLst>
      <p:ext uri="{BB962C8B-B14F-4D97-AF65-F5344CB8AC3E}">
        <p14:creationId xmlns:p14="http://schemas.microsoft.com/office/powerpoint/2010/main" val="359197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rontpage/Divider">
    <p:bg>
      <p:bgPr>
        <a:solidFill>
          <a:schemeClr val="bg2"/>
        </a:solidFill>
        <a:effectLst/>
      </p:bgPr>
    </p:bg>
    <p:spTree>
      <p:nvGrpSpPr>
        <p:cNvPr id="1" name=""/>
        <p:cNvGrpSpPr/>
        <p:nvPr/>
      </p:nvGrpSpPr>
      <p:grpSpPr>
        <a:xfrm>
          <a:off x="0" y="0"/>
          <a:ext cx="0" cy="0"/>
          <a:chOff x="0" y="0"/>
          <a:chExt cx="0" cy="0"/>
        </a:xfrm>
      </p:grpSpPr>
      <p:sp>
        <p:nvSpPr>
          <p:cNvPr id="9" name="Bakgrunn">
            <a:extLst>
              <a:ext uri="{FF2B5EF4-FFF2-40B4-BE49-F238E27FC236}">
                <a16:creationId xmlns:a16="http://schemas.microsoft.com/office/drawing/2014/main" id="{B6A54AC6-ED50-03EF-7689-49B1EDEFE90B}"/>
              </a:ext>
              <a:ext uri="{C183D7F6-B498-43B3-948B-1728B52AA6E4}">
                <adec:decorative xmlns:adec="http://schemas.microsoft.com/office/drawing/2017/decorative" val="1"/>
              </a:ext>
            </a:extLst>
          </p:cNvPr>
          <p:cNvSpPr/>
          <p:nvPr/>
        </p:nvSpPr>
        <p:spPr>
          <a:xfrm>
            <a:off x="2" y="0"/>
            <a:ext cx="9207500" cy="6858000"/>
          </a:xfrm>
          <a:custGeom>
            <a:avLst/>
            <a:gdLst>
              <a:gd name="connsiteX0" fmla="*/ 0 w 18415000"/>
              <a:gd name="connsiteY0" fmla="*/ 13716000 h 13716000"/>
              <a:gd name="connsiteX1" fmla="*/ 14639289 w 18415000"/>
              <a:gd name="connsiteY1" fmla="*/ 13716000 h 13716000"/>
              <a:gd name="connsiteX2" fmla="*/ 18415000 w 18415000"/>
              <a:gd name="connsiteY2" fmla="*/ 904367 h 13716000"/>
              <a:gd name="connsiteX3" fmla="*/ 18397982 w 18415000"/>
              <a:gd name="connsiteY3" fmla="*/ 0 h 13716000"/>
              <a:gd name="connsiteX4" fmla="*/ 0 w 18415000"/>
              <a:gd name="connsiteY4" fmla="*/ 0 h 13716000"/>
              <a:gd name="connsiteX5" fmla="*/ 0 w 18415000"/>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5000" h="13716000">
                <a:moveTo>
                  <a:pt x="0" y="13716000"/>
                </a:moveTo>
                <a:lnTo>
                  <a:pt x="14639289" y="13716000"/>
                </a:lnTo>
                <a:cubicBezTo>
                  <a:pt x="17027906" y="10025888"/>
                  <a:pt x="18415000" y="5627243"/>
                  <a:pt x="18415000" y="904367"/>
                </a:cubicBezTo>
                <a:cubicBezTo>
                  <a:pt x="18415000" y="601599"/>
                  <a:pt x="18409286" y="300101"/>
                  <a:pt x="18397982" y="0"/>
                </a:cubicBezTo>
                <a:lnTo>
                  <a:pt x="0" y="0"/>
                </a:lnTo>
                <a:lnTo>
                  <a:pt x="0" y="13716000"/>
                </a:lnTo>
                <a:close/>
              </a:path>
            </a:pathLst>
          </a:custGeom>
          <a:solidFill>
            <a:schemeClr val="tx2"/>
          </a:solidFill>
          <a:ln w="12698" cap="flat">
            <a:noFill/>
            <a:prstDash val="solid"/>
            <a:miter/>
          </a:ln>
        </p:spPr>
        <p:txBody>
          <a:bodyPr rtlCol="0" anchor="ctr"/>
          <a:lstStyle/>
          <a:p>
            <a:endParaRPr lang="en-GB" sz="900" dirty="0"/>
          </a:p>
        </p:txBody>
      </p:sp>
      <p:sp>
        <p:nvSpPr>
          <p:cNvPr id="2" name="Tittel 1">
            <a:extLst>
              <a:ext uri="{FF2B5EF4-FFF2-40B4-BE49-F238E27FC236}">
                <a16:creationId xmlns:a16="http://schemas.microsoft.com/office/drawing/2014/main" id="{5BE51780-9C84-630C-BFBF-90C891922286}"/>
              </a:ext>
            </a:extLst>
          </p:cNvPr>
          <p:cNvSpPr>
            <a:spLocks noGrp="1"/>
          </p:cNvSpPr>
          <p:nvPr>
            <p:ph type="ctrTitle"/>
          </p:nvPr>
        </p:nvSpPr>
        <p:spPr>
          <a:xfrm>
            <a:off x="695328" y="1437925"/>
            <a:ext cx="7312025" cy="2387600"/>
          </a:xfrm>
        </p:spPr>
        <p:txBody>
          <a:bodyPr anchor="b"/>
          <a:lstStyle>
            <a:lvl1pPr algn="l">
              <a:defRPr sz="5500"/>
            </a:lvl1pPr>
          </a:lstStyle>
          <a:p>
            <a:endParaRPr lang="en-GB" dirty="0"/>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4" y="4144862"/>
            <a:ext cx="6301583" cy="2028925"/>
          </a:xfrm>
        </p:spPr>
        <p:txBody>
          <a:bodyPr/>
          <a:lstStyle>
            <a:lvl1pPr marL="0" indent="0" algn="l">
              <a:buNone/>
              <a:defRPr sz="25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GB" dirty="0"/>
          </a:p>
        </p:txBody>
      </p:sp>
      <p:sp>
        <p:nvSpPr>
          <p:cNvPr id="13" name="Plassholder for tekst 12">
            <a:extLst>
              <a:ext uri="{FF2B5EF4-FFF2-40B4-BE49-F238E27FC236}">
                <a16:creationId xmlns:a16="http://schemas.microsoft.com/office/drawing/2014/main" id="{E294E2DF-8A25-DE59-1135-7623BE9368D0}"/>
              </a:ext>
            </a:extLst>
          </p:cNvPr>
          <p:cNvSpPr>
            <a:spLocks noGrp="1"/>
          </p:cNvSpPr>
          <p:nvPr>
            <p:ph type="body" sz="quarter" idx="13"/>
          </p:nvPr>
        </p:nvSpPr>
        <p:spPr>
          <a:xfrm>
            <a:off x="8796339" y="4942188"/>
            <a:ext cx="2728279" cy="1231600"/>
          </a:xfrm>
        </p:spPr>
        <p:txBody>
          <a:bodyPr anchor="b" anchorCtr="0"/>
          <a:lstStyle>
            <a:lvl1pPr marL="0" indent="0" algn="r">
              <a:spcBef>
                <a:spcPts val="0"/>
              </a:spcBef>
              <a:buNone/>
              <a:defRPr sz="1151">
                <a:latin typeface="27 Sans" panose="02000000000000000000" pitchFamily="50" charset="0"/>
              </a:defRPr>
            </a:lvl1pPr>
          </a:lstStyle>
          <a:p>
            <a:pPr lvl="0"/>
            <a:endParaRPr lang="en-GB" noProof="0" dirty="0"/>
          </a:p>
        </p:txBody>
      </p:sp>
      <p:sp>
        <p:nvSpPr>
          <p:cNvPr id="8" name="Date Placeholder 7">
            <a:extLst>
              <a:ext uri="{FF2B5EF4-FFF2-40B4-BE49-F238E27FC236}">
                <a16:creationId xmlns:a16="http://schemas.microsoft.com/office/drawing/2014/main" id="{0F943853-9BC0-3BC1-98B5-E72458703E80}"/>
              </a:ext>
            </a:extLst>
          </p:cNvPr>
          <p:cNvSpPr>
            <a:spLocks noGrp="1"/>
          </p:cNvSpPr>
          <p:nvPr>
            <p:ph type="dt" sz="half" idx="14"/>
          </p:nvPr>
        </p:nvSpPr>
        <p:spPr/>
        <p:txBody>
          <a:bodyPr/>
          <a:lstStyle/>
          <a:p>
            <a:fld id="{13CE5A63-348C-584E-8661-12808A20EC3F}" type="datetime1">
              <a:rPr lang="en-GB" smtClean="0"/>
              <a:t>19/05/2025</a:t>
            </a:fld>
            <a:endParaRPr lang="en-GB" dirty="0"/>
          </a:p>
        </p:txBody>
      </p:sp>
      <p:sp>
        <p:nvSpPr>
          <p:cNvPr id="10" name="Footer Placeholder 9">
            <a:extLst>
              <a:ext uri="{FF2B5EF4-FFF2-40B4-BE49-F238E27FC236}">
                <a16:creationId xmlns:a16="http://schemas.microsoft.com/office/drawing/2014/main" id="{EFF3B645-754B-1544-3D26-CA18ECE25A52}"/>
              </a:ext>
            </a:extLst>
          </p:cNvPr>
          <p:cNvSpPr>
            <a:spLocks noGrp="1"/>
          </p:cNvSpPr>
          <p:nvPr>
            <p:ph type="ftr" sz="quarter" idx="15"/>
          </p:nvPr>
        </p:nvSpPr>
        <p:spPr/>
        <p:txBody>
          <a:bodyPr/>
          <a:lstStyle/>
          <a:p>
            <a:endParaRPr lang="en-GB" dirty="0"/>
          </a:p>
        </p:txBody>
      </p:sp>
      <p:sp>
        <p:nvSpPr>
          <p:cNvPr id="15" name="Slide Number Placeholder 14">
            <a:extLst>
              <a:ext uri="{FF2B5EF4-FFF2-40B4-BE49-F238E27FC236}">
                <a16:creationId xmlns:a16="http://schemas.microsoft.com/office/drawing/2014/main" id="{7AD8AFCA-4FBD-39E9-3008-18D29E4B9D88}"/>
              </a:ext>
            </a:extLst>
          </p:cNvPr>
          <p:cNvSpPr>
            <a:spLocks noGrp="1"/>
          </p:cNvSpPr>
          <p:nvPr>
            <p:ph type="sldNum" sz="quarter" idx="16"/>
          </p:nvPr>
        </p:nvSpPr>
        <p:spPr/>
        <p:txBody>
          <a:bodyPr/>
          <a:lstStyle/>
          <a:p>
            <a:fld id="{BE2ACD00-28B2-4D17-A930-2C9F8441C7CA}" type="slidenum">
              <a:rPr lang="en-GB" smtClean="0"/>
              <a:pPr/>
              <a:t>‹#›</a:t>
            </a:fld>
            <a:endParaRPr lang="en-GB" dirty="0"/>
          </a:p>
        </p:txBody>
      </p:sp>
      <p:sp>
        <p:nvSpPr>
          <p:cNvPr id="19" name="TextBox 18">
            <a:extLst>
              <a:ext uri="{FF2B5EF4-FFF2-40B4-BE49-F238E27FC236}">
                <a16:creationId xmlns:a16="http://schemas.microsoft.com/office/drawing/2014/main" id="{D0533A3D-D19D-49BE-7F3F-8DE0BF4CC4BE}"/>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Frontpage/Divider</a:t>
            </a:r>
          </a:p>
        </p:txBody>
      </p:sp>
      <p:sp>
        <p:nvSpPr>
          <p:cNvPr id="5" name="TextBox 3">
            <a:extLst>
              <a:ext uri="{FF2B5EF4-FFF2-40B4-BE49-F238E27FC236}">
                <a16:creationId xmlns:a16="http://schemas.microsoft.com/office/drawing/2014/main" id="{96A29A15-DFA4-AFE6-E6CE-E39841DBD048}"/>
              </a:ext>
            </a:extLst>
          </p:cNvPr>
          <p:cNvSpPr txBox="1"/>
          <p:nvPr userDrawn="1"/>
        </p:nvSpPr>
        <p:spPr>
          <a:xfrm>
            <a:off x="-2146220" y="3318058"/>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11" name="TextBox 4">
            <a:extLst>
              <a:ext uri="{FF2B5EF4-FFF2-40B4-BE49-F238E27FC236}">
                <a16:creationId xmlns:a16="http://schemas.microsoft.com/office/drawing/2014/main" id="{285AF9B1-A352-1483-DAEB-CED8706ABFB2}"/>
              </a:ext>
            </a:extLst>
          </p:cNvPr>
          <p:cNvSpPr txBox="1"/>
          <p:nvPr userDrawn="1"/>
        </p:nvSpPr>
        <p:spPr>
          <a:xfrm>
            <a:off x="-2146220" y="4144862"/>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12" name="TextBox 5">
            <a:extLst>
              <a:ext uri="{FF2B5EF4-FFF2-40B4-BE49-F238E27FC236}">
                <a16:creationId xmlns:a16="http://schemas.microsoft.com/office/drawing/2014/main" id="{36234496-D66D-B0FC-9A12-E9D59A6FCAD8}"/>
              </a:ext>
            </a:extLst>
          </p:cNvPr>
          <p:cNvSpPr txBox="1"/>
          <p:nvPr userDrawn="1"/>
        </p:nvSpPr>
        <p:spPr>
          <a:xfrm>
            <a:off x="12214227" y="5875415"/>
            <a:ext cx="1908048" cy="338554"/>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Note/Text: </a:t>
            </a:r>
            <a:b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4" name="TextBox 5">
            <a:extLst>
              <a:ext uri="{FF2B5EF4-FFF2-40B4-BE49-F238E27FC236}">
                <a16:creationId xmlns:a16="http://schemas.microsoft.com/office/drawing/2014/main" id="{C80A393E-DFAA-1DCB-776D-7C6F2EC03EDC}"/>
              </a:ext>
            </a:extLst>
          </p:cNvPr>
          <p:cNvSpPr txBox="1"/>
          <p:nvPr userDrawn="1"/>
        </p:nvSpPr>
        <p:spPr>
          <a:xfrm>
            <a:off x="-2056210" y="5508578"/>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67360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ontpage/Divider/Picture A">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E51780-9C84-630C-BFBF-90C891922286}"/>
              </a:ext>
            </a:extLst>
          </p:cNvPr>
          <p:cNvSpPr>
            <a:spLocks noGrp="1"/>
          </p:cNvSpPr>
          <p:nvPr>
            <p:ph type="ctrTitle"/>
          </p:nvPr>
        </p:nvSpPr>
        <p:spPr>
          <a:xfrm>
            <a:off x="695327" y="866282"/>
            <a:ext cx="4660447" cy="2387600"/>
          </a:xfrm>
        </p:spPr>
        <p:txBody>
          <a:bodyPr anchor="b"/>
          <a:lstStyle>
            <a:lvl1pPr algn="l">
              <a:defRPr sz="5500"/>
            </a:lvl1pPr>
          </a:lstStyle>
          <a:p>
            <a:endParaRPr lang="en-GB" dirty="0"/>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7" y="3475713"/>
            <a:ext cx="4660447" cy="912935"/>
          </a:xfrm>
        </p:spPr>
        <p:txBody>
          <a:bodyPr/>
          <a:lstStyle>
            <a:lvl1pPr marL="0" indent="0" algn="l">
              <a:buNone/>
              <a:defRPr sz="25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GB" dirty="0"/>
          </a:p>
        </p:txBody>
      </p:sp>
      <p:sp>
        <p:nvSpPr>
          <p:cNvPr id="16" name="Bildeplassholder">
            <a:extLst>
              <a:ext uri="{FF2B5EF4-FFF2-40B4-BE49-F238E27FC236}">
                <a16:creationId xmlns:a16="http://schemas.microsoft.com/office/drawing/2014/main" id="{8926FA0C-93C6-BD11-611A-50ECA531C445}"/>
              </a:ext>
            </a:extLst>
          </p:cNvPr>
          <p:cNvSpPr>
            <a:spLocks noGrp="1"/>
          </p:cNvSpPr>
          <p:nvPr>
            <p:ph type="pic" sz="quarter" idx="14" hasCustomPrompt="1"/>
          </p:nvPr>
        </p:nvSpPr>
        <p:spPr>
          <a:xfrm>
            <a:off x="5924552" y="0"/>
            <a:ext cx="6267451" cy="6858000"/>
          </a:xfrm>
          <a:custGeom>
            <a:avLst/>
            <a:gdLst>
              <a:gd name="connsiteX0" fmla="*/ 832358 w 12534900"/>
              <a:gd name="connsiteY0" fmla="*/ 0 h 13716000"/>
              <a:gd name="connsiteX1" fmla="*/ 12534900 w 12534900"/>
              <a:gd name="connsiteY1" fmla="*/ 0 h 13716000"/>
              <a:gd name="connsiteX2" fmla="*/ 12534900 w 12534900"/>
              <a:gd name="connsiteY2" fmla="*/ 13716000 h 13716000"/>
              <a:gd name="connsiteX3" fmla="*/ 1209675 w 12534900"/>
              <a:gd name="connsiteY3" fmla="*/ 13716000 h 13716000"/>
              <a:gd name="connsiteX4" fmla="*/ 0 w 12534900"/>
              <a:gd name="connsiteY4" fmla="*/ 6235954 h 13716000"/>
              <a:gd name="connsiteX5" fmla="*/ 832358 w 12534900"/>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4900" h="13716000">
                <a:moveTo>
                  <a:pt x="832358" y="0"/>
                </a:moveTo>
                <a:lnTo>
                  <a:pt x="12534900" y="0"/>
                </a:lnTo>
                <a:lnTo>
                  <a:pt x="12534900" y="13716000"/>
                </a:lnTo>
                <a:lnTo>
                  <a:pt x="1209675" y="13716000"/>
                </a:lnTo>
                <a:cubicBezTo>
                  <a:pt x="425069" y="11365484"/>
                  <a:pt x="0" y="8850376"/>
                  <a:pt x="0" y="6235954"/>
                </a:cubicBezTo>
                <a:cubicBezTo>
                  <a:pt x="0" y="4077335"/>
                  <a:pt x="289814" y="1986534"/>
                  <a:pt x="832358" y="0"/>
                </a:cubicBezTo>
                <a:close/>
              </a:path>
            </a:pathLst>
          </a:custGeom>
          <a:solidFill>
            <a:schemeClr val="tx2"/>
          </a:solidFill>
        </p:spPr>
        <p:txBody>
          <a:bodyPr wrap="square" lIns="1080000" rIns="648000" anchor="ctr" anchorCtr="0">
            <a:noAutofit/>
          </a:bodyPr>
          <a:lstStyle>
            <a:lvl1pPr marL="0" indent="0">
              <a:spcBef>
                <a:spcPts val="0"/>
              </a:spcBef>
              <a:buNone/>
              <a:defRPr sz="1200">
                <a:solidFill>
                  <a:srgbClr val="D1D1D1"/>
                </a:solidFill>
              </a:defRPr>
            </a:lvl1pPr>
          </a:lstStyle>
          <a:p>
            <a:r>
              <a:rPr lang="en-GB" noProof="0" dirty="0"/>
              <a:t>Insert picture</a:t>
            </a:r>
            <a:br>
              <a:rPr lang="en-GB" noProof="0" dirty="0"/>
            </a:br>
            <a:br>
              <a:rPr lang="en-GB" noProof="0" dirty="0"/>
            </a:br>
            <a:r>
              <a:rPr lang="en-GB" noProof="0" dirty="0"/>
              <a:t>1. Select this placeholder and choose an image from Tryg’s Imageshop located to the right in the «Insert» menu . You can also click on the Icon to select an image from your computer. </a:t>
            </a:r>
            <a:br>
              <a:rPr lang="en-GB" noProof="0" dirty="0"/>
            </a:br>
            <a:br>
              <a:rPr lang="en-GB" noProof="0" dirty="0"/>
            </a:br>
            <a:r>
              <a:rPr lang="en-GB" noProof="0" dirty="0"/>
              <a:t>2. After inserting the image, you can change the size and position. Click on «Picture  format» and select «Crop» from the main ribbon. </a:t>
            </a:r>
          </a:p>
        </p:txBody>
      </p:sp>
      <p:sp>
        <p:nvSpPr>
          <p:cNvPr id="19" name="Logo i plassholder">
            <a:extLst>
              <a:ext uri="{FF2B5EF4-FFF2-40B4-BE49-F238E27FC236}">
                <a16:creationId xmlns:a16="http://schemas.microsoft.com/office/drawing/2014/main" id="{032014EB-BD86-D47F-B907-C8629D6692B7}"/>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endParaRPr lang="en-GB" dirty="0"/>
          </a:p>
        </p:txBody>
      </p:sp>
      <p:sp>
        <p:nvSpPr>
          <p:cNvPr id="13" name="Plassholder for tekst 12">
            <a:extLst>
              <a:ext uri="{FF2B5EF4-FFF2-40B4-BE49-F238E27FC236}">
                <a16:creationId xmlns:a16="http://schemas.microsoft.com/office/drawing/2014/main" id="{E294E2DF-8A25-DE59-1135-7623BE9368D0}"/>
              </a:ext>
            </a:extLst>
          </p:cNvPr>
          <p:cNvSpPr>
            <a:spLocks noGrp="1"/>
          </p:cNvSpPr>
          <p:nvPr>
            <p:ph type="body" sz="quarter" idx="13"/>
          </p:nvPr>
        </p:nvSpPr>
        <p:spPr>
          <a:xfrm>
            <a:off x="695324" y="4982369"/>
            <a:ext cx="3600451" cy="1231600"/>
          </a:xfrm>
        </p:spPr>
        <p:txBody>
          <a:bodyPr anchor="b" anchorCtr="0"/>
          <a:lstStyle>
            <a:lvl1pPr marL="0" indent="0" algn="l">
              <a:spcBef>
                <a:spcPts val="0"/>
              </a:spcBef>
              <a:buNone/>
              <a:defRPr sz="1151">
                <a:latin typeface="27 Sans" panose="02000000000000000000" pitchFamily="50" charset="0"/>
              </a:defRPr>
            </a:lvl1pPr>
          </a:lstStyle>
          <a:p>
            <a:pPr lvl="0"/>
            <a:endParaRPr lang="en-GB" noProof="0" dirty="0"/>
          </a:p>
        </p:txBody>
      </p:sp>
      <p:sp>
        <p:nvSpPr>
          <p:cNvPr id="4" name="Date Placeholder 3">
            <a:extLst>
              <a:ext uri="{FF2B5EF4-FFF2-40B4-BE49-F238E27FC236}">
                <a16:creationId xmlns:a16="http://schemas.microsoft.com/office/drawing/2014/main" id="{45F51F2E-CA63-1639-FADC-9C0D41BA6766}"/>
              </a:ext>
            </a:extLst>
          </p:cNvPr>
          <p:cNvSpPr>
            <a:spLocks noGrp="1"/>
          </p:cNvSpPr>
          <p:nvPr>
            <p:ph type="dt" sz="half" idx="16"/>
          </p:nvPr>
        </p:nvSpPr>
        <p:spPr/>
        <p:txBody>
          <a:bodyPr/>
          <a:lstStyle/>
          <a:p>
            <a:fld id="{C9C361C0-3ED8-414F-B56C-9330F4F4D37C}" type="datetime1">
              <a:rPr lang="en-GB" smtClean="0"/>
              <a:t>19/05/2025</a:t>
            </a:fld>
            <a:endParaRPr lang="en-GB" dirty="0"/>
          </a:p>
        </p:txBody>
      </p:sp>
      <p:sp>
        <p:nvSpPr>
          <p:cNvPr id="5" name="Footer Placeholder 4">
            <a:extLst>
              <a:ext uri="{FF2B5EF4-FFF2-40B4-BE49-F238E27FC236}">
                <a16:creationId xmlns:a16="http://schemas.microsoft.com/office/drawing/2014/main" id="{F6996DEA-F8B0-C52A-1848-D86B107E2DDD}"/>
              </a:ext>
            </a:extLst>
          </p:cNvPr>
          <p:cNvSpPr>
            <a:spLocks noGrp="1"/>
          </p:cNvSpPr>
          <p:nvPr>
            <p:ph type="ftr" sz="quarter" idx="17"/>
          </p:nvPr>
        </p:nvSpPr>
        <p:spPr/>
        <p:txBody>
          <a:bodyPr/>
          <a:lstStyle/>
          <a:p>
            <a:endParaRPr lang="en-GB" dirty="0"/>
          </a:p>
        </p:txBody>
      </p:sp>
      <p:sp>
        <p:nvSpPr>
          <p:cNvPr id="6" name="Slide Number Placeholder 5">
            <a:extLst>
              <a:ext uri="{FF2B5EF4-FFF2-40B4-BE49-F238E27FC236}">
                <a16:creationId xmlns:a16="http://schemas.microsoft.com/office/drawing/2014/main" id="{CB28E769-A953-DE20-34C7-2B1B3CF53F6C}"/>
              </a:ext>
            </a:extLst>
          </p:cNvPr>
          <p:cNvSpPr>
            <a:spLocks noGrp="1"/>
          </p:cNvSpPr>
          <p:nvPr>
            <p:ph type="sldNum" sz="quarter" idx="18"/>
          </p:nvPr>
        </p:nvSpPr>
        <p:spPr/>
        <p:txBody>
          <a:bodyPr/>
          <a:lstStyle/>
          <a:p>
            <a:fld id="{BE2ACD00-28B2-4D17-A930-2C9F8441C7CA}" type="slidenum">
              <a:rPr lang="en-GB" smtClean="0"/>
              <a:pPr/>
              <a:t>‹#›</a:t>
            </a:fld>
            <a:endParaRPr lang="en-GB" dirty="0"/>
          </a:p>
        </p:txBody>
      </p:sp>
      <p:sp>
        <p:nvSpPr>
          <p:cNvPr id="12" name="TextBox 11">
            <a:extLst>
              <a:ext uri="{FF2B5EF4-FFF2-40B4-BE49-F238E27FC236}">
                <a16:creationId xmlns:a16="http://schemas.microsoft.com/office/drawing/2014/main" id="{00C9596C-5AC4-B5DA-EB4B-56BF19C5BAF7}"/>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Frontpage/Divider/Picture A</a:t>
            </a:r>
          </a:p>
        </p:txBody>
      </p:sp>
      <p:sp>
        <p:nvSpPr>
          <p:cNvPr id="27" name="TextBox 3">
            <a:extLst>
              <a:ext uri="{FF2B5EF4-FFF2-40B4-BE49-F238E27FC236}">
                <a16:creationId xmlns:a16="http://schemas.microsoft.com/office/drawing/2014/main" id="{04D07020-8C4B-8BB5-8172-83418691D1F3}"/>
              </a:ext>
            </a:extLst>
          </p:cNvPr>
          <p:cNvSpPr txBox="1"/>
          <p:nvPr userDrawn="1"/>
        </p:nvSpPr>
        <p:spPr>
          <a:xfrm>
            <a:off x="-2146220" y="2746715"/>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8" name="TextBox 4">
            <a:extLst>
              <a:ext uri="{FF2B5EF4-FFF2-40B4-BE49-F238E27FC236}">
                <a16:creationId xmlns:a16="http://schemas.microsoft.com/office/drawing/2014/main" id="{DBED1618-72F6-CF76-6884-E3822E50DC43}"/>
              </a:ext>
            </a:extLst>
          </p:cNvPr>
          <p:cNvSpPr txBox="1"/>
          <p:nvPr userDrawn="1"/>
        </p:nvSpPr>
        <p:spPr>
          <a:xfrm>
            <a:off x="-2146220" y="3570250"/>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Subtitle/lead paragraph: </a:t>
            </a:r>
            <a:b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9" name="TextBox 5">
            <a:extLst>
              <a:ext uri="{FF2B5EF4-FFF2-40B4-BE49-F238E27FC236}">
                <a16:creationId xmlns:a16="http://schemas.microsoft.com/office/drawing/2014/main" id="{6200660F-494C-2784-0256-07BA73ABD655}"/>
              </a:ext>
            </a:extLst>
          </p:cNvPr>
          <p:cNvSpPr txBox="1"/>
          <p:nvPr userDrawn="1"/>
        </p:nvSpPr>
        <p:spPr>
          <a:xfrm>
            <a:off x="-1953099" y="5073234"/>
            <a:ext cx="1908048"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Note/Text: </a:t>
            </a:r>
            <a:b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7" name="TextBox 5">
            <a:extLst>
              <a:ext uri="{FF2B5EF4-FFF2-40B4-BE49-F238E27FC236}">
                <a16:creationId xmlns:a16="http://schemas.microsoft.com/office/drawing/2014/main" id="{84236032-48CB-4904-DACE-B47658B5B72B}"/>
              </a:ext>
            </a:extLst>
          </p:cNvPr>
          <p:cNvSpPr txBox="1"/>
          <p:nvPr userDrawn="1"/>
        </p:nvSpPr>
        <p:spPr>
          <a:xfrm>
            <a:off x="-2078736" y="5411788"/>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8" name="TextBox 9">
            <a:extLst>
              <a:ext uri="{FF2B5EF4-FFF2-40B4-BE49-F238E27FC236}">
                <a16:creationId xmlns:a16="http://schemas.microsoft.com/office/drawing/2014/main" id="{A48DA98A-15BA-56D1-47A7-7DBCD652C01C}"/>
              </a:ext>
            </a:extLst>
          </p:cNvPr>
          <p:cNvSpPr txBox="1"/>
          <p:nvPr userDrawn="1"/>
        </p:nvSpPr>
        <p:spPr>
          <a:xfrm>
            <a:off x="12214526" y="2536462"/>
            <a:ext cx="2770231" cy="20851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dirty="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l" fontAlgn="ctr">
              <a:spcBef>
                <a:spcPts val="650"/>
              </a:spcBef>
            </a:pP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6B5230BF-5A57-B736-9586-BDCF30856B45}"/>
              </a:ext>
            </a:extLst>
          </p:cNvPr>
          <p:cNvPicPr>
            <a:picLocks noChangeAspect="1"/>
          </p:cNvPicPr>
          <p:nvPr userDrawn="1"/>
        </p:nvPicPr>
        <p:blipFill>
          <a:blip r:embed="rId4">
            <a:alphaModFix amt="50000"/>
          </a:blip>
          <a:stretch>
            <a:fillRect/>
          </a:stretch>
        </p:blipFill>
        <p:spPr>
          <a:xfrm>
            <a:off x="12235187" y="2199688"/>
            <a:ext cx="1105061" cy="246875"/>
          </a:xfrm>
          <a:prstGeom prst="rect">
            <a:avLst/>
          </a:prstGeom>
        </p:spPr>
      </p:pic>
    </p:spTree>
    <p:extLst>
      <p:ext uri="{BB962C8B-B14F-4D97-AF65-F5344CB8AC3E}">
        <p14:creationId xmlns:p14="http://schemas.microsoft.com/office/powerpoint/2010/main" val="108008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rontpage/Divider/Picture B">
    <p:bg>
      <p:bgPr>
        <a:solidFill>
          <a:schemeClr val="bg2"/>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76372768-F159-C41C-E724-4BB4000A8117}"/>
              </a:ext>
            </a:extLst>
          </p:cNvPr>
          <p:cNvSpPr>
            <a:spLocks noGrp="1"/>
          </p:cNvSpPr>
          <p:nvPr>
            <p:ph type="ctrTitle"/>
          </p:nvPr>
        </p:nvSpPr>
        <p:spPr>
          <a:xfrm>
            <a:off x="9288087" y="2922348"/>
            <a:ext cx="2240607" cy="395301"/>
          </a:xfrm>
        </p:spPr>
        <p:txBody>
          <a:bodyPr anchor="b">
            <a:spAutoFit/>
          </a:bodyPr>
          <a:lstStyle>
            <a:lvl1pPr algn="l">
              <a:defRPr sz="2800"/>
            </a:lvl1pPr>
          </a:lstStyle>
          <a:p>
            <a:endParaRPr lang="en-GB" dirty="0"/>
          </a:p>
        </p:txBody>
      </p:sp>
      <p:sp>
        <p:nvSpPr>
          <p:cNvPr id="10" name="Undertittel 2">
            <a:extLst>
              <a:ext uri="{FF2B5EF4-FFF2-40B4-BE49-F238E27FC236}">
                <a16:creationId xmlns:a16="http://schemas.microsoft.com/office/drawing/2014/main" id="{8E8475A3-4AA1-759E-762D-268C6020CE5F}"/>
              </a:ext>
            </a:extLst>
          </p:cNvPr>
          <p:cNvSpPr>
            <a:spLocks noGrp="1"/>
          </p:cNvSpPr>
          <p:nvPr>
            <p:ph type="subTitle" idx="1"/>
          </p:nvPr>
        </p:nvSpPr>
        <p:spPr>
          <a:xfrm>
            <a:off x="9288087" y="3386214"/>
            <a:ext cx="2240607" cy="1655762"/>
          </a:xfrm>
        </p:spPr>
        <p:txBody>
          <a:bodyPr/>
          <a:lstStyle>
            <a:lvl1pPr marL="0" indent="0" algn="l">
              <a:buNone/>
              <a:defRPr sz="1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GB" dirty="0"/>
          </a:p>
        </p:txBody>
      </p:sp>
      <p:sp>
        <p:nvSpPr>
          <p:cNvPr id="14" name="Plassholder for bilde">
            <a:extLst>
              <a:ext uri="{FF2B5EF4-FFF2-40B4-BE49-F238E27FC236}">
                <a16:creationId xmlns:a16="http://schemas.microsoft.com/office/drawing/2014/main" id="{5A278F9A-B5AA-60DF-2941-CF523FFDBFDF}"/>
              </a:ext>
            </a:extLst>
          </p:cNvPr>
          <p:cNvSpPr>
            <a:spLocks noGrp="1"/>
          </p:cNvSpPr>
          <p:nvPr>
            <p:ph type="pic" sz="quarter" idx="14" hasCustomPrompt="1"/>
          </p:nvPr>
        </p:nvSpPr>
        <p:spPr>
          <a:xfrm>
            <a:off x="2" y="0"/>
            <a:ext cx="8978900" cy="6858000"/>
          </a:xfrm>
          <a:custGeom>
            <a:avLst/>
            <a:gdLst>
              <a:gd name="connsiteX0" fmla="*/ 0 w 17957800"/>
              <a:gd name="connsiteY0" fmla="*/ 0 h 13716000"/>
              <a:gd name="connsiteX1" fmla="*/ 15878175 w 17957800"/>
              <a:gd name="connsiteY1" fmla="*/ 0 h 13716000"/>
              <a:gd name="connsiteX2" fmla="*/ 17957800 w 17957800"/>
              <a:gd name="connsiteY2" fmla="*/ 9702800 h 13716000"/>
              <a:gd name="connsiteX3" fmla="*/ 17618076 w 17957800"/>
              <a:gd name="connsiteY3" fmla="*/ 13716000 h 13716000"/>
              <a:gd name="connsiteX4" fmla="*/ 0 w 1795780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7800" h="13716000">
                <a:moveTo>
                  <a:pt x="0" y="0"/>
                </a:moveTo>
                <a:lnTo>
                  <a:pt x="15878175" y="0"/>
                </a:lnTo>
                <a:cubicBezTo>
                  <a:pt x="17214214" y="2959862"/>
                  <a:pt x="17957800" y="6244463"/>
                  <a:pt x="17957800" y="9702800"/>
                </a:cubicBezTo>
                <a:cubicBezTo>
                  <a:pt x="17957800" y="11070844"/>
                  <a:pt x="17841468" y="12411710"/>
                  <a:pt x="17618076" y="13716000"/>
                </a:cubicBezTo>
                <a:lnTo>
                  <a:pt x="0" y="13716000"/>
                </a:lnTo>
                <a:close/>
              </a:path>
            </a:pathLst>
          </a:custGeom>
          <a:solidFill>
            <a:schemeClr val="tx2"/>
          </a:solidFill>
        </p:spPr>
        <p:txBody>
          <a:bodyPr wrap="square" lIns="684000" rIns="3240000" anchor="ctr" anchorCtr="0">
            <a:noAutofit/>
          </a:bodyPr>
          <a:lstStyle>
            <a:lvl1pPr marL="0" indent="0">
              <a:spcBef>
                <a:spcPts val="0"/>
              </a:spcBef>
              <a:buNone/>
              <a:defRPr sz="1200">
                <a:solidFill>
                  <a:srgbClr val="D1D1D1"/>
                </a:solidFill>
              </a:defRPr>
            </a:lvl1pPr>
          </a:lstStyle>
          <a:p>
            <a:r>
              <a:rPr lang="en-GB" noProof="0" dirty="0"/>
              <a:t>Insert picture</a:t>
            </a:r>
            <a:br>
              <a:rPr lang="en-GB" noProof="0" dirty="0"/>
            </a:br>
            <a:br>
              <a:rPr lang="en-GB" noProof="0" dirty="0"/>
            </a:br>
            <a:r>
              <a:rPr lang="en-GB" noProof="0" dirty="0"/>
              <a:t>1. Select this placeholder and choose an image from Tryg’s Imageshop located to the right in the «Insert» menu . You can also click on the Icon to select an image from your computer. </a:t>
            </a:r>
            <a:br>
              <a:rPr lang="en-GB" noProof="0" dirty="0"/>
            </a:br>
            <a:br>
              <a:rPr lang="en-GB" noProof="0" dirty="0"/>
            </a:br>
            <a:r>
              <a:rPr lang="en-GB" noProof="0" dirty="0"/>
              <a:t>2. After inserting the image, you can change the size and position. Click on «Picture  format» and select «Crop» from the main ribbon. </a:t>
            </a:r>
          </a:p>
        </p:txBody>
      </p:sp>
      <p:sp>
        <p:nvSpPr>
          <p:cNvPr id="4" name="Date Placeholder 3">
            <a:extLst>
              <a:ext uri="{FF2B5EF4-FFF2-40B4-BE49-F238E27FC236}">
                <a16:creationId xmlns:a16="http://schemas.microsoft.com/office/drawing/2014/main" id="{3741BB4C-3364-EA99-5948-EA1153899B11}"/>
              </a:ext>
            </a:extLst>
          </p:cNvPr>
          <p:cNvSpPr>
            <a:spLocks noGrp="1"/>
          </p:cNvSpPr>
          <p:nvPr>
            <p:ph type="dt" sz="half" idx="15"/>
          </p:nvPr>
        </p:nvSpPr>
        <p:spPr/>
        <p:txBody>
          <a:bodyPr/>
          <a:lstStyle/>
          <a:p>
            <a:fld id="{7F4A1DC1-9DE0-FE4D-BB1C-F84105DDE1AC}" type="datetime1">
              <a:rPr lang="en-GB" smtClean="0"/>
              <a:t>19/05/2025</a:t>
            </a:fld>
            <a:endParaRPr lang="en-GB" dirty="0"/>
          </a:p>
        </p:txBody>
      </p:sp>
      <p:sp>
        <p:nvSpPr>
          <p:cNvPr id="5" name="Footer Placeholder 4">
            <a:extLst>
              <a:ext uri="{FF2B5EF4-FFF2-40B4-BE49-F238E27FC236}">
                <a16:creationId xmlns:a16="http://schemas.microsoft.com/office/drawing/2014/main" id="{64F90A98-1B22-C7DB-AA71-45C6FDC01D3D}"/>
              </a:ext>
            </a:extLst>
          </p:cNvPr>
          <p:cNvSpPr>
            <a:spLocks noGrp="1"/>
          </p:cNvSpPr>
          <p:nvPr>
            <p:ph type="ftr" sz="quarter" idx="16"/>
          </p:nvPr>
        </p:nvSpPr>
        <p:spPr/>
        <p:txBody>
          <a:bodyPr/>
          <a:lstStyle/>
          <a:p>
            <a:endParaRPr lang="en-GB" dirty="0"/>
          </a:p>
        </p:txBody>
      </p:sp>
      <p:sp>
        <p:nvSpPr>
          <p:cNvPr id="6" name="Slide Number Placeholder 5">
            <a:extLst>
              <a:ext uri="{FF2B5EF4-FFF2-40B4-BE49-F238E27FC236}">
                <a16:creationId xmlns:a16="http://schemas.microsoft.com/office/drawing/2014/main" id="{70A61B16-5387-F12A-D471-9B50671D5BA0}"/>
              </a:ext>
            </a:extLst>
          </p:cNvPr>
          <p:cNvSpPr>
            <a:spLocks noGrp="1"/>
          </p:cNvSpPr>
          <p:nvPr>
            <p:ph type="sldNum" sz="quarter" idx="17"/>
          </p:nvPr>
        </p:nvSpPr>
        <p:spPr/>
        <p:txBody>
          <a:bodyPr/>
          <a:lstStyle/>
          <a:p>
            <a:fld id="{BE2ACD00-28B2-4D17-A930-2C9F8441C7CA}" type="slidenum">
              <a:rPr lang="en-GB" smtClean="0"/>
              <a:pPr/>
              <a:t>‹#›</a:t>
            </a:fld>
            <a:endParaRPr lang="en-GB" dirty="0"/>
          </a:p>
        </p:txBody>
      </p:sp>
      <p:sp>
        <p:nvSpPr>
          <p:cNvPr id="13" name="Text Placeholder 12">
            <a:extLst>
              <a:ext uri="{FF2B5EF4-FFF2-40B4-BE49-F238E27FC236}">
                <a16:creationId xmlns:a16="http://schemas.microsoft.com/office/drawing/2014/main" id="{74E3A67A-0499-2DD7-3FF9-35393584D35B}"/>
              </a:ext>
            </a:extLst>
          </p:cNvPr>
          <p:cNvSpPr>
            <a:spLocks noGrp="1"/>
          </p:cNvSpPr>
          <p:nvPr>
            <p:ph type="body" sz="quarter" idx="18"/>
          </p:nvPr>
        </p:nvSpPr>
        <p:spPr>
          <a:xfrm>
            <a:off x="9288463" y="5192717"/>
            <a:ext cx="2208212" cy="981075"/>
          </a:xfrm>
        </p:spPr>
        <p:txBody>
          <a:bodyPr anchor="b"/>
          <a:lstStyle>
            <a:lvl1pPr marL="0" indent="0">
              <a:buNone/>
              <a:defRPr sz="1000">
                <a:latin typeface="+mn-lt"/>
              </a:defRPr>
            </a:lvl1pPr>
            <a:lvl2pPr marL="223833" indent="0">
              <a:buNone/>
              <a:defRPr sz="1151">
                <a:latin typeface="+mn-lt"/>
              </a:defRPr>
            </a:lvl2pPr>
            <a:lvl3pPr marL="473857" indent="0">
              <a:buNone/>
              <a:defRPr sz="1151">
                <a:latin typeface="+mn-lt"/>
              </a:defRPr>
            </a:lvl3pPr>
            <a:lvl4pPr marL="0" indent="0">
              <a:buFont typeface="Arial" panose="020B0604020202020204" pitchFamily="34" charset="0"/>
              <a:buNone/>
              <a:defRPr sz="1151">
                <a:latin typeface="+mn-lt"/>
              </a:defRPr>
            </a:lvl4pPr>
            <a:lvl5pPr marL="0" indent="0">
              <a:buFont typeface="Arial" panose="020B0604020202020204" pitchFamily="34" charset="0"/>
              <a:buNone/>
              <a:defRPr sz="1151">
                <a:latin typeface="+mn-lt"/>
              </a:defRPr>
            </a:lvl5pPr>
          </a:lstStyle>
          <a:p>
            <a:pPr lvl="0"/>
            <a:endParaRPr lang="en-GB" dirty="0"/>
          </a:p>
        </p:txBody>
      </p:sp>
      <p:sp>
        <p:nvSpPr>
          <p:cNvPr id="2" name="TextBox 1">
            <a:extLst>
              <a:ext uri="{FF2B5EF4-FFF2-40B4-BE49-F238E27FC236}">
                <a16:creationId xmlns:a16="http://schemas.microsoft.com/office/drawing/2014/main" id="{D57919C2-DA37-734A-464A-8ABBE3AE5F0B}"/>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Frontpage/Divider/Picture B</a:t>
            </a:r>
          </a:p>
        </p:txBody>
      </p:sp>
      <p:sp>
        <p:nvSpPr>
          <p:cNvPr id="25" name="TextBox 3">
            <a:extLst>
              <a:ext uri="{FF2B5EF4-FFF2-40B4-BE49-F238E27FC236}">
                <a16:creationId xmlns:a16="http://schemas.microsoft.com/office/drawing/2014/main" id="{10846190-141A-4242-3DB3-6BC1D4FC9FC5}"/>
              </a:ext>
            </a:extLst>
          </p:cNvPr>
          <p:cNvSpPr txBox="1"/>
          <p:nvPr userDrawn="1"/>
        </p:nvSpPr>
        <p:spPr>
          <a:xfrm>
            <a:off x="12214227" y="2906820"/>
            <a:ext cx="2123694" cy="338554"/>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1-4 lines</a:t>
            </a:r>
          </a:p>
        </p:txBody>
      </p:sp>
      <p:sp>
        <p:nvSpPr>
          <p:cNvPr id="26" name="TextBox 4">
            <a:extLst>
              <a:ext uri="{FF2B5EF4-FFF2-40B4-BE49-F238E27FC236}">
                <a16:creationId xmlns:a16="http://schemas.microsoft.com/office/drawing/2014/main" id="{D8084A9B-E0A2-C467-5582-6349C4698C14}"/>
              </a:ext>
            </a:extLst>
          </p:cNvPr>
          <p:cNvSpPr txBox="1"/>
          <p:nvPr userDrawn="1"/>
        </p:nvSpPr>
        <p:spPr>
          <a:xfrm>
            <a:off x="12214227" y="3429000"/>
            <a:ext cx="2123694" cy="338554"/>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Subtitle/lead paragraph: </a:t>
            </a:r>
            <a:b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27" name="TextBox 5">
            <a:extLst>
              <a:ext uri="{FF2B5EF4-FFF2-40B4-BE49-F238E27FC236}">
                <a16:creationId xmlns:a16="http://schemas.microsoft.com/office/drawing/2014/main" id="{D236F9AD-D357-08DB-498C-9BF37E9152E8}"/>
              </a:ext>
            </a:extLst>
          </p:cNvPr>
          <p:cNvSpPr txBox="1"/>
          <p:nvPr userDrawn="1"/>
        </p:nvSpPr>
        <p:spPr>
          <a:xfrm>
            <a:off x="12214227" y="5843997"/>
            <a:ext cx="2513762" cy="338554"/>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Note/Text: </a:t>
            </a:r>
            <a:b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3" name="TextBox 9">
            <a:extLst>
              <a:ext uri="{FF2B5EF4-FFF2-40B4-BE49-F238E27FC236}">
                <a16:creationId xmlns:a16="http://schemas.microsoft.com/office/drawing/2014/main" id="{DCC757A4-2090-1299-120A-184EAED42B62}"/>
              </a:ext>
            </a:extLst>
          </p:cNvPr>
          <p:cNvSpPr txBox="1"/>
          <p:nvPr userDrawn="1"/>
        </p:nvSpPr>
        <p:spPr>
          <a:xfrm>
            <a:off x="-2770231" y="2956790"/>
            <a:ext cx="2770231" cy="20851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dirty="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r" fontAlgn="ctr">
              <a:spcBef>
                <a:spcPts val="650"/>
              </a:spcBef>
            </a:pP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DCF3385B-8236-3FE6-8142-AABF3146024A}"/>
              </a:ext>
            </a:extLst>
          </p:cNvPr>
          <p:cNvPicPr>
            <a:picLocks noChangeAspect="1"/>
          </p:cNvPicPr>
          <p:nvPr userDrawn="1"/>
        </p:nvPicPr>
        <p:blipFill>
          <a:blip r:embed="rId2">
            <a:alphaModFix amt="50000"/>
          </a:blip>
          <a:stretch>
            <a:fillRect/>
          </a:stretch>
        </p:blipFill>
        <p:spPr>
          <a:xfrm>
            <a:off x="-1188994" y="2625216"/>
            <a:ext cx="1105061" cy="246875"/>
          </a:xfrm>
          <a:prstGeom prst="rect">
            <a:avLst/>
          </a:prstGeom>
        </p:spPr>
      </p:pic>
      <p:sp>
        <p:nvSpPr>
          <p:cNvPr id="8" name="TextBox 5">
            <a:extLst>
              <a:ext uri="{FF2B5EF4-FFF2-40B4-BE49-F238E27FC236}">
                <a16:creationId xmlns:a16="http://schemas.microsoft.com/office/drawing/2014/main" id="{CB8D1C24-BD3D-90CC-7E79-AB660B6D0390}"/>
              </a:ext>
            </a:extLst>
          </p:cNvPr>
          <p:cNvSpPr txBox="1"/>
          <p:nvPr userDrawn="1"/>
        </p:nvSpPr>
        <p:spPr>
          <a:xfrm>
            <a:off x="12191998" y="4334090"/>
            <a:ext cx="2056210" cy="7078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91105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userDrawn="1">
          <p15:clr>
            <a:srgbClr val="FBAE40"/>
          </p15:clr>
        </p15:guide>
        <p15:guide id="2" pos="192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Agenda/Divider">
    <p:bg>
      <p:bgPr>
        <a:solidFill>
          <a:schemeClr val="bg2"/>
        </a:solidFill>
        <a:effectLst/>
      </p:bgPr>
    </p:bg>
    <p:spTree>
      <p:nvGrpSpPr>
        <p:cNvPr id="1" name=""/>
        <p:cNvGrpSpPr/>
        <p:nvPr/>
      </p:nvGrpSpPr>
      <p:grpSpPr>
        <a:xfrm>
          <a:off x="0" y="0"/>
          <a:ext cx="0" cy="0"/>
          <a:chOff x="0" y="0"/>
          <a:chExt cx="0" cy="0"/>
        </a:xfrm>
      </p:grpSpPr>
      <p:sp>
        <p:nvSpPr>
          <p:cNvPr id="9" name="Bakgrunn">
            <a:extLst>
              <a:ext uri="{FF2B5EF4-FFF2-40B4-BE49-F238E27FC236}">
                <a16:creationId xmlns:a16="http://schemas.microsoft.com/office/drawing/2014/main" id="{EC29A35A-8BEB-1BC6-1E74-FA11A9C9A58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 y="0"/>
            <a:ext cx="5200651" cy="6858000"/>
          </a:xfrm>
          <a:custGeom>
            <a:avLst/>
            <a:gdLst>
              <a:gd name="connsiteX0" fmla="*/ 0 w 10401300"/>
              <a:gd name="connsiteY0" fmla="*/ 13716000 h 13716000"/>
              <a:gd name="connsiteX1" fmla="*/ 7361936 w 10401300"/>
              <a:gd name="connsiteY1" fmla="*/ 13716000 h 13716000"/>
              <a:gd name="connsiteX2" fmla="*/ 10401300 w 10401300"/>
              <a:gd name="connsiteY2" fmla="*/ 2120646 h 13716000"/>
              <a:gd name="connsiteX3" fmla="*/ 10307320 w 10401300"/>
              <a:gd name="connsiteY3" fmla="*/ 0 h 13716000"/>
              <a:gd name="connsiteX4" fmla="*/ 0 w 10401300"/>
              <a:gd name="connsiteY4" fmla="*/ 0 h 13716000"/>
              <a:gd name="connsiteX5" fmla="*/ 0 w 10401300"/>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00" h="13716000">
                <a:moveTo>
                  <a:pt x="0" y="13716000"/>
                </a:moveTo>
                <a:lnTo>
                  <a:pt x="7361936" y="13716000"/>
                </a:lnTo>
                <a:cubicBezTo>
                  <a:pt x="9296781" y="10291064"/>
                  <a:pt x="10401300" y="6334887"/>
                  <a:pt x="10401300" y="2120646"/>
                </a:cubicBezTo>
                <a:cubicBezTo>
                  <a:pt x="10401300" y="1405890"/>
                  <a:pt x="10369550" y="698627"/>
                  <a:pt x="10307320" y="0"/>
                </a:cubicBezTo>
                <a:lnTo>
                  <a:pt x="0" y="0"/>
                </a:lnTo>
                <a:lnTo>
                  <a:pt x="0" y="13716000"/>
                </a:lnTo>
                <a:close/>
              </a:path>
            </a:pathLst>
          </a:custGeom>
          <a:solidFill>
            <a:schemeClr val="tx2"/>
          </a:solidFill>
          <a:ln w="12700" cap="flat">
            <a:noFill/>
            <a:prstDash val="solid"/>
            <a:miter/>
          </a:ln>
        </p:spPr>
        <p:txBody>
          <a:bodyPr rtlCol="0" anchor="ctr"/>
          <a:lstStyle/>
          <a:p>
            <a:endParaRPr lang="en-GB" sz="900" dirty="0"/>
          </a:p>
        </p:txBody>
      </p:sp>
      <p:sp>
        <p:nvSpPr>
          <p:cNvPr id="2" name="Tittel 1">
            <a:extLst>
              <a:ext uri="{FF2B5EF4-FFF2-40B4-BE49-F238E27FC236}">
                <a16:creationId xmlns:a16="http://schemas.microsoft.com/office/drawing/2014/main" id="{5BE51780-9C84-630C-BFBF-90C891922286}"/>
              </a:ext>
            </a:extLst>
          </p:cNvPr>
          <p:cNvSpPr>
            <a:spLocks noGrp="1"/>
          </p:cNvSpPr>
          <p:nvPr>
            <p:ph type="ctrTitle"/>
          </p:nvPr>
        </p:nvSpPr>
        <p:spPr>
          <a:xfrm>
            <a:off x="695327" y="866282"/>
            <a:ext cx="4098925" cy="2387600"/>
          </a:xfrm>
        </p:spPr>
        <p:txBody>
          <a:bodyPr anchor="b"/>
          <a:lstStyle>
            <a:lvl1pPr algn="l">
              <a:defRPr sz="5500"/>
            </a:lvl1pPr>
          </a:lstStyle>
          <a:p>
            <a:endParaRPr lang="en-GB" dirty="0"/>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5" y="3374644"/>
            <a:ext cx="3600451" cy="2798350"/>
          </a:xfrm>
        </p:spPr>
        <p:txBody>
          <a:bodyPr/>
          <a:lstStyle>
            <a:lvl1pPr marL="0" indent="0" algn="l">
              <a:buNone/>
              <a:defRPr sz="21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GB" dirty="0"/>
          </a:p>
        </p:txBody>
      </p:sp>
      <p:sp>
        <p:nvSpPr>
          <p:cNvPr id="19" name="Logo i plassholder">
            <a:extLst>
              <a:ext uri="{FF2B5EF4-FFF2-40B4-BE49-F238E27FC236}">
                <a16:creationId xmlns:a16="http://schemas.microsoft.com/office/drawing/2014/main" id="{032014EB-BD86-D47F-B907-C8629D6692B7}"/>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endParaRPr lang="en-GB" dirty="0"/>
          </a:p>
        </p:txBody>
      </p:sp>
      <p:sp>
        <p:nvSpPr>
          <p:cNvPr id="20" name="Plassholder for innhold 19">
            <a:extLst>
              <a:ext uri="{FF2B5EF4-FFF2-40B4-BE49-F238E27FC236}">
                <a16:creationId xmlns:a16="http://schemas.microsoft.com/office/drawing/2014/main" id="{689257A5-2A3E-B7DD-437D-BB4444774145}"/>
              </a:ext>
            </a:extLst>
          </p:cNvPr>
          <p:cNvSpPr>
            <a:spLocks noGrp="1"/>
          </p:cNvSpPr>
          <p:nvPr>
            <p:ph sz="quarter" idx="17" hasCustomPrompt="1"/>
          </p:nvPr>
        </p:nvSpPr>
        <p:spPr>
          <a:xfrm>
            <a:off x="6096001" y="928263"/>
            <a:ext cx="5400675" cy="5220858"/>
          </a:xfrm>
        </p:spPr>
        <p:txBody>
          <a:bodyPr anchor="ctr" anchorCtr="0"/>
          <a:lstStyle>
            <a:lvl1pPr marL="366704" indent="-366704">
              <a:lnSpc>
                <a:spcPct val="93000"/>
              </a:lnSpc>
              <a:spcBef>
                <a:spcPts val="2200"/>
              </a:spcBef>
              <a:buFont typeface="+mj-lt"/>
              <a:buAutoNum type="arabicPeriod"/>
              <a:defRPr sz="2251"/>
            </a:lvl1pPr>
            <a:lvl2pPr marL="625459" indent="-228594">
              <a:defRPr/>
            </a:lvl2pPr>
            <a:lvl3pPr marL="473857" indent="0">
              <a:buNone/>
              <a:defRPr/>
            </a:lvl3pPr>
          </a:lstStyle>
          <a:p>
            <a:pPr lvl="0"/>
            <a:r>
              <a:rPr lang="en-GB" dirty="0"/>
              <a:t>Click to add text</a:t>
            </a:r>
          </a:p>
          <a:p>
            <a:pPr marL="366704" marR="0" lvl="0" indent="-366704" algn="l" defTabSz="914377" rtl="0" eaLnBrk="1" fontAlgn="ctr" latinLnBrk="0" hangingPunct="1">
              <a:lnSpc>
                <a:spcPct val="93000"/>
              </a:lnSpc>
              <a:spcBef>
                <a:spcPts val="2200"/>
              </a:spcBef>
              <a:spcAft>
                <a:spcPts val="0"/>
              </a:spcAft>
              <a:buClrTx/>
              <a:buSzTx/>
              <a:buFont typeface="+mj-lt"/>
              <a:buAutoNum type="arabicPeriod"/>
              <a:tabLst/>
              <a:defRPr/>
            </a:pPr>
            <a:r>
              <a:rPr lang="en-GB" dirty="0"/>
              <a:t>Click to add text</a:t>
            </a:r>
          </a:p>
          <a:p>
            <a:pPr marL="366704" marR="0" lvl="0" indent="-366704" algn="l" defTabSz="914377" rtl="0" eaLnBrk="1" fontAlgn="ctr" latinLnBrk="0" hangingPunct="1">
              <a:lnSpc>
                <a:spcPct val="93000"/>
              </a:lnSpc>
              <a:spcBef>
                <a:spcPts val="2200"/>
              </a:spcBef>
              <a:spcAft>
                <a:spcPts val="0"/>
              </a:spcAft>
              <a:buClrTx/>
              <a:buSzTx/>
              <a:buFont typeface="+mj-lt"/>
              <a:buAutoNum type="arabicPeriod"/>
              <a:tabLst/>
              <a:defRPr/>
            </a:pPr>
            <a:r>
              <a:rPr lang="en-GB" dirty="0"/>
              <a:t>Click to add text</a:t>
            </a:r>
          </a:p>
        </p:txBody>
      </p:sp>
      <p:sp>
        <p:nvSpPr>
          <p:cNvPr id="4" name="Date Placeholder 3">
            <a:extLst>
              <a:ext uri="{FF2B5EF4-FFF2-40B4-BE49-F238E27FC236}">
                <a16:creationId xmlns:a16="http://schemas.microsoft.com/office/drawing/2014/main" id="{98EDC48E-DE00-47AC-A6D4-3C40C099D5A9}"/>
              </a:ext>
            </a:extLst>
          </p:cNvPr>
          <p:cNvSpPr>
            <a:spLocks noGrp="1"/>
          </p:cNvSpPr>
          <p:nvPr>
            <p:ph type="dt" sz="half" idx="18"/>
          </p:nvPr>
        </p:nvSpPr>
        <p:spPr/>
        <p:txBody>
          <a:bodyPr/>
          <a:lstStyle/>
          <a:p>
            <a:fld id="{B227D967-B4DC-0446-ADFE-159F31E06633}" type="datetime1">
              <a:rPr lang="en-GB" smtClean="0"/>
              <a:t>19/05/2025</a:t>
            </a:fld>
            <a:endParaRPr lang="en-GB" dirty="0"/>
          </a:p>
        </p:txBody>
      </p:sp>
      <p:sp>
        <p:nvSpPr>
          <p:cNvPr id="5" name="Footer Placeholder 4">
            <a:extLst>
              <a:ext uri="{FF2B5EF4-FFF2-40B4-BE49-F238E27FC236}">
                <a16:creationId xmlns:a16="http://schemas.microsoft.com/office/drawing/2014/main" id="{F2309063-48FD-47C8-2BF1-96EB2D65E061}"/>
              </a:ext>
            </a:extLst>
          </p:cNvPr>
          <p:cNvSpPr>
            <a:spLocks noGrp="1"/>
          </p:cNvSpPr>
          <p:nvPr>
            <p:ph type="ftr" sz="quarter" idx="19"/>
          </p:nvPr>
        </p:nvSpPr>
        <p:spPr/>
        <p:txBody>
          <a:bodyPr/>
          <a:lstStyle/>
          <a:p>
            <a:endParaRPr lang="en-GB" dirty="0"/>
          </a:p>
        </p:txBody>
      </p:sp>
      <p:sp>
        <p:nvSpPr>
          <p:cNvPr id="6" name="Slide Number Placeholder 5">
            <a:extLst>
              <a:ext uri="{FF2B5EF4-FFF2-40B4-BE49-F238E27FC236}">
                <a16:creationId xmlns:a16="http://schemas.microsoft.com/office/drawing/2014/main" id="{192DB67A-1167-1697-552F-654833BF0403}"/>
              </a:ext>
            </a:extLst>
          </p:cNvPr>
          <p:cNvSpPr>
            <a:spLocks noGrp="1"/>
          </p:cNvSpPr>
          <p:nvPr>
            <p:ph type="sldNum" sz="quarter" idx="20"/>
          </p:nvPr>
        </p:nvSpPr>
        <p:spPr/>
        <p:txBody>
          <a:bodyPr/>
          <a:lstStyle/>
          <a:p>
            <a:fld id="{BE2ACD00-28B2-4D17-A930-2C9F8441C7CA}" type="slidenum">
              <a:rPr lang="en-GB" smtClean="0"/>
              <a:pPr/>
              <a:t>‹#›</a:t>
            </a:fld>
            <a:endParaRPr lang="en-GB" dirty="0"/>
          </a:p>
        </p:txBody>
      </p:sp>
      <p:sp>
        <p:nvSpPr>
          <p:cNvPr id="7" name="Plassholder for tekst 13">
            <a:extLst>
              <a:ext uri="{FF2B5EF4-FFF2-40B4-BE49-F238E27FC236}">
                <a16:creationId xmlns:a16="http://schemas.microsoft.com/office/drawing/2014/main" id="{51870CEB-E08C-6B75-9970-7D5B1E83487E}"/>
              </a:ext>
            </a:extLst>
          </p:cNvPr>
          <p:cNvSpPr>
            <a:spLocks noGrp="1"/>
          </p:cNvSpPr>
          <p:nvPr>
            <p:ph type="body" sz="quarter" idx="16"/>
          </p:nvPr>
        </p:nvSpPr>
        <p:spPr>
          <a:xfrm>
            <a:off x="695325" y="323516"/>
            <a:ext cx="9720000" cy="246222"/>
          </a:xfrm>
        </p:spPr>
        <p:txBody>
          <a:bodyPr>
            <a:noAutofit/>
          </a:bodyPr>
          <a:lstStyle>
            <a:lvl1pPr marL="0" indent="0" algn="l">
              <a:buNone/>
              <a:defRPr sz="1600" b="0" i="0">
                <a:solidFill>
                  <a:schemeClr val="accent3"/>
                </a:solidFill>
                <a:latin typeface="+mn-lt"/>
              </a:defRPr>
            </a:lvl1pPr>
            <a:lvl2pPr marL="223833" indent="0">
              <a:buNone/>
              <a:defRPr/>
            </a:lvl2pPr>
          </a:lstStyle>
          <a:p>
            <a:pPr lvl="0"/>
            <a:endParaRPr lang="en-GB" dirty="0"/>
          </a:p>
        </p:txBody>
      </p:sp>
      <p:sp>
        <p:nvSpPr>
          <p:cNvPr id="8" name="TextBox 7">
            <a:extLst>
              <a:ext uri="{FF2B5EF4-FFF2-40B4-BE49-F238E27FC236}">
                <a16:creationId xmlns:a16="http://schemas.microsoft.com/office/drawing/2014/main" id="{845621CD-5A79-1417-DD88-822522EC562E}"/>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Section/Agenda/Divider</a:t>
            </a:r>
          </a:p>
        </p:txBody>
      </p:sp>
      <p:sp>
        <p:nvSpPr>
          <p:cNvPr id="23" name="TextBox 3">
            <a:extLst>
              <a:ext uri="{FF2B5EF4-FFF2-40B4-BE49-F238E27FC236}">
                <a16:creationId xmlns:a16="http://schemas.microsoft.com/office/drawing/2014/main" id="{3AFD28CE-C952-BA5B-1FAF-125C4E3E44AF}"/>
              </a:ext>
            </a:extLst>
          </p:cNvPr>
          <p:cNvSpPr txBox="1"/>
          <p:nvPr userDrawn="1"/>
        </p:nvSpPr>
        <p:spPr>
          <a:xfrm>
            <a:off x="-2146220" y="2746715"/>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6" name="TextBox 4">
            <a:extLst>
              <a:ext uri="{FF2B5EF4-FFF2-40B4-BE49-F238E27FC236}">
                <a16:creationId xmlns:a16="http://schemas.microsoft.com/office/drawing/2014/main" id="{150E4A16-DC9F-6248-B97E-24B06000CF1A}"/>
              </a:ext>
            </a:extLst>
          </p:cNvPr>
          <p:cNvSpPr txBox="1"/>
          <p:nvPr userDrawn="1"/>
        </p:nvSpPr>
        <p:spPr>
          <a:xfrm>
            <a:off x="-2146220" y="3434178"/>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Subtitle/lead paragraph: </a:t>
            </a:r>
            <a:b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28" name="TextBox 1">
            <a:extLst>
              <a:ext uri="{FF2B5EF4-FFF2-40B4-BE49-F238E27FC236}">
                <a16:creationId xmlns:a16="http://schemas.microsoft.com/office/drawing/2014/main" id="{42AC8D2A-E00F-0454-FC38-695EBC284AC9}"/>
              </a:ext>
            </a:extLst>
          </p:cNvPr>
          <p:cNvSpPr txBox="1"/>
          <p:nvPr userDrawn="1"/>
        </p:nvSpPr>
        <p:spPr>
          <a:xfrm>
            <a:off x="-1930574" y="215864"/>
            <a:ext cx="1908048"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Section Title: </a:t>
            </a:r>
            <a:b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Max. 1 line</a:t>
            </a:r>
          </a:p>
        </p:txBody>
      </p:sp>
      <p:sp>
        <p:nvSpPr>
          <p:cNvPr id="12" name="TextBox 11">
            <a:extLst>
              <a:ext uri="{FF2B5EF4-FFF2-40B4-BE49-F238E27FC236}">
                <a16:creationId xmlns:a16="http://schemas.microsoft.com/office/drawing/2014/main" id="{11ACC51D-F41F-7037-4D0E-04DA104DD276}"/>
              </a:ext>
            </a:extLst>
          </p:cNvPr>
          <p:cNvSpPr txBox="1"/>
          <p:nvPr userDrawn="1"/>
        </p:nvSpPr>
        <p:spPr>
          <a:xfrm>
            <a:off x="12215445" y="4882897"/>
            <a:ext cx="2202180" cy="1413207"/>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Insert object: </a:t>
            </a: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PS! </a:t>
            </a: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If the picture/object is placed in front of the logo. Go to “Home” on the top menu and click the “Reset” button in the top Ribbon. The the logo will appear and the master elements will snap back into correct position.</a:t>
            </a:r>
          </a:p>
        </p:txBody>
      </p:sp>
      <p:pic>
        <p:nvPicPr>
          <p:cNvPr id="13" name="Picture 12">
            <a:extLst>
              <a:ext uri="{FF2B5EF4-FFF2-40B4-BE49-F238E27FC236}">
                <a16:creationId xmlns:a16="http://schemas.microsoft.com/office/drawing/2014/main" id="{C00BA0E0-75A3-28D4-CC95-AE4FCFFCA762}"/>
              </a:ext>
            </a:extLst>
          </p:cNvPr>
          <p:cNvPicPr>
            <a:picLocks noChangeAspect="1"/>
          </p:cNvPicPr>
          <p:nvPr userDrawn="1"/>
        </p:nvPicPr>
        <p:blipFill>
          <a:blip r:embed="rId4"/>
          <a:stretch>
            <a:fillRect/>
          </a:stretch>
        </p:blipFill>
        <p:spPr>
          <a:xfrm>
            <a:off x="12306916" y="4665428"/>
            <a:ext cx="1579295" cy="217833"/>
          </a:xfrm>
          <a:prstGeom prst="rect">
            <a:avLst/>
          </a:prstGeom>
        </p:spPr>
      </p:pic>
      <p:sp>
        <p:nvSpPr>
          <p:cNvPr id="10" name="TextBox 5">
            <a:extLst>
              <a:ext uri="{FF2B5EF4-FFF2-40B4-BE49-F238E27FC236}">
                <a16:creationId xmlns:a16="http://schemas.microsoft.com/office/drawing/2014/main" id="{D0A26391-ED54-D8F9-8F8F-940576E1164D}"/>
              </a:ext>
            </a:extLst>
          </p:cNvPr>
          <p:cNvSpPr txBox="1"/>
          <p:nvPr userDrawn="1"/>
        </p:nvSpPr>
        <p:spPr>
          <a:xfrm>
            <a:off x="-2073724" y="4035495"/>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225714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Title/Picture">
    <p:bg>
      <p:bgPr>
        <a:solidFill>
          <a:schemeClr val="bg2"/>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76372768-F159-C41C-E724-4BB4000A8117}"/>
              </a:ext>
            </a:extLst>
          </p:cNvPr>
          <p:cNvSpPr>
            <a:spLocks noGrp="1"/>
          </p:cNvSpPr>
          <p:nvPr>
            <p:ph type="ctrTitle"/>
          </p:nvPr>
        </p:nvSpPr>
        <p:spPr>
          <a:xfrm>
            <a:off x="8280000" y="5400000"/>
            <a:ext cx="3216678" cy="458972"/>
          </a:xfrm>
        </p:spPr>
        <p:txBody>
          <a:bodyPr wrap="square" anchor="b">
            <a:spAutoFit/>
          </a:bodyPr>
          <a:lstStyle>
            <a:lvl1pPr algn="r">
              <a:defRPr sz="3251"/>
            </a:lvl1pPr>
          </a:lstStyle>
          <a:p>
            <a:endParaRPr lang="en-GB" dirty="0"/>
          </a:p>
        </p:txBody>
      </p:sp>
      <p:sp>
        <p:nvSpPr>
          <p:cNvPr id="12" name="Plassholder for bilde 11">
            <a:extLst>
              <a:ext uri="{FF2B5EF4-FFF2-40B4-BE49-F238E27FC236}">
                <a16:creationId xmlns:a16="http://schemas.microsoft.com/office/drawing/2014/main" id="{B2849F4F-F8DD-AC41-3C8F-542E653A513E}"/>
              </a:ext>
            </a:extLst>
          </p:cNvPr>
          <p:cNvSpPr>
            <a:spLocks noGrp="1"/>
          </p:cNvSpPr>
          <p:nvPr>
            <p:ph type="pic" sz="quarter" idx="14" hasCustomPrompt="1"/>
          </p:nvPr>
        </p:nvSpPr>
        <p:spPr>
          <a:xfrm>
            <a:off x="2" y="0"/>
            <a:ext cx="9827705" cy="6858000"/>
          </a:xfrm>
          <a:custGeom>
            <a:avLst/>
            <a:gdLst>
              <a:gd name="connsiteX0" fmla="*/ 0 w 19655410"/>
              <a:gd name="connsiteY0" fmla="*/ 0 h 13716000"/>
              <a:gd name="connsiteX1" fmla="*/ 19655410 w 19655410"/>
              <a:gd name="connsiteY1" fmla="*/ 0 h 13716000"/>
              <a:gd name="connsiteX2" fmla="*/ 15164181 w 19655410"/>
              <a:gd name="connsiteY2" fmla="*/ 13716000 h 13716000"/>
              <a:gd name="connsiteX3" fmla="*/ 0 w 1965541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9655410" h="13716000">
                <a:moveTo>
                  <a:pt x="0" y="0"/>
                </a:moveTo>
                <a:lnTo>
                  <a:pt x="19655410" y="0"/>
                </a:lnTo>
                <a:cubicBezTo>
                  <a:pt x="16855440" y="3856355"/>
                  <a:pt x="15193899" y="8592820"/>
                  <a:pt x="15164181" y="13716000"/>
                </a:cubicBezTo>
                <a:lnTo>
                  <a:pt x="0" y="13716000"/>
                </a:lnTo>
                <a:close/>
              </a:path>
            </a:pathLst>
          </a:custGeom>
          <a:solidFill>
            <a:schemeClr val="tx2"/>
          </a:solidFill>
        </p:spPr>
        <p:txBody>
          <a:bodyPr wrap="square" lIns="684000" rIns="4248000" anchor="ctr" anchorCtr="0">
            <a:noAutofit/>
          </a:bodyPr>
          <a:lstStyle>
            <a:lvl1pPr marL="0" indent="0">
              <a:spcBef>
                <a:spcPts val="0"/>
              </a:spcBef>
              <a:buNone/>
              <a:defRPr sz="1200">
                <a:solidFill>
                  <a:srgbClr val="D1D1D1"/>
                </a:solidFill>
              </a:defRPr>
            </a:lvl1pPr>
          </a:lstStyle>
          <a:p>
            <a:r>
              <a:rPr lang="en-GB" noProof="0" dirty="0"/>
              <a:t>Insert picture</a:t>
            </a:r>
            <a:br>
              <a:rPr lang="en-GB" noProof="0" dirty="0"/>
            </a:br>
            <a:br>
              <a:rPr lang="en-GB" noProof="0" dirty="0"/>
            </a:br>
            <a:r>
              <a:rPr lang="en-GB" noProof="0" dirty="0"/>
              <a:t>1. Select this placeholder and choose an image from Tryg’s Imageshop located to the right in the «Insert» menu . You can also click on the Icon to select an image from your computer. </a:t>
            </a:r>
            <a:br>
              <a:rPr lang="en-GB" noProof="0" dirty="0"/>
            </a:br>
            <a:br>
              <a:rPr lang="en-GB" noProof="0" dirty="0"/>
            </a:br>
            <a:r>
              <a:rPr lang="en-GB" noProof="0" dirty="0"/>
              <a:t>2. After inserting the image, you can change the size and position. Click on «Picture  format» and select «Crop» from the main ribbon. </a:t>
            </a:r>
          </a:p>
        </p:txBody>
      </p:sp>
      <p:sp>
        <p:nvSpPr>
          <p:cNvPr id="4" name="Date Placeholder 3">
            <a:extLst>
              <a:ext uri="{FF2B5EF4-FFF2-40B4-BE49-F238E27FC236}">
                <a16:creationId xmlns:a16="http://schemas.microsoft.com/office/drawing/2014/main" id="{81FB7471-12CE-6A7A-F701-150902F9CAB5}"/>
              </a:ext>
            </a:extLst>
          </p:cNvPr>
          <p:cNvSpPr>
            <a:spLocks noGrp="1"/>
          </p:cNvSpPr>
          <p:nvPr>
            <p:ph type="dt" sz="half" idx="15"/>
          </p:nvPr>
        </p:nvSpPr>
        <p:spPr/>
        <p:txBody>
          <a:bodyPr/>
          <a:lstStyle/>
          <a:p>
            <a:fld id="{9C5586DA-A459-694C-B7B0-36422334DA00}" type="datetime1">
              <a:rPr lang="en-GB" smtClean="0"/>
              <a:t>19/05/2025</a:t>
            </a:fld>
            <a:endParaRPr lang="en-GB" dirty="0"/>
          </a:p>
        </p:txBody>
      </p:sp>
      <p:sp>
        <p:nvSpPr>
          <p:cNvPr id="5" name="Footer Placeholder 4">
            <a:extLst>
              <a:ext uri="{FF2B5EF4-FFF2-40B4-BE49-F238E27FC236}">
                <a16:creationId xmlns:a16="http://schemas.microsoft.com/office/drawing/2014/main" id="{DF7EA746-19C8-B465-9C08-FF907840D0E3}"/>
              </a:ext>
            </a:extLst>
          </p:cNvPr>
          <p:cNvSpPr>
            <a:spLocks noGrp="1"/>
          </p:cNvSpPr>
          <p:nvPr>
            <p:ph type="ftr" sz="quarter" idx="16"/>
          </p:nvPr>
        </p:nvSpPr>
        <p:spPr/>
        <p:txBody>
          <a:bodyPr/>
          <a:lstStyle/>
          <a:p>
            <a:endParaRPr lang="en-GB" dirty="0"/>
          </a:p>
        </p:txBody>
      </p:sp>
      <p:sp>
        <p:nvSpPr>
          <p:cNvPr id="6" name="Slide Number Placeholder 5">
            <a:extLst>
              <a:ext uri="{FF2B5EF4-FFF2-40B4-BE49-F238E27FC236}">
                <a16:creationId xmlns:a16="http://schemas.microsoft.com/office/drawing/2014/main" id="{7759C777-88D5-E948-F7D3-1FB1767A4BF6}"/>
              </a:ext>
            </a:extLst>
          </p:cNvPr>
          <p:cNvSpPr>
            <a:spLocks noGrp="1"/>
          </p:cNvSpPr>
          <p:nvPr>
            <p:ph type="sldNum" sz="quarter" idx="17"/>
          </p:nvPr>
        </p:nvSpPr>
        <p:spPr/>
        <p:txBody>
          <a:bodyPr/>
          <a:lstStyle/>
          <a:p>
            <a:fld id="{BE2ACD00-28B2-4D17-A930-2C9F8441C7CA}" type="slidenum">
              <a:rPr lang="en-GB" smtClean="0"/>
              <a:pPr/>
              <a:t>‹#›</a:t>
            </a:fld>
            <a:endParaRPr lang="en-GB" dirty="0"/>
          </a:p>
        </p:txBody>
      </p:sp>
      <p:sp>
        <p:nvSpPr>
          <p:cNvPr id="2" name="TextBox 1">
            <a:extLst>
              <a:ext uri="{FF2B5EF4-FFF2-40B4-BE49-F238E27FC236}">
                <a16:creationId xmlns:a16="http://schemas.microsoft.com/office/drawing/2014/main" id="{AB8C0EE2-A6ED-A01F-F0D7-9FA4781F4C0C}"/>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GB" sz="1000" b="1" dirty="0">
                <a:solidFill>
                  <a:srgbClr val="D1D1D1"/>
                </a:solidFill>
                <a:latin typeface="Verdana" panose="020B0604030504040204" pitchFamily="34" charset="0"/>
                <a:ea typeface="Verdana" panose="020B0604030504040204" pitchFamily="34" charset="0"/>
                <a:cs typeface="Verdana" panose="020B0604030504040204" pitchFamily="34" charset="0"/>
              </a:rPr>
              <a:t>Divider/Title/Picture</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3">
            <a:extLst>
              <a:ext uri="{FF2B5EF4-FFF2-40B4-BE49-F238E27FC236}">
                <a16:creationId xmlns:a16="http://schemas.microsoft.com/office/drawing/2014/main" id="{E3F35FFC-ADBA-C466-D127-868CC87B81D2}"/>
              </a:ext>
            </a:extLst>
          </p:cNvPr>
          <p:cNvSpPr txBox="1"/>
          <p:nvPr userDrawn="1"/>
        </p:nvSpPr>
        <p:spPr>
          <a:xfrm>
            <a:off x="12214227" y="5520418"/>
            <a:ext cx="2123694" cy="338554"/>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3" name="TextBox 9">
            <a:extLst>
              <a:ext uri="{FF2B5EF4-FFF2-40B4-BE49-F238E27FC236}">
                <a16:creationId xmlns:a16="http://schemas.microsoft.com/office/drawing/2014/main" id="{1F6D01B8-F5A1-A3DA-D016-9CB1F122081A}"/>
              </a:ext>
            </a:extLst>
          </p:cNvPr>
          <p:cNvSpPr txBox="1"/>
          <p:nvPr userDrawn="1"/>
        </p:nvSpPr>
        <p:spPr>
          <a:xfrm>
            <a:off x="-2770231" y="2956790"/>
            <a:ext cx="2770231" cy="20851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dirty="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r" fontAlgn="ctr">
              <a:spcBef>
                <a:spcPts val="650"/>
              </a:spcBef>
            </a:pP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A5747716-40B0-48CA-538C-413FAEE36DAC}"/>
              </a:ext>
            </a:extLst>
          </p:cNvPr>
          <p:cNvPicPr>
            <a:picLocks noChangeAspect="1"/>
          </p:cNvPicPr>
          <p:nvPr userDrawn="1"/>
        </p:nvPicPr>
        <p:blipFill>
          <a:blip r:embed="rId2">
            <a:alphaModFix amt="50000"/>
          </a:blip>
          <a:stretch>
            <a:fillRect/>
          </a:stretch>
        </p:blipFill>
        <p:spPr>
          <a:xfrm>
            <a:off x="-1188994" y="2625216"/>
            <a:ext cx="1105061" cy="246875"/>
          </a:xfrm>
          <a:prstGeom prst="rect">
            <a:avLst/>
          </a:prstGeom>
        </p:spPr>
      </p:pic>
      <p:sp>
        <p:nvSpPr>
          <p:cNvPr id="8" name="TextBox 5">
            <a:extLst>
              <a:ext uri="{FF2B5EF4-FFF2-40B4-BE49-F238E27FC236}">
                <a16:creationId xmlns:a16="http://schemas.microsoft.com/office/drawing/2014/main" id="{37B0BD2D-E868-29D0-D84C-9BE656E7786D}"/>
              </a:ext>
            </a:extLst>
          </p:cNvPr>
          <p:cNvSpPr txBox="1"/>
          <p:nvPr userDrawn="1"/>
        </p:nvSpPr>
        <p:spPr>
          <a:xfrm>
            <a:off x="12214227" y="4754714"/>
            <a:ext cx="2056210" cy="7078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164244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userDrawn="1">
          <p15:clr>
            <a:srgbClr val="FBAE40"/>
          </p15:clr>
        </p15:guide>
        <p15:guide id="2" pos="19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Section/Title/Picture">
    <p:bg>
      <p:bgPr>
        <a:solidFill>
          <a:srgbClr val="F0ECE4"/>
        </a:solidFill>
        <a:effectLst/>
      </p:bgPr>
    </p:bg>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B8C96364-77B7-4B87-04C6-F158259144E5}"/>
              </a:ext>
            </a:extLst>
          </p:cNvPr>
          <p:cNvSpPr>
            <a:spLocks noGrp="1"/>
          </p:cNvSpPr>
          <p:nvPr>
            <p:ph type="pic" sz="quarter" idx="17" hasCustomPrompt="1"/>
          </p:nvPr>
        </p:nvSpPr>
        <p:spPr>
          <a:xfrm>
            <a:off x="3680968" y="0"/>
            <a:ext cx="8511032" cy="6858000"/>
          </a:xfrm>
          <a:custGeom>
            <a:avLst/>
            <a:gdLst>
              <a:gd name="connsiteX0" fmla="*/ 1472692 w 8511032"/>
              <a:gd name="connsiteY0" fmla="*/ 0 h 6858000"/>
              <a:gd name="connsiteX1" fmla="*/ 8511032 w 8511032"/>
              <a:gd name="connsiteY1" fmla="*/ 0 h 6858000"/>
              <a:gd name="connsiteX2" fmla="*/ 8511032 w 8511032"/>
              <a:gd name="connsiteY2" fmla="*/ 6858000 h 6858000"/>
              <a:gd name="connsiteX3" fmla="*/ 0 w 8511032"/>
              <a:gd name="connsiteY3" fmla="*/ 6858000 h 6858000"/>
              <a:gd name="connsiteX4" fmla="*/ 1519682 w 8511032"/>
              <a:gd name="connsiteY4" fmla="*/ 1060323 h 6858000"/>
              <a:gd name="connsiteX5" fmla="*/ 1472692 w 851103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032" h="6858000">
                <a:moveTo>
                  <a:pt x="1472692" y="0"/>
                </a:moveTo>
                <a:lnTo>
                  <a:pt x="8511032" y="0"/>
                </a:lnTo>
                <a:lnTo>
                  <a:pt x="8511032" y="6858000"/>
                </a:lnTo>
                <a:lnTo>
                  <a:pt x="0" y="6858000"/>
                </a:lnTo>
                <a:cubicBezTo>
                  <a:pt x="967423" y="5145532"/>
                  <a:pt x="1519682" y="3167444"/>
                  <a:pt x="1519682" y="1060323"/>
                </a:cubicBezTo>
                <a:cubicBezTo>
                  <a:pt x="1519682" y="702945"/>
                  <a:pt x="1503807" y="349314"/>
                  <a:pt x="1472692" y="0"/>
                </a:cubicBezTo>
                <a:close/>
              </a:path>
            </a:pathLst>
          </a:custGeom>
          <a:solidFill>
            <a:schemeClr val="tx2"/>
          </a:solidFill>
        </p:spPr>
        <p:txBody>
          <a:bodyPr wrap="square" lIns="2412000" rIns="1800000" anchor="ctr">
            <a:noAutofit/>
          </a:bodyPr>
          <a:lstStyle>
            <a:lvl1pPr marL="0" indent="0">
              <a:buFont typeface="+mj-lt"/>
              <a:buNone/>
              <a:defRPr sz="1200">
                <a:solidFill>
                  <a:srgbClr val="D1D1D1"/>
                </a:solidFill>
              </a:defRPr>
            </a:lvl1pPr>
          </a:lstStyle>
          <a:p>
            <a:r>
              <a:rPr lang="en-GB" noProof="0" dirty="0"/>
              <a:t>Insert picture</a:t>
            </a:r>
            <a:br>
              <a:rPr lang="en-GB" noProof="0" dirty="0"/>
            </a:br>
            <a:br>
              <a:rPr lang="en-GB" noProof="0" dirty="0"/>
            </a:br>
            <a:r>
              <a:rPr lang="en-GB" noProof="0" dirty="0"/>
              <a:t>1. Select this placeholder and choose an image from Tryg’s Imageshop located to the right in the «Insert» menu . You can also click on the Icon to select an image from your computer. </a:t>
            </a:r>
            <a:br>
              <a:rPr lang="en-GB" noProof="0" dirty="0"/>
            </a:br>
            <a:br>
              <a:rPr lang="en-GB" noProof="0" dirty="0"/>
            </a:br>
            <a:r>
              <a:rPr lang="en-GB" noProof="0" dirty="0"/>
              <a:t>2. After inserting the image, you can change the size and position. Click on «Picture  format» and select «Crop» from the main ribbon. </a:t>
            </a:r>
          </a:p>
        </p:txBody>
      </p:sp>
      <p:sp>
        <p:nvSpPr>
          <p:cNvPr id="9" name="Bakgrunn">
            <a:extLst>
              <a:ext uri="{FF2B5EF4-FFF2-40B4-BE49-F238E27FC236}">
                <a16:creationId xmlns:a16="http://schemas.microsoft.com/office/drawing/2014/main" id="{EC29A35A-8BEB-1BC6-1E74-FA11A9C9A58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 y="0"/>
            <a:ext cx="5200651" cy="6858000"/>
          </a:xfrm>
          <a:custGeom>
            <a:avLst/>
            <a:gdLst>
              <a:gd name="connsiteX0" fmla="*/ 0 w 10401300"/>
              <a:gd name="connsiteY0" fmla="*/ 13716000 h 13716000"/>
              <a:gd name="connsiteX1" fmla="*/ 7361936 w 10401300"/>
              <a:gd name="connsiteY1" fmla="*/ 13716000 h 13716000"/>
              <a:gd name="connsiteX2" fmla="*/ 10401300 w 10401300"/>
              <a:gd name="connsiteY2" fmla="*/ 2120646 h 13716000"/>
              <a:gd name="connsiteX3" fmla="*/ 10307320 w 10401300"/>
              <a:gd name="connsiteY3" fmla="*/ 0 h 13716000"/>
              <a:gd name="connsiteX4" fmla="*/ 0 w 10401300"/>
              <a:gd name="connsiteY4" fmla="*/ 0 h 13716000"/>
              <a:gd name="connsiteX5" fmla="*/ 0 w 10401300"/>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00" h="13716000">
                <a:moveTo>
                  <a:pt x="0" y="13716000"/>
                </a:moveTo>
                <a:lnTo>
                  <a:pt x="7361936" y="13716000"/>
                </a:lnTo>
                <a:cubicBezTo>
                  <a:pt x="9296781" y="10291064"/>
                  <a:pt x="10401300" y="6334887"/>
                  <a:pt x="10401300" y="2120646"/>
                </a:cubicBezTo>
                <a:cubicBezTo>
                  <a:pt x="10401300" y="1405890"/>
                  <a:pt x="10369550" y="698627"/>
                  <a:pt x="10307320" y="0"/>
                </a:cubicBezTo>
                <a:lnTo>
                  <a:pt x="0" y="0"/>
                </a:lnTo>
                <a:lnTo>
                  <a:pt x="0" y="13716000"/>
                </a:lnTo>
                <a:close/>
              </a:path>
            </a:pathLst>
          </a:custGeom>
          <a:solidFill>
            <a:schemeClr val="bg2"/>
          </a:solidFill>
          <a:ln w="12700" cap="flat">
            <a:noFill/>
            <a:prstDash val="solid"/>
            <a:miter/>
          </a:ln>
        </p:spPr>
        <p:txBody>
          <a:bodyPr rtlCol="0" anchor="ctr"/>
          <a:lstStyle/>
          <a:p>
            <a:endParaRPr lang="en-GB" sz="900" dirty="0"/>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7" y="3374644"/>
            <a:ext cx="4098924" cy="2799144"/>
          </a:xfrm>
        </p:spPr>
        <p:txBody>
          <a:bodyPr/>
          <a:lstStyle>
            <a:lvl1pPr marL="0" indent="0" algn="l">
              <a:buNone/>
              <a:defRPr sz="21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GB" dirty="0"/>
          </a:p>
        </p:txBody>
      </p:sp>
      <p:sp>
        <p:nvSpPr>
          <p:cNvPr id="12" name="Tittel 1">
            <a:extLst>
              <a:ext uri="{FF2B5EF4-FFF2-40B4-BE49-F238E27FC236}">
                <a16:creationId xmlns:a16="http://schemas.microsoft.com/office/drawing/2014/main" id="{897EC501-6D77-03CD-5D52-B2923538462D}"/>
              </a:ext>
            </a:extLst>
          </p:cNvPr>
          <p:cNvSpPr>
            <a:spLocks noGrp="1"/>
          </p:cNvSpPr>
          <p:nvPr>
            <p:ph type="ctrTitle"/>
          </p:nvPr>
        </p:nvSpPr>
        <p:spPr>
          <a:xfrm>
            <a:off x="695325" y="825500"/>
            <a:ext cx="4161155" cy="2428382"/>
          </a:xfrm>
        </p:spPr>
        <p:txBody>
          <a:bodyPr anchor="b"/>
          <a:lstStyle>
            <a:lvl1pPr algn="l">
              <a:defRPr sz="4300"/>
            </a:lvl1pPr>
          </a:lstStyle>
          <a:p>
            <a:endParaRPr lang="en-GB" dirty="0"/>
          </a:p>
        </p:txBody>
      </p:sp>
      <p:sp>
        <p:nvSpPr>
          <p:cNvPr id="15" name="Logo i plassholder">
            <a:extLst>
              <a:ext uri="{FF2B5EF4-FFF2-40B4-BE49-F238E27FC236}">
                <a16:creationId xmlns:a16="http://schemas.microsoft.com/office/drawing/2014/main" id="{BD6401A9-77BC-EF0A-EEAA-2785BF0DA0DE}"/>
              </a:ext>
            </a:extLst>
          </p:cNvPr>
          <p:cNvSpPr>
            <a:spLocks noGrp="1"/>
          </p:cNvSpPr>
          <p:nvPr>
            <p:ph type="body" sz="quarter" idx="15"/>
          </p:nvPr>
        </p:nvSpPr>
        <p:spPr>
          <a:xfrm>
            <a:off x="10602002"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endParaRPr lang="en-GB" dirty="0"/>
          </a:p>
        </p:txBody>
      </p:sp>
      <p:sp>
        <p:nvSpPr>
          <p:cNvPr id="8" name="Date Placeholder 7">
            <a:extLst>
              <a:ext uri="{FF2B5EF4-FFF2-40B4-BE49-F238E27FC236}">
                <a16:creationId xmlns:a16="http://schemas.microsoft.com/office/drawing/2014/main" id="{2C231A1C-0977-7EFF-849E-1BC85855CE60}"/>
              </a:ext>
            </a:extLst>
          </p:cNvPr>
          <p:cNvSpPr>
            <a:spLocks noGrp="1"/>
          </p:cNvSpPr>
          <p:nvPr>
            <p:ph type="dt" sz="half" idx="18"/>
          </p:nvPr>
        </p:nvSpPr>
        <p:spPr/>
        <p:txBody>
          <a:bodyPr/>
          <a:lstStyle/>
          <a:p>
            <a:fld id="{A4543B9B-9704-AF4B-B4B4-98C1464DAC16}" type="datetime1">
              <a:rPr lang="en-GB" smtClean="0"/>
              <a:t>19/05/2025</a:t>
            </a:fld>
            <a:endParaRPr lang="en-GB" dirty="0"/>
          </a:p>
        </p:txBody>
      </p:sp>
      <p:sp>
        <p:nvSpPr>
          <p:cNvPr id="11" name="Footer Placeholder 10">
            <a:extLst>
              <a:ext uri="{FF2B5EF4-FFF2-40B4-BE49-F238E27FC236}">
                <a16:creationId xmlns:a16="http://schemas.microsoft.com/office/drawing/2014/main" id="{D10C973D-FEC5-FCDF-C602-87561E8E5399}"/>
              </a:ext>
            </a:extLst>
          </p:cNvPr>
          <p:cNvSpPr>
            <a:spLocks noGrp="1"/>
          </p:cNvSpPr>
          <p:nvPr>
            <p:ph type="ftr" sz="quarter" idx="19"/>
          </p:nvPr>
        </p:nvSpPr>
        <p:spPr/>
        <p:txBody>
          <a:bodyPr/>
          <a:lstStyle/>
          <a:p>
            <a:endParaRPr lang="en-GB" dirty="0"/>
          </a:p>
        </p:txBody>
      </p:sp>
      <p:sp>
        <p:nvSpPr>
          <p:cNvPr id="13" name="Slide Number Placeholder 12">
            <a:extLst>
              <a:ext uri="{FF2B5EF4-FFF2-40B4-BE49-F238E27FC236}">
                <a16:creationId xmlns:a16="http://schemas.microsoft.com/office/drawing/2014/main" id="{BDDE980D-EB3D-9CDF-BEDE-D63D1D8C6ED6}"/>
              </a:ext>
            </a:extLst>
          </p:cNvPr>
          <p:cNvSpPr>
            <a:spLocks noGrp="1"/>
          </p:cNvSpPr>
          <p:nvPr>
            <p:ph type="sldNum" sz="quarter" idx="20"/>
          </p:nvPr>
        </p:nvSpPr>
        <p:spPr/>
        <p:txBody>
          <a:bodyPr/>
          <a:lstStyle/>
          <a:p>
            <a:fld id="{BE2ACD00-28B2-4D17-A930-2C9F8441C7CA}" type="slidenum">
              <a:rPr lang="en-GB" smtClean="0"/>
              <a:pPr/>
              <a:t>‹#›</a:t>
            </a:fld>
            <a:endParaRPr lang="en-GB" dirty="0"/>
          </a:p>
        </p:txBody>
      </p:sp>
      <p:sp>
        <p:nvSpPr>
          <p:cNvPr id="14" name="Plassholder for tekst 13">
            <a:extLst>
              <a:ext uri="{FF2B5EF4-FFF2-40B4-BE49-F238E27FC236}">
                <a16:creationId xmlns:a16="http://schemas.microsoft.com/office/drawing/2014/main" id="{5F29730E-FFBC-6A18-4FD5-1ABE7AEFB201}"/>
              </a:ext>
            </a:extLst>
          </p:cNvPr>
          <p:cNvSpPr>
            <a:spLocks noGrp="1"/>
          </p:cNvSpPr>
          <p:nvPr>
            <p:ph type="body" sz="quarter" idx="16"/>
          </p:nvPr>
        </p:nvSpPr>
        <p:spPr>
          <a:xfrm>
            <a:off x="695325" y="323516"/>
            <a:ext cx="9720000" cy="246222"/>
          </a:xfrm>
        </p:spPr>
        <p:txBody>
          <a:bodyPr>
            <a:noAutofit/>
          </a:bodyPr>
          <a:lstStyle>
            <a:lvl1pPr marL="0" indent="0" algn="l">
              <a:buNone/>
              <a:defRPr sz="1600" b="0" i="0">
                <a:solidFill>
                  <a:schemeClr val="accent3"/>
                </a:solidFill>
                <a:latin typeface="+mn-lt"/>
              </a:defRPr>
            </a:lvl1pPr>
            <a:lvl2pPr marL="223833" indent="0">
              <a:buNone/>
              <a:defRPr/>
            </a:lvl2pPr>
          </a:lstStyle>
          <a:p>
            <a:pPr lvl="0"/>
            <a:endParaRPr lang="en-GB" dirty="0"/>
          </a:p>
        </p:txBody>
      </p:sp>
      <p:sp>
        <p:nvSpPr>
          <p:cNvPr id="10" name="TextBox 9">
            <a:extLst>
              <a:ext uri="{FF2B5EF4-FFF2-40B4-BE49-F238E27FC236}">
                <a16:creationId xmlns:a16="http://schemas.microsoft.com/office/drawing/2014/main" id="{50120D3D-00CA-8CD1-BBAD-E8A1FFF452C3}"/>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GB" sz="1000" b="1" dirty="0">
                <a:solidFill>
                  <a:srgbClr val="D1D1D1"/>
                </a:solidFill>
                <a:latin typeface="Verdana" panose="020B0604030504040204" pitchFamily="34" charset="0"/>
                <a:ea typeface="Verdana" panose="020B0604030504040204" pitchFamily="34" charset="0"/>
                <a:cs typeface="Verdana" panose="020B0604030504040204" pitchFamily="34" charset="0"/>
              </a:rPr>
              <a:t>Divider/Section/Title/Picture</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5290135-6F89-CB4C-6B37-66B1BCB53FF1}"/>
              </a:ext>
            </a:extLst>
          </p:cNvPr>
          <p:cNvSpPr txBox="1"/>
          <p:nvPr userDrawn="1"/>
        </p:nvSpPr>
        <p:spPr>
          <a:xfrm>
            <a:off x="-2146220" y="2758840"/>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7" name="TextBox 4">
            <a:extLst>
              <a:ext uri="{FF2B5EF4-FFF2-40B4-BE49-F238E27FC236}">
                <a16:creationId xmlns:a16="http://schemas.microsoft.com/office/drawing/2014/main" id="{640595B7-6CAA-83FB-B53C-DEBD897F486B}"/>
              </a:ext>
            </a:extLst>
          </p:cNvPr>
          <p:cNvSpPr txBox="1"/>
          <p:nvPr userDrawn="1"/>
        </p:nvSpPr>
        <p:spPr>
          <a:xfrm>
            <a:off x="-2146220" y="3434178"/>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Subtitle/lead paragraph: </a:t>
            </a:r>
            <a:b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19" name="TextBox 1">
            <a:extLst>
              <a:ext uri="{FF2B5EF4-FFF2-40B4-BE49-F238E27FC236}">
                <a16:creationId xmlns:a16="http://schemas.microsoft.com/office/drawing/2014/main" id="{E1D01494-9FF2-9AA1-7DC6-82C47BFAF01D}"/>
              </a:ext>
            </a:extLst>
          </p:cNvPr>
          <p:cNvSpPr txBox="1"/>
          <p:nvPr userDrawn="1"/>
        </p:nvSpPr>
        <p:spPr>
          <a:xfrm>
            <a:off x="-1930574" y="227989"/>
            <a:ext cx="1908048"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Section Title: </a:t>
            </a:r>
            <a:b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Max. 1 line</a:t>
            </a:r>
          </a:p>
        </p:txBody>
      </p:sp>
      <p:sp>
        <p:nvSpPr>
          <p:cNvPr id="23" name="TextBox 9">
            <a:extLst>
              <a:ext uri="{FF2B5EF4-FFF2-40B4-BE49-F238E27FC236}">
                <a16:creationId xmlns:a16="http://schemas.microsoft.com/office/drawing/2014/main" id="{8C46A363-FB7F-A4D7-3BA2-6AAB58F96955}"/>
              </a:ext>
            </a:extLst>
          </p:cNvPr>
          <p:cNvSpPr txBox="1"/>
          <p:nvPr userDrawn="1"/>
        </p:nvSpPr>
        <p:spPr>
          <a:xfrm>
            <a:off x="12214227" y="2972779"/>
            <a:ext cx="2381248" cy="2331407"/>
          </a:xfrm>
          <a:prstGeom prst="rect">
            <a:avLst/>
          </a:prstGeom>
          <a:noFill/>
          <a:ln w="6350">
            <a:noFill/>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0" i="0" u="none" strike="noStrike" kern="0" cap="none" spc="0" normalizeH="0" baseline="0" noProof="0" dirty="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main ribbon.</a:t>
            </a:r>
            <a:b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«Open Imageshop» button to the right in the main ribbon. Log-in with your Tryg-user.*</a:t>
            </a:r>
            <a:b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1"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icon. Click the “Reset” button in the top Ribbon. The logo will appear and the master elements will snap back in correct position.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you are not registered as a Tryg-user already you can do this by visiting: tryg.imageshop.org</a:t>
            </a:r>
          </a:p>
        </p:txBody>
      </p:sp>
      <p:pic>
        <p:nvPicPr>
          <p:cNvPr id="25" name="Picture 24">
            <a:extLst>
              <a:ext uri="{FF2B5EF4-FFF2-40B4-BE49-F238E27FC236}">
                <a16:creationId xmlns:a16="http://schemas.microsoft.com/office/drawing/2014/main" id="{7C1C557A-483E-014E-A76F-7304C299BAEA}"/>
              </a:ext>
            </a:extLst>
          </p:cNvPr>
          <p:cNvPicPr>
            <a:picLocks noChangeAspect="1"/>
          </p:cNvPicPr>
          <p:nvPr userDrawn="1"/>
        </p:nvPicPr>
        <p:blipFill>
          <a:blip r:embed="rId4">
            <a:alphaModFix amt="50000"/>
          </a:blip>
          <a:stretch>
            <a:fillRect/>
          </a:stretch>
        </p:blipFill>
        <p:spPr>
          <a:xfrm>
            <a:off x="12264788" y="2719554"/>
            <a:ext cx="1105061" cy="246875"/>
          </a:xfrm>
          <a:prstGeom prst="rect">
            <a:avLst/>
          </a:prstGeom>
        </p:spPr>
      </p:pic>
      <p:sp>
        <p:nvSpPr>
          <p:cNvPr id="2" name="TextBox 5">
            <a:extLst>
              <a:ext uri="{FF2B5EF4-FFF2-40B4-BE49-F238E27FC236}">
                <a16:creationId xmlns:a16="http://schemas.microsoft.com/office/drawing/2014/main" id="{E098B205-7AF7-46A3-A183-4CE756679B44}"/>
              </a:ext>
            </a:extLst>
          </p:cNvPr>
          <p:cNvSpPr txBox="1"/>
          <p:nvPr userDrawn="1"/>
        </p:nvSpPr>
        <p:spPr>
          <a:xfrm>
            <a:off x="-2078736" y="4327994"/>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213075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Title/Picture B">
    <p:bg>
      <p:bgPr>
        <a:solidFill>
          <a:schemeClr val="bg2"/>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76372768-F159-C41C-E724-4BB4000A8117}"/>
              </a:ext>
            </a:extLst>
          </p:cNvPr>
          <p:cNvSpPr>
            <a:spLocks noGrp="1"/>
          </p:cNvSpPr>
          <p:nvPr>
            <p:ph type="ctrTitle"/>
          </p:nvPr>
        </p:nvSpPr>
        <p:spPr>
          <a:xfrm>
            <a:off x="695324" y="896712"/>
            <a:ext cx="6301583" cy="2387600"/>
          </a:xfrm>
        </p:spPr>
        <p:txBody>
          <a:bodyPr anchor="b"/>
          <a:lstStyle>
            <a:lvl1pPr algn="l">
              <a:defRPr sz="5500"/>
            </a:lvl1pPr>
          </a:lstStyle>
          <a:p>
            <a:endParaRPr lang="en-GB" dirty="0"/>
          </a:p>
        </p:txBody>
      </p:sp>
      <p:sp>
        <p:nvSpPr>
          <p:cNvPr id="10" name="Undertittel 2">
            <a:extLst>
              <a:ext uri="{FF2B5EF4-FFF2-40B4-BE49-F238E27FC236}">
                <a16:creationId xmlns:a16="http://schemas.microsoft.com/office/drawing/2014/main" id="{8E8475A3-4AA1-759E-762D-268C6020CE5F}"/>
              </a:ext>
            </a:extLst>
          </p:cNvPr>
          <p:cNvSpPr>
            <a:spLocks noGrp="1"/>
          </p:cNvSpPr>
          <p:nvPr>
            <p:ph type="subTitle" idx="1"/>
          </p:nvPr>
        </p:nvSpPr>
        <p:spPr>
          <a:xfrm>
            <a:off x="695324" y="3373514"/>
            <a:ext cx="6301583" cy="1655762"/>
          </a:xfrm>
        </p:spPr>
        <p:txBody>
          <a:bodyPr/>
          <a:lstStyle>
            <a:lvl1pPr marL="0" indent="0" algn="l">
              <a:buNone/>
              <a:defRPr sz="21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GB" dirty="0"/>
          </a:p>
        </p:txBody>
      </p:sp>
      <p:sp>
        <p:nvSpPr>
          <p:cNvPr id="16" name="Plassholder for bilde">
            <a:extLst>
              <a:ext uri="{FF2B5EF4-FFF2-40B4-BE49-F238E27FC236}">
                <a16:creationId xmlns:a16="http://schemas.microsoft.com/office/drawing/2014/main" id="{A5782B52-4235-C120-3AD3-3B2C0B037376}"/>
              </a:ext>
            </a:extLst>
          </p:cNvPr>
          <p:cNvSpPr>
            <a:spLocks noGrp="1"/>
          </p:cNvSpPr>
          <p:nvPr>
            <p:ph type="pic" sz="quarter" idx="14" hasCustomPrompt="1"/>
          </p:nvPr>
        </p:nvSpPr>
        <p:spPr>
          <a:xfrm>
            <a:off x="6553202" y="0"/>
            <a:ext cx="5638801" cy="6858000"/>
          </a:xfrm>
          <a:custGeom>
            <a:avLst/>
            <a:gdLst>
              <a:gd name="connsiteX0" fmla="*/ 3501263 w 11277602"/>
              <a:gd name="connsiteY0" fmla="*/ 0 h 13716000"/>
              <a:gd name="connsiteX1" fmla="*/ 11277602 w 11277602"/>
              <a:gd name="connsiteY1" fmla="*/ 0 h 13716000"/>
              <a:gd name="connsiteX2" fmla="*/ 11277602 w 11277602"/>
              <a:gd name="connsiteY2" fmla="*/ 13716000 h 13716000"/>
              <a:gd name="connsiteX3" fmla="*/ 0 w 11277602"/>
              <a:gd name="connsiteY3" fmla="*/ 13716000 h 13716000"/>
              <a:gd name="connsiteX4" fmla="*/ 3535680 w 11277602"/>
              <a:gd name="connsiteY4" fmla="*/ 1282446 h 13716000"/>
              <a:gd name="connsiteX5" fmla="*/ 3501263 w 11277602"/>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77602" h="13716000">
                <a:moveTo>
                  <a:pt x="3501263" y="0"/>
                </a:moveTo>
                <a:lnTo>
                  <a:pt x="11277602" y="0"/>
                </a:lnTo>
                <a:lnTo>
                  <a:pt x="11277602" y="13716000"/>
                </a:lnTo>
                <a:lnTo>
                  <a:pt x="0" y="13716000"/>
                </a:lnTo>
                <a:cubicBezTo>
                  <a:pt x="2241423" y="10105136"/>
                  <a:pt x="3535680" y="5844922"/>
                  <a:pt x="3535680" y="1282446"/>
                </a:cubicBezTo>
                <a:cubicBezTo>
                  <a:pt x="3535680" y="852170"/>
                  <a:pt x="3523996" y="424561"/>
                  <a:pt x="3501263" y="0"/>
                </a:cubicBezTo>
                <a:close/>
              </a:path>
            </a:pathLst>
          </a:custGeom>
          <a:solidFill>
            <a:schemeClr val="tx2"/>
          </a:solidFill>
        </p:spPr>
        <p:txBody>
          <a:bodyPr wrap="square" lIns="2232000" rIns="360000" anchor="ctr" anchorCtr="0">
            <a:noAutofit/>
          </a:bodyPr>
          <a:lstStyle>
            <a:lvl1pPr marL="0" indent="0">
              <a:spcBef>
                <a:spcPts val="0"/>
              </a:spcBef>
              <a:buNone/>
              <a:defRPr sz="1200">
                <a:solidFill>
                  <a:srgbClr val="D1D1D1"/>
                </a:solidFill>
              </a:defRPr>
            </a:lvl1pPr>
          </a:lstStyle>
          <a:p>
            <a:r>
              <a:rPr lang="en-GB" noProof="0" dirty="0"/>
              <a:t>Insert picture</a:t>
            </a:r>
            <a:br>
              <a:rPr lang="en-GB" noProof="0" dirty="0"/>
            </a:br>
            <a:br>
              <a:rPr lang="en-GB" noProof="0" dirty="0"/>
            </a:br>
            <a:r>
              <a:rPr lang="en-GB" noProof="0" dirty="0"/>
              <a:t>1. Select this placeholder and choose an image from Tryg’s Imageshop located to the right in the «Insert» menu . You can also click on the Icon to select an image from your computer. </a:t>
            </a:r>
            <a:br>
              <a:rPr lang="en-GB" noProof="0" dirty="0"/>
            </a:br>
            <a:br>
              <a:rPr lang="en-GB" noProof="0" dirty="0"/>
            </a:br>
            <a:r>
              <a:rPr lang="en-GB" noProof="0" dirty="0"/>
              <a:t>2. After inserting the image, you can change the size and position. Click on «Picture  format» and select «Crop» from the main ribbon. </a:t>
            </a:r>
          </a:p>
        </p:txBody>
      </p:sp>
      <p:sp>
        <p:nvSpPr>
          <p:cNvPr id="15" name="Logo i plassholder">
            <a:extLst>
              <a:ext uri="{FF2B5EF4-FFF2-40B4-BE49-F238E27FC236}">
                <a16:creationId xmlns:a16="http://schemas.microsoft.com/office/drawing/2014/main" id="{809B697A-9A5B-87ED-89F0-75C777DFA0D8}"/>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endParaRPr lang="en-GB" dirty="0"/>
          </a:p>
        </p:txBody>
      </p:sp>
      <p:sp>
        <p:nvSpPr>
          <p:cNvPr id="4" name="Date Placeholder 3">
            <a:extLst>
              <a:ext uri="{FF2B5EF4-FFF2-40B4-BE49-F238E27FC236}">
                <a16:creationId xmlns:a16="http://schemas.microsoft.com/office/drawing/2014/main" id="{72FBB429-BB32-2743-1A49-7CFABA4CB5B0}"/>
              </a:ext>
            </a:extLst>
          </p:cNvPr>
          <p:cNvSpPr>
            <a:spLocks noGrp="1"/>
          </p:cNvSpPr>
          <p:nvPr>
            <p:ph type="dt" sz="half" idx="16"/>
          </p:nvPr>
        </p:nvSpPr>
        <p:spPr/>
        <p:txBody>
          <a:bodyPr/>
          <a:lstStyle/>
          <a:p>
            <a:fld id="{1B46CF89-9F67-ED43-B411-14125CCF9D61}" type="datetime1">
              <a:rPr lang="en-GB" smtClean="0"/>
              <a:t>19/05/2025</a:t>
            </a:fld>
            <a:endParaRPr lang="en-GB" dirty="0"/>
          </a:p>
        </p:txBody>
      </p:sp>
      <p:sp>
        <p:nvSpPr>
          <p:cNvPr id="5" name="Footer Placeholder 4">
            <a:extLst>
              <a:ext uri="{FF2B5EF4-FFF2-40B4-BE49-F238E27FC236}">
                <a16:creationId xmlns:a16="http://schemas.microsoft.com/office/drawing/2014/main" id="{1FACF483-5036-2A3E-B33E-BAFCAFFE802A}"/>
              </a:ext>
            </a:extLst>
          </p:cNvPr>
          <p:cNvSpPr>
            <a:spLocks noGrp="1"/>
          </p:cNvSpPr>
          <p:nvPr>
            <p:ph type="ftr" sz="quarter" idx="17"/>
          </p:nvPr>
        </p:nvSpPr>
        <p:spPr/>
        <p:txBody>
          <a:bodyPr/>
          <a:lstStyle/>
          <a:p>
            <a:endParaRPr lang="en-GB" dirty="0"/>
          </a:p>
        </p:txBody>
      </p:sp>
      <p:sp>
        <p:nvSpPr>
          <p:cNvPr id="6" name="Slide Number Placeholder 5">
            <a:extLst>
              <a:ext uri="{FF2B5EF4-FFF2-40B4-BE49-F238E27FC236}">
                <a16:creationId xmlns:a16="http://schemas.microsoft.com/office/drawing/2014/main" id="{67371398-E3AB-21C4-65DD-E0DBBAE008F3}"/>
              </a:ext>
            </a:extLst>
          </p:cNvPr>
          <p:cNvSpPr>
            <a:spLocks noGrp="1"/>
          </p:cNvSpPr>
          <p:nvPr>
            <p:ph type="sldNum" sz="quarter" idx="18"/>
          </p:nvPr>
        </p:nvSpPr>
        <p:spPr/>
        <p:txBody>
          <a:bodyPr/>
          <a:lstStyle/>
          <a:p>
            <a:fld id="{BE2ACD00-28B2-4D17-A930-2C9F8441C7CA}" type="slidenum">
              <a:rPr lang="en-GB" smtClean="0"/>
              <a:pPr/>
              <a:t>‹#›</a:t>
            </a:fld>
            <a:endParaRPr lang="en-GB" dirty="0"/>
          </a:p>
        </p:txBody>
      </p:sp>
      <p:sp>
        <p:nvSpPr>
          <p:cNvPr id="11" name="TextBox 10">
            <a:extLst>
              <a:ext uri="{FF2B5EF4-FFF2-40B4-BE49-F238E27FC236}">
                <a16:creationId xmlns:a16="http://schemas.microsoft.com/office/drawing/2014/main" id="{233080CA-F7BF-7F89-469D-F56007D9D7BA}"/>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GB" sz="1000" b="1" dirty="0">
                <a:solidFill>
                  <a:srgbClr val="D1D1D1"/>
                </a:solidFill>
                <a:latin typeface="Verdana" panose="020B0604030504040204" pitchFamily="34" charset="0"/>
                <a:ea typeface="Verdana" panose="020B0604030504040204" pitchFamily="34" charset="0"/>
                <a:cs typeface="Verdana" panose="020B0604030504040204" pitchFamily="34" charset="0"/>
              </a:rPr>
              <a:t>Divider/Title/Picture B</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extBox 3">
            <a:extLst>
              <a:ext uri="{FF2B5EF4-FFF2-40B4-BE49-F238E27FC236}">
                <a16:creationId xmlns:a16="http://schemas.microsoft.com/office/drawing/2014/main" id="{78190D8D-897A-C2A6-FD73-992C77524876}"/>
              </a:ext>
            </a:extLst>
          </p:cNvPr>
          <p:cNvSpPr txBox="1"/>
          <p:nvPr userDrawn="1"/>
        </p:nvSpPr>
        <p:spPr>
          <a:xfrm>
            <a:off x="-2146220" y="2919603"/>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2" name="TextBox 4">
            <a:extLst>
              <a:ext uri="{FF2B5EF4-FFF2-40B4-BE49-F238E27FC236}">
                <a16:creationId xmlns:a16="http://schemas.microsoft.com/office/drawing/2014/main" id="{4F465BBC-8D77-6BAE-7432-B0ED1A4BA263}"/>
              </a:ext>
            </a:extLst>
          </p:cNvPr>
          <p:cNvSpPr txBox="1"/>
          <p:nvPr userDrawn="1"/>
        </p:nvSpPr>
        <p:spPr>
          <a:xfrm>
            <a:off x="-2146220" y="3414607"/>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2" name="TextBox 9">
            <a:extLst>
              <a:ext uri="{FF2B5EF4-FFF2-40B4-BE49-F238E27FC236}">
                <a16:creationId xmlns:a16="http://schemas.microsoft.com/office/drawing/2014/main" id="{58FEC9E7-F796-E7A1-97C2-0BD2FEB4E5A9}"/>
              </a:ext>
            </a:extLst>
          </p:cNvPr>
          <p:cNvSpPr txBox="1"/>
          <p:nvPr userDrawn="1"/>
        </p:nvSpPr>
        <p:spPr>
          <a:xfrm>
            <a:off x="12192000" y="2438630"/>
            <a:ext cx="2770231" cy="20851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dirty="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l" fontAlgn="ctr">
              <a:spcBef>
                <a:spcPts val="650"/>
              </a:spcBef>
            </a:pP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1D23C21A-1F88-A492-58DF-1DF4B650A8F9}"/>
              </a:ext>
            </a:extLst>
          </p:cNvPr>
          <p:cNvPicPr>
            <a:picLocks noChangeAspect="1"/>
          </p:cNvPicPr>
          <p:nvPr userDrawn="1"/>
        </p:nvPicPr>
        <p:blipFill>
          <a:blip r:embed="rId4">
            <a:alphaModFix amt="50000"/>
          </a:blip>
          <a:stretch>
            <a:fillRect/>
          </a:stretch>
        </p:blipFill>
        <p:spPr>
          <a:xfrm>
            <a:off x="12258782" y="2173051"/>
            <a:ext cx="1105061" cy="246875"/>
          </a:xfrm>
          <a:prstGeom prst="rect">
            <a:avLst/>
          </a:prstGeom>
        </p:spPr>
      </p:pic>
      <p:sp>
        <p:nvSpPr>
          <p:cNvPr id="8" name="TextBox 5">
            <a:extLst>
              <a:ext uri="{FF2B5EF4-FFF2-40B4-BE49-F238E27FC236}">
                <a16:creationId xmlns:a16="http://schemas.microsoft.com/office/drawing/2014/main" id="{BFD537E3-41D8-76DC-B3AB-4D1784C89176}"/>
              </a:ext>
            </a:extLst>
          </p:cNvPr>
          <p:cNvSpPr txBox="1"/>
          <p:nvPr userDrawn="1"/>
        </p:nvSpPr>
        <p:spPr>
          <a:xfrm>
            <a:off x="-2056210" y="4035495"/>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352205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userDrawn="1">
          <p15:clr>
            <a:srgbClr val="FBAE40"/>
          </p15:clr>
        </p15:guide>
        <p15:guide id="2" pos="192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Title/3 Columns">
    <p:spTree>
      <p:nvGrpSpPr>
        <p:cNvPr id="1" name=""/>
        <p:cNvGrpSpPr/>
        <p:nvPr/>
      </p:nvGrpSpPr>
      <p:grpSpPr>
        <a:xfrm>
          <a:off x="0" y="0"/>
          <a:ext cx="0" cy="0"/>
          <a:chOff x="0" y="0"/>
          <a:chExt cx="0" cy="0"/>
        </a:xfrm>
      </p:grpSpPr>
      <p:sp>
        <p:nvSpPr>
          <p:cNvPr id="8" name="Grafikk i plassholder">
            <a:extLst>
              <a:ext uri="{FF2B5EF4-FFF2-40B4-BE49-F238E27FC236}">
                <a16:creationId xmlns:a16="http://schemas.microsoft.com/office/drawing/2014/main" id="{2789F44D-223D-7E5A-1EC1-CB44217A5280}"/>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dirty="0"/>
              <a:t>Click to add text</a:t>
            </a:r>
          </a:p>
        </p:txBody>
      </p:sp>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7" y="2380845"/>
            <a:ext cx="10801351" cy="776559"/>
          </a:xfrm>
        </p:spPr>
        <p:txBody>
          <a:bodyPr anchor="b" anchorCtr="0">
            <a:noAutofit/>
          </a:bodyPr>
          <a:lstStyle>
            <a:lvl1pPr>
              <a:defRPr sz="5500"/>
            </a:lvl1pPr>
          </a:lstStyle>
          <a:p>
            <a:endParaRPr lang="en-GB" dirty="0"/>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695327" y="3333548"/>
            <a:ext cx="10801351" cy="2839446"/>
          </a:xfrm>
        </p:spPr>
        <p:txBody>
          <a:bodyPr numCol="3" spcCol="504000"/>
          <a:lstStyle>
            <a:lvl1pPr marL="0" indent="0">
              <a:buNone/>
              <a:defRPr/>
            </a:lvl1pPr>
          </a:lstStyle>
          <a:p>
            <a:pPr lvl="0"/>
            <a:r>
              <a:rPr lang="en-GB" dirty="0"/>
              <a:t>Click to add text. Use indent level 4 for subtitle and level 2-3 for bullets. You can add or remove columns in the textbox by clicking the columns icon.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130A5B98-FBD0-9A15-99CF-ADB286E2CDE1}"/>
              </a:ext>
            </a:extLst>
          </p:cNvPr>
          <p:cNvSpPr>
            <a:spLocks noGrp="1"/>
          </p:cNvSpPr>
          <p:nvPr>
            <p:ph type="dt" sz="half" idx="17"/>
          </p:nvPr>
        </p:nvSpPr>
        <p:spPr/>
        <p:txBody>
          <a:bodyPr/>
          <a:lstStyle/>
          <a:p>
            <a:fld id="{71CB1AE9-8AD9-D94A-AAF9-419D94024A83}" type="datetime1">
              <a:rPr lang="en-GB" smtClean="0"/>
              <a:t>19/05/2025</a:t>
            </a:fld>
            <a:endParaRPr lang="en-GB" dirty="0"/>
          </a:p>
        </p:txBody>
      </p:sp>
      <p:sp>
        <p:nvSpPr>
          <p:cNvPr id="5" name="Footer Placeholder 4">
            <a:extLst>
              <a:ext uri="{FF2B5EF4-FFF2-40B4-BE49-F238E27FC236}">
                <a16:creationId xmlns:a16="http://schemas.microsoft.com/office/drawing/2014/main" id="{6F5BAA6D-F3C7-373F-63A2-5E11046CF359}"/>
              </a:ext>
            </a:extLst>
          </p:cNvPr>
          <p:cNvSpPr>
            <a:spLocks noGrp="1"/>
          </p:cNvSpPr>
          <p:nvPr>
            <p:ph type="ftr" sz="quarter" idx="18"/>
          </p:nvPr>
        </p:nvSpPr>
        <p:spPr/>
        <p:txBody>
          <a:bodyPr/>
          <a:lstStyle/>
          <a:p>
            <a:endParaRPr lang="en-GB" dirty="0"/>
          </a:p>
        </p:txBody>
      </p:sp>
      <p:sp>
        <p:nvSpPr>
          <p:cNvPr id="6" name="Slide Number Placeholder 5">
            <a:extLst>
              <a:ext uri="{FF2B5EF4-FFF2-40B4-BE49-F238E27FC236}">
                <a16:creationId xmlns:a16="http://schemas.microsoft.com/office/drawing/2014/main" id="{82AE5F1F-BEC5-B28A-CAD1-F6ACB02F9D77}"/>
              </a:ext>
            </a:extLst>
          </p:cNvPr>
          <p:cNvSpPr>
            <a:spLocks noGrp="1"/>
          </p:cNvSpPr>
          <p:nvPr>
            <p:ph type="sldNum" sz="quarter" idx="19"/>
          </p:nvPr>
        </p:nvSpPr>
        <p:spPr/>
        <p:txBody>
          <a:bodyPr/>
          <a:lstStyle/>
          <a:p>
            <a:fld id="{BE2ACD00-28B2-4D17-A930-2C9F8441C7CA}" type="slidenum">
              <a:rPr lang="en-GB" smtClean="0"/>
              <a:pPr/>
              <a:t>‹#›</a:t>
            </a:fld>
            <a:endParaRPr lang="en-GB" dirty="0"/>
          </a:p>
        </p:txBody>
      </p:sp>
      <p:sp>
        <p:nvSpPr>
          <p:cNvPr id="7" name="Plassholder for tekst 13">
            <a:extLst>
              <a:ext uri="{FF2B5EF4-FFF2-40B4-BE49-F238E27FC236}">
                <a16:creationId xmlns:a16="http://schemas.microsoft.com/office/drawing/2014/main" id="{A93E18DC-3B3C-87DC-8578-977FBA04BC30}"/>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chemeClr val="accent3"/>
                </a:solidFill>
                <a:latin typeface="+mn-lt"/>
              </a:defRPr>
            </a:lvl1pPr>
            <a:lvl2pPr marL="223833" indent="0">
              <a:buNone/>
              <a:defRPr/>
            </a:lvl2pPr>
          </a:lstStyle>
          <a:p>
            <a:pPr lvl="0"/>
            <a:endParaRPr lang="en-GB" dirty="0"/>
          </a:p>
        </p:txBody>
      </p:sp>
      <p:sp>
        <p:nvSpPr>
          <p:cNvPr id="10" name="TextBox 9">
            <a:extLst>
              <a:ext uri="{FF2B5EF4-FFF2-40B4-BE49-F238E27FC236}">
                <a16:creationId xmlns:a16="http://schemas.microsoft.com/office/drawing/2014/main" id="{3E0C3EE1-2F55-9DB1-E8AE-BBB01F3354DC}"/>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Section/Title/3 </a:t>
            </a:r>
            <a:r>
              <a:rPr lang="en-GB" sz="1000" b="1" dirty="0">
                <a:solidFill>
                  <a:srgbClr val="D1D1D1"/>
                </a:solidFill>
                <a:latin typeface="Verdana" panose="020B0604030504040204" pitchFamily="34" charset="0"/>
                <a:ea typeface="Verdana" panose="020B0604030504040204" pitchFamily="34" charset="0"/>
                <a:cs typeface="Verdana" panose="020B0604030504040204" pitchFamily="34" charset="0"/>
              </a:rPr>
              <a:t>Columns</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5">
            <a:extLst>
              <a:ext uri="{FF2B5EF4-FFF2-40B4-BE49-F238E27FC236}">
                <a16:creationId xmlns:a16="http://schemas.microsoft.com/office/drawing/2014/main" id="{21AB0BA9-8D03-FC31-EEDB-82BF5109CA50}"/>
              </a:ext>
            </a:extLst>
          </p:cNvPr>
          <p:cNvSpPr txBox="1"/>
          <p:nvPr userDrawn="1"/>
        </p:nvSpPr>
        <p:spPr>
          <a:xfrm>
            <a:off x="-2224710" y="3558001"/>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19" name="Picture 18">
            <a:extLst>
              <a:ext uri="{FF2B5EF4-FFF2-40B4-BE49-F238E27FC236}">
                <a16:creationId xmlns:a16="http://schemas.microsoft.com/office/drawing/2014/main" id="{4C49331F-4B71-2460-235F-F79FDD0DEF5A}"/>
              </a:ext>
            </a:extLst>
          </p:cNvPr>
          <p:cNvPicPr>
            <a:picLocks noChangeAspect="1"/>
          </p:cNvPicPr>
          <p:nvPr userDrawn="1"/>
        </p:nvPicPr>
        <p:blipFill>
          <a:blip r:embed="rId4">
            <a:alphaModFix amt="60000"/>
          </a:blip>
          <a:stretch>
            <a:fillRect/>
          </a:stretch>
        </p:blipFill>
        <p:spPr>
          <a:xfrm>
            <a:off x="-503816" y="3429000"/>
            <a:ext cx="387292" cy="138319"/>
          </a:xfrm>
          <a:prstGeom prst="rect">
            <a:avLst/>
          </a:prstGeom>
        </p:spPr>
      </p:pic>
      <p:sp>
        <p:nvSpPr>
          <p:cNvPr id="20" name="TextBox 19">
            <a:extLst>
              <a:ext uri="{FF2B5EF4-FFF2-40B4-BE49-F238E27FC236}">
                <a16:creationId xmlns:a16="http://schemas.microsoft.com/office/drawing/2014/main" id="{C3DD9277-D316-A0C1-225E-C3FBC2E67DD4}"/>
              </a:ext>
            </a:extLst>
          </p:cNvPr>
          <p:cNvSpPr txBox="1"/>
          <p:nvPr userDrawn="1"/>
        </p:nvSpPr>
        <p:spPr>
          <a:xfrm>
            <a:off x="-2146220" y="2758840"/>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2" name="TextBox 1">
            <a:extLst>
              <a:ext uri="{FF2B5EF4-FFF2-40B4-BE49-F238E27FC236}">
                <a16:creationId xmlns:a16="http://schemas.microsoft.com/office/drawing/2014/main" id="{162172C0-91BE-95DE-A766-5BE7514EB7F0}"/>
              </a:ext>
            </a:extLst>
          </p:cNvPr>
          <p:cNvSpPr txBox="1"/>
          <p:nvPr userDrawn="1"/>
        </p:nvSpPr>
        <p:spPr>
          <a:xfrm>
            <a:off x="-1930574" y="227989"/>
            <a:ext cx="1908048"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Section Title: </a:t>
            </a:r>
            <a:b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Max. 1 line</a:t>
            </a:r>
          </a:p>
        </p:txBody>
      </p:sp>
      <p:sp>
        <p:nvSpPr>
          <p:cNvPr id="27" name="TextBox 12">
            <a:extLst>
              <a:ext uri="{FF2B5EF4-FFF2-40B4-BE49-F238E27FC236}">
                <a16:creationId xmlns:a16="http://schemas.microsoft.com/office/drawing/2014/main" id="{DE311EDD-CBAB-A898-FAC1-1931A97E4BC9}"/>
              </a:ext>
            </a:extLst>
          </p:cNvPr>
          <p:cNvSpPr txBox="1"/>
          <p:nvPr userDrawn="1"/>
        </p:nvSpPr>
        <p:spPr>
          <a:xfrm>
            <a:off x="-2272239" y="4675001"/>
            <a:ext cx="2247898" cy="461665"/>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Columns: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columns icon. </a:t>
            </a:r>
          </a:p>
        </p:txBody>
      </p:sp>
      <p:pic>
        <p:nvPicPr>
          <p:cNvPr id="28" name="Picture 27">
            <a:extLst>
              <a:ext uri="{FF2B5EF4-FFF2-40B4-BE49-F238E27FC236}">
                <a16:creationId xmlns:a16="http://schemas.microsoft.com/office/drawing/2014/main" id="{893A38B4-3C9A-68F8-0457-81D7654A5D0F}"/>
              </a:ext>
            </a:extLst>
          </p:cNvPr>
          <p:cNvPicPr>
            <a:picLocks noChangeAspect="1"/>
          </p:cNvPicPr>
          <p:nvPr userDrawn="1"/>
        </p:nvPicPr>
        <p:blipFill>
          <a:blip r:embed="rId5">
            <a:alphaModFix amt="40000"/>
          </a:blip>
          <a:stretch>
            <a:fillRect/>
          </a:stretch>
        </p:blipFill>
        <p:spPr>
          <a:xfrm>
            <a:off x="-478288" y="4518379"/>
            <a:ext cx="368805" cy="208044"/>
          </a:xfrm>
          <a:prstGeom prst="rect">
            <a:avLst/>
          </a:prstGeom>
        </p:spPr>
      </p:pic>
      <p:sp>
        <p:nvSpPr>
          <p:cNvPr id="12" name="TextBox 11">
            <a:extLst>
              <a:ext uri="{FF2B5EF4-FFF2-40B4-BE49-F238E27FC236}">
                <a16:creationId xmlns:a16="http://schemas.microsoft.com/office/drawing/2014/main" id="{8AF58675-7E8F-3B7C-2A40-7D41E03929EA}"/>
              </a:ext>
            </a:extLst>
          </p:cNvPr>
          <p:cNvSpPr txBox="1"/>
          <p:nvPr userDrawn="1"/>
        </p:nvSpPr>
        <p:spPr>
          <a:xfrm>
            <a:off x="12215445" y="3998977"/>
            <a:ext cx="2202180" cy="1290097"/>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Insert object: </a:t>
            </a: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PS! </a:t>
            </a: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13" name="Picture 12">
            <a:extLst>
              <a:ext uri="{FF2B5EF4-FFF2-40B4-BE49-F238E27FC236}">
                <a16:creationId xmlns:a16="http://schemas.microsoft.com/office/drawing/2014/main" id="{1032E00B-5A6D-E6D7-9B41-4376553F0FC6}"/>
              </a:ext>
            </a:extLst>
          </p:cNvPr>
          <p:cNvPicPr>
            <a:picLocks noChangeAspect="1"/>
          </p:cNvPicPr>
          <p:nvPr userDrawn="1"/>
        </p:nvPicPr>
        <p:blipFill>
          <a:blip r:embed="rId6"/>
          <a:stretch>
            <a:fillRect/>
          </a:stretch>
        </p:blipFill>
        <p:spPr>
          <a:xfrm>
            <a:off x="12306916" y="3781508"/>
            <a:ext cx="1579295" cy="217833"/>
          </a:xfrm>
          <a:prstGeom prst="rect">
            <a:avLst/>
          </a:prstGeom>
        </p:spPr>
      </p:pic>
      <p:sp>
        <p:nvSpPr>
          <p:cNvPr id="9" name="TextBox 5">
            <a:extLst>
              <a:ext uri="{FF2B5EF4-FFF2-40B4-BE49-F238E27FC236}">
                <a16:creationId xmlns:a16="http://schemas.microsoft.com/office/drawing/2014/main" id="{DAFB8D73-C3AF-E8C4-A1DE-0A0E019FAA0B}"/>
              </a:ext>
            </a:extLst>
          </p:cNvPr>
          <p:cNvSpPr txBox="1"/>
          <p:nvPr userDrawn="1"/>
        </p:nvSpPr>
        <p:spPr>
          <a:xfrm>
            <a:off x="-2080551" y="5527945"/>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1" name="TextBox 12">
            <a:extLst>
              <a:ext uri="{FF2B5EF4-FFF2-40B4-BE49-F238E27FC236}">
                <a16:creationId xmlns:a16="http://schemas.microsoft.com/office/drawing/2014/main" id="{23A9807D-6B02-829E-FA3A-6909A455C89A}"/>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83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Title/4 Columns">
    <p:spTree>
      <p:nvGrpSpPr>
        <p:cNvPr id="1" name=""/>
        <p:cNvGrpSpPr/>
        <p:nvPr/>
      </p:nvGrpSpPr>
      <p:grpSpPr>
        <a:xfrm>
          <a:off x="0" y="0"/>
          <a:ext cx="0" cy="0"/>
          <a:chOff x="0" y="0"/>
          <a:chExt cx="0" cy="0"/>
        </a:xfrm>
      </p:grpSpPr>
      <p:sp>
        <p:nvSpPr>
          <p:cNvPr id="7" name="Grafikk i plassholder">
            <a:extLst>
              <a:ext uri="{FF2B5EF4-FFF2-40B4-BE49-F238E27FC236}">
                <a16:creationId xmlns:a16="http://schemas.microsoft.com/office/drawing/2014/main" id="{A07679A0-2A3D-BACA-ECC5-624AFAE0CD5F}"/>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dirty="0"/>
              <a:t>Click to add text</a:t>
            </a:r>
          </a:p>
        </p:txBody>
      </p:sp>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7" y="825501"/>
            <a:ext cx="10801351" cy="612091"/>
          </a:xfrm>
        </p:spPr>
        <p:txBody>
          <a:bodyPr/>
          <a:lstStyle/>
          <a:p>
            <a:endParaRPr lang="en-GB" dirty="0"/>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694532" y="1682551"/>
            <a:ext cx="10801351" cy="4537277"/>
          </a:xfrm>
        </p:spPr>
        <p:txBody>
          <a:bodyPr numCol="4" spcCol="576000"/>
          <a:lstStyle>
            <a:lvl1pPr marL="0" indent="0">
              <a:spcBef>
                <a:spcPts val="600"/>
              </a:spcBef>
              <a:buNone/>
              <a:defRPr sz="1200"/>
            </a:lvl1pPr>
            <a:lvl2pPr>
              <a:defRPr sz="1200"/>
            </a:lvl2pPr>
            <a:lvl3pPr>
              <a:defRPr sz="1200"/>
            </a:lvl3pPr>
            <a:lvl4pPr>
              <a:defRPr sz="1200"/>
            </a:lvl4pPr>
            <a:lvl5pPr>
              <a:defRPr sz="1000"/>
            </a:lvl5pPr>
          </a:lstStyle>
          <a:p>
            <a:pPr lvl="0"/>
            <a:r>
              <a:rPr lang="en-GB" dirty="0"/>
              <a:t>Click to add text. Use indent level 4 for subtitle and level 2-3 for bullets. You can add or remove columns in the text box by clicking the columns icon.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8F386F5D-23DC-B564-02B2-E178B4220308}"/>
              </a:ext>
            </a:extLst>
          </p:cNvPr>
          <p:cNvSpPr>
            <a:spLocks noGrp="1"/>
          </p:cNvSpPr>
          <p:nvPr>
            <p:ph type="dt" sz="half" idx="17"/>
          </p:nvPr>
        </p:nvSpPr>
        <p:spPr/>
        <p:txBody>
          <a:bodyPr/>
          <a:lstStyle/>
          <a:p>
            <a:fld id="{BF2B178F-FE69-C148-B78A-1698205ABF74}" type="datetime1">
              <a:rPr lang="en-GB" smtClean="0"/>
              <a:t>19/05/2025</a:t>
            </a:fld>
            <a:endParaRPr lang="en-GB" dirty="0"/>
          </a:p>
        </p:txBody>
      </p:sp>
      <p:sp>
        <p:nvSpPr>
          <p:cNvPr id="5" name="Footer Placeholder 4">
            <a:extLst>
              <a:ext uri="{FF2B5EF4-FFF2-40B4-BE49-F238E27FC236}">
                <a16:creationId xmlns:a16="http://schemas.microsoft.com/office/drawing/2014/main" id="{A852FBA9-5415-50DE-365C-A53A927381D9}"/>
              </a:ext>
            </a:extLst>
          </p:cNvPr>
          <p:cNvSpPr>
            <a:spLocks noGrp="1"/>
          </p:cNvSpPr>
          <p:nvPr>
            <p:ph type="ftr" sz="quarter" idx="18"/>
          </p:nvPr>
        </p:nvSpPr>
        <p:spPr/>
        <p:txBody>
          <a:bodyPr/>
          <a:lstStyle/>
          <a:p>
            <a:endParaRPr lang="en-GB" dirty="0"/>
          </a:p>
        </p:txBody>
      </p:sp>
      <p:sp>
        <p:nvSpPr>
          <p:cNvPr id="6" name="Slide Number Placeholder 5">
            <a:extLst>
              <a:ext uri="{FF2B5EF4-FFF2-40B4-BE49-F238E27FC236}">
                <a16:creationId xmlns:a16="http://schemas.microsoft.com/office/drawing/2014/main" id="{93DFA134-DDAE-407D-78C3-047D031EDF0D}"/>
              </a:ext>
            </a:extLst>
          </p:cNvPr>
          <p:cNvSpPr>
            <a:spLocks noGrp="1"/>
          </p:cNvSpPr>
          <p:nvPr>
            <p:ph type="sldNum" sz="quarter" idx="19"/>
          </p:nvPr>
        </p:nvSpPr>
        <p:spPr/>
        <p:txBody>
          <a:bodyPr/>
          <a:lstStyle/>
          <a:p>
            <a:fld id="{BE2ACD00-28B2-4D17-A930-2C9F8441C7CA}" type="slidenum">
              <a:rPr lang="en-GB" smtClean="0"/>
              <a:pPr/>
              <a:t>‹#›</a:t>
            </a:fld>
            <a:endParaRPr lang="en-GB" dirty="0"/>
          </a:p>
        </p:txBody>
      </p:sp>
      <p:sp>
        <p:nvSpPr>
          <p:cNvPr id="9" name="Plassholder for tekst 13">
            <a:extLst>
              <a:ext uri="{FF2B5EF4-FFF2-40B4-BE49-F238E27FC236}">
                <a16:creationId xmlns:a16="http://schemas.microsoft.com/office/drawing/2014/main" id="{309BB51D-FB03-F8C7-CEB5-7185889CDBF5}"/>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chemeClr val="accent3"/>
                </a:solidFill>
                <a:latin typeface="+mn-lt"/>
              </a:defRPr>
            </a:lvl1pPr>
            <a:lvl2pPr marL="223833" indent="0">
              <a:buNone/>
              <a:defRPr/>
            </a:lvl2pPr>
          </a:lstStyle>
          <a:p>
            <a:pPr lvl="0"/>
            <a:endParaRPr lang="en-GB" dirty="0"/>
          </a:p>
        </p:txBody>
      </p:sp>
      <p:sp>
        <p:nvSpPr>
          <p:cNvPr id="10" name="TextBox 9">
            <a:extLst>
              <a:ext uri="{FF2B5EF4-FFF2-40B4-BE49-F238E27FC236}">
                <a16:creationId xmlns:a16="http://schemas.microsoft.com/office/drawing/2014/main" id="{459F4D8E-C893-6AFF-885F-0E604D60FEC1}"/>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Section/Title/4 </a:t>
            </a:r>
            <a:r>
              <a:rPr lang="en-GB" sz="1000" b="1" dirty="0">
                <a:solidFill>
                  <a:srgbClr val="D1D1D1"/>
                </a:solidFill>
                <a:latin typeface="Verdana" panose="020B0604030504040204" pitchFamily="34" charset="0"/>
                <a:ea typeface="Verdana" panose="020B0604030504040204" pitchFamily="34" charset="0"/>
                <a:cs typeface="Verdana" panose="020B0604030504040204" pitchFamily="34" charset="0"/>
              </a:rPr>
              <a:t>Columns</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3">
            <a:extLst>
              <a:ext uri="{FF2B5EF4-FFF2-40B4-BE49-F238E27FC236}">
                <a16:creationId xmlns:a16="http://schemas.microsoft.com/office/drawing/2014/main" id="{6AA108F6-DD27-BB2A-0D66-FFB8324FD7DC}"/>
              </a:ext>
            </a:extLst>
          </p:cNvPr>
          <p:cNvSpPr txBox="1"/>
          <p:nvPr userDrawn="1"/>
        </p:nvSpPr>
        <p:spPr>
          <a:xfrm>
            <a:off x="-2146220" y="1038782"/>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20" name="TextBox 1">
            <a:extLst>
              <a:ext uri="{FF2B5EF4-FFF2-40B4-BE49-F238E27FC236}">
                <a16:creationId xmlns:a16="http://schemas.microsoft.com/office/drawing/2014/main" id="{35A77DDA-DDE8-44BF-80DD-75579EEF86A1}"/>
              </a:ext>
            </a:extLst>
          </p:cNvPr>
          <p:cNvSpPr txBox="1"/>
          <p:nvPr userDrawn="1"/>
        </p:nvSpPr>
        <p:spPr>
          <a:xfrm>
            <a:off x="-1930574" y="215864"/>
            <a:ext cx="1908048"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Section Title: </a:t>
            </a:r>
            <a:b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Max. 1 line</a:t>
            </a:r>
          </a:p>
        </p:txBody>
      </p:sp>
      <p:sp>
        <p:nvSpPr>
          <p:cNvPr id="22" name="TextBox 5">
            <a:extLst>
              <a:ext uri="{FF2B5EF4-FFF2-40B4-BE49-F238E27FC236}">
                <a16:creationId xmlns:a16="http://schemas.microsoft.com/office/drawing/2014/main" id="{9E7016DD-EDC7-EA0D-6D3B-63A5E92F57E1}"/>
              </a:ext>
            </a:extLst>
          </p:cNvPr>
          <p:cNvSpPr txBox="1"/>
          <p:nvPr userDrawn="1"/>
        </p:nvSpPr>
        <p:spPr>
          <a:xfrm>
            <a:off x="-2224710" y="1894693"/>
            <a:ext cx="2202184" cy="461665"/>
          </a:xfrm>
          <a:prstGeom prst="rect">
            <a:avLst/>
          </a:prstGeom>
          <a:noFill/>
          <a:ln w="6350">
            <a:noFill/>
          </a:ln>
          <a:effectLst/>
        </p:spPr>
        <p:txBody>
          <a:bodyPr wrap="square" anchor="ctr">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Text and levels: </a:t>
            </a: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23" name="Picture 22">
            <a:extLst>
              <a:ext uri="{FF2B5EF4-FFF2-40B4-BE49-F238E27FC236}">
                <a16:creationId xmlns:a16="http://schemas.microsoft.com/office/drawing/2014/main" id="{22AF0C49-823C-1C25-3DB6-EAEC37BBEC93}"/>
              </a:ext>
            </a:extLst>
          </p:cNvPr>
          <p:cNvPicPr>
            <a:picLocks noChangeAspect="1"/>
          </p:cNvPicPr>
          <p:nvPr userDrawn="1"/>
        </p:nvPicPr>
        <p:blipFill>
          <a:blip r:embed="rId4">
            <a:alphaModFix amt="60000"/>
          </a:blip>
          <a:stretch>
            <a:fillRect/>
          </a:stretch>
        </p:blipFill>
        <p:spPr>
          <a:xfrm>
            <a:off x="-503816" y="1765692"/>
            <a:ext cx="387292" cy="138319"/>
          </a:xfrm>
          <a:prstGeom prst="rect">
            <a:avLst/>
          </a:prstGeom>
        </p:spPr>
      </p:pic>
      <p:sp>
        <p:nvSpPr>
          <p:cNvPr id="26" name="TextBox 12">
            <a:extLst>
              <a:ext uri="{FF2B5EF4-FFF2-40B4-BE49-F238E27FC236}">
                <a16:creationId xmlns:a16="http://schemas.microsoft.com/office/drawing/2014/main" id="{77187A88-E9C2-9C78-9664-CB7B1CF1EB83}"/>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TextBox 12">
            <a:extLst>
              <a:ext uri="{FF2B5EF4-FFF2-40B4-BE49-F238E27FC236}">
                <a16:creationId xmlns:a16="http://schemas.microsoft.com/office/drawing/2014/main" id="{AA55DDE4-BD5C-50A2-CB03-A6F5E68142BA}"/>
              </a:ext>
            </a:extLst>
          </p:cNvPr>
          <p:cNvSpPr txBox="1"/>
          <p:nvPr userDrawn="1"/>
        </p:nvSpPr>
        <p:spPr>
          <a:xfrm>
            <a:off x="-2272239" y="2843856"/>
            <a:ext cx="2247898" cy="461665"/>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Columns: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columns icon. </a:t>
            </a:r>
          </a:p>
        </p:txBody>
      </p:sp>
      <p:pic>
        <p:nvPicPr>
          <p:cNvPr id="33" name="Picture 32">
            <a:extLst>
              <a:ext uri="{FF2B5EF4-FFF2-40B4-BE49-F238E27FC236}">
                <a16:creationId xmlns:a16="http://schemas.microsoft.com/office/drawing/2014/main" id="{D6310FC5-190E-10BC-3D51-F699052939D9}"/>
              </a:ext>
            </a:extLst>
          </p:cNvPr>
          <p:cNvPicPr>
            <a:picLocks noChangeAspect="1"/>
          </p:cNvPicPr>
          <p:nvPr userDrawn="1"/>
        </p:nvPicPr>
        <p:blipFill>
          <a:blip r:embed="rId5">
            <a:alphaModFix amt="40000"/>
          </a:blip>
          <a:stretch>
            <a:fillRect/>
          </a:stretch>
        </p:blipFill>
        <p:spPr>
          <a:xfrm>
            <a:off x="-478288" y="2687234"/>
            <a:ext cx="368805" cy="208044"/>
          </a:xfrm>
          <a:prstGeom prst="rect">
            <a:avLst/>
          </a:prstGeom>
        </p:spPr>
      </p:pic>
      <p:sp>
        <p:nvSpPr>
          <p:cNvPr id="12" name="TextBox 11">
            <a:extLst>
              <a:ext uri="{FF2B5EF4-FFF2-40B4-BE49-F238E27FC236}">
                <a16:creationId xmlns:a16="http://schemas.microsoft.com/office/drawing/2014/main" id="{EA1D5DED-4AAE-ACE4-9158-ADF71025EF0B}"/>
              </a:ext>
            </a:extLst>
          </p:cNvPr>
          <p:cNvSpPr txBox="1"/>
          <p:nvPr userDrawn="1"/>
        </p:nvSpPr>
        <p:spPr>
          <a:xfrm>
            <a:off x="12212941" y="3061325"/>
            <a:ext cx="2202180" cy="1290097"/>
          </a:xfrm>
          <a:prstGeom prst="rect">
            <a:avLst/>
          </a:prstGeom>
          <a:noFill/>
          <a:ln w="6350">
            <a:noFill/>
          </a:ln>
          <a:effectLst/>
        </p:spPr>
        <p:txBody>
          <a:bodyPr wrap="square">
            <a:spAutoFit/>
          </a:bodyPr>
          <a:lstStyle/>
          <a:p>
            <a:pPr algn="l">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Insert object: </a:t>
            </a: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algn="l">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PS! </a:t>
            </a: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13" name="Picture 12">
            <a:extLst>
              <a:ext uri="{FF2B5EF4-FFF2-40B4-BE49-F238E27FC236}">
                <a16:creationId xmlns:a16="http://schemas.microsoft.com/office/drawing/2014/main" id="{36D1FD77-A29F-0E90-660F-6E197856D589}"/>
              </a:ext>
            </a:extLst>
          </p:cNvPr>
          <p:cNvPicPr>
            <a:picLocks noChangeAspect="1"/>
          </p:cNvPicPr>
          <p:nvPr userDrawn="1"/>
        </p:nvPicPr>
        <p:blipFill>
          <a:blip r:embed="rId6"/>
          <a:stretch>
            <a:fillRect/>
          </a:stretch>
        </p:blipFill>
        <p:spPr>
          <a:xfrm>
            <a:off x="12299898" y="2843492"/>
            <a:ext cx="1579295" cy="217833"/>
          </a:xfrm>
          <a:prstGeom prst="rect">
            <a:avLst/>
          </a:prstGeom>
        </p:spPr>
      </p:pic>
      <p:sp>
        <p:nvSpPr>
          <p:cNvPr id="8" name="TextBox 5">
            <a:extLst>
              <a:ext uri="{FF2B5EF4-FFF2-40B4-BE49-F238E27FC236}">
                <a16:creationId xmlns:a16="http://schemas.microsoft.com/office/drawing/2014/main" id="{FF2F63DB-18CB-7B08-BB41-8009892D2813}"/>
              </a:ext>
            </a:extLst>
          </p:cNvPr>
          <p:cNvSpPr txBox="1"/>
          <p:nvPr userDrawn="1"/>
        </p:nvSpPr>
        <p:spPr>
          <a:xfrm>
            <a:off x="-2080551" y="3552480"/>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419865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Title">
    <p:spTree>
      <p:nvGrpSpPr>
        <p:cNvPr id="1" name=""/>
        <p:cNvGrpSpPr/>
        <p:nvPr/>
      </p:nvGrpSpPr>
      <p:grpSpPr>
        <a:xfrm>
          <a:off x="0" y="0"/>
          <a:ext cx="0" cy="0"/>
          <a:chOff x="0" y="0"/>
          <a:chExt cx="0" cy="0"/>
        </a:xfrm>
      </p:grpSpPr>
      <p:sp>
        <p:nvSpPr>
          <p:cNvPr id="8" name="Grafikk i plassholder">
            <a:extLst>
              <a:ext uri="{FF2B5EF4-FFF2-40B4-BE49-F238E27FC236}">
                <a16:creationId xmlns:a16="http://schemas.microsoft.com/office/drawing/2014/main" id="{3CD9D8F7-E9AC-FFC8-AE73-9949E7B4FB7D}"/>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dirty="0"/>
              <a:t>Click to add text</a:t>
            </a:r>
          </a:p>
        </p:txBody>
      </p:sp>
      <p:sp>
        <p:nvSpPr>
          <p:cNvPr id="2" name="Tittel 1">
            <a:extLst>
              <a:ext uri="{FF2B5EF4-FFF2-40B4-BE49-F238E27FC236}">
                <a16:creationId xmlns:a16="http://schemas.microsoft.com/office/drawing/2014/main" id="{E4103CD8-DC4B-1EAC-E4B7-A853F1896FA8}"/>
              </a:ext>
            </a:extLst>
          </p:cNvPr>
          <p:cNvSpPr>
            <a:spLocks noGrp="1"/>
          </p:cNvSpPr>
          <p:nvPr>
            <p:ph type="title"/>
          </p:nvPr>
        </p:nvSpPr>
        <p:spPr>
          <a:xfrm>
            <a:off x="695327" y="825501"/>
            <a:ext cx="10801351" cy="612091"/>
          </a:xfrm>
        </p:spPr>
        <p:txBody>
          <a:bodyPr/>
          <a:lstStyle/>
          <a:p>
            <a:endParaRPr lang="en-GB" dirty="0"/>
          </a:p>
        </p:txBody>
      </p:sp>
      <p:sp>
        <p:nvSpPr>
          <p:cNvPr id="3" name="Date Placeholder 2">
            <a:extLst>
              <a:ext uri="{FF2B5EF4-FFF2-40B4-BE49-F238E27FC236}">
                <a16:creationId xmlns:a16="http://schemas.microsoft.com/office/drawing/2014/main" id="{B566C561-0974-41CF-42B9-C78DA580B48D}"/>
              </a:ext>
            </a:extLst>
          </p:cNvPr>
          <p:cNvSpPr>
            <a:spLocks noGrp="1"/>
          </p:cNvSpPr>
          <p:nvPr>
            <p:ph type="dt" sz="half" idx="17"/>
          </p:nvPr>
        </p:nvSpPr>
        <p:spPr/>
        <p:txBody>
          <a:bodyPr/>
          <a:lstStyle/>
          <a:p>
            <a:fld id="{A080C5BC-B10E-ED42-BB7D-0865F9CBDA3C}" type="datetime1">
              <a:rPr lang="en-GB" smtClean="0"/>
              <a:t>19/05/2025</a:t>
            </a:fld>
            <a:endParaRPr lang="en-GB" dirty="0"/>
          </a:p>
        </p:txBody>
      </p:sp>
      <p:sp>
        <p:nvSpPr>
          <p:cNvPr id="4" name="Footer Placeholder 3">
            <a:extLst>
              <a:ext uri="{FF2B5EF4-FFF2-40B4-BE49-F238E27FC236}">
                <a16:creationId xmlns:a16="http://schemas.microsoft.com/office/drawing/2014/main" id="{648C7659-D67C-A528-1169-331192252C73}"/>
              </a:ext>
            </a:extLst>
          </p:cNvPr>
          <p:cNvSpPr>
            <a:spLocks noGrp="1"/>
          </p:cNvSpPr>
          <p:nvPr>
            <p:ph type="ftr" sz="quarter" idx="18"/>
          </p:nvPr>
        </p:nvSpPr>
        <p:spPr/>
        <p:txBody>
          <a:bodyPr/>
          <a:lstStyle/>
          <a:p>
            <a:endParaRPr lang="en-GB" dirty="0"/>
          </a:p>
        </p:txBody>
      </p:sp>
      <p:sp>
        <p:nvSpPr>
          <p:cNvPr id="5" name="Slide Number Placeholder 4">
            <a:extLst>
              <a:ext uri="{FF2B5EF4-FFF2-40B4-BE49-F238E27FC236}">
                <a16:creationId xmlns:a16="http://schemas.microsoft.com/office/drawing/2014/main" id="{3BBBC64A-6162-B40A-EDBA-36D63AD09098}"/>
              </a:ext>
            </a:extLst>
          </p:cNvPr>
          <p:cNvSpPr>
            <a:spLocks noGrp="1"/>
          </p:cNvSpPr>
          <p:nvPr>
            <p:ph type="sldNum" sz="quarter" idx="19"/>
          </p:nvPr>
        </p:nvSpPr>
        <p:spPr/>
        <p:txBody>
          <a:bodyPr/>
          <a:lstStyle/>
          <a:p>
            <a:fld id="{BE2ACD00-28B2-4D17-A930-2C9F8441C7CA}" type="slidenum">
              <a:rPr lang="en-GB" smtClean="0"/>
              <a:pPr/>
              <a:t>‹#›</a:t>
            </a:fld>
            <a:endParaRPr lang="en-GB" dirty="0"/>
          </a:p>
        </p:txBody>
      </p:sp>
      <p:sp>
        <p:nvSpPr>
          <p:cNvPr id="6" name="Plassholder for tekst 13">
            <a:extLst>
              <a:ext uri="{FF2B5EF4-FFF2-40B4-BE49-F238E27FC236}">
                <a16:creationId xmlns:a16="http://schemas.microsoft.com/office/drawing/2014/main" id="{48F74F27-C638-2174-3A8C-34923100CA1B}"/>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chemeClr val="accent3"/>
                </a:solidFill>
                <a:latin typeface="+mn-lt"/>
              </a:defRPr>
            </a:lvl1pPr>
            <a:lvl2pPr marL="223833" indent="0">
              <a:buNone/>
              <a:defRPr/>
            </a:lvl2pPr>
          </a:lstStyle>
          <a:p>
            <a:pPr lvl="0"/>
            <a:endParaRPr lang="en-GB" dirty="0"/>
          </a:p>
        </p:txBody>
      </p:sp>
      <p:sp>
        <p:nvSpPr>
          <p:cNvPr id="7" name="TextBox 6">
            <a:extLst>
              <a:ext uri="{FF2B5EF4-FFF2-40B4-BE49-F238E27FC236}">
                <a16:creationId xmlns:a16="http://schemas.microsoft.com/office/drawing/2014/main" id="{7ACC9693-3C77-5409-5C24-6972CEB87E29}"/>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Section/Title</a:t>
            </a:r>
          </a:p>
        </p:txBody>
      </p:sp>
      <p:sp>
        <p:nvSpPr>
          <p:cNvPr id="18" name="TextBox 17">
            <a:extLst>
              <a:ext uri="{FF2B5EF4-FFF2-40B4-BE49-F238E27FC236}">
                <a16:creationId xmlns:a16="http://schemas.microsoft.com/office/drawing/2014/main" id="{191FEB7E-5205-7EDF-9B91-AC5A4F4E69CF}"/>
              </a:ext>
            </a:extLst>
          </p:cNvPr>
          <p:cNvSpPr txBox="1"/>
          <p:nvPr userDrawn="1"/>
        </p:nvSpPr>
        <p:spPr>
          <a:xfrm>
            <a:off x="-2146220" y="1012662"/>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0" name="TextBox 1">
            <a:extLst>
              <a:ext uri="{FF2B5EF4-FFF2-40B4-BE49-F238E27FC236}">
                <a16:creationId xmlns:a16="http://schemas.microsoft.com/office/drawing/2014/main" id="{1C0ABF6C-D6CD-405E-6495-D1AAF2C6787A}"/>
              </a:ext>
            </a:extLst>
          </p:cNvPr>
          <p:cNvSpPr txBox="1"/>
          <p:nvPr userDrawn="1"/>
        </p:nvSpPr>
        <p:spPr>
          <a:xfrm>
            <a:off x="-1930574" y="227989"/>
            <a:ext cx="1908048"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Section Title: </a:t>
            </a:r>
            <a:b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Max. 1 line</a:t>
            </a:r>
          </a:p>
        </p:txBody>
      </p:sp>
      <p:sp>
        <p:nvSpPr>
          <p:cNvPr id="9" name="TextBox 5">
            <a:extLst>
              <a:ext uri="{FF2B5EF4-FFF2-40B4-BE49-F238E27FC236}">
                <a16:creationId xmlns:a16="http://schemas.microsoft.com/office/drawing/2014/main" id="{9B99871A-4CE3-B3C1-5DF6-DB917538E607}"/>
              </a:ext>
            </a:extLst>
          </p:cNvPr>
          <p:cNvSpPr txBox="1"/>
          <p:nvPr userDrawn="1"/>
        </p:nvSpPr>
        <p:spPr>
          <a:xfrm>
            <a:off x="-2078736" y="1657420"/>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0" name="TextBox 12">
            <a:extLst>
              <a:ext uri="{FF2B5EF4-FFF2-40B4-BE49-F238E27FC236}">
                <a16:creationId xmlns:a16="http://schemas.microsoft.com/office/drawing/2014/main" id="{38E4ED41-F943-08EE-2FAD-61897816351E}"/>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753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Section/Title/Picture">
    <p:bg>
      <p:bgPr>
        <a:solidFill>
          <a:srgbClr val="F0ECE4"/>
        </a:solidFill>
        <a:effectLst/>
      </p:bgPr>
    </p:bg>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B8C96364-77B7-4B87-04C6-F158259144E5}"/>
              </a:ext>
            </a:extLst>
          </p:cNvPr>
          <p:cNvSpPr>
            <a:spLocks noGrp="1"/>
          </p:cNvSpPr>
          <p:nvPr>
            <p:ph type="pic" sz="quarter" idx="17" hasCustomPrompt="1"/>
          </p:nvPr>
        </p:nvSpPr>
        <p:spPr>
          <a:xfrm>
            <a:off x="3680968" y="0"/>
            <a:ext cx="8511032" cy="6858000"/>
          </a:xfrm>
          <a:custGeom>
            <a:avLst/>
            <a:gdLst>
              <a:gd name="connsiteX0" fmla="*/ 1472692 w 8511032"/>
              <a:gd name="connsiteY0" fmla="*/ 0 h 6858000"/>
              <a:gd name="connsiteX1" fmla="*/ 8511032 w 8511032"/>
              <a:gd name="connsiteY1" fmla="*/ 0 h 6858000"/>
              <a:gd name="connsiteX2" fmla="*/ 8511032 w 8511032"/>
              <a:gd name="connsiteY2" fmla="*/ 6858000 h 6858000"/>
              <a:gd name="connsiteX3" fmla="*/ 0 w 8511032"/>
              <a:gd name="connsiteY3" fmla="*/ 6858000 h 6858000"/>
              <a:gd name="connsiteX4" fmla="*/ 1519682 w 8511032"/>
              <a:gd name="connsiteY4" fmla="*/ 1060323 h 6858000"/>
              <a:gd name="connsiteX5" fmla="*/ 1472692 w 851103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032" h="6858000">
                <a:moveTo>
                  <a:pt x="1472692" y="0"/>
                </a:moveTo>
                <a:lnTo>
                  <a:pt x="8511032" y="0"/>
                </a:lnTo>
                <a:lnTo>
                  <a:pt x="8511032" y="6858000"/>
                </a:lnTo>
                <a:lnTo>
                  <a:pt x="0" y="6858000"/>
                </a:lnTo>
                <a:cubicBezTo>
                  <a:pt x="967423" y="5145532"/>
                  <a:pt x="1519682" y="3167444"/>
                  <a:pt x="1519682" y="1060323"/>
                </a:cubicBezTo>
                <a:cubicBezTo>
                  <a:pt x="1519682" y="702945"/>
                  <a:pt x="1503807" y="349314"/>
                  <a:pt x="1472692" y="0"/>
                </a:cubicBezTo>
                <a:close/>
              </a:path>
            </a:pathLst>
          </a:custGeom>
          <a:solidFill>
            <a:schemeClr val="bg1"/>
          </a:solidFill>
        </p:spPr>
        <p:txBody>
          <a:bodyPr wrap="square" lIns="2412000" rIns="1800000" anchor="ctr">
            <a:noAutofit/>
          </a:bodyPr>
          <a:lstStyle>
            <a:lvl1pPr marL="0" indent="0">
              <a:buFont typeface="+mj-lt"/>
              <a:buNone/>
              <a:defRPr sz="1200">
                <a:solidFill>
                  <a:srgbClr val="999999"/>
                </a:solidFill>
              </a:defRPr>
            </a:lvl1pPr>
          </a:lstStyle>
          <a:p>
            <a:r>
              <a:rPr lang="en-GB" noProof="0" dirty="0"/>
              <a:t>Insert picture</a:t>
            </a:r>
            <a:br>
              <a:rPr lang="en-GB" noProof="0" dirty="0"/>
            </a:br>
            <a:br>
              <a:rPr lang="en-GB" noProof="0" dirty="0"/>
            </a:br>
            <a:r>
              <a:rPr lang="en-GB" noProof="0" dirty="0"/>
              <a:t>1. Select this placeholder and choose an image from Tryg’s Imageshop located to the right in the «Insert» menu . You can also click on the Icon to select an image from your computer. </a:t>
            </a:r>
            <a:br>
              <a:rPr lang="en-GB" noProof="0" dirty="0"/>
            </a:br>
            <a:br>
              <a:rPr lang="en-GB" noProof="0" dirty="0"/>
            </a:br>
            <a:r>
              <a:rPr lang="en-GB" noProof="0" dirty="0"/>
              <a:t>2. After inserting the image, you can change the size and position. Click on «Picture  format» and select «Crop» from the main ribbon. </a:t>
            </a:r>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7" y="3374644"/>
            <a:ext cx="4098924" cy="2799144"/>
          </a:xfrm>
        </p:spPr>
        <p:txBody>
          <a:bodyPr/>
          <a:lstStyle>
            <a:lvl1pPr marL="0" indent="0" algn="l">
              <a:buNone/>
              <a:defRPr sz="21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12" name="Tittel 1">
            <a:extLst>
              <a:ext uri="{FF2B5EF4-FFF2-40B4-BE49-F238E27FC236}">
                <a16:creationId xmlns:a16="http://schemas.microsoft.com/office/drawing/2014/main" id="{897EC501-6D77-03CD-5D52-B2923538462D}"/>
              </a:ext>
            </a:extLst>
          </p:cNvPr>
          <p:cNvSpPr>
            <a:spLocks noGrp="1"/>
          </p:cNvSpPr>
          <p:nvPr>
            <p:ph type="ctrTitle"/>
          </p:nvPr>
        </p:nvSpPr>
        <p:spPr>
          <a:xfrm>
            <a:off x="695325" y="825500"/>
            <a:ext cx="4161155" cy="2428382"/>
          </a:xfrm>
        </p:spPr>
        <p:txBody>
          <a:bodyPr anchor="b"/>
          <a:lstStyle>
            <a:lvl1pPr algn="l">
              <a:defRPr sz="4300"/>
            </a:lvl1pPr>
          </a:lstStyle>
          <a:p>
            <a:r>
              <a:rPr lang="en-US"/>
              <a:t>Click to edit Master title style</a:t>
            </a:r>
            <a:endParaRPr lang="en-GB" dirty="0"/>
          </a:p>
        </p:txBody>
      </p:sp>
      <p:sp>
        <p:nvSpPr>
          <p:cNvPr id="15" name="Logo i plassholder">
            <a:extLst>
              <a:ext uri="{FF2B5EF4-FFF2-40B4-BE49-F238E27FC236}">
                <a16:creationId xmlns:a16="http://schemas.microsoft.com/office/drawing/2014/main" id="{BD6401A9-77BC-EF0A-EEAA-2785BF0DA0DE}"/>
              </a:ext>
            </a:extLst>
          </p:cNvPr>
          <p:cNvSpPr>
            <a:spLocks noGrp="1"/>
          </p:cNvSpPr>
          <p:nvPr>
            <p:ph type="body" sz="quarter" idx="15"/>
          </p:nvPr>
        </p:nvSpPr>
        <p:spPr>
          <a:xfrm>
            <a:off x="10602002"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2C231A1C-0977-7EFF-849E-1BC85855CE60}"/>
              </a:ext>
            </a:extLst>
          </p:cNvPr>
          <p:cNvSpPr>
            <a:spLocks noGrp="1"/>
          </p:cNvSpPr>
          <p:nvPr>
            <p:ph type="dt" sz="half" idx="18"/>
          </p:nvPr>
        </p:nvSpPr>
        <p:spPr/>
        <p:txBody>
          <a:bodyPr/>
          <a:lstStyle/>
          <a:p>
            <a:fld id="{A4543B9B-9704-AF4B-B4B4-98C1464DAC16}" type="datetime1">
              <a:rPr lang="en-GB" smtClean="0"/>
              <a:t>19/05/2025</a:t>
            </a:fld>
            <a:endParaRPr lang="en-GB" dirty="0"/>
          </a:p>
        </p:txBody>
      </p:sp>
      <p:sp>
        <p:nvSpPr>
          <p:cNvPr id="11" name="Footer Placeholder 10">
            <a:extLst>
              <a:ext uri="{FF2B5EF4-FFF2-40B4-BE49-F238E27FC236}">
                <a16:creationId xmlns:a16="http://schemas.microsoft.com/office/drawing/2014/main" id="{D10C973D-FEC5-FCDF-C602-87561E8E5399}"/>
              </a:ext>
            </a:extLst>
          </p:cNvPr>
          <p:cNvSpPr>
            <a:spLocks noGrp="1"/>
          </p:cNvSpPr>
          <p:nvPr>
            <p:ph type="ftr" sz="quarter" idx="19"/>
          </p:nvPr>
        </p:nvSpPr>
        <p:spPr/>
        <p:txBody>
          <a:bodyPr/>
          <a:lstStyle/>
          <a:p>
            <a:endParaRPr lang="en-GB" dirty="0"/>
          </a:p>
        </p:txBody>
      </p:sp>
      <p:sp>
        <p:nvSpPr>
          <p:cNvPr id="13" name="Slide Number Placeholder 12">
            <a:extLst>
              <a:ext uri="{FF2B5EF4-FFF2-40B4-BE49-F238E27FC236}">
                <a16:creationId xmlns:a16="http://schemas.microsoft.com/office/drawing/2014/main" id="{BDDE980D-EB3D-9CDF-BEDE-D63D1D8C6ED6}"/>
              </a:ext>
            </a:extLst>
          </p:cNvPr>
          <p:cNvSpPr>
            <a:spLocks noGrp="1"/>
          </p:cNvSpPr>
          <p:nvPr>
            <p:ph type="sldNum" sz="quarter" idx="20"/>
          </p:nvPr>
        </p:nvSpPr>
        <p:spPr/>
        <p:txBody>
          <a:bodyPr/>
          <a:lstStyle/>
          <a:p>
            <a:fld id="{BE2ACD00-28B2-4D17-A930-2C9F8441C7CA}" type="slidenum">
              <a:rPr lang="en-GB" smtClean="0"/>
              <a:pPr/>
              <a:t>‹#›</a:t>
            </a:fld>
            <a:endParaRPr lang="en-GB" dirty="0"/>
          </a:p>
        </p:txBody>
      </p:sp>
      <p:sp>
        <p:nvSpPr>
          <p:cNvPr id="14" name="Plassholder for tekst 13">
            <a:extLst>
              <a:ext uri="{FF2B5EF4-FFF2-40B4-BE49-F238E27FC236}">
                <a16:creationId xmlns:a16="http://schemas.microsoft.com/office/drawing/2014/main" id="{5F29730E-FFBC-6A18-4FD5-1ABE7AEFB201}"/>
              </a:ext>
            </a:extLst>
          </p:cNvPr>
          <p:cNvSpPr>
            <a:spLocks noGrp="1"/>
          </p:cNvSpPr>
          <p:nvPr>
            <p:ph type="body" sz="quarter" idx="16"/>
          </p:nvPr>
        </p:nvSpPr>
        <p:spPr>
          <a:xfrm>
            <a:off x="695325" y="323516"/>
            <a:ext cx="9720000" cy="246222"/>
          </a:xfrm>
        </p:spPr>
        <p:txBody>
          <a:bodyPr>
            <a:noAutofit/>
          </a:bodyPr>
          <a:lstStyle>
            <a:lvl1pPr marL="0" indent="0" algn="l">
              <a:buNone/>
              <a:defRPr sz="1600" b="0" i="0">
                <a:solidFill>
                  <a:srgbClr val="999999"/>
                </a:solidFill>
                <a:latin typeface="+mn-lt"/>
              </a:defRPr>
            </a:lvl1pPr>
            <a:lvl2pPr marL="223833" indent="0">
              <a:buNone/>
              <a:defRPr/>
            </a:lvl2pPr>
          </a:lstStyle>
          <a:p>
            <a:pPr lvl="0"/>
            <a:r>
              <a:rPr lang="en-US"/>
              <a:t>Click to edit Master text styles</a:t>
            </a:r>
          </a:p>
        </p:txBody>
      </p:sp>
      <p:sp>
        <p:nvSpPr>
          <p:cNvPr id="10" name="TextBox 9">
            <a:extLst>
              <a:ext uri="{FF2B5EF4-FFF2-40B4-BE49-F238E27FC236}">
                <a16:creationId xmlns:a16="http://schemas.microsoft.com/office/drawing/2014/main" id="{50120D3D-00CA-8CD1-BBAD-E8A1FFF452C3}"/>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GB" sz="1000" b="1" dirty="0">
                <a:solidFill>
                  <a:srgbClr val="D1D1D1"/>
                </a:solidFill>
                <a:latin typeface="Verdana" panose="020B0604030504040204" pitchFamily="34" charset="0"/>
                <a:ea typeface="Verdana" panose="020B0604030504040204" pitchFamily="34" charset="0"/>
                <a:cs typeface="Verdana" panose="020B0604030504040204" pitchFamily="34" charset="0"/>
              </a:rPr>
              <a:t>Divider/Section/Title/Picture</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4">
            <a:extLst>
              <a:ext uri="{FF2B5EF4-FFF2-40B4-BE49-F238E27FC236}">
                <a16:creationId xmlns:a16="http://schemas.microsoft.com/office/drawing/2014/main" id="{640595B7-6CAA-83FB-B53C-DEBD897F486B}"/>
              </a:ext>
            </a:extLst>
          </p:cNvPr>
          <p:cNvSpPr txBox="1"/>
          <p:nvPr userDrawn="1"/>
        </p:nvSpPr>
        <p:spPr>
          <a:xfrm>
            <a:off x="-2146220" y="3434178"/>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Subtitle/lead paragraph: </a:t>
            </a:r>
            <a:b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19" name="TextBox 1">
            <a:extLst>
              <a:ext uri="{FF2B5EF4-FFF2-40B4-BE49-F238E27FC236}">
                <a16:creationId xmlns:a16="http://schemas.microsoft.com/office/drawing/2014/main" id="{E1D01494-9FF2-9AA1-7DC6-82C47BFAF01D}"/>
              </a:ext>
            </a:extLst>
          </p:cNvPr>
          <p:cNvSpPr txBox="1"/>
          <p:nvPr userDrawn="1"/>
        </p:nvSpPr>
        <p:spPr>
          <a:xfrm>
            <a:off x="-1930574" y="227989"/>
            <a:ext cx="1908048"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Section Title: </a:t>
            </a:r>
            <a:b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Max. 1 line</a:t>
            </a:r>
          </a:p>
        </p:txBody>
      </p:sp>
      <p:sp>
        <p:nvSpPr>
          <p:cNvPr id="5" name="TextBox 9">
            <a:extLst>
              <a:ext uri="{FF2B5EF4-FFF2-40B4-BE49-F238E27FC236}">
                <a16:creationId xmlns:a16="http://schemas.microsoft.com/office/drawing/2014/main" id="{74A1C668-7362-748D-C379-AA72530EE071}"/>
              </a:ext>
            </a:extLst>
          </p:cNvPr>
          <p:cNvSpPr txBox="1"/>
          <p:nvPr userDrawn="1"/>
        </p:nvSpPr>
        <p:spPr>
          <a:xfrm>
            <a:off x="12214226" y="2746715"/>
            <a:ext cx="2690493" cy="2208297"/>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fontAlgn="ctr">
              <a:spcBef>
                <a:spcPts val="650"/>
              </a:spcBef>
            </a:pP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901CEC90-1F23-F485-BCDE-33C4EB380E14}"/>
              </a:ext>
            </a:extLst>
          </p:cNvPr>
          <p:cNvPicPr>
            <a:picLocks noChangeAspect="1"/>
          </p:cNvPicPr>
          <p:nvPr userDrawn="1"/>
        </p:nvPicPr>
        <p:blipFill>
          <a:blip r:embed="rId4">
            <a:alphaModFix amt="50000"/>
          </a:blip>
          <a:stretch>
            <a:fillRect/>
          </a:stretch>
        </p:blipFill>
        <p:spPr>
          <a:xfrm>
            <a:off x="12264788" y="2493490"/>
            <a:ext cx="1105061" cy="246875"/>
          </a:xfrm>
          <a:prstGeom prst="rect">
            <a:avLst/>
          </a:prstGeom>
        </p:spPr>
      </p:pic>
      <p:sp>
        <p:nvSpPr>
          <p:cNvPr id="9" name="TextBox 5">
            <a:extLst>
              <a:ext uri="{FF2B5EF4-FFF2-40B4-BE49-F238E27FC236}">
                <a16:creationId xmlns:a16="http://schemas.microsoft.com/office/drawing/2014/main" id="{0C7FC4A4-B986-D3C0-3FB5-16F3CDBA2F7F}"/>
              </a:ext>
            </a:extLst>
          </p:cNvPr>
          <p:cNvSpPr txBox="1"/>
          <p:nvPr userDrawn="1"/>
        </p:nvSpPr>
        <p:spPr>
          <a:xfrm>
            <a:off x="-2056210" y="4339756"/>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7" name="TextBox 3">
            <a:extLst>
              <a:ext uri="{FF2B5EF4-FFF2-40B4-BE49-F238E27FC236}">
                <a16:creationId xmlns:a16="http://schemas.microsoft.com/office/drawing/2014/main" id="{CE0465C0-66F6-5628-E2B8-9F8969F45A7A}"/>
              </a:ext>
            </a:extLst>
          </p:cNvPr>
          <p:cNvSpPr txBox="1"/>
          <p:nvPr userDrawn="1"/>
        </p:nvSpPr>
        <p:spPr>
          <a:xfrm>
            <a:off x="-2123694" y="1618020"/>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Tree>
    <p:extLst>
      <p:ext uri="{BB962C8B-B14F-4D97-AF65-F5344CB8AC3E}">
        <p14:creationId xmlns:p14="http://schemas.microsoft.com/office/powerpoint/2010/main" val="290737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mpty slide with logo">
    <p:spTree>
      <p:nvGrpSpPr>
        <p:cNvPr id="1" name=""/>
        <p:cNvGrpSpPr/>
        <p:nvPr/>
      </p:nvGrpSpPr>
      <p:grpSpPr>
        <a:xfrm>
          <a:off x="0" y="0"/>
          <a:ext cx="0" cy="0"/>
          <a:chOff x="0" y="0"/>
          <a:chExt cx="0" cy="0"/>
        </a:xfrm>
      </p:grpSpPr>
      <p:sp>
        <p:nvSpPr>
          <p:cNvPr id="20" name="Grafikk i plassholder">
            <a:extLst>
              <a:ext uri="{FF2B5EF4-FFF2-40B4-BE49-F238E27FC236}">
                <a16:creationId xmlns:a16="http://schemas.microsoft.com/office/drawing/2014/main" id="{EE4B20A6-8E0C-DA37-141B-2B4E0DC0605E}"/>
              </a:ext>
              <a:ext uri="{C183D7F6-B498-43B3-948B-1728B52AA6E4}">
                <adec:decorative xmlns:adec="http://schemas.microsoft.com/office/drawing/2017/decorative" val="1"/>
              </a:ext>
            </a:extLst>
          </p:cNvPr>
          <p:cNvSpPr>
            <a:spLocks noGrp="1"/>
          </p:cNvSpPr>
          <p:nvPr>
            <p:ph type="body" sz="quarter" idx="17"/>
          </p:nvPr>
        </p:nvSpPr>
        <p:spPr>
          <a:xfrm>
            <a:off x="11118850"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dirty="0"/>
              <a:t>Click to add text</a:t>
            </a:r>
          </a:p>
        </p:txBody>
      </p:sp>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5" y="-813600"/>
            <a:ext cx="10515600" cy="462434"/>
          </a:xfrm>
        </p:spPr>
        <p:txBody>
          <a:bodyPr anchor="b" anchorCtr="0">
            <a:normAutofit/>
          </a:bodyPr>
          <a:lstStyle>
            <a:lvl1pPr>
              <a:defRPr sz="2600">
                <a:solidFill>
                  <a:schemeClr val="bg1"/>
                </a:solidFill>
              </a:defRPr>
            </a:lvl1pPr>
          </a:lstStyle>
          <a:p>
            <a:endParaRPr lang="en-GB" dirty="0"/>
          </a:p>
        </p:txBody>
      </p:sp>
      <p:sp>
        <p:nvSpPr>
          <p:cNvPr id="2" name="Date Placeholder 1">
            <a:extLst>
              <a:ext uri="{FF2B5EF4-FFF2-40B4-BE49-F238E27FC236}">
                <a16:creationId xmlns:a16="http://schemas.microsoft.com/office/drawing/2014/main" id="{AAA90FD7-3E8B-0117-E660-80D4D9DBEC33}"/>
              </a:ext>
            </a:extLst>
          </p:cNvPr>
          <p:cNvSpPr>
            <a:spLocks noGrp="1"/>
          </p:cNvSpPr>
          <p:nvPr>
            <p:ph type="dt" sz="half" idx="10"/>
          </p:nvPr>
        </p:nvSpPr>
        <p:spPr/>
        <p:txBody>
          <a:bodyPr/>
          <a:lstStyle/>
          <a:p>
            <a:fld id="{84507161-239A-B644-9A6E-7E17D51F9F78}" type="datetime1">
              <a:rPr lang="en-GB" smtClean="0"/>
              <a:t>19/05/2025</a:t>
            </a:fld>
            <a:endParaRPr lang="en-GB" dirty="0"/>
          </a:p>
        </p:txBody>
      </p:sp>
      <p:sp>
        <p:nvSpPr>
          <p:cNvPr id="3" name="Footer Placeholder 2">
            <a:extLst>
              <a:ext uri="{FF2B5EF4-FFF2-40B4-BE49-F238E27FC236}">
                <a16:creationId xmlns:a16="http://schemas.microsoft.com/office/drawing/2014/main" id="{DEFB494E-CDE3-2267-5366-ED7310E4C32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EC4D200-F4CA-F6E6-CC5B-A5CE52CF979F}"/>
              </a:ext>
            </a:extLst>
          </p:cNvPr>
          <p:cNvSpPr>
            <a:spLocks noGrp="1"/>
          </p:cNvSpPr>
          <p:nvPr>
            <p:ph type="sldNum" sz="quarter" idx="12"/>
          </p:nvPr>
        </p:nvSpPr>
        <p:spPr/>
        <p:txBody>
          <a:bodyPr/>
          <a:lstStyle/>
          <a:p>
            <a:fld id="{BE2ACD00-28B2-4D17-A930-2C9F8441C7CA}" type="slidenum">
              <a:rPr lang="en-GB" smtClean="0"/>
              <a:pPr/>
              <a:t>‹#›</a:t>
            </a:fld>
            <a:endParaRPr lang="en-GB" dirty="0"/>
          </a:p>
        </p:txBody>
      </p:sp>
      <p:sp>
        <p:nvSpPr>
          <p:cNvPr id="6" name="TextBox 5">
            <a:extLst>
              <a:ext uri="{FF2B5EF4-FFF2-40B4-BE49-F238E27FC236}">
                <a16:creationId xmlns:a16="http://schemas.microsoft.com/office/drawing/2014/main" id="{963092B9-BDCA-2520-7142-D2074E9F8D82}"/>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Empty slide with logo</a:t>
            </a:r>
          </a:p>
        </p:txBody>
      </p:sp>
      <p:sp>
        <p:nvSpPr>
          <p:cNvPr id="10" name="TextBox 3">
            <a:extLst>
              <a:ext uri="{FF2B5EF4-FFF2-40B4-BE49-F238E27FC236}">
                <a16:creationId xmlns:a16="http://schemas.microsoft.com/office/drawing/2014/main" id="{9B943768-70A4-8E1B-E27D-53B9E81971F9}"/>
              </a:ext>
            </a:extLst>
          </p:cNvPr>
          <p:cNvSpPr txBox="1"/>
          <p:nvPr userDrawn="1"/>
        </p:nvSpPr>
        <p:spPr>
          <a:xfrm>
            <a:off x="-3216300" y="-844436"/>
            <a:ext cx="319377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Hidden Title </a:t>
            </a: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(UU compliant)</a:t>
            </a:r>
            <a:b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 line </a:t>
            </a:r>
          </a:p>
        </p:txBody>
      </p:sp>
      <p:sp>
        <p:nvSpPr>
          <p:cNvPr id="7" name="TextBox 12">
            <a:extLst>
              <a:ext uri="{FF2B5EF4-FFF2-40B4-BE49-F238E27FC236}">
                <a16:creationId xmlns:a16="http://schemas.microsoft.com/office/drawing/2014/main" id="{8C5D0700-2FDE-9E9A-38BD-2EE274B913D9}"/>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6062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ligned with logo">
    <p:spTree>
      <p:nvGrpSpPr>
        <p:cNvPr id="1" name=""/>
        <p:cNvGrpSpPr/>
        <p:nvPr/>
      </p:nvGrpSpPr>
      <p:grpSpPr>
        <a:xfrm>
          <a:off x="0" y="0"/>
          <a:ext cx="0" cy="0"/>
          <a:chOff x="0" y="0"/>
          <a:chExt cx="0" cy="0"/>
        </a:xfrm>
      </p:grpSpPr>
      <p:sp>
        <p:nvSpPr>
          <p:cNvPr id="3" name="Grafikk i plassholder">
            <a:extLst>
              <a:ext uri="{FF2B5EF4-FFF2-40B4-BE49-F238E27FC236}">
                <a16:creationId xmlns:a16="http://schemas.microsoft.com/office/drawing/2014/main" id="{A559FC59-1141-B33B-CD2C-2E8CCEB99ABF}"/>
              </a:ext>
              <a:ext uri="{C183D7F6-B498-43B3-948B-1728B52AA6E4}">
                <adec:decorative xmlns:adec="http://schemas.microsoft.com/office/drawing/2017/decorative" val="1"/>
              </a:ext>
            </a:extLst>
          </p:cNvPr>
          <p:cNvSpPr>
            <a:spLocks noGrp="1"/>
          </p:cNvSpPr>
          <p:nvPr>
            <p:ph type="body" sz="quarter" idx="17"/>
          </p:nvPr>
        </p:nvSpPr>
        <p:spPr>
          <a:xfrm>
            <a:off x="11118850"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dirty="0"/>
              <a:t>Click to add text</a:t>
            </a:r>
          </a:p>
        </p:txBody>
      </p:sp>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5" y="278218"/>
            <a:ext cx="9753773" cy="400110"/>
          </a:xfrm>
        </p:spPr>
        <p:txBody>
          <a:bodyPr anchor="t" anchorCtr="0">
            <a:noAutofit/>
          </a:bodyPr>
          <a:lstStyle>
            <a:lvl1pPr>
              <a:defRPr sz="2600"/>
            </a:lvl1pPr>
          </a:lstStyle>
          <a:p>
            <a:endParaRPr lang="en-GB" dirty="0"/>
          </a:p>
        </p:txBody>
      </p:sp>
      <p:sp>
        <p:nvSpPr>
          <p:cNvPr id="17" name="Date Placeholder 16">
            <a:extLst>
              <a:ext uri="{FF2B5EF4-FFF2-40B4-BE49-F238E27FC236}">
                <a16:creationId xmlns:a16="http://schemas.microsoft.com/office/drawing/2014/main" id="{035DC82A-BB52-4F11-7AFF-E5F25B02FE46}"/>
              </a:ext>
            </a:extLst>
          </p:cNvPr>
          <p:cNvSpPr>
            <a:spLocks noGrp="1"/>
          </p:cNvSpPr>
          <p:nvPr>
            <p:ph type="dt" sz="half" idx="14"/>
          </p:nvPr>
        </p:nvSpPr>
        <p:spPr/>
        <p:txBody>
          <a:bodyPr/>
          <a:lstStyle/>
          <a:p>
            <a:fld id="{375360CE-CE4D-4B49-8A75-32D3B54175F9}" type="datetime1">
              <a:rPr lang="en-GB" smtClean="0"/>
              <a:t>19/05/2025</a:t>
            </a:fld>
            <a:endParaRPr lang="en-GB" dirty="0"/>
          </a:p>
        </p:txBody>
      </p:sp>
      <p:sp>
        <p:nvSpPr>
          <p:cNvPr id="18" name="Footer Placeholder 17">
            <a:extLst>
              <a:ext uri="{FF2B5EF4-FFF2-40B4-BE49-F238E27FC236}">
                <a16:creationId xmlns:a16="http://schemas.microsoft.com/office/drawing/2014/main" id="{77B7223A-55CA-9E9F-5B71-1FAB4ECD022B}"/>
              </a:ext>
            </a:extLst>
          </p:cNvPr>
          <p:cNvSpPr>
            <a:spLocks noGrp="1"/>
          </p:cNvSpPr>
          <p:nvPr>
            <p:ph type="ftr" sz="quarter" idx="15"/>
          </p:nvPr>
        </p:nvSpPr>
        <p:spPr/>
        <p:txBody>
          <a:bodyPr/>
          <a:lstStyle/>
          <a:p>
            <a:endParaRPr lang="en-GB" dirty="0"/>
          </a:p>
        </p:txBody>
      </p:sp>
      <p:sp>
        <p:nvSpPr>
          <p:cNvPr id="19" name="Slide Number Placeholder 18">
            <a:extLst>
              <a:ext uri="{FF2B5EF4-FFF2-40B4-BE49-F238E27FC236}">
                <a16:creationId xmlns:a16="http://schemas.microsoft.com/office/drawing/2014/main" id="{B294D6BA-AFB1-77D9-13B1-7BC7EA1B473E}"/>
              </a:ext>
            </a:extLst>
          </p:cNvPr>
          <p:cNvSpPr>
            <a:spLocks noGrp="1"/>
          </p:cNvSpPr>
          <p:nvPr>
            <p:ph type="sldNum" sz="quarter" idx="16"/>
          </p:nvPr>
        </p:nvSpPr>
        <p:spPr/>
        <p:txBody>
          <a:bodyPr/>
          <a:lstStyle/>
          <a:p>
            <a:fld id="{BE2ACD00-28B2-4D17-A930-2C9F8441C7CA}" type="slidenum">
              <a:rPr lang="en-GB" smtClean="0"/>
              <a:pPr/>
              <a:t>‹#›</a:t>
            </a:fld>
            <a:endParaRPr lang="en-GB" dirty="0"/>
          </a:p>
        </p:txBody>
      </p:sp>
      <p:sp>
        <p:nvSpPr>
          <p:cNvPr id="4" name="TextBox 3">
            <a:extLst>
              <a:ext uri="{FF2B5EF4-FFF2-40B4-BE49-F238E27FC236}">
                <a16:creationId xmlns:a16="http://schemas.microsoft.com/office/drawing/2014/main" id="{9D933242-13E4-391B-5B85-159508DCC828}"/>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Title aligned with logo</a:t>
            </a:r>
          </a:p>
        </p:txBody>
      </p:sp>
      <p:sp>
        <p:nvSpPr>
          <p:cNvPr id="12" name="TextBox 11">
            <a:extLst>
              <a:ext uri="{FF2B5EF4-FFF2-40B4-BE49-F238E27FC236}">
                <a16:creationId xmlns:a16="http://schemas.microsoft.com/office/drawing/2014/main" id="{39BE6720-0535-0431-B360-94A93EF94393}"/>
              </a:ext>
            </a:extLst>
          </p:cNvPr>
          <p:cNvSpPr txBox="1"/>
          <p:nvPr userDrawn="1"/>
        </p:nvSpPr>
        <p:spPr>
          <a:xfrm>
            <a:off x="-2146220" y="278218"/>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2" name="TextBox 12">
            <a:extLst>
              <a:ext uri="{FF2B5EF4-FFF2-40B4-BE49-F238E27FC236}">
                <a16:creationId xmlns:a16="http://schemas.microsoft.com/office/drawing/2014/main" id="{AB1D5D34-FCF3-0B59-CEA6-6DF4D9A52932}"/>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2618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ligned with logo/Content">
    <p:spTree>
      <p:nvGrpSpPr>
        <p:cNvPr id="1" name=""/>
        <p:cNvGrpSpPr/>
        <p:nvPr/>
      </p:nvGrpSpPr>
      <p:grpSpPr>
        <a:xfrm>
          <a:off x="0" y="0"/>
          <a:ext cx="0" cy="0"/>
          <a:chOff x="0" y="0"/>
          <a:chExt cx="0" cy="0"/>
        </a:xfrm>
      </p:grpSpPr>
      <p:sp>
        <p:nvSpPr>
          <p:cNvPr id="8" name="Grafikk i plassholder">
            <a:extLst>
              <a:ext uri="{FF2B5EF4-FFF2-40B4-BE49-F238E27FC236}">
                <a16:creationId xmlns:a16="http://schemas.microsoft.com/office/drawing/2014/main" id="{2ADA3258-6C8D-D848-6AC2-063D6F12C620}"/>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dirty="0"/>
              <a:t>Click to add text</a:t>
            </a:r>
          </a:p>
        </p:txBody>
      </p:sp>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5" y="278218"/>
            <a:ext cx="9720523" cy="400110"/>
          </a:xfrm>
        </p:spPr>
        <p:txBody>
          <a:bodyPr anchor="t" anchorCtr="0">
            <a:noAutofit/>
          </a:bodyPr>
          <a:lstStyle>
            <a:lvl1pPr>
              <a:defRPr sz="2600"/>
            </a:lvl1pPr>
          </a:lstStyle>
          <a:p>
            <a:endParaRPr lang="en-GB" dirty="0"/>
          </a:p>
        </p:txBody>
      </p:sp>
      <p:sp>
        <p:nvSpPr>
          <p:cNvPr id="2" name="Date Placeholder 1">
            <a:extLst>
              <a:ext uri="{FF2B5EF4-FFF2-40B4-BE49-F238E27FC236}">
                <a16:creationId xmlns:a16="http://schemas.microsoft.com/office/drawing/2014/main" id="{10037B86-341A-D3F8-541D-00526977E56D}"/>
              </a:ext>
            </a:extLst>
          </p:cNvPr>
          <p:cNvSpPr>
            <a:spLocks noGrp="1"/>
          </p:cNvSpPr>
          <p:nvPr>
            <p:ph type="dt" sz="half" idx="14"/>
          </p:nvPr>
        </p:nvSpPr>
        <p:spPr/>
        <p:txBody>
          <a:bodyPr/>
          <a:lstStyle/>
          <a:p>
            <a:fld id="{EC0F4608-1C22-6B42-BB5D-805740FF240F}" type="datetime1">
              <a:rPr lang="en-GB" smtClean="0"/>
              <a:t>19/05/2025</a:t>
            </a:fld>
            <a:endParaRPr lang="en-GB" dirty="0"/>
          </a:p>
        </p:txBody>
      </p:sp>
      <p:sp>
        <p:nvSpPr>
          <p:cNvPr id="3" name="Footer Placeholder 2">
            <a:extLst>
              <a:ext uri="{FF2B5EF4-FFF2-40B4-BE49-F238E27FC236}">
                <a16:creationId xmlns:a16="http://schemas.microsoft.com/office/drawing/2014/main" id="{949FA85D-FE7B-C82E-C975-08C394369F18}"/>
              </a:ext>
            </a:extLst>
          </p:cNvPr>
          <p:cNvSpPr>
            <a:spLocks noGrp="1"/>
          </p:cNvSpPr>
          <p:nvPr>
            <p:ph type="ftr" sz="quarter" idx="15"/>
          </p:nvPr>
        </p:nvSpPr>
        <p:spPr/>
        <p:txBody>
          <a:bodyPr/>
          <a:lstStyle/>
          <a:p>
            <a:endParaRPr lang="en-GB" dirty="0"/>
          </a:p>
        </p:txBody>
      </p:sp>
      <p:sp>
        <p:nvSpPr>
          <p:cNvPr id="4" name="Slide Number Placeholder 3">
            <a:extLst>
              <a:ext uri="{FF2B5EF4-FFF2-40B4-BE49-F238E27FC236}">
                <a16:creationId xmlns:a16="http://schemas.microsoft.com/office/drawing/2014/main" id="{92A8F469-F117-3F5E-3437-7BCAFAC5D134}"/>
              </a:ext>
            </a:extLst>
          </p:cNvPr>
          <p:cNvSpPr>
            <a:spLocks noGrp="1"/>
          </p:cNvSpPr>
          <p:nvPr>
            <p:ph type="sldNum" sz="quarter" idx="16"/>
          </p:nvPr>
        </p:nvSpPr>
        <p:spPr/>
        <p:txBody>
          <a:bodyPr/>
          <a:lstStyle/>
          <a:p>
            <a:fld id="{BE2ACD00-28B2-4D17-A930-2C9F8441C7CA}" type="slidenum">
              <a:rPr lang="en-GB" smtClean="0"/>
              <a:pPr/>
              <a:t>‹#›</a:t>
            </a:fld>
            <a:endParaRPr lang="en-GB" dirty="0"/>
          </a:p>
        </p:txBody>
      </p:sp>
      <p:sp>
        <p:nvSpPr>
          <p:cNvPr id="17" name="Plassholder for innhold 2">
            <a:extLst>
              <a:ext uri="{FF2B5EF4-FFF2-40B4-BE49-F238E27FC236}">
                <a16:creationId xmlns:a16="http://schemas.microsoft.com/office/drawing/2014/main" id="{84C424CA-89BA-95EE-DE4E-E379CFF4FEF6}"/>
              </a:ext>
            </a:extLst>
          </p:cNvPr>
          <p:cNvSpPr>
            <a:spLocks noGrp="1"/>
          </p:cNvSpPr>
          <p:nvPr>
            <p:ph idx="1" hasCustomPrompt="1"/>
          </p:nvPr>
        </p:nvSpPr>
        <p:spPr>
          <a:xfrm>
            <a:off x="695327" y="825501"/>
            <a:ext cx="10801351" cy="5348288"/>
          </a:xfrm>
        </p:spPr>
        <p:txBody>
          <a:bodyPr/>
          <a:lstStyle>
            <a:lvl1pPr marL="0" indent="0">
              <a:buNone/>
              <a:defRPr/>
            </a:lvl1pPr>
          </a:lstStyle>
          <a:p>
            <a:pPr lvl="0"/>
            <a:r>
              <a:rPr lang="en-GB" dirty="0"/>
              <a:t>Click to add text. Use indent level 4 for subtitle and level 2-3 for bullets. </a:t>
            </a:r>
            <a:br>
              <a:rPr lang="en-GB" dirty="0"/>
            </a:br>
            <a:r>
              <a:rPr lang="en-GB" dirty="0"/>
              <a:t>You can add or remove columns in the textbox by clicking the columns icon.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6B018BE-CFC8-E8E1-661A-31F8388154B1}"/>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Title aligned with logo/Content</a:t>
            </a:r>
          </a:p>
        </p:txBody>
      </p:sp>
      <p:sp>
        <p:nvSpPr>
          <p:cNvPr id="11" name="TextBox 10">
            <a:extLst>
              <a:ext uri="{FF2B5EF4-FFF2-40B4-BE49-F238E27FC236}">
                <a16:creationId xmlns:a16="http://schemas.microsoft.com/office/drawing/2014/main" id="{E36A45CF-762C-1ABA-60D1-5338003D3B6C}"/>
              </a:ext>
            </a:extLst>
          </p:cNvPr>
          <p:cNvSpPr txBox="1"/>
          <p:nvPr userDrawn="1"/>
        </p:nvSpPr>
        <p:spPr>
          <a:xfrm>
            <a:off x="12214226" y="4785794"/>
            <a:ext cx="2569597" cy="461665"/>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166FFA06-85C3-E5CD-5090-150F1F1632B4}"/>
              </a:ext>
            </a:extLst>
          </p:cNvPr>
          <p:cNvSpPr txBox="1"/>
          <p:nvPr userDrawn="1"/>
        </p:nvSpPr>
        <p:spPr>
          <a:xfrm>
            <a:off x="-2146220" y="278218"/>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26" name="TextBox 5">
            <a:extLst>
              <a:ext uri="{FF2B5EF4-FFF2-40B4-BE49-F238E27FC236}">
                <a16:creationId xmlns:a16="http://schemas.microsoft.com/office/drawing/2014/main" id="{409D618F-BFAB-91C5-6570-6A65F1A65613}"/>
              </a:ext>
            </a:extLst>
          </p:cNvPr>
          <p:cNvSpPr txBox="1"/>
          <p:nvPr userDrawn="1"/>
        </p:nvSpPr>
        <p:spPr>
          <a:xfrm>
            <a:off x="-2224710" y="1114306"/>
            <a:ext cx="2202184" cy="461665"/>
          </a:xfrm>
          <a:prstGeom prst="rect">
            <a:avLst/>
          </a:prstGeom>
          <a:noFill/>
          <a:ln w="6350">
            <a:noFill/>
          </a:ln>
          <a:effectLst/>
        </p:spPr>
        <p:txBody>
          <a:bodyPr wrap="square" anchor="ctr">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Text and levels: </a:t>
            </a: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27" name="Picture 26">
            <a:extLst>
              <a:ext uri="{FF2B5EF4-FFF2-40B4-BE49-F238E27FC236}">
                <a16:creationId xmlns:a16="http://schemas.microsoft.com/office/drawing/2014/main" id="{0D0361C2-E967-4F38-08F1-B0DDF9312DD8}"/>
              </a:ext>
            </a:extLst>
          </p:cNvPr>
          <p:cNvPicPr>
            <a:picLocks noChangeAspect="1"/>
          </p:cNvPicPr>
          <p:nvPr userDrawn="1"/>
        </p:nvPicPr>
        <p:blipFill>
          <a:blip r:embed="rId4">
            <a:alphaModFix amt="60000"/>
          </a:blip>
          <a:stretch>
            <a:fillRect/>
          </a:stretch>
        </p:blipFill>
        <p:spPr>
          <a:xfrm>
            <a:off x="-503816" y="985305"/>
            <a:ext cx="387292" cy="138319"/>
          </a:xfrm>
          <a:prstGeom prst="rect">
            <a:avLst/>
          </a:prstGeom>
        </p:spPr>
      </p:pic>
      <p:sp>
        <p:nvSpPr>
          <p:cNvPr id="28" name="TextBox 12">
            <a:extLst>
              <a:ext uri="{FF2B5EF4-FFF2-40B4-BE49-F238E27FC236}">
                <a16:creationId xmlns:a16="http://schemas.microsoft.com/office/drawing/2014/main" id="{700D492C-EB43-2C11-9A2D-5CE518E44261}"/>
              </a:ext>
            </a:extLst>
          </p:cNvPr>
          <p:cNvSpPr txBox="1"/>
          <p:nvPr userDrawn="1"/>
        </p:nvSpPr>
        <p:spPr>
          <a:xfrm>
            <a:off x="-2272239" y="2159039"/>
            <a:ext cx="2247898" cy="461665"/>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Columns: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columns icon. </a:t>
            </a:r>
          </a:p>
        </p:txBody>
      </p:sp>
      <p:pic>
        <p:nvPicPr>
          <p:cNvPr id="29" name="Picture 28">
            <a:extLst>
              <a:ext uri="{FF2B5EF4-FFF2-40B4-BE49-F238E27FC236}">
                <a16:creationId xmlns:a16="http://schemas.microsoft.com/office/drawing/2014/main" id="{D64B444F-9F07-3BA0-DF39-C122FB8E3247}"/>
              </a:ext>
            </a:extLst>
          </p:cNvPr>
          <p:cNvPicPr>
            <a:picLocks noChangeAspect="1"/>
          </p:cNvPicPr>
          <p:nvPr userDrawn="1"/>
        </p:nvPicPr>
        <p:blipFill>
          <a:blip r:embed="rId5">
            <a:alphaModFix amt="40000"/>
          </a:blip>
          <a:stretch>
            <a:fillRect/>
          </a:stretch>
        </p:blipFill>
        <p:spPr>
          <a:xfrm>
            <a:off x="-478288" y="2002417"/>
            <a:ext cx="368805" cy="208044"/>
          </a:xfrm>
          <a:prstGeom prst="rect">
            <a:avLst/>
          </a:prstGeom>
        </p:spPr>
      </p:pic>
      <p:sp>
        <p:nvSpPr>
          <p:cNvPr id="6" name="TextBox 5">
            <a:extLst>
              <a:ext uri="{FF2B5EF4-FFF2-40B4-BE49-F238E27FC236}">
                <a16:creationId xmlns:a16="http://schemas.microsoft.com/office/drawing/2014/main" id="{337095E8-8087-99F4-4FF3-AF382E693BC7}"/>
              </a:ext>
            </a:extLst>
          </p:cNvPr>
          <p:cNvSpPr txBox="1"/>
          <p:nvPr userDrawn="1"/>
        </p:nvSpPr>
        <p:spPr>
          <a:xfrm>
            <a:off x="-2224706" y="3495697"/>
            <a:ext cx="2202180" cy="1290097"/>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Insert object: </a:t>
            </a: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PS! </a:t>
            </a: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9" name="Picture 8">
            <a:extLst>
              <a:ext uri="{FF2B5EF4-FFF2-40B4-BE49-F238E27FC236}">
                <a16:creationId xmlns:a16="http://schemas.microsoft.com/office/drawing/2014/main" id="{2EAA1A2C-C824-6389-1B23-B402D0AB5BF7}"/>
              </a:ext>
            </a:extLst>
          </p:cNvPr>
          <p:cNvPicPr>
            <a:picLocks noChangeAspect="1"/>
          </p:cNvPicPr>
          <p:nvPr userDrawn="1"/>
        </p:nvPicPr>
        <p:blipFill>
          <a:blip r:embed="rId6"/>
          <a:stretch>
            <a:fillRect/>
          </a:stretch>
        </p:blipFill>
        <p:spPr>
          <a:xfrm>
            <a:off x="-1679944" y="3278228"/>
            <a:ext cx="1579295" cy="217833"/>
          </a:xfrm>
          <a:prstGeom prst="rect">
            <a:avLst/>
          </a:prstGeom>
        </p:spPr>
      </p:pic>
      <p:sp>
        <p:nvSpPr>
          <p:cNvPr id="10" name="TextBox 5">
            <a:extLst>
              <a:ext uri="{FF2B5EF4-FFF2-40B4-BE49-F238E27FC236}">
                <a16:creationId xmlns:a16="http://schemas.microsoft.com/office/drawing/2014/main" id="{6ED7C143-4195-4E1B-0CF7-2B7741E940A2}"/>
              </a:ext>
            </a:extLst>
          </p:cNvPr>
          <p:cNvSpPr txBox="1"/>
          <p:nvPr userDrawn="1"/>
        </p:nvSpPr>
        <p:spPr>
          <a:xfrm>
            <a:off x="-2056210" y="4928517"/>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185347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 dark background/picture">
    <p:spTree>
      <p:nvGrpSpPr>
        <p:cNvPr id="1" name=""/>
        <p:cNvGrpSpPr/>
        <p:nvPr/>
      </p:nvGrpSpPr>
      <p:grpSpPr>
        <a:xfrm>
          <a:off x="0" y="0"/>
          <a:ext cx="0" cy="0"/>
          <a:chOff x="0" y="0"/>
          <a:chExt cx="0" cy="0"/>
        </a:xfrm>
      </p:grpSpPr>
      <p:sp>
        <p:nvSpPr>
          <p:cNvPr id="7" name="Plassholder for bilde">
            <a:extLst>
              <a:ext uri="{FF2B5EF4-FFF2-40B4-BE49-F238E27FC236}">
                <a16:creationId xmlns:a16="http://schemas.microsoft.com/office/drawing/2014/main" id="{8FAFE263-9DCC-3EB9-F3DB-C1C15D1B87B4}"/>
              </a:ext>
            </a:extLst>
          </p:cNvPr>
          <p:cNvSpPr>
            <a:spLocks noGrp="1"/>
          </p:cNvSpPr>
          <p:nvPr>
            <p:ph type="pic" sz="quarter" idx="14" hasCustomPrompt="1"/>
          </p:nvPr>
        </p:nvSpPr>
        <p:spPr>
          <a:xfrm>
            <a:off x="0" y="0"/>
            <a:ext cx="12192000" cy="6858000"/>
          </a:xfrm>
          <a:prstGeom prst="rect">
            <a:avLst/>
          </a:prstGeom>
          <a:noFill/>
        </p:spPr>
        <p:txBody>
          <a:bodyPr wrap="square" lIns="720000" rIns="7200000" bIns="720000" anchor="ctr" anchorCtr="0">
            <a:noAutofit/>
          </a:bodyPr>
          <a:lstStyle>
            <a:lvl1pPr marL="0" indent="0">
              <a:spcBef>
                <a:spcPts val="0"/>
              </a:spcBef>
              <a:buNone/>
              <a:defRPr sz="1200">
                <a:solidFill>
                  <a:srgbClr val="D1D1D1"/>
                </a:solidFill>
              </a:defRPr>
            </a:lvl1pPr>
          </a:lstStyle>
          <a:p>
            <a:r>
              <a:rPr lang="en-GB" noProof="0" dirty="0"/>
              <a:t>Insert picture</a:t>
            </a:r>
            <a:br>
              <a:rPr lang="en-GB" noProof="0" dirty="0"/>
            </a:br>
            <a:br>
              <a:rPr lang="en-GB" noProof="0" dirty="0"/>
            </a:br>
            <a:r>
              <a:rPr lang="en-GB" noProof="0" dirty="0"/>
              <a:t>1. Select this placeholder and choose an image from Tryg’s Imageshop located to the right in the «Insert» menu . You can also click on the Icon to select an image from your computer. </a:t>
            </a:r>
            <a:br>
              <a:rPr lang="en-GB" noProof="0" dirty="0"/>
            </a:br>
            <a:br>
              <a:rPr lang="en-GB" noProof="0" dirty="0"/>
            </a:br>
            <a:r>
              <a:rPr lang="en-GB" noProof="0" dirty="0"/>
              <a:t>2. After inserting the image, you can change the size and position. Click on «Picture  format» and select «Crop» from the main ribbon. </a:t>
            </a:r>
          </a:p>
        </p:txBody>
      </p:sp>
      <p:sp>
        <p:nvSpPr>
          <p:cNvPr id="8" name="Logo i plassholder">
            <a:extLst>
              <a:ext uri="{FF2B5EF4-FFF2-40B4-BE49-F238E27FC236}">
                <a16:creationId xmlns:a16="http://schemas.microsoft.com/office/drawing/2014/main" id="{3EC1E399-9BBC-9DE1-0FF3-BDACF828A74E}"/>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endParaRPr lang="en-GB" dirty="0"/>
          </a:p>
        </p:txBody>
      </p:sp>
      <p:sp>
        <p:nvSpPr>
          <p:cNvPr id="2" name="Date Placeholder 1">
            <a:extLst>
              <a:ext uri="{FF2B5EF4-FFF2-40B4-BE49-F238E27FC236}">
                <a16:creationId xmlns:a16="http://schemas.microsoft.com/office/drawing/2014/main" id="{E3965EB3-2354-0087-33B7-BB5A7AFE4267}"/>
              </a:ext>
            </a:extLst>
          </p:cNvPr>
          <p:cNvSpPr>
            <a:spLocks noGrp="1"/>
          </p:cNvSpPr>
          <p:nvPr>
            <p:ph type="dt" sz="half" idx="16"/>
          </p:nvPr>
        </p:nvSpPr>
        <p:spPr/>
        <p:txBody>
          <a:bodyPr/>
          <a:lstStyle/>
          <a:p>
            <a:fld id="{CA324E28-B07D-3445-BDB8-B57A6AE4D4C4}" type="datetime1">
              <a:rPr lang="en-GB" smtClean="0"/>
              <a:t>19/05/2025</a:t>
            </a:fld>
            <a:endParaRPr lang="en-GB" dirty="0"/>
          </a:p>
        </p:txBody>
      </p:sp>
      <p:sp>
        <p:nvSpPr>
          <p:cNvPr id="3" name="Footer Placeholder 2">
            <a:extLst>
              <a:ext uri="{FF2B5EF4-FFF2-40B4-BE49-F238E27FC236}">
                <a16:creationId xmlns:a16="http://schemas.microsoft.com/office/drawing/2014/main" id="{E079B881-75EC-C577-C2DE-466CFF46111B}"/>
              </a:ext>
            </a:extLst>
          </p:cNvPr>
          <p:cNvSpPr>
            <a:spLocks noGrp="1"/>
          </p:cNvSpPr>
          <p:nvPr>
            <p:ph type="ftr" sz="quarter" idx="17"/>
          </p:nvPr>
        </p:nvSpPr>
        <p:spPr/>
        <p:txBody>
          <a:bodyPr/>
          <a:lstStyle/>
          <a:p>
            <a:endParaRPr lang="en-GB" dirty="0"/>
          </a:p>
        </p:txBody>
      </p:sp>
      <p:sp>
        <p:nvSpPr>
          <p:cNvPr id="4" name="Slide Number Placeholder 3">
            <a:extLst>
              <a:ext uri="{FF2B5EF4-FFF2-40B4-BE49-F238E27FC236}">
                <a16:creationId xmlns:a16="http://schemas.microsoft.com/office/drawing/2014/main" id="{10AC459A-1A44-CC25-991B-52F4D9D37C27}"/>
              </a:ext>
            </a:extLst>
          </p:cNvPr>
          <p:cNvSpPr>
            <a:spLocks noGrp="1"/>
          </p:cNvSpPr>
          <p:nvPr>
            <p:ph type="sldNum" sz="quarter" idx="18"/>
          </p:nvPr>
        </p:nvSpPr>
        <p:spPr/>
        <p:txBody>
          <a:bodyPr/>
          <a:lstStyle/>
          <a:p>
            <a:fld id="{BE2ACD00-28B2-4D17-A930-2C9F8441C7CA}" type="slidenum">
              <a:rPr lang="en-GB" smtClean="0"/>
              <a:pPr/>
              <a:t>‹#›</a:t>
            </a:fld>
            <a:endParaRPr lang="en-GB" dirty="0"/>
          </a:p>
        </p:txBody>
      </p:sp>
      <p:sp>
        <p:nvSpPr>
          <p:cNvPr id="12" name="TextBox 11">
            <a:extLst>
              <a:ext uri="{FF2B5EF4-FFF2-40B4-BE49-F238E27FC236}">
                <a16:creationId xmlns:a16="http://schemas.microsoft.com/office/drawing/2014/main" id="{8E2AC44A-93D0-218A-EDB7-EFF2B72EE0C4}"/>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Title on dark background/picture</a:t>
            </a:r>
          </a:p>
        </p:txBody>
      </p:sp>
      <p:sp>
        <p:nvSpPr>
          <p:cNvPr id="30" name="TextBox 9">
            <a:extLst>
              <a:ext uri="{FF2B5EF4-FFF2-40B4-BE49-F238E27FC236}">
                <a16:creationId xmlns:a16="http://schemas.microsoft.com/office/drawing/2014/main" id="{DF6E7DBD-BF08-260C-49FE-9198DCBAAC2A}"/>
              </a:ext>
            </a:extLst>
          </p:cNvPr>
          <p:cNvSpPr txBox="1"/>
          <p:nvPr userDrawn="1"/>
        </p:nvSpPr>
        <p:spPr>
          <a:xfrm>
            <a:off x="12214227" y="3308985"/>
            <a:ext cx="2381248" cy="2331407"/>
          </a:xfrm>
          <a:prstGeom prst="rect">
            <a:avLst/>
          </a:prstGeom>
          <a:noFill/>
          <a:ln w="6350">
            <a:noFill/>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0" i="0" u="none" strike="noStrike" kern="0" cap="none" spc="0" normalizeH="0" baseline="0" noProof="0" dirty="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main ribbon.</a:t>
            </a:r>
            <a:b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«Open Imageshop» button to the right in the main ribbon. Log-in with your Tryg-user.*</a:t>
            </a:r>
            <a:b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1"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icon. Click the “Reset” button in the top Ribbon. The logo will appear and the master elements will snap back in correct position.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you are not registered as a Tryg-user already you can do this by visiting: tryg.imageshop.org</a:t>
            </a:r>
          </a:p>
        </p:txBody>
      </p:sp>
      <p:pic>
        <p:nvPicPr>
          <p:cNvPr id="31" name="Picture 30">
            <a:extLst>
              <a:ext uri="{FF2B5EF4-FFF2-40B4-BE49-F238E27FC236}">
                <a16:creationId xmlns:a16="http://schemas.microsoft.com/office/drawing/2014/main" id="{8FDC76D5-8373-0DB1-F386-AEBE66B8A5E6}"/>
              </a:ext>
            </a:extLst>
          </p:cNvPr>
          <p:cNvPicPr>
            <a:picLocks noChangeAspect="1"/>
          </p:cNvPicPr>
          <p:nvPr userDrawn="1"/>
        </p:nvPicPr>
        <p:blipFill>
          <a:blip r:embed="rId4">
            <a:alphaModFix amt="50000"/>
          </a:blip>
          <a:stretch>
            <a:fillRect/>
          </a:stretch>
        </p:blipFill>
        <p:spPr>
          <a:xfrm>
            <a:off x="12264788" y="3055760"/>
            <a:ext cx="1105061" cy="246875"/>
          </a:xfrm>
          <a:prstGeom prst="rect">
            <a:avLst/>
          </a:prstGeom>
        </p:spPr>
      </p:pic>
      <p:sp>
        <p:nvSpPr>
          <p:cNvPr id="32" name="TextBox 3">
            <a:extLst>
              <a:ext uri="{FF2B5EF4-FFF2-40B4-BE49-F238E27FC236}">
                <a16:creationId xmlns:a16="http://schemas.microsoft.com/office/drawing/2014/main" id="{34421E90-FB3A-74A2-C4A0-D486A5804258}"/>
              </a:ext>
            </a:extLst>
          </p:cNvPr>
          <p:cNvSpPr txBox="1"/>
          <p:nvPr userDrawn="1"/>
        </p:nvSpPr>
        <p:spPr>
          <a:xfrm>
            <a:off x="-2146220" y="4389439"/>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34" name="TextBox 5">
            <a:extLst>
              <a:ext uri="{FF2B5EF4-FFF2-40B4-BE49-F238E27FC236}">
                <a16:creationId xmlns:a16="http://schemas.microsoft.com/office/drawing/2014/main" id="{15B5DB5B-285F-BB1E-96A8-3D4F4AAE86CC}"/>
              </a:ext>
            </a:extLst>
          </p:cNvPr>
          <p:cNvSpPr txBox="1"/>
          <p:nvPr userDrawn="1"/>
        </p:nvSpPr>
        <p:spPr>
          <a:xfrm>
            <a:off x="-2202183" y="985305"/>
            <a:ext cx="2179657" cy="1323439"/>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Best placement of header:</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When placing text directly on a picture, you may encounter bad contrast and poor readability. Don’t put an overlay on an image that is transparent. Instead place the overlay on an area that gives good contrast - or simply change the colour of the text. This gives the best contrast for reading.</a:t>
            </a:r>
          </a:p>
        </p:txBody>
      </p:sp>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7" y="4389439"/>
            <a:ext cx="10801351" cy="1784350"/>
          </a:xfrm>
        </p:spPr>
        <p:txBody>
          <a:bodyPr anchor="t" anchorCtr="0">
            <a:noAutofit/>
          </a:bodyPr>
          <a:lstStyle>
            <a:lvl1pPr>
              <a:lnSpc>
                <a:spcPct val="88000"/>
              </a:lnSpc>
              <a:defRPr sz="5500" b="1">
                <a:solidFill>
                  <a:schemeClr val="tx1"/>
                </a:solidFill>
                <a:latin typeface="+mn-lt"/>
              </a:defRPr>
            </a:lvl1pPr>
          </a:lstStyle>
          <a:p>
            <a:endParaRPr lang="en-GB" dirty="0"/>
          </a:p>
        </p:txBody>
      </p:sp>
      <p:sp>
        <p:nvSpPr>
          <p:cNvPr id="6" name="TextBox 5">
            <a:extLst>
              <a:ext uri="{FF2B5EF4-FFF2-40B4-BE49-F238E27FC236}">
                <a16:creationId xmlns:a16="http://schemas.microsoft.com/office/drawing/2014/main" id="{A19DD41D-F3C7-4FF5-2F43-59195B74906F}"/>
              </a:ext>
            </a:extLst>
          </p:cNvPr>
          <p:cNvSpPr txBox="1"/>
          <p:nvPr userDrawn="1"/>
        </p:nvSpPr>
        <p:spPr>
          <a:xfrm>
            <a:off x="-2056210" y="4928517"/>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9" name="Rectangle 8">
            <a:extLst>
              <a:ext uri="{FF2B5EF4-FFF2-40B4-BE49-F238E27FC236}">
                <a16:creationId xmlns:a16="http://schemas.microsoft.com/office/drawing/2014/main" id="{35FD89B5-31B1-7615-3DA4-5E5E9761675E}"/>
              </a:ext>
            </a:extLst>
          </p:cNvPr>
          <p:cNvSpPr/>
          <p:nvPr userDrawn="1"/>
        </p:nvSpPr>
        <p:spPr>
          <a:xfrm>
            <a:off x="4763729" y="848032"/>
            <a:ext cx="1976284" cy="123886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2448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Section/Title/Content">
    <p:spTree>
      <p:nvGrpSpPr>
        <p:cNvPr id="1" name=""/>
        <p:cNvGrpSpPr/>
        <p:nvPr/>
      </p:nvGrpSpPr>
      <p:grpSpPr>
        <a:xfrm>
          <a:off x="0" y="0"/>
          <a:ext cx="0" cy="0"/>
          <a:chOff x="0" y="0"/>
          <a:chExt cx="0" cy="0"/>
        </a:xfrm>
      </p:grpSpPr>
      <p:sp>
        <p:nvSpPr>
          <p:cNvPr id="9" name="Grafikk i plassholder">
            <a:extLst>
              <a:ext uri="{FF2B5EF4-FFF2-40B4-BE49-F238E27FC236}">
                <a16:creationId xmlns:a16="http://schemas.microsoft.com/office/drawing/2014/main" id="{92E41253-C404-D8AF-E9DD-6CC958FDCC07}"/>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dirty="0"/>
              <a:t>Click to add text</a:t>
            </a:r>
          </a:p>
        </p:txBody>
      </p:sp>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7" y="824401"/>
            <a:ext cx="10801351" cy="525406"/>
          </a:xfrm>
          <a:prstGeom prst="rect">
            <a:avLst/>
          </a:prstGeom>
        </p:spPr>
        <p:txBody>
          <a:bodyPr/>
          <a:lstStyle>
            <a:lvl1pPr>
              <a:defRPr sz="3200"/>
            </a:lvl1pPr>
          </a:lstStyle>
          <a:p>
            <a:endParaRPr lang="en-GB" dirty="0"/>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695327" y="1436491"/>
            <a:ext cx="10801351" cy="4737298"/>
          </a:xfrm>
        </p:spPr>
        <p:txBody>
          <a:bodyPr/>
          <a:lstStyle>
            <a:lvl1pPr marL="0" indent="0">
              <a:buFont typeface="Arial" panose="020B0604020202020204" pitchFamily="34" charset="0"/>
              <a:buNone/>
              <a:defRPr/>
            </a:lvl1pPr>
            <a:lvl5pPr>
              <a:defRPr sz="1000"/>
            </a:lvl5pPr>
          </a:lstStyle>
          <a:p>
            <a:pPr lvl="0"/>
            <a:r>
              <a:rPr lang="en-GB" dirty="0"/>
              <a:t>Click to add text. Use indent level 4 for subtitle and level 2-3 for bullets.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2C64F798-69B2-7877-0390-46F3C364D89B}"/>
              </a:ext>
            </a:extLst>
          </p:cNvPr>
          <p:cNvSpPr>
            <a:spLocks noGrp="1"/>
          </p:cNvSpPr>
          <p:nvPr>
            <p:ph type="dt" sz="half" idx="17"/>
          </p:nvPr>
        </p:nvSpPr>
        <p:spPr/>
        <p:txBody>
          <a:bodyPr/>
          <a:lstStyle/>
          <a:p>
            <a:fld id="{C56BF263-4294-1D42-A0A6-DD7FBFEB975B}" type="datetime1">
              <a:rPr lang="en-GB" smtClean="0"/>
              <a:t>19/05/2025</a:t>
            </a:fld>
            <a:endParaRPr lang="en-GB" dirty="0"/>
          </a:p>
        </p:txBody>
      </p:sp>
      <p:sp>
        <p:nvSpPr>
          <p:cNvPr id="5" name="Footer Placeholder 4">
            <a:extLst>
              <a:ext uri="{FF2B5EF4-FFF2-40B4-BE49-F238E27FC236}">
                <a16:creationId xmlns:a16="http://schemas.microsoft.com/office/drawing/2014/main" id="{A536AAEF-7218-FA8C-FBE4-90E1E8903149}"/>
              </a:ext>
            </a:extLst>
          </p:cNvPr>
          <p:cNvSpPr>
            <a:spLocks noGrp="1"/>
          </p:cNvSpPr>
          <p:nvPr>
            <p:ph type="ftr" sz="quarter" idx="18"/>
          </p:nvPr>
        </p:nvSpPr>
        <p:spPr/>
        <p:txBody>
          <a:bodyPr/>
          <a:lstStyle/>
          <a:p>
            <a:endParaRPr lang="en-GB" dirty="0"/>
          </a:p>
        </p:txBody>
      </p:sp>
      <p:sp>
        <p:nvSpPr>
          <p:cNvPr id="6" name="Slide Number Placeholder 5">
            <a:extLst>
              <a:ext uri="{FF2B5EF4-FFF2-40B4-BE49-F238E27FC236}">
                <a16:creationId xmlns:a16="http://schemas.microsoft.com/office/drawing/2014/main" id="{184996AF-9E83-E6A0-860F-718E7F099046}"/>
              </a:ext>
            </a:extLst>
          </p:cNvPr>
          <p:cNvSpPr>
            <a:spLocks noGrp="1"/>
          </p:cNvSpPr>
          <p:nvPr>
            <p:ph type="sldNum" sz="quarter" idx="19"/>
          </p:nvPr>
        </p:nvSpPr>
        <p:spPr/>
        <p:txBody>
          <a:bodyPr/>
          <a:lstStyle/>
          <a:p>
            <a:fld id="{BE2ACD00-28B2-4D17-A930-2C9F8441C7CA}" type="slidenum">
              <a:rPr lang="en-GB" smtClean="0"/>
              <a:pPr/>
              <a:t>‹#›</a:t>
            </a:fld>
            <a:endParaRPr lang="en-GB" dirty="0"/>
          </a:p>
        </p:txBody>
      </p:sp>
      <p:sp>
        <p:nvSpPr>
          <p:cNvPr id="10" name="Plassholder for tekst 13">
            <a:extLst>
              <a:ext uri="{FF2B5EF4-FFF2-40B4-BE49-F238E27FC236}">
                <a16:creationId xmlns:a16="http://schemas.microsoft.com/office/drawing/2014/main" id="{2425D641-5C16-BD34-8CA9-DD3F88E05BBF}"/>
              </a:ext>
            </a:extLst>
          </p:cNvPr>
          <p:cNvSpPr>
            <a:spLocks noGrp="1"/>
          </p:cNvSpPr>
          <p:nvPr>
            <p:ph type="body" sz="quarter" idx="16"/>
          </p:nvPr>
        </p:nvSpPr>
        <p:spPr>
          <a:xfrm>
            <a:off x="694800" y="323516"/>
            <a:ext cx="9828639" cy="246222"/>
          </a:xfrm>
        </p:spPr>
        <p:txBody>
          <a:bodyPr>
            <a:noAutofit/>
          </a:bodyPr>
          <a:lstStyle>
            <a:lvl1pPr marL="0" indent="0" algn="l">
              <a:buNone/>
              <a:defRPr sz="1600" b="0" i="0">
                <a:solidFill>
                  <a:srgbClr val="999999"/>
                </a:solidFill>
                <a:latin typeface="+mn-lt"/>
              </a:defRPr>
            </a:lvl1pPr>
            <a:lvl2pPr marL="223833" indent="0">
              <a:buNone/>
              <a:defRPr/>
            </a:lvl2pPr>
          </a:lstStyle>
          <a:p>
            <a:pPr lvl="0"/>
            <a:endParaRPr lang="en-GB" dirty="0"/>
          </a:p>
        </p:txBody>
      </p:sp>
      <p:sp>
        <p:nvSpPr>
          <p:cNvPr id="15" name="TextBox 14">
            <a:extLst>
              <a:ext uri="{FF2B5EF4-FFF2-40B4-BE49-F238E27FC236}">
                <a16:creationId xmlns:a16="http://schemas.microsoft.com/office/drawing/2014/main" id="{BC0D3465-412A-E6E5-9DD9-F3AB21301806}"/>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ICON/Section/Title/Content</a:t>
            </a:r>
          </a:p>
        </p:txBody>
      </p:sp>
      <p:sp>
        <p:nvSpPr>
          <p:cNvPr id="20" name="TextBox 3">
            <a:extLst>
              <a:ext uri="{FF2B5EF4-FFF2-40B4-BE49-F238E27FC236}">
                <a16:creationId xmlns:a16="http://schemas.microsoft.com/office/drawing/2014/main" id="{AD4B39D3-7D85-C9F0-31F6-994906BB59B8}"/>
              </a:ext>
            </a:extLst>
          </p:cNvPr>
          <p:cNvSpPr txBox="1"/>
          <p:nvPr userDrawn="1"/>
        </p:nvSpPr>
        <p:spPr>
          <a:xfrm>
            <a:off x="-2146220" y="839625"/>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 lines</a:t>
            </a:r>
          </a:p>
        </p:txBody>
      </p:sp>
      <p:sp>
        <p:nvSpPr>
          <p:cNvPr id="21" name="TextBox 4">
            <a:extLst>
              <a:ext uri="{FF2B5EF4-FFF2-40B4-BE49-F238E27FC236}">
                <a16:creationId xmlns:a16="http://schemas.microsoft.com/office/drawing/2014/main" id="{5AAE0142-9336-B9D4-C7C4-B191117F779F}"/>
              </a:ext>
            </a:extLst>
          </p:cNvPr>
          <p:cNvSpPr txBox="1"/>
          <p:nvPr userDrawn="1"/>
        </p:nvSpPr>
        <p:spPr>
          <a:xfrm>
            <a:off x="-2146220" y="1426199"/>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3" name="TextBox 12">
            <a:extLst>
              <a:ext uri="{FF2B5EF4-FFF2-40B4-BE49-F238E27FC236}">
                <a16:creationId xmlns:a16="http://schemas.microsoft.com/office/drawing/2014/main" id="{01DE0967-A557-EC04-9BE1-9D2AC074323D}"/>
              </a:ext>
            </a:extLst>
          </p:cNvPr>
          <p:cNvSpPr txBox="1"/>
          <p:nvPr userDrawn="1"/>
        </p:nvSpPr>
        <p:spPr>
          <a:xfrm>
            <a:off x="12214226" y="4745250"/>
            <a:ext cx="2569597" cy="46166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Remove arch: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kumimoji="0" lang="en-GB" sz="12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 name="TextBox 1">
            <a:extLst>
              <a:ext uri="{FF2B5EF4-FFF2-40B4-BE49-F238E27FC236}">
                <a16:creationId xmlns:a16="http://schemas.microsoft.com/office/drawing/2014/main" id="{643E1BE7-6D61-A70A-50B5-9D23987FB6A0}"/>
              </a:ext>
            </a:extLst>
          </p:cNvPr>
          <p:cNvSpPr txBox="1"/>
          <p:nvPr userDrawn="1"/>
        </p:nvSpPr>
        <p:spPr>
          <a:xfrm>
            <a:off x="-1930574" y="215864"/>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28" name="TextBox 3">
            <a:extLst>
              <a:ext uri="{FF2B5EF4-FFF2-40B4-BE49-F238E27FC236}">
                <a16:creationId xmlns:a16="http://schemas.microsoft.com/office/drawing/2014/main" id="{BABAF99B-BEAF-91A9-B8F5-FD53503C8FF8}"/>
              </a:ext>
            </a:extLst>
          </p:cNvPr>
          <p:cNvSpPr txBox="1"/>
          <p:nvPr userDrawn="1"/>
        </p:nvSpPr>
        <p:spPr>
          <a:xfrm>
            <a:off x="-3216300" y="-844436"/>
            <a:ext cx="319377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Hidden Title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(UU compliant)</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 line </a:t>
            </a:r>
          </a:p>
        </p:txBody>
      </p:sp>
      <p:sp>
        <p:nvSpPr>
          <p:cNvPr id="29" name="TextBox 9">
            <a:extLst>
              <a:ext uri="{FF2B5EF4-FFF2-40B4-BE49-F238E27FC236}">
                <a16:creationId xmlns:a16="http://schemas.microsoft.com/office/drawing/2014/main" id="{F40D4C9E-E97E-068A-198D-789FCE172A30}"/>
              </a:ext>
            </a:extLst>
          </p:cNvPr>
          <p:cNvSpPr txBox="1"/>
          <p:nvPr userDrawn="1"/>
        </p:nvSpPr>
        <p:spPr>
          <a:xfrm>
            <a:off x="-2224706" y="4154943"/>
            <a:ext cx="2202180" cy="1290097"/>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PS</a:t>
            </a: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30" name="Picture 29">
            <a:extLst>
              <a:ext uri="{FF2B5EF4-FFF2-40B4-BE49-F238E27FC236}">
                <a16:creationId xmlns:a16="http://schemas.microsoft.com/office/drawing/2014/main" id="{E21ABCCF-9ED2-E0DD-84A4-EEDDD09C72ED}"/>
              </a:ext>
            </a:extLst>
          </p:cNvPr>
          <p:cNvPicPr>
            <a:picLocks noChangeAspect="1"/>
          </p:cNvPicPr>
          <p:nvPr userDrawn="1"/>
        </p:nvPicPr>
        <p:blipFill>
          <a:blip r:embed="rId4"/>
          <a:stretch>
            <a:fillRect/>
          </a:stretch>
        </p:blipFill>
        <p:spPr>
          <a:xfrm>
            <a:off x="-1679944" y="3937474"/>
            <a:ext cx="1579295" cy="217833"/>
          </a:xfrm>
          <a:prstGeom prst="rect">
            <a:avLst/>
          </a:prstGeom>
        </p:spPr>
      </p:pic>
      <p:sp>
        <p:nvSpPr>
          <p:cNvPr id="31" name="TextBox 5">
            <a:extLst>
              <a:ext uri="{FF2B5EF4-FFF2-40B4-BE49-F238E27FC236}">
                <a16:creationId xmlns:a16="http://schemas.microsoft.com/office/drawing/2014/main" id="{FA2E6FBD-6923-1074-EBDD-5809505C6443}"/>
              </a:ext>
            </a:extLst>
          </p:cNvPr>
          <p:cNvSpPr txBox="1"/>
          <p:nvPr userDrawn="1"/>
        </p:nvSpPr>
        <p:spPr>
          <a:xfrm>
            <a:off x="-2224710" y="2159855"/>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32" name="Picture 31">
            <a:extLst>
              <a:ext uri="{FF2B5EF4-FFF2-40B4-BE49-F238E27FC236}">
                <a16:creationId xmlns:a16="http://schemas.microsoft.com/office/drawing/2014/main" id="{232B6293-A37E-7025-8D8E-B7F05CC6038C}"/>
              </a:ext>
            </a:extLst>
          </p:cNvPr>
          <p:cNvPicPr>
            <a:picLocks noChangeAspect="1"/>
          </p:cNvPicPr>
          <p:nvPr userDrawn="1"/>
        </p:nvPicPr>
        <p:blipFill>
          <a:blip r:embed="rId5">
            <a:alphaModFix amt="60000"/>
          </a:blip>
          <a:stretch>
            <a:fillRect/>
          </a:stretch>
        </p:blipFill>
        <p:spPr>
          <a:xfrm>
            <a:off x="-503816" y="2030854"/>
            <a:ext cx="387292" cy="138319"/>
          </a:xfrm>
          <a:prstGeom prst="rect">
            <a:avLst/>
          </a:prstGeom>
        </p:spPr>
      </p:pic>
      <p:sp>
        <p:nvSpPr>
          <p:cNvPr id="37" name="TextBox 12">
            <a:extLst>
              <a:ext uri="{FF2B5EF4-FFF2-40B4-BE49-F238E27FC236}">
                <a16:creationId xmlns:a16="http://schemas.microsoft.com/office/drawing/2014/main" id="{9AC86981-F416-9D9B-2832-A195781AF145}"/>
              </a:ext>
            </a:extLst>
          </p:cNvPr>
          <p:cNvSpPr txBox="1"/>
          <p:nvPr userDrawn="1"/>
        </p:nvSpPr>
        <p:spPr>
          <a:xfrm>
            <a:off x="-2272239" y="2935628"/>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38" name="Picture 37">
            <a:extLst>
              <a:ext uri="{FF2B5EF4-FFF2-40B4-BE49-F238E27FC236}">
                <a16:creationId xmlns:a16="http://schemas.microsoft.com/office/drawing/2014/main" id="{8572EB8A-E9C1-58BC-CE77-B4F0C0F547FE}"/>
              </a:ext>
            </a:extLst>
          </p:cNvPr>
          <p:cNvPicPr>
            <a:picLocks noChangeAspect="1"/>
          </p:cNvPicPr>
          <p:nvPr userDrawn="1"/>
        </p:nvPicPr>
        <p:blipFill>
          <a:blip r:embed="rId6">
            <a:alphaModFix amt="40000"/>
          </a:blip>
          <a:stretch>
            <a:fillRect/>
          </a:stretch>
        </p:blipFill>
        <p:spPr>
          <a:xfrm>
            <a:off x="-478288" y="2779006"/>
            <a:ext cx="368805" cy="208044"/>
          </a:xfrm>
          <a:prstGeom prst="rect">
            <a:avLst/>
          </a:prstGeom>
        </p:spPr>
      </p:pic>
      <p:sp>
        <p:nvSpPr>
          <p:cNvPr id="7" name="TextBox 6">
            <a:extLst>
              <a:ext uri="{FF2B5EF4-FFF2-40B4-BE49-F238E27FC236}">
                <a16:creationId xmlns:a16="http://schemas.microsoft.com/office/drawing/2014/main" id="{88E03BFE-DB56-F447-5680-366D93190E2D}"/>
              </a:ext>
            </a:extLst>
          </p:cNvPr>
          <p:cNvSpPr txBox="1"/>
          <p:nvPr userDrawn="1"/>
        </p:nvSpPr>
        <p:spPr>
          <a:xfrm>
            <a:off x="-2080551" y="5494804"/>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212778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Title aligned/Content/Picture">
    <p:bg>
      <p:bgPr>
        <a:solidFill>
          <a:schemeClr val="bg1"/>
        </a:solidFill>
        <a:effectLst/>
      </p:bgPr>
    </p:bg>
    <p:spTree>
      <p:nvGrpSpPr>
        <p:cNvPr id="1" name=""/>
        <p:cNvGrpSpPr/>
        <p:nvPr/>
      </p:nvGrpSpPr>
      <p:grpSpPr>
        <a:xfrm>
          <a:off x="0" y="0"/>
          <a:ext cx="0" cy="0"/>
          <a:chOff x="0" y="0"/>
          <a:chExt cx="0" cy="0"/>
        </a:xfrm>
      </p:grpSpPr>
      <p:sp>
        <p:nvSpPr>
          <p:cNvPr id="15" name="Tittel 1">
            <a:extLst>
              <a:ext uri="{FF2B5EF4-FFF2-40B4-BE49-F238E27FC236}">
                <a16:creationId xmlns:a16="http://schemas.microsoft.com/office/drawing/2014/main" id="{859B93FB-B70E-5FF9-2C0D-80E36AA029E6}"/>
              </a:ext>
            </a:extLst>
          </p:cNvPr>
          <p:cNvSpPr>
            <a:spLocks noGrp="1"/>
          </p:cNvSpPr>
          <p:nvPr>
            <p:ph type="title"/>
          </p:nvPr>
        </p:nvSpPr>
        <p:spPr>
          <a:xfrm>
            <a:off x="695325" y="278218"/>
            <a:ext cx="7628544" cy="400110"/>
          </a:xfrm>
          <a:prstGeom prst="rect">
            <a:avLst/>
          </a:prstGeom>
        </p:spPr>
        <p:txBody>
          <a:bodyPr anchor="t" anchorCtr="0">
            <a:noAutofit/>
          </a:bodyPr>
          <a:lstStyle>
            <a:lvl1pPr>
              <a:defRPr sz="2600"/>
            </a:lvl1pPr>
          </a:lstStyle>
          <a:p>
            <a:endParaRPr lang="en-GB" dirty="0"/>
          </a:p>
        </p:txBody>
      </p:sp>
      <p:sp>
        <p:nvSpPr>
          <p:cNvPr id="24" name="Picture Placeholder 23">
            <a:extLst>
              <a:ext uri="{FF2B5EF4-FFF2-40B4-BE49-F238E27FC236}">
                <a16:creationId xmlns:a16="http://schemas.microsoft.com/office/drawing/2014/main" id="{85084CD5-A446-DD76-41E9-1D3D89A94BC3}"/>
              </a:ext>
            </a:extLst>
          </p:cNvPr>
          <p:cNvSpPr>
            <a:spLocks noGrp="1"/>
          </p:cNvSpPr>
          <p:nvPr>
            <p:ph type="pic" sz="quarter" idx="17" hasCustomPrompt="1"/>
          </p:nvPr>
        </p:nvSpPr>
        <p:spPr>
          <a:xfrm>
            <a:off x="7190560" y="0"/>
            <a:ext cx="5001440" cy="6858000"/>
          </a:xfrm>
          <a:custGeom>
            <a:avLst/>
            <a:gdLst>
              <a:gd name="connsiteX0" fmla="*/ 1472692 w 5001440"/>
              <a:gd name="connsiteY0" fmla="*/ 0 h 6858000"/>
              <a:gd name="connsiteX1" fmla="*/ 5001440 w 5001440"/>
              <a:gd name="connsiteY1" fmla="*/ 0 h 6858000"/>
              <a:gd name="connsiteX2" fmla="*/ 5001440 w 5001440"/>
              <a:gd name="connsiteY2" fmla="*/ 6858000 h 6858000"/>
              <a:gd name="connsiteX3" fmla="*/ 0 w 5001440"/>
              <a:gd name="connsiteY3" fmla="*/ 6858000 h 6858000"/>
              <a:gd name="connsiteX4" fmla="*/ 1519682 w 5001440"/>
              <a:gd name="connsiteY4" fmla="*/ 1060323 h 6858000"/>
              <a:gd name="connsiteX5" fmla="*/ 1472692 w 500144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1440" h="6858000">
                <a:moveTo>
                  <a:pt x="1472692" y="0"/>
                </a:moveTo>
                <a:lnTo>
                  <a:pt x="5001440" y="0"/>
                </a:lnTo>
                <a:lnTo>
                  <a:pt x="5001440" y="6858000"/>
                </a:lnTo>
                <a:lnTo>
                  <a:pt x="0" y="6858000"/>
                </a:lnTo>
                <a:cubicBezTo>
                  <a:pt x="967423" y="5145532"/>
                  <a:pt x="1519682" y="3167444"/>
                  <a:pt x="1519682" y="1060323"/>
                </a:cubicBezTo>
                <a:cubicBezTo>
                  <a:pt x="1519682" y="702945"/>
                  <a:pt x="1503807" y="349314"/>
                  <a:pt x="1472692" y="0"/>
                </a:cubicBezTo>
                <a:close/>
              </a:path>
            </a:pathLst>
          </a:custGeom>
          <a:solidFill>
            <a:schemeClr val="tx2"/>
          </a:solidFill>
        </p:spPr>
        <p:txBody>
          <a:bodyPr wrap="square" lIns="1872000" rIns="288000" anchor="ctr">
            <a:noAutofit/>
          </a:bodyPr>
          <a:lstStyle>
            <a:lvl1pPr marL="0" indent="0">
              <a:buFont typeface="+mj-lt"/>
              <a:buNone/>
              <a:defRPr sz="1200">
                <a:solidFill>
                  <a:schemeClr val="bg1">
                    <a:lumMod val="75000"/>
                  </a:schemeClr>
                </a:solidFill>
              </a:defRPr>
            </a:lvl1pPr>
          </a:lstStyle>
          <a:p>
            <a:r>
              <a:rPr lang="en-GB" noProof="0" dirty="0"/>
              <a:t>Insert picture</a:t>
            </a:r>
            <a:br>
              <a:rPr lang="en-GB" noProof="0" dirty="0"/>
            </a:br>
            <a:br>
              <a:rPr lang="en-GB" noProof="0" dirty="0"/>
            </a:br>
            <a:r>
              <a:rPr lang="en-GB" noProof="0" dirty="0"/>
              <a:t>1. Select this placeholder and choose an image from Tryg’s Imageshop located to the right in the «Insert» menu . You can also click on the Icon to select an image from your computer. </a:t>
            </a:r>
            <a:br>
              <a:rPr lang="en-GB" noProof="0" dirty="0"/>
            </a:br>
            <a:br>
              <a:rPr lang="en-GB" noProof="0" dirty="0"/>
            </a:br>
            <a:r>
              <a:rPr lang="en-GB" noProof="0" dirty="0"/>
              <a:t>2. After inserting the image, you can change the size and position. Click on «Picture  format» and select «Crop» from the main ribbon. </a:t>
            </a:r>
          </a:p>
        </p:txBody>
      </p:sp>
      <p:sp>
        <p:nvSpPr>
          <p:cNvPr id="25" name="Logo i plassholder">
            <a:extLst>
              <a:ext uri="{FF2B5EF4-FFF2-40B4-BE49-F238E27FC236}">
                <a16:creationId xmlns:a16="http://schemas.microsoft.com/office/drawing/2014/main" id="{2363C44C-43E9-C61E-3986-DCB086B2E9E6}"/>
              </a:ext>
            </a:extLst>
          </p:cNvPr>
          <p:cNvSpPr>
            <a:spLocks noGrp="1"/>
          </p:cNvSpPr>
          <p:nvPr>
            <p:ph type="body" sz="quarter" idx="15"/>
          </p:nvPr>
        </p:nvSpPr>
        <p:spPr>
          <a:xfrm>
            <a:off x="10600535" y="253781"/>
            <a:ext cx="928159" cy="396868"/>
          </a:xfrm>
          <a:prstGeom prst="rect">
            <a:avLst/>
          </a:prstGeom>
          <a:blipFill>
            <a:blip r:embed="rId2"/>
            <a:stretch>
              <a:fillRect/>
            </a:stretch>
          </a:blipFill>
        </p:spPr>
        <p:txBody>
          <a:bodyPr/>
          <a:lstStyle>
            <a:lvl1pPr marL="0" indent="0">
              <a:buNone/>
              <a:defRPr>
                <a:noFill/>
              </a:defRPr>
            </a:lvl1pPr>
          </a:lstStyle>
          <a:p>
            <a:pPr lvl="0"/>
            <a:endParaRPr lang="en-GB" dirty="0"/>
          </a:p>
        </p:txBody>
      </p:sp>
      <p:sp>
        <p:nvSpPr>
          <p:cNvPr id="9" name="Date Placeholder 8">
            <a:extLst>
              <a:ext uri="{FF2B5EF4-FFF2-40B4-BE49-F238E27FC236}">
                <a16:creationId xmlns:a16="http://schemas.microsoft.com/office/drawing/2014/main" id="{222ED539-1477-4EC5-0367-5692D7C94805}"/>
              </a:ext>
            </a:extLst>
          </p:cNvPr>
          <p:cNvSpPr>
            <a:spLocks noGrp="1"/>
          </p:cNvSpPr>
          <p:nvPr>
            <p:ph type="dt" sz="half" idx="18"/>
          </p:nvPr>
        </p:nvSpPr>
        <p:spPr/>
        <p:txBody>
          <a:bodyPr/>
          <a:lstStyle/>
          <a:p>
            <a:fld id="{2BC0FD1B-CDC3-6A4D-A6C8-993E457B3C60}" type="datetime1">
              <a:rPr lang="en-GB" smtClean="0"/>
              <a:t>19/05/2025</a:t>
            </a:fld>
            <a:endParaRPr lang="en-GB" dirty="0"/>
          </a:p>
        </p:txBody>
      </p:sp>
      <p:sp>
        <p:nvSpPr>
          <p:cNvPr id="10" name="Footer Placeholder 9">
            <a:extLst>
              <a:ext uri="{FF2B5EF4-FFF2-40B4-BE49-F238E27FC236}">
                <a16:creationId xmlns:a16="http://schemas.microsoft.com/office/drawing/2014/main" id="{C97BD318-4BC2-0FCA-E725-64E64F2511A8}"/>
              </a:ext>
            </a:extLst>
          </p:cNvPr>
          <p:cNvSpPr>
            <a:spLocks noGrp="1"/>
          </p:cNvSpPr>
          <p:nvPr>
            <p:ph type="ftr" sz="quarter" idx="19"/>
          </p:nvPr>
        </p:nvSpPr>
        <p:spPr/>
        <p:txBody>
          <a:bodyPr/>
          <a:lstStyle/>
          <a:p>
            <a:endParaRPr lang="en-GB" dirty="0"/>
          </a:p>
        </p:txBody>
      </p:sp>
      <p:sp>
        <p:nvSpPr>
          <p:cNvPr id="13" name="Slide Number Placeholder 12">
            <a:extLst>
              <a:ext uri="{FF2B5EF4-FFF2-40B4-BE49-F238E27FC236}">
                <a16:creationId xmlns:a16="http://schemas.microsoft.com/office/drawing/2014/main" id="{3CF7A6BA-363C-08AD-D350-F0A790320E39}"/>
              </a:ext>
            </a:extLst>
          </p:cNvPr>
          <p:cNvSpPr>
            <a:spLocks noGrp="1"/>
          </p:cNvSpPr>
          <p:nvPr>
            <p:ph type="sldNum" sz="quarter" idx="20"/>
          </p:nvPr>
        </p:nvSpPr>
        <p:spPr/>
        <p:txBody>
          <a:bodyPr/>
          <a:lstStyle/>
          <a:p>
            <a:fld id="{BE2ACD00-28B2-4D17-A930-2C9F8441C7CA}" type="slidenum">
              <a:rPr lang="en-GB" smtClean="0"/>
              <a:pPr/>
              <a:t>‹#›</a:t>
            </a:fld>
            <a:endParaRPr lang="en-GB" dirty="0"/>
          </a:p>
        </p:txBody>
      </p:sp>
      <p:sp>
        <p:nvSpPr>
          <p:cNvPr id="17" name="TextBox 16">
            <a:extLst>
              <a:ext uri="{FF2B5EF4-FFF2-40B4-BE49-F238E27FC236}">
                <a16:creationId xmlns:a16="http://schemas.microsoft.com/office/drawing/2014/main" id="{EA57FFCC-CE56-B6D9-ADA9-2A3803B9ACB9}"/>
              </a:ext>
            </a:extLst>
          </p:cNvPr>
          <p:cNvSpPr txBox="1"/>
          <p:nvPr userDrawn="1"/>
        </p:nvSpPr>
        <p:spPr>
          <a:xfrm>
            <a:off x="2" y="-293721"/>
            <a:ext cx="3864991"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ICON/Title aligned/Content/Picture</a:t>
            </a:r>
          </a:p>
        </p:txBody>
      </p:sp>
      <p:sp>
        <p:nvSpPr>
          <p:cNvPr id="18" name="TextBox 3">
            <a:extLst>
              <a:ext uri="{FF2B5EF4-FFF2-40B4-BE49-F238E27FC236}">
                <a16:creationId xmlns:a16="http://schemas.microsoft.com/office/drawing/2014/main" id="{7A5B9241-220C-2CA2-2D6C-C762E8CA83DF}"/>
              </a:ext>
            </a:extLst>
          </p:cNvPr>
          <p:cNvSpPr txBox="1"/>
          <p:nvPr userDrawn="1"/>
        </p:nvSpPr>
        <p:spPr>
          <a:xfrm>
            <a:off x="-2146220" y="268467"/>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19" name="TextBox 4">
            <a:extLst>
              <a:ext uri="{FF2B5EF4-FFF2-40B4-BE49-F238E27FC236}">
                <a16:creationId xmlns:a16="http://schemas.microsoft.com/office/drawing/2014/main" id="{81D30C0D-631A-90B3-A8D4-EDE105B7FC0F}"/>
              </a:ext>
            </a:extLst>
          </p:cNvPr>
          <p:cNvSpPr txBox="1"/>
          <p:nvPr userDrawn="1"/>
        </p:nvSpPr>
        <p:spPr>
          <a:xfrm>
            <a:off x="-2146220" y="1042416"/>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Lead paragraph/Body copy: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Main content of the slide</a:t>
            </a:r>
          </a:p>
        </p:txBody>
      </p:sp>
      <p:sp>
        <p:nvSpPr>
          <p:cNvPr id="2" name="Plassholder for innhold 2">
            <a:extLst>
              <a:ext uri="{FF2B5EF4-FFF2-40B4-BE49-F238E27FC236}">
                <a16:creationId xmlns:a16="http://schemas.microsoft.com/office/drawing/2014/main" id="{41393C46-2B05-F92D-EC13-F263D6652A3D}"/>
              </a:ext>
            </a:extLst>
          </p:cNvPr>
          <p:cNvSpPr>
            <a:spLocks noGrp="1"/>
          </p:cNvSpPr>
          <p:nvPr>
            <p:ph idx="21" hasCustomPrompt="1"/>
          </p:nvPr>
        </p:nvSpPr>
        <p:spPr>
          <a:xfrm>
            <a:off x="695328" y="825501"/>
            <a:ext cx="7223124" cy="5348287"/>
          </a:xfrm>
        </p:spPr>
        <p:txBody>
          <a:bodyPr/>
          <a:lstStyle>
            <a:lvl1pPr marL="0" indent="0">
              <a:buFont typeface="Arial" panose="020B0604020202020204" pitchFamily="34" charset="0"/>
              <a:buNone/>
              <a:defRPr/>
            </a:lvl1pPr>
            <a:lvl5pPr>
              <a:defRPr sz="1000"/>
            </a:lvl5pPr>
          </a:lstStyle>
          <a:p>
            <a:pPr lvl="0"/>
            <a:r>
              <a:rPr lang="en-GB" dirty="0"/>
              <a:t>Click to add text. Use indent level 4 for subtitle and level 2-3 for bullets.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Box 4">
            <a:extLst>
              <a:ext uri="{FF2B5EF4-FFF2-40B4-BE49-F238E27FC236}">
                <a16:creationId xmlns:a16="http://schemas.microsoft.com/office/drawing/2014/main" id="{8DF816C1-78F4-59D6-B364-5DEAF66D2047}"/>
              </a:ext>
            </a:extLst>
          </p:cNvPr>
          <p:cNvSpPr txBox="1"/>
          <p:nvPr userDrawn="1"/>
        </p:nvSpPr>
        <p:spPr>
          <a:xfrm>
            <a:off x="-2224706" y="2536835"/>
            <a:ext cx="2202180" cy="1290097"/>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7" name="Picture 6">
            <a:extLst>
              <a:ext uri="{FF2B5EF4-FFF2-40B4-BE49-F238E27FC236}">
                <a16:creationId xmlns:a16="http://schemas.microsoft.com/office/drawing/2014/main" id="{9482987C-BD83-F1B8-895A-71D6A3CC1AA5}"/>
              </a:ext>
            </a:extLst>
          </p:cNvPr>
          <p:cNvPicPr>
            <a:picLocks noChangeAspect="1"/>
          </p:cNvPicPr>
          <p:nvPr userDrawn="1"/>
        </p:nvPicPr>
        <p:blipFill>
          <a:blip r:embed="rId3"/>
          <a:stretch>
            <a:fillRect/>
          </a:stretch>
        </p:blipFill>
        <p:spPr>
          <a:xfrm>
            <a:off x="-1679944" y="2319366"/>
            <a:ext cx="1579295" cy="217833"/>
          </a:xfrm>
          <a:prstGeom prst="rect">
            <a:avLst/>
          </a:prstGeom>
        </p:spPr>
      </p:pic>
      <p:sp>
        <p:nvSpPr>
          <p:cNvPr id="3" name="TextBox 9">
            <a:extLst>
              <a:ext uri="{FF2B5EF4-FFF2-40B4-BE49-F238E27FC236}">
                <a16:creationId xmlns:a16="http://schemas.microsoft.com/office/drawing/2014/main" id="{71066933-FC14-9B47-2DC7-A77E1FFDDCE1}"/>
              </a:ext>
            </a:extLst>
          </p:cNvPr>
          <p:cNvSpPr txBox="1"/>
          <p:nvPr userDrawn="1"/>
        </p:nvSpPr>
        <p:spPr>
          <a:xfrm>
            <a:off x="12192000" y="2428282"/>
            <a:ext cx="2770231" cy="20851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l" fontAlgn="ctr">
              <a:spcBef>
                <a:spcPts val="650"/>
              </a:spcBef>
            </a:pP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a:extLst>
              <a:ext uri="{FF2B5EF4-FFF2-40B4-BE49-F238E27FC236}">
                <a16:creationId xmlns:a16="http://schemas.microsoft.com/office/drawing/2014/main" id="{9DF4E8F5-34FC-D130-8D50-852F2A8761FE}"/>
              </a:ext>
            </a:extLst>
          </p:cNvPr>
          <p:cNvPicPr>
            <a:picLocks noChangeAspect="1"/>
          </p:cNvPicPr>
          <p:nvPr userDrawn="1"/>
        </p:nvPicPr>
        <p:blipFill>
          <a:blip r:embed="rId4">
            <a:alphaModFix amt="50000"/>
          </a:blip>
          <a:stretch>
            <a:fillRect/>
          </a:stretch>
        </p:blipFill>
        <p:spPr>
          <a:xfrm>
            <a:off x="12244464" y="2072491"/>
            <a:ext cx="1105061" cy="246875"/>
          </a:xfrm>
          <a:prstGeom prst="rect">
            <a:avLst/>
          </a:prstGeom>
        </p:spPr>
      </p:pic>
      <p:sp>
        <p:nvSpPr>
          <p:cNvPr id="11" name="TextBox 10">
            <a:extLst>
              <a:ext uri="{FF2B5EF4-FFF2-40B4-BE49-F238E27FC236}">
                <a16:creationId xmlns:a16="http://schemas.microsoft.com/office/drawing/2014/main" id="{AC9C73A2-30C1-921B-E086-2B4E5D11B424}"/>
              </a:ext>
            </a:extLst>
          </p:cNvPr>
          <p:cNvSpPr txBox="1"/>
          <p:nvPr userDrawn="1"/>
        </p:nvSpPr>
        <p:spPr>
          <a:xfrm>
            <a:off x="-2074903" y="3885460"/>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365524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Section/Title/3 Columns">
    <p:spTree>
      <p:nvGrpSpPr>
        <p:cNvPr id="1" name=""/>
        <p:cNvGrpSpPr/>
        <p:nvPr/>
      </p:nvGrpSpPr>
      <p:grpSpPr>
        <a:xfrm>
          <a:off x="0" y="0"/>
          <a:ext cx="0" cy="0"/>
          <a:chOff x="0" y="0"/>
          <a:chExt cx="0" cy="0"/>
        </a:xfrm>
      </p:grpSpPr>
      <p:sp>
        <p:nvSpPr>
          <p:cNvPr id="8" name="Grafikk i plassholder">
            <a:extLst>
              <a:ext uri="{FF2B5EF4-FFF2-40B4-BE49-F238E27FC236}">
                <a16:creationId xmlns:a16="http://schemas.microsoft.com/office/drawing/2014/main" id="{F92343EA-A56B-86B6-DF28-3BF25842D50F}"/>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dirty="0"/>
              <a:t>Click to add text</a:t>
            </a:r>
          </a:p>
        </p:txBody>
      </p:sp>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7" y="825500"/>
            <a:ext cx="10801351" cy="847310"/>
          </a:xfrm>
          <a:prstGeom prst="rect">
            <a:avLst/>
          </a:prstGeom>
        </p:spPr>
        <p:txBody>
          <a:bodyPr anchor="b" anchorCtr="0">
            <a:noAutofit/>
          </a:bodyPr>
          <a:lstStyle>
            <a:lvl1pPr>
              <a:defRPr sz="3200"/>
            </a:lvl1pPr>
          </a:lstStyle>
          <a:p>
            <a:endParaRPr lang="en-GB" dirty="0"/>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695327" y="1749553"/>
            <a:ext cx="10801351" cy="4423446"/>
          </a:xfrm>
        </p:spPr>
        <p:txBody>
          <a:bodyPr numCol="3" spcCol="504000"/>
          <a:lstStyle>
            <a:lvl1pPr marL="0" indent="0">
              <a:buNone/>
              <a:defRPr/>
            </a:lvl1pPr>
            <a:lvl5pPr>
              <a:defRPr sz="1000"/>
            </a:lvl5pPr>
          </a:lstStyle>
          <a:p>
            <a:pPr lvl="0"/>
            <a:r>
              <a:rPr lang="en-GB" dirty="0"/>
              <a:t>Click to add text. Use indent level 4 for subtitle and level 2-3 for bullets.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130A5B98-FBD0-9A15-99CF-ADB286E2CDE1}"/>
              </a:ext>
            </a:extLst>
          </p:cNvPr>
          <p:cNvSpPr>
            <a:spLocks noGrp="1"/>
          </p:cNvSpPr>
          <p:nvPr>
            <p:ph type="dt" sz="half" idx="17"/>
          </p:nvPr>
        </p:nvSpPr>
        <p:spPr/>
        <p:txBody>
          <a:bodyPr/>
          <a:lstStyle/>
          <a:p>
            <a:fld id="{BDBEC0D9-E064-264C-9B71-0B34544D86CA}" type="datetime1">
              <a:rPr lang="en-GB" smtClean="0"/>
              <a:t>19/05/2025</a:t>
            </a:fld>
            <a:endParaRPr lang="en-GB" dirty="0"/>
          </a:p>
        </p:txBody>
      </p:sp>
      <p:sp>
        <p:nvSpPr>
          <p:cNvPr id="5" name="Footer Placeholder 4">
            <a:extLst>
              <a:ext uri="{FF2B5EF4-FFF2-40B4-BE49-F238E27FC236}">
                <a16:creationId xmlns:a16="http://schemas.microsoft.com/office/drawing/2014/main" id="{6F5BAA6D-F3C7-373F-63A2-5E11046CF359}"/>
              </a:ext>
            </a:extLst>
          </p:cNvPr>
          <p:cNvSpPr>
            <a:spLocks noGrp="1"/>
          </p:cNvSpPr>
          <p:nvPr>
            <p:ph type="ftr" sz="quarter" idx="18"/>
          </p:nvPr>
        </p:nvSpPr>
        <p:spPr/>
        <p:txBody>
          <a:bodyPr/>
          <a:lstStyle/>
          <a:p>
            <a:endParaRPr lang="en-GB" dirty="0"/>
          </a:p>
        </p:txBody>
      </p:sp>
      <p:sp>
        <p:nvSpPr>
          <p:cNvPr id="6" name="Slide Number Placeholder 5">
            <a:extLst>
              <a:ext uri="{FF2B5EF4-FFF2-40B4-BE49-F238E27FC236}">
                <a16:creationId xmlns:a16="http://schemas.microsoft.com/office/drawing/2014/main" id="{82AE5F1F-BEC5-B28A-CAD1-F6ACB02F9D77}"/>
              </a:ext>
            </a:extLst>
          </p:cNvPr>
          <p:cNvSpPr>
            <a:spLocks noGrp="1"/>
          </p:cNvSpPr>
          <p:nvPr>
            <p:ph type="sldNum" sz="quarter" idx="19"/>
          </p:nvPr>
        </p:nvSpPr>
        <p:spPr/>
        <p:txBody>
          <a:bodyPr/>
          <a:lstStyle/>
          <a:p>
            <a:fld id="{BE2ACD00-28B2-4D17-A930-2C9F8441C7CA}" type="slidenum">
              <a:rPr lang="en-GB" smtClean="0"/>
              <a:pPr/>
              <a:t>‹#›</a:t>
            </a:fld>
            <a:endParaRPr lang="en-GB" dirty="0"/>
          </a:p>
        </p:txBody>
      </p:sp>
      <p:sp>
        <p:nvSpPr>
          <p:cNvPr id="7" name="Plassholder for tekst 13">
            <a:extLst>
              <a:ext uri="{FF2B5EF4-FFF2-40B4-BE49-F238E27FC236}">
                <a16:creationId xmlns:a16="http://schemas.microsoft.com/office/drawing/2014/main" id="{38E9E4C6-B2D7-9A48-2912-B48731E25412}"/>
              </a:ext>
            </a:extLst>
          </p:cNvPr>
          <p:cNvSpPr>
            <a:spLocks noGrp="1"/>
          </p:cNvSpPr>
          <p:nvPr>
            <p:ph type="body" sz="quarter" idx="16"/>
          </p:nvPr>
        </p:nvSpPr>
        <p:spPr>
          <a:xfrm>
            <a:off x="694800" y="323516"/>
            <a:ext cx="9828639" cy="246222"/>
          </a:xfrm>
        </p:spPr>
        <p:txBody>
          <a:bodyPr>
            <a:noAutofit/>
          </a:bodyPr>
          <a:lstStyle>
            <a:lvl1pPr marL="0" indent="0" algn="l">
              <a:buNone/>
              <a:defRPr sz="1600" b="0" i="0">
                <a:solidFill>
                  <a:srgbClr val="999999"/>
                </a:solidFill>
                <a:latin typeface="+mn-lt"/>
              </a:defRPr>
            </a:lvl1pPr>
            <a:lvl2pPr marL="223833" indent="0">
              <a:buNone/>
              <a:defRPr/>
            </a:lvl2pPr>
          </a:lstStyle>
          <a:p>
            <a:pPr lvl="0"/>
            <a:endParaRPr lang="en-GB" dirty="0"/>
          </a:p>
        </p:txBody>
      </p:sp>
      <p:sp>
        <p:nvSpPr>
          <p:cNvPr id="14" name="TextBox 13">
            <a:extLst>
              <a:ext uri="{FF2B5EF4-FFF2-40B4-BE49-F238E27FC236}">
                <a16:creationId xmlns:a16="http://schemas.microsoft.com/office/drawing/2014/main" id="{7FD360A9-3AD9-3E43-B213-F4A47F3DC1CA}"/>
              </a:ext>
            </a:extLst>
          </p:cNvPr>
          <p:cNvSpPr txBox="1"/>
          <p:nvPr userDrawn="1"/>
        </p:nvSpPr>
        <p:spPr>
          <a:xfrm>
            <a:off x="2" y="-293721"/>
            <a:ext cx="3864991"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ICON/Section/Title/3 </a:t>
            </a:r>
            <a:r>
              <a:rPr lang="en-GB" sz="1000" b="1" dirty="0">
                <a:solidFill>
                  <a:srgbClr val="D1D1D1"/>
                </a:solidFill>
                <a:latin typeface="Verdana" panose="020B0604030504040204" pitchFamily="34" charset="0"/>
                <a:ea typeface="Verdana" panose="020B0604030504040204" pitchFamily="34" charset="0"/>
                <a:cs typeface="Verdana" panose="020B0604030504040204" pitchFamily="34" charset="0"/>
              </a:rPr>
              <a:t>Columns</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3">
            <a:extLst>
              <a:ext uri="{FF2B5EF4-FFF2-40B4-BE49-F238E27FC236}">
                <a16:creationId xmlns:a16="http://schemas.microsoft.com/office/drawing/2014/main" id="{471D199C-18D8-B426-B350-52AC23DCE406}"/>
              </a:ext>
            </a:extLst>
          </p:cNvPr>
          <p:cNvSpPr txBox="1"/>
          <p:nvPr userDrawn="1"/>
        </p:nvSpPr>
        <p:spPr>
          <a:xfrm>
            <a:off x="-2137272" y="1360062"/>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20" name="TextBox 1">
            <a:extLst>
              <a:ext uri="{FF2B5EF4-FFF2-40B4-BE49-F238E27FC236}">
                <a16:creationId xmlns:a16="http://schemas.microsoft.com/office/drawing/2014/main" id="{436B5475-201F-33EB-6524-00D5818B8751}"/>
              </a:ext>
            </a:extLst>
          </p:cNvPr>
          <p:cNvSpPr txBox="1"/>
          <p:nvPr userDrawn="1"/>
        </p:nvSpPr>
        <p:spPr>
          <a:xfrm>
            <a:off x="-1930574" y="215864"/>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21" name="TextBox 5">
            <a:extLst>
              <a:ext uri="{FF2B5EF4-FFF2-40B4-BE49-F238E27FC236}">
                <a16:creationId xmlns:a16="http://schemas.microsoft.com/office/drawing/2014/main" id="{2F1FB20D-C800-AB88-DCC2-47016EC969E3}"/>
              </a:ext>
            </a:extLst>
          </p:cNvPr>
          <p:cNvSpPr txBox="1"/>
          <p:nvPr userDrawn="1"/>
        </p:nvSpPr>
        <p:spPr>
          <a:xfrm>
            <a:off x="-2224710" y="2375842"/>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22" name="Picture 21">
            <a:extLst>
              <a:ext uri="{FF2B5EF4-FFF2-40B4-BE49-F238E27FC236}">
                <a16:creationId xmlns:a16="http://schemas.microsoft.com/office/drawing/2014/main" id="{1BA97924-30C3-0472-87FD-7DB9AE9D0257}"/>
              </a:ext>
            </a:extLst>
          </p:cNvPr>
          <p:cNvPicPr>
            <a:picLocks noChangeAspect="1"/>
          </p:cNvPicPr>
          <p:nvPr userDrawn="1"/>
        </p:nvPicPr>
        <p:blipFill>
          <a:blip r:embed="rId4">
            <a:alphaModFix amt="60000"/>
          </a:blip>
          <a:stretch>
            <a:fillRect/>
          </a:stretch>
        </p:blipFill>
        <p:spPr>
          <a:xfrm>
            <a:off x="-503816" y="2246841"/>
            <a:ext cx="387292" cy="138319"/>
          </a:xfrm>
          <a:prstGeom prst="rect">
            <a:avLst/>
          </a:prstGeom>
        </p:spPr>
      </p:pic>
      <p:sp>
        <p:nvSpPr>
          <p:cNvPr id="23" name="TextBox 12">
            <a:extLst>
              <a:ext uri="{FF2B5EF4-FFF2-40B4-BE49-F238E27FC236}">
                <a16:creationId xmlns:a16="http://schemas.microsoft.com/office/drawing/2014/main" id="{85B59D95-D6B4-DE68-19C8-588A144395E7}"/>
              </a:ext>
            </a:extLst>
          </p:cNvPr>
          <p:cNvSpPr txBox="1"/>
          <p:nvPr userDrawn="1"/>
        </p:nvSpPr>
        <p:spPr>
          <a:xfrm>
            <a:off x="-2272239" y="3272112"/>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24" name="Picture 23">
            <a:extLst>
              <a:ext uri="{FF2B5EF4-FFF2-40B4-BE49-F238E27FC236}">
                <a16:creationId xmlns:a16="http://schemas.microsoft.com/office/drawing/2014/main" id="{FC9F73B6-68B9-67DC-2F21-2DB9DED4E10B}"/>
              </a:ext>
            </a:extLst>
          </p:cNvPr>
          <p:cNvPicPr>
            <a:picLocks noChangeAspect="1"/>
          </p:cNvPicPr>
          <p:nvPr userDrawn="1"/>
        </p:nvPicPr>
        <p:blipFill>
          <a:blip r:embed="rId5">
            <a:alphaModFix amt="40000"/>
          </a:blip>
          <a:stretch>
            <a:fillRect/>
          </a:stretch>
        </p:blipFill>
        <p:spPr>
          <a:xfrm>
            <a:off x="-478288" y="3115490"/>
            <a:ext cx="368805" cy="208044"/>
          </a:xfrm>
          <a:prstGeom prst="rect">
            <a:avLst/>
          </a:prstGeom>
        </p:spPr>
      </p:pic>
      <p:sp>
        <p:nvSpPr>
          <p:cNvPr id="26" name="TextBox 9">
            <a:extLst>
              <a:ext uri="{FF2B5EF4-FFF2-40B4-BE49-F238E27FC236}">
                <a16:creationId xmlns:a16="http://schemas.microsoft.com/office/drawing/2014/main" id="{7B254AB8-B674-77C3-7937-D793559A00E1}"/>
              </a:ext>
            </a:extLst>
          </p:cNvPr>
          <p:cNvSpPr txBox="1"/>
          <p:nvPr userDrawn="1"/>
        </p:nvSpPr>
        <p:spPr>
          <a:xfrm>
            <a:off x="-2224706" y="4530514"/>
            <a:ext cx="2202180" cy="1290097"/>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NB</a:t>
            </a: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27" name="Picture 26">
            <a:extLst>
              <a:ext uri="{FF2B5EF4-FFF2-40B4-BE49-F238E27FC236}">
                <a16:creationId xmlns:a16="http://schemas.microsoft.com/office/drawing/2014/main" id="{C7247ED1-9010-CCD5-8BD5-6EA920E79842}"/>
              </a:ext>
            </a:extLst>
          </p:cNvPr>
          <p:cNvPicPr>
            <a:picLocks noChangeAspect="1"/>
          </p:cNvPicPr>
          <p:nvPr userDrawn="1"/>
        </p:nvPicPr>
        <p:blipFill>
          <a:blip r:embed="rId6"/>
          <a:stretch>
            <a:fillRect/>
          </a:stretch>
        </p:blipFill>
        <p:spPr>
          <a:xfrm>
            <a:off x="-1679944" y="4313045"/>
            <a:ext cx="1579295" cy="217833"/>
          </a:xfrm>
          <a:prstGeom prst="rect">
            <a:avLst/>
          </a:prstGeom>
        </p:spPr>
      </p:pic>
      <p:sp>
        <p:nvSpPr>
          <p:cNvPr id="9" name="TextBox 12">
            <a:extLst>
              <a:ext uri="{FF2B5EF4-FFF2-40B4-BE49-F238E27FC236}">
                <a16:creationId xmlns:a16="http://schemas.microsoft.com/office/drawing/2014/main" id="{73B3BD72-411A-7A4E-A7E9-6A9D3213835E}"/>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5DEA50A1-3595-3D37-0660-738EBC09724F}"/>
              </a:ext>
            </a:extLst>
          </p:cNvPr>
          <p:cNvSpPr txBox="1"/>
          <p:nvPr userDrawn="1"/>
        </p:nvSpPr>
        <p:spPr>
          <a:xfrm>
            <a:off x="-2080551" y="5865885"/>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306905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Section/Title/4 Columns">
    <p:spTree>
      <p:nvGrpSpPr>
        <p:cNvPr id="1" name=""/>
        <p:cNvGrpSpPr/>
        <p:nvPr/>
      </p:nvGrpSpPr>
      <p:grpSpPr>
        <a:xfrm>
          <a:off x="0" y="0"/>
          <a:ext cx="0" cy="0"/>
          <a:chOff x="0" y="0"/>
          <a:chExt cx="0" cy="0"/>
        </a:xfrm>
      </p:grpSpPr>
      <p:sp>
        <p:nvSpPr>
          <p:cNvPr id="7" name="Grafikk i plassholder">
            <a:extLst>
              <a:ext uri="{FF2B5EF4-FFF2-40B4-BE49-F238E27FC236}">
                <a16:creationId xmlns:a16="http://schemas.microsoft.com/office/drawing/2014/main" id="{8CA6B534-2764-4F06-30A5-94C6EE0FD77A}"/>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dirty="0"/>
              <a:t>Click to add text</a:t>
            </a:r>
          </a:p>
        </p:txBody>
      </p:sp>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7" y="825501"/>
            <a:ext cx="10801351" cy="612091"/>
          </a:xfrm>
          <a:prstGeom prst="rect">
            <a:avLst/>
          </a:prstGeom>
        </p:spPr>
        <p:txBody>
          <a:bodyPr/>
          <a:lstStyle>
            <a:lvl1pPr>
              <a:defRPr sz="3200"/>
            </a:lvl1pPr>
          </a:lstStyle>
          <a:p>
            <a:endParaRPr lang="en-GB" dirty="0"/>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694532" y="1437592"/>
            <a:ext cx="10801351" cy="4782234"/>
          </a:xfrm>
        </p:spPr>
        <p:txBody>
          <a:bodyPr numCol="4" spcCol="576000"/>
          <a:lstStyle>
            <a:lvl1pPr marL="0" indent="0">
              <a:spcBef>
                <a:spcPts val="600"/>
              </a:spcBef>
              <a:buNone/>
              <a:defRPr sz="1200"/>
            </a:lvl1pPr>
            <a:lvl2pPr>
              <a:defRPr sz="1200"/>
            </a:lvl2pPr>
            <a:lvl3pPr>
              <a:defRPr sz="1200"/>
            </a:lvl3pPr>
            <a:lvl4pPr>
              <a:defRPr sz="1200"/>
            </a:lvl4pPr>
            <a:lvl5pPr>
              <a:defRPr sz="1000"/>
            </a:lvl5pPr>
          </a:lstStyle>
          <a:p>
            <a:pPr lvl="0"/>
            <a:r>
              <a:rPr lang="en-GB" dirty="0"/>
              <a:t>Click to add text. Use indent level 4 for subtitle and level 2-3 for bullets.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8F386F5D-23DC-B564-02B2-E178B4220308}"/>
              </a:ext>
            </a:extLst>
          </p:cNvPr>
          <p:cNvSpPr>
            <a:spLocks noGrp="1"/>
          </p:cNvSpPr>
          <p:nvPr>
            <p:ph type="dt" sz="half" idx="17"/>
          </p:nvPr>
        </p:nvSpPr>
        <p:spPr/>
        <p:txBody>
          <a:bodyPr/>
          <a:lstStyle/>
          <a:p>
            <a:fld id="{B79D1723-78DF-C440-B571-2ADBEDB63148}" type="datetime1">
              <a:rPr lang="en-GB" smtClean="0"/>
              <a:t>19/05/2025</a:t>
            </a:fld>
            <a:endParaRPr lang="en-GB" dirty="0"/>
          </a:p>
        </p:txBody>
      </p:sp>
      <p:sp>
        <p:nvSpPr>
          <p:cNvPr id="5" name="Footer Placeholder 4">
            <a:extLst>
              <a:ext uri="{FF2B5EF4-FFF2-40B4-BE49-F238E27FC236}">
                <a16:creationId xmlns:a16="http://schemas.microsoft.com/office/drawing/2014/main" id="{A852FBA9-5415-50DE-365C-A53A927381D9}"/>
              </a:ext>
            </a:extLst>
          </p:cNvPr>
          <p:cNvSpPr>
            <a:spLocks noGrp="1"/>
          </p:cNvSpPr>
          <p:nvPr>
            <p:ph type="ftr" sz="quarter" idx="18"/>
          </p:nvPr>
        </p:nvSpPr>
        <p:spPr/>
        <p:txBody>
          <a:bodyPr/>
          <a:lstStyle/>
          <a:p>
            <a:endParaRPr lang="en-GB" dirty="0"/>
          </a:p>
        </p:txBody>
      </p:sp>
      <p:sp>
        <p:nvSpPr>
          <p:cNvPr id="6" name="Slide Number Placeholder 5">
            <a:extLst>
              <a:ext uri="{FF2B5EF4-FFF2-40B4-BE49-F238E27FC236}">
                <a16:creationId xmlns:a16="http://schemas.microsoft.com/office/drawing/2014/main" id="{93DFA134-DDAE-407D-78C3-047D031EDF0D}"/>
              </a:ext>
            </a:extLst>
          </p:cNvPr>
          <p:cNvSpPr>
            <a:spLocks noGrp="1"/>
          </p:cNvSpPr>
          <p:nvPr>
            <p:ph type="sldNum" sz="quarter" idx="19"/>
          </p:nvPr>
        </p:nvSpPr>
        <p:spPr/>
        <p:txBody>
          <a:bodyPr/>
          <a:lstStyle/>
          <a:p>
            <a:fld id="{BE2ACD00-28B2-4D17-A930-2C9F8441C7CA}" type="slidenum">
              <a:rPr lang="en-GB" smtClean="0"/>
              <a:pPr/>
              <a:t>‹#›</a:t>
            </a:fld>
            <a:endParaRPr lang="en-GB" dirty="0"/>
          </a:p>
        </p:txBody>
      </p:sp>
      <p:sp>
        <p:nvSpPr>
          <p:cNvPr id="9" name="Plassholder for tekst 13">
            <a:extLst>
              <a:ext uri="{FF2B5EF4-FFF2-40B4-BE49-F238E27FC236}">
                <a16:creationId xmlns:a16="http://schemas.microsoft.com/office/drawing/2014/main" id="{FE50FDFF-3A6E-BAD4-1273-DE6C888516F7}"/>
              </a:ext>
            </a:extLst>
          </p:cNvPr>
          <p:cNvSpPr>
            <a:spLocks noGrp="1"/>
          </p:cNvSpPr>
          <p:nvPr>
            <p:ph type="body" sz="quarter" idx="16"/>
          </p:nvPr>
        </p:nvSpPr>
        <p:spPr>
          <a:xfrm>
            <a:off x="694800" y="323516"/>
            <a:ext cx="9828639" cy="246222"/>
          </a:xfrm>
        </p:spPr>
        <p:txBody>
          <a:bodyPr>
            <a:noAutofit/>
          </a:bodyPr>
          <a:lstStyle>
            <a:lvl1pPr marL="0" indent="0" algn="l">
              <a:buNone/>
              <a:defRPr sz="1600" b="0" i="0">
                <a:solidFill>
                  <a:srgbClr val="999999"/>
                </a:solidFill>
                <a:latin typeface="+mn-lt"/>
              </a:defRPr>
            </a:lvl1pPr>
            <a:lvl2pPr marL="223833" indent="0">
              <a:buNone/>
              <a:defRPr/>
            </a:lvl2pPr>
          </a:lstStyle>
          <a:p>
            <a:pPr lvl="0"/>
            <a:endParaRPr lang="en-GB" dirty="0"/>
          </a:p>
        </p:txBody>
      </p:sp>
      <p:sp>
        <p:nvSpPr>
          <p:cNvPr id="12" name="TextBox 11">
            <a:extLst>
              <a:ext uri="{FF2B5EF4-FFF2-40B4-BE49-F238E27FC236}">
                <a16:creationId xmlns:a16="http://schemas.microsoft.com/office/drawing/2014/main" id="{9207FAD7-BBB4-BEF9-79EC-F03D13C89F0B}"/>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ICON/Section/Title/4 </a:t>
            </a:r>
            <a:r>
              <a:rPr lang="en-GB" sz="1000" b="1" dirty="0">
                <a:solidFill>
                  <a:srgbClr val="D1D1D1"/>
                </a:solidFill>
                <a:latin typeface="Verdana" panose="020B0604030504040204" pitchFamily="34" charset="0"/>
                <a:ea typeface="Verdana" panose="020B0604030504040204" pitchFamily="34" charset="0"/>
                <a:cs typeface="Verdana" panose="020B0604030504040204" pitchFamily="34" charset="0"/>
              </a:rPr>
              <a:t>Columns</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extBox 3">
            <a:extLst>
              <a:ext uri="{FF2B5EF4-FFF2-40B4-BE49-F238E27FC236}">
                <a16:creationId xmlns:a16="http://schemas.microsoft.com/office/drawing/2014/main" id="{62F89660-5D4D-A570-833C-A58225C9F352}"/>
              </a:ext>
            </a:extLst>
          </p:cNvPr>
          <p:cNvSpPr txBox="1"/>
          <p:nvPr userDrawn="1"/>
        </p:nvSpPr>
        <p:spPr>
          <a:xfrm>
            <a:off x="-2146220" y="825501"/>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22" name="TextBox 1">
            <a:extLst>
              <a:ext uri="{FF2B5EF4-FFF2-40B4-BE49-F238E27FC236}">
                <a16:creationId xmlns:a16="http://schemas.microsoft.com/office/drawing/2014/main" id="{36355F96-74B0-47F2-78C5-261EB9B3776B}"/>
              </a:ext>
            </a:extLst>
          </p:cNvPr>
          <p:cNvSpPr txBox="1"/>
          <p:nvPr userDrawn="1"/>
        </p:nvSpPr>
        <p:spPr>
          <a:xfrm>
            <a:off x="-1930574" y="215864"/>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23" name="TextBox 5">
            <a:extLst>
              <a:ext uri="{FF2B5EF4-FFF2-40B4-BE49-F238E27FC236}">
                <a16:creationId xmlns:a16="http://schemas.microsoft.com/office/drawing/2014/main" id="{E938E58C-1AA0-202D-2E00-A2EBA6C46247}"/>
              </a:ext>
            </a:extLst>
          </p:cNvPr>
          <p:cNvSpPr txBox="1"/>
          <p:nvPr userDrawn="1"/>
        </p:nvSpPr>
        <p:spPr>
          <a:xfrm>
            <a:off x="-2224710" y="1729840"/>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24" name="Picture 23">
            <a:extLst>
              <a:ext uri="{FF2B5EF4-FFF2-40B4-BE49-F238E27FC236}">
                <a16:creationId xmlns:a16="http://schemas.microsoft.com/office/drawing/2014/main" id="{6300F1EC-7558-A1A9-9400-84F45FBC1AC2}"/>
              </a:ext>
            </a:extLst>
          </p:cNvPr>
          <p:cNvPicPr>
            <a:picLocks noChangeAspect="1"/>
          </p:cNvPicPr>
          <p:nvPr userDrawn="1"/>
        </p:nvPicPr>
        <p:blipFill>
          <a:blip r:embed="rId4">
            <a:alphaModFix amt="60000"/>
          </a:blip>
          <a:stretch>
            <a:fillRect/>
          </a:stretch>
        </p:blipFill>
        <p:spPr>
          <a:xfrm>
            <a:off x="-503816" y="1600839"/>
            <a:ext cx="387292" cy="138319"/>
          </a:xfrm>
          <a:prstGeom prst="rect">
            <a:avLst/>
          </a:prstGeom>
        </p:spPr>
      </p:pic>
      <p:sp>
        <p:nvSpPr>
          <p:cNvPr id="25" name="TextBox 12">
            <a:extLst>
              <a:ext uri="{FF2B5EF4-FFF2-40B4-BE49-F238E27FC236}">
                <a16:creationId xmlns:a16="http://schemas.microsoft.com/office/drawing/2014/main" id="{BE62DC53-2D8F-15C1-484C-C862FC72C237}"/>
              </a:ext>
            </a:extLst>
          </p:cNvPr>
          <p:cNvSpPr txBox="1"/>
          <p:nvPr userDrawn="1"/>
        </p:nvSpPr>
        <p:spPr>
          <a:xfrm>
            <a:off x="-2272239" y="2583067"/>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27" name="Picture 26">
            <a:extLst>
              <a:ext uri="{FF2B5EF4-FFF2-40B4-BE49-F238E27FC236}">
                <a16:creationId xmlns:a16="http://schemas.microsoft.com/office/drawing/2014/main" id="{CE0B8BA2-BA50-BBD6-981F-D019FF4B27AE}"/>
              </a:ext>
            </a:extLst>
          </p:cNvPr>
          <p:cNvPicPr>
            <a:picLocks noChangeAspect="1"/>
          </p:cNvPicPr>
          <p:nvPr userDrawn="1"/>
        </p:nvPicPr>
        <p:blipFill>
          <a:blip r:embed="rId5">
            <a:alphaModFix amt="40000"/>
          </a:blip>
          <a:stretch>
            <a:fillRect/>
          </a:stretch>
        </p:blipFill>
        <p:spPr>
          <a:xfrm>
            <a:off x="-478288" y="2426445"/>
            <a:ext cx="368805" cy="208044"/>
          </a:xfrm>
          <a:prstGeom prst="rect">
            <a:avLst/>
          </a:prstGeom>
        </p:spPr>
      </p:pic>
      <p:sp>
        <p:nvSpPr>
          <p:cNvPr id="29" name="TextBox 9">
            <a:extLst>
              <a:ext uri="{FF2B5EF4-FFF2-40B4-BE49-F238E27FC236}">
                <a16:creationId xmlns:a16="http://schemas.microsoft.com/office/drawing/2014/main" id="{13FDEE88-9D4E-7428-5277-C1D2CC9A5B98}"/>
              </a:ext>
            </a:extLst>
          </p:cNvPr>
          <p:cNvSpPr txBox="1"/>
          <p:nvPr userDrawn="1"/>
        </p:nvSpPr>
        <p:spPr>
          <a:xfrm>
            <a:off x="-2224706" y="3875692"/>
            <a:ext cx="2202180" cy="1290097"/>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NB</a:t>
            </a: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30" name="Picture 29">
            <a:extLst>
              <a:ext uri="{FF2B5EF4-FFF2-40B4-BE49-F238E27FC236}">
                <a16:creationId xmlns:a16="http://schemas.microsoft.com/office/drawing/2014/main" id="{73717D39-3412-65A9-B553-2E75C1EB829F}"/>
              </a:ext>
            </a:extLst>
          </p:cNvPr>
          <p:cNvPicPr>
            <a:picLocks noChangeAspect="1"/>
          </p:cNvPicPr>
          <p:nvPr userDrawn="1"/>
        </p:nvPicPr>
        <p:blipFill>
          <a:blip r:embed="rId6"/>
          <a:stretch>
            <a:fillRect/>
          </a:stretch>
        </p:blipFill>
        <p:spPr>
          <a:xfrm>
            <a:off x="-1679944" y="3658223"/>
            <a:ext cx="1579295" cy="217833"/>
          </a:xfrm>
          <a:prstGeom prst="rect">
            <a:avLst/>
          </a:prstGeom>
        </p:spPr>
      </p:pic>
      <p:sp>
        <p:nvSpPr>
          <p:cNvPr id="8" name="TextBox 12">
            <a:extLst>
              <a:ext uri="{FF2B5EF4-FFF2-40B4-BE49-F238E27FC236}">
                <a16:creationId xmlns:a16="http://schemas.microsoft.com/office/drawing/2014/main" id="{04598261-9BC3-2FD2-E65D-870BBFB28304}"/>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E71AA421-D60F-F001-1425-2C7504BCE68B}"/>
              </a:ext>
            </a:extLst>
          </p:cNvPr>
          <p:cNvSpPr txBox="1"/>
          <p:nvPr userDrawn="1"/>
        </p:nvSpPr>
        <p:spPr>
          <a:xfrm>
            <a:off x="-2078338" y="5165789"/>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411580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Section/Title">
    <p:spTree>
      <p:nvGrpSpPr>
        <p:cNvPr id="1" name=""/>
        <p:cNvGrpSpPr/>
        <p:nvPr/>
      </p:nvGrpSpPr>
      <p:grpSpPr>
        <a:xfrm>
          <a:off x="0" y="0"/>
          <a:ext cx="0" cy="0"/>
          <a:chOff x="0" y="0"/>
          <a:chExt cx="0" cy="0"/>
        </a:xfrm>
      </p:grpSpPr>
      <p:sp>
        <p:nvSpPr>
          <p:cNvPr id="8" name="Grafikk i plassholder">
            <a:extLst>
              <a:ext uri="{FF2B5EF4-FFF2-40B4-BE49-F238E27FC236}">
                <a16:creationId xmlns:a16="http://schemas.microsoft.com/office/drawing/2014/main" id="{D6D84BDD-13D3-C825-6A73-56FE901ACA41}"/>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dirty="0"/>
              <a:t>Click to add text</a:t>
            </a:r>
          </a:p>
        </p:txBody>
      </p:sp>
      <p:sp>
        <p:nvSpPr>
          <p:cNvPr id="2" name="Tittel 1">
            <a:extLst>
              <a:ext uri="{FF2B5EF4-FFF2-40B4-BE49-F238E27FC236}">
                <a16:creationId xmlns:a16="http://schemas.microsoft.com/office/drawing/2014/main" id="{E4103CD8-DC4B-1EAC-E4B7-A853F1896FA8}"/>
              </a:ext>
            </a:extLst>
          </p:cNvPr>
          <p:cNvSpPr>
            <a:spLocks noGrp="1"/>
          </p:cNvSpPr>
          <p:nvPr>
            <p:ph type="title"/>
          </p:nvPr>
        </p:nvSpPr>
        <p:spPr>
          <a:xfrm>
            <a:off x="695327" y="825501"/>
            <a:ext cx="10801351" cy="1040170"/>
          </a:xfrm>
          <a:prstGeom prst="rect">
            <a:avLst/>
          </a:prstGeom>
        </p:spPr>
        <p:txBody>
          <a:bodyPr/>
          <a:lstStyle>
            <a:lvl1pPr>
              <a:defRPr sz="3200"/>
            </a:lvl1pPr>
          </a:lstStyle>
          <a:p>
            <a:endParaRPr lang="en-GB" dirty="0"/>
          </a:p>
        </p:txBody>
      </p:sp>
      <p:sp>
        <p:nvSpPr>
          <p:cNvPr id="3" name="Date Placeholder 2">
            <a:extLst>
              <a:ext uri="{FF2B5EF4-FFF2-40B4-BE49-F238E27FC236}">
                <a16:creationId xmlns:a16="http://schemas.microsoft.com/office/drawing/2014/main" id="{B566C561-0974-41CF-42B9-C78DA580B48D}"/>
              </a:ext>
            </a:extLst>
          </p:cNvPr>
          <p:cNvSpPr>
            <a:spLocks noGrp="1"/>
          </p:cNvSpPr>
          <p:nvPr>
            <p:ph type="dt" sz="half" idx="17"/>
          </p:nvPr>
        </p:nvSpPr>
        <p:spPr/>
        <p:txBody>
          <a:bodyPr/>
          <a:lstStyle/>
          <a:p>
            <a:fld id="{90417C46-E534-2347-A7BF-725E7794B63A}" type="datetime1">
              <a:rPr lang="en-GB" smtClean="0"/>
              <a:t>19/05/2025</a:t>
            </a:fld>
            <a:endParaRPr lang="en-GB" dirty="0"/>
          </a:p>
        </p:txBody>
      </p:sp>
      <p:sp>
        <p:nvSpPr>
          <p:cNvPr id="4" name="Footer Placeholder 3">
            <a:extLst>
              <a:ext uri="{FF2B5EF4-FFF2-40B4-BE49-F238E27FC236}">
                <a16:creationId xmlns:a16="http://schemas.microsoft.com/office/drawing/2014/main" id="{648C7659-D67C-A528-1169-331192252C73}"/>
              </a:ext>
            </a:extLst>
          </p:cNvPr>
          <p:cNvSpPr>
            <a:spLocks noGrp="1"/>
          </p:cNvSpPr>
          <p:nvPr>
            <p:ph type="ftr" sz="quarter" idx="18"/>
          </p:nvPr>
        </p:nvSpPr>
        <p:spPr/>
        <p:txBody>
          <a:bodyPr/>
          <a:lstStyle/>
          <a:p>
            <a:endParaRPr lang="en-GB" dirty="0"/>
          </a:p>
        </p:txBody>
      </p:sp>
      <p:sp>
        <p:nvSpPr>
          <p:cNvPr id="5" name="Slide Number Placeholder 4">
            <a:extLst>
              <a:ext uri="{FF2B5EF4-FFF2-40B4-BE49-F238E27FC236}">
                <a16:creationId xmlns:a16="http://schemas.microsoft.com/office/drawing/2014/main" id="{3BBBC64A-6162-B40A-EDBA-36D63AD09098}"/>
              </a:ext>
            </a:extLst>
          </p:cNvPr>
          <p:cNvSpPr>
            <a:spLocks noGrp="1"/>
          </p:cNvSpPr>
          <p:nvPr>
            <p:ph type="sldNum" sz="quarter" idx="19"/>
          </p:nvPr>
        </p:nvSpPr>
        <p:spPr/>
        <p:txBody>
          <a:bodyPr/>
          <a:lstStyle/>
          <a:p>
            <a:fld id="{BE2ACD00-28B2-4D17-A930-2C9F8441C7CA}" type="slidenum">
              <a:rPr lang="en-GB" smtClean="0"/>
              <a:pPr/>
              <a:t>‹#›</a:t>
            </a:fld>
            <a:endParaRPr lang="en-GB" dirty="0"/>
          </a:p>
        </p:txBody>
      </p:sp>
      <p:sp>
        <p:nvSpPr>
          <p:cNvPr id="6" name="Plassholder for tekst 13">
            <a:extLst>
              <a:ext uri="{FF2B5EF4-FFF2-40B4-BE49-F238E27FC236}">
                <a16:creationId xmlns:a16="http://schemas.microsoft.com/office/drawing/2014/main" id="{E0D8537D-C59D-57B5-E54F-F7E7DA73287E}"/>
              </a:ext>
            </a:extLst>
          </p:cNvPr>
          <p:cNvSpPr>
            <a:spLocks noGrp="1"/>
          </p:cNvSpPr>
          <p:nvPr>
            <p:ph type="body" sz="quarter" idx="16"/>
          </p:nvPr>
        </p:nvSpPr>
        <p:spPr>
          <a:xfrm>
            <a:off x="694800" y="323516"/>
            <a:ext cx="9828639" cy="246222"/>
          </a:xfrm>
        </p:spPr>
        <p:txBody>
          <a:bodyPr>
            <a:noAutofit/>
          </a:bodyPr>
          <a:lstStyle>
            <a:lvl1pPr marL="0" indent="0" algn="l">
              <a:buNone/>
              <a:defRPr sz="1600" b="0" i="0">
                <a:solidFill>
                  <a:srgbClr val="999999"/>
                </a:solidFill>
                <a:latin typeface="+mn-lt"/>
              </a:defRPr>
            </a:lvl1pPr>
            <a:lvl2pPr marL="223833" indent="0">
              <a:buNone/>
              <a:defRPr/>
            </a:lvl2pPr>
          </a:lstStyle>
          <a:p>
            <a:pPr lvl="0"/>
            <a:endParaRPr lang="en-GB" dirty="0"/>
          </a:p>
        </p:txBody>
      </p:sp>
      <p:sp>
        <p:nvSpPr>
          <p:cNvPr id="10" name="TextBox 9">
            <a:extLst>
              <a:ext uri="{FF2B5EF4-FFF2-40B4-BE49-F238E27FC236}">
                <a16:creationId xmlns:a16="http://schemas.microsoft.com/office/drawing/2014/main" id="{F729A7B1-8BC9-F2AC-3F29-1B715B1E5447}"/>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ICON/Section/Title</a:t>
            </a:r>
          </a:p>
        </p:txBody>
      </p:sp>
      <p:sp>
        <p:nvSpPr>
          <p:cNvPr id="16" name="TextBox 3">
            <a:extLst>
              <a:ext uri="{FF2B5EF4-FFF2-40B4-BE49-F238E27FC236}">
                <a16:creationId xmlns:a16="http://schemas.microsoft.com/office/drawing/2014/main" id="{AF8DBDD7-3B9C-D149-D073-5F45B09F593B}"/>
              </a:ext>
            </a:extLst>
          </p:cNvPr>
          <p:cNvSpPr txBox="1"/>
          <p:nvPr userDrawn="1"/>
        </p:nvSpPr>
        <p:spPr>
          <a:xfrm>
            <a:off x="-2146220" y="825501"/>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18" name="TextBox 1">
            <a:extLst>
              <a:ext uri="{FF2B5EF4-FFF2-40B4-BE49-F238E27FC236}">
                <a16:creationId xmlns:a16="http://schemas.microsoft.com/office/drawing/2014/main" id="{313F7094-F7E5-90B0-7E69-CFE20570D826}"/>
              </a:ext>
            </a:extLst>
          </p:cNvPr>
          <p:cNvSpPr txBox="1"/>
          <p:nvPr userDrawn="1"/>
        </p:nvSpPr>
        <p:spPr>
          <a:xfrm>
            <a:off x="-1930574" y="215864"/>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7" name="TextBox 12">
            <a:extLst>
              <a:ext uri="{FF2B5EF4-FFF2-40B4-BE49-F238E27FC236}">
                <a16:creationId xmlns:a16="http://schemas.microsoft.com/office/drawing/2014/main" id="{51DF991C-2EB4-2510-EF9E-AF778FB8E7C9}"/>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2FEE4F9D-80FB-F4A9-56E1-B3A129F27B69}"/>
              </a:ext>
            </a:extLst>
          </p:cNvPr>
          <p:cNvSpPr txBox="1"/>
          <p:nvPr userDrawn="1"/>
        </p:nvSpPr>
        <p:spPr>
          <a:xfrm>
            <a:off x="-2056210" y="5511942"/>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329025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Title aligned/Content">
    <p:spTree>
      <p:nvGrpSpPr>
        <p:cNvPr id="1" name=""/>
        <p:cNvGrpSpPr/>
        <p:nvPr/>
      </p:nvGrpSpPr>
      <p:grpSpPr>
        <a:xfrm>
          <a:off x="0" y="0"/>
          <a:ext cx="0" cy="0"/>
          <a:chOff x="0" y="0"/>
          <a:chExt cx="0" cy="0"/>
        </a:xfrm>
      </p:grpSpPr>
      <p:sp>
        <p:nvSpPr>
          <p:cNvPr id="8" name="Grafikk i plassholder">
            <a:extLst>
              <a:ext uri="{FF2B5EF4-FFF2-40B4-BE49-F238E27FC236}">
                <a16:creationId xmlns:a16="http://schemas.microsoft.com/office/drawing/2014/main" id="{CE2078EA-A596-8BB4-89AD-28F5FCB6DBE7}"/>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dirty="0"/>
              <a:t>Click to add text</a:t>
            </a:r>
          </a:p>
        </p:txBody>
      </p:sp>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6" y="278218"/>
            <a:ext cx="9828113" cy="400110"/>
          </a:xfrm>
          <a:prstGeom prst="rect">
            <a:avLst/>
          </a:prstGeom>
        </p:spPr>
        <p:txBody>
          <a:bodyPr anchor="t" anchorCtr="0">
            <a:noAutofit/>
          </a:bodyPr>
          <a:lstStyle>
            <a:lvl1pPr>
              <a:defRPr sz="2600"/>
            </a:lvl1pPr>
          </a:lstStyle>
          <a:p>
            <a:endParaRPr lang="en-GB" dirty="0"/>
          </a:p>
        </p:txBody>
      </p:sp>
      <p:sp>
        <p:nvSpPr>
          <p:cNvPr id="2" name="Date Placeholder 1">
            <a:extLst>
              <a:ext uri="{FF2B5EF4-FFF2-40B4-BE49-F238E27FC236}">
                <a16:creationId xmlns:a16="http://schemas.microsoft.com/office/drawing/2014/main" id="{10037B86-341A-D3F8-541D-00526977E56D}"/>
              </a:ext>
            </a:extLst>
          </p:cNvPr>
          <p:cNvSpPr>
            <a:spLocks noGrp="1"/>
          </p:cNvSpPr>
          <p:nvPr>
            <p:ph type="dt" sz="half" idx="14"/>
          </p:nvPr>
        </p:nvSpPr>
        <p:spPr/>
        <p:txBody>
          <a:bodyPr/>
          <a:lstStyle/>
          <a:p>
            <a:fld id="{DF9F4FD4-B84E-2241-AA5E-0F557F41D6E9}" type="datetime1">
              <a:rPr lang="en-GB" smtClean="0"/>
              <a:t>19/05/2025</a:t>
            </a:fld>
            <a:endParaRPr lang="en-GB" dirty="0"/>
          </a:p>
        </p:txBody>
      </p:sp>
      <p:sp>
        <p:nvSpPr>
          <p:cNvPr id="3" name="Footer Placeholder 2">
            <a:extLst>
              <a:ext uri="{FF2B5EF4-FFF2-40B4-BE49-F238E27FC236}">
                <a16:creationId xmlns:a16="http://schemas.microsoft.com/office/drawing/2014/main" id="{949FA85D-FE7B-C82E-C975-08C394369F18}"/>
              </a:ext>
            </a:extLst>
          </p:cNvPr>
          <p:cNvSpPr>
            <a:spLocks noGrp="1"/>
          </p:cNvSpPr>
          <p:nvPr>
            <p:ph type="ftr" sz="quarter" idx="15"/>
          </p:nvPr>
        </p:nvSpPr>
        <p:spPr/>
        <p:txBody>
          <a:bodyPr/>
          <a:lstStyle/>
          <a:p>
            <a:endParaRPr lang="en-GB" dirty="0"/>
          </a:p>
        </p:txBody>
      </p:sp>
      <p:sp>
        <p:nvSpPr>
          <p:cNvPr id="4" name="Slide Number Placeholder 3">
            <a:extLst>
              <a:ext uri="{FF2B5EF4-FFF2-40B4-BE49-F238E27FC236}">
                <a16:creationId xmlns:a16="http://schemas.microsoft.com/office/drawing/2014/main" id="{92A8F469-F117-3F5E-3437-7BCAFAC5D134}"/>
              </a:ext>
            </a:extLst>
          </p:cNvPr>
          <p:cNvSpPr>
            <a:spLocks noGrp="1"/>
          </p:cNvSpPr>
          <p:nvPr>
            <p:ph type="sldNum" sz="quarter" idx="16"/>
          </p:nvPr>
        </p:nvSpPr>
        <p:spPr/>
        <p:txBody>
          <a:bodyPr/>
          <a:lstStyle/>
          <a:p>
            <a:fld id="{BE2ACD00-28B2-4D17-A930-2C9F8441C7CA}" type="slidenum">
              <a:rPr lang="en-GB" smtClean="0"/>
              <a:pPr/>
              <a:t>‹#›</a:t>
            </a:fld>
            <a:endParaRPr lang="en-GB" dirty="0"/>
          </a:p>
        </p:txBody>
      </p:sp>
      <p:sp>
        <p:nvSpPr>
          <p:cNvPr id="17" name="Plassholder for innhold 2">
            <a:extLst>
              <a:ext uri="{FF2B5EF4-FFF2-40B4-BE49-F238E27FC236}">
                <a16:creationId xmlns:a16="http://schemas.microsoft.com/office/drawing/2014/main" id="{84C424CA-89BA-95EE-DE4E-E379CFF4FEF6}"/>
              </a:ext>
            </a:extLst>
          </p:cNvPr>
          <p:cNvSpPr>
            <a:spLocks noGrp="1"/>
          </p:cNvSpPr>
          <p:nvPr>
            <p:ph idx="1" hasCustomPrompt="1"/>
          </p:nvPr>
        </p:nvSpPr>
        <p:spPr>
          <a:xfrm>
            <a:off x="695327" y="825501"/>
            <a:ext cx="10801351" cy="5348288"/>
          </a:xfrm>
        </p:spPr>
        <p:txBody>
          <a:bodyPr/>
          <a:lstStyle>
            <a:lvl1pPr marL="0" indent="0">
              <a:buNone/>
              <a:defRPr/>
            </a:lvl1pPr>
          </a:lstStyle>
          <a:p>
            <a:pPr lvl="0"/>
            <a:r>
              <a:rPr lang="en-GB" dirty="0"/>
              <a:t>Click to add text. Use indent level 4 for subtitle and level 2-3 for bullets.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TextBox 13">
            <a:extLst>
              <a:ext uri="{FF2B5EF4-FFF2-40B4-BE49-F238E27FC236}">
                <a16:creationId xmlns:a16="http://schemas.microsoft.com/office/drawing/2014/main" id="{F0DF318B-001C-E9F7-D7B3-67633362ADC3}"/>
              </a:ext>
            </a:extLst>
          </p:cNvPr>
          <p:cNvSpPr txBox="1"/>
          <p:nvPr userDrawn="1"/>
        </p:nvSpPr>
        <p:spPr>
          <a:xfrm>
            <a:off x="2" y="-293721"/>
            <a:ext cx="3864991"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ICON/Title aligned/Content</a:t>
            </a:r>
          </a:p>
        </p:txBody>
      </p:sp>
      <p:sp>
        <p:nvSpPr>
          <p:cNvPr id="15" name="TextBox 5">
            <a:extLst>
              <a:ext uri="{FF2B5EF4-FFF2-40B4-BE49-F238E27FC236}">
                <a16:creationId xmlns:a16="http://schemas.microsoft.com/office/drawing/2014/main" id="{57C17704-243A-ED82-75E0-2A158CBA2371}"/>
              </a:ext>
            </a:extLst>
          </p:cNvPr>
          <p:cNvSpPr txBox="1"/>
          <p:nvPr userDrawn="1"/>
        </p:nvSpPr>
        <p:spPr>
          <a:xfrm>
            <a:off x="-2224710" y="1045146"/>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16" name="Picture 15">
            <a:extLst>
              <a:ext uri="{FF2B5EF4-FFF2-40B4-BE49-F238E27FC236}">
                <a16:creationId xmlns:a16="http://schemas.microsoft.com/office/drawing/2014/main" id="{72A4A547-4566-C1EC-AB98-785C8DB9FAED}"/>
              </a:ext>
            </a:extLst>
          </p:cNvPr>
          <p:cNvPicPr>
            <a:picLocks noChangeAspect="1"/>
          </p:cNvPicPr>
          <p:nvPr userDrawn="1"/>
        </p:nvPicPr>
        <p:blipFill>
          <a:blip r:embed="rId4">
            <a:alphaModFix amt="60000"/>
          </a:blip>
          <a:stretch>
            <a:fillRect/>
          </a:stretch>
        </p:blipFill>
        <p:spPr>
          <a:xfrm>
            <a:off x="-503816" y="916145"/>
            <a:ext cx="387292" cy="138319"/>
          </a:xfrm>
          <a:prstGeom prst="rect">
            <a:avLst/>
          </a:prstGeom>
        </p:spPr>
      </p:pic>
      <p:sp>
        <p:nvSpPr>
          <p:cNvPr id="18" name="TextBox 12">
            <a:extLst>
              <a:ext uri="{FF2B5EF4-FFF2-40B4-BE49-F238E27FC236}">
                <a16:creationId xmlns:a16="http://schemas.microsoft.com/office/drawing/2014/main" id="{223414A2-1DB0-901B-FB37-39C7B49BC89E}"/>
              </a:ext>
            </a:extLst>
          </p:cNvPr>
          <p:cNvSpPr txBox="1"/>
          <p:nvPr userDrawn="1"/>
        </p:nvSpPr>
        <p:spPr>
          <a:xfrm>
            <a:off x="-2272239" y="1935185"/>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19" name="Picture 18">
            <a:extLst>
              <a:ext uri="{FF2B5EF4-FFF2-40B4-BE49-F238E27FC236}">
                <a16:creationId xmlns:a16="http://schemas.microsoft.com/office/drawing/2014/main" id="{C2918BE6-E7D2-D974-1EFE-E979E149DA20}"/>
              </a:ext>
            </a:extLst>
          </p:cNvPr>
          <p:cNvPicPr>
            <a:picLocks noChangeAspect="1"/>
          </p:cNvPicPr>
          <p:nvPr userDrawn="1"/>
        </p:nvPicPr>
        <p:blipFill>
          <a:blip r:embed="rId5">
            <a:alphaModFix amt="40000"/>
          </a:blip>
          <a:stretch>
            <a:fillRect/>
          </a:stretch>
        </p:blipFill>
        <p:spPr>
          <a:xfrm>
            <a:off x="-478288" y="1778563"/>
            <a:ext cx="368805" cy="208044"/>
          </a:xfrm>
          <a:prstGeom prst="rect">
            <a:avLst/>
          </a:prstGeom>
        </p:spPr>
      </p:pic>
      <p:sp>
        <p:nvSpPr>
          <p:cNvPr id="21" name="TextBox 20">
            <a:extLst>
              <a:ext uri="{FF2B5EF4-FFF2-40B4-BE49-F238E27FC236}">
                <a16:creationId xmlns:a16="http://schemas.microsoft.com/office/drawing/2014/main" id="{A5323948-75C9-FDA1-FCE4-A23387DC4AE0}"/>
              </a:ext>
            </a:extLst>
          </p:cNvPr>
          <p:cNvSpPr txBox="1"/>
          <p:nvPr userDrawn="1"/>
        </p:nvSpPr>
        <p:spPr>
          <a:xfrm>
            <a:off x="-2146220" y="278218"/>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25" name="TextBox 9">
            <a:extLst>
              <a:ext uri="{FF2B5EF4-FFF2-40B4-BE49-F238E27FC236}">
                <a16:creationId xmlns:a16="http://schemas.microsoft.com/office/drawing/2014/main" id="{9C19ADA2-93F9-4EC7-9404-5B44F7E2A686}"/>
              </a:ext>
            </a:extLst>
          </p:cNvPr>
          <p:cNvSpPr txBox="1"/>
          <p:nvPr userDrawn="1"/>
        </p:nvSpPr>
        <p:spPr>
          <a:xfrm>
            <a:off x="-2224706" y="3775438"/>
            <a:ext cx="2202180" cy="1290097"/>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NB</a:t>
            </a: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26" name="Picture 25">
            <a:extLst>
              <a:ext uri="{FF2B5EF4-FFF2-40B4-BE49-F238E27FC236}">
                <a16:creationId xmlns:a16="http://schemas.microsoft.com/office/drawing/2014/main" id="{84814605-5A5F-D5CA-9BEE-E744714789AA}"/>
              </a:ext>
            </a:extLst>
          </p:cNvPr>
          <p:cNvPicPr>
            <a:picLocks noChangeAspect="1"/>
          </p:cNvPicPr>
          <p:nvPr userDrawn="1"/>
        </p:nvPicPr>
        <p:blipFill>
          <a:blip r:embed="rId6"/>
          <a:stretch>
            <a:fillRect/>
          </a:stretch>
        </p:blipFill>
        <p:spPr>
          <a:xfrm>
            <a:off x="-1679944" y="3557969"/>
            <a:ext cx="1579295" cy="217833"/>
          </a:xfrm>
          <a:prstGeom prst="rect">
            <a:avLst/>
          </a:prstGeom>
        </p:spPr>
      </p:pic>
      <p:sp>
        <p:nvSpPr>
          <p:cNvPr id="6" name="TextBox 12">
            <a:extLst>
              <a:ext uri="{FF2B5EF4-FFF2-40B4-BE49-F238E27FC236}">
                <a16:creationId xmlns:a16="http://schemas.microsoft.com/office/drawing/2014/main" id="{9AAE68E8-CE5A-CDEE-B300-B3C8A30F1363}"/>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919C7CC6-1E5F-39B6-2182-9BB0AEF844F0}"/>
              </a:ext>
            </a:extLst>
          </p:cNvPr>
          <p:cNvSpPr txBox="1"/>
          <p:nvPr userDrawn="1"/>
        </p:nvSpPr>
        <p:spPr>
          <a:xfrm>
            <a:off x="-2056210" y="5511942"/>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368303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page/Divider/Picture B">
    <p:bg>
      <p:bgPr>
        <a:solidFill>
          <a:schemeClr val="bg2"/>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76372768-F159-C41C-E724-4BB4000A8117}"/>
              </a:ext>
            </a:extLst>
          </p:cNvPr>
          <p:cNvSpPr>
            <a:spLocks noGrp="1"/>
          </p:cNvSpPr>
          <p:nvPr>
            <p:ph type="ctrTitle"/>
          </p:nvPr>
        </p:nvSpPr>
        <p:spPr>
          <a:xfrm>
            <a:off x="9288087" y="2155343"/>
            <a:ext cx="2208591" cy="1162306"/>
          </a:xfrm>
        </p:spPr>
        <p:txBody>
          <a:bodyPr wrap="square" anchor="b">
            <a:spAutoFit/>
          </a:bodyPr>
          <a:lstStyle>
            <a:lvl1pPr algn="l">
              <a:defRPr sz="2800"/>
            </a:lvl1pPr>
          </a:lstStyle>
          <a:p>
            <a:r>
              <a:rPr lang="en-US"/>
              <a:t>Click to edit Master title style</a:t>
            </a:r>
            <a:endParaRPr lang="en-GB" dirty="0"/>
          </a:p>
        </p:txBody>
      </p:sp>
      <p:sp>
        <p:nvSpPr>
          <p:cNvPr id="10" name="Undertittel 2">
            <a:extLst>
              <a:ext uri="{FF2B5EF4-FFF2-40B4-BE49-F238E27FC236}">
                <a16:creationId xmlns:a16="http://schemas.microsoft.com/office/drawing/2014/main" id="{8E8475A3-4AA1-759E-762D-268C6020CE5F}"/>
              </a:ext>
            </a:extLst>
          </p:cNvPr>
          <p:cNvSpPr>
            <a:spLocks noGrp="1"/>
          </p:cNvSpPr>
          <p:nvPr>
            <p:ph type="subTitle" idx="1"/>
          </p:nvPr>
        </p:nvSpPr>
        <p:spPr>
          <a:xfrm>
            <a:off x="9288088" y="3386214"/>
            <a:ext cx="2208589" cy="1655762"/>
          </a:xfrm>
        </p:spPr>
        <p:txBody>
          <a:bodyPr/>
          <a:lstStyle>
            <a:lvl1pPr marL="0" indent="0" algn="l">
              <a:buNone/>
              <a:defRPr sz="1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14" name="Plassholder for bilde">
            <a:extLst>
              <a:ext uri="{FF2B5EF4-FFF2-40B4-BE49-F238E27FC236}">
                <a16:creationId xmlns:a16="http://schemas.microsoft.com/office/drawing/2014/main" id="{5A278F9A-B5AA-60DF-2941-CF523FFDBFDF}"/>
              </a:ext>
            </a:extLst>
          </p:cNvPr>
          <p:cNvSpPr>
            <a:spLocks noGrp="1"/>
          </p:cNvSpPr>
          <p:nvPr>
            <p:ph type="pic" sz="quarter" idx="14" hasCustomPrompt="1"/>
          </p:nvPr>
        </p:nvSpPr>
        <p:spPr>
          <a:xfrm>
            <a:off x="2" y="0"/>
            <a:ext cx="8978900" cy="6858000"/>
          </a:xfrm>
          <a:custGeom>
            <a:avLst/>
            <a:gdLst>
              <a:gd name="connsiteX0" fmla="*/ 0 w 17957800"/>
              <a:gd name="connsiteY0" fmla="*/ 0 h 13716000"/>
              <a:gd name="connsiteX1" fmla="*/ 15878175 w 17957800"/>
              <a:gd name="connsiteY1" fmla="*/ 0 h 13716000"/>
              <a:gd name="connsiteX2" fmla="*/ 17957800 w 17957800"/>
              <a:gd name="connsiteY2" fmla="*/ 9702800 h 13716000"/>
              <a:gd name="connsiteX3" fmla="*/ 17618076 w 17957800"/>
              <a:gd name="connsiteY3" fmla="*/ 13716000 h 13716000"/>
              <a:gd name="connsiteX4" fmla="*/ 0 w 1795780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7800" h="13716000">
                <a:moveTo>
                  <a:pt x="0" y="0"/>
                </a:moveTo>
                <a:lnTo>
                  <a:pt x="15878175" y="0"/>
                </a:lnTo>
                <a:cubicBezTo>
                  <a:pt x="17214214" y="2959862"/>
                  <a:pt x="17957800" y="6244463"/>
                  <a:pt x="17957800" y="9702800"/>
                </a:cubicBezTo>
                <a:cubicBezTo>
                  <a:pt x="17957800" y="11070844"/>
                  <a:pt x="17841468" y="12411710"/>
                  <a:pt x="17618076" y="13716000"/>
                </a:cubicBezTo>
                <a:lnTo>
                  <a:pt x="0" y="13716000"/>
                </a:lnTo>
                <a:close/>
              </a:path>
            </a:pathLst>
          </a:custGeom>
          <a:solidFill>
            <a:srgbClr val="FFFFFF"/>
          </a:solidFill>
        </p:spPr>
        <p:txBody>
          <a:bodyPr wrap="square" lIns="684000" rIns="3240000" anchor="ctr" anchorCtr="0">
            <a:noAutofit/>
          </a:bodyPr>
          <a:lstStyle>
            <a:lvl1pPr marL="0" indent="0">
              <a:spcBef>
                <a:spcPts val="0"/>
              </a:spcBef>
              <a:buNone/>
              <a:defRPr sz="1200">
                <a:solidFill>
                  <a:srgbClr val="999999"/>
                </a:solidFill>
              </a:defRPr>
            </a:lvl1pPr>
          </a:lstStyle>
          <a:p>
            <a:r>
              <a:rPr lang="en-GB" noProof="0" dirty="0"/>
              <a:t>Insert picture</a:t>
            </a:r>
            <a:br>
              <a:rPr lang="en-GB" noProof="0" dirty="0"/>
            </a:br>
            <a:br>
              <a:rPr lang="en-GB" noProof="0" dirty="0"/>
            </a:br>
            <a:r>
              <a:rPr lang="en-GB" noProof="0" dirty="0"/>
              <a:t>1. Select this placeholder and choose an image from Tryg’s Imageshop located to the right in the «Insert» menu . You can also click on the Icon to select an image from your computer. </a:t>
            </a:r>
            <a:br>
              <a:rPr lang="en-GB" noProof="0" dirty="0"/>
            </a:br>
            <a:br>
              <a:rPr lang="en-GB" noProof="0" dirty="0"/>
            </a:br>
            <a:r>
              <a:rPr lang="en-GB" noProof="0" dirty="0"/>
              <a:t>2. After inserting the image, you can change the size and position. Click on «Picture  format» and select «Crop» from the main ribbon. </a:t>
            </a:r>
          </a:p>
        </p:txBody>
      </p:sp>
      <p:sp>
        <p:nvSpPr>
          <p:cNvPr id="4" name="Date Placeholder 3">
            <a:extLst>
              <a:ext uri="{FF2B5EF4-FFF2-40B4-BE49-F238E27FC236}">
                <a16:creationId xmlns:a16="http://schemas.microsoft.com/office/drawing/2014/main" id="{3741BB4C-3364-EA99-5948-EA1153899B11}"/>
              </a:ext>
            </a:extLst>
          </p:cNvPr>
          <p:cNvSpPr>
            <a:spLocks noGrp="1"/>
          </p:cNvSpPr>
          <p:nvPr>
            <p:ph type="dt" sz="half" idx="15"/>
          </p:nvPr>
        </p:nvSpPr>
        <p:spPr/>
        <p:txBody>
          <a:bodyPr/>
          <a:lstStyle/>
          <a:p>
            <a:fld id="{7F4A1DC1-9DE0-FE4D-BB1C-F84105DDE1AC}" type="datetime1">
              <a:rPr lang="en-GB" smtClean="0"/>
              <a:t>19/05/2025</a:t>
            </a:fld>
            <a:endParaRPr lang="en-GB" dirty="0"/>
          </a:p>
        </p:txBody>
      </p:sp>
      <p:sp>
        <p:nvSpPr>
          <p:cNvPr id="5" name="Footer Placeholder 4">
            <a:extLst>
              <a:ext uri="{FF2B5EF4-FFF2-40B4-BE49-F238E27FC236}">
                <a16:creationId xmlns:a16="http://schemas.microsoft.com/office/drawing/2014/main" id="{64F90A98-1B22-C7DB-AA71-45C6FDC01D3D}"/>
              </a:ext>
            </a:extLst>
          </p:cNvPr>
          <p:cNvSpPr>
            <a:spLocks noGrp="1"/>
          </p:cNvSpPr>
          <p:nvPr>
            <p:ph type="ftr" sz="quarter" idx="16"/>
          </p:nvPr>
        </p:nvSpPr>
        <p:spPr/>
        <p:txBody>
          <a:bodyPr/>
          <a:lstStyle/>
          <a:p>
            <a:endParaRPr lang="en-GB" dirty="0"/>
          </a:p>
        </p:txBody>
      </p:sp>
      <p:sp>
        <p:nvSpPr>
          <p:cNvPr id="6" name="Slide Number Placeholder 5">
            <a:extLst>
              <a:ext uri="{FF2B5EF4-FFF2-40B4-BE49-F238E27FC236}">
                <a16:creationId xmlns:a16="http://schemas.microsoft.com/office/drawing/2014/main" id="{70A61B16-5387-F12A-D471-9B50671D5BA0}"/>
              </a:ext>
            </a:extLst>
          </p:cNvPr>
          <p:cNvSpPr>
            <a:spLocks noGrp="1"/>
          </p:cNvSpPr>
          <p:nvPr>
            <p:ph type="sldNum" sz="quarter" idx="17"/>
          </p:nvPr>
        </p:nvSpPr>
        <p:spPr/>
        <p:txBody>
          <a:bodyPr/>
          <a:lstStyle/>
          <a:p>
            <a:fld id="{BE2ACD00-28B2-4D17-A930-2C9F8441C7CA}" type="slidenum">
              <a:rPr lang="en-GB" smtClean="0"/>
              <a:pPr/>
              <a:t>‹#›</a:t>
            </a:fld>
            <a:endParaRPr lang="en-GB" dirty="0"/>
          </a:p>
        </p:txBody>
      </p:sp>
      <p:sp>
        <p:nvSpPr>
          <p:cNvPr id="13" name="Text Placeholder 12">
            <a:extLst>
              <a:ext uri="{FF2B5EF4-FFF2-40B4-BE49-F238E27FC236}">
                <a16:creationId xmlns:a16="http://schemas.microsoft.com/office/drawing/2014/main" id="{74E3A67A-0499-2DD7-3FF9-35393584D35B}"/>
              </a:ext>
            </a:extLst>
          </p:cNvPr>
          <p:cNvSpPr>
            <a:spLocks noGrp="1"/>
          </p:cNvSpPr>
          <p:nvPr>
            <p:ph type="body" sz="quarter" idx="18"/>
          </p:nvPr>
        </p:nvSpPr>
        <p:spPr>
          <a:xfrm>
            <a:off x="9288463" y="5192717"/>
            <a:ext cx="2208212" cy="981075"/>
          </a:xfrm>
        </p:spPr>
        <p:txBody>
          <a:bodyPr anchor="b"/>
          <a:lstStyle>
            <a:lvl1pPr marL="0" indent="0">
              <a:buNone/>
              <a:defRPr sz="1000">
                <a:latin typeface="+mn-lt"/>
              </a:defRPr>
            </a:lvl1pPr>
            <a:lvl2pPr marL="223833" indent="0">
              <a:buNone/>
              <a:defRPr sz="1151">
                <a:latin typeface="+mn-lt"/>
              </a:defRPr>
            </a:lvl2pPr>
            <a:lvl3pPr marL="473857" indent="0">
              <a:buNone/>
              <a:defRPr sz="1151">
                <a:latin typeface="+mn-lt"/>
              </a:defRPr>
            </a:lvl3pPr>
            <a:lvl4pPr marL="0" indent="0">
              <a:buFont typeface="Arial" panose="020B0604020202020204" pitchFamily="34" charset="0"/>
              <a:buNone/>
              <a:defRPr sz="1151">
                <a:latin typeface="+mn-lt"/>
              </a:defRPr>
            </a:lvl4pPr>
            <a:lvl5pPr marL="0" indent="0">
              <a:buFont typeface="Arial" panose="020B0604020202020204" pitchFamily="34" charset="0"/>
              <a:buNone/>
              <a:defRPr sz="1151">
                <a:latin typeface="+mn-lt"/>
              </a:defRPr>
            </a:lvl5pPr>
          </a:lstStyle>
          <a:p>
            <a:pPr lvl="0"/>
            <a:r>
              <a:rPr lang="en-US"/>
              <a:t>Click to edit Master text styles</a:t>
            </a:r>
          </a:p>
        </p:txBody>
      </p:sp>
      <p:sp>
        <p:nvSpPr>
          <p:cNvPr id="2" name="TextBox 1">
            <a:extLst>
              <a:ext uri="{FF2B5EF4-FFF2-40B4-BE49-F238E27FC236}">
                <a16:creationId xmlns:a16="http://schemas.microsoft.com/office/drawing/2014/main" id="{D57919C2-DA37-734A-464A-8ABBE3AE5F0B}"/>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Frontpage/Divider/Picture B</a:t>
            </a:r>
          </a:p>
        </p:txBody>
      </p:sp>
      <p:sp>
        <p:nvSpPr>
          <p:cNvPr id="11" name="TextBox 3">
            <a:extLst>
              <a:ext uri="{FF2B5EF4-FFF2-40B4-BE49-F238E27FC236}">
                <a16:creationId xmlns:a16="http://schemas.microsoft.com/office/drawing/2014/main" id="{B3E6748E-FCB0-0326-6739-7AD7A34A26DE}"/>
              </a:ext>
            </a:extLst>
          </p:cNvPr>
          <p:cNvSpPr txBox="1"/>
          <p:nvPr userDrawn="1"/>
        </p:nvSpPr>
        <p:spPr>
          <a:xfrm>
            <a:off x="12192000" y="2155343"/>
            <a:ext cx="2123694" cy="338554"/>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1-4 lines</a:t>
            </a:r>
          </a:p>
        </p:txBody>
      </p:sp>
      <p:sp>
        <p:nvSpPr>
          <p:cNvPr id="15" name="TextBox 4">
            <a:extLst>
              <a:ext uri="{FF2B5EF4-FFF2-40B4-BE49-F238E27FC236}">
                <a16:creationId xmlns:a16="http://schemas.microsoft.com/office/drawing/2014/main" id="{B75960DC-10C2-7DC2-B6A3-A1C9D1A51C8F}"/>
              </a:ext>
            </a:extLst>
          </p:cNvPr>
          <p:cNvSpPr txBox="1"/>
          <p:nvPr userDrawn="1"/>
        </p:nvSpPr>
        <p:spPr>
          <a:xfrm>
            <a:off x="12214227" y="3386214"/>
            <a:ext cx="2123694" cy="338554"/>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17" name="TextBox 5">
            <a:extLst>
              <a:ext uri="{FF2B5EF4-FFF2-40B4-BE49-F238E27FC236}">
                <a16:creationId xmlns:a16="http://schemas.microsoft.com/office/drawing/2014/main" id="{E91F9A9A-FA1A-6D36-1C77-EC06B1677FE4}"/>
              </a:ext>
            </a:extLst>
          </p:cNvPr>
          <p:cNvSpPr txBox="1"/>
          <p:nvPr userDrawn="1"/>
        </p:nvSpPr>
        <p:spPr>
          <a:xfrm>
            <a:off x="12214227" y="5886669"/>
            <a:ext cx="2513762" cy="338554"/>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Note/Text: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20" name="TextBox 5">
            <a:extLst>
              <a:ext uri="{FF2B5EF4-FFF2-40B4-BE49-F238E27FC236}">
                <a16:creationId xmlns:a16="http://schemas.microsoft.com/office/drawing/2014/main" id="{E7C2A590-5A58-2666-4AD6-C62776BF61B8}"/>
              </a:ext>
            </a:extLst>
          </p:cNvPr>
          <p:cNvSpPr txBox="1"/>
          <p:nvPr userDrawn="1"/>
        </p:nvSpPr>
        <p:spPr>
          <a:xfrm>
            <a:off x="12214227" y="3858271"/>
            <a:ext cx="2179656" cy="584775"/>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consider adjusting the font-size or the size and position of the textboxes.</a:t>
            </a:r>
          </a:p>
        </p:txBody>
      </p:sp>
      <p:sp>
        <p:nvSpPr>
          <p:cNvPr id="3" name="TextBox 9">
            <a:extLst>
              <a:ext uri="{FF2B5EF4-FFF2-40B4-BE49-F238E27FC236}">
                <a16:creationId xmlns:a16="http://schemas.microsoft.com/office/drawing/2014/main" id="{55DC53FB-13CD-FF16-307F-501836A9B494}"/>
              </a:ext>
            </a:extLst>
          </p:cNvPr>
          <p:cNvSpPr txBox="1"/>
          <p:nvPr userDrawn="1"/>
        </p:nvSpPr>
        <p:spPr>
          <a:xfrm>
            <a:off x="-2700528" y="3046025"/>
            <a:ext cx="2700528" cy="20851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r" fontAlgn="ctr">
              <a:spcBef>
                <a:spcPts val="650"/>
              </a:spcBef>
            </a:pP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E38C7137-F783-5F86-DDF1-483BA3F01646}"/>
              </a:ext>
            </a:extLst>
          </p:cNvPr>
          <p:cNvPicPr>
            <a:picLocks noChangeAspect="1"/>
          </p:cNvPicPr>
          <p:nvPr userDrawn="1"/>
        </p:nvPicPr>
        <p:blipFill>
          <a:blip r:embed="rId2">
            <a:alphaModFix amt="50000"/>
          </a:blip>
          <a:stretch>
            <a:fillRect/>
          </a:stretch>
        </p:blipFill>
        <p:spPr>
          <a:xfrm>
            <a:off x="-1227200" y="2739661"/>
            <a:ext cx="1105061" cy="246875"/>
          </a:xfrm>
          <a:prstGeom prst="rect">
            <a:avLst/>
          </a:prstGeom>
        </p:spPr>
      </p:pic>
    </p:spTree>
    <p:extLst>
      <p:ext uri="{BB962C8B-B14F-4D97-AF65-F5344CB8AC3E}">
        <p14:creationId xmlns:p14="http://schemas.microsoft.com/office/powerpoint/2010/main" val="183674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userDrawn="1">
          <p15:clr>
            <a:srgbClr val="FBAE40"/>
          </p15:clr>
        </p15:guide>
        <p15:guide id="2" pos="192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CON/Title aligned/2 Content">
    <p:spTree>
      <p:nvGrpSpPr>
        <p:cNvPr id="1" name=""/>
        <p:cNvGrpSpPr/>
        <p:nvPr/>
      </p:nvGrpSpPr>
      <p:grpSpPr>
        <a:xfrm>
          <a:off x="0" y="0"/>
          <a:ext cx="0" cy="0"/>
          <a:chOff x="0" y="0"/>
          <a:chExt cx="0" cy="0"/>
        </a:xfrm>
      </p:grpSpPr>
      <p:sp>
        <p:nvSpPr>
          <p:cNvPr id="8" name="Grafikk i plassholder">
            <a:extLst>
              <a:ext uri="{FF2B5EF4-FFF2-40B4-BE49-F238E27FC236}">
                <a16:creationId xmlns:a16="http://schemas.microsoft.com/office/drawing/2014/main" id="{CE2078EA-A596-8BB4-89AD-28F5FCB6DBE7}"/>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dirty="0"/>
              <a:t>Click to add text</a:t>
            </a:r>
          </a:p>
        </p:txBody>
      </p:sp>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6" y="278218"/>
            <a:ext cx="9828113" cy="400110"/>
          </a:xfrm>
          <a:prstGeom prst="rect">
            <a:avLst/>
          </a:prstGeom>
        </p:spPr>
        <p:txBody>
          <a:bodyPr anchor="t" anchorCtr="0">
            <a:noAutofit/>
          </a:bodyPr>
          <a:lstStyle>
            <a:lvl1pPr>
              <a:defRPr sz="2600"/>
            </a:lvl1pPr>
          </a:lstStyle>
          <a:p>
            <a:endParaRPr lang="en-GB" dirty="0"/>
          </a:p>
        </p:txBody>
      </p:sp>
      <p:sp>
        <p:nvSpPr>
          <p:cNvPr id="2" name="Date Placeholder 1">
            <a:extLst>
              <a:ext uri="{FF2B5EF4-FFF2-40B4-BE49-F238E27FC236}">
                <a16:creationId xmlns:a16="http://schemas.microsoft.com/office/drawing/2014/main" id="{10037B86-341A-D3F8-541D-00526977E56D}"/>
              </a:ext>
            </a:extLst>
          </p:cNvPr>
          <p:cNvSpPr>
            <a:spLocks noGrp="1"/>
          </p:cNvSpPr>
          <p:nvPr>
            <p:ph type="dt" sz="half" idx="14"/>
          </p:nvPr>
        </p:nvSpPr>
        <p:spPr/>
        <p:txBody>
          <a:bodyPr/>
          <a:lstStyle/>
          <a:p>
            <a:fld id="{DF9F4FD4-B84E-2241-AA5E-0F557F41D6E9}" type="datetime1">
              <a:rPr lang="en-GB" smtClean="0"/>
              <a:t>19/05/2025</a:t>
            </a:fld>
            <a:endParaRPr lang="en-GB" dirty="0"/>
          </a:p>
        </p:txBody>
      </p:sp>
      <p:sp>
        <p:nvSpPr>
          <p:cNvPr id="3" name="Footer Placeholder 2">
            <a:extLst>
              <a:ext uri="{FF2B5EF4-FFF2-40B4-BE49-F238E27FC236}">
                <a16:creationId xmlns:a16="http://schemas.microsoft.com/office/drawing/2014/main" id="{949FA85D-FE7B-C82E-C975-08C394369F18}"/>
              </a:ext>
            </a:extLst>
          </p:cNvPr>
          <p:cNvSpPr>
            <a:spLocks noGrp="1"/>
          </p:cNvSpPr>
          <p:nvPr>
            <p:ph type="ftr" sz="quarter" idx="15"/>
          </p:nvPr>
        </p:nvSpPr>
        <p:spPr/>
        <p:txBody>
          <a:bodyPr/>
          <a:lstStyle/>
          <a:p>
            <a:endParaRPr lang="en-GB" dirty="0"/>
          </a:p>
        </p:txBody>
      </p:sp>
      <p:sp>
        <p:nvSpPr>
          <p:cNvPr id="4" name="Slide Number Placeholder 3">
            <a:extLst>
              <a:ext uri="{FF2B5EF4-FFF2-40B4-BE49-F238E27FC236}">
                <a16:creationId xmlns:a16="http://schemas.microsoft.com/office/drawing/2014/main" id="{92A8F469-F117-3F5E-3437-7BCAFAC5D134}"/>
              </a:ext>
            </a:extLst>
          </p:cNvPr>
          <p:cNvSpPr>
            <a:spLocks noGrp="1"/>
          </p:cNvSpPr>
          <p:nvPr>
            <p:ph type="sldNum" sz="quarter" idx="16"/>
          </p:nvPr>
        </p:nvSpPr>
        <p:spPr/>
        <p:txBody>
          <a:bodyPr/>
          <a:lstStyle/>
          <a:p>
            <a:fld id="{BE2ACD00-28B2-4D17-A930-2C9F8441C7CA}" type="slidenum">
              <a:rPr lang="en-GB" smtClean="0"/>
              <a:pPr/>
              <a:t>‹#›</a:t>
            </a:fld>
            <a:endParaRPr lang="en-GB" dirty="0"/>
          </a:p>
        </p:txBody>
      </p:sp>
      <p:sp>
        <p:nvSpPr>
          <p:cNvPr id="14" name="TextBox 13">
            <a:extLst>
              <a:ext uri="{FF2B5EF4-FFF2-40B4-BE49-F238E27FC236}">
                <a16:creationId xmlns:a16="http://schemas.microsoft.com/office/drawing/2014/main" id="{F0DF318B-001C-E9F7-D7B3-67633362ADC3}"/>
              </a:ext>
            </a:extLst>
          </p:cNvPr>
          <p:cNvSpPr txBox="1"/>
          <p:nvPr userDrawn="1"/>
        </p:nvSpPr>
        <p:spPr>
          <a:xfrm>
            <a:off x="2" y="-293721"/>
            <a:ext cx="3864991"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ICON/Title aligned/2 Content</a:t>
            </a:r>
          </a:p>
        </p:txBody>
      </p:sp>
      <p:sp>
        <p:nvSpPr>
          <p:cNvPr id="7" name="Plassholder for innhold 2">
            <a:extLst>
              <a:ext uri="{FF2B5EF4-FFF2-40B4-BE49-F238E27FC236}">
                <a16:creationId xmlns:a16="http://schemas.microsoft.com/office/drawing/2014/main" id="{7902DA4B-5D17-D90A-91FB-B6CB102CB6F2}"/>
              </a:ext>
            </a:extLst>
          </p:cNvPr>
          <p:cNvSpPr>
            <a:spLocks noGrp="1"/>
          </p:cNvSpPr>
          <p:nvPr>
            <p:ph idx="1" hasCustomPrompt="1"/>
          </p:nvPr>
        </p:nvSpPr>
        <p:spPr>
          <a:xfrm>
            <a:off x="695325" y="825504"/>
            <a:ext cx="5065395" cy="5337051"/>
          </a:xfrm>
        </p:spPr>
        <p:txBody>
          <a:bodyPr/>
          <a:lstStyle>
            <a:lvl1pPr marL="0" indent="0">
              <a:buNone/>
              <a:defRPr/>
            </a:lvl1pPr>
          </a:lstStyle>
          <a:p>
            <a:pPr lvl="0"/>
            <a:r>
              <a:rPr lang="en-GB" dirty="0"/>
              <a:t>Click to add text. Use indent level 4 for subtitle and level 2-3 for bullets.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Plassholder for innhold 2">
            <a:extLst>
              <a:ext uri="{FF2B5EF4-FFF2-40B4-BE49-F238E27FC236}">
                <a16:creationId xmlns:a16="http://schemas.microsoft.com/office/drawing/2014/main" id="{5CE4AE84-EB98-AB55-3F54-244C6A02E4D5}"/>
              </a:ext>
            </a:extLst>
          </p:cNvPr>
          <p:cNvSpPr>
            <a:spLocks noGrp="1"/>
          </p:cNvSpPr>
          <p:nvPr>
            <p:ph idx="20" hasCustomPrompt="1"/>
          </p:nvPr>
        </p:nvSpPr>
        <p:spPr>
          <a:xfrm>
            <a:off x="6124893" y="825504"/>
            <a:ext cx="5065395" cy="5337051"/>
          </a:xfrm>
        </p:spPr>
        <p:txBody>
          <a:bodyPr/>
          <a:lstStyle>
            <a:lvl1pPr marL="0" indent="0">
              <a:buNone/>
              <a:defRPr/>
            </a:lvl1pPr>
          </a:lstStyle>
          <a:p>
            <a:pPr lvl="0"/>
            <a:r>
              <a:rPr lang="en-GB" dirty="0"/>
              <a:t>Click to add text. Use indent level 4 for subtitle and level 2-3 for bullets.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Box 5">
            <a:extLst>
              <a:ext uri="{FF2B5EF4-FFF2-40B4-BE49-F238E27FC236}">
                <a16:creationId xmlns:a16="http://schemas.microsoft.com/office/drawing/2014/main" id="{49DAD9BA-C044-7DD4-12B9-901412173DEB}"/>
              </a:ext>
            </a:extLst>
          </p:cNvPr>
          <p:cNvSpPr txBox="1"/>
          <p:nvPr userDrawn="1"/>
        </p:nvSpPr>
        <p:spPr>
          <a:xfrm>
            <a:off x="-2224710" y="1045146"/>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15" name="Picture 14">
            <a:extLst>
              <a:ext uri="{FF2B5EF4-FFF2-40B4-BE49-F238E27FC236}">
                <a16:creationId xmlns:a16="http://schemas.microsoft.com/office/drawing/2014/main" id="{5775AFF3-D818-E081-6C13-A1FCF1CA46BD}"/>
              </a:ext>
            </a:extLst>
          </p:cNvPr>
          <p:cNvPicPr>
            <a:picLocks noChangeAspect="1"/>
          </p:cNvPicPr>
          <p:nvPr userDrawn="1"/>
        </p:nvPicPr>
        <p:blipFill>
          <a:blip r:embed="rId4">
            <a:alphaModFix amt="60000"/>
          </a:blip>
          <a:stretch>
            <a:fillRect/>
          </a:stretch>
        </p:blipFill>
        <p:spPr>
          <a:xfrm>
            <a:off x="-503816" y="916145"/>
            <a:ext cx="387292" cy="138319"/>
          </a:xfrm>
          <a:prstGeom prst="rect">
            <a:avLst/>
          </a:prstGeom>
        </p:spPr>
      </p:pic>
      <p:sp>
        <p:nvSpPr>
          <p:cNvPr id="18" name="TextBox 17">
            <a:extLst>
              <a:ext uri="{FF2B5EF4-FFF2-40B4-BE49-F238E27FC236}">
                <a16:creationId xmlns:a16="http://schemas.microsoft.com/office/drawing/2014/main" id="{9723CE30-7E41-FAD0-A23F-7199971B24DC}"/>
              </a:ext>
            </a:extLst>
          </p:cNvPr>
          <p:cNvSpPr txBox="1"/>
          <p:nvPr userDrawn="1"/>
        </p:nvSpPr>
        <p:spPr>
          <a:xfrm>
            <a:off x="-2146220" y="278218"/>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27" name="TextBox 9">
            <a:extLst>
              <a:ext uri="{FF2B5EF4-FFF2-40B4-BE49-F238E27FC236}">
                <a16:creationId xmlns:a16="http://schemas.microsoft.com/office/drawing/2014/main" id="{C33AC384-5617-0308-24A8-FA9015B7AF27}"/>
              </a:ext>
            </a:extLst>
          </p:cNvPr>
          <p:cNvSpPr txBox="1"/>
          <p:nvPr userDrawn="1"/>
        </p:nvSpPr>
        <p:spPr>
          <a:xfrm>
            <a:off x="-2224706" y="3775438"/>
            <a:ext cx="2202180" cy="1290097"/>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NB</a:t>
            </a: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28" name="Picture 27">
            <a:extLst>
              <a:ext uri="{FF2B5EF4-FFF2-40B4-BE49-F238E27FC236}">
                <a16:creationId xmlns:a16="http://schemas.microsoft.com/office/drawing/2014/main" id="{1DBA56FF-6301-0968-3B4D-5CD6F302F142}"/>
              </a:ext>
            </a:extLst>
          </p:cNvPr>
          <p:cNvPicPr>
            <a:picLocks noChangeAspect="1"/>
          </p:cNvPicPr>
          <p:nvPr userDrawn="1"/>
        </p:nvPicPr>
        <p:blipFill>
          <a:blip r:embed="rId5"/>
          <a:stretch>
            <a:fillRect/>
          </a:stretch>
        </p:blipFill>
        <p:spPr>
          <a:xfrm>
            <a:off x="-1679944" y="3557969"/>
            <a:ext cx="1579295" cy="217833"/>
          </a:xfrm>
          <a:prstGeom prst="rect">
            <a:avLst/>
          </a:prstGeom>
        </p:spPr>
      </p:pic>
      <p:sp>
        <p:nvSpPr>
          <p:cNvPr id="6" name="TextBox 12">
            <a:extLst>
              <a:ext uri="{FF2B5EF4-FFF2-40B4-BE49-F238E27FC236}">
                <a16:creationId xmlns:a16="http://schemas.microsoft.com/office/drawing/2014/main" id="{311DF967-F207-B2C2-12AE-3EE3E4FBE880}"/>
              </a:ext>
            </a:extLst>
          </p:cNvPr>
          <p:cNvSpPr txBox="1"/>
          <p:nvPr userDrawn="1"/>
        </p:nvSpPr>
        <p:spPr>
          <a:xfrm>
            <a:off x="-2272239" y="1935185"/>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10" name="Picture 9">
            <a:extLst>
              <a:ext uri="{FF2B5EF4-FFF2-40B4-BE49-F238E27FC236}">
                <a16:creationId xmlns:a16="http://schemas.microsoft.com/office/drawing/2014/main" id="{D51239E1-A2D0-B075-326C-124433319ED4}"/>
              </a:ext>
            </a:extLst>
          </p:cNvPr>
          <p:cNvPicPr>
            <a:picLocks noChangeAspect="1"/>
          </p:cNvPicPr>
          <p:nvPr userDrawn="1"/>
        </p:nvPicPr>
        <p:blipFill>
          <a:blip r:embed="rId6">
            <a:alphaModFix amt="40000"/>
          </a:blip>
          <a:stretch>
            <a:fillRect/>
          </a:stretch>
        </p:blipFill>
        <p:spPr>
          <a:xfrm>
            <a:off x="-478288" y="1778563"/>
            <a:ext cx="368805" cy="208044"/>
          </a:xfrm>
          <a:prstGeom prst="rect">
            <a:avLst/>
          </a:prstGeom>
        </p:spPr>
      </p:pic>
      <p:sp>
        <p:nvSpPr>
          <p:cNvPr id="17" name="TextBox 12">
            <a:extLst>
              <a:ext uri="{FF2B5EF4-FFF2-40B4-BE49-F238E27FC236}">
                <a16:creationId xmlns:a16="http://schemas.microsoft.com/office/drawing/2014/main" id="{5CDA07B9-73F9-D50B-D019-1F5A2B088D86}"/>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a:extLst>
              <a:ext uri="{FF2B5EF4-FFF2-40B4-BE49-F238E27FC236}">
                <a16:creationId xmlns:a16="http://schemas.microsoft.com/office/drawing/2014/main" id="{B0E6A100-A19A-CA29-30F1-EABCE134811B}"/>
              </a:ext>
            </a:extLst>
          </p:cNvPr>
          <p:cNvSpPr txBox="1"/>
          <p:nvPr userDrawn="1"/>
        </p:nvSpPr>
        <p:spPr>
          <a:xfrm>
            <a:off x="-2056210" y="5511942"/>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163393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itle aligned/4 Content">
    <p:spTree>
      <p:nvGrpSpPr>
        <p:cNvPr id="1" name=""/>
        <p:cNvGrpSpPr/>
        <p:nvPr/>
      </p:nvGrpSpPr>
      <p:grpSpPr>
        <a:xfrm>
          <a:off x="0" y="0"/>
          <a:ext cx="0" cy="0"/>
          <a:chOff x="0" y="0"/>
          <a:chExt cx="0" cy="0"/>
        </a:xfrm>
      </p:grpSpPr>
      <p:sp>
        <p:nvSpPr>
          <p:cNvPr id="8" name="Grafikk i plassholder">
            <a:extLst>
              <a:ext uri="{FF2B5EF4-FFF2-40B4-BE49-F238E27FC236}">
                <a16:creationId xmlns:a16="http://schemas.microsoft.com/office/drawing/2014/main" id="{CE2078EA-A596-8BB4-89AD-28F5FCB6DBE7}"/>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dirty="0"/>
              <a:t>Click to add text</a:t>
            </a:r>
          </a:p>
        </p:txBody>
      </p:sp>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6" y="278218"/>
            <a:ext cx="9828113" cy="400110"/>
          </a:xfrm>
          <a:prstGeom prst="rect">
            <a:avLst/>
          </a:prstGeom>
        </p:spPr>
        <p:txBody>
          <a:bodyPr anchor="t" anchorCtr="0">
            <a:noAutofit/>
          </a:bodyPr>
          <a:lstStyle>
            <a:lvl1pPr>
              <a:defRPr sz="2600"/>
            </a:lvl1pPr>
          </a:lstStyle>
          <a:p>
            <a:endParaRPr lang="en-GB" dirty="0"/>
          </a:p>
        </p:txBody>
      </p:sp>
      <p:sp>
        <p:nvSpPr>
          <p:cNvPr id="2" name="Date Placeholder 1">
            <a:extLst>
              <a:ext uri="{FF2B5EF4-FFF2-40B4-BE49-F238E27FC236}">
                <a16:creationId xmlns:a16="http://schemas.microsoft.com/office/drawing/2014/main" id="{10037B86-341A-D3F8-541D-00526977E56D}"/>
              </a:ext>
            </a:extLst>
          </p:cNvPr>
          <p:cNvSpPr>
            <a:spLocks noGrp="1"/>
          </p:cNvSpPr>
          <p:nvPr>
            <p:ph type="dt" sz="half" idx="14"/>
          </p:nvPr>
        </p:nvSpPr>
        <p:spPr/>
        <p:txBody>
          <a:bodyPr/>
          <a:lstStyle/>
          <a:p>
            <a:fld id="{DF9F4FD4-B84E-2241-AA5E-0F557F41D6E9}" type="datetime1">
              <a:rPr lang="en-GB" smtClean="0"/>
              <a:t>19/05/2025</a:t>
            </a:fld>
            <a:endParaRPr lang="en-GB" dirty="0"/>
          </a:p>
        </p:txBody>
      </p:sp>
      <p:sp>
        <p:nvSpPr>
          <p:cNvPr id="3" name="Footer Placeholder 2">
            <a:extLst>
              <a:ext uri="{FF2B5EF4-FFF2-40B4-BE49-F238E27FC236}">
                <a16:creationId xmlns:a16="http://schemas.microsoft.com/office/drawing/2014/main" id="{949FA85D-FE7B-C82E-C975-08C394369F18}"/>
              </a:ext>
            </a:extLst>
          </p:cNvPr>
          <p:cNvSpPr>
            <a:spLocks noGrp="1"/>
          </p:cNvSpPr>
          <p:nvPr>
            <p:ph type="ftr" sz="quarter" idx="15"/>
          </p:nvPr>
        </p:nvSpPr>
        <p:spPr/>
        <p:txBody>
          <a:bodyPr/>
          <a:lstStyle/>
          <a:p>
            <a:endParaRPr lang="en-GB" dirty="0"/>
          </a:p>
        </p:txBody>
      </p:sp>
      <p:sp>
        <p:nvSpPr>
          <p:cNvPr id="4" name="Slide Number Placeholder 3">
            <a:extLst>
              <a:ext uri="{FF2B5EF4-FFF2-40B4-BE49-F238E27FC236}">
                <a16:creationId xmlns:a16="http://schemas.microsoft.com/office/drawing/2014/main" id="{92A8F469-F117-3F5E-3437-7BCAFAC5D134}"/>
              </a:ext>
            </a:extLst>
          </p:cNvPr>
          <p:cNvSpPr>
            <a:spLocks noGrp="1"/>
          </p:cNvSpPr>
          <p:nvPr>
            <p:ph type="sldNum" sz="quarter" idx="16"/>
          </p:nvPr>
        </p:nvSpPr>
        <p:spPr/>
        <p:txBody>
          <a:bodyPr/>
          <a:lstStyle/>
          <a:p>
            <a:fld id="{BE2ACD00-28B2-4D17-A930-2C9F8441C7CA}" type="slidenum">
              <a:rPr lang="en-GB" smtClean="0"/>
              <a:pPr/>
              <a:t>‹#›</a:t>
            </a:fld>
            <a:endParaRPr lang="en-GB" dirty="0"/>
          </a:p>
        </p:txBody>
      </p:sp>
      <p:sp>
        <p:nvSpPr>
          <p:cNvPr id="14" name="TextBox 13">
            <a:extLst>
              <a:ext uri="{FF2B5EF4-FFF2-40B4-BE49-F238E27FC236}">
                <a16:creationId xmlns:a16="http://schemas.microsoft.com/office/drawing/2014/main" id="{F0DF318B-001C-E9F7-D7B3-67633362ADC3}"/>
              </a:ext>
            </a:extLst>
          </p:cNvPr>
          <p:cNvSpPr txBox="1"/>
          <p:nvPr userDrawn="1"/>
        </p:nvSpPr>
        <p:spPr>
          <a:xfrm>
            <a:off x="2" y="-293721"/>
            <a:ext cx="3864991"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ICON/Title aligned/4 Content</a:t>
            </a:r>
          </a:p>
        </p:txBody>
      </p:sp>
      <p:sp>
        <p:nvSpPr>
          <p:cNvPr id="22" name="Plassholder for innhold 2">
            <a:extLst>
              <a:ext uri="{FF2B5EF4-FFF2-40B4-BE49-F238E27FC236}">
                <a16:creationId xmlns:a16="http://schemas.microsoft.com/office/drawing/2014/main" id="{C8410117-2AE5-324A-9814-E005A52A04B8}"/>
              </a:ext>
            </a:extLst>
          </p:cNvPr>
          <p:cNvSpPr>
            <a:spLocks noGrp="1"/>
          </p:cNvSpPr>
          <p:nvPr>
            <p:ph idx="1" hasCustomPrompt="1"/>
          </p:nvPr>
        </p:nvSpPr>
        <p:spPr>
          <a:xfrm>
            <a:off x="695325" y="825500"/>
            <a:ext cx="5065395" cy="2603499"/>
          </a:xfrm>
        </p:spPr>
        <p:txBody>
          <a:bodyPr/>
          <a:lstStyle>
            <a:lvl1pPr marL="0" indent="0">
              <a:buNone/>
              <a:defRPr/>
            </a:lvl1pPr>
          </a:lstStyle>
          <a:p>
            <a:pPr lvl="0"/>
            <a:r>
              <a:rPr lang="en-GB" dirty="0"/>
              <a:t>Click to add text. Use indent level 4 for subtitle and level 2-3 for bullets.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Plassholder for innhold 2">
            <a:extLst>
              <a:ext uri="{FF2B5EF4-FFF2-40B4-BE49-F238E27FC236}">
                <a16:creationId xmlns:a16="http://schemas.microsoft.com/office/drawing/2014/main" id="{9F9211D9-4DC4-CD24-DDE5-14BEC5BEB283}"/>
              </a:ext>
            </a:extLst>
          </p:cNvPr>
          <p:cNvSpPr>
            <a:spLocks noGrp="1"/>
          </p:cNvSpPr>
          <p:nvPr>
            <p:ph idx="20" hasCustomPrompt="1"/>
          </p:nvPr>
        </p:nvSpPr>
        <p:spPr>
          <a:xfrm>
            <a:off x="6124893" y="825500"/>
            <a:ext cx="5065395" cy="2603499"/>
          </a:xfrm>
        </p:spPr>
        <p:txBody>
          <a:bodyPr/>
          <a:lstStyle>
            <a:lvl1pPr marL="0" indent="0">
              <a:buNone/>
              <a:defRPr/>
            </a:lvl1pPr>
          </a:lstStyle>
          <a:p>
            <a:pPr lvl="0"/>
            <a:r>
              <a:rPr lang="en-GB" dirty="0"/>
              <a:t>Click to add text. Use indent level 4 for subtitle and level 2-3 for bullets.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Plassholder for innhold 2">
            <a:extLst>
              <a:ext uri="{FF2B5EF4-FFF2-40B4-BE49-F238E27FC236}">
                <a16:creationId xmlns:a16="http://schemas.microsoft.com/office/drawing/2014/main" id="{655BF5AC-6A42-D190-FDA2-33CFBF395F95}"/>
              </a:ext>
            </a:extLst>
          </p:cNvPr>
          <p:cNvSpPr>
            <a:spLocks noGrp="1"/>
          </p:cNvSpPr>
          <p:nvPr>
            <p:ph idx="21" hasCustomPrompt="1"/>
          </p:nvPr>
        </p:nvSpPr>
        <p:spPr>
          <a:xfrm>
            <a:off x="695325" y="3568700"/>
            <a:ext cx="5065395" cy="2603499"/>
          </a:xfrm>
        </p:spPr>
        <p:txBody>
          <a:bodyPr/>
          <a:lstStyle>
            <a:lvl1pPr marL="0" indent="0">
              <a:buNone/>
              <a:defRPr/>
            </a:lvl1pPr>
          </a:lstStyle>
          <a:p>
            <a:pPr lvl="0"/>
            <a:r>
              <a:rPr lang="en-GB" dirty="0"/>
              <a:t>Click to add text. Use indent level 4 for subtitle and level 2-3 for bullets.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Plassholder for innhold 2">
            <a:extLst>
              <a:ext uri="{FF2B5EF4-FFF2-40B4-BE49-F238E27FC236}">
                <a16:creationId xmlns:a16="http://schemas.microsoft.com/office/drawing/2014/main" id="{27BC4681-D0B9-BDEF-FD32-B11966439071}"/>
              </a:ext>
            </a:extLst>
          </p:cNvPr>
          <p:cNvSpPr>
            <a:spLocks noGrp="1"/>
          </p:cNvSpPr>
          <p:nvPr>
            <p:ph idx="22" hasCustomPrompt="1"/>
          </p:nvPr>
        </p:nvSpPr>
        <p:spPr>
          <a:xfrm>
            <a:off x="6124893" y="3568700"/>
            <a:ext cx="5065395" cy="2603499"/>
          </a:xfrm>
        </p:spPr>
        <p:txBody>
          <a:bodyPr/>
          <a:lstStyle>
            <a:lvl1pPr marL="0" indent="0">
              <a:buNone/>
              <a:defRPr/>
            </a:lvl1pPr>
          </a:lstStyle>
          <a:p>
            <a:pPr lvl="0"/>
            <a:r>
              <a:rPr lang="en-GB" dirty="0"/>
              <a:t>Click to add text. Use indent level 4 for subtitle and level 2-3 for bullets.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Box 5">
            <a:extLst>
              <a:ext uri="{FF2B5EF4-FFF2-40B4-BE49-F238E27FC236}">
                <a16:creationId xmlns:a16="http://schemas.microsoft.com/office/drawing/2014/main" id="{203906CC-56D5-1E11-1B8D-96D6A7894325}"/>
              </a:ext>
            </a:extLst>
          </p:cNvPr>
          <p:cNvSpPr txBox="1"/>
          <p:nvPr userDrawn="1"/>
        </p:nvSpPr>
        <p:spPr>
          <a:xfrm>
            <a:off x="-2224710" y="1045146"/>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15" name="Picture 14">
            <a:extLst>
              <a:ext uri="{FF2B5EF4-FFF2-40B4-BE49-F238E27FC236}">
                <a16:creationId xmlns:a16="http://schemas.microsoft.com/office/drawing/2014/main" id="{C13863B8-B236-07D1-AB48-42EAC516E87B}"/>
              </a:ext>
            </a:extLst>
          </p:cNvPr>
          <p:cNvPicPr>
            <a:picLocks noChangeAspect="1"/>
          </p:cNvPicPr>
          <p:nvPr userDrawn="1"/>
        </p:nvPicPr>
        <p:blipFill>
          <a:blip r:embed="rId4">
            <a:alphaModFix amt="60000"/>
          </a:blip>
          <a:stretch>
            <a:fillRect/>
          </a:stretch>
        </p:blipFill>
        <p:spPr>
          <a:xfrm>
            <a:off x="-503816" y="916145"/>
            <a:ext cx="387292" cy="138319"/>
          </a:xfrm>
          <a:prstGeom prst="rect">
            <a:avLst/>
          </a:prstGeom>
        </p:spPr>
      </p:pic>
      <p:sp>
        <p:nvSpPr>
          <p:cNvPr id="18" name="TextBox 17">
            <a:extLst>
              <a:ext uri="{FF2B5EF4-FFF2-40B4-BE49-F238E27FC236}">
                <a16:creationId xmlns:a16="http://schemas.microsoft.com/office/drawing/2014/main" id="{9B47ED65-F4C9-99D1-E38B-106994449201}"/>
              </a:ext>
            </a:extLst>
          </p:cNvPr>
          <p:cNvSpPr txBox="1"/>
          <p:nvPr userDrawn="1"/>
        </p:nvSpPr>
        <p:spPr>
          <a:xfrm>
            <a:off x="-2146220" y="278218"/>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27" name="TextBox 9">
            <a:extLst>
              <a:ext uri="{FF2B5EF4-FFF2-40B4-BE49-F238E27FC236}">
                <a16:creationId xmlns:a16="http://schemas.microsoft.com/office/drawing/2014/main" id="{A98275A2-334B-D708-B608-DD2A33007304}"/>
              </a:ext>
            </a:extLst>
          </p:cNvPr>
          <p:cNvSpPr txBox="1"/>
          <p:nvPr userDrawn="1"/>
        </p:nvSpPr>
        <p:spPr>
          <a:xfrm>
            <a:off x="-2224706" y="3775438"/>
            <a:ext cx="2202180" cy="1290097"/>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PS</a:t>
            </a: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28" name="Picture 27">
            <a:extLst>
              <a:ext uri="{FF2B5EF4-FFF2-40B4-BE49-F238E27FC236}">
                <a16:creationId xmlns:a16="http://schemas.microsoft.com/office/drawing/2014/main" id="{AE72B446-67D8-37F2-9A8F-272069931EAC}"/>
              </a:ext>
            </a:extLst>
          </p:cNvPr>
          <p:cNvPicPr>
            <a:picLocks noChangeAspect="1"/>
          </p:cNvPicPr>
          <p:nvPr userDrawn="1"/>
        </p:nvPicPr>
        <p:blipFill>
          <a:blip r:embed="rId5"/>
          <a:stretch>
            <a:fillRect/>
          </a:stretch>
        </p:blipFill>
        <p:spPr>
          <a:xfrm>
            <a:off x="-1679944" y="3557969"/>
            <a:ext cx="1579295" cy="217833"/>
          </a:xfrm>
          <a:prstGeom prst="rect">
            <a:avLst/>
          </a:prstGeom>
        </p:spPr>
      </p:pic>
      <p:sp>
        <p:nvSpPr>
          <p:cNvPr id="6" name="TextBox 12">
            <a:extLst>
              <a:ext uri="{FF2B5EF4-FFF2-40B4-BE49-F238E27FC236}">
                <a16:creationId xmlns:a16="http://schemas.microsoft.com/office/drawing/2014/main" id="{15DA57B7-9A55-BF66-D257-3F15EA902E06}"/>
              </a:ext>
            </a:extLst>
          </p:cNvPr>
          <p:cNvSpPr txBox="1"/>
          <p:nvPr userDrawn="1"/>
        </p:nvSpPr>
        <p:spPr>
          <a:xfrm>
            <a:off x="-2272239" y="1935185"/>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7" name="Picture 6">
            <a:extLst>
              <a:ext uri="{FF2B5EF4-FFF2-40B4-BE49-F238E27FC236}">
                <a16:creationId xmlns:a16="http://schemas.microsoft.com/office/drawing/2014/main" id="{C10FCABD-FD21-B842-F2E8-C669417D0CC6}"/>
              </a:ext>
            </a:extLst>
          </p:cNvPr>
          <p:cNvPicPr>
            <a:picLocks noChangeAspect="1"/>
          </p:cNvPicPr>
          <p:nvPr userDrawn="1"/>
        </p:nvPicPr>
        <p:blipFill>
          <a:blip r:embed="rId6">
            <a:alphaModFix amt="40000"/>
          </a:blip>
          <a:stretch>
            <a:fillRect/>
          </a:stretch>
        </p:blipFill>
        <p:spPr>
          <a:xfrm>
            <a:off x="-478288" y="1778563"/>
            <a:ext cx="368805" cy="208044"/>
          </a:xfrm>
          <a:prstGeom prst="rect">
            <a:avLst/>
          </a:prstGeom>
        </p:spPr>
      </p:pic>
      <p:sp>
        <p:nvSpPr>
          <p:cNvPr id="9" name="TextBox 12">
            <a:extLst>
              <a:ext uri="{FF2B5EF4-FFF2-40B4-BE49-F238E27FC236}">
                <a16:creationId xmlns:a16="http://schemas.microsoft.com/office/drawing/2014/main" id="{D6DE8847-DD39-BB1C-D1D7-6CE336328E50}"/>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DB0E610B-EEC1-4872-2FC4-22CFEAF21E0E}"/>
              </a:ext>
            </a:extLst>
          </p:cNvPr>
          <p:cNvSpPr txBox="1"/>
          <p:nvPr userDrawn="1"/>
        </p:nvSpPr>
        <p:spPr>
          <a:xfrm>
            <a:off x="-2056210" y="5511942"/>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68870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CON/Section/5 Columns/Pictures">
    <p:spTree>
      <p:nvGrpSpPr>
        <p:cNvPr id="1" name=""/>
        <p:cNvGrpSpPr/>
        <p:nvPr/>
      </p:nvGrpSpPr>
      <p:grpSpPr>
        <a:xfrm>
          <a:off x="0" y="0"/>
          <a:ext cx="0" cy="0"/>
          <a:chOff x="0" y="0"/>
          <a:chExt cx="0" cy="0"/>
        </a:xfrm>
      </p:grpSpPr>
      <p:sp>
        <p:nvSpPr>
          <p:cNvPr id="46" name="Grafikk i plassholder">
            <a:extLst>
              <a:ext uri="{FF2B5EF4-FFF2-40B4-BE49-F238E27FC236}">
                <a16:creationId xmlns:a16="http://schemas.microsoft.com/office/drawing/2014/main" id="{02E7257E-1764-75D7-3372-C97F3C041B62}"/>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dirty="0"/>
              <a:t>Click to add text</a:t>
            </a:r>
          </a:p>
        </p:txBody>
      </p:sp>
      <p:sp>
        <p:nvSpPr>
          <p:cNvPr id="21" name="Tittel 1">
            <a:extLst>
              <a:ext uri="{FF2B5EF4-FFF2-40B4-BE49-F238E27FC236}">
                <a16:creationId xmlns:a16="http://schemas.microsoft.com/office/drawing/2014/main" id="{0B9EA92E-78A1-2B15-274C-7DD8DE4B1201}"/>
              </a:ext>
            </a:extLst>
          </p:cNvPr>
          <p:cNvSpPr>
            <a:spLocks noGrp="1"/>
          </p:cNvSpPr>
          <p:nvPr>
            <p:ph type="title"/>
          </p:nvPr>
        </p:nvSpPr>
        <p:spPr>
          <a:xfrm>
            <a:off x="694800" y="753568"/>
            <a:ext cx="10515600" cy="462434"/>
          </a:xfrm>
          <a:prstGeom prst="rect">
            <a:avLst/>
          </a:prstGeom>
        </p:spPr>
        <p:txBody>
          <a:bodyPr anchor="b" anchorCtr="0">
            <a:normAutofit/>
          </a:bodyPr>
          <a:lstStyle>
            <a:lvl1pPr>
              <a:defRPr sz="2600"/>
            </a:lvl1pPr>
          </a:lstStyle>
          <a:p>
            <a:endParaRPr lang="en-GB" dirty="0"/>
          </a:p>
        </p:txBody>
      </p:sp>
      <p:sp>
        <p:nvSpPr>
          <p:cNvPr id="10" name="Plassholder for bilde 9">
            <a:extLst>
              <a:ext uri="{FF2B5EF4-FFF2-40B4-BE49-F238E27FC236}">
                <a16:creationId xmlns:a16="http://schemas.microsoft.com/office/drawing/2014/main" id="{CCB987B6-6E22-A6EB-D0E2-BC2DC33289A7}"/>
              </a:ext>
            </a:extLst>
          </p:cNvPr>
          <p:cNvSpPr>
            <a:spLocks noGrp="1"/>
          </p:cNvSpPr>
          <p:nvPr>
            <p:ph type="pic" sz="quarter" idx="17" hasCustomPrompt="1"/>
          </p:nvPr>
        </p:nvSpPr>
        <p:spPr>
          <a:xfrm>
            <a:off x="695327" y="1357316"/>
            <a:ext cx="1973263" cy="1312863"/>
          </a:xfrm>
        </p:spPr>
        <p:txBody>
          <a:bodyPr/>
          <a:lstStyle>
            <a:lvl1pPr marL="0" indent="0">
              <a:buNone/>
              <a:defRPr sz="800"/>
            </a:lvl1pPr>
          </a:lstStyle>
          <a:p>
            <a:r>
              <a:rPr lang="en-GB" sz="800" dirty="0"/>
              <a:t>Insert picture</a:t>
            </a:r>
            <a:br>
              <a:rPr lang="en-GB" sz="800" dirty="0"/>
            </a:br>
            <a:r>
              <a:rPr lang="en-GB" sz="800" dirty="0"/>
              <a:t>Select this placeholder and choose an image from Tryg’s Imageshop located to the right in the «Insert» menu . You can also click on the Icon to select an image from your computer. </a:t>
            </a:r>
            <a:br>
              <a:rPr lang="en-GB" sz="800" dirty="0"/>
            </a:br>
            <a:br>
              <a:rPr lang="en-GB" sz="800" dirty="0"/>
            </a:br>
            <a:r>
              <a:rPr lang="en-GB" sz="800" dirty="0"/>
              <a:t>After inserting the image, you can change the size and position. Click on «Picture  format» and select «Crop» from the main ribbon. </a:t>
            </a:r>
          </a:p>
        </p:txBody>
      </p:sp>
      <p:sp>
        <p:nvSpPr>
          <p:cNvPr id="12" name="Plassholder for tekst 11">
            <a:extLst>
              <a:ext uri="{FF2B5EF4-FFF2-40B4-BE49-F238E27FC236}">
                <a16:creationId xmlns:a16="http://schemas.microsoft.com/office/drawing/2014/main" id="{61808C31-774B-3D2E-C441-ADD07CDEA9FE}"/>
              </a:ext>
            </a:extLst>
          </p:cNvPr>
          <p:cNvSpPr>
            <a:spLocks noGrp="1"/>
          </p:cNvSpPr>
          <p:nvPr>
            <p:ph type="body" sz="quarter" idx="18" hasCustomPrompt="1"/>
          </p:nvPr>
        </p:nvSpPr>
        <p:spPr>
          <a:xfrm>
            <a:off x="695327" y="2876550"/>
            <a:ext cx="1973263" cy="3296444"/>
          </a:xfrm>
        </p:spPr>
        <p:txBody>
          <a:bodyPr lIns="18000"/>
          <a:lstStyle>
            <a:lvl1pPr marL="0" indent="0">
              <a:spcBef>
                <a:spcPts val="0"/>
              </a:spcBef>
              <a:buNone/>
              <a:defRPr sz="1400" b="1">
                <a:solidFill>
                  <a:schemeClr val="accent1"/>
                </a:solidFill>
                <a:latin typeface="+mj-lt"/>
              </a:defRPr>
            </a:lvl1pPr>
            <a:lvl2pPr marL="0" indent="0">
              <a:lnSpc>
                <a:spcPct val="101000"/>
              </a:lnSpc>
              <a:spcBef>
                <a:spcPts val="251"/>
              </a:spcBef>
              <a:spcAft>
                <a:spcPts val="200"/>
              </a:spcAft>
              <a:buNone/>
              <a:defRPr sz="1200" b="1">
                <a:latin typeface="+mj-lt"/>
              </a:defRPr>
            </a:lvl2pPr>
            <a:lvl3pPr marL="113504" indent="-113504">
              <a:spcBef>
                <a:spcPts val="351"/>
              </a:spcBef>
              <a:spcAft>
                <a:spcPts val="251"/>
              </a:spcAft>
              <a:buSzPct val="80000"/>
              <a:buFont typeface="Arial" panose="020B0604020202020204" pitchFamily="34" charset="0"/>
              <a:buChar char="●"/>
              <a:defRPr sz="1000"/>
            </a:lvl3pPr>
            <a:lvl4pPr marL="264312" indent="-112711">
              <a:spcBef>
                <a:spcPts val="0"/>
              </a:spcBef>
              <a:spcAft>
                <a:spcPts val="151"/>
              </a:spcAft>
              <a:buFont typeface="Arial" panose="020B0604020202020204" pitchFamily="34" charset="0"/>
              <a:buChar char="•"/>
              <a:defRPr sz="1000" b="0">
                <a:latin typeface="+mn-lt"/>
              </a:defRPr>
            </a:lvl4pPr>
            <a:lvl5pPr marL="448458" indent="-112711">
              <a:spcBef>
                <a:spcPts val="0"/>
              </a:spcBef>
              <a:spcAft>
                <a:spcPts val="151"/>
              </a:spcAft>
              <a:buFont typeface="Arial" panose="020B0604020202020204" pitchFamily="34" charset="0"/>
              <a:buChar char="•"/>
              <a:defRPr sz="1000"/>
            </a:lvl5pPr>
          </a:lstStyle>
          <a:p>
            <a:pPr lvl="0"/>
            <a:r>
              <a:rPr lang="en-GB" dirty="0"/>
              <a:t>Click to add title.</a:t>
            </a:r>
          </a:p>
          <a:p>
            <a:pPr lvl="1"/>
            <a:r>
              <a:rPr lang="en-GB" dirty="0"/>
              <a:t>Use indent level 2 for subtitle and level 3-5 for bullets. </a:t>
            </a:r>
          </a:p>
          <a:p>
            <a:pPr lvl="2"/>
            <a:r>
              <a:rPr lang="en-GB" dirty="0"/>
              <a:t>Third level</a:t>
            </a:r>
          </a:p>
          <a:p>
            <a:pPr lvl="3"/>
            <a:r>
              <a:rPr lang="en-GB" dirty="0"/>
              <a:t>Fourth level</a:t>
            </a:r>
          </a:p>
          <a:p>
            <a:pPr lvl="4"/>
            <a:r>
              <a:rPr lang="en-GB" dirty="0"/>
              <a:t>Fifth level</a:t>
            </a:r>
          </a:p>
        </p:txBody>
      </p:sp>
      <p:sp>
        <p:nvSpPr>
          <p:cNvPr id="13" name="Plassholder for bilde 9">
            <a:extLst>
              <a:ext uri="{FF2B5EF4-FFF2-40B4-BE49-F238E27FC236}">
                <a16:creationId xmlns:a16="http://schemas.microsoft.com/office/drawing/2014/main" id="{D61BF051-EE7C-39E4-5DCD-720ED4BAF936}"/>
              </a:ext>
            </a:extLst>
          </p:cNvPr>
          <p:cNvSpPr>
            <a:spLocks noGrp="1"/>
          </p:cNvSpPr>
          <p:nvPr>
            <p:ph type="pic" sz="quarter" idx="19" hasCustomPrompt="1"/>
          </p:nvPr>
        </p:nvSpPr>
        <p:spPr>
          <a:xfrm>
            <a:off x="2901127" y="1357316"/>
            <a:ext cx="1973263" cy="1312863"/>
          </a:xfrm>
        </p:spPr>
        <p:txBody>
          <a:bodyPr/>
          <a:lstStyle>
            <a:lvl1pPr marL="0" indent="0">
              <a:buNone/>
              <a:defRPr sz="800"/>
            </a:lvl1pPr>
          </a:lstStyle>
          <a:p>
            <a:r>
              <a:rPr lang="en-GB" sz="800" dirty="0"/>
              <a:t>Insert picture</a:t>
            </a:r>
            <a:br>
              <a:rPr lang="en-GB" sz="800" dirty="0"/>
            </a:br>
            <a:r>
              <a:rPr lang="en-GB" sz="800" dirty="0"/>
              <a:t>Select this placeholder and choose an image from Tryg’s Imageshop located to the right in the «Insert» menu . You can also click on the Icon to select an image from your computer. </a:t>
            </a:r>
            <a:br>
              <a:rPr lang="en-GB" sz="800" dirty="0"/>
            </a:br>
            <a:br>
              <a:rPr lang="en-GB" sz="800" dirty="0"/>
            </a:br>
            <a:r>
              <a:rPr lang="en-GB" sz="800" dirty="0"/>
              <a:t>After inserting the image, you can change the size and position. Click on «Picture  format» and select «Crop» from the main ribbon. </a:t>
            </a:r>
          </a:p>
        </p:txBody>
      </p:sp>
      <p:sp>
        <p:nvSpPr>
          <p:cNvPr id="15" name="Plassholder for bilde 9">
            <a:extLst>
              <a:ext uri="{FF2B5EF4-FFF2-40B4-BE49-F238E27FC236}">
                <a16:creationId xmlns:a16="http://schemas.microsoft.com/office/drawing/2014/main" id="{AB4D9CDD-FA93-9FDA-D4C5-C14A292B0BC7}"/>
              </a:ext>
            </a:extLst>
          </p:cNvPr>
          <p:cNvSpPr>
            <a:spLocks noGrp="1"/>
          </p:cNvSpPr>
          <p:nvPr>
            <p:ph type="pic" sz="quarter" idx="21" hasCustomPrompt="1"/>
          </p:nvPr>
        </p:nvSpPr>
        <p:spPr>
          <a:xfrm>
            <a:off x="5106925" y="1357316"/>
            <a:ext cx="1973263" cy="1312863"/>
          </a:xfrm>
        </p:spPr>
        <p:txBody>
          <a:bodyPr/>
          <a:lstStyle>
            <a:lvl1pPr marL="0" indent="0">
              <a:buNone/>
              <a:defRPr sz="800"/>
            </a:lvl1pPr>
          </a:lstStyle>
          <a:p>
            <a:r>
              <a:rPr lang="en-GB" sz="800" dirty="0"/>
              <a:t>Insert picture</a:t>
            </a:r>
            <a:br>
              <a:rPr lang="en-GB" sz="800" dirty="0"/>
            </a:br>
            <a:r>
              <a:rPr lang="en-GB" sz="800" dirty="0"/>
              <a:t>Select this placeholder and choose an image from Tryg’s Imageshop located to the right in the «Insert» menu . You can also click on the Icon to select an image from your computer. </a:t>
            </a:r>
            <a:br>
              <a:rPr lang="en-GB" sz="800" dirty="0"/>
            </a:br>
            <a:br>
              <a:rPr lang="en-GB" sz="800" dirty="0"/>
            </a:br>
            <a:r>
              <a:rPr lang="en-GB" sz="800" dirty="0"/>
              <a:t>After inserting the image, you can change the size and position. Click on «Picture  format» and select «Crop» from the main ribbon. </a:t>
            </a:r>
          </a:p>
        </p:txBody>
      </p:sp>
      <p:sp>
        <p:nvSpPr>
          <p:cNvPr id="17" name="Plassholder for bilde 9">
            <a:extLst>
              <a:ext uri="{FF2B5EF4-FFF2-40B4-BE49-F238E27FC236}">
                <a16:creationId xmlns:a16="http://schemas.microsoft.com/office/drawing/2014/main" id="{EC20558D-818F-844B-F310-DE4C3A62F4A5}"/>
              </a:ext>
            </a:extLst>
          </p:cNvPr>
          <p:cNvSpPr>
            <a:spLocks noGrp="1"/>
          </p:cNvSpPr>
          <p:nvPr>
            <p:ph type="pic" sz="quarter" idx="23" hasCustomPrompt="1"/>
          </p:nvPr>
        </p:nvSpPr>
        <p:spPr>
          <a:xfrm>
            <a:off x="7312723" y="1357316"/>
            <a:ext cx="1973263" cy="1312863"/>
          </a:xfrm>
        </p:spPr>
        <p:txBody>
          <a:bodyPr/>
          <a:lstStyle>
            <a:lvl1pPr marL="0" indent="0">
              <a:buNone/>
              <a:defRPr sz="800"/>
            </a:lvl1pPr>
          </a:lstStyle>
          <a:p>
            <a:r>
              <a:rPr lang="en-GB" sz="800" dirty="0"/>
              <a:t>Insert picture</a:t>
            </a:r>
            <a:br>
              <a:rPr lang="en-GB" sz="800" dirty="0"/>
            </a:br>
            <a:r>
              <a:rPr lang="en-GB" sz="800" dirty="0"/>
              <a:t>Select this placeholder and choose an image from Tryg’s Imageshop located to the right in the «Insert» menu . You can also click on the Icon to select an image from your computer. </a:t>
            </a:r>
            <a:br>
              <a:rPr lang="en-GB" sz="800" dirty="0"/>
            </a:br>
            <a:br>
              <a:rPr lang="en-GB" sz="800" dirty="0"/>
            </a:br>
            <a:r>
              <a:rPr lang="en-GB" sz="800" dirty="0"/>
              <a:t>After inserting the image, you can change the size and position. Click on «Picture  format» and select «Crop» from the main ribbon. </a:t>
            </a:r>
          </a:p>
        </p:txBody>
      </p:sp>
      <p:sp>
        <p:nvSpPr>
          <p:cNvPr id="19" name="Plassholder for bilde 9">
            <a:extLst>
              <a:ext uri="{FF2B5EF4-FFF2-40B4-BE49-F238E27FC236}">
                <a16:creationId xmlns:a16="http://schemas.microsoft.com/office/drawing/2014/main" id="{D0F96667-3126-CECA-CDF7-44AA51FF30E8}"/>
              </a:ext>
            </a:extLst>
          </p:cNvPr>
          <p:cNvSpPr>
            <a:spLocks noGrp="1"/>
          </p:cNvSpPr>
          <p:nvPr>
            <p:ph type="pic" sz="quarter" idx="25" hasCustomPrompt="1"/>
          </p:nvPr>
        </p:nvSpPr>
        <p:spPr>
          <a:xfrm>
            <a:off x="9518522" y="1357316"/>
            <a:ext cx="1973263" cy="1312863"/>
          </a:xfrm>
        </p:spPr>
        <p:txBody>
          <a:bodyPr/>
          <a:lstStyle>
            <a:lvl1pPr marL="0" indent="0">
              <a:buNone/>
              <a:defRPr sz="800"/>
            </a:lvl1pPr>
          </a:lstStyle>
          <a:p>
            <a:r>
              <a:rPr lang="en-GB" sz="800" dirty="0"/>
              <a:t>Insert picture</a:t>
            </a:r>
            <a:br>
              <a:rPr lang="en-GB" sz="800" dirty="0"/>
            </a:br>
            <a:r>
              <a:rPr lang="en-GB" sz="800" dirty="0"/>
              <a:t>Select this placeholder and choose an image from Tryg’s Imageshop located to the right in the «Insert» menu . You can also click on the Icon to select an image from your computer. </a:t>
            </a:r>
            <a:br>
              <a:rPr lang="en-GB" sz="800" dirty="0"/>
            </a:br>
            <a:br>
              <a:rPr lang="en-GB" sz="800" dirty="0"/>
            </a:br>
            <a:r>
              <a:rPr lang="en-GB" sz="800" dirty="0"/>
              <a:t>After inserting the image, you can change the size and position. Click on «Picture  format» and select «Crop» from the main ribbon. </a:t>
            </a:r>
          </a:p>
        </p:txBody>
      </p:sp>
      <p:sp>
        <p:nvSpPr>
          <p:cNvPr id="8" name="Date Placeholder 7">
            <a:extLst>
              <a:ext uri="{FF2B5EF4-FFF2-40B4-BE49-F238E27FC236}">
                <a16:creationId xmlns:a16="http://schemas.microsoft.com/office/drawing/2014/main" id="{AC694529-34EC-21CF-C49A-8F0BF40D71FB}"/>
              </a:ext>
            </a:extLst>
          </p:cNvPr>
          <p:cNvSpPr>
            <a:spLocks noGrp="1"/>
          </p:cNvSpPr>
          <p:nvPr>
            <p:ph type="dt" sz="half" idx="27"/>
          </p:nvPr>
        </p:nvSpPr>
        <p:spPr/>
        <p:txBody>
          <a:bodyPr/>
          <a:lstStyle/>
          <a:p>
            <a:fld id="{C6F5F636-4230-B34A-9E07-8E8F68407488}" type="datetime1">
              <a:rPr lang="en-GB" smtClean="0"/>
              <a:t>19/05/2025</a:t>
            </a:fld>
            <a:endParaRPr lang="en-GB" dirty="0"/>
          </a:p>
        </p:txBody>
      </p:sp>
      <p:sp>
        <p:nvSpPr>
          <p:cNvPr id="9" name="Footer Placeholder 8">
            <a:extLst>
              <a:ext uri="{FF2B5EF4-FFF2-40B4-BE49-F238E27FC236}">
                <a16:creationId xmlns:a16="http://schemas.microsoft.com/office/drawing/2014/main" id="{98323674-E461-8F1D-3E5E-7DDD945E4474}"/>
              </a:ext>
            </a:extLst>
          </p:cNvPr>
          <p:cNvSpPr>
            <a:spLocks noGrp="1"/>
          </p:cNvSpPr>
          <p:nvPr>
            <p:ph type="ftr" sz="quarter" idx="28"/>
          </p:nvPr>
        </p:nvSpPr>
        <p:spPr/>
        <p:txBody>
          <a:bodyPr/>
          <a:lstStyle/>
          <a:p>
            <a:endParaRPr lang="en-GB" dirty="0"/>
          </a:p>
        </p:txBody>
      </p:sp>
      <p:sp>
        <p:nvSpPr>
          <p:cNvPr id="11" name="Slide Number Placeholder 10">
            <a:extLst>
              <a:ext uri="{FF2B5EF4-FFF2-40B4-BE49-F238E27FC236}">
                <a16:creationId xmlns:a16="http://schemas.microsoft.com/office/drawing/2014/main" id="{202B4E31-194A-F9C1-B861-6FD4D891C581}"/>
              </a:ext>
            </a:extLst>
          </p:cNvPr>
          <p:cNvSpPr>
            <a:spLocks noGrp="1"/>
          </p:cNvSpPr>
          <p:nvPr>
            <p:ph type="sldNum" sz="quarter" idx="29"/>
          </p:nvPr>
        </p:nvSpPr>
        <p:spPr/>
        <p:txBody>
          <a:bodyPr/>
          <a:lstStyle/>
          <a:p>
            <a:fld id="{BE2ACD00-28B2-4D17-A930-2C9F8441C7CA}" type="slidenum">
              <a:rPr lang="en-GB" smtClean="0"/>
              <a:pPr/>
              <a:t>‹#›</a:t>
            </a:fld>
            <a:endParaRPr lang="en-GB" dirty="0"/>
          </a:p>
        </p:txBody>
      </p:sp>
      <p:sp>
        <p:nvSpPr>
          <p:cNvPr id="3" name="Plassholder for tekst 11">
            <a:extLst>
              <a:ext uri="{FF2B5EF4-FFF2-40B4-BE49-F238E27FC236}">
                <a16:creationId xmlns:a16="http://schemas.microsoft.com/office/drawing/2014/main" id="{DBDA80DA-7F99-F15A-71FE-2695FAEE8A4C}"/>
              </a:ext>
            </a:extLst>
          </p:cNvPr>
          <p:cNvSpPr>
            <a:spLocks noGrp="1"/>
          </p:cNvSpPr>
          <p:nvPr>
            <p:ph type="body" sz="quarter" idx="30" hasCustomPrompt="1"/>
          </p:nvPr>
        </p:nvSpPr>
        <p:spPr>
          <a:xfrm>
            <a:off x="2902350" y="2876550"/>
            <a:ext cx="1973263" cy="3296444"/>
          </a:xfrm>
        </p:spPr>
        <p:txBody>
          <a:bodyPr lIns="18000"/>
          <a:lstStyle>
            <a:lvl1pPr marL="0" indent="0">
              <a:spcBef>
                <a:spcPts val="0"/>
              </a:spcBef>
              <a:buNone/>
              <a:defRPr sz="1400" b="1">
                <a:solidFill>
                  <a:schemeClr val="accent1"/>
                </a:solidFill>
                <a:latin typeface="+mj-lt"/>
              </a:defRPr>
            </a:lvl1pPr>
            <a:lvl2pPr marL="0" indent="0">
              <a:lnSpc>
                <a:spcPct val="101000"/>
              </a:lnSpc>
              <a:spcBef>
                <a:spcPts val="251"/>
              </a:spcBef>
              <a:spcAft>
                <a:spcPts val="200"/>
              </a:spcAft>
              <a:buNone/>
              <a:defRPr sz="1200" b="1">
                <a:latin typeface="+mj-lt"/>
              </a:defRPr>
            </a:lvl2pPr>
            <a:lvl3pPr marL="113504" indent="-113504">
              <a:spcBef>
                <a:spcPts val="351"/>
              </a:spcBef>
              <a:spcAft>
                <a:spcPts val="251"/>
              </a:spcAft>
              <a:buSzPct val="80000"/>
              <a:buFont typeface="Arial" panose="020B0604020202020204" pitchFamily="34" charset="0"/>
              <a:buChar char="●"/>
              <a:defRPr sz="1000"/>
            </a:lvl3pPr>
            <a:lvl4pPr marL="264312" indent="-112711">
              <a:spcBef>
                <a:spcPts val="0"/>
              </a:spcBef>
              <a:spcAft>
                <a:spcPts val="151"/>
              </a:spcAft>
              <a:buFont typeface="Arial" panose="020B0604020202020204" pitchFamily="34" charset="0"/>
              <a:buChar char="•"/>
              <a:defRPr sz="1000" b="0">
                <a:latin typeface="+mn-lt"/>
              </a:defRPr>
            </a:lvl4pPr>
            <a:lvl5pPr marL="448458" indent="-112711">
              <a:spcBef>
                <a:spcPts val="0"/>
              </a:spcBef>
              <a:spcAft>
                <a:spcPts val="151"/>
              </a:spcAft>
              <a:buFont typeface="Arial" panose="020B0604020202020204" pitchFamily="34" charset="0"/>
              <a:buChar char="•"/>
              <a:defRPr sz="1000"/>
            </a:lvl5pPr>
          </a:lstStyle>
          <a:p>
            <a:pPr lvl="0"/>
            <a:r>
              <a:rPr lang="en-GB" dirty="0"/>
              <a:t>Click to add title.</a:t>
            </a:r>
          </a:p>
          <a:p>
            <a:pPr lvl="1"/>
            <a:r>
              <a:rPr lang="en-GB" dirty="0"/>
              <a:t>Use indent level 2 for subtitle and level 3-5 for bullets. </a:t>
            </a:r>
          </a:p>
          <a:p>
            <a:pPr lvl="2"/>
            <a:r>
              <a:rPr lang="en-GB" dirty="0"/>
              <a:t>Third level</a:t>
            </a:r>
          </a:p>
          <a:p>
            <a:pPr lvl="3"/>
            <a:r>
              <a:rPr lang="en-GB" dirty="0"/>
              <a:t>Fourth level</a:t>
            </a:r>
          </a:p>
          <a:p>
            <a:pPr lvl="4"/>
            <a:r>
              <a:rPr lang="en-GB" dirty="0"/>
              <a:t>Fifth level</a:t>
            </a:r>
          </a:p>
        </p:txBody>
      </p:sp>
      <p:sp>
        <p:nvSpPr>
          <p:cNvPr id="4" name="Plassholder for tekst 11">
            <a:extLst>
              <a:ext uri="{FF2B5EF4-FFF2-40B4-BE49-F238E27FC236}">
                <a16:creationId xmlns:a16="http://schemas.microsoft.com/office/drawing/2014/main" id="{1B4D7F02-2A4F-8D27-BFC1-7ADFAF5A015F}"/>
              </a:ext>
            </a:extLst>
          </p:cNvPr>
          <p:cNvSpPr>
            <a:spLocks noGrp="1"/>
          </p:cNvSpPr>
          <p:nvPr>
            <p:ph type="body" sz="quarter" idx="31" hasCustomPrompt="1"/>
          </p:nvPr>
        </p:nvSpPr>
        <p:spPr>
          <a:xfrm>
            <a:off x="5109371" y="2876550"/>
            <a:ext cx="1973263" cy="3296444"/>
          </a:xfrm>
        </p:spPr>
        <p:txBody>
          <a:bodyPr lIns="18000"/>
          <a:lstStyle>
            <a:lvl1pPr marL="0" indent="0">
              <a:spcBef>
                <a:spcPts val="0"/>
              </a:spcBef>
              <a:buNone/>
              <a:defRPr sz="1400" b="1">
                <a:solidFill>
                  <a:schemeClr val="accent1"/>
                </a:solidFill>
                <a:latin typeface="+mj-lt"/>
              </a:defRPr>
            </a:lvl1pPr>
            <a:lvl2pPr marL="0" indent="0">
              <a:lnSpc>
                <a:spcPct val="101000"/>
              </a:lnSpc>
              <a:spcBef>
                <a:spcPts val="251"/>
              </a:spcBef>
              <a:spcAft>
                <a:spcPts val="200"/>
              </a:spcAft>
              <a:buNone/>
              <a:defRPr sz="1200" b="1">
                <a:latin typeface="+mj-lt"/>
              </a:defRPr>
            </a:lvl2pPr>
            <a:lvl3pPr marL="113504" indent="-113504">
              <a:spcBef>
                <a:spcPts val="351"/>
              </a:spcBef>
              <a:spcAft>
                <a:spcPts val="251"/>
              </a:spcAft>
              <a:buSzPct val="80000"/>
              <a:buFont typeface="Arial" panose="020B0604020202020204" pitchFamily="34" charset="0"/>
              <a:buChar char="●"/>
              <a:defRPr sz="1000"/>
            </a:lvl3pPr>
            <a:lvl4pPr marL="264312" indent="-112711">
              <a:spcBef>
                <a:spcPts val="0"/>
              </a:spcBef>
              <a:spcAft>
                <a:spcPts val="151"/>
              </a:spcAft>
              <a:buFont typeface="Arial" panose="020B0604020202020204" pitchFamily="34" charset="0"/>
              <a:buChar char="•"/>
              <a:defRPr sz="1000" b="0">
                <a:latin typeface="+mn-lt"/>
              </a:defRPr>
            </a:lvl4pPr>
            <a:lvl5pPr marL="448458" indent="-112711">
              <a:spcBef>
                <a:spcPts val="0"/>
              </a:spcBef>
              <a:spcAft>
                <a:spcPts val="151"/>
              </a:spcAft>
              <a:buFont typeface="Arial" panose="020B0604020202020204" pitchFamily="34" charset="0"/>
              <a:buChar char="•"/>
              <a:defRPr sz="1000"/>
            </a:lvl5pPr>
          </a:lstStyle>
          <a:p>
            <a:pPr lvl="0"/>
            <a:r>
              <a:rPr lang="en-GB" dirty="0"/>
              <a:t>Click to add title.</a:t>
            </a:r>
          </a:p>
          <a:p>
            <a:pPr lvl="1"/>
            <a:r>
              <a:rPr lang="en-GB" dirty="0"/>
              <a:t>Use indent level 2 for subtitle and level 3-5 for bullets. </a:t>
            </a:r>
          </a:p>
          <a:p>
            <a:pPr lvl="2"/>
            <a:r>
              <a:rPr lang="en-GB" dirty="0"/>
              <a:t>Third level</a:t>
            </a:r>
          </a:p>
          <a:p>
            <a:pPr lvl="3"/>
            <a:r>
              <a:rPr lang="en-GB" dirty="0"/>
              <a:t>Fourth level</a:t>
            </a:r>
          </a:p>
          <a:p>
            <a:pPr lvl="4"/>
            <a:r>
              <a:rPr lang="en-GB" dirty="0"/>
              <a:t>Fifth level</a:t>
            </a:r>
          </a:p>
        </p:txBody>
      </p:sp>
      <p:sp>
        <p:nvSpPr>
          <p:cNvPr id="5" name="Plassholder for tekst 11">
            <a:extLst>
              <a:ext uri="{FF2B5EF4-FFF2-40B4-BE49-F238E27FC236}">
                <a16:creationId xmlns:a16="http://schemas.microsoft.com/office/drawing/2014/main" id="{232ECF75-A496-76A6-C09F-B50F92E0B1AA}"/>
              </a:ext>
            </a:extLst>
          </p:cNvPr>
          <p:cNvSpPr>
            <a:spLocks noGrp="1"/>
          </p:cNvSpPr>
          <p:nvPr>
            <p:ph type="body" sz="quarter" idx="32" hasCustomPrompt="1"/>
          </p:nvPr>
        </p:nvSpPr>
        <p:spPr>
          <a:xfrm>
            <a:off x="7316394" y="2876550"/>
            <a:ext cx="1973263" cy="3296444"/>
          </a:xfrm>
        </p:spPr>
        <p:txBody>
          <a:bodyPr lIns="18000"/>
          <a:lstStyle>
            <a:lvl1pPr marL="0" indent="0">
              <a:spcBef>
                <a:spcPts val="0"/>
              </a:spcBef>
              <a:buNone/>
              <a:defRPr sz="1400" b="1">
                <a:solidFill>
                  <a:schemeClr val="accent1"/>
                </a:solidFill>
                <a:latin typeface="+mj-lt"/>
              </a:defRPr>
            </a:lvl1pPr>
            <a:lvl2pPr marL="0" indent="0">
              <a:lnSpc>
                <a:spcPct val="101000"/>
              </a:lnSpc>
              <a:spcBef>
                <a:spcPts val="251"/>
              </a:spcBef>
              <a:spcAft>
                <a:spcPts val="200"/>
              </a:spcAft>
              <a:buNone/>
              <a:defRPr sz="1200" b="1">
                <a:latin typeface="+mj-lt"/>
              </a:defRPr>
            </a:lvl2pPr>
            <a:lvl3pPr marL="113504" indent="-113504">
              <a:spcBef>
                <a:spcPts val="351"/>
              </a:spcBef>
              <a:spcAft>
                <a:spcPts val="251"/>
              </a:spcAft>
              <a:buSzPct val="80000"/>
              <a:buFont typeface="Arial" panose="020B0604020202020204" pitchFamily="34" charset="0"/>
              <a:buChar char="●"/>
              <a:defRPr sz="1000"/>
            </a:lvl3pPr>
            <a:lvl4pPr marL="264312" indent="-112711">
              <a:spcBef>
                <a:spcPts val="0"/>
              </a:spcBef>
              <a:spcAft>
                <a:spcPts val="151"/>
              </a:spcAft>
              <a:buFont typeface="Arial" panose="020B0604020202020204" pitchFamily="34" charset="0"/>
              <a:buChar char="•"/>
              <a:defRPr sz="1000" b="0">
                <a:latin typeface="+mn-lt"/>
              </a:defRPr>
            </a:lvl4pPr>
            <a:lvl5pPr marL="448458" indent="-112711">
              <a:spcBef>
                <a:spcPts val="0"/>
              </a:spcBef>
              <a:spcAft>
                <a:spcPts val="151"/>
              </a:spcAft>
              <a:buFont typeface="Arial" panose="020B0604020202020204" pitchFamily="34" charset="0"/>
              <a:buChar char="•"/>
              <a:defRPr sz="1000"/>
            </a:lvl5pPr>
          </a:lstStyle>
          <a:p>
            <a:pPr lvl="0"/>
            <a:r>
              <a:rPr lang="en-GB" dirty="0"/>
              <a:t>Click to add title.</a:t>
            </a:r>
          </a:p>
          <a:p>
            <a:pPr lvl="1"/>
            <a:r>
              <a:rPr lang="en-GB" dirty="0"/>
              <a:t>Use indent level 2 for subtitle and level 3-5 for bullets. </a:t>
            </a:r>
          </a:p>
          <a:p>
            <a:pPr lvl="2"/>
            <a:r>
              <a:rPr lang="en-GB" dirty="0"/>
              <a:t>Third level</a:t>
            </a:r>
          </a:p>
          <a:p>
            <a:pPr lvl="3"/>
            <a:r>
              <a:rPr lang="en-GB" dirty="0"/>
              <a:t>Fourth level</a:t>
            </a:r>
          </a:p>
          <a:p>
            <a:pPr lvl="4"/>
            <a:r>
              <a:rPr lang="en-GB" dirty="0"/>
              <a:t>Fifth level</a:t>
            </a:r>
          </a:p>
        </p:txBody>
      </p:sp>
      <p:sp>
        <p:nvSpPr>
          <p:cNvPr id="6" name="Plassholder for tekst 11">
            <a:extLst>
              <a:ext uri="{FF2B5EF4-FFF2-40B4-BE49-F238E27FC236}">
                <a16:creationId xmlns:a16="http://schemas.microsoft.com/office/drawing/2014/main" id="{FA7E0556-A9ED-57FA-E60D-B585CDD3239E}"/>
              </a:ext>
            </a:extLst>
          </p:cNvPr>
          <p:cNvSpPr>
            <a:spLocks noGrp="1"/>
          </p:cNvSpPr>
          <p:nvPr>
            <p:ph type="body" sz="quarter" idx="33" hasCustomPrompt="1"/>
          </p:nvPr>
        </p:nvSpPr>
        <p:spPr>
          <a:xfrm>
            <a:off x="9523414" y="2876550"/>
            <a:ext cx="1973263" cy="3296444"/>
          </a:xfrm>
        </p:spPr>
        <p:txBody>
          <a:bodyPr lIns="18000"/>
          <a:lstStyle>
            <a:lvl1pPr marL="0" indent="0">
              <a:spcBef>
                <a:spcPts val="0"/>
              </a:spcBef>
              <a:buNone/>
              <a:defRPr sz="1400" b="1">
                <a:solidFill>
                  <a:schemeClr val="accent1"/>
                </a:solidFill>
                <a:latin typeface="+mj-lt"/>
              </a:defRPr>
            </a:lvl1pPr>
            <a:lvl2pPr marL="0" indent="0">
              <a:lnSpc>
                <a:spcPct val="101000"/>
              </a:lnSpc>
              <a:spcBef>
                <a:spcPts val="251"/>
              </a:spcBef>
              <a:spcAft>
                <a:spcPts val="200"/>
              </a:spcAft>
              <a:buNone/>
              <a:defRPr sz="1200" b="1">
                <a:latin typeface="+mj-lt"/>
              </a:defRPr>
            </a:lvl2pPr>
            <a:lvl3pPr marL="113504" indent="-113504">
              <a:spcBef>
                <a:spcPts val="351"/>
              </a:spcBef>
              <a:spcAft>
                <a:spcPts val="251"/>
              </a:spcAft>
              <a:buSzPct val="80000"/>
              <a:buFont typeface="Arial" panose="020B0604020202020204" pitchFamily="34" charset="0"/>
              <a:buChar char="●"/>
              <a:defRPr sz="1000"/>
            </a:lvl3pPr>
            <a:lvl4pPr marL="264312" indent="-112711">
              <a:spcBef>
                <a:spcPts val="0"/>
              </a:spcBef>
              <a:spcAft>
                <a:spcPts val="151"/>
              </a:spcAft>
              <a:buFont typeface="Arial" panose="020B0604020202020204" pitchFamily="34" charset="0"/>
              <a:buChar char="•"/>
              <a:defRPr sz="1000" b="0">
                <a:latin typeface="+mn-lt"/>
              </a:defRPr>
            </a:lvl4pPr>
            <a:lvl5pPr marL="448458" indent="-112711">
              <a:spcBef>
                <a:spcPts val="0"/>
              </a:spcBef>
              <a:spcAft>
                <a:spcPts val="151"/>
              </a:spcAft>
              <a:buFont typeface="Arial" panose="020B0604020202020204" pitchFamily="34" charset="0"/>
              <a:buChar char="•"/>
              <a:defRPr sz="1000"/>
            </a:lvl5pPr>
          </a:lstStyle>
          <a:p>
            <a:pPr lvl="0"/>
            <a:r>
              <a:rPr lang="en-GB" dirty="0"/>
              <a:t>Click to add title.</a:t>
            </a:r>
          </a:p>
          <a:p>
            <a:pPr lvl="1"/>
            <a:r>
              <a:rPr lang="en-GB" dirty="0"/>
              <a:t>Use indent level 2 for subtitle and level 3-5 for bullets. </a:t>
            </a:r>
          </a:p>
          <a:p>
            <a:pPr lvl="2"/>
            <a:r>
              <a:rPr lang="en-GB" dirty="0"/>
              <a:t>Third level</a:t>
            </a:r>
          </a:p>
          <a:p>
            <a:pPr lvl="3"/>
            <a:r>
              <a:rPr lang="en-GB" dirty="0"/>
              <a:t>Fourth level</a:t>
            </a:r>
          </a:p>
          <a:p>
            <a:pPr lvl="4"/>
            <a:r>
              <a:rPr lang="en-GB" dirty="0"/>
              <a:t>Fifth level</a:t>
            </a:r>
          </a:p>
        </p:txBody>
      </p:sp>
      <p:sp>
        <p:nvSpPr>
          <p:cNvPr id="7" name="Plassholder for tekst 13">
            <a:extLst>
              <a:ext uri="{FF2B5EF4-FFF2-40B4-BE49-F238E27FC236}">
                <a16:creationId xmlns:a16="http://schemas.microsoft.com/office/drawing/2014/main" id="{80BD23EE-6E33-2202-2732-210DD737966C}"/>
              </a:ext>
            </a:extLst>
          </p:cNvPr>
          <p:cNvSpPr>
            <a:spLocks noGrp="1"/>
          </p:cNvSpPr>
          <p:nvPr>
            <p:ph type="body" sz="quarter" idx="16"/>
          </p:nvPr>
        </p:nvSpPr>
        <p:spPr>
          <a:xfrm>
            <a:off x="694800" y="323516"/>
            <a:ext cx="9828639" cy="246222"/>
          </a:xfrm>
        </p:spPr>
        <p:txBody>
          <a:bodyPr>
            <a:noAutofit/>
          </a:bodyPr>
          <a:lstStyle>
            <a:lvl1pPr marL="0" indent="0" algn="l">
              <a:buNone/>
              <a:defRPr sz="1600" b="0" i="0">
                <a:solidFill>
                  <a:srgbClr val="999999"/>
                </a:solidFill>
                <a:latin typeface="+mn-lt"/>
              </a:defRPr>
            </a:lvl1pPr>
            <a:lvl2pPr marL="223833" indent="0">
              <a:buNone/>
              <a:defRPr/>
            </a:lvl2pPr>
          </a:lstStyle>
          <a:p>
            <a:pPr lvl="0"/>
            <a:endParaRPr lang="en-GB" dirty="0"/>
          </a:p>
        </p:txBody>
      </p:sp>
      <p:sp>
        <p:nvSpPr>
          <p:cNvPr id="23" name="TextBox 22">
            <a:extLst>
              <a:ext uri="{FF2B5EF4-FFF2-40B4-BE49-F238E27FC236}">
                <a16:creationId xmlns:a16="http://schemas.microsoft.com/office/drawing/2014/main" id="{D41FA9AD-926D-0AFA-1838-C83D05202793}"/>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ICON/Section/5 </a:t>
            </a:r>
            <a:r>
              <a:rPr lang="en-GB" sz="1000" b="1" dirty="0">
                <a:solidFill>
                  <a:srgbClr val="D1D1D1"/>
                </a:solidFill>
                <a:latin typeface="Verdana" panose="020B0604030504040204" pitchFamily="34" charset="0"/>
                <a:ea typeface="Verdana" panose="020B0604030504040204" pitchFamily="34" charset="0"/>
                <a:cs typeface="Verdana" panose="020B0604030504040204" pitchFamily="34" charset="0"/>
              </a:rPr>
              <a:t>Columns/Pictures</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
            <a:extLst>
              <a:ext uri="{FF2B5EF4-FFF2-40B4-BE49-F238E27FC236}">
                <a16:creationId xmlns:a16="http://schemas.microsoft.com/office/drawing/2014/main" id="{FA0F81E4-9CBA-7671-721D-C39D8ABC3D5F}"/>
              </a:ext>
            </a:extLst>
          </p:cNvPr>
          <p:cNvSpPr txBox="1"/>
          <p:nvPr userDrawn="1"/>
        </p:nvSpPr>
        <p:spPr>
          <a:xfrm>
            <a:off x="-1930574" y="215864"/>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22" name="TextBox 5">
            <a:extLst>
              <a:ext uri="{FF2B5EF4-FFF2-40B4-BE49-F238E27FC236}">
                <a16:creationId xmlns:a16="http://schemas.microsoft.com/office/drawing/2014/main" id="{6763DDDD-B042-E80E-C8E3-07F8C73646E8}"/>
              </a:ext>
            </a:extLst>
          </p:cNvPr>
          <p:cNvSpPr txBox="1"/>
          <p:nvPr userDrawn="1"/>
        </p:nvSpPr>
        <p:spPr>
          <a:xfrm>
            <a:off x="-2224710" y="3136921"/>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24" name="Picture 23">
            <a:extLst>
              <a:ext uri="{FF2B5EF4-FFF2-40B4-BE49-F238E27FC236}">
                <a16:creationId xmlns:a16="http://schemas.microsoft.com/office/drawing/2014/main" id="{2A525EAB-47F9-C008-5647-717B32D18A6C}"/>
              </a:ext>
            </a:extLst>
          </p:cNvPr>
          <p:cNvPicPr>
            <a:picLocks noChangeAspect="1"/>
          </p:cNvPicPr>
          <p:nvPr userDrawn="1"/>
        </p:nvPicPr>
        <p:blipFill>
          <a:blip r:embed="rId4">
            <a:alphaModFix amt="60000"/>
          </a:blip>
          <a:stretch>
            <a:fillRect/>
          </a:stretch>
        </p:blipFill>
        <p:spPr>
          <a:xfrm>
            <a:off x="-503816" y="3007920"/>
            <a:ext cx="387292" cy="138319"/>
          </a:xfrm>
          <a:prstGeom prst="rect">
            <a:avLst/>
          </a:prstGeom>
        </p:spPr>
      </p:pic>
      <p:sp>
        <p:nvSpPr>
          <p:cNvPr id="27" name="TextBox 9">
            <a:extLst>
              <a:ext uri="{FF2B5EF4-FFF2-40B4-BE49-F238E27FC236}">
                <a16:creationId xmlns:a16="http://schemas.microsoft.com/office/drawing/2014/main" id="{D2BB0A6A-C2A8-DDAA-B784-5D72756A882A}"/>
              </a:ext>
            </a:extLst>
          </p:cNvPr>
          <p:cNvSpPr txBox="1"/>
          <p:nvPr userDrawn="1"/>
        </p:nvSpPr>
        <p:spPr>
          <a:xfrm>
            <a:off x="12214227" y="1610541"/>
            <a:ext cx="2381248" cy="2331407"/>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main ribbon.</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«Open Imageshop» button to the right in the main ribbon. Log-in with your Tryg-user.*</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icon. Click the “Reset” button in the top Ribbon. The logo will appear and the master elements will snap back in correct position.</a:t>
            </a:r>
          </a:p>
          <a:p>
            <a:pPr fontAlgn="ctr">
              <a:spcBef>
                <a:spcPts val="650"/>
              </a:spcBef>
            </a:pP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registered as a Tryg-</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already you can do this by visiting: tryg.imageshop.org</a:t>
            </a:r>
            <a:endPar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8" name="Picture 27">
            <a:extLst>
              <a:ext uri="{FF2B5EF4-FFF2-40B4-BE49-F238E27FC236}">
                <a16:creationId xmlns:a16="http://schemas.microsoft.com/office/drawing/2014/main" id="{7687819E-8A41-DEF5-FDC3-9373256EF1FB}"/>
              </a:ext>
            </a:extLst>
          </p:cNvPr>
          <p:cNvPicPr>
            <a:picLocks noChangeAspect="1"/>
          </p:cNvPicPr>
          <p:nvPr userDrawn="1"/>
        </p:nvPicPr>
        <p:blipFill>
          <a:blip r:embed="rId5">
            <a:alphaModFix amt="50000"/>
          </a:blip>
          <a:stretch>
            <a:fillRect/>
          </a:stretch>
        </p:blipFill>
        <p:spPr>
          <a:xfrm>
            <a:off x="12264788" y="1357316"/>
            <a:ext cx="1105061" cy="246875"/>
          </a:xfrm>
          <a:prstGeom prst="rect">
            <a:avLst/>
          </a:prstGeom>
        </p:spPr>
      </p:pic>
      <p:sp>
        <p:nvSpPr>
          <p:cNvPr id="2" name="TextBox 12">
            <a:extLst>
              <a:ext uri="{FF2B5EF4-FFF2-40B4-BE49-F238E27FC236}">
                <a16:creationId xmlns:a16="http://schemas.microsoft.com/office/drawing/2014/main" id="{0126461F-D720-0D9D-649D-B8F991A9CCD6}"/>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a:extLst>
              <a:ext uri="{FF2B5EF4-FFF2-40B4-BE49-F238E27FC236}">
                <a16:creationId xmlns:a16="http://schemas.microsoft.com/office/drawing/2014/main" id="{24C44799-50FC-FCDD-DCE5-44287C971818}"/>
              </a:ext>
            </a:extLst>
          </p:cNvPr>
          <p:cNvSpPr txBox="1"/>
          <p:nvPr userDrawn="1"/>
        </p:nvSpPr>
        <p:spPr>
          <a:xfrm>
            <a:off x="-2056210" y="5511942"/>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6" name="TextBox 1">
            <a:extLst>
              <a:ext uri="{FF2B5EF4-FFF2-40B4-BE49-F238E27FC236}">
                <a16:creationId xmlns:a16="http://schemas.microsoft.com/office/drawing/2014/main" id="{663DFA35-762B-26B1-D3EE-094E6307A839}"/>
              </a:ext>
            </a:extLst>
          </p:cNvPr>
          <p:cNvSpPr txBox="1"/>
          <p:nvPr userDrawn="1"/>
        </p:nvSpPr>
        <p:spPr>
          <a:xfrm>
            <a:off x="-1908048" y="752642"/>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 line</a:t>
            </a:r>
          </a:p>
        </p:txBody>
      </p:sp>
    </p:spTree>
    <p:extLst>
      <p:ext uri="{BB962C8B-B14F-4D97-AF65-F5344CB8AC3E}">
        <p14:creationId xmlns:p14="http://schemas.microsoft.com/office/powerpoint/2010/main" val="200315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CON/Title aligned/Table">
    <p:spTree>
      <p:nvGrpSpPr>
        <p:cNvPr id="1" name=""/>
        <p:cNvGrpSpPr/>
        <p:nvPr/>
      </p:nvGrpSpPr>
      <p:grpSpPr>
        <a:xfrm>
          <a:off x="0" y="0"/>
          <a:ext cx="0" cy="0"/>
          <a:chOff x="0" y="0"/>
          <a:chExt cx="0" cy="0"/>
        </a:xfrm>
      </p:grpSpPr>
      <p:sp>
        <p:nvSpPr>
          <p:cNvPr id="8" name="Grafikk i plassholder">
            <a:extLst>
              <a:ext uri="{FF2B5EF4-FFF2-40B4-BE49-F238E27FC236}">
                <a16:creationId xmlns:a16="http://schemas.microsoft.com/office/drawing/2014/main" id="{CE2078EA-A596-8BB4-89AD-28F5FCB6DBE7}"/>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dirty="0"/>
              <a:t>Click to add text</a:t>
            </a:r>
          </a:p>
        </p:txBody>
      </p:sp>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6" y="278218"/>
            <a:ext cx="9828113" cy="400110"/>
          </a:xfrm>
          <a:prstGeom prst="rect">
            <a:avLst/>
          </a:prstGeom>
        </p:spPr>
        <p:txBody>
          <a:bodyPr anchor="t" anchorCtr="0">
            <a:noAutofit/>
          </a:bodyPr>
          <a:lstStyle>
            <a:lvl1pPr>
              <a:defRPr sz="2600"/>
            </a:lvl1pPr>
          </a:lstStyle>
          <a:p>
            <a:endParaRPr lang="en-GB" dirty="0"/>
          </a:p>
        </p:txBody>
      </p:sp>
      <p:sp>
        <p:nvSpPr>
          <p:cNvPr id="2" name="Date Placeholder 1">
            <a:extLst>
              <a:ext uri="{FF2B5EF4-FFF2-40B4-BE49-F238E27FC236}">
                <a16:creationId xmlns:a16="http://schemas.microsoft.com/office/drawing/2014/main" id="{10037B86-341A-D3F8-541D-00526977E56D}"/>
              </a:ext>
            </a:extLst>
          </p:cNvPr>
          <p:cNvSpPr>
            <a:spLocks noGrp="1"/>
          </p:cNvSpPr>
          <p:nvPr>
            <p:ph type="dt" sz="half" idx="14"/>
          </p:nvPr>
        </p:nvSpPr>
        <p:spPr/>
        <p:txBody>
          <a:bodyPr/>
          <a:lstStyle/>
          <a:p>
            <a:fld id="{DF9F4FD4-B84E-2241-AA5E-0F557F41D6E9}" type="datetime1">
              <a:rPr lang="en-GB" smtClean="0"/>
              <a:t>19/05/2025</a:t>
            </a:fld>
            <a:endParaRPr lang="en-GB" dirty="0"/>
          </a:p>
        </p:txBody>
      </p:sp>
      <p:sp>
        <p:nvSpPr>
          <p:cNvPr id="3" name="Footer Placeholder 2">
            <a:extLst>
              <a:ext uri="{FF2B5EF4-FFF2-40B4-BE49-F238E27FC236}">
                <a16:creationId xmlns:a16="http://schemas.microsoft.com/office/drawing/2014/main" id="{949FA85D-FE7B-C82E-C975-08C394369F18}"/>
              </a:ext>
            </a:extLst>
          </p:cNvPr>
          <p:cNvSpPr>
            <a:spLocks noGrp="1"/>
          </p:cNvSpPr>
          <p:nvPr>
            <p:ph type="ftr" sz="quarter" idx="15"/>
          </p:nvPr>
        </p:nvSpPr>
        <p:spPr/>
        <p:txBody>
          <a:bodyPr/>
          <a:lstStyle/>
          <a:p>
            <a:endParaRPr lang="en-GB" dirty="0"/>
          </a:p>
        </p:txBody>
      </p:sp>
      <p:sp>
        <p:nvSpPr>
          <p:cNvPr id="4" name="Slide Number Placeholder 3">
            <a:extLst>
              <a:ext uri="{FF2B5EF4-FFF2-40B4-BE49-F238E27FC236}">
                <a16:creationId xmlns:a16="http://schemas.microsoft.com/office/drawing/2014/main" id="{92A8F469-F117-3F5E-3437-7BCAFAC5D134}"/>
              </a:ext>
            </a:extLst>
          </p:cNvPr>
          <p:cNvSpPr>
            <a:spLocks noGrp="1"/>
          </p:cNvSpPr>
          <p:nvPr>
            <p:ph type="sldNum" sz="quarter" idx="16"/>
          </p:nvPr>
        </p:nvSpPr>
        <p:spPr/>
        <p:txBody>
          <a:bodyPr/>
          <a:lstStyle/>
          <a:p>
            <a:fld id="{BE2ACD00-28B2-4D17-A930-2C9F8441C7CA}" type="slidenum">
              <a:rPr lang="en-GB" smtClean="0"/>
              <a:pPr/>
              <a:t>‹#›</a:t>
            </a:fld>
            <a:endParaRPr lang="en-GB" dirty="0"/>
          </a:p>
        </p:txBody>
      </p:sp>
      <p:sp>
        <p:nvSpPr>
          <p:cNvPr id="14" name="TextBox 13">
            <a:extLst>
              <a:ext uri="{FF2B5EF4-FFF2-40B4-BE49-F238E27FC236}">
                <a16:creationId xmlns:a16="http://schemas.microsoft.com/office/drawing/2014/main" id="{F0DF318B-001C-E9F7-D7B3-67633362ADC3}"/>
              </a:ext>
            </a:extLst>
          </p:cNvPr>
          <p:cNvSpPr txBox="1"/>
          <p:nvPr userDrawn="1"/>
        </p:nvSpPr>
        <p:spPr>
          <a:xfrm>
            <a:off x="2" y="-293721"/>
            <a:ext cx="3864991"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ICON/Title aligned/Table</a:t>
            </a:r>
          </a:p>
        </p:txBody>
      </p:sp>
      <p:sp>
        <p:nvSpPr>
          <p:cNvPr id="10" name="Table Placeholder 9">
            <a:extLst>
              <a:ext uri="{FF2B5EF4-FFF2-40B4-BE49-F238E27FC236}">
                <a16:creationId xmlns:a16="http://schemas.microsoft.com/office/drawing/2014/main" id="{024FF122-1604-2AFD-2172-F91F32AFF58E}"/>
              </a:ext>
            </a:extLst>
          </p:cNvPr>
          <p:cNvSpPr>
            <a:spLocks noGrp="1"/>
          </p:cNvSpPr>
          <p:nvPr>
            <p:ph type="tbl" sz="quarter" idx="17"/>
          </p:nvPr>
        </p:nvSpPr>
        <p:spPr>
          <a:xfrm>
            <a:off x="695327" y="825500"/>
            <a:ext cx="10801351" cy="5348288"/>
          </a:xfrm>
        </p:spPr>
        <p:txBody>
          <a:bodyPr/>
          <a:lstStyle>
            <a:lvl1pPr marL="0" indent="0">
              <a:buNone/>
              <a:defRPr/>
            </a:lvl1pPr>
          </a:lstStyle>
          <a:p>
            <a:endParaRPr lang="en-NO"/>
          </a:p>
        </p:txBody>
      </p:sp>
      <p:sp>
        <p:nvSpPr>
          <p:cNvPr id="21" name="TextBox 5">
            <a:extLst>
              <a:ext uri="{FF2B5EF4-FFF2-40B4-BE49-F238E27FC236}">
                <a16:creationId xmlns:a16="http://schemas.microsoft.com/office/drawing/2014/main" id="{E1BBCB76-83A9-2219-37EA-C617C041D8D7}"/>
              </a:ext>
            </a:extLst>
          </p:cNvPr>
          <p:cNvSpPr txBox="1"/>
          <p:nvPr userDrawn="1"/>
        </p:nvSpPr>
        <p:spPr>
          <a:xfrm>
            <a:off x="-2069868" y="887055"/>
            <a:ext cx="2047344" cy="830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anchor="ctr">
            <a:spAutoFit/>
          </a:bodyPr>
          <a:lstStyle/>
          <a:p>
            <a:pPr algn="r"/>
            <a:r>
              <a:rPr lang="en-GB" sz="800" b="1" i="0" noProof="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Table: </a:t>
            </a:r>
            <a:br>
              <a:rPr lang="en-GB" sz="800" b="1" i="0" noProof="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br>
            <a:r>
              <a:rPr lang="en-GB" sz="800" noProof="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Click the table icon to start building the table. You can justify the table design with correct colours and lines in the «Table design» section located in the main ribbon.</a:t>
            </a:r>
          </a:p>
        </p:txBody>
      </p:sp>
      <p:sp>
        <p:nvSpPr>
          <p:cNvPr id="16" name="TextBox 15">
            <a:extLst>
              <a:ext uri="{FF2B5EF4-FFF2-40B4-BE49-F238E27FC236}">
                <a16:creationId xmlns:a16="http://schemas.microsoft.com/office/drawing/2014/main" id="{87DC187C-D676-93B3-632B-8BBA6C2CF7C7}"/>
              </a:ext>
            </a:extLst>
          </p:cNvPr>
          <p:cNvSpPr txBox="1"/>
          <p:nvPr userDrawn="1"/>
        </p:nvSpPr>
        <p:spPr>
          <a:xfrm>
            <a:off x="-2146220" y="278218"/>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6" name="TextBox 12">
            <a:extLst>
              <a:ext uri="{FF2B5EF4-FFF2-40B4-BE49-F238E27FC236}">
                <a16:creationId xmlns:a16="http://schemas.microsoft.com/office/drawing/2014/main" id="{5CD5FA91-BDE7-74EC-81DB-3856A4FB68D1}"/>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76F90F83-5128-97A9-884B-CBFA75A522F4}"/>
              </a:ext>
            </a:extLst>
          </p:cNvPr>
          <p:cNvSpPr txBox="1"/>
          <p:nvPr userDrawn="1"/>
        </p:nvSpPr>
        <p:spPr>
          <a:xfrm>
            <a:off x="-2056210" y="5511942"/>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182098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CON/Empty slide">
    <p:spTree>
      <p:nvGrpSpPr>
        <p:cNvPr id="1" name=""/>
        <p:cNvGrpSpPr/>
        <p:nvPr/>
      </p:nvGrpSpPr>
      <p:grpSpPr>
        <a:xfrm>
          <a:off x="0" y="0"/>
          <a:ext cx="0" cy="0"/>
          <a:chOff x="0" y="0"/>
          <a:chExt cx="0" cy="0"/>
        </a:xfrm>
      </p:grpSpPr>
      <p:sp>
        <p:nvSpPr>
          <p:cNvPr id="8" name="Grafikk i plassholder">
            <a:extLst>
              <a:ext uri="{FF2B5EF4-FFF2-40B4-BE49-F238E27FC236}">
                <a16:creationId xmlns:a16="http://schemas.microsoft.com/office/drawing/2014/main" id="{3C92F1F7-E11F-787E-7B27-1E56A4BDB7C0}"/>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dirty="0"/>
              <a:t>Click to add text</a:t>
            </a:r>
          </a:p>
        </p:txBody>
      </p:sp>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5" y="-802800"/>
            <a:ext cx="10515600" cy="462434"/>
          </a:xfrm>
          <a:prstGeom prst="rect">
            <a:avLst/>
          </a:prstGeom>
        </p:spPr>
        <p:txBody>
          <a:bodyPr anchor="b" anchorCtr="0">
            <a:normAutofit/>
          </a:bodyPr>
          <a:lstStyle>
            <a:lvl1pPr>
              <a:defRPr sz="2600"/>
            </a:lvl1pPr>
          </a:lstStyle>
          <a:p>
            <a:endParaRPr lang="en-GB" dirty="0"/>
          </a:p>
        </p:txBody>
      </p:sp>
      <p:sp>
        <p:nvSpPr>
          <p:cNvPr id="2" name="Date Placeholder 1">
            <a:extLst>
              <a:ext uri="{FF2B5EF4-FFF2-40B4-BE49-F238E27FC236}">
                <a16:creationId xmlns:a16="http://schemas.microsoft.com/office/drawing/2014/main" id="{2AEB2803-4313-E9F3-661A-9629949FA1E7}"/>
              </a:ext>
            </a:extLst>
          </p:cNvPr>
          <p:cNvSpPr>
            <a:spLocks noGrp="1"/>
          </p:cNvSpPr>
          <p:nvPr>
            <p:ph type="dt" sz="half" idx="10"/>
          </p:nvPr>
        </p:nvSpPr>
        <p:spPr/>
        <p:txBody>
          <a:bodyPr/>
          <a:lstStyle/>
          <a:p>
            <a:fld id="{28C4C0EE-444C-E34D-B709-EA6ACE884E07}" type="datetime1">
              <a:rPr lang="en-GB" smtClean="0"/>
              <a:t>19/05/2025</a:t>
            </a:fld>
            <a:endParaRPr lang="en-GB" dirty="0"/>
          </a:p>
        </p:txBody>
      </p:sp>
      <p:sp>
        <p:nvSpPr>
          <p:cNvPr id="3" name="Footer Placeholder 2">
            <a:extLst>
              <a:ext uri="{FF2B5EF4-FFF2-40B4-BE49-F238E27FC236}">
                <a16:creationId xmlns:a16="http://schemas.microsoft.com/office/drawing/2014/main" id="{4844AD8C-B681-84FB-BFA3-85366601BFE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002A9BB-2F76-C469-DEE0-3F149BB94B4C}"/>
              </a:ext>
            </a:extLst>
          </p:cNvPr>
          <p:cNvSpPr>
            <a:spLocks noGrp="1"/>
          </p:cNvSpPr>
          <p:nvPr>
            <p:ph type="sldNum" sz="quarter" idx="12"/>
          </p:nvPr>
        </p:nvSpPr>
        <p:spPr/>
        <p:txBody>
          <a:bodyPr/>
          <a:lstStyle/>
          <a:p>
            <a:fld id="{BE2ACD00-28B2-4D17-A930-2C9F8441C7CA}" type="slidenum">
              <a:rPr lang="en-GB" smtClean="0"/>
              <a:pPr/>
              <a:t>‹#›</a:t>
            </a:fld>
            <a:endParaRPr lang="en-GB" dirty="0"/>
          </a:p>
        </p:txBody>
      </p:sp>
      <p:sp>
        <p:nvSpPr>
          <p:cNvPr id="10" name="TextBox 9">
            <a:extLst>
              <a:ext uri="{FF2B5EF4-FFF2-40B4-BE49-F238E27FC236}">
                <a16:creationId xmlns:a16="http://schemas.microsoft.com/office/drawing/2014/main" id="{631C2A34-0AD4-6D7B-431E-E24E657D2784}"/>
              </a:ext>
            </a:extLst>
          </p:cNvPr>
          <p:cNvSpPr txBox="1"/>
          <p:nvPr userDrawn="1"/>
        </p:nvSpPr>
        <p:spPr>
          <a:xfrm>
            <a:off x="2" y="-293721"/>
            <a:ext cx="3864991"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ICON/Empty slide</a:t>
            </a:r>
          </a:p>
        </p:txBody>
      </p:sp>
      <p:sp>
        <p:nvSpPr>
          <p:cNvPr id="11" name="TextBox 3">
            <a:extLst>
              <a:ext uri="{FF2B5EF4-FFF2-40B4-BE49-F238E27FC236}">
                <a16:creationId xmlns:a16="http://schemas.microsoft.com/office/drawing/2014/main" id="{0CDD3D28-B85C-2FE5-014A-EB74915A735B}"/>
              </a:ext>
            </a:extLst>
          </p:cNvPr>
          <p:cNvSpPr txBox="1"/>
          <p:nvPr userDrawn="1"/>
        </p:nvSpPr>
        <p:spPr>
          <a:xfrm>
            <a:off x="-3216300" y="-844436"/>
            <a:ext cx="319377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Hidden Title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(UU compliant)</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 line </a:t>
            </a:r>
          </a:p>
        </p:txBody>
      </p:sp>
      <p:sp>
        <p:nvSpPr>
          <p:cNvPr id="6" name="TextBox 12">
            <a:extLst>
              <a:ext uri="{FF2B5EF4-FFF2-40B4-BE49-F238E27FC236}">
                <a16:creationId xmlns:a16="http://schemas.microsoft.com/office/drawing/2014/main" id="{37ABC10D-E11D-4D9B-F6DC-2C1D3EB1A17F}"/>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6807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CON/Title on dark background/picture">
    <p:spTree>
      <p:nvGrpSpPr>
        <p:cNvPr id="1" name=""/>
        <p:cNvGrpSpPr/>
        <p:nvPr/>
      </p:nvGrpSpPr>
      <p:grpSpPr>
        <a:xfrm>
          <a:off x="0" y="0"/>
          <a:ext cx="0" cy="0"/>
          <a:chOff x="0" y="0"/>
          <a:chExt cx="0" cy="0"/>
        </a:xfrm>
      </p:grpSpPr>
      <p:sp>
        <p:nvSpPr>
          <p:cNvPr id="7" name="Plassholder for bilde">
            <a:extLst>
              <a:ext uri="{FF2B5EF4-FFF2-40B4-BE49-F238E27FC236}">
                <a16:creationId xmlns:a16="http://schemas.microsoft.com/office/drawing/2014/main" id="{8FAFE263-9DCC-3EB9-F3DB-C1C15D1B87B4}"/>
              </a:ext>
            </a:extLst>
          </p:cNvPr>
          <p:cNvSpPr>
            <a:spLocks noGrp="1"/>
          </p:cNvSpPr>
          <p:nvPr>
            <p:ph type="pic" sz="quarter" idx="14" hasCustomPrompt="1"/>
          </p:nvPr>
        </p:nvSpPr>
        <p:spPr>
          <a:xfrm>
            <a:off x="0" y="0"/>
            <a:ext cx="12192000" cy="6858000"/>
          </a:xfrm>
          <a:prstGeom prst="rect">
            <a:avLst/>
          </a:prstGeom>
          <a:solidFill>
            <a:schemeClr val="tx2"/>
          </a:solidFill>
        </p:spPr>
        <p:txBody>
          <a:bodyPr wrap="square" lIns="720000" rIns="7200000" bIns="720000" anchor="ctr" anchorCtr="0">
            <a:noAutofit/>
          </a:bodyPr>
          <a:lstStyle>
            <a:lvl1pPr marL="0" indent="0">
              <a:spcBef>
                <a:spcPts val="0"/>
              </a:spcBef>
              <a:buNone/>
              <a:defRPr sz="1200">
                <a:solidFill>
                  <a:srgbClr val="D1D1D1"/>
                </a:solidFill>
              </a:defRPr>
            </a:lvl1pPr>
          </a:lstStyle>
          <a:p>
            <a:r>
              <a:rPr lang="en-GB" noProof="0" dirty="0"/>
              <a:t>Insert picture</a:t>
            </a:r>
            <a:br>
              <a:rPr lang="en-GB" noProof="0" dirty="0"/>
            </a:br>
            <a:br>
              <a:rPr lang="en-GB" noProof="0" dirty="0"/>
            </a:br>
            <a:r>
              <a:rPr lang="en-GB" noProof="0" dirty="0"/>
              <a:t>1. Select this placeholder and choose an image from Tryg’s Imageshop located to the right in the «Insert» menu . You can also click on the Icon to select an image from your computer. </a:t>
            </a:r>
            <a:br>
              <a:rPr lang="en-GB" noProof="0" dirty="0"/>
            </a:br>
            <a:br>
              <a:rPr lang="en-GB" noProof="0" dirty="0"/>
            </a:br>
            <a:r>
              <a:rPr lang="en-GB" noProof="0" dirty="0"/>
              <a:t>2. After inserting the image, you can change the size and position. Click on «Picture  format» and select «Crop» from the main ribbon. </a:t>
            </a:r>
          </a:p>
        </p:txBody>
      </p:sp>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7" y="4411860"/>
            <a:ext cx="10801351" cy="1761931"/>
          </a:xfrm>
        </p:spPr>
        <p:txBody>
          <a:bodyPr anchor="t" anchorCtr="0">
            <a:noAutofit/>
          </a:bodyPr>
          <a:lstStyle>
            <a:lvl1pPr>
              <a:lnSpc>
                <a:spcPct val="88000"/>
              </a:lnSpc>
              <a:defRPr sz="5500" b="1">
                <a:solidFill>
                  <a:schemeClr val="bg1"/>
                </a:solidFill>
                <a:latin typeface="+mn-lt"/>
              </a:defRPr>
            </a:lvl1pPr>
          </a:lstStyle>
          <a:p>
            <a:endParaRPr lang="en-GB" dirty="0"/>
          </a:p>
        </p:txBody>
      </p:sp>
      <p:sp>
        <p:nvSpPr>
          <p:cNvPr id="2" name="Date Placeholder 1">
            <a:extLst>
              <a:ext uri="{FF2B5EF4-FFF2-40B4-BE49-F238E27FC236}">
                <a16:creationId xmlns:a16="http://schemas.microsoft.com/office/drawing/2014/main" id="{E3965EB3-2354-0087-33B7-BB5A7AFE4267}"/>
              </a:ext>
            </a:extLst>
          </p:cNvPr>
          <p:cNvSpPr>
            <a:spLocks noGrp="1"/>
          </p:cNvSpPr>
          <p:nvPr>
            <p:ph type="dt" sz="half" idx="16"/>
          </p:nvPr>
        </p:nvSpPr>
        <p:spPr/>
        <p:txBody>
          <a:bodyPr/>
          <a:lstStyle/>
          <a:p>
            <a:fld id="{4BFE7B51-CA42-3A44-9712-047F828BF107}" type="datetime1">
              <a:rPr lang="en-GB" smtClean="0"/>
              <a:t>19/05/2025</a:t>
            </a:fld>
            <a:endParaRPr lang="en-GB" dirty="0"/>
          </a:p>
        </p:txBody>
      </p:sp>
      <p:sp>
        <p:nvSpPr>
          <p:cNvPr id="3" name="Footer Placeholder 2">
            <a:extLst>
              <a:ext uri="{FF2B5EF4-FFF2-40B4-BE49-F238E27FC236}">
                <a16:creationId xmlns:a16="http://schemas.microsoft.com/office/drawing/2014/main" id="{E079B881-75EC-C577-C2DE-466CFF46111B}"/>
              </a:ext>
            </a:extLst>
          </p:cNvPr>
          <p:cNvSpPr>
            <a:spLocks noGrp="1"/>
          </p:cNvSpPr>
          <p:nvPr>
            <p:ph type="ftr" sz="quarter" idx="17"/>
          </p:nvPr>
        </p:nvSpPr>
        <p:spPr/>
        <p:txBody>
          <a:bodyPr/>
          <a:lstStyle/>
          <a:p>
            <a:endParaRPr lang="en-GB" dirty="0"/>
          </a:p>
        </p:txBody>
      </p:sp>
      <p:sp>
        <p:nvSpPr>
          <p:cNvPr id="4" name="Slide Number Placeholder 3">
            <a:extLst>
              <a:ext uri="{FF2B5EF4-FFF2-40B4-BE49-F238E27FC236}">
                <a16:creationId xmlns:a16="http://schemas.microsoft.com/office/drawing/2014/main" id="{10AC459A-1A44-CC25-991B-52F4D9D37C27}"/>
              </a:ext>
            </a:extLst>
          </p:cNvPr>
          <p:cNvSpPr>
            <a:spLocks noGrp="1"/>
          </p:cNvSpPr>
          <p:nvPr>
            <p:ph type="sldNum" sz="quarter" idx="18"/>
          </p:nvPr>
        </p:nvSpPr>
        <p:spPr/>
        <p:txBody>
          <a:bodyPr/>
          <a:lstStyle/>
          <a:p>
            <a:fld id="{BE2ACD00-28B2-4D17-A930-2C9F8441C7CA}" type="slidenum">
              <a:rPr lang="en-GB" smtClean="0"/>
              <a:pPr/>
              <a:t>‹#›</a:t>
            </a:fld>
            <a:endParaRPr lang="en-GB" dirty="0"/>
          </a:p>
        </p:txBody>
      </p:sp>
      <p:sp>
        <p:nvSpPr>
          <p:cNvPr id="13" name="Logo i plassholder">
            <a:extLst>
              <a:ext uri="{FF2B5EF4-FFF2-40B4-BE49-F238E27FC236}">
                <a16:creationId xmlns:a16="http://schemas.microsoft.com/office/drawing/2014/main" id="{303ED545-3F15-80E6-40CA-66720CBA1397}"/>
              </a:ext>
            </a:extLst>
          </p:cNvPr>
          <p:cNvSpPr>
            <a:spLocks noGrp="1"/>
          </p:cNvSpPr>
          <p:nvPr>
            <p:ph type="body" sz="quarter" idx="15"/>
          </p:nvPr>
        </p:nvSpPr>
        <p:spPr>
          <a:xfrm>
            <a:off x="10600535" y="253781"/>
            <a:ext cx="928159" cy="396868"/>
          </a:xfrm>
          <a:prstGeom prst="rect">
            <a:avLst/>
          </a:prstGeom>
          <a:blipFill>
            <a:blip r:embed="rId2"/>
            <a:stretch>
              <a:fillRect/>
            </a:stretch>
          </a:blipFill>
        </p:spPr>
        <p:txBody>
          <a:bodyPr/>
          <a:lstStyle>
            <a:lvl1pPr marL="0" indent="0">
              <a:buNone/>
              <a:defRPr>
                <a:noFill/>
              </a:defRPr>
            </a:lvl1pPr>
          </a:lstStyle>
          <a:p>
            <a:pPr lvl="0"/>
            <a:endParaRPr lang="en-GB" dirty="0"/>
          </a:p>
        </p:txBody>
      </p:sp>
      <p:sp>
        <p:nvSpPr>
          <p:cNvPr id="8" name="TextBox 7">
            <a:extLst>
              <a:ext uri="{FF2B5EF4-FFF2-40B4-BE49-F238E27FC236}">
                <a16:creationId xmlns:a16="http://schemas.microsoft.com/office/drawing/2014/main" id="{628D3B70-7855-3918-E944-D082D2B15F5D}"/>
              </a:ext>
            </a:extLst>
          </p:cNvPr>
          <p:cNvSpPr txBox="1"/>
          <p:nvPr userDrawn="1"/>
        </p:nvSpPr>
        <p:spPr>
          <a:xfrm>
            <a:off x="-1" y="-293721"/>
            <a:ext cx="3714161"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ICON/Title on dark background/picture</a:t>
            </a:r>
          </a:p>
        </p:txBody>
      </p:sp>
      <p:sp>
        <p:nvSpPr>
          <p:cNvPr id="6" name="TextBox 3">
            <a:extLst>
              <a:ext uri="{FF2B5EF4-FFF2-40B4-BE49-F238E27FC236}">
                <a16:creationId xmlns:a16="http://schemas.microsoft.com/office/drawing/2014/main" id="{C2B3E661-A4F7-78F7-0543-B66FB9DD146A}"/>
              </a:ext>
            </a:extLst>
          </p:cNvPr>
          <p:cNvSpPr txBox="1"/>
          <p:nvPr userDrawn="1"/>
        </p:nvSpPr>
        <p:spPr>
          <a:xfrm>
            <a:off x="-2146220" y="4644609"/>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10" name="TextBox 5">
            <a:extLst>
              <a:ext uri="{FF2B5EF4-FFF2-40B4-BE49-F238E27FC236}">
                <a16:creationId xmlns:a16="http://schemas.microsoft.com/office/drawing/2014/main" id="{A07BC4E6-AA16-96B8-39AB-93FBCF015BA2}"/>
              </a:ext>
            </a:extLst>
          </p:cNvPr>
          <p:cNvSpPr txBox="1"/>
          <p:nvPr userDrawn="1"/>
        </p:nvSpPr>
        <p:spPr>
          <a:xfrm>
            <a:off x="-2202183" y="3018243"/>
            <a:ext cx="2179657" cy="1323439"/>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Best placement of header:</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When placing text directly on a picture, you may encounter bad contrast and poor readability. Don’t put an overlay on an image that is transparent. Instead place the overlay on an area that gives good contrast - or simply change the colour of the text. This gives the best contrast for reading.</a:t>
            </a:r>
          </a:p>
        </p:txBody>
      </p:sp>
      <p:sp>
        <p:nvSpPr>
          <p:cNvPr id="11" name="TextBox 9">
            <a:extLst>
              <a:ext uri="{FF2B5EF4-FFF2-40B4-BE49-F238E27FC236}">
                <a16:creationId xmlns:a16="http://schemas.microsoft.com/office/drawing/2014/main" id="{31ACBC38-3D67-A6AC-A0DC-A9A39AB2D18E}"/>
              </a:ext>
            </a:extLst>
          </p:cNvPr>
          <p:cNvSpPr txBox="1"/>
          <p:nvPr userDrawn="1"/>
        </p:nvSpPr>
        <p:spPr>
          <a:xfrm>
            <a:off x="-2402413" y="507006"/>
            <a:ext cx="2381248" cy="2331407"/>
          </a:xfrm>
          <a:prstGeom prst="rect">
            <a:avLst/>
          </a:prstGeom>
          <a:noFill/>
          <a:ln w="6350">
            <a:noFill/>
          </a:ln>
          <a:effectLst/>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r"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0" i="0" u="none" strike="noStrike" kern="0" cap="none" spc="0" normalizeH="0" baseline="0" noProof="0" dirty="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main ribbon.</a:t>
            </a:r>
            <a:b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«Open Imageshop» button to the right in the main ribbon. Log-in with your Tryg-user.*</a:t>
            </a:r>
            <a:b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r"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1"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icon. Click the “Reset” button in the top Ribbon. The logo will appear and the master elements will snap back in correct position.</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you are not registered as a Tryg-user already you can do this by visiting: tryg.imageshop.org</a:t>
            </a:r>
          </a:p>
        </p:txBody>
      </p:sp>
      <p:pic>
        <p:nvPicPr>
          <p:cNvPr id="12" name="Picture 11">
            <a:extLst>
              <a:ext uri="{FF2B5EF4-FFF2-40B4-BE49-F238E27FC236}">
                <a16:creationId xmlns:a16="http://schemas.microsoft.com/office/drawing/2014/main" id="{EC584E46-2AA7-087B-94ED-CBF78ECF81E4}"/>
              </a:ext>
            </a:extLst>
          </p:cNvPr>
          <p:cNvPicPr>
            <a:picLocks noChangeAspect="1"/>
          </p:cNvPicPr>
          <p:nvPr userDrawn="1"/>
        </p:nvPicPr>
        <p:blipFill>
          <a:blip r:embed="rId3">
            <a:alphaModFix amt="50000"/>
          </a:blip>
          <a:stretch>
            <a:fillRect/>
          </a:stretch>
        </p:blipFill>
        <p:spPr>
          <a:xfrm>
            <a:off x="-1218563" y="253781"/>
            <a:ext cx="1105061" cy="246875"/>
          </a:xfrm>
          <a:prstGeom prst="rect">
            <a:avLst/>
          </a:prstGeom>
        </p:spPr>
      </p:pic>
      <p:sp>
        <p:nvSpPr>
          <p:cNvPr id="14" name="TextBox 13">
            <a:extLst>
              <a:ext uri="{FF2B5EF4-FFF2-40B4-BE49-F238E27FC236}">
                <a16:creationId xmlns:a16="http://schemas.microsoft.com/office/drawing/2014/main" id="{72B186EB-E481-27C2-8D5E-24A2B30DE484}"/>
              </a:ext>
            </a:extLst>
          </p:cNvPr>
          <p:cNvSpPr txBox="1"/>
          <p:nvPr userDrawn="1"/>
        </p:nvSpPr>
        <p:spPr>
          <a:xfrm>
            <a:off x="-2056210" y="5511942"/>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68615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CON/Title/Text/Picture dark">
    <p:bg>
      <p:bgPr>
        <a:solidFill>
          <a:srgbClr val="CE0303"/>
        </a:solidFill>
        <a:effectLst/>
      </p:bgPr>
    </p:bg>
    <p:spTree>
      <p:nvGrpSpPr>
        <p:cNvPr id="1" name=""/>
        <p:cNvGrpSpPr/>
        <p:nvPr/>
      </p:nvGrpSpPr>
      <p:grpSpPr>
        <a:xfrm>
          <a:off x="0" y="0"/>
          <a:ext cx="0" cy="0"/>
          <a:chOff x="0" y="0"/>
          <a:chExt cx="0" cy="0"/>
        </a:xfrm>
      </p:grpSpPr>
      <p:sp>
        <p:nvSpPr>
          <p:cNvPr id="15" name="Tittel 1">
            <a:extLst>
              <a:ext uri="{FF2B5EF4-FFF2-40B4-BE49-F238E27FC236}">
                <a16:creationId xmlns:a16="http://schemas.microsoft.com/office/drawing/2014/main" id="{859B93FB-B70E-5FF9-2C0D-80E36AA029E6}"/>
              </a:ext>
            </a:extLst>
          </p:cNvPr>
          <p:cNvSpPr>
            <a:spLocks noGrp="1"/>
          </p:cNvSpPr>
          <p:nvPr>
            <p:ph type="title"/>
          </p:nvPr>
        </p:nvSpPr>
        <p:spPr>
          <a:xfrm>
            <a:off x="695326" y="278218"/>
            <a:ext cx="9828113" cy="400110"/>
          </a:xfrm>
        </p:spPr>
        <p:txBody>
          <a:bodyPr anchor="t" anchorCtr="0">
            <a:noAutofit/>
          </a:bodyPr>
          <a:lstStyle>
            <a:lvl1pPr>
              <a:defRPr sz="2600">
                <a:solidFill>
                  <a:schemeClr val="bg1"/>
                </a:solidFill>
              </a:defRPr>
            </a:lvl1pPr>
          </a:lstStyle>
          <a:p>
            <a:endParaRPr lang="en-GB" dirty="0"/>
          </a:p>
        </p:txBody>
      </p:sp>
      <p:sp>
        <p:nvSpPr>
          <p:cNvPr id="24" name="Picture Placeholder 23">
            <a:extLst>
              <a:ext uri="{FF2B5EF4-FFF2-40B4-BE49-F238E27FC236}">
                <a16:creationId xmlns:a16="http://schemas.microsoft.com/office/drawing/2014/main" id="{85084CD5-A446-DD76-41E9-1D3D89A94BC3}"/>
              </a:ext>
            </a:extLst>
          </p:cNvPr>
          <p:cNvSpPr>
            <a:spLocks noGrp="1"/>
          </p:cNvSpPr>
          <p:nvPr>
            <p:ph type="pic" sz="quarter" idx="17" hasCustomPrompt="1"/>
          </p:nvPr>
        </p:nvSpPr>
        <p:spPr>
          <a:xfrm>
            <a:off x="7190560" y="0"/>
            <a:ext cx="5001440" cy="6858000"/>
          </a:xfrm>
          <a:custGeom>
            <a:avLst/>
            <a:gdLst>
              <a:gd name="connsiteX0" fmla="*/ 1472692 w 5001440"/>
              <a:gd name="connsiteY0" fmla="*/ 0 h 6858000"/>
              <a:gd name="connsiteX1" fmla="*/ 5001440 w 5001440"/>
              <a:gd name="connsiteY1" fmla="*/ 0 h 6858000"/>
              <a:gd name="connsiteX2" fmla="*/ 5001440 w 5001440"/>
              <a:gd name="connsiteY2" fmla="*/ 6858000 h 6858000"/>
              <a:gd name="connsiteX3" fmla="*/ 0 w 5001440"/>
              <a:gd name="connsiteY3" fmla="*/ 6858000 h 6858000"/>
              <a:gd name="connsiteX4" fmla="*/ 1519682 w 5001440"/>
              <a:gd name="connsiteY4" fmla="*/ 1060323 h 6858000"/>
              <a:gd name="connsiteX5" fmla="*/ 1472692 w 500144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1440" h="6858000">
                <a:moveTo>
                  <a:pt x="1472692" y="0"/>
                </a:moveTo>
                <a:lnTo>
                  <a:pt x="5001440" y="0"/>
                </a:lnTo>
                <a:lnTo>
                  <a:pt x="5001440" y="6858000"/>
                </a:lnTo>
                <a:lnTo>
                  <a:pt x="0" y="6858000"/>
                </a:lnTo>
                <a:cubicBezTo>
                  <a:pt x="967423" y="5145532"/>
                  <a:pt x="1519682" y="3167444"/>
                  <a:pt x="1519682" y="1060323"/>
                </a:cubicBezTo>
                <a:cubicBezTo>
                  <a:pt x="1519682" y="702945"/>
                  <a:pt x="1503807" y="349314"/>
                  <a:pt x="1472692" y="0"/>
                </a:cubicBezTo>
                <a:close/>
              </a:path>
            </a:pathLst>
          </a:custGeom>
          <a:solidFill>
            <a:schemeClr val="tx2"/>
          </a:solidFill>
        </p:spPr>
        <p:txBody>
          <a:bodyPr wrap="square" lIns="1944000" rIns="468000" anchor="ctr">
            <a:noAutofit/>
          </a:bodyPr>
          <a:lstStyle>
            <a:lvl1pPr marL="0" indent="0">
              <a:buFont typeface="+mj-lt"/>
              <a:buNone/>
              <a:defRPr sz="1200">
                <a:solidFill>
                  <a:srgbClr val="D1D1D1"/>
                </a:solidFill>
              </a:defRPr>
            </a:lvl1pPr>
          </a:lstStyle>
          <a:p>
            <a:r>
              <a:rPr lang="en-GB" noProof="0" dirty="0"/>
              <a:t>Insert picture</a:t>
            </a:r>
            <a:br>
              <a:rPr lang="en-GB" noProof="0" dirty="0"/>
            </a:br>
            <a:br>
              <a:rPr lang="en-GB" noProof="0" dirty="0"/>
            </a:br>
            <a:r>
              <a:rPr lang="en-GB" noProof="0" dirty="0"/>
              <a:t>1. Select this placeholder and choose an image from Tryg’s Imageshop located to the right in the «Insert» menu . You can also click on the Icon to select an image from your computer. </a:t>
            </a:r>
            <a:br>
              <a:rPr lang="en-GB" noProof="0" dirty="0"/>
            </a:br>
            <a:br>
              <a:rPr lang="en-GB" noProof="0" dirty="0"/>
            </a:br>
            <a:r>
              <a:rPr lang="en-GB" noProof="0" dirty="0"/>
              <a:t>2. After inserting the image, you can change the size and position. Click on «Picture  format» and select «Crop» from the main ribbon. </a:t>
            </a:r>
          </a:p>
        </p:txBody>
      </p:sp>
      <p:sp>
        <p:nvSpPr>
          <p:cNvPr id="25" name="Logo i plassholder">
            <a:extLst>
              <a:ext uri="{FF2B5EF4-FFF2-40B4-BE49-F238E27FC236}">
                <a16:creationId xmlns:a16="http://schemas.microsoft.com/office/drawing/2014/main" id="{2363C44C-43E9-C61E-3986-DCB086B2E9E6}"/>
              </a:ext>
            </a:extLst>
          </p:cNvPr>
          <p:cNvSpPr>
            <a:spLocks noGrp="1"/>
          </p:cNvSpPr>
          <p:nvPr>
            <p:ph type="body" sz="quarter" idx="15"/>
          </p:nvPr>
        </p:nvSpPr>
        <p:spPr>
          <a:xfrm>
            <a:off x="10600535" y="253781"/>
            <a:ext cx="928159" cy="396868"/>
          </a:xfrm>
          <a:prstGeom prst="rect">
            <a:avLst/>
          </a:prstGeom>
          <a:blipFill>
            <a:blip r:embed="rId2"/>
            <a:stretch>
              <a:fillRect/>
            </a:stretch>
          </a:blipFill>
        </p:spPr>
        <p:txBody>
          <a:bodyPr/>
          <a:lstStyle>
            <a:lvl1pPr marL="0" indent="0">
              <a:buNone/>
              <a:defRPr>
                <a:noFill/>
              </a:defRPr>
            </a:lvl1pPr>
          </a:lstStyle>
          <a:p>
            <a:pPr lvl="0"/>
            <a:endParaRPr lang="en-GB" dirty="0"/>
          </a:p>
        </p:txBody>
      </p:sp>
      <p:sp>
        <p:nvSpPr>
          <p:cNvPr id="9" name="Date Placeholder 8">
            <a:extLst>
              <a:ext uri="{FF2B5EF4-FFF2-40B4-BE49-F238E27FC236}">
                <a16:creationId xmlns:a16="http://schemas.microsoft.com/office/drawing/2014/main" id="{222ED539-1477-4EC5-0367-5692D7C94805}"/>
              </a:ext>
            </a:extLst>
          </p:cNvPr>
          <p:cNvSpPr>
            <a:spLocks noGrp="1"/>
          </p:cNvSpPr>
          <p:nvPr>
            <p:ph type="dt" sz="half" idx="18"/>
          </p:nvPr>
        </p:nvSpPr>
        <p:spPr/>
        <p:txBody>
          <a:bodyPr/>
          <a:lstStyle/>
          <a:p>
            <a:fld id="{2BC0FD1B-CDC3-6A4D-A6C8-993E457B3C60}" type="datetime1">
              <a:rPr lang="en-GB" smtClean="0"/>
              <a:t>19/05/2025</a:t>
            </a:fld>
            <a:endParaRPr lang="en-GB" dirty="0"/>
          </a:p>
        </p:txBody>
      </p:sp>
      <p:sp>
        <p:nvSpPr>
          <p:cNvPr id="10" name="Footer Placeholder 9">
            <a:extLst>
              <a:ext uri="{FF2B5EF4-FFF2-40B4-BE49-F238E27FC236}">
                <a16:creationId xmlns:a16="http://schemas.microsoft.com/office/drawing/2014/main" id="{C97BD318-4BC2-0FCA-E725-64E64F2511A8}"/>
              </a:ext>
            </a:extLst>
          </p:cNvPr>
          <p:cNvSpPr>
            <a:spLocks noGrp="1"/>
          </p:cNvSpPr>
          <p:nvPr>
            <p:ph type="ftr" sz="quarter" idx="19"/>
          </p:nvPr>
        </p:nvSpPr>
        <p:spPr/>
        <p:txBody>
          <a:bodyPr/>
          <a:lstStyle/>
          <a:p>
            <a:endParaRPr lang="en-GB" dirty="0"/>
          </a:p>
        </p:txBody>
      </p:sp>
      <p:sp>
        <p:nvSpPr>
          <p:cNvPr id="13" name="Slide Number Placeholder 12">
            <a:extLst>
              <a:ext uri="{FF2B5EF4-FFF2-40B4-BE49-F238E27FC236}">
                <a16:creationId xmlns:a16="http://schemas.microsoft.com/office/drawing/2014/main" id="{3CF7A6BA-363C-08AD-D350-F0A790320E39}"/>
              </a:ext>
            </a:extLst>
          </p:cNvPr>
          <p:cNvSpPr>
            <a:spLocks noGrp="1"/>
          </p:cNvSpPr>
          <p:nvPr>
            <p:ph type="sldNum" sz="quarter" idx="20"/>
          </p:nvPr>
        </p:nvSpPr>
        <p:spPr/>
        <p:txBody>
          <a:bodyPr/>
          <a:lstStyle/>
          <a:p>
            <a:fld id="{BE2ACD00-28B2-4D17-A930-2C9F8441C7CA}" type="slidenum">
              <a:rPr lang="en-GB" smtClean="0"/>
              <a:pPr/>
              <a:t>‹#›</a:t>
            </a:fld>
            <a:endParaRPr lang="en-GB" dirty="0"/>
          </a:p>
        </p:txBody>
      </p:sp>
      <p:sp>
        <p:nvSpPr>
          <p:cNvPr id="5" name="TextBox 4">
            <a:extLst>
              <a:ext uri="{FF2B5EF4-FFF2-40B4-BE49-F238E27FC236}">
                <a16:creationId xmlns:a16="http://schemas.microsoft.com/office/drawing/2014/main" id="{EB51D3A2-D97B-096D-6154-6B7947883D4C}"/>
              </a:ext>
            </a:extLst>
          </p:cNvPr>
          <p:cNvSpPr txBox="1"/>
          <p:nvPr userDrawn="1"/>
        </p:nvSpPr>
        <p:spPr>
          <a:xfrm>
            <a:off x="-1" y="-293721"/>
            <a:ext cx="3714161"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ICON/Title/Text/Picture</a:t>
            </a:r>
          </a:p>
        </p:txBody>
      </p:sp>
      <p:sp>
        <p:nvSpPr>
          <p:cNvPr id="20" name="TextBox 5">
            <a:extLst>
              <a:ext uri="{FF2B5EF4-FFF2-40B4-BE49-F238E27FC236}">
                <a16:creationId xmlns:a16="http://schemas.microsoft.com/office/drawing/2014/main" id="{109DC8D7-EEAD-230D-D8EF-B644C8C5BDBD}"/>
              </a:ext>
            </a:extLst>
          </p:cNvPr>
          <p:cNvSpPr txBox="1"/>
          <p:nvPr userDrawn="1"/>
        </p:nvSpPr>
        <p:spPr>
          <a:xfrm>
            <a:off x="-2224710" y="1952922"/>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21" name="Picture 20">
            <a:extLst>
              <a:ext uri="{FF2B5EF4-FFF2-40B4-BE49-F238E27FC236}">
                <a16:creationId xmlns:a16="http://schemas.microsoft.com/office/drawing/2014/main" id="{DB086415-2698-9CF1-3586-500342084EBE}"/>
              </a:ext>
            </a:extLst>
          </p:cNvPr>
          <p:cNvPicPr>
            <a:picLocks noChangeAspect="1"/>
          </p:cNvPicPr>
          <p:nvPr userDrawn="1"/>
        </p:nvPicPr>
        <p:blipFill>
          <a:blip r:embed="rId3">
            <a:alphaModFix amt="60000"/>
          </a:blip>
          <a:stretch>
            <a:fillRect/>
          </a:stretch>
        </p:blipFill>
        <p:spPr>
          <a:xfrm>
            <a:off x="-503816" y="1823921"/>
            <a:ext cx="387292" cy="138319"/>
          </a:xfrm>
          <a:prstGeom prst="rect">
            <a:avLst/>
          </a:prstGeom>
        </p:spPr>
      </p:pic>
      <p:sp>
        <p:nvSpPr>
          <p:cNvPr id="23" name="TextBox 22">
            <a:extLst>
              <a:ext uri="{FF2B5EF4-FFF2-40B4-BE49-F238E27FC236}">
                <a16:creationId xmlns:a16="http://schemas.microsoft.com/office/drawing/2014/main" id="{000A078B-E0E5-4730-D4EF-DCB110DD8591}"/>
              </a:ext>
            </a:extLst>
          </p:cNvPr>
          <p:cNvSpPr txBox="1"/>
          <p:nvPr userDrawn="1"/>
        </p:nvSpPr>
        <p:spPr>
          <a:xfrm>
            <a:off x="-2146220" y="278218"/>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26" name="TextBox 4">
            <a:extLst>
              <a:ext uri="{FF2B5EF4-FFF2-40B4-BE49-F238E27FC236}">
                <a16:creationId xmlns:a16="http://schemas.microsoft.com/office/drawing/2014/main" id="{CD7E50AD-AD09-1E2E-D1CA-ACFF0E55EF83}"/>
              </a:ext>
            </a:extLst>
          </p:cNvPr>
          <p:cNvSpPr txBox="1"/>
          <p:nvPr userDrawn="1"/>
        </p:nvSpPr>
        <p:spPr>
          <a:xfrm>
            <a:off x="-2146220" y="1122967"/>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7" name="TextBox 9">
            <a:extLst>
              <a:ext uri="{FF2B5EF4-FFF2-40B4-BE49-F238E27FC236}">
                <a16:creationId xmlns:a16="http://schemas.microsoft.com/office/drawing/2014/main" id="{CEE5186D-6F2B-9A3E-88BD-A2AD3A8D6FA1}"/>
              </a:ext>
            </a:extLst>
          </p:cNvPr>
          <p:cNvSpPr txBox="1"/>
          <p:nvPr userDrawn="1"/>
        </p:nvSpPr>
        <p:spPr>
          <a:xfrm>
            <a:off x="12214227" y="2362559"/>
            <a:ext cx="2381248" cy="2331407"/>
          </a:xfrm>
          <a:prstGeom prst="rect">
            <a:avLst/>
          </a:prstGeom>
          <a:noFill/>
          <a:ln w="6350">
            <a:noFill/>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0" i="0" u="none" strike="noStrike" kern="0" cap="none" spc="0" normalizeH="0" baseline="0" noProof="0" dirty="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main ribbon.</a:t>
            </a:r>
            <a:b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«Open Imageshop» button to the right in the main ribbon. Log-in with your Tryg-user.*</a:t>
            </a:r>
            <a:b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1"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icon. Click the “Reset” button in the top Ribbon. The logo will appear and the master elements will snap back in correct position.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you are not registered as a Tryg-user already you can do this by visiting: tryg.imageshop.org</a:t>
            </a:r>
          </a:p>
        </p:txBody>
      </p:sp>
      <p:pic>
        <p:nvPicPr>
          <p:cNvPr id="28" name="Picture 27">
            <a:extLst>
              <a:ext uri="{FF2B5EF4-FFF2-40B4-BE49-F238E27FC236}">
                <a16:creationId xmlns:a16="http://schemas.microsoft.com/office/drawing/2014/main" id="{02A9BCD1-BFF7-D7C0-9AFB-DD53892A2AF1}"/>
              </a:ext>
            </a:extLst>
          </p:cNvPr>
          <p:cNvPicPr>
            <a:picLocks noChangeAspect="1"/>
          </p:cNvPicPr>
          <p:nvPr userDrawn="1"/>
        </p:nvPicPr>
        <p:blipFill>
          <a:blip r:embed="rId4">
            <a:alphaModFix amt="50000"/>
          </a:blip>
          <a:stretch>
            <a:fillRect/>
          </a:stretch>
        </p:blipFill>
        <p:spPr>
          <a:xfrm>
            <a:off x="12264788" y="2109334"/>
            <a:ext cx="1105061" cy="246875"/>
          </a:xfrm>
          <a:prstGeom prst="rect">
            <a:avLst/>
          </a:prstGeom>
        </p:spPr>
      </p:pic>
      <p:sp>
        <p:nvSpPr>
          <p:cNvPr id="2" name="Plassholder for innhold 2">
            <a:extLst>
              <a:ext uri="{FF2B5EF4-FFF2-40B4-BE49-F238E27FC236}">
                <a16:creationId xmlns:a16="http://schemas.microsoft.com/office/drawing/2014/main" id="{FD121C35-86D2-634F-2F8A-D17206CB27A9}"/>
              </a:ext>
            </a:extLst>
          </p:cNvPr>
          <p:cNvSpPr>
            <a:spLocks noGrp="1"/>
          </p:cNvSpPr>
          <p:nvPr>
            <p:ph idx="21" hasCustomPrompt="1"/>
          </p:nvPr>
        </p:nvSpPr>
        <p:spPr>
          <a:xfrm>
            <a:off x="695328" y="825501"/>
            <a:ext cx="7223124" cy="5348287"/>
          </a:xfrm>
        </p:spPr>
        <p:txBody>
          <a:bodyPr/>
          <a:lstStyle>
            <a:lvl1pPr marL="0" indent="0">
              <a:buFont typeface="Arial" panose="020B0604020202020204" pitchFamily="34" charse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sz="1000">
                <a:solidFill>
                  <a:schemeClr val="bg1"/>
                </a:solidFill>
              </a:defRPr>
            </a:lvl5pPr>
          </a:lstStyle>
          <a:p>
            <a:pPr lvl="0"/>
            <a:r>
              <a:rPr lang="en-GB" dirty="0"/>
              <a:t>Click to add text. Use indent level 4 for subtitle and level 2-3 for bullets.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TextBox 2">
            <a:extLst>
              <a:ext uri="{FF2B5EF4-FFF2-40B4-BE49-F238E27FC236}">
                <a16:creationId xmlns:a16="http://schemas.microsoft.com/office/drawing/2014/main" id="{445C656C-0092-6391-D460-3CEADD1D95CF}"/>
              </a:ext>
            </a:extLst>
          </p:cNvPr>
          <p:cNvSpPr txBox="1"/>
          <p:nvPr userDrawn="1"/>
        </p:nvSpPr>
        <p:spPr>
          <a:xfrm>
            <a:off x="-2056210" y="5511942"/>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108631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CON/Section/Title/Content dark">
    <p:bg>
      <p:bgPr>
        <a:solidFill>
          <a:srgbClr val="CE0303"/>
        </a:solidFill>
        <a:effectLst/>
      </p:bgPr>
    </p:bg>
    <p:spTree>
      <p:nvGrpSpPr>
        <p:cNvPr id="1" name=""/>
        <p:cNvGrpSpPr/>
        <p:nvPr/>
      </p:nvGrpSpPr>
      <p:grpSpPr>
        <a:xfrm>
          <a:off x="0" y="0"/>
          <a:ext cx="0" cy="0"/>
          <a:chOff x="0" y="0"/>
          <a:chExt cx="0" cy="0"/>
        </a:xfrm>
      </p:grpSpPr>
      <p:sp>
        <p:nvSpPr>
          <p:cNvPr id="10" name="Grafikk i plassholder">
            <a:extLst>
              <a:ext uri="{FF2B5EF4-FFF2-40B4-BE49-F238E27FC236}">
                <a16:creationId xmlns:a16="http://schemas.microsoft.com/office/drawing/2014/main" id="{519D8CDA-4150-5408-EC1E-BE18B9424064}"/>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dirty="0"/>
              <a:t>Click to add text</a:t>
            </a:r>
          </a:p>
        </p:txBody>
      </p:sp>
      <p:sp>
        <p:nvSpPr>
          <p:cNvPr id="4" name="Tittel 3">
            <a:extLst>
              <a:ext uri="{FF2B5EF4-FFF2-40B4-BE49-F238E27FC236}">
                <a16:creationId xmlns:a16="http://schemas.microsoft.com/office/drawing/2014/main" id="{805654BA-F9F0-614C-7308-F2C13CDBDF47}"/>
              </a:ext>
            </a:extLst>
          </p:cNvPr>
          <p:cNvSpPr>
            <a:spLocks noGrp="1"/>
          </p:cNvSpPr>
          <p:nvPr>
            <p:ph type="title"/>
          </p:nvPr>
        </p:nvSpPr>
        <p:spPr>
          <a:xfrm>
            <a:off x="695327" y="825501"/>
            <a:ext cx="10801351" cy="612091"/>
          </a:xfrm>
        </p:spPr>
        <p:txBody>
          <a:bodyPr/>
          <a:lstStyle>
            <a:lvl1pPr>
              <a:defRPr sz="3200">
                <a:solidFill>
                  <a:schemeClr val="tx1"/>
                </a:solidFill>
              </a:defRPr>
            </a:lvl1pPr>
          </a:lstStyle>
          <a:p>
            <a:endParaRPr lang="en-GB" dirty="0"/>
          </a:p>
        </p:txBody>
      </p:sp>
      <p:sp>
        <p:nvSpPr>
          <p:cNvPr id="5" name="Plassholder for innhold 2">
            <a:extLst>
              <a:ext uri="{FF2B5EF4-FFF2-40B4-BE49-F238E27FC236}">
                <a16:creationId xmlns:a16="http://schemas.microsoft.com/office/drawing/2014/main" id="{17CFF3E2-363F-D8BA-7CAD-545D183321A9}"/>
              </a:ext>
            </a:extLst>
          </p:cNvPr>
          <p:cNvSpPr>
            <a:spLocks noGrp="1"/>
          </p:cNvSpPr>
          <p:nvPr>
            <p:ph idx="1" hasCustomPrompt="1"/>
          </p:nvPr>
        </p:nvSpPr>
        <p:spPr>
          <a:xfrm>
            <a:off x="695327" y="1437592"/>
            <a:ext cx="10801351" cy="47249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sz="1000">
                <a:solidFill>
                  <a:schemeClr val="tx1"/>
                </a:solidFill>
              </a:defRPr>
            </a:lvl5pPr>
          </a:lstStyle>
          <a:p>
            <a:pPr lvl="0"/>
            <a:r>
              <a:rPr lang="en-GB" dirty="0"/>
              <a:t>Click to add text. Use indent level 4 for subtitle and level 2-3 for bullets.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Date Placeholder 5">
            <a:extLst>
              <a:ext uri="{FF2B5EF4-FFF2-40B4-BE49-F238E27FC236}">
                <a16:creationId xmlns:a16="http://schemas.microsoft.com/office/drawing/2014/main" id="{804038EF-C4B7-4C42-4D77-EB30F4409637}"/>
              </a:ext>
            </a:extLst>
          </p:cNvPr>
          <p:cNvSpPr>
            <a:spLocks noGrp="1"/>
          </p:cNvSpPr>
          <p:nvPr>
            <p:ph type="dt" sz="half" idx="17"/>
          </p:nvPr>
        </p:nvSpPr>
        <p:spPr/>
        <p:txBody>
          <a:bodyPr/>
          <a:lstStyle>
            <a:lvl1pPr>
              <a:defRPr>
                <a:solidFill>
                  <a:schemeClr val="tx1">
                    <a:lumMod val="75000"/>
                  </a:schemeClr>
                </a:solidFill>
              </a:defRPr>
            </a:lvl1pPr>
          </a:lstStyle>
          <a:p>
            <a:fld id="{79E94EA1-9099-6E45-AE9A-99BA8C2419E2}" type="datetime1">
              <a:rPr lang="en-GB" smtClean="0"/>
              <a:pPr/>
              <a:t>19/05/2025</a:t>
            </a:fld>
            <a:endParaRPr lang="en-GB" dirty="0"/>
          </a:p>
        </p:txBody>
      </p:sp>
      <p:sp>
        <p:nvSpPr>
          <p:cNvPr id="7" name="Footer Placeholder 6">
            <a:extLst>
              <a:ext uri="{FF2B5EF4-FFF2-40B4-BE49-F238E27FC236}">
                <a16:creationId xmlns:a16="http://schemas.microsoft.com/office/drawing/2014/main" id="{240E88A5-FB88-6719-33BA-38B3B2757B40}"/>
              </a:ext>
            </a:extLst>
          </p:cNvPr>
          <p:cNvSpPr>
            <a:spLocks noGrp="1"/>
          </p:cNvSpPr>
          <p:nvPr>
            <p:ph type="ftr" sz="quarter" idx="18"/>
          </p:nvPr>
        </p:nvSpPr>
        <p:spPr/>
        <p:txBody>
          <a:bodyPr/>
          <a:lstStyle>
            <a:lvl1pPr>
              <a:defRPr>
                <a:solidFill>
                  <a:schemeClr val="tx1">
                    <a:lumMod val="75000"/>
                  </a:schemeClr>
                </a:solidFill>
              </a:defRPr>
            </a:lvl1pPr>
          </a:lstStyle>
          <a:p>
            <a:endParaRPr lang="en-GB" dirty="0"/>
          </a:p>
        </p:txBody>
      </p:sp>
      <p:sp>
        <p:nvSpPr>
          <p:cNvPr id="12" name="Slide Number Placeholder 11">
            <a:extLst>
              <a:ext uri="{FF2B5EF4-FFF2-40B4-BE49-F238E27FC236}">
                <a16:creationId xmlns:a16="http://schemas.microsoft.com/office/drawing/2014/main" id="{CF00ABC9-D2F1-8686-B875-8495232BD5FA}"/>
              </a:ext>
            </a:extLst>
          </p:cNvPr>
          <p:cNvSpPr>
            <a:spLocks noGrp="1"/>
          </p:cNvSpPr>
          <p:nvPr>
            <p:ph type="sldNum" sz="quarter" idx="19"/>
          </p:nvPr>
        </p:nvSpPr>
        <p:spPr/>
        <p:txBody>
          <a:bodyPr/>
          <a:lstStyle>
            <a:lvl1pPr>
              <a:defRPr>
                <a:solidFill>
                  <a:schemeClr val="tx1">
                    <a:lumMod val="75000"/>
                  </a:schemeClr>
                </a:solidFill>
              </a:defRPr>
            </a:lvl1pPr>
          </a:lstStyle>
          <a:p>
            <a:fld id="{BE2ACD00-28B2-4D17-A930-2C9F8441C7CA}" type="slidenum">
              <a:rPr lang="en-GB" smtClean="0"/>
              <a:pPr/>
              <a:t>‹#›</a:t>
            </a:fld>
            <a:endParaRPr lang="en-GB" dirty="0"/>
          </a:p>
        </p:txBody>
      </p:sp>
      <p:sp>
        <p:nvSpPr>
          <p:cNvPr id="9" name="Logo i plassholder">
            <a:extLst>
              <a:ext uri="{FF2B5EF4-FFF2-40B4-BE49-F238E27FC236}">
                <a16:creationId xmlns:a16="http://schemas.microsoft.com/office/drawing/2014/main" id="{22741123-63BA-3F80-2A00-579083CD6FE1}"/>
              </a:ext>
            </a:extLst>
          </p:cNvPr>
          <p:cNvSpPr>
            <a:spLocks noGrp="1"/>
          </p:cNvSpPr>
          <p:nvPr>
            <p:ph type="body" sz="quarter" idx="15"/>
          </p:nvPr>
        </p:nvSpPr>
        <p:spPr>
          <a:xfrm>
            <a:off x="10600535" y="253781"/>
            <a:ext cx="928159" cy="396868"/>
          </a:xfrm>
          <a:prstGeom prst="rect">
            <a:avLst/>
          </a:prstGeom>
          <a:blipFill>
            <a:blip r:embed="rId4"/>
            <a:stretch>
              <a:fillRect/>
            </a:stretch>
          </a:blipFill>
        </p:spPr>
        <p:txBody>
          <a:bodyPr/>
          <a:lstStyle>
            <a:lvl1pPr marL="0" indent="0">
              <a:buNone/>
              <a:defRPr>
                <a:noFill/>
              </a:defRPr>
            </a:lvl1pPr>
          </a:lstStyle>
          <a:p>
            <a:pPr lvl="0"/>
            <a:endParaRPr lang="en-GB" dirty="0"/>
          </a:p>
        </p:txBody>
      </p:sp>
      <p:sp>
        <p:nvSpPr>
          <p:cNvPr id="11" name="Plassholder for tekst 13">
            <a:extLst>
              <a:ext uri="{FF2B5EF4-FFF2-40B4-BE49-F238E27FC236}">
                <a16:creationId xmlns:a16="http://schemas.microsoft.com/office/drawing/2014/main" id="{2C0B2B61-01ED-26AF-1AD9-A3CB4E892075}"/>
              </a:ext>
            </a:extLst>
          </p:cNvPr>
          <p:cNvSpPr>
            <a:spLocks noGrp="1"/>
          </p:cNvSpPr>
          <p:nvPr>
            <p:ph type="body" sz="quarter" idx="16"/>
          </p:nvPr>
        </p:nvSpPr>
        <p:spPr>
          <a:xfrm>
            <a:off x="695326" y="323516"/>
            <a:ext cx="9828113" cy="246222"/>
          </a:xfrm>
        </p:spPr>
        <p:txBody>
          <a:bodyPr>
            <a:noAutofit/>
          </a:bodyPr>
          <a:lstStyle>
            <a:lvl1pPr marL="0" indent="0" algn="l">
              <a:buNone/>
              <a:defRPr sz="1600" b="0" i="0">
                <a:solidFill>
                  <a:schemeClr val="accent5"/>
                </a:solidFill>
                <a:latin typeface="+mn-lt"/>
              </a:defRPr>
            </a:lvl1pPr>
            <a:lvl2pPr marL="223833" indent="0">
              <a:buNone/>
              <a:defRPr/>
            </a:lvl2pPr>
          </a:lstStyle>
          <a:p>
            <a:pPr lvl="0"/>
            <a:endParaRPr lang="en-GB" dirty="0"/>
          </a:p>
        </p:txBody>
      </p:sp>
      <p:sp>
        <p:nvSpPr>
          <p:cNvPr id="13" name="TextBox 12">
            <a:extLst>
              <a:ext uri="{FF2B5EF4-FFF2-40B4-BE49-F238E27FC236}">
                <a16:creationId xmlns:a16="http://schemas.microsoft.com/office/drawing/2014/main" id="{4195CE89-A366-A8D3-CA8B-BA6EA68426DD}"/>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Icon/Section/Title/Content</a:t>
            </a:r>
            <a:r>
              <a:rPr lang="en-GB" sz="1000" b="1" dirty="0">
                <a:solidFill>
                  <a:srgbClr val="D1D1D1"/>
                </a:solidFill>
                <a:latin typeface="Verdana" panose="020B0604030504040204" pitchFamily="34" charset="0"/>
                <a:ea typeface="Verdana" panose="020B0604030504040204" pitchFamily="34" charset="0"/>
                <a:cs typeface="Verdana" panose="020B0604030504040204" pitchFamily="34" charset="0"/>
              </a:rPr>
              <a:t> dark</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extBox 5">
            <a:extLst>
              <a:ext uri="{FF2B5EF4-FFF2-40B4-BE49-F238E27FC236}">
                <a16:creationId xmlns:a16="http://schemas.microsoft.com/office/drawing/2014/main" id="{8F8B953E-6229-C61B-76E1-66595A3547E1}"/>
              </a:ext>
            </a:extLst>
          </p:cNvPr>
          <p:cNvSpPr txBox="1"/>
          <p:nvPr userDrawn="1"/>
        </p:nvSpPr>
        <p:spPr>
          <a:xfrm>
            <a:off x="-2224710" y="1730647"/>
            <a:ext cx="2202184" cy="461665"/>
          </a:xfrm>
          <a:prstGeom prst="rect">
            <a:avLst/>
          </a:prstGeom>
          <a:noFill/>
          <a:ln w="6350">
            <a:noFill/>
          </a:ln>
          <a:effectLst/>
        </p:spPr>
        <p:txBody>
          <a:bodyPr wrap="square" anchor="ctr">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Text and levels: </a:t>
            </a: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36" name="Picture 35">
            <a:extLst>
              <a:ext uri="{FF2B5EF4-FFF2-40B4-BE49-F238E27FC236}">
                <a16:creationId xmlns:a16="http://schemas.microsoft.com/office/drawing/2014/main" id="{2DC930E5-7D1B-C39D-CD8B-CF4800CB55EA}"/>
              </a:ext>
            </a:extLst>
          </p:cNvPr>
          <p:cNvPicPr>
            <a:picLocks noChangeAspect="1"/>
          </p:cNvPicPr>
          <p:nvPr userDrawn="1"/>
        </p:nvPicPr>
        <p:blipFill>
          <a:blip r:embed="rId5">
            <a:alphaModFix amt="60000"/>
          </a:blip>
          <a:stretch>
            <a:fillRect/>
          </a:stretch>
        </p:blipFill>
        <p:spPr>
          <a:xfrm>
            <a:off x="-503816" y="1601646"/>
            <a:ext cx="387292" cy="138319"/>
          </a:xfrm>
          <a:prstGeom prst="rect">
            <a:avLst/>
          </a:prstGeom>
        </p:spPr>
      </p:pic>
      <p:sp>
        <p:nvSpPr>
          <p:cNvPr id="42" name="TextBox 12">
            <a:extLst>
              <a:ext uri="{FF2B5EF4-FFF2-40B4-BE49-F238E27FC236}">
                <a16:creationId xmlns:a16="http://schemas.microsoft.com/office/drawing/2014/main" id="{F3304ECB-691A-EE7E-D2B4-0E602A92CACB}"/>
              </a:ext>
            </a:extLst>
          </p:cNvPr>
          <p:cNvSpPr txBox="1"/>
          <p:nvPr userDrawn="1"/>
        </p:nvSpPr>
        <p:spPr>
          <a:xfrm>
            <a:off x="-2272239" y="2489994"/>
            <a:ext cx="2247898" cy="461665"/>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Columns: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columns icon. </a:t>
            </a:r>
          </a:p>
        </p:txBody>
      </p:sp>
      <p:pic>
        <p:nvPicPr>
          <p:cNvPr id="43" name="Picture 42">
            <a:extLst>
              <a:ext uri="{FF2B5EF4-FFF2-40B4-BE49-F238E27FC236}">
                <a16:creationId xmlns:a16="http://schemas.microsoft.com/office/drawing/2014/main" id="{A8B51C72-053A-F553-10A1-E6217149A98E}"/>
              </a:ext>
            </a:extLst>
          </p:cNvPr>
          <p:cNvPicPr>
            <a:picLocks noChangeAspect="1"/>
          </p:cNvPicPr>
          <p:nvPr userDrawn="1"/>
        </p:nvPicPr>
        <p:blipFill>
          <a:blip r:embed="rId6">
            <a:alphaModFix amt="40000"/>
          </a:blip>
          <a:stretch>
            <a:fillRect/>
          </a:stretch>
        </p:blipFill>
        <p:spPr>
          <a:xfrm>
            <a:off x="-478288" y="2333372"/>
            <a:ext cx="368805" cy="208044"/>
          </a:xfrm>
          <a:prstGeom prst="rect">
            <a:avLst/>
          </a:prstGeom>
        </p:spPr>
      </p:pic>
      <p:sp>
        <p:nvSpPr>
          <p:cNvPr id="44" name="TextBox 9">
            <a:extLst>
              <a:ext uri="{FF2B5EF4-FFF2-40B4-BE49-F238E27FC236}">
                <a16:creationId xmlns:a16="http://schemas.microsoft.com/office/drawing/2014/main" id="{9967121E-9577-372C-EF88-9B322AA0A4F0}"/>
              </a:ext>
            </a:extLst>
          </p:cNvPr>
          <p:cNvSpPr txBox="1"/>
          <p:nvPr userDrawn="1"/>
        </p:nvSpPr>
        <p:spPr>
          <a:xfrm>
            <a:off x="-2224706" y="3810261"/>
            <a:ext cx="2202180" cy="1290097"/>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Insert object: </a:t>
            </a: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NB! </a:t>
            </a: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45" name="Picture 44">
            <a:extLst>
              <a:ext uri="{FF2B5EF4-FFF2-40B4-BE49-F238E27FC236}">
                <a16:creationId xmlns:a16="http://schemas.microsoft.com/office/drawing/2014/main" id="{7343C25F-866B-A6E9-33D2-28527389A5BD}"/>
              </a:ext>
            </a:extLst>
          </p:cNvPr>
          <p:cNvPicPr>
            <a:picLocks noChangeAspect="1"/>
          </p:cNvPicPr>
          <p:nvPr userDrawn="1"/>
        </p:nvPicPr>
        <p:blipFill>
          <a:blip r:embed="rId7"/>
          <a:stretch>
            <a:fillRect/>
          </a:stretch>
        </p:blipFill>
        <p:spPr>
          <a:xfrm>
            <a:off x="-1679944" y="3592792"/>
            <a:ext cx="1579295" cy="217833"/>
          </a:xfrm>
          <a:prstGeom prst="rect">
            <a:avLst/>
          </a:prstGeom>
        </p:spPr>
      </p:pic>
      <p:sp>
        <p:nvSpPr>
          <p:cNvPr id="48" name="TextBox 5">
            <a:extLst>
              <a:ext uri="{FF2B5EF4-FFF2-40B4-BE49-F238E27FC236}">
                <a16:creationId xmlns:a16="http://schemas.microsoft.com/office/drawing/2014/main" id="{7E16745D-945E-A77E-8D7A-42DBFA402503}"/>
              </a:ext>
            </a:extLst>
          </p:cNvPr>
          <p:cNvSpPr txBox="1"/>
          <p:nvPr userDrawn="1"/>
        </p:nvSpPr>
        <p:spPr>
          <a:xfrm>
            <a:off x="695324" y="6872405"/>
            <a:ext cx="2686116" cy="584775"/>
          </a:xfrm>
          <a:prstGeom prst="rect">
            <a:avLst/>
          </a:prstGeom>
          <a:noFill/>
          <a:ln w="6350">
            <a:noFill/>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Use guides for alignment:</a:t>
            </a:r>
            <a:br>
              <a:rPr kumimoji="0" lang="en-GB" sz="800" b="1"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Keep the text inside the master guides. </a:t>
            </a:r>
            <a:r>
              <a:rPr kumimoji="0" lang="en-GB" sz="800" b="0" i="0" u="none" strike="noStrike" kern="0" cap="none" spc="0" normalizeH="0" baseline="0" noProof="0" dirty="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dirty="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 “View” from the top menu and then check the box for “Guides” to view with guides.</a:t>
            </a:r>
          </a:p>
        </p:txBody>
      </p:sp>
      <p:pic>
        <p:nvPicPr>
          <p:cNvPr id="49" name="Picture 48">
            <a:extLst>
              <a:ext uri="{FF2B5EF4-FFF2-40B4-BE49-F238E27FC236}">
                <a16:creationId xmlns:a16="http://schemas.microsoft.com/office/drawing/2014/main" id="{33DDC4AA-11BF-EE0C-119A-F783EEF268F4}"/>
              </a:ext>
            </a:extLst>
          </p:cNvPr>
          <p:cNvPicPr>
            <a:picLocks noChangeAspect="1"/>
          </p:cNvPicPr>
          <p:nvPr userDrawn="1"/>
        </p:nvPicPr>
        <p:blipFill>
          <a:blip r:embed="rId8">
            <a:alphaModFix amt="60000"/>
          </a:blip>
          <a:stretch>
            <a:fillRect/>
          </a:stretch>
        </p:blipFill>
        <p:spPr>
          <a:xfrm>
            <a:off x="295729" y="6928613"/>
            <a:ext cx="444500" cy="349250"/>
          </a:xfrm>
          <a:prstGeom prst="rect">
            <a:avLst/>
          </a:prstGeom>
        </p:spPr>
      </p:pic>
      <p:sp>
        <p:nvSpPr>
          <p:cNvPr id="8" name="TextBox 3">
            <a:extLst>
              <a:ext uri="{FF2B5EF4-FFF2-40B4-BE49-F238E27FC236}">
                <a16:creationId xmlns:a16="http://schemas.microsoft.com/office/drawing/2014/main" id="{CC5D98F7-A653-9674-990B-F64B94692BDA}"/>
              </a:ext>
            </a:extLst>
          </p:cNvPr>
          <p:cNvSpPr txBox="1"/>
          <p:nvPr userDrawn="1"/>
        </p:nvSpPr>
        <p:spPr>
          <a:xfrm>
            <a:off x="-2146220" y="985305"/>
            <a:ext cx="2123694"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14" name="TextBox 1">
            <a:extLst>
              <a:ext uri="{FF2B5EF4-FFF2-40B4-BE49-F238E27FC236}">
                <a16:creationId xmlns:a16="http://schemas.microsoft.com/office/drawing/2014/main" id="{3F5D4B8E-E7C0-9C9B-ED24-168C03307F12}"/>
              </a:ext>
            </a:extLst>
          </p:cNvPr>
          <p:cNvSpPr txBox="1"/>
          <p:nvPr userDrawn="1"/>
        </p:nvSpPr>
        <p:spPr>
          <a:xfrm>
            <a:off x="-1930574" y="215864"/>
            <a:ext cx="1908048" cy="338554"/>
          </a:xfrm>
          <a:prstGeom prst="rect">
            <a:avLst/>
          </a:prstGeom>
          <a:noFill/>
          <a:ln w="6350">
            <a:noFill/>
          </a:ln>
          <a:effectLst/>
        </p:spPr>
        <p:txBody>
          <a:bodyPr wrap="square">
            <a:spAutoFit/>
          </a:bodyPr>
          <a:lstStyle/>
          <a:p>
            <a:pPr algn="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Section Title: </a:t>
            </a:r>
            <a:b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Max. 1 line</a:t>
            </a:r>
          </a:p>
        </p:txBody>
      </p:sp>
      <p:sp>
        <p:nvSpPr>
          <p:cNvPr id="2" name="TextBox 12">
            <a:extLst>
              <a:ext uri="{FF2B5EF4-FFF2-40B4-BE49-F238E27FC236}">
                <a16:creationId xmlns:a16="http://schemas.microsoft.com/office/drawing/2014/main" id="{9DE48400-C28B-62A2-E3AB-770EC2C37EE2}"/>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0B3B15B2-CDAB-5A89-B1A2-0C340D0E42AF}"/>
              </a:ext>
            </a:extLst>
          </p:cNvPr>
          <p:cNvSpPr txBox="1"/>
          <p:nvPr userDrawn="1"/>
        </p:nvSpPr>
        <p:spPr>
          <a:xfrm>
            <a:off x="-2056210" y="5511942"/>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noProof="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PS! </a:t>
            </a:r>
            <a:r>
              <a:rPr lang="en-GB" sz="800" kern="0" noProof="0" dirty="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6" name="TextBox 9">
            <a:extLst>
              <a:ext uri="{FF2B5EF4-FFF2-40B4-BE49-F238E27FC236}">
                <a16:creationId xmlns:a16="http://schemas.microsoft.com/office/drawing/2014/main" id="{73A4C2B3-CA0C-1F92-7983-9E4DD9A051D6}"/>
              </a:ext>
            </a:extLst>
          </p:cNvPr>
          <p:cNvSpPr txBox="1"/>
          <p:nvPr userDrawn="1"/>
        </p:nvSpPr>
        <p:spPr>
          <a:xfrm>
            <a:off x="12214227" y="31198"/>
            <a:ext cx="2513762" cy="1077218"/>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Logo or lifebuoy-icon:</a:t>
            </a:r>
            <a:b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The Tryg-logo should always appear on the Frontpage and Main Section or divider pages. The lifebuoy-tag should only appear on secondary pages. </a:t>
            </a:r>
            <a:r>
              <a:rPr kumimoji="0" lang="en-GB" sz="800" b="0" i="0"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Do not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place elements over the company-logo or lifebuoy-icon. This is the company signature on the slide.   </a:t>
            </a: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Keep clear!</a:t>
            </a:r>
            <a:endParaRPr kumimoji="0" lang="en-GB" sz="12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TextBox 5">
            <a:extLst>
              <a:ext uri="{FF2B5EF4-FFF2-40B4-BE49-F238E27FC236}">
                <a16:creationId xmlns:a16="http://schemas.microsoft.com/office/drawing/2014/main" id="{F69FE4AC-1EE3-B8EC-13ED-A3BB6FFA8820}"/>
              </a:ext>
            </a:extLst>
          </p:cNvPr>
          <p:cNvSpPr txBox="1"/>
          <p:nvPr userDrawn="1"/>
        </p:nvSpPr>
        <p:spPr>
          <a:xfrm>
            <a:off x="9254247" y="6864377"/>
            <a:ext cx="2410807" cy="707886"/>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Date, text and page number in footer:</a:t>
            </a:r>
            <a:b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 order to see todays date, have a fixed date, text or page number go to “Insert” in the top menu, click “Header &amp; Footer”. Click “Apply to All”.</a:t>
            </a:r>
          </a:p>
        </p:txBody>
      </p:sp>
      <p:pic>
        <p:nvPicPr>
          <p:cNvPr id="17" name="Picture 16">
            <a:extLst>
              <a:ext uri="{FF2B5EF4-FFF2-40B4-BE49-F238E27FC236}">
                <a16:creationId xmlns:a16="http://schemas.microsoft.com/office/drawing/2014/main" id="{B3E29563-29BA-32EB-BA90-D6FB7008AED1}"/>
              </a:ext>
            </a:extLst>
          </p:cNvPr>
          <p:cNvPicPr>
            <a:picLocks noChangeAspect="1"/>
          </p:cNvPicPr>
          <p:nvPr userDrawn="1"/>
        </p:nvPicPr>
        <p:blipFill>
          <a:blip r:embed="rId9">
            <a:alphaModFix amt="40000"/>
          </a:blip>
          <a:stretch>
            <a:fillRect/>
          </a:stretch>
        </p:blipFill>
        <p:spPr>
          <a:xfrm>
            <a:off x="9060825" y="6915271"/>
            <a:ext cx="193422" cy="249837"/>
          </a:xfrm>
          <a:prstGeom prst="rect">
            <a:avLst/>
          </a:prstGeom>
        </p:spPr>
      </p:pic>
    </p:spTree>
    <p:extLst>
      <p:ext uri="{BB962C8B-B14F-4D97-AF65-F5344CB8AC3E}">
        <p14:creationId xmlns:p14="http://schemas.microsoft.com/office/powerpoint/2010/main" val="2779476484"/>
      </p:ext>
    </p:extLst>
  </p:cSld>
  <p:clrMapOvr>
    <a:overrideClrMapping bg1="dk1" tx1="lt1" bg2="dk2" tx2="lt2" accent1="lt1" accent2="lt2" accent3="accent5" accent4="accent4" accent5="accent3" accent6="accent6" hlink="lt1" folHlink="lt2"/>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Agenda/Divider">
    <p:bg>
      <p:bgPr>
        <a:solidFill>
          <a:schemeClr val="bg1"/>
        </a:solidFill>
        <a:effectLst/>
      </p:bgPr>
    </p:bg>
    <p:spTree>
      <p:nvGrpSpPr>
        <p:cNvPr id="1" name=""/>
        <p:cNvGrpSpPr/>
        <p:nvPr/>
      </p:nvGrpSpPr>
      <p:grpSpPr>
        <a:xfrm>
          <a:off x="0" y="0"/>
          <a:ext cx="0" cy="0"/>
          <a:chOff x="0" y="0"/>
          <a:chExt cx="0" cy="0"/>
        </a:xfrm>
      </p:grpSpPr>
      <p:sp>
        <p:nvSpPr>
          <p:cNvPr id="9" name="Bakgrunn">
            <a:extLst>
              <a:ext uri="{FF2B5EF4-FFF2-40B4-BE49-F238E27FC236}">
                <a16:creationId xmlns:a16="http://schemas.microsoft.com/office/drawing/2014/main" id="{EC29A35A-8BEB-1BC6-1E74-FA11A9C9A58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 y="0"/>
            <a:ext cx="5200651" cy="6858000"/>
          </a:xfrm>
          <a:custGeom>
            <a:avLst/>
            <a:gdLst>
              <a:gd name="connsiteX0" fmla="*/ 0 w 10401300"/>
              <a:gd name="connsiteY0" fmla="*/ 13716000 h 13716000"/>
              <a:gd name="connsiteX1" fmla="*/ 7361936 w 10401300"/>
              <a:gd name="connsiteY1" fmla="*/ 13716000 h 13716000"/>
              <a:gd name="connsiteX2" fmla="*/ 10401300 w 10401300"/>
              <a:gd name="connsiteY2" fmla="*/ 2120646 h 13716000"/>
              <a:gd name="connsiteX3" fmla="*/ 10307320 w 10401300"/>
              <a:gd name="connsiteY3" fmla="*/ 0 h 13716000"/>
              <a:gd name="connsiteX4" fmla="*/ 0 w 10401300"/>
              <a:gd name="connsiteY4" fmla="*/ 0 h 13716000"/>
              <a:gd name="connsiteX5" fmla="*/ 0 w 10401300"/>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00" h="13716000">
                <a:moveTo>
                  <a:pt x="0" y="13716000"/>
                </a:moveTo>
                <a:lnTo>
                  <a:pt x="7361936" y="13716000"/>
                </a:lnTo>
                <a:cubicBezTo>
                  <a:pt x="9296781" y="10291064"/>
                  <a:pt x="10401300" y="6334887"/>
                  <a:pt x="10401300" y="2120646"/>
                </a:cubicBezTo>
                <a:cubicBezTo>
                  <a:pt x="10401300" y="1405890"/>
                  <a:pt x="10369550" y="698627"/>
                  <a:pt x="10307320" y="0"/>
                </a:cubicBezTo>
                <a:lnTo>
                  <a:pt x="0" y="0"/>
                </a:lnTo>
                <a:lnTo>
                  <a:pt x="0" y="13716000"/>
                </a:lnTo>
                <a:close/>
              </a:path>
            </a:pathLst>
          </a:custGeom>
          <a:solidFill>
            <a:schemeClr val="bg2"/>
          </a:solidFill>
          <a:ln w="12700" cap="flat">
            <a:noFill/>
            <a:prstDash val="solid"/>
            <a:miter/>
          </a:ln>
        </p:spPr>
        <p:txBody>
          <a:bodyPr rtlCol="0" anchor="ctr"/>
          <a:lstStyle/>
          <a:p>
            <a:endParaRPr lang="en-GB" sz="900" dirty="0"/>
          </a:p>
        </p:txBody>
      </p:sp>
      <p:sp>
        <p:nvSpPr>
          <p:cNvPr id="2" name="Tittel 1">
            <a:extLst>
              <a:ext uri="{FF2B5EF4-FFF2-40B4-BE49-F238E27FC236}">
                <a16:creationId xmlns:a16="http://schemas.microsoft.com/office/drawing/2014/main" id="{5BE51780-9C84-630C-BFBF-90C891922286}"/>
              </a:ext>
            </a:extLst>
          </p:cNvPr>
          <p:cNvSpPr>
            <a:spLocks noGrp="1"/>
          </p:cNvSpPr>
          <p:nvPr>
            <p:ph type="ctrTitle"/>
          </p:nvPr>
        </p:nvSpPr>
        <p:spPr>
          <a:xfrm>
            <a:off x="695327" y="825500"/>
            <a:ext cx="4098925" cy="2428382"/>
          </a:xfrm>
        </p:spPr>
        <p:txBody>
          <a:bodyPr anchor="b"/>
          <a:lstStyle>
            <a:lvl1pPr algn="l">
              <a:defRPr sz="5500"/>
            </a:lvl1pPr>
          </a:lstStyle>
          <a:p>
            <a:r>
              <a:rPr lang="en-US"/>
              <a:t>Click to edit Master title style</a:t>
            </a:r>
            <a:endParaRPr lang="en-GB" dirty="0"/>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5" y="3374648"/>
            <a:ext cx="3600451" cy="2793743"/>
          </a:xfrm>
        </p:spPr>
        <p:txBody>
          <a:bodyPr/>
          <a:lstStyle>
            <a:lvl1pPr marL="0" indent="0" algn="l">
              <a:buNone/>
              <a:defRPr sz="21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19" name="Logo i plassholder">
            <a:extLst>
              <a:ext uri="{FF2B5EF4-FFF2-40B4-BE49-F238E27FC236}">
                <a16:creationId xmlns:a16="http://schemas.microsoft.com/office/drawing/2014/main" id="{032014EB-BD86-D47F-B907-C8629D6692B7}"/>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r>
              <a:rPr lang="en-US"/>
              <a:t>Click to edit Master text styles</a:t>
            </a:r>
          </a:p>
        </p:txBody>
      </p:sp>
      <p:sp>
        <p:nvSpPr>
          <p:cNvPr id="20" name="Plassholder for innhold 19">
            <a:extLst>
              <a:ext uri="{FF2B5EF4-FFF2-40B4-BE49-F238E27FC236}">
                <a16:creationId xmlns:a16="http://schemas.microsoft.com/office/drawing/2014/main" id="{689257A5-2A3E-B7DD-437D-BB4444774145}"/>
              </a:ext>
            </a:extLst>
          </p:cNvPr>
          <p:cNvSpPr>
            <a:spLocks noGrp="1"/>
          </p:cNvSpPr>
          <p:nvPr>
            <p:ph sz="quarter" idx="17" hasCustomPrompt="1"/>
          </p:nvPr>
        </p:nvSpPr>
        <p:spPr>
          <a:xfrm>
            <a:off x="5895977" y="825504"/>
            <a:ext cx="5600699" cy="5348287"/>
          </a:xfrm>
        </p:spPr>
        <p:txBody>
          <a:bodyPr anchor="ctr" anchorCtr="0"/>
          <a:lstStyle>
            <a:lvl1pPr marL="366704" indent="-366704">
              <a:lnSpc>
                <a:spcPct val="93000"/>
              </a:lnSpc>
              <a:spcBef>
                <a:spcPts val="2200"/>
              </a:spcBef>
              <a:buFont typeface="+mj-lt"/>
              <a:buAutoNum type="arabicPeriod"/>
              <a:defRPr sz="2251"/>
            </a:lvl1pPr>
            <a:lvl2pPr marL="625459" indent="-228594">
              <a:defRPr/>
            </a:lvl2pPr>
            <a:lvl3pPr marL="473857" indent="0">
              <a:buNone/>
              <a:defRPr/>
            </a:lvl3pPr>
          </a:lstStyle>
          <a:p>
            <a:pPr lvl="0"/>
            <a:r>
              <a:rPr lang="en-GB" noProof="0" dirty="0"/>
              <a:t>Click to edit text</a:t>
            </a:r>
          </a:p>
          <a:p>
            <a:pPr lvl="0"/>
            <a:r>
              <a:rPr lang="en-GB" noProof="0" dirty="0"/>
              <a:t>Click to edit text</a:t>
            </a:r>
          </a:p>
          <a:p>
            <a:pPr lvl="0"/>
            <a:r>
              <a:rPr lang="en-GB" noProof="0" dirty="0"/>
              <a:t>Click to edit text</a:t>
            </a:r>
          </a:p>
        </p:txBody>
      </p:sp>
      <p:sp>
        <p:nvSpPr>
          <p:cNvPr id="4" name="Date Placeholder 3">
            <a:extLst>
              <a:ext uri="{FF2B5EF4-FFF2-40B4-BE49-F238E27FC236}">
                <a16:creationId xmlns:a16="http://schemas.microsoft.com/office/drawing/2014/main" id="{7ABBDD12-E32A-87CB-69FE-95E714B26CBA}"/>
              </a:ext>
            </a:extLst>
          </p:cNvPr>
          <p:cNvSpPr>
            <a:spLocks noGrp="1"/>
          </p:cNvSpPr>
          <p:nvPr>
            <p:ph type="dt" sz="half" idx="18"/>
          </p:nvPr>
        </p:nvSpPr>
        <p:spPr/>
        <p:txBody>
          <a:bodyPr/>
          <a:lstStyle/>
          <a:p>
            <a:fld id="{089FDC32-87B7-7942-B405-4868AF6D602E}" type="datetime1">
              <a:rPr lang="en-GB" smtClean="0"/>
              <a:t>19/05/2025</a:t>
            </a:fld>
            <a:endParaRPr lang="en-GB" dirty="0"/>
          </a:p>
        </p:txBody>
      </p:sp>
      <p:sp>
        <p:nvSpPr>
          <p:cNvPr id="5" name="Footer Placeholder 4">
            <a:extLst>
              <a:ext uri="{FF2B5EF4-FFF2-40B4-BE49-F238E27FC236}">
                <a16:creationId xmlns:a16="http://schemas.microsoft.com/office/drawing/2014/main" id="{D12E4020-177D-EF44-A3CE-66D48555C64F}"/>
              </a:ext>
            </a:extLst>
          </p:cNvPr>
          <p:cNvSpPr>
            <a:spLocks noGrp="1"/>
          </p:cNvSpPr>
          <p:nvPr>
            <p:ph type="ftr" sz="quarter" idx="19"/>
          </p:nvPr>
        </p:nvSpPr>
        <p:spPr/>
        <p:txBody>
          <a:bodyPr/>
          <a:lstStyle/>
          <a:p>
            <a:endParaRPr lang="en-GB" dirty="0"/>
          </a:p>
        </p:txBody>
      </p:sp>
      <p:sp>
        <p:nvSpPr>
          <p:cNvPr id="6" name="Slide Number Placeholder 5">
            <a:extLst>
              <a:ext uri="{FF2B5EF4-FFF2-40B4-BE49-F238E27FC236}">
                <a16:creationId xmlns:a16="http://schemas.microsoft.com/office/drawing/2014/main" id="{4D6572A7-56F9-3D5F-403D-CCB786A8A395}"/>
              </a:ext>
            </a:extLst>
          </p:cNvPr>
          <p:cNvSpPr>
            <a:spLocks noGrp="1"/>
          </p:cNvSpPr>
          <p:nvPr>
            <p:ph type="sldNum" sz="quarter" idx="20"/>
          </p:nvPr>
        </p:nvSpPr>
        <p:spPr/>
        <p:txBody>
          <a:bodyPr/>
          <a:lstStyle/>
          <a:p>
            <a:fld id="{BE2ACD00-28B2-4D17-A930-2C9F8441C7CA}" type="slidenum">
              <a:rPr lang="en-GB" smtClean="0"/>
              <a:pPr/>
              <a:t>‹#›</a:t>
            </a:fld>
            <a:endParaRPr lang="en-GB" dirty="0"/>
          </a:p>
        </p:txBody>
      </p:sp>
      <p:sp>
        <p:nvSpPr>
          <p:cNvPr id="7" name="Plassholder for tekst 13">
            <a:extLst>
              <a:ext uri="{FF2B5EF4-FFF2-40B4-BE49-F238E27FC236}">
                <a16:creationId xmlns:a16="http://schemas.microsoft.com/office/drawing/2014/main" id="{5B0A3365-A870-564A-521B-8BCF050484A8}"/>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rgbClr val="999999"/>
                </a:solidFill>
                <a:latin typeface="+mn-lt"/>
              </a:defRPr>
            </a:lvl1pPr>
            <a:lvl2pPr marL="223833" indent="0">
              <a:buNone/>
              <a:defRPr/>
            </a:lvl2pPr>
          </a:lstStyle>
          <a:p>
            <a:pPr lvl="0"/>
            <a:r>
              <a:rPr lang="en-US"/>
              <a:t>Click to edit Master text styles</a:t>
            </a:r>
          </a:p>
        </p:txBody>
      </p:sp>
      <p:sp>
        <p:nvSpPr>
          <p:cNvPr id="8" name="TextBox 7">
            <a:extLst>
              <a:ext uri="{FF2B5EF4-FFF2-40B4-BE49-F238E27FC236}">
                <a16:creationId xmlns:a16="http://schemas.microsoft.com/office/drawing/2014/main" id="{FFC9E596-726F-9228-6165-8053519DEECF}"/>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GB" sz="1000" b="1" noProof="0">
                <a:solidFill>
                  <a:srgbClr val="D1D1D1"/>
                </a:solidFill>
                <a:latin typeface="Verdana" panose="020B0604030504040204" pitchFamily="34" charset="0"/>
                <a:ea typeface="Verdana" panose="020B0604030504040204" pitchFamily="34" charset="0"/>
                <a:cs typeface="Verdana" panose="020B0604030504040204" pitchFamily="34" charset="0"/>
              </a:rPr>
              <a:t>Section/Agenda/Divider</a:t>
            </a:r>
          </a:p>
        </p:txBody>
      </p:sp>
      <p:sp>
        <p:nvSpPr>
          <p:cNvPr id="22" name="TextBox 4">
            <a:extLst>
              <a:ext uri="{FF2B5EF4-FFF2-40B4-BE49-F238E27FC236}">
                <a16:creationId xmlns:a16="http://schemas.microsoft.com/office/drawing/2014/main" id="{EA5F6EFD-3AC3-0B0C-3890-6B856DD4068C}"/>
              </a:ext>
            </a:extLst>
          </p:cNvPr>
          <p:cNvSpPr txBox="1"/>
          <p:nvPr userDrawn="1"/>
        </p:nvSpPr>
        <p:spPr>
          <a:xfrm>
            <a:off x="-2146220" y="3434178"/>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27" name="TextBox 1">
            <a:extLst>
              <a:ext uri="{FF2B5EF4-FFF2-40B4-BE49-F238E27FC236}">
                <a16:creationId xmlns:a16="http://schemas.microsoft.com/office/drawing/2014/main" id="{80A131E6-BB3D-1DD4-1C31-F286E597E9E9}"/>
              </a:ext>
            </a:extLst>
          </p:cNvPr>
          <p:cNvSpPr txBox="1"/>
          <p:nvPr userDrawn="1"/>
        </p:nvSpPr>
        <p:spPr>
          <a:xfrm>
            <a:off x="-1930574" y="277350"/>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10" name="TextBox 9">
            <a:extLst>
              <a:ext uri="{FF2B5EF4-FFF2-40B4-BE49-F238E27FC236}">
                <a16:creationId xmlns:a16="http://schemas.microsoft.com/office/drawing/2014/main" id="{9243EC1D-E5F9-E58E-AE4F-EC2E2F286696}"/>
              </a:ext>
            </a:extLst>
          </p:cNvPr>
          <p:cNvSpPr txBox="1"/>
          <p:nvPr userDrawn="1"/>
        </p:nvSpPr>
        <p:spPr>
          <a:xfrm>
            <a:off x="12215445" y="3592117"/>
            <a:ext cx="2202180" cy="1536318"/>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l" defTabSz="914400" rtl="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PS</a:t>
            </a: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p:txBody>
      </p:sp>
      <p:pic>
        <p:nvPicPr>
          <p:cNvPr id="11" name="Picture 10">
            <a:extLst>
              <a:ext uri="{FF2B5EF4-FFF2-40B4-BE49-F238E27FC236}">
                <a16:creationId xmlns:a16="http://schemas.microsoft.com/office/drawing/2014/main" id="{2D5FC278-83F6-3660-E732-39EF85FB39F2}"/>
              </a:ext>
            </a:extLst>
          </p:cNvPr>
          <p:cNvPicPr>
            <a:picLocks noChangeAspect="1"/>
          </p:cNvPicPr>
          <p:nvPr userDrawn="1"/>
        </p:nvPicPr>
        <p:blipFill>
          <a:blip r:embed="rId4"/>
          <a:stretch>
            <a:fillRect/>
          </a:stretch>
        </p:blipFill>
        <p:spPr>
          <a:xfrm>
            <a:off x="12306916" y="3374648"/>
            <a:ext cx="1579295" cy="217833"/>
          </a:xfrm>
          <a:prstGeom prst="rect">
            <a:avLst/>
          </a:prstGeom>
        </p:spPr>
      </p:pic>
      <p:sp>
        <p:nvSpPr>
          <p:cNvPr id="12" name="TextBox 5">
            <a:extLst>
              <a:ext uri="{FF2B5EF4-FFF2-40B4-BE49-F238E27FC236}">
                <a16:creationId xmlns:a16="http://schemas.microsoft.com/office/drawing/2014/main" id="{2E23EBF4-4E7F-4914-AD09-EF4E1E06DB81}"/>
              </a:ext>
            </a:extLst>
          </p:cNvPr>
          <p:cNvSpPr txBox="1"/>
          <p:nvPr userDrawn="1"/>
        </p:nvSpPr>
        <p:spPr>
          <a:xfrm>
            <a:off x="-2078736" y="4333660"/>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4" name="TextBox 3">
            <a:extLst>
              <a:ext uri="{FF2B5EF4-FFF2-40B4-BE49-F238E27FC236}">
                <a16:creationId xmlns:a16="http://schemas.microsoft.com/office/drawing/2014/main" id="{04EA8044-8218-A141-C940-C619EE24A53B}"/>
              </a:ext>
            </a:extLst>
          </p:cNvPr>
          <p:cNvSpPr txBox="1"/>
          <p:nvPr userDrawn="1"/>
        </p:nvSpPr>
        <p:spPr>
          <a:xfrm>
            <a:off x="-2123694" y="1618020"/>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Tree>
    <p:extLst>
      <p:ext uri="{BB962C8B-B14F-4D97-AF65-F5344CB8AC3E}">
        <p14:creationId xmlns:p14="http://schemas.microsoft.com/office/powerpoint/2010/main" val="266680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Title/Picture B">
    <p:bg>
      <p:bgPr>
        <a:solidFill>
          <a:schemeClr val="bg2"/>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76372768-F159-C41C-E724-4BB4000A8117}"/>
              </a:ext>
            </a:extLst>
          </p:cNvPr>
          <p:cNvSpPr>
            <a:spLocks noGrp="1"/>
          </p:cNvSpPr>
          <p:nvPr>
            <p:ph type="ctrTitle"/>
          </p:nvPr>
        </p:nvSpPr>
        <p:spPr>
          <a:xfrm>
            <a:off x="695324" y="825500"/>
            <a:ext cx="6301583" cy="2458812"/>
          </a:xfrm>
        </p:spPr>
        <p:txBody>
          <a:bodyPr anchor="b"/>
          <a:lstStyle>
            <a:lvl1pPr algn="l">
              <a:defRPr sz="5500"/>
            </a:lvl1pPr>
          </a:lstStyle>
          <a:p>
            <a:r>
              <a:rPr lang="en-US"/>
              <a:t>Click to edit Master title style</a:t>
            </a:r>
            <a:endParaRPr lang="en-GB" dirty="0"/>
          </a:p>
        </p:txBody>
      </p:sp>
      <p:sp>
        <p:nvSpPr>
          <p:cNvPr id="10" name="Undertittel 2">
            <a:extLst>
              <a:ext uri="{FF2B5EF4-FFF2-40B4-BE49-F238E27FC236}">
                <a16:creationId xmlns:a16="http://schemas.microsoft.com/office/drawing/2014/main" id="{8E8475A3-4AA1-759E-762D-268C6020CE5F}"/>
              </a:ext>
            </a:extLst>
          </p:cNvPr>
          <p:cNvSpPr>
            <a:spLocks noGrp="1"/>
          </p:cNvSpPr>
          <p:nvPr>
            <p:ph type="subTitle" idx="1"/>
          </p:nvPr>
        </p:nvSpPr>
        <p:spPr>
          <a:xfrm>
            <a:off x="695324" y="3373514"/>
            <a:ext cx="6301583" cy="1655762"/>
          </a:xfrm>
        </p:spPr>
        <p:txBody>
          <a:bodyPr/>
          <a:lstStyle>
            <a:lvl1pPr marL="0" indent="0" algn="l">
              <a:buNone/>
              <a:defRPr sz="21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16" name="Plassholder for bilde">
            <a:extLst>
              <a:ext uri="{FF2B5EF4-FFF2-40B4-BE49-F238E27FC236}">
                <a16:creationId xmlns:a16="http://schemas.microsoft.com/office/drawing/2014/main" id="{A5782B52-4235-C120-3AD3-3B2C0B037376}"/>
              </a:ext>
            </a:extLst>
          </p:cNvPr>
          <p:cNvSpPr>
            <a:spLocks noGrp="1"/>
          </p:cNvSpPr>
          <p:nvPr>
            <p:ph type="pic" sz="quarter" idx="14" hasCustomPrompt="1"/>
          </p:nvPr>
        </p:nvSpPr>
        <p:spPr>
          <a:xfrm>
            <a:off x="6553202" y="0"/>
            <a:ext cx="5638801" cy="6858000"/>
          </a:xfrm>
          <a:custGeom>
            <a:avLst/>
            <a:gdLst>
              <a:gd name="connsiteX0" fmla="*/ 3501263 w 11277602"/>
              <a:gd name="connsiteY0" fmla="*/ 0 h 13716000"/>
              <a:gd name="connsiteX1" fmla="*/ 11277602 w 11277602"/>
              <a:gd name="connsiteY1" fmla="*/ 0 h 13716000"/>
              <a:gd name="connsiteX2" fmla="*/ 11277602 w 11277602"/>
              <a:gd name="connsiteY2" fmla="*/ 13716000 h 13716000"/>
              <a:gd name="connsiteX3" fmla="*/ 0 w 11277602"/>
              <a:gd name="connsiteY3" fmla="*/ 13716000 h 13716000"/>
              <a:gd name="connsiteX4" fmla="*/ 3535680 w 11277602"/>
              <a:gd name="connsiteY4" fmla="*/ 1282446 h 13716000"/>
              <a:gd name="connsiteX5" fmla="*/ 3501263 w 11277602"/>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77602" h="13716000">
                <a:moveTo>
                  <a:pt x="3501263" y="0"/>
                </a:moveTo>
                <a:lnTo>
                  <a:pt x="11277602" y="0"/>
                </a:lnTo>
                <a:lnTo>
                  <a:pt x="11277602" y="13716000"/>
                </a:lnTo>
                <a:lnTo>
                  <a:pt x="0" y="13716000"/>
                </a:lnTo>
                <a:cubicBezTo>
                  <a:pt x="2241423" y="10105136"/>
                  <a:pt x="3535680" y="5844922"/>
                  <a:pt x="3535680" y="1282446"/>
                </a:cubicBezTo>
                <a:cubicBezTo>
                  <a:pt x="3535680" y="852170"/>
                  <a:pt x="3523996" y="424561"/>
                  <a:pt x="3501263" y="0"/>
                </a:cubicBezTo>
                <a:close/>
              </a:path>
            </a:pathLst>
          </a:custGeom>
          <a:solidFill>
            <a:srgbClr val="FFFFFF"/>
          </a:solidFill>
        </p:spPr>
        <p:txBody>
          <a:bodyPr wrap="square" lIns="2232000" rIns="360000" anchor="ctr" anchorCtr="0">
            <a:noAutofit/>
          </a:bodyPr>
          <a:lstStyle>
            <a:lvl1pPr marL="0" indent="0">
              <a:spcBef>
                <a:spcPts val="0"/>
              </a:spcBef>
              <a:buNone/>
              <a:defRPr sz="1200">
                <a:solidFill>
                  <a:srgbClr val="D1D1D1"/>
                </a:solidFill>
              </a:defRPr>
            </a:lvl1pPr>
          </a:lstStyle>
          <a:p>
            <a:r>
              <a:rPr lang="en-GB" noProof="0" dirty="0"/>
              <a:t>Insert picture</a:t>
            </a:r>
            <a:br>
              <a:rPr lang="en-GB" noProof="0" dirty="0"/>
            </a:br>
            <a:br>
              <a:rPr lang="en-GB" noProof="0" dirty="0"/>
            </a:br>
            <a:r>
              <a:rPr lang="en-GB" noProof="0" dirty="0"/>
              <a:t>1. Select this placeholder and choose an image from Tryg’s Imageshop located to the right in the «Insert» menu . You can also click on the Icon to select an image from your computer. </a:t>
            </a:r>
            <a:br>
              <a:rPr lang="en-GB" noProof="0" dirty="0"/>
            </a:br>
            <a:br>
              <a:rPr lang="en-GB" noProof="0" dirty="0"/>
            </a:br>
            <a:r>
              <a:rPr lang="en-GB" noProof="0" dirty="0"/>
              <a:t>2. After inserting the image, you can change the size and position. Click on «Picture  format» and select «Crop» from the main ribbon. </a:t>
            </a:r>
          </a:p>
        </p:txBody>
      </p:sp>
      <p:sp>
        <p:nvSpPr>
          <p:cNvPr id="15" name="Logo i plassholder">
            <a:extLst>
              <a:ext uri="{FF2B5EF4-FFF2-40B4-BE49-F238E27FC236}">
                <a16:creationId xmlns:a16="http://schemas.microsoft.com/office/drawing/2014/main" id="{809B697A-9A5B-87ED-89F0-75C777DFA0D8}"/>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72FBB429-BB32-2743-1A49-7CFABA4CB5B0}"/>
              </a:ext>
            </a:extLst>
          </p:cNvPr>
          <p:cNvSpPr>
            <a:spLocks noGrp="1"/>
          </p:cNvSpPr>
          <p:nvPr>
            <p:ph type="dt" sz="half" idx="16"/>
          </p:nvPr>
        </p:nvSpPr>
        <p:spPr/>
        <p:txBody>
          <a:bodyPr/>
          <a:lstStyle/>
          <a:p>
            <a:fld id="{1B46CF89-9F67-ED43-B411-14125CCF9D61}" type="datetime1">
              <a:rPr lang="en-GB" smtClean="0"/>
              <a:t>19/05/2025</a:t>
            </a:fld>
            <a:endParaRPr lang="en-GB" dirty="0"/>
          </a:p>
        </p:txBody>
      </p:sp>
      <p:sp>
        <p:nvSpPr>
          <p:cNvPr id="5" name="Footer Placeholder 4">
            <a:extLst>
              <a:ext uri="{FF2B5EF4-FFF2-40B4-BE49-F238E27FC236}">
                <a16:creationId xmlns:a16="http://schemas.microsoft.com/office/drawing/2014/main" id="{1FACF483-5036-2A3E-B33E-BAFCAFFE802A}"/>
              </a:ext>
            </a:extLst>
          </p:cNvPr>
          <p:cNvSpPr>
            <a:spLocks noGrp="1"/>
          </p:cNvSpPr>
          <p:nvPr>
            <p:ph type="ftr" sz="quarter" idx="17"/>
          </p:nvPr>
        </p:nvSpPr>
        <p:spPr/>
        <p:txBody>
          <a:bodyPr/>
          <a:lstStyle/>
          <a:p>
            <a:endParaRPr lang="en-GB" dirty="0"/>
          </a:p>
        </p:txBody>
      </p:sp>
      <p:sp>
        <p:nvSpPr>
          <p:cNvPr id="6" name="Slide Number Placeholder 5">
            <a:extLst>
              <a:ext uri="{FF2B5EF4-FFF2-40B4-BE49-F238E27FC236}">
                <a16:creationId xmlns:a16="http://schemas.microsoft.com/office/drawing/2014/main" id="{67371398-E3AB-21C4-65DD-E0DBBAE008F3}"/>
              </a:ext>
            </a:extLst>
          </p:cNvPr>
          <p:cNvSpPr>
            <a:spLocks noGrp="1"/>
          </p:cNvSpPr>
          <p:nvPr>
            <p:ph type="sldNum" sz="quarter" idx="18"/>
          </p:nvPr>
        </p:nvSpPr>
        <p:spPr/>
        <p:txBody>
          <a:bodyPr/>
          <a:lstStyle/>
          <a:p>
            <a:fld id="{BE2ACD00-28B2-4D17-A930-2C9F8441C7CA}" type="slidenum">
              <a:rPr lang="en-GB" smtClean="0"/>
              <a:pPr/>
              <a:t>‹#›</a:t>
            </a:fld>
            <a:endParaRPr lang="en-GB" dirty="0"/>
          </a:p>
        </p:txBody>
      </p:sp>
      <p:sp>
        <p:nvSpPr>
          <p:cNvPr id="11" name="TextBox 10">
            <a:extLst>
              <a:ext uri="{FF2B5EF4-FFF2-40B4-BE49-F238E27FC236}">
                <a16:creationId xmlns:a16="http://schemas.microsoft.com/office/drawing/2014/main" id="{233080CA-F7BF-7F89-469D-F56007D9D7BA}"/>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GB" sz="1000" b="1" dirty="0">
                <a:solidFill>
                  <a:srgbClr val="D1D1D1"/>
                </a:solidFill>
                <a:latin typeface="Verdana" panose="020B0604030504040204" pitchFamily="34" charset="0"/>
                <a:ea typeface="Verdana" panose="020B0604030504040204" pitchFamily="34" charset="0"/>
                <a:cs typeface="Verdana" panose="020B0604030504040204" pitchFamily="34" charset="0"/>
              </a:rPr>
              <a:t>Divider/Title/Picture B</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TextBox 4">
            <a:extLst>
              <a:ext uri="{FF2B5EF4-FFF2-40B4-BE49-F238E27FC236}">
                <a16:creationId xmlns:a16="http://schemas.microsoft.com/office/drawing/2014/main" id="{4F465BBC-8D77-6BAE-7432-B0ED1A4BA263}"/>
              </a:ext>
            </a:extLst>
          </p:cNvPr>
          <p:cNvSpPr txBox="1"/>
          <p:nvPr userDrawn="1"/>
        </p:nvSpPr>
        <p:spPr>
          <a:xfrm>
            <a:off x="-2146220" y="3414607"/>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2" name="TextBox 9">
            <a:extLst>
              <a:ext uri="{FF2B5EF4-FFF2-40B4-BE49-F238E27FC236}">
                <a16:creationId xmlns:a16="http://schemas.microsoft.com/office/drawing/2014/main" id="{3FFBF2FC-989C-0539-BEEC-AF8250D19DDB}"/>
              </a:ext>
            </a:extLst>
          </p:cNvPr>
          <p:cNvSpPr txBox="1"/>
          <p:nvPr userDrawn="1"/>
        </p:nvSpPr>
        <p:spPr>
          <a:xfrm>
            <a:off x="12214227" y="2746715"/>
            <a:ext cx="2381248" cy="2577629"/>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fontAlgn="ctr">
              <a:spcBef>
                <a:spcPts val="650"/>
              </a:spcBef>
            </a:pP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F167F5B3-0CCC-EF4C-D229-279D8252FB54}"/>
              </a:ext>
            </a:extLst>
          </p:cNvPr>
          <p:cNvPicPr>
            <a:picLocks noChangeAspect="1"/>
          </p:cNvPicPr>
          <p:nvPr userDrawn="1"/>
        </p:nvPicPr>
        <p:blipFill>
          <a:blip r:embed="rId4">
            <a:alphaModFix amt="50000"/>
          </a:blip>
          <a:stretch>
            <a:fillRect/>
          </a:stretch>
        </p:blipFill>
        <p:spPr>
          <a:xfrm>
            <a:off x="12264788" y="2493490"/>
            <a:ext cx="1105061" cy="246875"/>
          </a:xfrm>
          <a:prstGeom prst="rect">
            <a:avLst/>
          </a:prstGeom>
        </p:spPr>
      </p:pic>
      <p:sp>
        <p:nvSpPr>
          <p:cNvPr id="8" name="TextBox 5">
            <a:extLst>
              <a:ext uri="{FF2B5EF4-FFF2-40B4-BE49-F238E27FC236}">
                <a16:creationId xmlns:a16="http://schemas.microsoft.com/office/drawing/2014/main" id="{D03CE7E5-58B0-BC87-D2FF-A6D0C130F2BA}"/>
              </a:ext>
            </a:extLst>
          </p:cNvPr>
          <p:cNvSpPr txBox="1"/>
          <p:nvPr userDrawn="1"/>
        </p:nvSpPr>
        <p:spPr>
          <a:xfrm>
            <a:off x="-2078736" y="4333660"/>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3" name="TextBox 3">
            <a:extLst>
              <a:ext uri="{FF2B5EF4-FFF2-40B4-BE49-F238E27FC236}">
                <a16:creationId xmlns:a16="http://schemas.microsoft.com/office/drawing/2014/main" id="{A65AB11E-0DA8-0A87-A682-36BB2FAECE99}"/>
              </a:ext>
            </a:extLst>
          </p:cNvPr>
          <p:cNvSpPr txBox="1"/>
          <p:nvPr userDrawn="1"/>
        </p:nvSpPr>
        <p:spPr>
          <a:xfrm>
            <a:off x="-2123694" y="1618020"/>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Tree>
    <p:extLst>
      <p:ext uri="{BB962C8B-B14F-4D97-AF65-F5344CB8AC3E}">
        <p14:creationId xmlns:p14="http://schemas.microsoft.com/office/powerpoint/2010/main" val="198243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Picture">
    <p:bg>
      <p:bgPr>
        <a:solidFill>
          <a:schemeClr val="bg2"/>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76372768-F159-C41C-E724-4BB4000A8117}"/>
              </a:ext>
            </a:extLst>
          </p:cNvPr>
          <p:cNvSpPr>
            <a:spLocks noGrp="1"/>
          </p:cNvSpPr>
          <p:nvPr>
            <p:ph type="ctrTitle"/>
          </p:nvPr>
        </p:nvSpPr>
        <p:spPr>
          <a:xfrm>
            <a:off x="8280000" y="5400000"/>
            <a:ext cx="3236006" cy="458972"/>
          </a:xfrm>
        </p:spPr>
        <p:txBody>
          <a:bodyPr wrap="square" anchor="b">
            <a:spAutoFit/>
          </a:bodyPr>
          <a:lstStyle>
            <a:lvl1pPr algn="r">
              <a:defRPr sz="3251"/>
            </a:lvl1pPr>
          </a:lstStyle>
          <a:p>
            <a:r>
              <a:rPr lang="en-US"/>
              <a:t>Click to edit Master title style</a:t>
            </a:r>
            <a:endParaRPr lang="en-GB" dirty="0"/>
          </a:p>
        </p:txBody>
      </p:sp>
      <p:sp>
        <p:nvSpPr>
          <p:cNvPr id="12" name="Plassholder for bilde 11">
            <a:extLst>
              <a:ext uri="{FF2B5EF4-FFF2-40B4-BE49-F238E27FC236}">
                <a16:creationId xmlns:a16="http://schemas.microsoft.com/office/drawing/2014/main" id="{B2849F4F-F8DD-AC41-3C8F-542E653A513E}"/>
              </a:ext>
            </a:extLst>
          </p:cNvPr>
          <p:cNvSpPr>
            <a:spLocks noGrp="1"/>
          </p:cNvSpPr>
          <p:nvPr>
            <p:ph type="pic" sz="quarter" idx="14" hasCustomPrompt="1"/>
          </p:nvPr>
        </p:nvSpPr>
        <p:spPr>
          <a:xfrm>
            <a:off x="2" y="0"/>
            <a:ext cx="9827705" cy="6858000"/>
          </a:xfrm>
          <a:custGeom>
            <a:avLst/>
            <a:gdLst>
              <a:gd name="connsiteX0" fmla="*/ 0 w 19655410"/>
              <a:gd name="connsiteY0" fmla="*/ 0 h 13716000"/>
              <a:gd name="connsiteX1" fmla="*/ 19655410 w 19655410"/>
              <a:gd name="connsiteY1" fmla="*/ 0 h 13716000"/>
              <a:gd name="connsiteX2" fmla="*/ 15164181 w 19655410"/>
              <a:gd name="connsiteY2" fmla="*/ 13716000 h 13716000"/>
              <a:gd name="connsiteX3" fmla="*/ 0 w 1965541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9655410" h="13716000">
                <a:moveTo>
                  <a:pt x="0" y="0"/>
                </a:moveTo>
                <a:lnTo>
                  <a:pt x="19655410" y="0"/>
                </a:lnTo>
                <a:cubicBezTo>
                  <a:pt x="16855440" y="3856355"/>
                  <a:pt x="15193899" y="8592820"/>
                  <a:pt x="15164181" y="13716000"/>
                </a:cubicBezTo>
                <a:lnTo>
                  <a:pt x="0" y="13716000"/>
                </a:lnTo>
                <a:close/>
              </a:path>
            </a:pathLst>
          </a:custGeom>
          <a:solidFill>
            <a:srgbClr val="FFFFFF"/>
          </a:solidFill>
        </p:spPr>
        <p:txBody>
          <a:bodyPr wrap="square" lIns="684000" rIns="4248000" anchor="ctr" anchorCtr="0">
            <a:noAutofit/>
          </a:bodyPr>
          <a:lstStyle>
            <a:lvl1pPr marL="0" indent="0">
              <a:spcBef>
                <a:spcPts val="0"/>
              </a:spcBef>
              <a:buNone/>
              <a:defRPr sz="1200">
                <a:solidFill>
                  <a:srgbClr val="999999"/>
                </a:solidFill>
              </a:defRPr>
            </a:lvl1pPr>
          </a:lstStyle>
          <a:p>
            <a:r>
              <a:rPr lang="en-GB" noProof="0" dirty="0"/>
              <a:t>Insert picture</a:t>
            </a:r>
            <a:br>
              <a:rPr lang="en-GB" noProof="0" dirty="0"/>
            </a:br>
            <a:br>
              <a:rPr lang="en-GB" noProof="0" dirty="0"/>
            </a:br>
            <a:r>
              <a:rPr lang="en-GB" noProof="0" dirty="0"/>
              <a:t>1. Select this placeholder and choose an image from Tryg’s Imageshop located to the right in the «Insert» menu . You can also click on the Icon to select an image from your computer. </a:t>
            </a:r>
            <a:br>
              <a:rPr lang="en-GB" noProof="0" dirty="0"/>
            </a:br>
            <a:br>
              <a:rPr lang="en-GB" noProof="0" dirty="0"/>
            </a:br>
            <a:r>
              <a:rPr lang="en-GB" noProof="0" dirty="0"/>
              <a:t>2. After inserting the image, you can change the size and position. Click on «Picture  format» and select «Crop» from the main ribbon. </a:t>
            </a:r>
          </a:p>
        </p:txBody>
      </p:sp>
      <p:sp>
        <p:nvSpPr>
          <p:cNvPr id="4" name="Date Placeholder 3">
            <a:extLst>
              <a:ext uri="{FF2B5EF4-FFF2-40B4-BE49-F238E27FC236}">
                <a16:creationId xmlns:a16="http://schemas.microsoft.com/office/drawing/2014/main" id="{81FB7471-12CE-6A7A-F701-150902F9CAB5}"/>
              </a:ext>
            </a:extLst>
          </p:cNvPr>
          <p:cNvSpPr>
            <a:spLocks noGrp="1"/>
          </p:cNvSpPr>
          <p:nvPr>
            <p:ph type="dt" sz="half" idx="15"/>
          </p:nvPr>
        </p:nvSpPr>
        <p:spPr/>
        <p:txBody>
          <a:bodyPr/>
          <a:lstStyle/>
          <a:p>
            <a:fld id="{9C5586DA-A459-694C-B7B0-36422334DA00}" type="datetime1">
              <a:rPr lang="en-GB" smtClean="0"/>
              <a:t>19/05/2025</a:t>
            </a:fld>
            <a:endParaRPr lang="en-GB" dirty="0"/>
          </a:p>
        </p:txBody>
      </p:sp>
      <p:sp>
        <p:nvSpPr>
          <p:cNvPr id="5" name="Footer Placeholder 4">
            <a:extLst>
              <a:ext uri="{FF2B5EF4-FFF2-40B4-BE49-F238E27FC236}">
                <a16:creationId xmlns:a16="http://schemas.microsoft.com/office/drawing/2014/main" id="{DF7EA746-19C8-B465-9C08-FF907840D0E3}"/>
              </a:ext>
            </a:extLst>
          </p:cNvPr>
          <p:cNvSpPr>
            <a:spLocks noGrp="1"/>
          </p:cNvSpPr>
          <p:nvPr>
            <p:ph type="ftr" sz="quarter" idx="16"/>
          </p:nvPr>
        </p:nvSpPr>
        <p:spPr/>
        <p:txBody>
          <a:bodyPr/>
          <a:lstStyle/>
          <a:p>
            <a:endParaRPr lang="en-GB" dirty="0"/>
          </a:p>
        </p:txBody>
      </p:sp>
      <p:sp>
        <p:nvSpPr>
          <p:cNvPr id="6" name="Slide Number Placeholder 5">
            <a:extLst>
              <a:ext uri="{FF2B5EF4-FFF2-40B4-BE49-F238E27FC236}">
                <a16:creationId xmlns:a16="http://schemas.microsoft.com/office/drawing/2014/main" id="{7759C777-88D5-E948-F7D3-1FB1767A4BF6}"/>
              </a:ext>
            </a:extLst>
          </p:cNvPr>
          <p:cNvSpPr>
            <a:spLocks noGrp="1"/>
          </p:cNvSpPr>
          <p:nvPr>
            <p:ph type="sldNum" sz="quarter" idx="17"/>
          </p:nvPr>
        </p:nvSpPr>
        <p:spPr/>
        <p:txBody>
          <a:bodyPr/>
          <a:lstStyle/>
          <a:p>
            <a:fld id="{BE2ACD00-28B2-4D17-A930-2C9F8441C7CA}" type="slidenum">
              <a:rPr lang="en-GB" smtClean="0"/>
              <a:pPr/>
              <a:t>‹#›</a:t>
            </a:fld>
            <a:endParaRPr lang="en-GB" dirty="0"/>
          </a:p>
        </p:txBody>
      </p:sp>
      <p:sp>
        <p:nvSpPr>
          <p:cNvPr id="2" name="TextBox 1">
            <a:extLst>
              <a:ext uri="{FF2B5EF4-FFF2-40B4-BE49-F238E27FC236}">
                <a16:creationId xmlns:a16="http://schemas.microsoft.com/office/drawing/2014/main" id="{AB8C0EE2-A6ED-A01F-F0D7-9FA4781F4C0C}"/>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GB" sz="1000" b="1" dirty="0">
                <a:solidFill>
                  <a:srgbClr val="D1D1D1"/>
                </a:solidFill>
                <a:latin typeface="Verdana" panose="020B0604030504040204" pitchFamily="34" charset="0"/>
                <a:ea typeface="Verdana" panose="020B0604030504040204" pitchFamily="34" charset="0"/>
                <a:cs typeface="Verdana" panose="020B0604030504040204" pitchFamily="34" charset="0"/>
              </a:rPr>
              <a:t>Divider/Title/Picture</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3">
            <a:extLst>
              <a:ext uri="{FF2B5EF4-FFF2-40B4-BE49-F238E27FC236}">
                <a16:creationId xmlns:a16="http://schemas.microsoft.com/office/drawing/2014/main" id="{18C913A6-591B-A36C-C7F8-39C7CD567FCF}"/>
              </a:ext>
            </a:extLst>
          </p:cNvPr>
          <p:cNvSpPr txBox="1"/>
          <p:nvPr userDrawn="1"/>
        </p:nvSpPr>
        <p:spPr>
          <a:xfrm>
            <a:off x="12191998" y="4961934"/>
            <a:ext cx="2123694" cy="338554"/>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1-6 lines</a:t>
            </a:r>
          </a:p>
        </p:txBody>
      </p:sp>
      <p:sp>
        <p:nvSpPr>
          <p:cNvPr id="3" name="TextBox 9">
            <a:extLst>
              <a:ext uri="{FF2B5EF4-FFF2-40B4-BE49-F238E27FC236}">
                <a16:creationId xmlns:a16="http://schemas.microsoft.com/office/drawing/2014/main" id="{134D6858-D307-5460-9855-C17131B1743E}"/>
              </a:ext>
            </a:extLst>
          </p:cNvPr>
          <p:cNvSpPr txBox="1"/>
          <p:nvPr userDrawn="1"/>
        </p:nvSpPr>
        <p:spPr>
          <a:xfrm>
            <a:off x="-2700528" y="3046025"/>
            <a:ext cx="2700528" cy="20851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r" fontAlgn="ctr">
              <a:spcBef>
                <a:spcPts val="650"/>
              </a:spcBef>
            </a:pP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278E5755-E460-A731-146F-8C0447EDE1E3}"/>
              </a:ext>
            </a:extLst>
          </p:cNvPr>
          <p:cNvPicPr>
            <a:picLocks noChangeAspect="1"/>
          </p:cNvPicPr>
          <p:nvPr userDrawn="1"/>
        </p:nvPicPr>
        <p:blipFill>
          <a:blip r:embed="rId2">
            <a:alphaModFix amt="50000"/>
          </a:blip>
          <a:stretch>
            <a:fillRect/>
          </a:stretch>
        </p:blipFill>
        <p:spPr>
          <a:xfrm>
            <a:off x="-1227200" y="2739661"/>
            <a:ext cx="1105061" cy="246875"/>
          </a:xfrm>
          <a:prstGeom prst="rect">
            <a:avLst/>
          </a:prstGeom>
        </p:spPr>
      </p:pic>
      <p:sp>
        <p:nvSpPr>
          <p:cNvPr id="8" name="TextBox 5">
            <a:extLst>
              <a:ext uri="{FF2B5EF4-FFF2-40B4-BE49-F238E27FC236}">
                <a16:creationId xmlns:a16="http://schemas.microsoft.com/office/drawing/2014/main" id="{D040A125-3147-A515-EAF9-9269A0DC3FCE}"/>
              </a:ext>
            </a:extLst>
          </p:cNvPr>
          <p:cNvSpPr txBox="1"/>
          <p:nvPr userDrawn="1"/>
        </p:nvSpPr>
        <p:spPr>
          <a:xfrm>
            <a:off x="12191998" y="5275543"/>
            <a:ext cx="2056210" cy="7078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308226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Title/Content">
    <p:spTree>
      <p:nvGrpSpPr>
        <p:cNvPr id="1" name=""/>
        <p:cNvGrpSpPr/>
        <p:nvPr/>
      </p:nvGrpSpPr>
      <p:grpSpPr>
        <a:xfrm>
          <a:off x="0" y="0"/>
          <a:ext cx="0" cy="0"/>
          <a:chOff x="0" y="0"/>
          <a:chExt cx="0" cy="0"/>
        </a:xfrm>
      </p:grpSpPr>
      <p:sp>
        <p:nvSpPr>
          <p:cNvPr id="9" name="Grafikk i plassholder">
            <a:extLst>
              <a:ext uri="{FF2B5EF4-FFF2-40B4-BE49-F238E27FC236}">
                <a16:creationId xmlns:a16="http://schemas.microsoft.com/office/drawing/2014/main" id="{7F8B8672-3BAF-5852-883E-2730642694D4}"/>
              </a:ext>
              <a:ext uri="{C183D7F6-B498-43B3-948B-1728B52AA6E4}">
                <adec:decorative xmlns:adec="http://schemas.microsoft.com/office/drawing/2017/decorative" val="1"/>
              </a:ext>
            </a:extLst>
          </p:cNvPr>
          <p:cNvSpPr>
            <a:spLocks noGrp="1"/>
          </p:cNvSpPr>
          <p:nvPr>
            <p:ph type="body" sz="quarter" idx="13"/>
          </p:nvPr>
        </p:nvSpPr>
        <p:spPr>
          <a:xfrm>
            <a:off x="11118853" y="7495"/>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US"/>
              <a:t>Click to edit Master text styles</a:t>
            </a:r>
          </a:p>
        </p:txBody>
      </p:sp>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7" y="836295"/>
            <a:ext cx="10801351" cy="612091"/>
          </a:xfrm>
        </p:spPr>
        <p:txBody>
          <a:bodyPr/>
          <a:lstStyle/>
          <a:p>
            <a:r>
              <a:rPr lang="en-US"/>
              <a:t>Click to edit Master title style</a:t>
            </a:r>
            <a:endParaRPr lang="en-GB" dirty="0"/>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694800" y="1713826"/>
            <a:ext cx="10801351" cy="4459335"/>
          </a:xfrm>
        </p:spPr>
        <p:txBody>
          <a:bodyPr/>
          <a:lstStyle>
            <a:lvl1pPr marL="0" indent="0">
              <a:buNone/>
              <a:defRPr/>
            </a:lvl1pPr>
            <a:lvl3pPr marL="759607" indent="-285750">
              <a:buFont typeface="Arial" panose="020B0604020202020204" pitchFamily="34" charset="0"/>
              <a:buChar char="•"/>
              <a:defRPr/>
            </a:lvl3pPr>
            <a:lvl6pPr>
              <a:defRPr sz="2400"/>
            </a:lvl6pPr>
            <a:lvl7pPr>
              <a:defRPr sz="600"/>
            </a:lvl7pPr>
            <a:lvl8pPr>
              <a:defRPr sz="1800"/>
            </a:lvl8pPr>
            <a:lvl9pPr>
              <a:defRPr sz="1200"/>
            </a:lvl9pPr>
          </a:lstStyle>
          <a:p>
            <a:pPr lvl="0"/>
            <a:r>
              <a:rPr lang="en-GB" dirty="0"/>
              <a:t>Click to add text. Use indent level 4 for subtitle and level 2-3 for bullets.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2C64F798-69B2-7877-0390-46F3C364D89B}"/>
              </a:ext>
            </a:extLst>
          </p:cNvPr>
          <p:cNvSpPr>
            <a:spLocks noGrp="1"/>
          </p:cNvSpPr>
          <p:nvPr>
            <p:ph type="dt" sz="half" idx="17"/>
          </p:nvPr>
        </p:nvSpPr>
        <p:spPr/>
        <p:txBody>
          <a:bodyPr/>
          <a:lstStyle/>
          <a:p>
            <a:fld id="{7941137F-828D-4943-BE09-BC494400B7BC}" type="datetime1">
              <a:rPr lang="en-GB" smtClean="0"/>
              <a:t>19/05/2025</a:t>
            </a:fld>
            <a:endParaRPr lang="en-GB" dirty="0"/>
          </a:p>
        </p:txBody>
      </p:sp>
      <p:sp>
        <p:nvSpPr>
          <p:cNvPr id="5" name="Footer Placeholder 4">
            <a:extLst>
              <a:ext uri="{FF2B5EF4-FFF2-40B4-BE49-F238E27FC236}">
                <a16:creationId xmlns:a16="http://schemas.microsoft.com/office/drawing/2014/main" id="{A536AAEF-7218-FA8C-FBE4-90E1E8903149}"/>
              </a:ext>
            </a:extLst>
          </p:cNvPr>
          <p:cNvSpPr>
            <a:spLocks noGrp="1"/>
          </p:cNvSpPr>
          <p:nvPr>
            <p:ph type="ftr" sz="quarter" idx="18"/>
          </p:nvPr>
        </p:nvSpPr>
        <p:spPr/>
        <p:txBody>
          <a:bodyPr/>
          <a:lstStyle/>
          <a:p>
            <a:endParaRPr lang="en-GB" dirty="0"/>
          </a:p>
        </p:txBody>
      </p:sp>
      <p:sp>
        <p:nvSpPr>
          <p:cNvPr id="6" name="Slide Number Placeholder 5">
            <a:extLst>
              <a:ext uri="{FF2B5EF4-FFF2-40B4-BE49-F238E27FC236}">
                <a16:creationId xmlns:a16="http://schemas.microsoft.com/office/drawing/2014/main" id="{184996AF-9E83-E6A0-860F-718E7F099046}"/>
              </a:ext>
            </a:extLst>
          </p:cNvPr>
          <p:cNvSpPr>
            <a:spLocks noGrp="1"/>
          </p:cNvSpPr>
          <p:nvPr>
            <p:ph type="sldNum" sz="quarter" idx="19"/>
          </p:nvPr>
        </p:nvSpPr>
        <p:spPr/>
        <p:txBody>
          <a:bodyPr/>
          <a:lstStyle/>
          <a:p>
            <a:fld id="{BE2ACD00-28B2-4D17-A930-2C9F8441C7CA}" type="slidenum">
              <a:rPr lang="en-GB" smtClean="0"/>
              <a:pPr/>
              <a:t>‹#›</a:t>
            </a:fld>
            <a:endParaRPr lang="en-GB" dirty="0"/>
          </a:p>
        </p:txBody>
      </p:sp>
      <p:sp>
        <p:nvSpPr>
          <p:cNvPr id="7" name="Plassholder for tekst 13">
            <a:extLst>
              <a:ext uri="{FF2B5EF4-FFF2-40B4-BE49-F238E27FC236}">
                <a16:creationId xmlns:a16="http://schemas.microsoft.com/office/drawing/2014/main" id="{853C7C3C-7784-62F7-3107-BBB181E3BF53}"/>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rgbClr val="999999"/>
                </a:solidFill>
                <a:latin typeface="+mn-lt"/>
              </a:defRPr>
            </a:lvl1pPr>
            <a:lvl2pPr marL="223833" indent="0">
              <a:buNone/>
              <a:defRPr/>
            </a:lvl2pPr>
          </a:lstStyle>
          <a:p>
            <a:pPr lvl="0"/>
            <a:r>
              <a:rPr lang="en-US"/>
              <a:t>Click to edit Master text styles</a:t>
            </a:r>
          </a:p>
        </p:txBody>
      </p:sp>
      <p:sp>
        <p:nvSpPr>
          <p:cNvPr id="8" name="TextBox 7">
            <a:extLst>
              <a:ext uri="{FF2B5EF4-FFF2-40B4-BE49-F238E27FC236}">
                <a16:creationId xmlns:a16="http://schemas.microsoft.com/office/drawing/2014/main" id="{1F3696C1-D933-C0D0-726C-6ED0AC7B240A}"/>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Section/Title/Content</a:t>
            </a:r>
          </a:p>
        </p:txBody>
      </p:sp>
      <p:sp>
        <p:nvSpPr>
          <p:cNvPr id="27" name="TextBox 3">
            <a:extLst>
              <a:ext uri="{FF2B5EF4-FFF2-40B4-BE49-F238E27FC236}">
                <a16:creationId xmlns:a16="http://schemas.microsoft.com/office/drawing/2014/main" id="{EE2F1B6B-0796-3F28-4C3F-131898A13EEC}"/>
              </a:ext>
            </a:extLst>
          </p:cNvPr>
          <p:cNvSpPr txBox="1"/>
          <p:nvPr userDrawn="1"/>
        </p:nvSpPr>
        <p:spPr>
          <a:xfrm>
            <a:off x="-2146220" y="1038782"/>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30" name="TextBox 1">
            <a:extLst>
              <a:ext uri="{FF2B5EF4-FFF2-40B4-BE49-F238E27FC236}">
                <a16:creationId xmlns:a16="http://schemas.microsoft.com/office/drawing/2014/main" id="{07F9E0ED-011D-7FE1-1893-88EA757C8230}"/>
              </a:ext>
            </a:extLst>
          </p:cNvPr>
          <p:cNvSpPr txBox="1"/>
          <p:nvPr userDrawn="1"/>
        </p:nvSpPr>
        <p:spPr>
          <a:xfrm>
            <a:off x="-1930574" y="277350"/>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33" name="TextBox 5">
            <a:extLst>
              <a:ext uri="{FF2B5EF4-FFF2-40B4-BE49-F238E27FC236}">
                <a16:creationId xmlns:a16="http://schemas.microsoft.com/office/drawing/2014/main" id="{EE7EC440-252B-E3AD-D500-59E6A56BAE2B}"/>
              </a:ext>
            </a:extLst>
          </p:cNvPr>
          <p:cNvSpPr txBox="1"/>
          <p:nvPr userDrawn="1"/>
        </p:nvSpPr>
        <p:spPr>
          <a:xfrm>
            <a:off x="-2224710" y="1894693"/>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34" name="Picture 33">
            <a:extLst>
              <a:ext uri="{FF2B5EF4-FFF2-40B4-BE49-F238E27FC236}">
                <a16:creationId xmlns:a16="http://schemas.microsoft.com/office/drawing/2014/main" id="{B7F3F0F6-4304-7F9A-9B9E-BC07A155B560}"/>
              </a:ext>
            </a:extLst>
          </p:cNvPr>
          <p:cNvPicPr>
            <a:picLocks noChangeAspect="1"/>
          </p:cNvPicPr>
          <p:nvPr userDrawn="1"/>
        </p:nvPicPr>
        <p:blipFill>
          <a:blip r:embed="rId4">
            <a:alphaModFix amt="60000"/>
          </a:blip>
          <a:stretch>
            <a:fillRect/>
          </a:stretch>
        </p:blipFill>
        <p:spPr>
          <a:xfrm>
            <a:off x="-503816" y="1765692"/>
            <a:ext cx="387292" cy="138319"/>
          </a:xfrm>
          <a:prstGeom prst="rect">
            <a:avLst/>
          </a:prstGeom>
        </p:spPr>
      </p:pic>
      <p:sp>
        <p:nvSpPr>
          <p:cNvPr id="37" name="TextBox 12">
            <a:extLst>
              <a:ext uri="{FF2B5EF4-FFF2-40B4-BE49-F238E27FC236}">
                <a16:creationId xmlns:a16="http://schemas.microsoft.com/office/drawing/2014/main" id="{B8F5D0FC-C2E3-DBB6-300E-13783F1265E8}"/>
              </a:ext>
            </a:extLst>
          </p:cNvPr>
          <p:cNvSpPr txBox="1"/>
          <p:nvPr userDrawn="1"/>
        </p:nvSpPr>
        <p:spPr>
          <a:xfrm>
            <a:off x="12214226" y="3794125"/>
            <a:ext cx="2569597" cy="46166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Remove arch: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kumimoji="0" lang="en-GB" sz="12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 name="TextBox 12">
            <a:extLst>
              <a:ext uri="{FF2B5EF4-FFF2-40B4-BE49-F238E27FC236}">
                <a16:creationId xmlns:a16="http://schemas.microsoft.com/office/drawing/2014/main" id="{0F0D5C84-E44C-DA56-8350-1A34C6884429}"/>
              </a:ext>
            </a:extLst>
          </p:cNvPr>
          <p:cNvSpPr txBox="1"/>
          <p:nvPr userDrawn="1"/>
        </p:nvSpPr>
        <p:spPr>
          <a:xfrm>
            <a:off x="-2272239" y="2641981"/>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40" name="Picture 39">
            <a:extLst>
              <a:ext uri="{FF2B5EF4-FFF2-40B4-BE49-F238E27FC236}">
                <a16:creationId xmlns:a16="http://schemas.microsoft.com/office/drawing/2014/main" id="{77197E9B-67E7-B1FD-700D-0D3DDB2ECC3E}"/>
              </a:ext>
            </a:extLst>
          </p:cNvPr>
          <p:cNvPicPr>
            <a:picLocks noChangeAspect="1"/>
          </p:cNvPicPr>
          <p:nvPr userDrawn="1"/>
        </p:nvPicPr>
        <p:blipFill>
          <a:blip r:embed="rId5">
            <a:alphaModFix amt="40000"/>
          </a:blip>
          <a:stretch>
            <a:fillRect/>
          </a:stretch>
        </p:blipFill>
        <p:spPr>
          <a:xfrm>
            <a:off x="-478288" y="2485359"/>
            <a:ext cx="368805" cy="208044"/>
          </a:xfrm>
          <a:prstGeom prst="rect">
            <a:avLst/>
          </a:prstGeom>
        </p:spPr>
      </p:pic>
      <p:sp>
        <p:nvSpPr>
          <p:cNvPr id="10" name="TextBox 9">
            <a:extLst>
              <a:ext uri="{FF2B5EF4-FFF2-40B4-BE49-F238E27FC236}">
                <a16:creationId xmlns:a16="http://schemas.microsoft.com/office/drawing/2014/main" id="{0C644C3B-6AB7-7EE1-34A7-FCE5FC6C25AA}"/>
              </a:ext>
            </a:extLst>
          </p:cNvPr>
          <p:cNvSpPr txBox="1"/>
          <p:nvPr userDrawn="1"/>
        </p:nvSpPr>
        <p:spPr>
          <a:xfrm>
            <a:off x="-2224706" y="3775438"/>
            <a:ext cx="2202180" cy="1536318"/>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p:txBody>
      </p:sp>
      <p:pic>
        <p:nvPicPr>
          <p:cNvPr id="11" name="Picture 10">
            <a:extLst>
              <a:ext uri="{FF2B5EF4-FFF2-40B4-BE49-F238E27FC236}">
                <a16:creationId xmlns:a16="http://schemas.microsoft.com/office/drawing/2014/main" id="{9936E0AA-1555-B588-B99A-11A8AB3E34BC}"/>
              </a:ext>
            </a:extLst>
          </p:cNvPr>
          <p:cNvPicPr>
            <a:picLocks noChangeAspect="1"/>
          </p:cNvPicPr>
          <p:nvPr userDrawn="1"/>
        </p:nvPicPr>
        <p:blipFill>
          <a:blip r:embed="rId6"/>
          <a:stretch>
            <a:fillRect/>
          </a:stretch>
        </p:blipFill>
        <p:spPr>
          <a:xfrm>
            <a:off x="-1679944" y="3557969"/>
            <a:ext cx="1579295" cy="217833"/>
          </a:xfrm>
          <a:prstGeom prst="rect">
            <a:avLst/>
          </a:prstGeom>
        </p:spPr>
      </p:pic>
      <p:sp>
        <p:nvSpPr>
          <p:cNvPr id="13" name="TextBox 5">
            <a:extLst>
              <a:ext uri="{FF2B5EF4-FFF2-40B4-BE49-F238E27FC236}">
                <a16:creationId xmlns:a16="http://schemas.microsoft.com/office/drawing/2014/main" id="{9F36DEDF-CEE2-EF18-1BCD-83D55091A1B4}"/>
              </a:ext>
            </a:extLst>
          </p:cNvPr>
          <p:cNvSpPr txBox="1"/>
          <p:nvPr userDrawn="1"/>
        </p:nvSpPr>
        <p:spPr>
          <a:xfrm>
            <a:off x="-2080551" y="5465275"/>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400915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Title/3 Columns">
    <p:spTree>
      <p:nvGrpSpPr>
        <p:cNvPr id="1" name=""/>
        <p:cNvGrpSpPr/>
        <p:nvPr/>
      </p:nvGrpSpPr>
      <p:grpSpPr>
        <a:xfrm>
          <a:off x="0" y="0"/>
          <a:ext cx="0" cy="0"/>
          <a:chOff x="0" y="0"/>
          <a:chExt cx="0" cy="0"/>
        </a:xfrm>
      </p:grpSpPr>
      <p:sp>
        <p:nvSpPr>
          <p:cNvPr id="8" name="Grafikk i plassholder">
            <a:extLst>
              <a:ext uri="{FF2B5EF4-FFF2-40B4-BE49-F238E27FC236}">
                <a16:creationId xmlns:a16="http://schemas.microsoft.com/office/drawing/2014/main" id="{2789F44D-223D-7E5A-1EC1-CB44217A5280}"/>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US"/>
              <a:t>Click to edit Master text styles</a:t>
            </a:r>
          </a:p>
        </p:txBody>
      </p:sp>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7" y="2380845"/>
            <a:ext cx="10801351" cy="776559"/>
          </a:xfrm>
        </p:spPr>
        <p:txBody>
          <a:bodyPr anchor="b" anchorCtr="0">
            <a:noAutofit/>
          </a:bodyPr>
          <a:lstStyle>
            <a:lvl1pPr>
              <a:defRPr sz="5500"/>
            </a:lvl1pPr>
          </a:lstStyle>
          <a:p>
            <a:r>
              <a:rPr lang="en-US"/>
              <a:t>Click to edit Master title style</a:t>
            </a:r>
            <a:endParaRPr lang="en-GB" dirty="0"/>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695327" y="3333548"/>
            <a:ext cx="10801351" cy="2839446"/>
          </a:xfrm>
        </p:spPr>
        <p:txBody>
          <a:bodyPr numCol="3" spcCol="504000"/>
          <a:lstStyle>
            <a:lvl1pPr marL="0" indent="0">
              <a:buNone/>
              <a:defRPr/>
            </a:lvl1pPr>
            <a:lvl2pPr marL="509583" indent="-285750">
              <a:buFont typeface="Arial" panose="020B0604020202020204" pitchFamily="34" charset="0"/>
              <a:buChar char="•"/>
              <a:defRPr/>
            </a:lvl2pPr>
            <a:lvl3pPr marL="759607" indent="-285750">
              <a:buFont typeface="Arial" panose="020B0604020202020204" pitchFamily="34" charset="0"/>
              <a:buChar char="•"/>
              <a:defRPr/>
            </a:lvl3pPr>
          </a:lstStyle>
          <a:p>
            <a:pPr lvl="0"/>
            <a:r>
              <a:rPr lang="en-GB" dirty="0"/>
              <a:t>Click to add text. Use indent level 4 for subtitle and level 2-3 for bullets. You can add or remove columns in the textbox by clicking the columns icon.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130A5B98-FBD0-9A15-99CF-ADB286E2CDE1}"/>
              </a:ext>
            </a:extLst>
          </p:cNvPr>
          <p:cNvSpPr>
            <a:spLocks noGrp="1"/>
          </p:cNvSpPr>
          <p:nvPr>
            <p:ph type="dt" sz="half" idx="17"/>
          </p:nvPr>
        </p:nvSpPr>
        <p:spPr/>
        <p:txBody>
          <a:bodyPr/>
          <a:lstStyle/>
          <a:p>
            <a:fld id="{71CB1AE9-8AD9-D94A-AAF9-419D94024A83}" type="datetime1">
              <a:rPr lang="en-GB" smtClean="0"/>
              <a:t>19/05/2025</a:t>
            </a:fld>
            <a:endParaRPr lang="en-GB" dirty="0"/>
          </a:p>
        </p:txBody>
      </p:sp>
      <p:sp>
        <p:nvSpPr>
          <p:cNvPr id="5" name="Footer Placeholder 4">
            <a:extLst>
              <a:ext uri="{FF2B5EF4-FFF2-40B4-BE49-F238E27FC236}">
                <a16:creationId xmlns:a16="http://schemas.microsoft.com/office/drawing/2014/main" id="{6F5BAA6D-F3C7-373F-63A2-5E11046CF359}"/>
              </a:ext>
            </a:extLst>
          </p:cNvPr>
          <p:cNvSpPr>
            <a:spLocks noGrp="1"/>
          </p:cNvSpPr>
          <p:nvPr>
            <p:ph type="ftr" sz="quarter" idx="18"/>
          </p:nvPr>
        </p:nvSpPr>
        <p:spPr/>
        <p:txBody>
          <a:bodyPr/>
          <a:lstStyle/>
          <a:p>
            <a:endParaRPr lang="en-GB" dirty="0"/>
          </a:p>
        </p:txBody>
      </p:sp>
      <p:sp>
        <p:nvSpPr>
          <p:cNvPr id="6" name="Slide Number Placeholder 5">
            <a:extLst>
              <a:ext uri="{FF2B5EF4-FFF2-40B4-BE49-F238E27FC236}">
                <a16:creationId xmlns:a16="http://schemas.microsoft.com/office/drawing/2014/main" id="{82AE5F1F-BEC5-B28A-CAD1-F6ACB02F9D77}"/>
              </a:ext>
            </a:extLst>
          </p:cNvPr>
          <p:cNvSpPr>
            <a:spLocks noGrp="1"/>
          </p:cNvSpPr>
          <p:nvPr>
            <p:ph type="sldNum" sz="quarter" idx="19"/>
          </p:nvPr>
        </p:nvSpPr>
        <p:spPr/>
        <p:txBody>
          <a:bodyPr/>
          <a:lstStyle/>
          <a:p>
            <a:fld id="{BE2ACD00-28B2-4D17-A930-2C9F8441C7CA}" type="slidenum">
              <a:rPr lang="en-GB" smtClean="0"/>
              <a:pPr/>
              <a:t>‹#›</a:t>
            </a:fld>
            <a:endParaRPr lang="en-GB" dirty="0"/>
          </a:p>
        </p:txBody>
      </p:sp>
      <p:sp>
        <p:nvSpPr>
          <p:cNvPr id="7" name="Plassholder for tekst 13">
            <a:extLst>
              <a:ext uri="{FF2B5EF4-FFF2-40B4-BE49-F238E27FC236}">
                <a16:creationId xmlns:a16="http://schemas.microsoft.com/office/drawing/2014/main" id="{A93E18DC-3B3C-87DC-8578-977FBA04BC30}"/>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rgbClr val="999999"/>
                </a:solidFill>
                <a:latin typeface="+mn-lt"/>
              </a:defRPr>
            </a:lvl1pPr>
            <a:lvl2pPr marL="223833" indent="0">
              <a:buNone/>
              <a:defRPr/>
            </a:lvl2pPr>
          </a:lstStyle>
          <a:p>
            <a:pPr lvl="0"/>
            <a:r>
              <a:rPr lang="en-US"/>
              <a:t>Click to edit Master text styles</a:t>
            </a:r>
          </a:p>
        </p:txBody>
      </p:sp>
      <p:sp>
        <p:nvSpPr>
          <p:cNvPr id="10" name="TextBox 9">
            <a:extLst>
              <a:ext uri="{FF2B5EF4-FFF2-40B4-BE49-F238E27FC236}">
                <a16:creationId xmlns:a16="http://schemas.microsoft.com/office/drawing/2014/main" id="{3E0C3EE1-2F55-9DB1-E8AE-BBB01F3354DC}"/>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Section/Title/3 </a:t>
            </a:r>
            <a:r>
              <a:rPr lang="en-GB" sz="1000" b="1" dirty="0">
                <a:solidFill>
                  <a:srgbClr val="D1D1D1"/>
                </a:solidFill>
                <a:latin typeface="Verdana" panose="020B0604030504040204" pitchFamily="34" charset="0"/>
                <a:ea typeface="Verdana" panose="020B0604030504040204" pitchFamily="34" charset="0"/>
                <a:cs typeface="Verdana" panose="020B0604030504040204" pitchFamily="34" charset="0"/>
              </a:rPr>
              <a:t>Columns</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3">
            <a:extLst>
              <a:ext uri="{FF2B5EF4-FFF2-40B4-BE49-F238E27FC236}">
                <a16:creationId xmlns:a16="http://schemas.microsoft.com/office/drawing/2014/main" id="{E24F1E07-1C57-C4AE-064E-46F778EA0D8A}"/>
              </a:ext>
            </a:extLst>
          </p:cNvPr>
          <p:cNvSpPr txBox="1"/>
          <p:nvPr userDrawn="1"/>
        </p:nvSpPr>
        <p:spPr>
          <a:xfrm>
            <a:off x="-2146220" y="2740956"/>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15" name="TextBox 1">
            <a:extLst>
              <a:ext uri="{FF2B5EF4-FFF2-40B4-BE49-F238E27FC236}">
                <a16:creationId xmlns:a16="http://schemas.microsoft.com/office/drawing/2014/main" id="{ADECBA0B-7498-DD1F-5103-E7E93D6C6448}"/>
              </a:ext>
            </a:extLst>
          </p:cNvPr>
          <p:cNvSpPr txBox="1"/>
          <p:nvPr userDrawn="1"/>
        </p:nvSpPr>
        <p:spPr>
          <a:xfrm>
            <a:off x="-1930574" y="277350"/>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20" name="TextBox 5">
            <a:extLst>
              <a:ext uri="{FF2B5EF4-FFF2-40B4-BE49-F238E27FC236}">
                <a16:creationId xmlns:a16="http://schemas.microsoft.com/office/drawing/2014/main" id="{568244DC-E9DE-4710-35C3-D13678B1D04A}"/>
              </a:ext>
            </a:extLst>
          </p:cNvPr>
          <p:cNvSpPr txBox="1"/>
          <p:nvPr userDrawn="1"/>
        </p:nvSpPr>
        <p:spPr>
          <a:xfrm>
            <a:off x="-2224710" y="3595697"/>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21" name="Picture 20">
            <a:extLst>
              <a:ext uri="{FF2B5EF4-FFF2-40B4-BE49-F238E27FC236}">
                <a16:creationId xmlns:a16="http://schemas.microsoft.com/office/drawing/2014/main" id="{11049DFC-3C6D-66A6-EE9E-90895CB3672C}"/>
              </a:ext>
            </a:extLst>
          </p:cNvPr>
          <p:cNvPicPr>
            <a:picLocks noChangeAspect="1"/>
          </p:cNvPicPr>
          <p:nvPr userDrawn="1"/>
        </p:nvPicPr>
        <p:blipFill>
          <a:blip r:embed="rId4">
            <a:alphaModFix amt="60000"/>
          </a:blip>
          <a:stretch>
            <a:fillRect/>
          </a:stretch>
        </p:blipFill>
        <p:spPr>
          <a:xfrm>
            <a:off x="-503816" y="3466696"/>
            <a:ext cx="387292" cy="138319"/>
          </a:xfrm>
          <a:prstGeom prst="rect">
            <a:avLst/>
          </a:prstGeom>
        </p:spPr>
      </p:pic>
      <p:sp>
        <p:nvSpPr>
          <p:cNvPr id="26" name="TextBox 12">
            <a:extLst>
              <a:ext uri="{FF2B5EF4-FFF2-40B4-BE49-F238E27FC236}">
                <a16:creationId xmlns:a16="http://schemas.microsoft.com/office/drawing/2014/main" id="{98435073-CD2E-54D1-DE25-088C4BED40B6}"/>
              </a:ext>
            </a:extLst>
          </p:cNvPr>
          <p:cNvSpPr txBox="1"/>
          <p:nvPr userDrawn="1"/>
        </p:nvSpPr>
        <p:spPr>
          <a:xfrm>
            <a:off x="-2272239" y="4508359"/>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27" name="Picture 26">
            <a:extLst>
              <a:ext uri="{FF2B5EF4-FFF2-40B4-BE49-F238E27FC236}">
                <a16:creationId xmlns:a16="http://schemas.microsoft.com/office/drawing/2014/main" id="{FF06B850-1EA2-4508-4B52-E1CF52099F68}"/>
              </a:ext>
            </a:extLst>
          </p:cNvPr>
          <p:cNvPicPr>
            <a:picLocks noChangeAspect="1"/>
          </p:cNvPicPr>
          <p:nvPr userDrawn="1"/>
        </p:nvPicPr>
        <p:blipFill>
          <a:blip r:embed="rId5">
            <a:alphaModFix amt="40000"/>
          </a:blip>
          <a:stretch>
            <a:fillRect/>
          </a:stretch>
        </p:blipFill>
        <p:spPr>
          <a:xfrm>
            <a:off x="-478288" y="4351737"/>
            <a:ext cx="368805" cy="208044"/>
          </a:xfrm>
          <a:prstGeom prst="rect">
            <a:avLst/>
          </a:prstGeom>
        </p:spPr>
      </p:pic>
      <p:sp>
        <p:nvSpPr>
          <p:cNvPr id="13" name="TextBox 12">
            <a:extLst>
              <a:ext uri="{FF2B5EF4-FFF2-40B4-BE49-F238E27FC236}">
                <a16:creationId xmlns:a16="http://schemas.microsoft.com/office/drawing/2014/main" id="{3C38A500-206D-DEC0-94ED-9C08B71D3F7D}"/>
              </a:ext>
            </a:extLst>
          </p:cNvPr>
          <p:cNvSpPr txBox="1"/>
          <p:nvPr userDrawn="1"/>
        </p:nvSpPr>
        <p:spPr>
          <a:xfrm>
            <a:off x="12215445" y="3736849"/>
            <a:ext cx="2202180" cy="1290097"/>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PS</a:t>
            </a: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14" name="Picture 13">
            <a:extLst>
              <a:ext uri="{FF2B5EF4-FFF2-40B4-BE49-F238E27FC236}">
                <a16:creationId xmlns:a16="http://schemas.microsoft.com/office/drawing/2014/main" id="{E69F911C-8E7C-48C8-A531-DDD5D19AF9DA}"/>
              </a:ext>
            </a:extLst>
          </p:cNvPr>
          <p:cNvPicPr>
            <a:picLocks noChangeAspect="1"/>
          </p:cNvPicPr>
          <p:nvPr userDrawn="1"/>
        </p:nvPicPr>
        <p:blipFill>
          <a:blip r:embed="rId6"/>
          <a:stretch>
            <a:fillRect/>
          </a:stretch>
        </p:blipFill>
        <p:spPr>
          <a:xfrm>
            <a:off x="12306916" y="3519380"/>
            <a:ext cx="1579295" cy="217833"/>
          </a:xfrm>
          <a:prstGeom prst="rect">
            <a:avLst/>
          </a:prstGeom>
        </p:spPr>
      </p:pic>
      <p:sp>
        <p:nvSpPr>
          <p:cNvPr id="11" name="TextBox 5">
            <a:extLst>
              <a:ext uri="{FF2B5EF4-FFF2-40B4-BE49-F238E27FC236}">
                <a16:creationId xmlns:a16="http://schemas.microsoft.com/office/drawing/2014/main" id="{5B649975-5A80-6D31-D3AA-2EA86421282F}"/>
              </a:ext>
            </a:extLst>
          </p:cNvPr>
          <p:cNvSpPr txBox="1"/>
          <p:nvPr userDrawn="1"/>
        </p:nvSpPr>
        <p:spPr>
          <a:xfrm>
            <a:off x="-2080551" y="5465275"/>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2" name="TextBox 12">
            <a:extLst>
              <a:ext uri="{FF2B5EF4-FFF2-40B4-BE49-F238E27FC236}">
                <a16:creationId xmlns:a16="http://schemas.microsoft.com/office/drawing/2014/main" id="{A844B80B-8021-5866-BC80-B15965B2C71B}"/>
              </a:ext>
            </a:extLst>
          </p:cNvPr>
          <p:cNvSpPr txBox="1"/>
          <p:nvPr userDrawn="1"/>
        </p:nvSpPr>
        <p:spPr>
          <a:xfrm>
            <a:off x="12192000" y="5712123"/>
            <a:ext cx="2569597" cy="46166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Remove arch: </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kumimoji="0" lang="en-GB" sz="12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5003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3.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2.svg"/><Relationship Id="rId2" Type="http://schemas.openxmlformats.org/officeDocument/2006/relationships/slideLayout" Target="../slideLayouts/slideLayout21.xml"/><Relationship Id="rId16"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2.xml"/><Relationship Id="rId10" Type="http://schemas.openxmlformats.org/officeDocument/2006/relationships/slideLayout" Target="../slideLayouts/slideLayout29.xml"/><Relationship Id="rId19" Type="http://schemas.openxmlformats.org/officeDocument/2006/relationships/image" Target="../media/image4.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3.png"/><Relationship Id="rId2" Type="http://schemas.openxmlformats.org/officeDocument/2006/relationships/slideLayout" Target="../slideLayouts/slideLayout35.xml"/><Relationship Id="rId16" Type="http://schemas.openxmlformats.org/officeDocument/2006/relationships/image" Target="../media/image18.emf"/><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3.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oolsToo_Slide" descr="ToolsToo_Slide">
            <a:extLst>
              <a:ext uri="{FF2B5EF4-FFF2-40B4-BE49-F238E27FC236}">
                <a16:creationId xmlns:a16="http://schemas.microsoft.com/office/drawing/2014/main" id="{65AFAE89-9CF8-B55B-0264-196C87590D0D}"/>
              </a:ext>
            </a:extLst>
          </p:cNvPr>
          <p:cNvSpPr/>
          <p:nvPr userDrawn="1"/>
        </p:nvSpPr>
        <p:spPr>
          <a:xfrm>
            <a:off x="0" y="0"/>
            <a:ext cx="12192000" cy="6858000"/>
          </a:xfrm>
          <a:prstGeom prst="rect">
            <a:avLst/>
          </a:prstGeom>
          <a:noFill/>
          <a:ln w="317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2" name="Plassholder for tittel 1">
            <a:extLst>
              <a:ext uri="{FF2B5EF4-FFF2-40B4-BE49-F238E27FC236}">
                <a16:creationId xmlns:a16="http://schemas.microsoft.com/office/drawing/2014/main" id="{3B7D64C1-85CD-7C67-0948-3FF0CDB34F22}"/>
              </a:ext>
            </a:extLst>
          </p:cNvPr>
          <p:cNvSpPr>
            <a:spLocks noGrp="1"/>
          </p:cNvSpPr>
          <p:nvPr>
            <p:ph type="title"/>
          </p:nvPr>
        </p:nvSpPr>
        <p:spPr>
          <a:xfrm>
            <a:off x="695327" y="825501"/>
            <a:ext cx="10801351" cy="612091"/>
          </a:xfrm>
          <a:prstGeom prst="rect">
            <a:avLst/>
          </a:prstGeom>
        </p:spPr>
        <p:txBody>
          <a:bodyPr vert="horz" lIns="18000" tIns="0" rIns="18000" bIns="0" rtlCol="0" anchor="t" anchorCtr="0">
            <a:noAutofit/>
          </a:bodyPr>
          <a:lstStyle/>
          <a:p>
            <a:endParaRPr lang="en-GB" dirty="0"/>
          </a:p>
        </p:txBody>
      </p:sp>
      <p:sp>
        <p:nvSpPr>
          <p:cNvPr id="3" name="Plassholder for tekst 2">
            <a:extLst>
              <a:ext uri="{FF2B5EF4-FFF2-40B4-BE49-F238E27FC236}">
                <a16:creationId xmlns:a16="http://schemas.microsoft.com/office/drawing/2014/main" id="{00C49E59-D3F7-2BEB-91C8-C723726A9C90}"/>
              </a:ext>
            </a:extLst>
          </p:cNvPr>
          <p:cNvSpPr>
            <a:spLocks noGrp="1"/>
          </p:cNvSpPr>
          <p:nvPr>
            <p:ph type="body" idx="1"/>
          </p:nvPr>
        </p:nvSpPr>
        <p:spPr>
          <a:xfrm>
            <a:off x="695327" y="1797912"/>
            <a:ext cx="10801351" cy="4364643"/>
          </a:xfrm>
          <a:prstGeom prst="rect">
            <a:avLst/>
          </a:prstGeom>
        </p:spPr>
        <p:txBody>
          <a:bodyPr vert="horz" lIns="0" tIns="0" rIns="0" bIns="0" rtlCol="0" anchor="t" anchorCtr="0">
            <a:noAutofit/>
          </a:bodyPr>
          <a:lstStyle/>
          <a:p>
            <a:pPr lvl="0"/>
            <a:r>
              <a:rPr lang="en-GB" dirty="0"/>
              <a:t>Click to add text</a:t>
            </a:r>
          </a:p>
          <a:p>
            <a:pPr marL="452427" marR="0" lvl="1" indent="-228594" algn="l" defTabSz="914377" rtl="0" eaLnBrk="1" fontAlgn="ctr" latinLnBrk="0" hangingPunct="1">
              <a:lnSpc>
                <a:spcPct val="100000"/>
              </a:lnSpc>
              <a:spcBef>
                <a:spcPts val="351"/>
              </a:spcBef>
              <a:spcAft>
                <a:spcPts val="0"/>
              </a:spcAft>
              <a:buClrTx/>
              <a:buSzTx/>
              <a:buFont typeface="Arial" panose="020B0604020202020204" pitchFamily="34" charset="0"/>
              <a:buChar char="•"/>
              <a:tabLst/>
              <a:defRPr/>
            </a:pPr>
            <a:r>
              <a:rPr lang="en-GB" dirty="0"/>
              <a:t>Second level</a:t>
            </a:r>
          </a:p>
          <a:p>
            <a:pPr marL="702452" marR="0" lvl="2" indent="-228594" algn="l" defTabSz="914377" rtl="0" eaLnBrk="1" fontAlgn="ctr" latinLnBrk="0" hangingPunct="1">
              <a:lnSpc>
                <a:spcPct val="100000"/>
              </a:lnSpc>
              <a:spcBef>
                <a:spcPts val="351"/>
              </a:spcBef>
              <a:spcAft>
                <a:spcPts val="0"/>
              </a:spcAft>
              <a:buClrTx/>
              <a:buSzTx/>
              <a:buFont typeface="Arial" panose="020B0604020202020204" pitchFamily="34" charset="0"/>
              <a:buChar char="•"/>
              <a:tabLst/>
              <a:defRPr/>
            </a:pPr>
            <a:r>
              <a:rPr lang="en-GB" dirty="0"/>
              <a:t>Third level</a:t>
            </a:r>
          </a:p>
          <a:p>
            <a:pPr lvl="3"/>
            <a:r>
              <a:rPr lang="en-GB" dirty="0"/>
              <a:t>Fourth level</a:t>
            </a:r>
          </a:p>
          <a:p>
            <a:pPr lvl="4"/>
            <a:r>
              <a:rPr lang="en-GB" dirty="0"/>
              <a:t>Fifth level</a:t>
            </a:r>
          </a:p>
        </p:txBody>
      </p:sp>
      <p:sp>
        <p:nvSpPr>
          <p:cNvPr id="4" name="Plassholder for dato 3">
            <a:extLst>
              <a:ext uri="{FF2B5EF4-FFF2-40B4-BE49-F238E27FC236}">
                <a16:creationId xmlns:a16="http://schemas.microsoft.com/office/drawing/2014/main" id="{FDBB5651-E3BC-2F1B-F6E9-850B8CEE9222}"/>
              </a:ext>
            </a:extLst>
          </p:cNvPr>
          <p:cNvSpPr>
            <a:spLocks noGrp="1"/>
          </p:cNvSpPr>
          <p:nvPr>
            <p:ph type="dt" sz="half" idx="2"/>
          </p:nvPr>
        </p:nvSpPr>
        <p:spPr>
          <a:xfrm>
            <a:off x="695325" y="6469663"/>
            <a:ext cx="756000" cy="138500"/>
          </a:xfrm>
          <a:prstGeom prst="rect">
            <a:avLst/>
          </a:prstGeom>
        </p:spPr>
        <p:txBody>
          <a:bodyPr vert="horz" lIns="0" tIns="0" rIns="0" bIns="0" rtlCol="0" anchor="ctr">
            <a:noAutofit/>
          </a:bodyPr>
          <a:lstStyle>
            <a:lvl1pPr algn="l" fontAlgn="ctr">
              <a:defRPr sz="900" b="0" i="0">
                <a:solidFill>
                  <a:schemeClr val="bg1">
                    <a:lumMod val="75000"/>
                  </a:schemeClr>
                </a:solidFill>
                <a:latin typeface="27SANS-LIGHT" panose="02000000000000000000" pitchFamily="2" charset="77"/>
              </a:defRPr>
            </a:lvl1pPr>
          </a:lstStyle>
          <a:p>
            <a:fld id="{8A43A88C-8219-264F-8B69-55A0464947FD}" type="datetime1">
              <a:rPr lang="en-GB" smtClean="0"/>
              <a:t>19/05/2025</a:t>
            </a:fld>
            <a:endParaRPr lang="en-GB" dirty="0"/>
          </a:p>
        </p:txBody>
      </p:sp>
      <p:sp>
        <p:nvSpPr>
          <p:cNvPr id="5" name="Plassholder for bunntekst 4">
            <a:extLst>
              <a:ext uri="{FF2B5EF4-FFF2-40B4-BE49-F238E27FC236}">
                <a16:creationId xmlns:a16="http://schemas.microsoft.com/office/drawing/2014/main" id="{BF26BCF2-BF13-78A8-38A6-6FE7B032C3F2}"/>
              </a:ext>
            </a:extLst>
          </p:cNvPr>
          <p:cNvSpPr>
            <a:spLocks noGrp="1"/>
          </p:cNvSpPr>
          <p:nvPr>
            <p:ph type="ftr" sz="quarter" idx="3"/>
          </p:nvPr>
        </p:nvSpPr>
        <p:spPr>
          <a:xfrm>
            <a:off x="1595439" y="6469663"/>
            <a:ext cx="8928000" cy="138500"/>
          </a:xfrm>
          <a:prstGeom prst="rect">
            <a:avLst/>
          </a:prstGeom>
        </p:spPr>
        <p:txBody>
          <a:bodyPr vert="horz" lIns="0" tIns="0" rIns="0" bIns="0" rtlCol="0" anchor="ctr">
            <a:noAutofit/>
          </a:bodyPr>
          <a:lstStyle>
            <a:lvl1pPr algn="l">
              <a:defRPr sz="900" b="0" i="0">
                <a:solidFill>
                  <a:schemeClr val="bg1">
                    <a:lumMod val="75000"/>
                  </a:schemeClr>
                </a:solidFill>
                <a:latin typeface="27SANS-LIGHT" panose="02000000000000000000" pitchFamily="2" charset="77"/>
              </a:defRPr>
            </a:lvl1pPr>
          </a:lstStyle>
          <a:p>
            <a:endParaRPr lang="en-GB" dirty="0"/>
          </a:p>
        </p:txBody>
      </p:sp>
      <p:sp>
        <p:nvSpPr>
          <p:cNvPr id="6" name="Plassholder for lysbildenummer 5">
            <a:extLst>
              <a:ext uri="{FF2B5EF4-FFF2-40B4-BE49-F238E27FC236}">
                <a16:creationId xmlns:a16="http://schemas.microsoft.com/office/drawing/2014/main" id="{377FA799-8EE6-52E9-3D45-86CA6A6A2AB8}"/>
              </a:ext>
            </a:extLst>
          </p:cNvPr>
          <p:cNvSpPr>
            <a:spLocks noGrp="1"/>
          </p:cNvSpPr>
          <p:nvPr>
            <p:ph type="sldNum" sz="quarter" idx="4"/>
          </p:nvPr>
        </p:nvSpPr>
        <p:spPr>
          <a:xfrm>
            <a:off x="10883903" y="6469663"/>
            <a:ext cx="612775" cy="138500"/>
          </a:xfrm>
          <a:prstGeom prst="rect">
            <a:avLst/>
          </a:prstGeom>
        </p:spPr>
        <p:txBody>
          <a:bodyPr vert="horz" lIns="0" tIns="0" rIns="0" bIns="0" rtlCol="0" anchor="ctr">
            <a:noAutofit/>
          </a:bodyPr>
          <a:lstStyle>
            <a:lvl1pPr algn="r">
              <a:defRPr sz="900" b="0" i="0">
                <a:solidFill>
                  <a:schemeClr val="bg1">
                    <a:lumMod val="75000"/>
                  </a:schemeClr>
                </a:solidFill>
                <a:latin typeface="27SANS-LIGHT" panose="02000000000000000000" pitchFamily="2" charset="77"/>
              </a:defRPr>
            </a:lvl1pPr>
          </a:lstStyle>
          <a:p>
            <a:fld id="{BE2ACD00-28B2-4D17-A930-2C9F8441C7CA}" type="slidenum">
              <a:rPr lang="en-GB" smtClean="0"/>
              <a:pPr/>
              <a:t>‹#›</a:t>
            </a:fld>
            <a:endParaRPr lang="en-GB" dirty="0"/>
          </a:p>
        </p:txBody>
      </p:sp>
      <p:pic>
        <p:nvPicPr>
          <p:cNvPr id="16" name="Logo">
            <a:extLst>
              <a:ext uri="{FF2B5EF4-FFF2-40B4-BE49-F238E27FC236}">
                <a16:creationId xmlns:a16="http://schemas.microsoft.com/office/drawing/2014/main" id="{DF19A3FE-14A0-299E-7BBA-F9D0C8383BD8}"/>
              </a:ext>
              <a:ext uri="{C183D7F6-B498-43B3-948B-1728B52AA6E4}">
                <adec:decorative xmlns:adec="http://schemas.microsoft.com/office/drawing/2017/decorative" val="1"/>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10602003" y="253781"/>
            <a:ext cx="928159" cy="396868"/>
          </a:xfrm>
          <a:prstGeom prst="rect">
            <a:avLst/>
          </a:prstGeom>
        </p:spPr>
      </p:pic>
      <p:sp>
        <p:nvSpPr>
          <p:cNvPr id="8" name="FontEmbed (hidden text)">
            <a:extLst>
              <a:ext uri="{FF2B5EF4-FFF2-40B4-BE49-F238E27FC236}">
                <a16:creationId xmlns:a16="http://schemas.microsoft.com/office/drawing/2014/main" id="{65F90CA5-DE67-AC51-2C2E-E2D4953EF9DC}"/>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userDrawn="1"/>
        </p:nvSpPr>
        <p:spPr>
          <a:xfrm>
            <a:off x="12401551" y="2"/>
            <a:ext cx="1651335" cy="16927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lvl="4" indent="-228594"/>
            <a:r>
              <a:rPr lang="en-GB" sz="1200" dirty="0">
                <a:noFill/>
                <a:latin typeface="27Sans-Light" panose="02000000000000000000" pitchFamily="50" charset="0"/>
              </a:rPr>
              <a:t>27 Sans Light</a:t>
            </a:r>
          </a:p>
          <a:p>
            <a:pPr lvl="4" indent="-228594"/>
            <a:r>
              <a:rPr lang="en-GB" sz="1200" i="1" dirty="0">
                <a:noFill/>
                <a:latin typeface="27Sans-LightItalic" panose="02000000000000000000" pitchFamily="50" charset="0"/>
              </a:rPr>
              <a:t>27 Sans Light Italic</a:t>
            </a:r>
          </a:p>
          <a:p>
            <a:pPr lvl="4" indent="-228594"/>
            <a:r>
              <a:rPr lang="en-GB" sz="1200" dirty="0">
                <a:noFill/>
              </a:rPr>
              <a:t>27 Sans</a:t>
            </a:r>
          </a:p>
          <a:p>
            <a:pPr lvl="4" indent="-228594"/>
            <a:r>
              <a:rPr lang="en-GB" sz="1200" i="1" dirty="0">
                <a:noFill/>
              </a:rPr>
              <a:t>27 Sans Italic</a:t>
            </a:r>
          </a:p>
          <a:p>
            <a:pPr lvl="4" indent="-228594"/>
            <a:r>
              <a:rPr lang="en-GB" sz="1200" dirty="0">
                <a:noFill/>
                <a:latin typeface="27Sans-DemiBold" panose="02000000000000000000" pitchFamily="50" charset="0"/>
              </a:rPr>
              <a:t>27 Sans Demibold</a:t>
            </a:r>
          </a:p>
          <a:p>
            <a:pPr lvl="4" indent="-228594"/>
            <a:r>
              <a:rPr lang="en-GB" sz="1200" b="1" dirty="0">
                <a:noFill/>
              </a:rPr>
              <a:t>27 Sans Bold</a:t>
            </a:r>
          </a:p>
          <a:p>
            <a:pPr lvl="4" indent="-228594"/>
            <a:r>
              <a:rPr lang="en-GB" sz="1200" b="1" i="1" dirty="0">
                <a:noFill/>
              </a:rPr>
              <a:t>27 Sans Bold Italic</a:t>
            </a:r>
          </a:p>
        </p:txBody>
      </p:sp>
      <p:sp>
        <p:nvSpPr>
          <p:cNvPr id="7" name="TextBox 5">
            <a:extLst>
              <a:ext uri="{FF2B5EF4-FFF2-40B4-BE49-F238E27FC236}">
                <a16:creationId xmlns:a16="http://schemas.microsoft.com/office/drawing/2014/main" id="{168DE8A8-C7FF-C8AF-DABC-6FD6CC28015D}"/>
              </a:ext>
            </a:extLst>
          </p:cNvPr>
          <p:cNvSpPr txBox="1"/>
          <p:nvPr userDrawn="1"/>
        </p:nvSpPr>
        <p:spPr>
          <a:xfrm>
            <a:off x="606117" y="6858000"/>
            <a:ext cx="2956180" cy="954107"/>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Keep the margins clear and use guides for alignment on the slide:</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Keep the text and content inside the margins and use the guides/lines to align the elements. How do I do? </a:t>
            </a: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“View” from the top menu and then check the boxes “Ruler” and “Guides</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to view with grid and ruler.</a:t>
            </a:r>
          </a:p>
        </p:txBody>
      </p:sp>
      <p:sp>
        <p:nvSpPr>
          <p:cNvPr id="9" name="TextBox 9">
            <a:extLst>
              <a:ext uri="{FF2B5EF4-FFF2-40B4-BE49-F238E27FC236}">
                <a16:creationId xmlns:a16="http://schemas.microsoft.com/office/drawing/2014/main" id="{BEAE571F-7019-E3C9-22DE-F1F42A17706C}"/>
              </a:ext>
            </a:extLst>
          </p:cNvPr>
          <p:cNvSpPr txBox="1"/>
          <p:nvPr userDrawn="1"/>
        </p:nvSpPr>
        <p:spPr>
          <a:xfrm>
            <a:off x="12214227" y="31198"/>
            <a:ext cx="2513762" cy="1077218"/>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Logo or lifebuoy-icon:</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The Tryg-logo should always appear on the Frontpage and Main Section or divider pages. The lifebuoy-tag should only appear on secondary pages. </a:t>
            </a:r>
            <a:r>
              <a:rPr kumimoji="0" lang="en-GB" sz="800" b="0" i="0"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Do not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place elements over the company-logo or lifebuoy-icon. This is the company signature on the slide.   </a:t>
            </a: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Keep clear!</a:t>
            </a:r>
            <a:endParaRPr kumimoji="0" lang="en-GB" sz="12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a:extLst>
              <a:ext uri="{FF2B5EF4-FFF2-40B4-BE49-F238E27FC236}">
                <a16:creationId xmlns:a16="http://schemas.microsoft.com/office/drawing/2014/main" id="{9BE314ED-7C5C-4548-1C3E-68D6901EB368}"/>
              </a:ext>
            </a:extLst>
          </p:cNvPr>
          <p:cNvPicPr>
            <a:picLocks noChangeAspect="1"/>
          </p:cNvPicPr>
          <p:nvPr userDrawn="1"/>
        </p:nvPicPr>
        <p:blipFill>
          <a:blip r:embed="rId23">
            <a:alphaModFix amt="60000"/>
          </a:blip>
          <a:stretch>
            <a:fillRect/>
          </a:stretch>
        </p:blipFill>
        <p:spPr>
          <a:xfrm>
            <a:off x="179905" y="6922517"/>
            <a:ext cx="444500" cy="349250"/>
          </a:xfrm>
          <a:prstGeom prst="rect">
            <a:avLst/>
          </a:prstGeom>
        </p:spPr>
      </p:pic>
      <p:sp>
        <p:nvSpPr>
          <p:cNvPr id="13" name="TextBox 5">
            <a:extLst>
              <a:ext uri="{FF2B5EF4-FFF2-40B4-BE49-F238E27FC236}">
                <a16:creationId xmlns:a16="http://schemas.microsoft.com/office/drawing/2014/main" id="{A94A7949-7214-0269-1FB4-74F85BA63213}"/>
              </a:ext>
            </a:extLst>
          </p:cNvPr>
          <p:cNvSpPr txBox="1"/>
          <p:nvPr userDrawn="1"/>
        </p:nvSpPr>
        <p:spPr>
          <a:xfrm>
            <a:off x="9254247" y="6864377"/>
            <a:ext cx="2410807" cy="707886"/>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Date, text and page number in footer:</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 order to see todays date, have a fixed date, text or page number go to “Insert” in the top menu, click “Header &amp; Footer”. Click “Apply to All”.</a:t>
            </a:r>
          </a:p>
        </p:txBody>
      </p:sp>
      <p:pic>
        <p:nvPicPr>
          <p:cNvPr id="11" name="Picture 10">
            <a:extLst>
              <a:ext uri="{FF2B5EF4-FFF2-40B4-BE49-F238E27FC236}">
                <a16:creationId xmlns:a16="http://schemas.microsoft.com/office/drawing/2014/main" id="{E27DA5CE-A080-70AA-AAC2-2BCC6F2707A5}"/>
              </a:ext>
            </a:extLst>
          </p:cNvPr>
          <p:cNvPicPr>
            <a:picLocks noChangeAspect="1"/>
          </p:cNvPicPr>
          <p:nvPr userDrawn="1"/>
        </p:nvPicPr>
        <p:blipFill>
          <a:blip r:embed="rId24">
            <a:alphaModFix amt="40000"/>
          </a:blip>
          <a:stretch>
            <a:fillRect/>
          </a:stretch>
        </p:blipFill>
        <p:spPr>
          <a:xfrm>
            <a:off x="9060825" y="6915271"/>
            <a:ext cx="193422" cy="249837"/>
          </a:xfrm>
          <a:prstGeom prst="rect">
            <a:avLst/>
          </a:prstGeom>
        </p:spPr>
      </p:pic>
    </p:spTree>
    <p:extLst>
      <p:ext uri="{BB962C8B-B14F-4D97-AF65-F5344CB8AC3E}">
        <p14:creationId xmlns:p14="http://schemas.microsoft.com/office/powerpoint/2010/main" val="187436191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741" r:id="rId3"/>
    <p:sldLayoutId id="2147483662" r:id="rId4"/>
    <p:sldLayoutId id="2147483657" r:id="rId5"/>
    <p:sldLayoutId id="2147483740" r:id="rId6"/>
    <p:sldLayoutId id="2147483663" r:id="rId7"/>
    <p:sldLayoutId id="2147483650" r:id="rId8"/>
    <p:sldLayoutId id="2147483659" r:id="rId9"/>
    <p:sldLayoutId id="2147483658" r:id="rId10"/>
    <p:sldLayoutId id="2147483668" r:id="rId11"/>
    <p:sldLayoutId id="2147483664" r:id="rId12"/>
    <p:sldLayoutId id="2147483665" r:id="rId13"/>
    <p:sldLayoutId id="2147483666" r:id="rId14"/>
    <p:sldLayoutId id="2147483654" r:id="rId15"/>
    <p:sldLayoutId id="2147483660" r:id="rId16"/>
    <p:sldLayoutId id="2147483655" r:id="rId17"/>
    <p:sldLayoutId id="2147483701" r:id="rId18"/>
    <p:sldLayoutId id="214748366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fontAlgn="ctr" latinLnBrk="0" hangingPunct="1">
        <a:lnSpc>
          <a:spcPct val="89000"/>
        </a:lnSpc>
        <a:spcBef>
          <a:spcPct val="0"/>
        </a:spcBef>
        <a:buNone/>
        <a:defRPr sz="4300" b="1" kern="1200">
          <a:solidFill>
            <a:schemeClr val="accent1"/>
          </a:solidFill>
          <a:latin typeface="+mj-lt"/>
          <a:ea typeface="+mj-ea"/>
          <a:cs typeface="+mj-cs"/>
        </a:defRPr>
      </a:lvl1pPr>
    </p:titleStyle>
    <p:bodyStyle>
      <a:lvl1pPr marL="228594" indent="-228594" algn="l" defTabSz="914377" rtl="0" eaLnBrk="1" fontAlgn="ctr" latinLnBrk="0" hangingPunct="1">
        <a:lnSpc>
          <a:spcPct val="100000"/>
        </a:lnSpc>
        <a:spcBef>
          <a:spcPts val="651"/>
        </a:spcBef>
        <a:buFont typeface="Arial" panose="020B0604020202020204" pitchFamily="34" charset="0"/>
        <a:buChar char="•"/>
        <a:defRPr sz="1700" kern="1200">
          <a:solidFill>
            <a:schemeClr val="tx1"/>
          </a:solidFill>
          <a:latin typeface="+mn-lt"/>
          <a:ea typeface="+mn-ea"/>
          <a:cs typeface="+mn-cs"/>
        </a:defRPr>
      </a:lvl1pPr>
      <a:lvl2pPr marL="452427" indent="-228594" algn="l" defTabSz="914377" rtl="0" eaLnBrk="1" fontAlgn="ctr" latinLnBrk="0" hangingPunct="1">
        <a:lnSpc>
          <a:spcPct val="100000"/>
        </a:lnSpc>
        <a:spcBef>
          <a:spcPts val="351"/>
        </a:spcBef>
        <a:buFont typeface="Arial" panose="020B0604020202020204" pitchFamily="34" charset="0"/>
        <a:buChar char="•"/>
        <a:defRPr sz="1700" kern="1200">
          <a:solidFill>
            <a:schemeClr val="tx1"/>
          </a:solidFill>
          <a:latin typeface="+mn-lt"/>
          <a:ea typeface="+mn-ea"/>
          <a:cs typeface="+mn-cs"/>
        </a:defRPr>
      </a:lvl2pPr>
      <a:lvl3pPr marL="473857" indent="0" algn="l" defTabSz="914377" rtl="0" eaLnBrk="1" fontAlgn="ctr" latinLnBrk="0" hangingPunct="1">
        <a:lnSpc>
          <a:spcPct val="100000"/>
        </a:lnSpc>
        <a:spcBef>
          <a:spcPts val="351"/>
        </a:spcBef>
        <a:buFont typeface="Arial" panose="020B0604020202020204" pitchFamily="34" charset="0"/>
        <a:buNone/>
        <a:defRPr sz="1700" kern="1200">
          <a:solidFill>
            <a:schemeClr val="tx1"/>
          </a:solidFill>
          <a:latin typeface="+mn-lt"/>
          <a:ea typeface="+mn-ea"/>
          <a:cs typeface="+mn-cs"/>
        </a:defRPr>
      </a:lvl3pPr>
      <a:lvl4pPr marL="0" indent="0" algn="l" defTabSz="914377" rtl="0" eaLnBrk="1" fontAlgn="ctr" latinLnBrk="0" hangingPunct="1">
        <a:lnSpc>
          <a:spcPct val="100000"/>
        </a:lnSpc>
        <a:spcBef>
          <a:spcPts val="651"/>
        </a:spcBef>
        <a:buFont typeface="Arial" panose="020B0604020202020204" pitchFamily="34" charset="0"/>
        <a:buNone/>
        <a:defRPr sz="1700" b="1" kern="1200">
          <a:solidFill>
            <a:schemeClr val="tx1"/>
          </a:solidFill>
          <a:latin typeface="27 Sans" panose="02000000000000000000" pitchFamily="50" charset="0"/>
          <a:ea typeface="+mn-ea"/>
          <a:cs typeface="+mn-cs"/>
        </a:defRPr>
      </a:lvl4pPr>
      <a:lvl5pPr marL="0" indent="0" algn="l" defTabSz="914377" rtl="0" eaLnBrk="1" fontAlgn="ctr" latinLnBrk="0" hangingPunct="1">
        <a:lnSpc>
          <a:spcPct val="100000"/>
        </a:lnSpc>
        <a:spcBef>
          <a:spcPts val="351"/>
        </a:spcBef>
        <a:buFont typeface="Arial" panose="020B0604020202020204" pitchFamily="34" charset="0"/>
        <a:buNone/>
        <a:defRPr sz="1000" kern="1200">
          <a:solidFill>
            <a:schemeClr val="tx1"/>
          </a:solidFill>
          <a:latin typeface="+mn-lt"/>
          <a:ea typeface="+mn-ea"/>
          <a:cs typeface="+mn-cs"/>
        </a:defRPr>
      </a:lvl5pPr>
      <a:lvl6pPr marL="2514537"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377" rtl="0" eaLnBrk="1" fontAlgn="ctr" latinLnBrk="0" hangingPunct="1">
        <a:defRPr sz="1200" kern="1200">
          <a:solidFill>
            <a:schemeClr val="tx1"/>
          </a:solidFill>
          <a:latin typeface="+mn-lt"/>
          <a:ea typeface="+mn-ea"/>
          <a:cs typeface="+mn-cs"/>
        </a:defRPr>
      </a:lvl1pPr>
      <a:lvl2pPr marL="457189" algn="l" defTabSz="914377" rtl="0" eaLnBrk="1" fontAlgn="ctr" latinLnBrk="0" hangingPunct="1">
        <a:defRPr sz="1200" kern="1200">
          <a:solidFill>
            <a:schemeClr val="tx1"/>
          </a:solidFill>
          <a:latin typeface="+mn-lt"/>
          <a:ea typeface="+mn-ea"/>
          <a:cs typeface="+mn-cs"/>
        </a:defRPr>
      </a:lvl2pPr>
      <a:lvl3pPr marL="914377" algn="l" defTabSz="914377" rtl="0" eaLnBrk="1" fontAlgn="ctr" latinLnBrk="0" hangingPunct="1">
        <a:defRPr sz="1200" kern="1200">
          <a:solidFill>
            <a:schemeClr val="tx1"/>
          </a:solidFill>
          <a:latin typeface="+mn-lt"/>
          <a:ea typeface="+mn-ea"/>
          <a:cs typeface="+mn-cs"/>
        </a:defRPr>
      </a:lvl3pPr>
      <a:lvl4pPr marL="1371566" algn="l" defTabSz="914377" rtl="0" eaLnBrk="1" fontAlgn="ctr" latinLnBrk="0" hangingPunct="1">
        <a:defRPr sz="1200" kern="1200">
          <a:solidFill>
            <a:schemeClr val="tx1"/>
          </a:solidFill>
          <a:latin typeface="+mn-lt"/>
          <a:ea typeface="+mn-ea"/>
          <a:cs typeface="+mn-cs"/>
        </a:defRPr>
      </a:lvl4pPr>
      <a:lvl5pPr marL="1828754" algn="l" defTabSz="914377" rtl="0" eaLnBrk="1" fontAlgn="ctr" latinLnBrk="0" hangingPunct="1">
        <a:defRPr sz="1200" kern="1200">
          <a:solidFill>
            <a:schemeClr val="tx1"/>
          </a:solidFill>
          <a:latin typeface="+mn-lt"/>
          <a:ea typeface="+mn-ea"/>
          <a:cs typeface="+mn-cs"/>
        </a:defRPr>
      </a:lvl5pPr>
      <a:lvl6pPr marL="2285943" algn="l" defTabSz="914377" rtl="0" eaLnBrk="1" fontAlgn="ctr" latinLnBrk="0" hangingPunct="1">
        <a:defRPr sz="1200" kern="1200">
          <a:solidFill>
            <a:schemeClr val="tx1"/>
          </a:solidFill>
          <a:latin typeface="+mn-lt"/>
          <a:ea typeface="+mn-ea"/>
          <a:cs typeface="+mn-cs"/>
        </a:defRPr>
      </a:lvl6pPr>
      <a:lvl7pPr marL="2743131" algn="l" defTabSz="914377" rtl="0" eaLnBrk="1" fontAlgn="ctr" latinLnBrk="0" hangingPunct="1">
        <a:defRPr sz="1200" kern="1200">
          <a:solidFill>
            <a:schemeClr val="tx1"/>
          </a:solidFill>
          <a:latin typeface="+mn-lt"/>
          <a:ea typeface="+mn-ea"/>
          <a:cs typeface="+mn-cs"/>
        </a:defRPr>
      </a:lvl7pPr>
      <a:lvl8pPr marL="3200320" algn="l" defTabSz="914377" rtl="0" eaLnBrk="1" fontAlgn="ctr" latinLnBrk="0" hangingPunct="1">
        <a:defRPr sz="1200" kern="1200">
          <a:solidFill>
            <a:schemeClr val="tx1"/>
          </a:solidFill>
          <a:latin typeface="+mn-lt"/>
          <a:ea typeface="+mn-ea"/>
          <a:cs typeface="+mn-cs"/>
        </a:defRPr>
      </a:lvl8pPr>
      <a:lvl9pPr marL="3657509" algn="l" defTabSz="914377" rtl="0" eaLnBrk="1" fontAlgn="ctr"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3" userDrawn="1">
          <p15:clr>
            <a:srgbClr val="5ACBF0"/>
          </p15:clr>
        </p15:guide>
        <p15:guide id="2" pos="3840" userDrawn="1">
          <p15:clr>
            <a:srgbClr val="5ACBF0"/>
          </p15:clr>
        </p15:guide>
        <p15:guide id="3" pos="439" userDrawn="1">
          <p15:clr>
            <a:srgbClr val="547EBF"/>
          </p15:clr>
        </p15:guide>
        <p15:guide id="4" pos="1005" userDrawn="1">
          <p15:clr>
            <a:srgbClr val="5ACBF0"/>
          </p15:clr>
        </p15:guide>
        <p15:guide id="5" pos="1572" userDrawn="1">
          <p15:clr>
            <a:srgbClr val="5ACBF0"/>
          </p15:clr>
        </p15:guide>
        <p15:guide id="6" pos="2139" userDrawn="1">
          <p15:clr>
            <a:srgbClr val="5ACBF0"/>
          </p15:clr>
        </p15:guide>
        <p15:guide id="7" pos="2707" userDrawn="1">
          <p15:clr>
            <a:srgbClr val="5ACBF0"/>
          </p15:clr>
        </p15:guide>
        <p15:guide id="8" pos="3275" userDrawn="1">
          <p15:clr>
            <a:srgbClr val="5ACBF0"/>
          </p15:clr>
        </p15:guide>
        <p15:guide id="9" pos="4408" userDrawn="1">
          <p15:clr>
            <a:srgbClr val="5ACBF0"/>
          </p15:clr>
        </p15:guide>
        <p15:guide id="10" pos="4975" userDrawn="1">
          <p15:clr>
            <a:srgbClr val="5ACBF0"/>
          </p15:clr>
        </p15:guide>
        <p15:guide id="11" pos="5541" userDrawn="1">
          <p15:clr>
            <a:srgbClr val="5ACBF0"/>
          </p15:clr>
        </p15:guide>
        <p15:guide id="12" pos="6108" userDrawn="1">
          <p15:clr>
            <a:srgbClr val="5ACBF0"/>
          </p15:clr>
        </p15:guide>
        <p15:guide id="13" pos="6675" userDrawn="1">
          <p15:clr>
            <a:srgbClr val="5ACBF0"/>
          </p15:clr>
        </p15:guide>
        <p15:guide id="14" pos="7243" userDrawn="1">
          <p15:clr>
            <a:srgbClr val="547EBF"/>
          </p15:clr>
        </p15:guide>
        <p15:guide id="15" orient="horz" pos="1267" userDrawn="1">
          <p15:clr>
            <a:srgbClr val="5ACBF0"/>
          </p15:clr>
        </p15:guide>
        <p15:guide id="16" orient="horz" pos="1642" userDrawn="1">
          <p15:clr>
            <a:srgbClr val="5ACBF0"/>
          </p15:clr>
        </p15:guide>
        <p15:guide id="17" orient="horz" pos="2016" userDrawn="1">
          <p15:clr>
            <a:srgbClr val="5ACBF0"/>
          </p15:clr>
        </p15:guide>
        <p15:guide id="18" orient="horz" pos="2390" userDrawn="1">
          <p15:clr>
            <a:srgbClr val="5ACBF0"/>
          </p15:clr>
        </p15:guide>
        <p15:guide id="19" orient="horz" pos="2765" userDrawn="1">
          <p15:clr>
            <a:srgbClr val="5ACBF0"/>
          </p15:clr>
        </p15:guide>
        <p15:guide id="20" orient="horz" pos="3139" userDrawn="1">
          <p15:clr>
            <a:srgbClr val="5ACBF0"/>
          </p15:clr>
        </p15:guide>
        <p15:guide id="21" orient="horz" pos="3513" userDrawn="1">
          <p15:clr>
            <a:srgbClr val="5ACBF0"/>
          </p15:clr>
        </p15:guide>
        <p15:guide id="22" orient="horz" pos="3889" userDrawn="1">
          <p15:clr>
            <a:srgbClr val="547EBF"/>
          </p15:clr>
        </p15:guide>
        <p15:guide id="23" orient="horz" pos="520" userDrawn="1">
          <p15:clr>
            <a:srgbClr val="547EB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9" name="ToolsToo_Slide" descr="ToolsToo_Slide">
            <a:extLst>
              <a:ext uri="{FF2B5EF4-FFF2-40B4-BE49-F238E27FC236}">
                <a16:creationId xmlns:a16="http://schemas.microsoft.com/office/drawing/2014/main" id="{65AFAE89-9CF8-B55B-0264-196C87590D0D}"/>
              </a:ext>
            </a:extLst>
          </p:cNvPr>
          <p:cNvSpPr/>
          <p:nvPr userDrawn="1"/>
        </p:nvSpPr>
        <p:spPr>
          <a:xfrm>
            <a:off x="0" y="0"/>
            <a:ext cx="12192000" cy="6858000"/>
          </a:xfrm>
          <a:prstGeom prst="rect">
            <a:avLst/>
          </a:prstGeom>
          <a:noFill/>
          <a:ln w="317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2" name="Plassholder for tittel 1">
            <a:extLst>
              <a:ext uri="{FF2B5EF4-FFF2-40B4-BE49-F238E27FC236}">
                <a16:creationId xmlns:a16="http://schemas.microsoft.com/office/drawing/2014/main" id="{3B7D64C1-85CD-7C67-0948-3FF0CDB34F22}"/>
              </a:ext>
            </a:extLst>
          </p:cNvPr>
          <p:cNvSpPr>
            <a:spLocks noGrp="1"/>
          </p:cNvSpPr>
          <p:nvPr>
            <p:ph type="title"/>
          </p:nvPr>
        </p:nvSpPr>
        <p:spPr>
          <a:xfrm>
            <a:off x="695327" y="759191"/>
            <a:ext cx="10801351" cy="612091"/>
          </a:xfrm>
          <a:prstGeom prst="rect">
            <a:avLst/>
          </a:prstGeom>
        </p:spPr>
        <p:txBody>
          <a:bodyPr vert="horz" lIns="18000" tIns="0" rIns="18000" bIns="0" rtlCol="0" anchor="t" anchorCtr="0">
            <a:noAutofit/>
          </a:bodyPr>
          <a:lstStyle/>
          <a:p>
            <a:endParaRPr lang="en-GB" dirty="0"/>
          </a:p>
        </p:txBody>
      </p:sp>
      <p:sp>
        <p:nvSpPr>
          <p:cNvPr id="3" name="Plassholder for tekst 2">
            <a:extLst>
              <a:ext uri="{FF2B5EF4-FFF2-40B4-BE49-F238E27FC236}">
                <a16:creationId xmlns:a16="http://schemas.microsoft.com/office/drawing/2014/main" id="{00C49E59-D3F7-2BEB-91C8-C723726A9C90}"/>
              </a:ext>
            </a:extLst>
          </p:cNvPr>
          <p:cNvSpPr>
            <a:spLocks noGrp="1"/>
          </p:cNvSpPr>
          <p:nvPr>
            <p:ph type="body" idx="1"/>
          </p:nvPr>
        </p:nvSpPr>
        <p:spPr>
          <a:xfrm>
            <a:off x="695327" y="1797912"/>
            <a:ext cx="10801351" cy="4364643"/>
          </a:xfrm>
          <a:prstGeom prst="rect">
            <a:avLst/>
          </a:prstGeom>
        </p:spPr>
        <p:txBody>
          <a:bodyPr vert="horz" lIns="0" tIns="0" rIns="0" bIns="0" rtlCol="0" anchor="t" anchorCtr="0">
            <a:noAutofit/>
          </a:bodyPr>
          <a:lstStyle/>
          <a:p>
            <a:pPr lvl="0"/>
            <a:r>
              <a:rPr lang="en-GB" dirty="0"/>
              <a:t>Click to add text</a:t>
            </a:r>
          </a:p>
          <a:p>
            <a:pPr lvl="1"/>
            <a:r>
              <a:rPr lang="en-GB" dirty="0"/>
              <a:t>Andre nivå</a:t>
            </a:r>
          </a:p>
          <a:p>
            <a:pPr lvl="2"/>
            <a:r>
              <a:rPr lang="en-GB" dirty="0"/>
              <a:t>Tredje nivå</a:t>
            </a:r>
          </a:p>
          <a:p>
            <a:pPr lvl="3"/>
            <a:r>
              <a:rPr lang="en-GB" dirty="0"/>
              <a:t>Fjerde nivå</a:t>
            </a:r>
          </a:p>
          <a:p>
            <a:pPr lvl="4"/>
            <a:r>
              <a:rPr lang="en-GB" dirty="0"/>
              <a:t>Femte nivå</a:t>
            </a:r>
          </a:p>
        </p:txBody>
      </p:sp>
      <p:sp>
        <p:nvSpPr>
          <p:cNvPr id="4" name="Plassholder for dato 3">
            <a:extLst>
              <a:ext uri="{FF2B5EF4-FFF2-40B4-BE49-F238E27FC236}">
                <a16:creationId xmlns:a16="http://schemas.microsoft.com/office/drawing/2014/main" id="{FDBB5651-E3BC-2F1B-F6E9-850B8CEE9222}"/>
              </a:ext>
            </a:extLst>
          </p:cNvPr>
          <p:cNvSpPr>
            <a:spLocks noGrp="1"/>
          </p:cNvSpPr>
          <p:nvPr>
            <p:ph type="dt" sz="half" idx="2"/>
          </p:nvPr>
        </p:nvSpPr>
        <p:spPr>
          <a:xfrm>
            <a:off x="695325" y="6469663"/>
            <a:ext cx="756000" cy="138500"/>
          </a:xfrm>
          <a:prstGeom prst="rect">
            <a:avLst/>
          </a:prstGeom>
        </p:spPr>
        <p:txBody>
          <a:bodyPr vert="horz" lIns="0" tIns="0" rIns="0" bIns="0" rtlCol="0" anchor="ctr">
            <a:noAutofit/>
          </a:bodyPr>
          <a:lstStyle>
            <a:lvl1pPr algn="l" fontAlgn="ctr">
              <a:defRPr sz="900" b="0" i="0">
                <a:solidFill>
                  <a:schemeClr val="tx1">
                    <a:lumMod val="75000"/>
                  </a:schemeClr>
                </a:solidFill>
                <a:latin typeface="27SANS-LIGHT" panose="02000000000000000000" pitchFamily="2" charset="77"/>
              </a:defRPr>
            </a:lvl1pPr>
          </a:lstStyle>
          <a:p>
            <a:fld id="{6FBE3D99-14AF-E341-9AA6-809E0944AA6D}" type="datetime1">
              <a:rPr lang="en-GB" smtClean="0"/>
              <a:t>19/05/2025</a:t>
            </a:fld>
            <a:endParaRPr lang="en-GB" dirty="0"/>
          </a:p>
        </p:txBody>
      </p:sp>
      <p:sp>
        <p:nvSpPr>
          <p:cNvPr id="5" name="Plassholder for bunntekst 4">
            <a:extLst>
              <a:ext uri="{FF2B5EF4-FFF2-40B4-BE49-F238E27FC236}">
                <a16:creationId xmlns:a16="http://schemas.microsoft.com/office/drawing/2014/main" id="{BF26BCF2-BF13-78A8-38A6-6FE7B032C3F2}"/>
              </a:ext>
            </a:extLst>
          </p:cNvPr>
          <p:cNvSpPr>
            <a:spLocks noGrp="1"/>
          </p:cNvSpPr>
          <p:nvPr>
            <p:ph type="ftr" sz="quarter" idx="3"/>
          </p:nvPr>
        </p:nvSpPr>
        <p:spPr>
          <a:xfrm>
            <a:off x="1595439" y="6469663"/>
            <a:ext cx="8928000" cy="138500"/>
          </a:xfrm>
          <a:prstGeom prst="rect">
            <a:avLst/>
          </a:prstGeom>
        </p:spPr>
        <p:txBody>
          <a:bodyPr vert="horz" lIns="0" tIns="0" rIns="0" bIns="0" rtlCol="0" anchor="ctr">
            <a:noAutofit/>
          </a:bodyPr>
          <a:lstStyle>
            <a:lvl1pPr algn="l">
              <a:defRPr sz="900" b="0" i="0">
                <a:solidFill>
                  <a:schemeClr val="tx1">
                    <a:lumMod val="75000"/>
                  </a:schemeClr>
                </a:solidFill>
                <a:latin typeface="27SANS-LIGHT" panose="02000000000000000000" pitchFamily="2" charset="77"/>
              </a:defRPr>
            </a:lvl1pPr>
          </a:lstStyle>
          <a:p>
            <a:endParaRPr lang="en-GB" dirty="0"/>
          </a:p>
        </p:txBody>
      </p:sp>
      <p:sp>
        <p:nvSpPr>
          <p:cNvPr id="6" name="Plassholder for lysbildenummer 5">
            <a:extLst>
              <a:ext uri="{FF2B5EF4-FFF2-40B4-BE49-F238E27FC236}">
                <a16:creationId xmlns:a16="http://schemas.microsoft.com/office/drawing/2014/main" id="{377FA799-8EE6-52E9-3D45-86CA6A6A2AB8}"/>
              </a:ext>
            </a:extLst>
          </p:cNvPr>
          <p:cNvSpPr>
            <a:spLocks noGrp="1"/>
          </p:cNvSpPr>
          <p:nvPr>
            <p:ph type="sldNum" sz="quarter" idx="4"/>
          </p:nvPr>
        </p:nvSpPr>
        <p:spPr>
          <a:xfrm>
            <a:off x="10883903" y="6469663"/>
            <a:ext cx="612775" cy="138500"/>
          </a:xfrm>
          <a:prstGeom prst="rect">
            <a:avLst/>
          </a:prstGeom>
        </p:spPr>
        <p:txBody>
          <a:bodyPr vert="horz" lIns="0" tIns="0" rIns="0" bIns="0" rtlCol="0" anchor="ctr">
            <a:noAutofit/>
          </a:bodyPr>
          <a:lstStyle>
            <a:lvl1pPr algn="r">
              <a:defRPr sz="900" b="0" i="0">
                <a:solidFill>
                  <a:schemeClr val="tx1">
                    <a:lumMod val="75000"/>
                  </a:schemeClr>
                </a:solidFill>
                <a:latin typeface="27SANS-LIGHT" panose="02000000000000000000" pitchFamily="2" charset="77"/>
              </a:defRPr>
            </a:lvl1pPr>
          </a:lstStyle>
          <a:p>
            <a:fld id="{BE2ACD00-28B2-4D17-A930-2C9F8441C7CA}" type="slidenum">
              <a:rPr lang="en-GB" smtClean="0"/>
              <a:pPr/>
              <a:t>‹#›</a:t>
            </a:fld>
            <a:endParaRPr lang="en-GB" dirty="0"/>
          </a:p>
        </p:txBody>
      </p:sp>
      <p:pic>
        <p:nvPicPr>
          <p:cNvPr id="16" name="Logo">
            <a:extLst>
              <a:ext uri="{FF2B5EF4-FFF2-40B4-BE49-F238E27FC236}">
                <a16:creationId xmlns:a16="http://schemas.microsoft.com/office/drawing/2014/main" id="{DF19A3FE-14A0-299E-7BBA-F9D0C8383BD8}"/>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600535" y="253781"/>
            <a:ext cx="928159" cy="396868"/>
          </a:xfrm>
          <a:prstGeom prst="rect">
            <a:avLst/>
          </a:prstGeom>
        </p:spPr>
      </p:pic>
      <p:sp>
        <p:nvSpPr>
          <p:cNvPr id="8" name="TextBox 5">
            <a:extLst>
              <a:ext uri="{FF2B5EF4-FFF2-40B4-BE49-F238E27FC236}">
                <a16:creationId xmlns:a16="http://schemas.microsoft.com/office/drawing/2014/main" id="{0C33499D-E7E2-E05D-5B1E-C00E565A9942}"/>
              </a:ext>
            </a:extLst>
          </p:cNvPr>
          <p:cNvSpPr txBox="1"/>
          <p:nvPr userDrawn="1"/>
        </p:nvSpPr>
        <p:spPr>
          <a:xfrm>
            <a:off x="695324" y="6872405"/>
            <a:ext cx="2686116" cy="58477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guides for alignment:</a:t>
            </a:r>
            <a:b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Keep the text inside the master guides. </a:t>
            </a:r>
            <a:r>
              <a:rPr kumimoji="0" lang="en-GB" sz="800" b="0" i="0" u="none" strike="noStrike" kern="0" cap="none" spc="0" normalizeH="0" baseline="0" noProof="0" dirty="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“View” from the top menu and then check the box for “Guides</a:t>
            </a:r>
            <a:r>
              <a:rPr lang="en-GB" sz="800" kern="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to view with guides.</a:t>
            </a:r>
          </a:p>
        </p:txBody>
      </p:sp>
      <p:pic>
        <p:nvPicPr>
          <p:cNvPr id="9" name="Picture 8">
            <a:extLst>
              <a:ext uri="{FF2B5EF4-FFF2-40B4-BE49-F238E27FC236}">
                <a16:creationId xmlns:a16="http://schemas.microsoft.com/office/drawing/2014/main" id="{D6465281-AE8C-5491-B1EA-397AF6899844}"/>
              </a:ext>
            </a:extLst>
          </p:cNvPr>
          <p:cNvPicPr>
            <a:picLocks noChangeAspect="1"/>
          </p:cNvPicPr>
          <p:nvPr userDrawn="1"/>
        </p:nvPicPr>
        <p:blipFill>
          <a:blip r:embed="rId18">
            <a:alphaModFix amt="60000"/>
          </a:blip>
          <a:stretch>
            <a:fillRect/>
          </a:stretch>
        </p:blipFill>
        <p:spPr>
          <a:xfrm>
            <a:off x="295729" y="6928613"/>
            <a:ext cx="444500" cy="349250"/>
          </a:xfrm>
          <a:prstGeom prst="rect">
            <a:avLst/>
          </a:prstGeom>
        </p:spPr>
      </p:pic>
      <p:sp>
        <p:nvSpPr>
          <p:cNvPr id="11" name="TextBox 9">
            <a:extLst>
              <a:ext uri="{FF2B5EF4-FFF2-40B4-BE49-F238E27FC236}">
                <a16:creationId xmlns:a16="http://schemas.microsoft.com/office/drawing/2014/main" id="{A241442D-2903-BB7C-EF99-A4E3C8C51E8F}"/>
              </a:ext>
            </a:extLst>
          </p:cNvPr>
          <p:cNvSpPr txBox="1"/>
          <p:nvPr userDrawn="1"/>
        </p:nvSpPr>
        <p:spPr>
          <a:xfrm>
            <a:off x="12214227" y="31198"/>
            <a:ext cx="2513762" cy="1077218"/>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Logo or lifebuoy-icon:</a:t>
            </a:r>
            <a:b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The Tryg-logo should always appear on the Frontpage and Main Section or divider pages. The lifebuoy-tag should only appear on secondary pages. </a:t>
            </a:r>
            <a:r>
              <a:rPr kumimoji="0" lang="en-GB" sz="800" b="0" i="0"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Do not </a:t>
            </a: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place elements over the company-logo or lifebuoy-icon. This is the company signature on the slide.   </a:t>
            </a: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Keep clear!</a:t>
            </a:r>
            <a:endParaRPr kumimoji="0" lang="en-GB" sz="12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TextBox 5">
            <a:extLst>
              <a:ext uri="{FF2B5EF4-FFF2-40B4-BE49-F238E27FC236}">
                <a16:creationId xmlns:a16="http://schemas.microsoft.com/office/drawing/2014/main" id="{796E49C8-E58D-8687-CE83-69378E8C50BE}"/>
              </a:ext>
            </a:extLst>
          </p:cNvPr>
          <p:cNvSpPr txBox="1"/>
          <p:nvPr userDrawn="1"/>
        </p:nvSpPr>
        <p:spPr>
          <a:xfrm>
            <a:off x="9254247" y="6864377"/>
            <a:ext cx="2410807" cy="707886"/>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Date, text and page number in footer:</a:t>
            </a:r>
            <a:br>
              <a:rPr kumimoji="0" lang="en-GB" sz="800" b="1"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 order to see todays date, have a fixed date, text or page number go to “Insert” in the top menu, click “Header &amp; Footer”. Click “Apply to All”.</a:t>
            </a:r>
          </a:p>
        </p:txBody>
      </p:sp>
      <p:pic>
        <p:nvPicPr>
          <p:cNvPr id="13" name="Picture 12">
            <a:extLst>
              <a:ext uri="{FF2B5EF4-FFF2-40B4-BE49-F238E27FC236}">
                <a16:creationId xmlns:a16="http://schemas.microsoft.com/office/drawing/2014/main" id="{994FF002-C0E4-B027-7E79-DD93825F3279}"/>
              </a:ext>
            </a:extLst>
          </p:cNvPr>
          <p:cNvPicPr>
            <a:picLocks noChangeAspect="1"/>
          </p:cNvPicPr>
          <p:nvPr userDrawn="1"/>
        </p:nvPicPr>
        <p:blipFill>
          <a:blip r:embed="rId19">
            <a:alphaModFix amt="40000"/>
          </a:blip>
          <a:stretch>
            <a:fillRect/>
          </a:stretch>
        </p:blipFill>
        <p:spPr>
          <a:xfrm>
            <a:off x="9060825" y="6915271"/>
            <a:ext cx="193422" cy="249837"/>
          </a:xfrm>
          <a:prstGeom prst="rect">
            <a:avLst/>
          </a:prstGeom>
        </p:spPr>
      </p:pic>
    </p:spTree>
    <p:extLst>
      <p:ext uri="{BB962C8B-B14F-4D97-AF65-F5344CB8AC3E}">
        <p14:creationId xmlns:p14="http://schemas.microsoft.com/office/powerpoint/2010/main" val="126407801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728" r:id="rId3"/>
    <p:sldLayoutId id="2147483672" r:id="rId4"/>
    <p:sldLayoutId id="2147483729" r:id="rId5"/>
    <p:sldLayoutId id="2147483686" r:id="rId6"/>
    <p:sldLayoutId id="2147483680" r:id="rId7"/>
    <p:sldLayoutId id="2147483730" r:id="rId8"/>
    <p:sldLayoutId id="2147483731" r:id="rId9"/>
    <p:sldLayoutId id="2147483732" r:id="rId10"/>
    <p:sldLayoutId id="2147483700" r:id="rId11"/>
    <p:sldLayoutId id="2147483702" r:id="rId12"/>
    <p:sldLayoutId id="2147483733" r:id="rId13"/>
    <p:sldLayoutId id="214748368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fontAlgn="ctr" latinLnBrk="0" hangingPunct="1">
        <a:lnSpc>
          <a:spcPct val="89000"/>
        </a:lnSpc>
        <a:spcBef>
          <a:spcPct val="0"/>
        </a:spcBef>
        <a:buNone/>
        <a:defRPr sz="4300" b="1" kern="1200">
          <a:solidFill>
            <a:schemeClr val="accent1"/>
          </a:solidFill>
          <a:latin typeface="+mj-lt"/>
          <a:ea typeface="+mj-ea"/>
          <a:cs typeface="+mj-cs"/>
        </a:defRPr>
      </a:lvl1pPr>
    </p:titleStyle>
    <p:bodyStyle>
      <a:lvl1pPr marL="0" indent="0" algn="l" defTabSz="914377" rtl="0" eaLnBrk="1" fontAlgn="ctr" latinLnBrk="0" hangingPunct="1">
        <a:lnSpc>
          <a:spcPct val="100000"/>
        </a:lnSpc>
        <a:spcBef>
          <a:spcPts val="651"/>
        </a:spcBef>
        <a:buFont typeface="Arial" panose="020B0604020202020204" pitchFamily="34" charset="0"/>
        <a:buNone/>
        <a:defRPr sz="1700" kern="1200">
          <a:solidFill>
            <a:schemeClr val="tx1"/>
          </a:solidFill>
          <a:latin typeface="+mn-lt"/>
          <a:ea typeface="+mn-ea"/>
          <a:cs typeface="+mn-cs"/>
        </a:defRPr>
      </a:lvl1pPr>
      <a:lvl2pPr marL="452427" indent="-228594" algn="l" defTabSz="914377" rtl="0" eaLnBrk="1" fontAlgn="ctr" latinLnBrk="0" hangingPunct="1">
        <a:lnSpc>
          <a:spcPct val="100000"/>
        </a:lnSpc>
        <a:spcBef>
          <a:spcPts val="351"/>
        </a:spcBef>
        <a:buFont typeface="Arial" panose="020B0604020202020204" pitchFamily="34" charset="0"/>
        <a:buChar char="•"/>
        <a:defRPr sz="1700" kern="1200">
          <a:solidFill>
            <a:schemeClr val="tx1"/>
          </a:solidFill>
          <a:latin typeface="+mn-lt"/>
          <a:ea typeface="+mn-ea"/>
          <a:cs typeface="+mn-cs"/>
        </a:defRPr>
      </a:lvl2pPr>
      <a:lvl3pPr marL="702452" indent="-228594" algn="l" defTabSz="914377" rtl="0" eaLnBrk="1" fontAlgn="ctr" latinLnBrk="0" hangingPunct="1">
        <a:lnSpc>
          <a:spcPct val="100000"/>
        </a:lnSpc>
        <a:spcBef>
          <a:spcPts val="351"/>
        </a:spcBef>
        <a:buFont typeface="Arial" panose="020B0604020202020204" pitchFamily="34" charset="0"/>
        <a:buChar char="•"/>
        <a:defRPr sz="1700" kern="1200">
          <a:solidFill>
            <a:schemeClr val="tx1"/>
          </a:solidFill>
          <a:latin typeface="+mn-lt"/>
          <a:ea typeface="+mn-ea"/>
          <a:cs typeface="+mn-cs"/>
        </a:defRPr>
      </a:lvl3pPr>
      <a:lvl4pPr marL="0" indent="0" algn="l" defTabSz="914377" rtl="0" eaLnBrk="1" fontAlgn="ctr" latinLnBrk="0" hangingPunct="1">
        <a:lnSpc>
          <a:spcPct val="100000"/>
        </a:lnSpc>
        <a:spcBef>
          <a:spcPts val="651"/>
        </a:spcBef>
        <a:buFont typeface="Arial" panose="020B0604020202020204" pitchFamily="34" charset="0"/>
        <a:buNone/>
        <a:defRPr sz="1700" b="1" kern="1200">
          <a:solidFill>
            <a:schemeClr val="tx1"/>
          </a:solidFill>
          <a:latin typeface="27 Sans" panose="02000000000000000000" pitchFamily="50" charset="0"/>
          <a:ea typeface="+mn-ea"/>
          <a:cs typeface="+mn-cs"/>
        </a:defRPr>
      </a:lvl4pPr>
      <a:lvl5pPr marL="0" indent="0" algn="l" defTabSz="914377" rtl="0" eaLnBrk="1" fontAlgn="ctr" latinLnBrk="0" hangingPunct="1">
        <a:lnSpc>
          <a:spcPct val="100000"/>
        </a:lnSpc>
        <a:spcBef>
          <a:spcPts val="351"/>
        </a:spcBef>
        <a:buFont typeface="Arial" panose="020B0604020202020204" pitchFamily="34" charset="0"/>
        <a:buNone/>
        <a:defRPr sz="1200" kern="1200">
          <a:solidFill>
            <a:schemeClr val="tx1"/>
          </a:solidFill>
          <a:latin typeface="+mn-lt"/>
          <a:ea typeface="+mn-ea"/>
          <a:cs typeface="+mn-cs"/>
        </a:defRPr>
      </a:lvl5pPr>
      <a:lvl6pPr marL="2514537"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377" rtl="0" eaLnBrk="1" fontAlgn="ctr" latinLnBrk="0" hangingPunct="1">
        <a:defRPr sz="1200" kern="1200">
          <a:solidFill>
            <a:schemeClr val="tx1"/>
          </a:solidFill>
          <a:latin typeface="+mn-lt"/>
          <a:ea typeface="+mn-ea"/>
          <a:cs typeface="+mn-cs"/>
        </a:defRPr>
      </a:lvl1pPr>
      <a:lvl2pPr marL="457189" algn="l" defTabSz="914377" rtl="0" eaLnBrk="1" fontAlgn="ctr" latinLnBrk="0" hangingPunct="1">
        <a:defRPr sz="1200" kern="1200">
          <a:solidFill>
            <a:schemeClr val="tx1"/>
          </a:solidFill>
          <a:latin typeface="+mn-lt"/>
          <a:ea typeface="+mn-ea"/>
          <a:cs typeface="+mn-cs"/>
        </a:defRPr>
      </a:lvl2pPr>
      <a:lvl3pPr marL="914377" algn="l" defTabSz="914377" rtl="0" eaLnBrk="1" fontAlgn="ctr" latinLnBrk="0" hangingPunct="1">
        <a:defRPr sz="1200" kern="1200">
          <a:solidFill>
            <a:schemeClr val="tx1"/>
          </a:solidFill>
          <a:latin typeface="+mn-lt"/>
          <a:ea typeface="+mn-ea"/>
          <a:cs typeface="+mn-cs"/>
        </a:defRPr>
      </a:lvl3pPr>
      <a:lvl4pPr marL="1371566" algn="l" defTabSz="914377" rtl="0" eaLnBrk="1" fontAlgn="ctr" latinLnBrk="0" hangingPunct="1">
        <a:defRPr sz="1200" kern="1200">
          <a:solidFill>
            <a:schemeClr val="tx1"/>
          </a:solidFill>
          <a:latin typeface="+mn-lt"/>
          <a:ea typeface="+mn-ea"/>
          <a:cs typeface="+mn-cs"/>
        </a:defRPr>
      </a:lvl4pPr>
      <a:lvl5pPr marL="1828754" algn="l" defTabSz="914377" rtl="0" eaLnBrk="1" fontAlgn="ctr" latinLnBrk="0" hangingPunct="1">
        <a:defRPr sz="1200" kern="1200">
          <a:solidFill>
            <a:schemeClr val="tx1"/>
          </a:solidFill>
          <a:latin typeface="+mn-lt"/>
          <a:ea typeface="+mn-ea"/>
          <a:cs typeface="+mn-cs"/>
        </a:defRPr>
      </a:lvl5pPr>
      <a:lvl6pPr marL="2285943" algn="l" defTabSz="914377" rtl="0" eaLnBrk="1" fontAlgn="ctr" latinLnBrk="0" hangingPunct="1">
        <a:defRPr sz="1200" kern="1200">
          <a:solidFill>
            <a:schemeClr val="tx1"/>
          </a:solidFill>
          <a:latin typeface="+mn-lt"/>
          <a:ea typeface="+mn-ea"/>
          <a:cs typeface="+mn-cs"/>
        </a:defRPr>
      </a:lvl6pPr>
      <a:lvl7pPr marL="2743131" algn="l" defTabSz="914377" rtl="0" eaLnBrk="1" fontAlgn="ctr" latinLnBrk="0" hangingPunct="1">
        <a:defRPr sz="1200" kern="1200">
          <a:solidFill>
            <a:schemeClr val="tx1"/>
          </a:solidFill>
          <a:latin typeface="+mn-lt"/>
          <a:ea typeface="+mn-ea"/>
          <a:cs typeface="+mn-cs"/>
        </a:defRPr>
      </a:lvl7pPr>
      <a:lvl8pPr marL="3200320" algn="l" defTabSz="914377" rtl="0" eaLnBrk="1" fontAlgn="ctr" latinLnBrk="0" hangingPunct="1">
        <a:defRPr sz="1200" kern="1200">
          <a:solidFill>
            <a:schemeClr val="tx1"/>
          </a:solidFill>
          <a:latin typeface="+mn-lt"/>
          <a:ea typeface="+mn-ea"/>
          <a:cs typeface="+mn-cs"/>
        </a:defRPr>
      </a:lvl8pPr>
      <a:lvl9pPr marL="3657509" algn="l" defTabSz="914377" rtl="0" eaLnBrk="1" fontAlgn="ctr"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3" userDrawn="1">
          <p15:clr>
            <a:srgbClr val="5ACBF0"/>
          </p15:clr>
        </p15:guide>
        <p15:guide id="2" pos="3840" userDrawn="1">
          <p15:clr>
            <a:srgbClr val="5ACBF0"/>
          </p15:clr>
        </p15:guide>
        <p15:guide id="3" pos="439" userDrawn="1">
          <p15:clr>
            <a:srgbClr val="547EBF"/>
          </p15:clr>
        </p15:guide>
        <p15:guide id="4" pos="1005" userDrawn="1">
          <p15:clr>
            <a:srgbClr val="5ACBF0"/>
          </p15:clr>
        </p15:guide>
        <p15:guide id="5" pos="1572" userDrawn="1">
          <p15:clr>
            <a:srgbClr val="5ACBF0"/>
          </p15:clr>
        </p15:guide>
        <p15:guide id="6" pos="2139" userDrawn="1">
          <p15:clr>
            <a:srgbClr val="5ACBF0"/>
          </p15:clr>
        </p15:guide>
        <p15:guide id="7" pos="2707" userDrawn="1">
          <p15:clr>
            <a:srgbClr val="5ACBF0"/>
          </p15:clr>
        </p15:guide>
        <p15:guide id="8" pos="3275" userDrawn="1">
          <p15:clr>
            <a:srgbClr val="5ACBF0"/>
          </p15:clr>
        </p15:guide>
        <p15:guide id="9" pos="4408" userDrawn="1">
          <p15:clr>
            <a:srgbClr val="5ACBF0"/>
          </p15:clr>
        </p15:guide>
        <p15:guide id="10" pos="4975" userDrawn="1">
          <p15:clr>
            <a:srgbClr val="5ACBF0"/>
          </p15:clr>
        </p15:guide>
        <p15:guide id="11" pos="5541" userDrawn="1">
          <p15:clr>
            <a:srgbClr val="5ACBF0"/>
          </p15:clr>
        </p15:guide>
        <p15:guide id="12" pos="6108" userDrawn="1">
          <p15:clr>
            <a:srgbClr val="5ACBF0"/>
          </p15:clr>
        </p15:guide>
        <p15:guide id="13" pos="6675" userDrawn="1">
          <p15:clr>
            <a:srgbClr val="5ACBF0"/>
          </p15:clr>
        </p15:guide>
        <p15:guide id="14" pos="7243" userDrawn="1">
          <p15:clr>
            <a:srgbClr val="547EBF"/>
          </p15:clr>
        </p15:guide>
        <p15:guide id="15" orient="horz" pos="1267" userDrawn="1">
          <p15:clr>
            <a:srgbClr val="5ACBF0"/>
          </p15:clr>
        </p15:guide>
        <p15:guide id="16" orient="horz" pos="1642" userDrawn="1">
          <p15:clr>
            <a:srgbClr val="5ACBF0"/>
          </p15:clr>
        </p15:guide>
        <p15:guide id="17" orient="horz" pos="2016" userDrawn="1">
          <p15:clr>
            <a:srgbClr val="5ACBF0"/>
          </p15:clr>
        </p15:guide>
        <p15:guide id="18" orient="horz" pos="2390" userDrawn="1">
          <p15:clr>
            <a:srgbClr val="5ACBF0"/>
          </p15:clr>
        </p15:guide>
        <p15:guide id="19" orient="horz" pos="2765" userDrawn="1">
          <p15:clr>
            <a:srgbClr val="5ACBF0"/>
          </p15:clr>
        </p15:guide>
        <p15:guide id="20" orient="horz" pos="3139" userDrawn="1">
          <p15:clr>
            <a:srgbClr val="5ACBF0"/>
          </p15:clr>
        </p15:guide>
        <p15:guide id="21" orient="horz" pos="3513" userDrawn="1">
          <p15:clr>
            <a:srgbClr val="5ACBF0"/>
          </p15:clr>
        </p15:guide>
        <p15:guide id="22" orient="horz" pos="3889" userDrawn="1">
          <p15:clr>
            <a:srgbClr val="547EBF"/>
          </p15:clr>
        </p15:guide>
        <p15:guide id="23" orient="horz" pos="520" userDrawn="1">
          <p15:clr>
            <a:srgbClr val="547EBF"/>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B7D64C1-85CD-7C67-0948-3FF0CDB34F22}"/>
              </a:ext>
            </a:extLst>
          </p:cNvPr>
          <p:cNvSpPr>
            <a:spLocks noGrp="1"/>
          </p:cNvSpPr>
          <p:nvPr>
            <p:ph type="title"/>
          </p:nvPr>
        </p:nvSpPr>
        <p:spPr>
          <a:xfrm>
            <a:off x="694800" y="825501"/>
            <a:ext cx="10801351" cy="612091"/>
          </a:xfrm>
          <a:prstGeom prst="rect">
            <a:avLst/>
          </a:prstGeom>
        </p:spPr>
        <p:txBody>
          <a:bodyPr vert="horz" lIns="18000" tIns="0" rIns="18000" bIns="0" rtlCol="0" anchor="t" anchorCtr="0">
            <a:noAutofit/>
          </a:bodyPr>
          <a:lstStyle/>
          <a:p>
            <a:endParaRPr lang="en-GB" dirty="0"/>
          </a:p>
        </p:txBody>
      </p:sp>
      <p:sp>
        <p:nvSpPr>
          <p:cNvPr id="19" name="ToolsToo_Slide" descr="ToolsToo_Slide">
            <a:extLst>
              <a:ext uri="{FF2B5EF4-FFF2-40B4-BE49-F238E27FC236}">
                <a16:creationId xmlns:a16="http://schemas.microsoft.com/office/drawing/2014/main" id="{65AFAE89-9CF8-B55B-0264-196C87590D0D}"/>
              </a:ext>
            </a:extLst>
          </p:cNvPr>
          <p:cNvSpPr/>
          <p:nvPr userDrawn="1"/>
        </p:nvSpPr>
        <p:spPr>
          <a:xfrm>
            <a:off x="0" y="0"/>
            <a:ext cx="12192000" cy="6858000"/>
          </a:xfrm>
          <a:prstGeom prst="rect">
            <a:avLst/>
          </a:prstGeom>
          <a:noFill/>
          <a:ln w="317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3" name="Plassholder for tekst 2">
            <a:extLst>
              <a:ext uri="{FF2B5EF4-FFF2-40B4-BE49-F238E27FC236}">
                <a16:creationId xmlns:a16="http://schemas.microsoft.com/office/drawing/2014/main" id="{00C49E59-D3F7-2BEB-91C8-C723726A9C90}"/>
              </a:ext>
            </a:extLst>
          </p:cNvPr>
          <p:cNvSpPr>
            <a:spLocks noGrp="1"/>
          </p:cNvSpPr>
          <p:nvPr>
            <p:ph type="body" idx="1"/>
          </p:nvPr>
        </p:nvSpPr>
        <p:spPr>
          <a:xfrm>
            <a:off x="695327" y="1558800"/>
            <a:ext cx="10801351" cy="4614988"/>
          </a:xfrm>
          <a:prstGeom prst="rect">
            <a:avLst/>
          </a:prstGeom>
        </p:spPr>
        <p:txBody>
          <a:bodyPr vert="horz" lIns="0" tIns="0" rIns="0" bIns="0" rtlCol="0" anchor="t" anchorCtr="0">
            <a:noAutofit/>
          </a:bodyPr>
          <a:lstStyle/>
          <a:p>
            <a:pPr lvl="0"/>
            <a:r>
              <a:rPr lang="en-GB" dirty="0"/>
              <a:t>Click to add text</a:t>
            </a:r>
          </a:p>
          <a:p>
            <a:pPr lvl="1"/>
            <a:r>
              <a:rPr lang="en-GB" dirty="0"/>
              <a:t>Andre nivå</a:t>
            </a:r>
          </a:p>
          <a:p>
            <a:pPr lvl="2"/>
            <a:r>
              <a:rPr lang="en-GB" dirty="0"/>
              <a:t>Tredje nivå</a:t>
            </a:r>
          </a:p>
          <a:p>
            <a:pPr lvl="3"/>
            <a:r>
              <a:rPr lang="en-GB" dirty="0"/>
              <a:t>Fjerde nivå</a:t>
            </a:r>
          </a:p>
          <a:p>
            <a:pPr lvl="4"/>
            <a:r>
              <a:rPr lang="en-GB" dirty="0"/>
              <a:t>Femte nivå</a:t>
            </a:r>
          </a:p>
        </p:txBody>
      </p:sp>
      <p:sp>
        <p:nvSpPr>
          <p:cNvPr id="4" name="Plassholder for dato 3">
            <a:extLst>
              <a:ext uri="{FF2B5EF4-FFF2-40B4-BE49-F238E27FC236}">
                <a16:creationId xmlns:a16="http://schemas.microsoft.com/office/drawing/2014/main" id="{FDBB5651-E3BC-2F1B-F6E9-850B8CEE9222}"/>
              </a:ext>
            </a:extLst>
          </p:cNvPr>
          <p:cNvSpPr>
            <a:spLocks noGrp="1"/>
          </p:cNvSpPr>
          <p:nvPr>
            <p:ph type="dt" sz="half" idx="2"/>
          </p:nvPr>
        </p:nvSpPr>
        <p:spPr>
          <a:xfrm>
            <a:off x="695325" y="6469663"/>
            <a:ext cx="756000" cy="138500"/>
          </a:xfrm>
          <a:prstGeom prst="rect">
            <a:avLst/>
          </a:prstGeom>
        </p:spPr>
        <p:txBody>
          <a:bodyPr vert="horz" lIns="0" tIns="0" rIns="0" bIns="0" rtlCol="0" anchor="ctr">
            <a:noAutofit/>
          </a:bodyPr>
          <a:lstStyle>
            <a:lvl1pPr algn="l" fontAlgn="ctr">
              <a:defRPr sz="900" b="0" i="0">
                <a:solidFill>
                  <a:schemeClr val="bg1">
                    <a:lumMod val="75000"/>
                  </a:schemeClr>
                </a:solidFill>
                <a:latin typeface="27SANS-LIGHT" panose="02000000000000000000" pitchFamily="2" charset="77"/>
              </a:defRPr>
            </a:lvl1pPr>
          </a:lstStyle>
          <a:p>
            <a:fld id="{2BC0FD1B-CDC3-6A4D-A6C8-993E457B3C60}" type="datetime1">
              <a:rPr lang="en-GB" smtClean="0"/>
              <a:t>19/05/2025</a:t>
            </a:fld>
            <a:endParaRPr lang="en-GB" dirty="0"/>
          </a:p>
        </p:txBody>
      </p:sp>
      <p:sp>
        <p:nvSpPr>
          <p:cNvPr id="5" name="Plassholder for bunntekst 4">
            <a:extLst>
              <a:ext uri="{FF2B5EF4-FFF2-40B4-BE49-F238E27FC236}">
                <a16:creationId xmlns:a16="http://schemas.microsoft.com/office/drawing/2014/main" id="{BF26BCF2-BF13-78A8-38A6-6FE7B032C3F2}"/>
              </a:ext>
            </a:extLst>
          </p:cNvPr>
          <p:cNvSpPr>
            <a:spLocks noGrp="1"/>
          </p:cNvSpPr>
          <p:nvPr>
            <p:ph type="ftr" sz="quarter" idx="3"/>
          </p:nvPr>
        </p:nvSpPr>
        <p:spPr>
          <a:xfrm>
            <a:off x="1595439" y="6469663"/>
            <a:ext cx="8928000" cy="138500"/>
          </a:xfrm>
          <a:prstGeom prst="rect">
            <a:avLst/>
          </a:prstGeom>
        </p:spPr>
        <p:txBody>
          <a:bodyPr vert="horz" lIns="0" tIns="0" rIns="0" bIns="0" rtlCol="0" anchor="ctr">
            <a:noAutofit/>
          </a:bodyPr>
          <a:lstStyle>
            <a:lvl1pPr algn="l">
              <a:defRPr sz="900" b="0" i="0">
                <a:solidFill>
                  <a:schemeClr val="bg1">
                    <a:lumMod val="75000"/>
                  </a:schemeClr>
                </a:solidFill>
                <a:latin typeface="27SANS-LIGHT" panose="02000000000000000000" pitchFamily="2" charset="77"/>
              </a:defRPr>
            </a:lvl1pPr>
          </a:lstStyle>
          <a:p>
            <a:endParaRPr lang="en-GB" dirty="0"/>
          </a:p>
        </p:txBody>
      </p:sp>
      <p:sp>
        <p:nvSpPr>
          <p:cNvPr id="6" name="Plassholder for lysbildenummer 5">
            <a:extLst>
              <a:ext uri="{FF2B5EF4-FFF2-40B4-BE49-F238E27FC236}">
                <a16:creationId xmlns:a16="http://schemas.microsoft.com/office/drawing/2014/main" id="{377FA799-8EE6-52E9-3D45-86CA6A6A2AB8}"/>
              </a:ext>
            </a:extLst>
          </p:cNvPr>
          <p:cNvSpPr>
            <a:spLocks noGrp="1"/>
          </p:cNvSpPr>
          <p:nvPr>
            <p:ph type="sldNum" sz="quarter" idx="4"/>
          </p:nvPr>
        </p:nvSpPr>
        <p:spPr>
          <a:xfrm>
            <a:off x="10883903" y="6469663"/>
            <a:ext cx="612775" cy="138500"/>
          </a:xfrm>
          <a:prstGeom prst="rect">
            <a:avLst/>
          </a:prstGeom>
        </p:spPr>
        <p:txBody>
          <a:bodyPr vert="horz" lIns="0" tIns="0" rIns="0" bIns="0" rtlCol="0" anchor="ctr">
            <a:noAutofit/>
          </a:bodyPr>
          <a:lstStyle>
            <a:lvl1pPr algn="r">
              <a:defRPr sz="900" b="0" i="0">
                <a:solidFill>
                  <a:schemeClr val="bg1">
                    <a:lumMod val="75000"/>
                  </a:schemeClr>
                </a:solidFill>
                <a:latin typeface="27SANS-LIGHT" panose="02000000000000000000" pitchFamily="2" charset="77"/>
              </a:defRPr>
            </a:lvl1pPr>
          </a:lstStyle>
          <a:p>
            <a:fld id="{BE2ACD00-28B2-4D17-A930-2C9F8441C7CA}" type="slidenum">
              <a:rPr lang="en-GB" smtClean="0"/>
              <a:pPr/>
              <a:t>‹#›</a:t>
            </a:fld>
            <a:endParaRPr lang="en-GB" dirty="0"/>
          </a:p>
        </p:txBody>
      </p:sp>
      <p:sp>
        <p:nvSpPr>
          <p:cNvPr id="8" name="FontEmbed (hidden text)">
            <a:extLst>
              <a:ext uri="{FF2B5EF4-FFF2-40B4-BE49-F238E27FC236}">
                <a16:creationId xmlns:a16="http://schemas.microsoft.com/office/drawing/2014/main" id="{65F90CA5-DE67-AC51-2C2E-E2D4953EF9DC}"/>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userDrawn="1"/>
        </p:nvSpPr>
        <p:spPr>
          <a:xfrm>
            <a:off x="12401551" y="2"/>
            <a:ext cx="1651335" cy="16927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lvl="4" indent="-228594"/>
            <a:r>
              <a:rPr lang="en-GB" sz="1200" dirty="0">
                <a:noFill/>
                <a:latin typeface="27Sans-Light" panose="02000000000000000000" pitchFamily="50" charset="0"/>
              </a:rPr>
              <a:t>27 Sans Light</a:t>
            </a:r>
          </a:p>
          <a:p>
            <a:pPr lvl="4" indent="-228594"/>
            <a:r>
              <a:rPr lang="en-GB" sz="1200" i="1" dirty="0">
                <a:noFill/>
                <a:latin typeface="27Sans-LightItalic" panose="02000000000000000000" pitchFamily="50" charset="0"/>
              </a:rPr>
              <a:t>27 Sans Light Italic</a:t>
            </a:r>
          </a:p>
          <a:p>
            <a:pPr lvl="4" indent="-228594"/>
            <a:r>
              <a:rPr lang="en-GB" sz="1200" dirty="0">
                <a:noFill/>
              </a:rPr>
              <a:t>27 Sans</a:t>
            </a:r>
          </a:p>
          <a:p>
            <a:pPr lvl="4" indent="-228594"/>
            <a:r>
              <a:rPr lang="en-GB" sz="1200" i="1" dirty="0">
                <a:noFill/>
              </a:rPr>
              <a:t>27 Sans Italic</a:t>
            </a:r>
          </a:p>
          <a:p>
            <a:pPr lvl="4" indent="-228594"/>
            <a:r>
              <a:rPr lang="en-GB" sz="1200" dirty="0">
                <a:noFill/>
                <a:latin typeface="27Sans-DemiBold" panose="02000000000000000000" pitchFamily="50" charset="0"/>
              </a:rPr>
              <a:t>27 Sans Demibold</a:t>
            </a:r>
          </a:p>
          <a:p>
            <a:pPr lvl="4" indent="-228594"/>
            <a:r>
              <a:rPr lang="en-GB" sz="1200" b="1" dirty="0">
                <a:noFill/>
              </a:rPr>
              <a:t>27 Sans Bold</a:t>
            </a:r>
          </a:p>
          <a:p>
            <a:pPr lvl="4" indent="-228594"/>
            <a:r>
              <a:rPr lang="en-GB" sz="1200" b="1" i="1" dirty="0">
                <a:noFill/>
              </a:rPr>
              <a:t>27 Sans Bold Italic</a:t>
            </a:r>
          </a:p>
        </p:txBody>
      </p:sp>
      <p:pic>
        <p:nvPicPr>
          <p:cNvPr id="7" name="Logo">
            <a:extLst>
              <a:ext uri="{FF2B5EF4-FFF2-40B4-BE49-F238E27FC236}">
                <a16:creationId xmlns:a16="http://schemas.microsoft.com/office/drawing/2014/main" id="{6E3CA73A-1080-98F9-02C0-4A9BCB14433A}"/>
              </a:ext>
              <a:ext uri="{C183D7F6-B498-43B3-948B-1728B52AA6E4}">
                <adec:decorative xmlns:adec="http://schemas.microsoft.com/office/drawing/2017/decorative" val="1"/>
              </a:ext>
            </a:extLst>
          </p:cNvPr>
          <p:cNvPicPr>
            <a:picLocks noChangeAspect="1"/>
          </p:cNvPicPr>
          <p:nvPr userDrawn="1"/>
        </p:nvPicPr>
        <p:blipFill>
          <a:blip r:embed="rId16"/>
          <a:srcRect/>
          <a:stretch/>
        </p:blipFill>
        <p:spPr>
          <a:xfrm>
            <a:off x="10599027" y="256956"/>
            <a:ext cx="928156" cy="396866"/>
          </a:xfrm>
          <a:prstGeom prst="rect">
            <a:avLst/>
          </a:prstGeom>
        </p:spPr>
      </p:pic>
      <p:sp>
        <p:nvSpPr>
          <p:cNvPr id="10" name="TextBox 5">
            <a:extLst>
              <a:ext uri="{FF2B5EF4-FFF2-40B4-BE49-F238E27FC236}">
                <a16:creationId xmlns:a16="http://schemas.microsoft.com/office/drawing/2014/main" id="{465DB69F-ED2B-B0AF-3DD1-462C4C2D137B}"/>
              </a:ext>
            </a:extLst>
          </p:cNvPr>
          <p:cNvSpPr txBox="1"/>
          <p:nvPr userDrawn="1"/>
        </p:nvSpPr>
        <p:spPr>
          <a:xfrm>
            <a:off x="695324" y="6872405"/>
            <a:ext cx="2686116" cy="58477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guides for alignment:</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Keep the text inside the master guides. </a:t>
            </a:r>
            <a:r>
              <a:rPr kumimoji="0" lang="en-GB" sz="800" b="0" i="0" u="none" strike="noStrike" kern="0" cap="none" spc="0" normalizeH="0" baseline="0" noProof="0" dirty="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“View” from the top menu and then check the box for “Guides</a:t>
            </a:r>
            <a:r>
              <a:rPr lang="en-GB" sz="800" kern="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to view with guides.</a:t>
            </a:r>
          </a:p>
        </p:txBody>
      </p:sp>
      <p:pic>
        <p:nvPicPr>
          <p:cNvPr id="11" name="Picture 10">
            <a:extLst>
              <a:ext uri="{FF2B5EF4-FFF2-40B4-BE49-F238E27FC236}">
                <a16:creationId xmlns:a16="http://schemas.microsoft.com/office/drawing/2014/main" id="{E196E52D-AE36-BF5A-12BD-DF158C4BFD02}"/>
              </a:ext>
            </a:extLst>
          </p:cNvPr>
          <p:cNvPicPr>
            <a:picLocks noChangeAspect="1"/>
          </p:cNvPicPr>
          <p:nvPr userDrawn="1"/>
        </p:nvPicPr>
        <p:blipFill>
          <a:blip r:embed="rId17">
            <a:alphaModFix amt="60000"/>
          </a:blip>
          <a:stretch>
            <a:fillRect/>
          </a:stretch>
        </p:blipFill>
        <p:spPr>
          <a:xfrm>
            <a:off x="295729" y="6928613"/>
            <a:ext cx="444500" cy="349250"/>
          </a:xfrm>
          <a:prstGeom prst="rect">
            <a:avLst/>
          </a:prstGeom>
        </p:spPr>
      </p:pic>
      <p:sp>
        <p:nvSpPr>
          <p:cNvPr id="13" name="TextBox 9">
            <a:extLst>
              <a:ext uri="{FF2B5EF4-FFF2-40B4-BE49-F238E27FC236}">
                <a16:creationId xmlns:a16="http://schemas.microsoft.com/office/drawing/2014/main" id="{F55C962A-3F93-A61A-086E-072D0F6353AE}"/>
              </a:ext>
            </a:extLst>
          </p:cNvPr>
          <p:cNvSpPr txBox="1"/>
          <p:nvPr userDrawn="1"/>
        </p:nvSpPr>
        <p:spPr>
          <a:xfrm>
            <a:off x="12214227" y="31198"/>
            <a:ext cx="2513762" cy="1077218"/>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Logo or lifebuoy-icon:</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The Tryg-logo should always appear on the Frontpage and Main Section or divider pages. The lifebuoy-tag should only appear on secondary pages. </a:t>
            </a:r>
            <a:r>
              <a:rPr kumimoji="0" lang="en-GB" sz="800" b="0" i="0"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Do not </a:t>
            </a: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place elements over the company-logo or lifebuoy-icon. This is the company signature on the slide.   </a:t>
            </a: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Keep clear!</a:t>
            </a:r>
            <a:endParaRPr kumimoji="0" lang="en-GB" sz="12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 name="TextBox 5">
            <a:extLst>
              <a:ext uri="{FF2B5EF4-FFF2-40B4-BE49-F238E27FC236}">
                <a16:creationId xmlns:a16="http://schemas.microsoft.com/office/drawing/2014/main" id="{7E7F38DE-1B3A-A256-DECF-69B632F27B4A}"/>
              </a:ext>
            </a:extLst>
          </p:cNvPr>
          <p:cNvSpPr txBox="1"/>
          <p:nvPr userDrawn="1"/>
        </p:nvSpPr>
        <p:spPr>
          <a:xfrm>
            <a:off x="9254247" y="6864377"/>
            <a:ext cx="2410807" cy="707886"/>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Date, text and page number in footer:</a:t>
            </a:r>
            <a:br>
              <a:rPr kumimoji="0" lang="en-GB" sz="800" b="1"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 order to see todays date, have a fixed date, text or page number go to “Insert” in the top menu, click “Header &amp; Footer”. Click “Apply to All”.</a:t>
            </a:r>
          </a:p>
        </p:txBody>
      </p:sp>
      <p:pic>
        <p:nvPicPr>
          <p:cNvPr id="12" name="Picture 11">
            <a:extLst>
              <a:ext uri="{FF2B5EF4-FFF2-40B4-BE49-F238E27FC236}">
                <a16:creationId xmlns:a16="http://schemas.microsoft.com/office/drawing/2014/main" id="{E8ACFBE7-C5A8-516A-AAAD-2E553F75A427}"/>
              </a:ext>
            </a:extLst>
          </p:cNvPr>
          <p:cNvPicPr>
            <a:picLocks noChangeAspect="1"/>
          </p:cNvPicPr>
          <p:nvPr userDrawn="1"/>
        </p:nvPicPr>
        <p:blipFill>
          <a:blip r:embed="rId18">
            <a:alphaModFix amt="40000"/>
          </a:blip>
          <a:stretch>
            <a:fillRect/>
          </a:stretch>
        </p:blipFill>
        <p:spPr>
          <a:xfrm>
            <a:off x="9060825" y="6915271"/>
            <a:ext cx="193422" cy="249837"/>
          </a:xfrm>
          <a:prstGeom prst="rect">
            <a:avLst/>
          </a:prstGeom>
        </p:spPr>
      </p:pic>
    </p:spTree>
    <p:extLst>
      <p:ext uri="{BB962C8B-B14F-4D97-AF65-F5344CB8AC3E}">
        <p14:creationId xmlns:p14="http://schemas.microsoft.com/office/powerpoint/2010/main" val="3007541068"/>
      </p:ext>
    </p:extLst>
  </p:cSld>
  <p:clrMap bg1="lt1" tx1="dk1" bg2="lt2" tx2="dk2" accent1="accent1" accent2="accent2" accent3="accent3" accent4="accent4" accent5="accent5" accent6="accent6" hlink="hlink" folHlink="folHlink"/>
  <p:sldLayoutIdLst>
    <p:sldLayoutId id="2147483711" r:id="rId1"/>
    <p:sldLayoutId id="2147483726" r:id="rId2"/>
    <p:sldLayoutId id="2147483712" r:id="rId3"/>
    <p:sldLayoutId id="2147483713" r:id="rId4"/>
    <p:sldLayoutId id="2147483718" r:id="rId5"/>
    <p:sldLayoutId id="2147483721" r:id="rId6"/>
    <p:sldLayoutId id="2147483738" r:id="rId7"/>
    <p:sldLayoutId id="2147483737" r:id="rId8"/>
    <p:sldLayoutId id="2147483719" r:id="rId9"/>
    <p:sldLayoutId id="2147483739" r:id="rId10"/>
    <p:sldLayoutId id="2147483722" r:id="rId11"/>
    <p:sldLayoutId id="2147483734" r:id="rId12"/>
    <p:sldLayoutId id="2147483735" r:id="rId13"/>
    <p:sldLayoutId id="214748373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fontAlgn="ctr" latinLnBrk="0" hangingPunct="1">
        <a:lnSpc>
          <a:spcPct val="89000"/>
        </a:lnSpc>
        <a:spcBef>
          <a:spcPct val="0"/>
        </a:spcBef>
        <a:buNone/>
        <a:defRPr sz="4300" b="1" kern="1200">
          <a:solidFill>
            <a:schemeClr val="accent1"/>
          </a:solidFill>
          <a:latin typeface="+mj-lt"/>
          <a:ea typeface="+mj-ea"/>
          <a:cs typeface="+mj-cs"/>
        </a:defRPr>
      </a:lvl1pPr>
    </p:titleStyle>
    <p:bodyStyle>
      <a:lvl1pPr marL="228594" indent="-228594" algn="l" defTabSz="914377" rtl="0" eaLnBrk="1" fontAlgn="ctr" latinLnBrk="0" hangingPunct="1">
        <a:lnSpc>
          <a:spcPct val="100000"/>
        </a:lnSpc>
        <a:spcBef>
          <a:spcPts val="651"/>
        </a:spcBef>
        <a:buFont typeface="Arial" panose="020B0604020202020204" pitchFamily="34" charset="0"/>
        <a:buChar char="•"/>
        <a:defRPr sz="1400" kern="1200">
          <a:solidFill>
            <a:schemeClr val="tx1"/>
          </a:solidFill>
          <a:latin typeface="+mn-lt"/>
          <a:ea typeface="+mn-ea"/>
          <a:cs typeface="+mn-cs"/>
        </a:defRPr>
      </a:lvl1pPr>
      <a:lvl2pPr marL="452427" indent="-228594" algn="l" defTabSz="914377" rtl="0" eaLnBrk="1" fontAlgn="ctr" latinLnBrk="0" hangingPunct="1">
        <a:lnSpc>
          <a:spcPct val="100000"/>
        </a:lnSpc>
        <a:spcBef>
          <a:spcPts val="351"/>
        </a:spcBef>
        <a:buFont typeface="Arial" panose="020B0604020202020204" pitchFamily="34" charset="0"/>
        <a:buChar char="•"/>
        <a:defRPr sz="1400" kern="1200">
          <a:solidFill>
            <a:schemeClr val="tx1"/>
          </a:solidFill>
          <a:latin typeface="+mn-lt"/>
          <a:ea typeface="+mn-ea"/>
          <a:cs typeface="+mn-cs"/>
        </a:defRPr>
      </a:lvl2pPr>
      <a:lvl3pPr marL="702452" indent="-228594" algn="l" defTabSz="914377" rtl="0" eaLnBrk="1" fontAlgn="ctr" latinLnBrk="0" hangingPunct="1">
        <a:lnSpc>
          <a:spcPct val="100000"/>
        </a:lnSpc>
        <a:spcBef>
          <a:spcPts val="351"/>
        </a:spcBef>
        <a:buFont typeface="Arial" panose="020B0604020202020204" pitchFamily="34" charset="0"/>
        <a:buChar char="•"/>
        <a:defRPr sz="1400" kern="1200">
          <a:solidFill>
            <a:schemeClr val="tx1"/>
          </a:solidFill>
          <a:latin typeface="+mn-lt"/>
          <a:ea typeface="+mn-ea"/>
          <a:cs typeface="+mn-cs"/>
        </a:defRPr>
      </a:lvl3pPr>
      <a:lvl4pPr marL="0" indent="0" algn="l" defTabSz="914377" rtl="0" eaLnBrk="1" fontAlgn="ctr" latinLnBrk="0" hangingPunct="1">
        <a:lnSpc>
          <a:spcPct val="100000"/>
        </a:lnSpc>
        <a:spcBef>
          <a:spcPts val="651"/>
        </a:spcBef>
        <a:buFont typeface="Arial" panose="020B0604020202020204" pitchFamily="34" charset="0"/>
        <a:buNone/>
        <a:defRPr sz="1400" b="1" kern="1200">
          <a:solidFill>
            <a:schemeClr val="tx1"/>
          </a:solidFill>
          <a:latin typeface="27 Sans" panose="02000000000000000000" pitchFamily="50" charset="0"/>
          <a:ea typeface="+mn-ea"/>
          <a:cs typeface="+mn-cs"/>
        </a:defRPr>
      </a:lvl4pPr>
      <a:lvl5pPr marL="0" indent="0" algn="l" defTabSz="914377" rtl="0" eaLnBrk="1" fontAlgn="ctr" latinLnBrk="0" hangingPunct="1">
        <a:lnSpc>
          <a:spcPct val="100000"/>
        </a:lnSpc>
        <a:spcBef>
          <a:spcPts val="351"/>
        </a:spcBef>
        <a:buFont typeface="Arial" panose="020B0604020202020204" pitchFamily="34" charset="0"/>
        <a:buNone/>
        <a:defRPr sz="1200" kern="1200">
          <a:solidFill>
            <a:schemeClr val="tx1"/>
          </a:solidFill>
          <a:latin typeface="+mn-lt"/>
          <a:ea typeface="+mn-ea"/>
          <a:cs typeface="+mn-cs"/>
        </a:defRPr>
      </a:lvl5pPr>
      <a:lvl6pPr marL="2514537"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377" rtl="0" eaLnBrk="1" fontAlgn="ctr" latinLnBrk="0" hangingPunct="1">
        <a:defRPr sz="1200" kern="1200">
          <a:solidFill>
            <a:schemeClr val="tx1"/>
          </a:solidFill>
          <a:latin typeface="+mn-lt"/>
          <a:ea typeface="+mn-ea"/>
          <a:cs typeface="+mn-cs"/>
        </a:defRPr>
      </a:lvl1pPr>
      <a:lvl2pPr marL="457189" algn="l" defTabSz="914377" rtl="0" eaLnBrk="1" fontAlgn="ctr" latinLnBrk="0" hangingPunct="1">
        <a:defRPr sz="1200" kern="1200">
          <a:solidFill>
            <a:schemeClr val="tx1"/>
          </a:solidFill>
          <a:latin typeface="+mn-lt"/>
          <a:ea typeface="+mn-ea"/>
          <a:cs typeface="+mn-cs"/>
        </a:defRPr>
      </a:lvl2pPr>
      <a:lvl3pPr marL="914377" algn="l" defTabSz="914377" rtl="0" eaLnBrk="1" fontAlgn="ctr" latinLnBrk="0" hangingPunct="1">
        <a:defRPr sz="1200" kern="1200">
          <a:solidFill>
            <a:schemeClr val="tx1"/>
          </a:solidFill>
          <a:latin typeface="+mn-lt"/>
          <a:ea typeface="+mn-ea"/>
          <a:cs typeface="+mn-cs"/>
        </a:defRPr>
      </a:lvl3pPr>
      <a:lvl4pPr marL="1371566" algn="l" defTabSz="914377" rtl="0" eaLnBrk="1" fontAlgn="ctr" latinLnBrk="0" hangingPunct="1">
        <a:defRPr sz="1200" kern="1200">
          <a:solidFill>
            <a:schemeClr val="tx1"/>
          </a:solidFill>
          <a:latin typeface="+mn-lt"/>
          <a:ea typeface="+mn-ea"/>
          <a:cs typeface="+mn-cs"/>
        </a:defRPr>
      </a:lvl4pPr>
      <a:lvl5pPr marL="1828754" algn="l" defTabSz="914377" rtl="0" eaLnBrk="1" fontAlgn="ctr" latinLnBrk="0" hangingPunct="1">
        <a:defRPr sz="1200" kern="1200">
          <a:solidFill>
            <a:schemeClr val="tx1"/>
          </a:solidFill>
          <a:latin typeface="+mn-lt"/>
          <a:ea typeface="+mn-ea"/>
          <a:cs typeface="+mn-cs"/>
        </a:defRPr>
      </a:lvl5pPr>
      <a:lvl6pPr marL="2285943" algn="l" defTabSz="914377" rtl="0" eaLnBrk="1" fontAlgn="ctr" latinLnBrk="0" hangingPunct="1">
        <a:defRPr sz="1200" kern="1200">
          <a:solidFill>
            <a:schemeClr val="tx1"/>
          </a:solidFill>
          <a:latin typeface="+mn-lt"/>
          <a:ea typeface="+mn-ea"/>
          <a:cs typeface="+mn-cs"/>
        </a:defRPr>
      </a:lvl6pPr>
      <a:lvl7pPr marL="2743131" algn="l" defTabSz="914377" rtl="0" eaLnBrk="1" fontAlgn="ctr" latinLnBrk="0" hangingPunct="1">
        <a:defRPr sz="1200" kern="1200">
          <a:solidFill>
            <a:schemeClr val="tx1"/>
          </a:solidFill>
          <a:latin typeface="+mn-lt"/>
          <a:ea typeface="+mn-ea"/>
          <a:cs typeface="+mn-cs"/>
        </a:defRPr>
      </a:lvl7pPr>
      <a:lvl8pPr marL="3200320" algn="l" defTabSz="914377" rtl="0" eaLnBrk="1" fontAlgn="ctr" latinLnBrk="0" hangingPunct="1">
        <a:defRPr sz="1200" kern="1200">
          <a:solidFill>
            <a:schemeClr val="tx1"/>
          </a:solidFill>
          <a:latin typeface="+mn-lt"/>
          <a:ea typeface="+mn-ea"/>
          <a:cs typeface="+mn-cs"/>
        </a:defRPr>
      </a:lvl8pPr>
      <a:lvl9pPr marL="3657509" algn="l" defTabSz="914377" rtl="0" eaLnBrk="1" fontAlgn="ctr"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3" userDrawn="1">
          <p15:clr>
            <a:srgbClr val="5ACBF0"/>
          </p15:clr>
        </p15:guide>
        <p15:guide id="2" pos="3840" userDrawn="1">
          <p15:clr>
            <a:srgbClr val="5ACBF0"/>
          </p15:clr>
        </p15:guide>
        <p15:guide id="3" pos="439" userDrawn="1">
          <p15:clr>
            <a:srgbClr val="547EBF"/>
          </p15:clr>
        </p15:guide>
        <p15:guide id="4" pos="1005" userDrawn="1">
          <p15:clr>
            <a:srgbClr val="5ACBF0"/>
          </p15:clr>
        </p15:guide>
        <p15:guide id="5" pos="1572" userDrawn="1">
          <p15:clr>
            <a:srgbClr val="5ACBF0"/>
          </p15:clr>
        </p15:guide>
        <p15:guide id="6" pos="2139" userDrawn="1">
          <p15:clr>
            <a:srgbClr val="5ACBF0"/>
          </p15:clr>
        </p15:guide>
        <p15:guide id="7" pos="2707" userDrawn="1">
          <p15:clr>
            <a:srgbClr val="5ACBF0"/>
          </p15:clr>
        </p15:guide>
        <p15:guide id="8" pos="3275" userDrawn="1">
          <p15:clr>
            <a:srgbClr val="5ACBF0"/>
          </p15:clr>
        </p15:guide>
        <p15:guide id="9" pos="4407" userDrawn="1">
          <p15:clr>
            <a:srgbClr val="5ACBF0"/>
          </p15:clr>
        </p15:guide>
        <p15:guide id="10" pos="4975" userDrawn="1">
          <p15:clr>
            <a:srgbClr val="5ACBF0"/>
          </p15:clr>
        </p15:guide>
        <p15:guide id="11" pos="5541" userDrawn="1">
          <p15:clr>
            <a:srgbClr val="5ACBF0"/>
          </p15:clr>
        </p15:guide>
        <p15:guide id="12" pos="6108" userDrawn="1">
          <p15:clr>
            <a:srgbClr val="5ACBF0"/>
          </p15:clr>
        </p15:guide>
        <p15:guide id="13" pos="6675" userDrawn="1">
          <p15:clr>
            <a:srgbClr val="5ACBF0"/>
          </p15:clr>
        </p15:guide>
        <p15:guide id="14" pos="7243" userDrawn="1">
          <p15:clr>
            <a:srgbClr val="547EBF"/>
          </p15:clr>
        </p15:guide>
        <p15:guide id="15" orient="horz" pos="1267" userDrawn="1">
          <p15:clr>
            <a:srgbClr val="5ACBF0"/>
          </p15:clr>
        </p15:guide>
        <p15:guide id="16" orient="horz" pos="1642" userDrawn="1">
          <p15:clr>
            <a:srgbClr val="5ACBF0"/>
          </p15:clr>
        </p15:guide>
        <p15:guide id="17" orient="horz" pos="2016" userDrawn="1">
          <p15:clr>
            <a:srgbClr val="5ACBF0"/>
          </p15:clr>
        </p15:guide>
        <p15:guide id="18" orient="horz" pos="2390" userDrawn="1">
          <p15:clr>
            <a:srgbClr val="5ACBF0"/>
          </p15:clr>
        </p15:guide>
        <p15:guide id="19" orient="horz" pos="2765" userDrawn="1">
          <p15:clr>
            <a:srgbClr val="5ACBF0"/>
          </p15:clr>
        </p15:guide>
        <p15:guide id="20" orient="horz" pos="3139" userDrawn="1">
          <p15:clr>
            <a:srgbClr val="5ACBF0"/>
          </p15:clr>
        </p15:guide>
        <p15:guide id="21" orient="horz" pos="3513" userDrawn="1">
          <p15:clr>
            <a:srgbClr val="5ACBF0"/>
          </p15:clr>
        </p15:guide>
        <p15:guide id="22" orient="horz" pos="3889" userDrawn="1">
          <p15:clr>
            <a:srgbClr val="547EBF"/>
          </p15:clr>
        </p15:guide>
        <p15:guide id="23" orient="horz" pos="520" userDrawn="1">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D23A9C9-E81E-1A4F-18F1-495582BFB896}"/>
              </a:ext>
            </a:extLst>
          </p:cNvPr>
          <p:cNvSpPr>
            <a:spLocks noGrp="1"/>
          </p:cNvSpPr>
          <p:nvPr>
            <p:ph type="pic" sz="quarter" idx="17"/>
          </p:nvPr>
        </p:nvSpPr>
        <p:spPr/>
        <p:txBody>
          <a:bodyPr/>
          <a:lstStyle/>
          <a:p>
            <a:r>
              <a:rPr lang="en-US"/>
              <a:t> </a:t>
            </a:r>
            <a:endParaRPr lang="en-DK"/>
          </a:p>
        </p:txBody>
      </p:sp>
      <p:sp>
        <p:nvSpPr>
          <p:cNvPr id="4" name="Title 3">
            <a:extLst>
              <a:ext uri="{FF2B5EF4-FFF2-40B4-BE49-F238E27FC236}">
                <a16:creationId xmlns:a16="http://schemas.microsoft.com/office/drawing/2014/main" id="{F693D832-99D9-18AE-77F7-4525CC8A7F16}"/>
              </a:ext>
            </a:extLst>
          </p:cNvPr>
          <p:cNvSpPr>
            <a:spLocks noGrp="1"/>
          </p:cNvSpPr>
          <p:nvPr>
            <p:ph type="ctrTitle"/>
          </p:nvPr>
        </p:nvSpPr>
        <p:spPr>
          <a:xfrm>
            <a:off x="721585" y="-545394"/>
            <a:ext cx="4161155" cy="2428382"/>
          </a:xfrm>
        </p:spPr>
        <p:txBody>
          <a:bodyPr/>
          <a:lstStyle/>
          <a:p>
            <a:r>
              <a:rPr lang="da-DK"/>
              <a:t>Anmeld skade på Affinity.tryg.dk/3</a:t>
            </a:r>
            <a:endParaRPr lang="en-DK"/>
          </a:p>
        </p:txBody>
      </p:sp>
      <p:sp>
        <p:nvSpPr>
          <p:cNvPr id="5" name="Text Placeholder 4">
            <a:extLst>
              <a:ext uri="{FF2B5EF4-FFF2-40B4-BE49-F238E27FC236}">
                <a16:creationId xmlns:a16="http://schemas.microsoft.com/office/drawing/2014/main" id="{B99FF431-EC0E-80A6-2376-2FEC8E85B097}"/>
              </a:ext>
            </a:extLst>
          </p:cNvPr>
          <p:cNvSpPr>
            <a:spLocks noGrp="1"/>
          </p:cNvSpPr>
          <p:nvPr>
            <p:ph type="body" sz="quarter" idx="15"/>
          </p:nvPr>
        </p:nvSpPr>
        <p:spPr/>
        <p:txBody>
          <a:bodyPr/>
          <a:lstStyle/>
          <a:p>
            <a:endParaRPr lang="en-DK"/>
          </a:p>
        </p:txBody>
      </p:sp>
      <p:pic>
        <p:nvPicPr>
          <p:cNvPr id="8" name="Picture 7">
            <a:extLst>
              <a:ext uri="{FF2B5EF4-FFF2-40B4-BE49-F238E27FC236}">
                <a16:creationId xmlns:a16="http://schemas.microsoft.com/office/drawing/2014/main" id="{F8C358AD-23AF-692B-108E-44A0D8DDA2D4}"/>
              </a:ext>
            </a:extLst>
          </p:cNvPr>
          <p:cNvPicPr>
            <a:picLocks noChangeAspect="1"/>
          </p:cNvPicPr>
          <p:nvPr/>
        </p:nvPicPr>
        <p:blipFill>
          <a:blip r:embed="rId2"/>
          <a:stretch>
            <a:fillRect/>
          </a:stretch>
        </p:blipFill>
        <p:spPr>
          <a:xfrm>
            <a:off x="6952852" y="1213067"/>
            <a:ext cx="3232054" cy="1779042"/>
          </a:xfrm>
          <a:prstGeom prst="rect">
            <a:avLst/>
          </a:prstGeom>
        </p:spPr>
        <p:style>
          <a:lnRef idx="2">
            <a:schemeClr val="dk1"/>
          </a:lnRef>
          <a:fillRef idx="1">
            <a:schemeClr val="lt1"/>
          </a:fillRef>
          <a:effectRef idx="0">
            <a:schemeClr val="dk1"/>
          </a:effectRef>
          <a:fontRef idx="minor">
            <a:schemeClr val="dk1"/>
          </a:fontRef>
        </p:style>
      </p:pic>
      <p:pic>
        <p:nvPicPr>
          <p:cNvPr id="9" name="Picture 8">
            <a:extLst>
              <a:ext uri="{FF2B5EF4-FFF2-40B4-BE49-F238E27FC236}">
                <a16:creationId xmlns:a16="http://schemas.microsoft.com/office/drawing/2014/main" id="{57FF0A3A-12EE-E91C-16A8-1006C5002E08}"/>
              </a:ext>
            </a:extLst>
          </p:cNvPr>
          <p:cNvPicPr>
            <a:picLocks noChangeAspect="1"/>
          </p:cNvPicPr>
          <p:nvPr/>
        </p:nvPicPr>
        <p:blipFill>
          <a:blip r:embed="rId3"/>
          <a:stretch>
            <a:fillRect/>
          </a:stretch>
        </p:blipFill>
        <p:spPr>
          <a:xfrm>
            <a:off x="7726415" y="2673465"/>
            <a:ext cx="2875587" cy="1988316"/>
          </a:xfrm>
          <a:prstGeom prst="rect">
            <a:avLst/>
          </a:prstGeom>
        </p:spPr>
        <p:style>
          <a:lnRef idx="2">
            <a:schemeClr val="dk1"/>
          </a:lnRef>
          <a:fillRef idx="1">
            <a:schemeClr val="lt1"/>
          </a:fillRef>
          <a:effectRef idx="0">
            <a:schemeClr val="dk1"/>
          </a:effectRef>
          <a:fontRef idx="minor">
            <a:schemeClr val="dk1"/>
          </a:fontRef>
        </p:style>
      </p:pic>
      <p:grpSp>
        <p:nvGrpSpPr>
          <p:cNvPr id="13" name="Group 12">
            <a:extLst>
              <a:ext uri="{FF2B5EF4-FFF2-40B4-BE49-F238E27FC236}">
                <a16:creationId xmlns:a16="http://schemas.microsoft.com/office/drawing/2014/main" id="{6CEF2C2D-DAAC-BF91-DF18-F98B3FD71D9F}"/>
              </a:ext>
            </a:extLst>
          </p:cNvPr>
          <p:cNvGrpSpPr/>
          <p:nvPr/>
        </p:nvGrpSpPr>
        <p:grpSpPr>
          <a:xfrm>
            <a:off x="111870" y="2684116"/>
            <a:ext cx="6769600" cy="4061760"/>
            <a:chOff x="4098853" y="2086232"/>
            <a:chExt cx="8093147" cy="4855888"/>
          </a:xfrm>
        </p:grpSpPr>
        <p:pic>
          <p:nvPicPr>
            <p:cNvPr id="7" name="Picture 6">
              <a:extLst>
                <a:ext uri="{FF2B5EF4-FFF2-40B4-BE49-F238E27FC236}">
                  <a16:creationId xmlns:a16="http://schemas.microsoft.com/office/drawing/2014/main" id="{0289FE4C-88C9-11CC-5E0B-01648AF96374}"/>
                </a:ext>
              </a:extLst>
            </p:cNvPr>
            <p:cNvPicPr>
              <a:picLocks noChangeAspect="1"/>
            </p:cNvPicPr>
            <p:nvPr/>
          </p:nvPicPr>
          <p:blipFill>
            <a:blip r:embed="rId4"/>
            <a:stretch>
              <a:fillRect/>
            </a:stretch>
          </p:blipFill>
          <p:spPr>
            <a:xfrm>
              <a:off x="5143299" y="2454442"/>
              <a:ext cx="6089593" cy="3767454"/>
            </a:xfrm>
            <a:prstGeom prst="rect">
              <a:avLst/>
            </a:prstGeom>
          </p:spPr>
          <p:style>
            <a:lnRef idx="2">
              <a:schemeClr val="dk1"/>
            </a:lnRef>
            <a:fillRef idx="1">
              <a:schemeClr val="lt1"/>
            </a:fillRef>
            <a:effectRef idx="0">
              <a:schemeClr val="dk1"/>
            </a:effectRef>
            <a:fontRef idx="minor">
              <a:schemeClr val="dk1"/>
            </a:fontRef>
          </p:style>
        </p:pic>
        <p:pic>
          <p:nvPicPr>
            <p:cNvPr id="12" name="Picture 11">
              <a:extLst>
                <a:ext uri="{FF2B5EF4-FFF2-40B4-BE49-F238E27FC236}">
                  <a16:creationId xmlns:a16="http://schemas.microsoft.com/office/drawing/2014/main" id="{0A21B364-836D-2504-DFDE-1B30F69AC131}"/>
                </a:ext>
              </a:extLst>
            </p:cNvPr>
            <p:cNvPicPr>
              <a:picLocks noChangeAspect="1"/>
            </p:cNvPicPr>
            <p:nvPr/>
          </p:nvPicPr>
          <p:blipFill>
            <a:blip r:embed="rId5"/>
            <a:stretch>
              <a:fillRect/>
            </a:stretch>
          </p:blipFill>
          <p:spPr>
            <a:xfrm>
              <a:off x="4098853" y="2086232"/>
              <a:ext cx="8093147" cy="4855888"/>
            </a:xfrm>
            <a:prstGeom prst="rect">
              <a:avLst/>
            </a:prstGeom>
          </p:spPr>
        </p:pic>
      </p:grpSp>
      <p:pic>
        <p:nvPicPr>
          <p:cNvPr id="14" name="Picture 13">
            <a:extLst>
              <a:ext uri="{FF2B5EF4-FFF2-40B4-BE49-F238E27FC236}">
                <a16:creationId xmlns:a16="http://schemas.microsoft.com/office/drawing/2014/main" id="{EDCDA9F6-6359-3512-9E87-52F97AB277E3}"/>
              </a:ext>
            </a:extLst>
          </p:cNvPr>
          <p:cNvPicPr>
            <a:picLocks noChangeAspect="1"/>
          </p:cNvPicPr>
          <p:nvPr/>
        </p:nvPicPr>
        <p:blipFill>
          <a:blip r:embed="rId6"/>
          <a:stretch>
            <a:fillRect/>
          </a:stretch>
        </p:blipFill>
        <p:spPr>
          <a:xfrm>
            <a:off x="9038597" y="4278538"/>
            <a:ext cx="2770644" cy="219621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4698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81BC025-C05E-4E79-1BF6-B128EFCE108E}"/>
              </a:ext>
            </a:extLst>
          </p:cNvPr>
          <p:cNvSpPr>
            <a:spLocks noGrp="1"/>
          </p:cNvSpPr>
          <p:nvPr>
            <p:ph type="pic" sz="quarter" idx="17"/>
          </p:nvPr>
        </p:nvSpPr>
        <p:spPr/>
        <p:txBody>
          <a:bodyPr/>
          <a:lstStyle/>
          <a:p>
            <a:r>
              <a:rPr lang="en-US"/>
              <a:t> </a:t>
            </a:r>
            <a:endParaRPr lang="en-DK"/>
          </a:p>
        </p:txBody>
      </p:sp>
      <p:sp>
        <p:nvSpPr>
          <p:cNvPr id="3" name="Subtitle 2">
            <a:extLst>
              <a:ext uri="{FF2B5EF4-FFF2-40B4-BE49-F238E27FC236}">
                <a16:creationId xmlns:a16="http://schemas.microsoft.com/office/drawing/2014/main" id="{146E41B0-596A-FF1F-A01F-4CA988D36BDE}"/>
              </a:ext>
            </a:extLst>
          </p:cNvPr>
          <p:cNvSpPr>
            <a:spLocks noGrp="1"/>
          </p:cNvSpPr>
          <p:nvPr>
            <p:ph type="subTitle" idx="1"/>
          </p:nvPr>
        </p:nvSpPr>
        <p:spPr/>
        <p:txBody>
          <a:bodyPr/>
          <a:lstStyle/>
          <a:p>
            <a:r>
              <a:rPr lang="da-DK"/>
              <a:t>Nemt for kunden</a:t>
            </a:r>
          </a:p>
          <a:p>
            <a:r>
              <a:rPr lang="da-DK"/>
              <a:t> – og godt for miljøet</a:t>
            </a:r>
            <a:endParaRPr lang="en-DK"/>
          </a:p>
        </p:txBody>
      </p:sp>
      <p:sp>
        <p:nvSpPr>
          <p:cNvPr id="4" name="Title 3">
            <a:extLst>
              <a:ext uri="{FF2B5EF4-FFF2-40B4-BE49-F238E27FC236}">
                <a16:creationId xmlns:a16="http://schemas.microsoft.com/office/drawing/2014/main" id="{5925A0C2-CD68-2B6A-5EE8-B4DC4521CD54}"/>
              </a:ext>
            </a:extLst>
          </p:cNvPr>
          <p:cNvSpPr>
            <a:spLocks noGrp="1"/>
          </p:cNvSpPr>
          <p:nvPr>
            <p:ph type="ctrTitle"/>
          </p:nvPr>
        </p:nvSpPr>
        <p:spPr/>
        <p:txBody>
          <a:bodyPr/>
          <a:lstStyle/>
          <a:p>
            <a:r>
              <a:rPr lang="en-US"/>
              <a:t>SWAP</a:t>
            </a:r>
            <a:endParaRPr lang="en-DK"/>
          </a:p>
        </p:txBody>
      </p:sp>
      <p:sp>
        <p:nvSpPr>
          <p:cNvPr id="5" name="Text Placeholder 4">
            <a:extLst>
              <a:ext uri="{FF2B5EF4-FFF2-40B4-BE49-F238E27FC236}">
                <a16:creationId xmlns:a16="http://schemas.microsoft.com/office/drawing/2014/main" id="{2930E0DA-B26C-3E8A-B4F4-0A9297B53C80}"/>
              </a:ext>
            </a:extLst>
          </p:cNvPr>
          <p:cNvSpPr>
            <a:spLocks noGrp="1"/>
          </p:cNvSpPr>
          <p:nvPr>
            <p:ph type="body" sz="quarter" idx="15"/>
          </p:nvPr>
        </p:nvSpPr>
        <p:spPr/>
        <p:txBody>
          <a:bodyPr/>
          <a:lstStyle/>
          <a:p>
            <a:endParaRPr lang="en-DK"/>
          </a:p>
        </p:txBody>
      </p:sp>
      <p:sp>
        <p:nvSpPr>
          <p:cNvPr id="6" name="Text Placeholder 5">
            <a:extLst>
              <a:ext uri="{FF2B5EF4-FFF2-40B4-BE49-F238E27FC236}">
                <a16:creationId xmlns:a16="http://schemas.microsoft.com/office/drawing/2014/main" id="{04BD8B78-0DE1-3819-D9BF-2E454977E2FE}"/>
              </a:ext>
            </a:extLst>
          </p:cNvPr>
          <p:cNvSpPr>
            <a:spLocks noGrp="1"/>
          </p:cNvSpPr>
          <p:nvPr>
            <p:ph type="body" sz="quarter" idx="16"/>
          </p:nvPr>
        </p:nvSpPr>
        <p:spPr/>
        <p:txBody>
          <a:bodyPr/>
          <a:lstStyle/>
          <a:p>
            <a:endParaRPr lang="en-DK"/>
          </a:p>
        </p:txBody>
      </p:sp>
      <p:pic>
        <p:nvPicPr>
          <p:cNvPr id="10" name="Picture 9">
            <a:extLst>
              <a:ext uri="{FF2B5EF4-FFF2-40B4-BE49-F238E27FC236}">
                <a16:creationId xmlns:a16="http://schemas.microsoft.com/office/drawing/2014/main" id="{F63EB16C-3800-E877-7ECC-79DC9A558DE3}"/>
              </a:ext>
            </a:extLst>
          </p:cNvPr>
          <p:cNvPicPr>
            <a:picLocks noChangeAspect="1"/>
          </p:cNvPicPr>
          <p:nvPr/>
        </p:nvPicPr>
        <p:blipFill>
          <a:blip r:embed="rId2"/>
          <a:stretch>
            <a:fillRect/>
          </a:stretch>
        </p:blipFill>
        <p:spPr>
          <a:xfrm>
            <a:off x="4241275" y="857767"/>
            <a:ext cx="3705036" cy="5874026"/>
          </a:xfrm>
          <a:prstGeom prst="rect">
            <a:avLst/>
          </a:prstGeom>
        </p:spPr>
      </p:pic>
      <p:pic>
        <p:nvPicPr>
          <p:cNvPr id="12" name="Picture 11">
            <a:extLst>
              <a:ext uri="{FF2B5EF4-FFF2-40B4-BE49-F238E27FC236}">
                <a16:creationId xmlns:a16="http://schemas.microsoft.com/office/drawing/2014/main" id="{B1E91B48-C80B-95CD-2F90-84C6216C1BDB}"/>
              </a:ext>
            </a:extLst>
          </p:cNvPr>
          <p:cNvPicPr>
            <a:picLocks noChangeAspect="1"/>
          </p:cNvPicPr>
          <p:nvPr/>
        </p:nvPicPr>
        <p:blipFill>
          <a:blip r:embed="rId3"/>
          <a:stretch>
            <a:fillRect/>
          </a:stretch>
        </p:blipFill>
        <p:spPr>
          <a:xfrm>
            <a:off x="8119499" y="857767"/>
            <a:ext cx="3718699" cy="5874026"/>
          </a:xfrm>
          <a:prstGeom prst="rect">
            <a:avLst/>
          </a:prstGeom>
        </p:spPr>
      </p:pic>
    </p:spTree>
    <p:extLst>
      <p:ext uri="{BB962C8B-B14F-4D97-AF65-F5344CB8AC3E}">
        <p14:creationId xmlns:p14="http://schemas.microsoft.com/office/powerpoint/2010/main" val="150284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AD2B34-DEC6-06C5-CA22-581E0045D12A}"/>
              </a:ext>
            </a:extLst>
          </p:cNvPr>
          <p:cNvSpPr>
            <a:spLocks noGrp="1"/>
          </p:cNvSpPr>
          <p:nvPr>
            <p:ph type="body" sz="quarter" idx="13"/>
          </p:nvPr>
        </p:nvSpPr>
        <p:spPr/>
        <p:txBody>
          <a:bodyPr/>
          <a:lstStyle/>
          <a:p>
            <a:pPr marL="0" indent="0">
              <a:buNone/>
            </a:pPr>
            <a:r>
              <a:rPr lang="nb-NO" dirty="0"/>
              <a:t> </a:t>
            </a:r>
          </a:p>
        </p:txBody>
      </p:sp>
      <p:sp>
        <p:nvSpPr>
          <p:cNvPr id="3" name="Title 2">
            <a:extLst>
              <a:ext uri="{FF2B5EF4-FFF2-40B4-BE49-F238E27FC236}">
                <a16:creationId xmlns:a16="http://schemas.microsoft.com/office/drawing/2014/main" id="{CD23E773-F43B-F967-274C-22A8D23F3D9B}"/>
              </a:ext>
            </a:extLst>
          </p:cNvPr>
          <p:cNvSpPr>
            <a:spLocks noGrp="1"/>
          </p:cNvSpPr>
          <p:nvPr>
            <p:ph type="title"/>
          </p:nvPr>
        </p:nvSpPr>
        <p:spPr/>
        <p:txBody>
          <a:bodyPr/>
          <a:lstStyle/>
          <a:p>
            <a:endParaRPr lang="nb-NO"/>
          </a:p>
        </p:txBody>
      </p:sp>
      <p:sp>
        <p:nvSpPr>
          <p:cNvPr id="4" name="Content Placeholder 3">
            <a:extLst>
              <a:ext uri="{FF2B5EF4-FFF2-40B4-BE49-F238E27FC236}">
                <a16:creationId xmlns:a16="http://schemas.microsoft.com/office/drawing/2014/main" id="{F39BBDC5-4C15-654F-33D4-9E81843BB23C}"/>
              </a:ext>
            </a:extLst>
          </p:cNvPr>
          <p:cNvSpPr>
            <a:spLocks noGrp="1"/>
          </p:cNvSpPr>
          <p:nvPr>
            <p:ph idx="1"/>
          </p:nvPr>
        </p:nvSpPr>
        <p:spPr/>
        <p:txBody>
          <a:bodyPr/>
          <a:lstStyle/>
          <a:p>
            <a:endParaRPr lang="nb-NO" dirty="0"/>
          </a:p>
        </p:txBody>
      </p:sp>
      <p:sp>
        <p:nvSpPr>
          <p:cNvPr id="5" name="Text Placeholder 4">
            <a:extLst>
              <a:ext uri="{FF2B5EF4-FFF2-40B4-BE49-F238E27FC236}">
                <a16:creationId xmlns:a16="http://schemas.microsoft.com/office/drawing/2014/main" id="{92612323-1706-F9A5-2DCD-2408A7535F51}"/>
              </a:ext>
            </a:extLst>
          </p:cNvPr>
          <p:cNvSpPr>
            <a:spLocks noGrp="1"/>
          </p:cNvSpPr>
          <p:nvPr>
            <p:ph type="body" sz="quarter" idx="16"/>
          </p:nvPr>
        </p:nvSpPr>
        <p:spPr/>
        <p:txBody>
          <a:bodyPr/>
          <a:lstStyle/>
          <a:p>
            <a:endParaRPr lang="nb-NO"/>
          </a:p>
        </p:txBody>
      </p:sp>
      <p:pic>
        <p:nvPicPr>
          <p:cNvPr id="7" name="Picture 6">
            <a:extLst>
              <a:ext uri="{FF2B5EF4-FFF2-40B4-BE49-F238E27FC236}">
                <a16:creationId xmlns:a16="http://schemas.microsoft.com/office/drawing/2014/main" id="{D8756E63-A515-D42D-6291-306CBE7DE1A1}"/>
              </a:ext>
            </a:extLst>
          </p:cNvPr>
          <p:cNvPicPr>
            <a:picLocks noChangeAspect="1"/>
          </p:cNvPicPr>
          <p:nvPr/>
        </p:nvPicPr>
        <p:blipFill>
          <a:blip r:embed="rId2"/>
          <a:stretch>
            <a:fillRect/>
          </a:stretch>
        </p:blipFill>
        <p:spPr>
          <a:xfrm>
            <a:off x="801805" y="7495"/>
            <a:ext cx="10694346" cy="6858000"/>
          </a:xfrm>
          <a:prstGeom prst="rect">
            <a:avLst/>
          </a:prstGeom>
        </p:spPr>
      </p:pic>
    </p:spTree>
    <p:extLst>
      <p:ext uri="{BB962C8B-B14F-4D97-AF65-F5344CB8AC3E}">
        <p14:creationId xmlns:p14="http://schemas.microsoft.com/office/powerpoint/2010/main" val="67121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B45A2-AC79-7D4A-9B8F-3DCAA3E35DE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2E46DF6-FB1A-8FAA-4BF0-AC3AA6E1CE03}"/>
              </a:ext>
            </a:extLst>
          </p:cNvPr>
          <p:cNvSpPr>
            <a:spLocks noGrp="1"/>
          </p:cNvSpPr>
          <p:nvPr>
            <p:ph type="body" sz="quarter" idx="13"/>
          </p:nvPr>
        </p:nvSpPr>
        <p:spPr/>
        <p:txBody>
          <a:bodyPr/>
          <a:lstStyle/>
          <a:p>
            <a:pPr marL="0" indent="0">
              <a:buNone/>
            </a:pPr>
            <a:r>
              <a:rPr lang="nb-NO" dirty="0"/>
              <a:t> </a:t>
            </a:r>
          </a:p>
        </p:txBody>
      </p:sp>
      <p:sp>
        <p:nvSpPr>
          <p:cNvPr id="3" name="Title 2">
            <a:extLst>
              <a:ext uri="{FF2B5EF4-FFF2-40B4-BE49-F238E27FC236}">
                <a16:creationId xmlns:a16="http://schemas.microsoft.com/office/drawing/2014/main" id="{1653D47B-F1E3-FB27-C28D-CCC0A7617131}"/>
              </a:ext>
            </a:extLst>
          </p:cNvPr>
          <p:cNvSpPr>
            <a:spLocks noGrp="1"/>
          </p:cNvSpPr>
          <p:nvPr>
            <p:ph type="title"/>
          </p:nvPr>
        </p:nvSpPr>
        <p:spPr/>
        <p:txBody>
          <a:bodyPr/>
          <a:lstStyle/>
          <a:p>
            <a:endParaRPr lang="nb-NO"/>
          </a:p>
        </p:txBody>
      </p:sp>
      <p:sp>
        <p:nvSpPr>
          <p:cNvPr id="4" name="Content Placeholder 3">
            <a:extLst>
              <a:ext uri="{FF2B5EF4-FFF2-40B4-BE49-F238E27FC236}">
                <a16:creationId xmlns:a16="http://schemas.microsoft.com/office/drawing/2014/main" id="{A0FE7D9E-85F1-D5C8-0DCF-C919002F1A98}"/>
              </a:ext>
            </a:extLst>
          </p:cNvPr>
          <p:cNvSpPr>
            <a:spLocks noGrp="1"/>
          </p:cNvSpPr>
          <p:nvPr>
            <p:ph idx="1"/>
          </p:nvPr>
        </p:nvSpPr>
        <p:spPr/>
        <p:txBody>
          <a:bodyPr/>
          <a:lstStyle/>
          <a:p>
            <a:endParaRPr lang="nb-NO" dirty="0"/>
          </a:p>
        </p:txBody>
      </p:sp>
      <p:sp>
        <p:nvSpPr>
          <p:cNvPr id="5" name="Text Placeholder 4">
            <a:extLst>
              <a:ext uri="{FF2B5EF4-FFF2-40B4-BE49-F238E27FC236}">
                <a16:creationId xmlns:a16="http://schemas.microsoft.com/office/drawing/2014/main" id="{8402779A-F812-D48C-7E1B-4B27E0E25E15}"/>
              </a:ext>
            </a:extLst>
          </p:cNvPr>
          <p:cNvSpPr>
            <a:spLocks noGrp="1"/>
          </p:cNvSpPr>
          <p:nvPr>
            <p:ph type="body" sz="quarter" idx="16"/>
          </p:nvPr>
        </p:nvSpPr>
        <p:spPr/>
        <p:txBody>
          <a:bodyPr/>
          <a:lstStyle/>
          <a:p>
            <a:endParaRPr lang="nb-NO"/>
          </a:p>
        </p:txBody>
      </p:sp>
      <p:pic>
        <p:nvPicPr>
          <p:cNvPr id="8" name="Picture 7">
            <a:extLst>
              <a:ext uri="{FF2B5EF4-FFF2-40B4-BE49-F238E27FC236}">
                <a16:creationId xmlns:a16="http://schemas.microsoft.com/office/drawing/2014/main" id="{EAA8A665-9EF0-1F58-E3DE-DDE84E2F9CD6}"/>
              </a:ext>
            </a:extLst>
          </p:cNvPr>
          <p:cNvPicPr>
            <a:picLocks noChangeAspect="1"/>
          </p:cNvPicPr>
          <p:nvPr/>
        </p:nvPicPr>
        <p:blipFill>
          <a:blip r:embed="rId2"/>
          <a:stretch>
            <a:fillRect/>
          </a:stretch>
        </p:blipFill>
        <p:spPr>
          <a:xfrm>
            <a:off x="20892" y="0"/>
            <a:ext cx="12150215" cy="6858000"/>
          </a:xfrm>
          <a:prstGeom prst="rect">
            <a:avLst/>
          </a:prstGeom>
        </p:spPr>
      </p:pic>
    </p:spTree>
    <p:extLst>
      <p:ext uri="{BB962C8B-B14F-4D97-AF65-F5344CB8AC3E}">
        <p14:creationId xmlns:p14="http://schemas.microsoft.com/office/powerpoint/2010/main" val="314673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DBD33-8278-EC7E-E180-3F6821BAEA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8DCA21B-C026-0F99-C26E-02070D622F59}"/>
              </a:ext>
            </a:extLst>
          </p:cNvPr>
          <p:cNvSpPr>
            <a:spLocks noGrp="1"/>
          </p:cNvSpPr>
          <p:nvPr>
            <p:ph type="body" sz="quarter" idx="13"/>
          </p:nvPr>
        </p:nvSpPr>
        <p:spPr/>
        <p:txBody>
          <a:bodyPr/>
          <a:lstStyle/>
          <a:p>
            <a:pPr marL="0" indent="0">
              <a:buNone/>
            </a:pPr>
            <a:r>
              <a:rPr lang="nb-NO" dirty="0"/>
              <a:t> </a:t>
            </a:r>
          </a:p>
        </p:txBody>
      </p:sp>
      <p:sp>
        <p:nvSpPr>
          <p:cNvPr id="3" name="Title 2">
            <a:extLst>
              <a:ext uri="{FF2B5EF4-FFF2-40B4-BE49-F238E27FC236}">
                <a16:creationId xmlns:a16="http://schemas.microsoft.com/office/drawing/2014/main" id="{D2AD4DF2-80FF-B798-81ED-9B1A46FB0F90}"/>
              </a:ext>
            </a:extLst>
          </p:cNvPr>
          <p:cNvSpPr>
            <a:spLocks noGrp="1"/>
          </p:cNvSpPr>
          <p:nvPr>
            <p:ph type="title"/>
          </p:nvPr>
        </p:nvSpPr>
        <p:spPr/>
        <p:txBody>
          <a:bodyPr/>
          <a:lstStyle/>
          <a:p>
            <a:endParaRPr lang="nb-NO"/>
          </a:p>
        </p:txBody>
      </p:sp>
      <p:sp>
        <p:nvSpPr>
          <p:cNvPr id="4" name="Content Placeholder 3">
            <a:extLst>
              <a:ext uri="{FF2B5EF4-FFF2-40B4-BE49-F238E27FC236}">
                <a16:creationId xmlns:a16="http://schemas.microsoft.com/office/drawing/2014/main" id="{298604AE-F303-715B-12F2-352FF8A44AB9}"/>
              </a:ext>
            </a:extLst>
          </p:cNvPr>
          <p:cNvSpPr>
            <a:spLocks noGrp="1"/>
          </p:cNvSpPr>
          <p:nvPr>
            <p:ph idx="1"/>
          </p:nvPr>
        </p:nvSpPr>
        <p:spPr/>
        <p:txBody>
          <a:bodyPr/>
          <a:lstStyle/>
          <a:p>
            <a:endParaRPr lang="nb-NO" dirty="0"/>
          </a:p>
        </p:txBody>
      </p:sp>
      <p:sp>
        <p:nvSpPr>
          <p:cNvPr id="5" name="Text Placeholder 4">
            <a:extLst>
              <a:ext uri="{FF2B5EF4-FFF2-40B4-BE49-F238E27FC236}">
                <a16:creationId xmlns:a16="http://schemas.microsoft.com/office/drawing/2014/main" id="{AFBF2C4C-973B-139F-0ED8-849461F48CFF}"/>
              </a:ext>
            </a:extLst>
          </p:cNvPr>
          <p:cNvSpPr>
            <a:spLocks noGrp="1"/>
          </p:cNvSpPr>
          <p:nvPr>
            <p:ph type="body" sz="quarter" idx="16"/>
          </p:nvPr>
        </p:nvSpPr>
        <p:spPr/>
        <p:txBody>
          <a:bodyPr/>
          <a:lstStyle/>
          <a:p>
            <a:endParaRPr lang="nb-NO"/>
          </a:p>
        </p:txBody>
      </p:sp>
      <p:pic>
        <p:nvPicPr>
          <p:cNvPr id="7" name="Picture 6">
            <a:extLst>
              <a:ext uri="{FF2B5EF4-FFF2-40B4-BE49-F238E27FC236}">
                <a16:creationId xmlns:a16="http://schemas.microsoft.com/office/drawing/2014/main" id="{7551A56D-7056-681C-E4C2-4B0F330E069F}"/>
              </a:ext>
            </a:extLst>
          </p:cNvPr>
          <p:cNvPicPr>
            <a:picLocks noChangeAspect="1"/>
          </p:cNvPicPr>
          <p:nvPr/>
        </p:nvPicPr>
        <p:blipFill>
          <a:blip r:embed="rId2"/>
          <a:stretch>
            <a:fillRect/>
          </a:stretch>
        </p:blipFill>
        <p:spPr>
          <a:xfrm>
            <a:off x="0" y="459857"/>
            <a:ext cx="12192000" cy="5938286"/>
          </a:xfrm>
          <a:prstGeom prst="rect">
            <a:avLst/>
          </a:prstGeom>
        </p:spPr>
      </p:pic>
    </p:spTree>
    <p:extLst>
      <p:ext uri="{BB962C8B-B14F-4D97-AF65-F5344CB8AC3E}">
        <p14:creationId xmlns:p14="http://schemas.microsoft.com/office/powerpoint/2010/main" val="424526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59D53-5446-6B9F-F270-15D14EA8096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D1BE01A-B822-D7EF-DBB5-546F0DB92DD4}"/>
              </a:ext>
            </a:extLst>
          </p:cNvPr>
          <p:cNvSpPr>
            <a:spLocks noGrp="1"/>
          </p:cNvSpPr>
          <p:nvPr>
            <p:ph type="body" sz="quarter" idx="13"/>
          </p:nvPr>
        </p:nvSpPr>
        <p:spPr/>
        <p:txBody>
          <a:bodyPr/>
          <a:lstStyle/>
          <a:p>
            <a:pPr marL="0" indent="0">
              <a:buNone/>
            </a:pPr>
            <a:r>
              <a:rPr lang="nb-NO" dirty="0"/>
              <a:t> </a:t>
            </a:r>
          </a:p>
        </p:txBody>
      </p:sp>
      <p:sp>
        <p:nvSpPr>
          <p:cNvPr id="3" name="Title 2">
            <a:extLst>
              <a:ext uri="{FF2B5EF4-FFF2-40B4-BE49-F238E27FC236}">
                <a16:creationId xmlns:a16="http://schemas.microsoft.com/office/drawing/2014/main" id="{0F9258A0-9266-DDD6-D326-C0FC0D2A2D20}"/>
              </a:ext>
            </a:extLst>
          </p:cNvPr>
          <p:cNvSpPr>
            <a:spLocks noGrp="1"/>
          </p:cNvSpPr>
          <p:nvPr>
            <p:ph type="title"/>
          </p:nvPr>
        </p:nvSpPr>
        <p:spPr/>
        <p:txBody>
          <a:bodyPr/>
          <a:lstStyle/>
          <a:p>
            <a:endParaRPr lang="nb-NO"/>
          </a:p>
        </p:txBody>
      </p:sp>
      <p:sp>
        <p:nvSpPr>
          <p:cNvPr id="4" name="Content Placeholder 3">
            <a:extLst>
              <a:ext uri="{FF2B5EF4-FFF2-40B4-BE49-F238E27FC236}">
                <a16:creationId xmlns:a16="http://schemas.microsoft.com/office/drawing/2014/main" id="{FB8308BB-1EE2-0B51-6187-B0850DEB759B}"/>
              </a:ext>
            </a:extLst>
          </p:cNvPr>
          <p:cNvSpPr>
            <a:spLocks noGrp="1"/>
          </p:cNvSpPr>
          <p:nvPr>
            <p:ph idx="1"/>
          </p:nvPr>
        </p:nvSpPr>
        <p:spPr/>
        <p:txBody>
          <a:bodyPr/>
          <a:lstStyle/>
          <a:p>
            <a:endParaRPr lang="nb-NO" dirty="0"/>
          </a:p>
        </p:txBody>
      </p:sp>
      <p:sp>
        <p:nvSpPr>
          <p:cNvPr id="5" name="Text Placeholder 4">
            <a:extLst>
              <a:ext uri="{FF2B5EF4-FFF2-40B4-BE49-F238E27FC236}">
                <a16:creationId xmlns:a16="http://schemas.microsoft.com/office/drawing/2014/main" id="{B0B6A9DC-BADF-EE09-7FAA-4A8F2E64F0BF}"/>
              </a:ext>
            </a:extLst>
          </p:cNvPr>
          <p:cNvSpPr>
            <a:spLocks noGrp="1"/>
          </p:cNvSpPr>
          <p:nvPr>
            <p:ph type="body" sz="quarter" idx="16"/>
          </p:nvPr>
        </p:nvSpPr>
        <p:spPr/>
        <p:txBody>
          <a:bodyPr/>
          <a:lstStyle/>
          <a:p>
            <a:endParaRPr lang="nb-NO"/>
          </a:p>
        </p:txBody>
      </p:sp>
      <p:pic>
        <p:nvPicPr>
          <p:cNvPr id="8" name="Picture 7">
            <a:extLst>
              <a:ext uri="{FF2B5EF4-FFF2-40B4-BE49-F238E27FC236}">
                <a16:creationId xmlns:a16="http://schemas.microsoft.com/office/drawing/2014/main" id="{5AE74B8F-C323-6826-79C5-B6F79301C28C}"/>
              </a:ext>
            </a:extLst>
          </p:cNvPr>
          <p:cNvPicPr>
            <a:picLocks noChangeAspect="1"/>
          </p:cNvPicPr>
          <p:nvPr/>
        </p:nvPicPr>
        <p:blipFill>
          <a:blip r:embed="rId2"/>
          <a:stretch>
            <a:fillRect/>
          </a:stretch>
        </p:blipFill>
        <p:spPr>
          <a:xfrm>
            <a:off x="870857" y="0"/>
            <a:ext cx="10450286" cy="6858000"/>
          </a:xfrm>
          <a:prstGeom prst="rect">
            <a:avLst/>
          </a:prstGeom>
        </p:spPr>
      </p:pic>
    </p:spTree>
    <p:extLst>
      <p:ext uri="{BB962C8B-B14F-4D97-AF65-F5344CB8AC3E}">
        <p14:creationId xmlns:p14="http://schemas.microsoft.com/office/powerpoint/2010/main" val="23840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4B7A3-E656-0416-0226-43E3F51CB3B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2B6D3A3-8411-8513-71DF-1FB0AC21FD83}"/>
              </a:ext>
            </a:extLst>
          </p:cNvPr>
          <p:cNvSpPr>
            <a:spLocks noGrp="1"/>
          </p:cNvSpPr>
          <p:nvPr>
            <p:ph type="body" sz="quarter" idx="13"/>
          </p:nvPr>
        </p:nvSpPr>
        <p:spPr/>
        <p:txBody>
          <a:bodyPr/>
          <a:lstStyle/>
          <a:p>
            <a:pPr marL="0" indent="0">
              <a:buNone/>
            </a:pPr>
            <a:r>
              <a:rPr lang="nb-NO" dirty="0"/>
              <a:t> </a:t>
            </a:r>
          </a:p>
        </p:txBody>
      </p:sp>
      <p:sp>
        <p:nvSpPr>
          <p:cNvPr id="3" name="Title 2">
            <a:extLst>
              <a:ext uri="{FF2B5EF4-FFF2-40B4-BE49-F238E27FC236}">
                <a16:creationId xmlns:a16="http://schemas.microsoft.com/office/drawing/2014/main" id="{412EEB20-E99E-9987-7DEA-3ABFEE808C55}"/>
              </a:ext>
            </a:extLst>
          </p:cNvPr>
          <p:cNvSpPr>
            <a:spLocks noGrp="1"/>
          </p:cNvSpPr>
          <p:nvPr>
            <p:ph type="title"/>
          </p:nvPr>
        </p:nvSpPr>
        <p:spPr/>
        <p:txBody>
          <a:bodyPr/>
          <a:lstStyle/>
          <a:p>
            <a:endParaRPr lang="nb-NO"/>
          </a:p>
        </p:txBody>
      </p:sp>
      <p:sp>
        <p:nvSpPr>
          <p:cNvPr id="4" name="Content Placeholder 3">
            <a:extLst>
              <a:ext uri="{FF2B5EF4-FFF2-40B4-BE49-F238E27FC236}">
                <a16:creationId xmlns:a16="http://schemas.microsoft.com/office/drawing/2014/main" id="{2A7215B4-64E7-E7EC-8BCD-12B93B968E10}"/>
              </a:ext>
            </a:extLst>
          </p:cNvPr>
          <p:cNvSpPr>
            <a:spLocks noGrp="1"/>
          </p:cNvSpPr>
          <p:nvPr>
            <p:ph idx="1"/>
          </p:nvPr>
        </p:nvSpPr>
        <p:spPr/>
        <p:txBody>
          <a:bodyPr/>
          <a:lstStyle/>
          <a:p>
            <a:endParaRPr lang="nb-NO" dirty="0"/>
          </a:p>
        </p:txBody>
      </p:sp>
      <p:sp>
        <p:nvSpPr>
          <p:cNvPr id="5" name="Text Placeholder 4">
            <a:extLst>
              <a:ext uri="{FF2B5EF4-FFF2-40B4-BE49-F238E27FC236}">
                <a16:creationId xmlns:a16="http://schemas.microsoft.com/office/drawing/2014/main" id="{624238E0-A34D-8E1C-7801-B61B2AD63FC7}"/>
              </a:ext>
            </a:extLst>
          </p:cNvPr>
          <p:cNvSpPr>
            <a:spLocks noGrp="1"/>
          </p:cNvSpPr>
          <p:nvPr>
            <p:ph type="body" sz="quarter" idx="16"/>
          </p:nvPr>
        </p:nvSpPr>
        <p:spPr/>
        <p:txBody>
          <a:bodyPr/>
          <a:lstStyle/>
          <a:p>
            <a:endParaRPr lang="nb-NO"/>
          </a:p>
        </p:txBody>
      </p:sp>
      <p:pic>
        <p:nvPicPr>
          <p:cNvPr id="7" name="Picture 6">
            <a:extLst>
              <a:ext uri="{FF2B5EF4-FFF2-40B4-BE49-F238E27FC236}">
                <a16:creationId xmlns:a16="http://schemas.microsoft.com/office/drawing/2014/main" id="{B162D6E5-9F74-50A9-DC5F-76630722EC62}"/>
              </a:ext>
            </a:extLst>
          </p:cNvPr>
          <p:cNvPicPr>
            <a:picLocks noChangeAspect="1"/>
          </p:cNvPicPr>
          <p:nvPr/>
        </p:nvPicPr>
        <p:blipFill>
          <a:blip r:embed="rId2"/>
          <a:stretch>
            <a:fillRect/>
          </a:stretch>
        </p:blipFill>
        <p:spPr>
          <a:xfrm>
            <a:off x="129268" y="0"/>
            <a:ext cx="11933464" cy="6858000"/>
          </a:xfrm>
          <a:prstGeom prst="rect">
            <a:avLst/>
          </a:prstGeom>
        </p:spPr>
      </p:pic>
    </p:spTree>
    <p:extLst>
      <p:ext uri="{BB962C8B-B14F-4D97-AF65-F5344CB8AC3E}">
        <p14:creationId xmlns:p14="http://schemas.microsoft.com/office/powerpoint/2010/main" val="15634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10D9A-F7F3-0E26-319D-FB6CA67200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97BE2F3-685C-4ED1-64B4-A45D1BAEC4E4}"/>
              </a:ext>
            </a:extLst>
          </p:cNvPr>
          <p:cNvSpPr>
            <a:spLocks noGrp="1"/>
          </p:cNvSpPr>
          <p:nvPr>
            <p:ph type="body" sz="quarter" idx="13"/>
          </p:nvPr>
        </p:nvSpPr>
        <p:spPr/>
        <p:txBody>
          <a:bodyPr/>
          <a:lstStyle/>
          <a:p>
            <a:pPr marL="0" indent="0">
              <a:buNone/>
            </a:pPr>
            <a:r>
              <a:rPr lang="nb-NO" dirty="0"/>
              <a:t> </a:t>
            </a:r>
          </a:p>
        </p:txBody>
      </p:sp>
      <p:sp>
        <p:nvSpPr>
          <p:cNvPr id="3" name="Title 2">
            <a:extLst>
              <a:ext uri="{FF2B5EF4-FFF2-40B4-BE49-F238E27FC236}">
                <a16:creationId xmlns:a16="http://schemas.microsoft.com/office/drawing/2014/main" id="{CE0D385F-6AA5-D53F-CADE-124008AC490A}"/>
              </a:ext>
            </a:extLst>
          </p:cNvPr>
          <p:cNvSpPr>
            <a:spLocks noGrp="1"/>
          </p:cNvSpPr>
          <p:nvPr>
            <p:ph type="title"/>
          </p:nvPr>
        </p:nvSpPr>
        <p:spPr/>
        <p:txBody>
          <a:bodyPr/>
          <a:lstStyle/>
          <a:p>
            <a:endParaRPr lang="nb-NO"/>
          </a:p>
        </p:txBody>
      </p:sp>
      <p:sp>
        <p:nvSpPr>
          <p:cNvPr id="4" name="Content Placeholder 3">
            <a:extLst>
              <a:ext uri="{FF2B5EF4-FFF2-40B4-BE49-F238E27FC236}">
                <a16:creationId xmlns:a16="http://schemas.microsoft.com/office/drawing/2014/main" id="{72143029-7B07-BED3-4814-FF86C17657B8}"/>
              </a:ext>
            </a:extLst>
          </p:cNvPr>
          <p:cNvSpPr>
            <a:spLocks noGrp="1"/>
          </p:cNvSpPr>
          <p:nvPr>
            <p:ph idx="1"/>
          </p:nvPr>
        </p:nvSpPr>
        <p:spPr/>
        <p:txBody>
          <a:bodyPr/>
          <a:lstStyle/>
          <a:p>
            <a:endParaRPr lang="nb-NO" dirty="0"/>
          </a:p>
        </p:txBody>
      </p:sp>
      <p:sp>
        <p:nvSpPr>
          <p:cNvPr id="5" name="Text Placeholder 4">
            <a:extLst>
              <a:ext uri="{FF2B5EF4-FFF2-40B4-BE49-F238E27FC236}">
                <a16:creationId xmlns:a16="http://schemas.microsoft.com/office/drawing/2014/main" id="{2FB896A2-8D47-A5DA-BB3B-BE5519BC9119}"/>
              </a:ext>
            </a:extLst>
          </p:cNvPr>
          <p:cNvSpPr>
            <a:spLocks noGrp="1"/>
          </p:cNvSpPr>
          <p:nvPr>
            <p:ph type="body" sz="quarter" idx="16"/>
          </p:nvPr>
        </p:nvSpPr>
        <p:spPr/>
        <p:txBody>
          <a:bodyPr/>
          <a:lstStyle/>
          <a:p>
            <a:endParaRPr lang="nb-NO"/>
          </a:p>
        </p:txBody>
      </p:sp>
      <p:pic>
        <p:nvPicPr>
          <p:cNvPr id="10" name="Picture 9">
            <a:extLst>
              <a:ext uri="{FF2B5EF4-FFF2-40B4-BE49-F238E27FC236}">
                <a16:creationId xmlns:a16="http://schemas.microsoft.com/office/drawing/2014/main" id="{9B3AA1C9-EF13-D553-D452-2E9F21077151}"/>
              </a:ext>
            </a:extLst>
          </p:cNvPr>
          <p:cNvPicPr>
            <a:picLocks noChangeAspect="1"/>
          </p:cNvPicPr>
          <p:nvPr/>
        </p:nvPicPr>
        <p:blipFill>
          <a:blip r:embed="rId2"/>
          <a:stretch>
            <a:fillRect/>
          </a:stretch>
        </p:blipFill>
        <p:spPr>
          <a:xfrm>
            <a:off x="1770138" y="0"/>
            <a:ext cx="8651723" cy="6858000"/>
          </a:xfrm>
          <a:prstGeom prst="rect">
            <a:avLst/>
          </a:prstGeom>
        </p:spPr>
      </p:pic>
    </p:spTree>
    <p:extLst>
      <p:ext uri="{BB962C8B-B14F-4D97-AF65-F5344CB8AC3E}">
        <p14:creationId xmlns:p14="http://schemas.microsoft.com/office/powerpoint/2010/main" val="261138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C5953-F18C-1C68-8F30-E4E4BCFFA1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FDC7268-7D60-B6C8-E6B0-210EA4BFB94C}"/>
              </a:ext>
            </a:extLst>
          </p:cNvPr>
          <p:cNvSpPr>
            <a:spLocks noGrp="1"/>
          </p:cNvSpPr>
          <p:nvPr>
            <p:ph type="body" sz="quarter" idx="13"/>
          </p:nvPr>
        </p:nvSpPr>
        <p:spPr/>
        <p:txBody>
          <a:bodyPr/>
          <a:lstStyle/>
          <a:p>
            <a:pPr marL="0" indent="0">
              <a:buNone/>
            </a:pPr>
            <a:r>
              <a:rPr lang="nb-NO" dirty="0"/>
              <a:t> </a:t>
            </a:r>
          </a:p>
        </p:txBody>
      </p:sp>
      <p:sp>
        <p:nvSpPr>
          <p:cNvPr id="3" name="Title 2">
            <a:extLst>
              <a:ext uri="{FF2B5EF4-FFF2-40B4-BE49-F238E27FC236}">
                <a16:creationId xmlns:a16="http://schemas.microsoft.com/office/drawing/2014/main" id="{1A368BA3-97FA-F765-0373-27D8D6294216}"/>
              </a:ext>
            </a:extLst>
          </p:cNvPr>
          <p:cNvSpPr>
            <a:spLocks noGrp="1"/>
          </p:cNvSpPr>
          <p:nvPr>
            <p:ph type="title"/>
          </p:nvPr>
        </p:nvSpPr>
        <p:spPr/>
        <p:txBody>
          <a:bodyPr/>
          <a:lstStyle/>
          <a:p>
            <a:endParaRPr lang="nb-NO"/>
          </a:p>
        </p:txBody>
      </p:sp>
      <p:sp>
        <p:nvSpPr>
          <p:cNvPr id="4" name="Content Placeholder 3">
            <a:extLst>
              <a:ext uri="{FF2B5EF4-FFF2-40B4-BE49-F238E27FC236}">
                <a16:creationId xmlns:a16="http://schemas.microsoft.com/office/drawing/2014/main" id="{C96961C5-A4E8-D8F5-B403-3A9CA9159C6C}"/>
              </a:ext>
            </a:extLst>
          </p:cNvPr>
          <p:cNvSpPr>
            <a:spLocks noGrp="1"/>
          </p:cNvSpPr>
          <p:nvPr>
            <p:ph idx="1"/>
          </p:nvPr>
        </p:nvSpPr>
        <p:spPr/>
        <p:txBody>
          <a:bodyPr/>
          <a:lstStyle/>
          <a:p>
            <a:endParaRPr lang="nb-NO" dirty="0"/>
          </a:p>
        </p:txBody>
      </p:sp>
      <p:sp>
        <p:nvSpPr>
          <p:cNvPr id="5" name="Text Placeholder 4">
            <a:extLst>
              <a:ext uri="{FF2B5EF4-FFF2-40B4-BE49-F238E27FC236}">
                <a16:creationId xmlns:a16="http://schemas.microsoft.com/office/drawing/2014/main" id="{037F68E7-B44D-968D-C2FF-DD5409E13202}"/>
              </a:ext>
            </a:extLst>
          </p:cNvPr>
          <p:cNvSpPr>
            <a:spLocks noGrp="1"/>
          </p:cNvSpPr>
          <p:nvPr>
            <p:ph type="body" sz="quarter" idx="16"/>
          </p:nvPr>
        </p:nvSpPr>
        <p:spPr/>
        <p:txBody>
          <a:bodyPr/>
          <a:lstStyle/>
          <a:p>
            <a:endParaRPr lang="nb-NO"/>
          </a:p>
        </p:txBody>
      </p:sp>
      <p:pic>
        <p:nvPicPr>
          <p:cNvPr id="7" name="Picture 6">
            <a:extLst>
              <a:ext uri="{FF2B5EF4-FFF2-40B4-BE49-F238E27FC236}">
                <a16:creationId xmlns:a16="http://schemas.microsoft.com/office/drawing/2014/main" id="{BA7CA255-6FE5-EC4B-2FC3-8510DE25D856}"/>
              </a:ext>
            </a:extLst>
          </p:cNvPr>
          <p:cNvPicPr>
            <a:picLocks noChangeAspect="1"/>
          </p:cNvPicPr>
          <p:nvPr/>
        </p:nvPicPr>
        <p:blipFill>
          <a:blip r:embed="rId2"/>
          <a:stretch>
            <a:fillRect/>
          </a:stretch>
        </p:blipFill>
        <p:spPr>
          <a:xfrm>
            <a:off x="102000" y="0"/>
            <a:ext cx="11988000" cy="6858000"/>
          </a:xfrm>
          <a:prstGeom prst="rect">
            <a:avLst/>
          </a:prstGeom>
        </p:spPr>
      </p:pic>
    </p:spTree>
    <p:extLst>
      <p:ext uri="{BB962C8B-B14F-4D97-AF65-F5344CB8AC3E}">
        <p14:creationId xmlns:p14="http://schemas.microsoft.com/office/powerpoint/2010/main" val="35735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355D1-402F-66E8-D43F-BF687DF036A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3DD1D82-49A3-96B9-8FC9-BDB81A3B23A8}"/>
              </a:ext>
            </a:extLst>
          </p:cNvPr>
          <p:cNvSpPr>
            <a:spLocks noGrp="1"/>
          </p:cNvSpPr>
          <p:nvPr>
            <p:ph type="body" sz="quarter" idx="13"/>
          </p:nvPr>
        </p:nvSpPr>
        <p:spPr/>
        <p:txBody>
          <a:bodyPr/>
          <a:lstStyle/>
          <a:p>
            <a:pPr marL="0" indent="0">
              <a:buNone/>
            </a:pPr>
            <a:r>
              <a:rPr lang="nb-NO" dirty="0"/>
              <a:t> </a:t>
            </a:r>
          </a:p>
        </p:txBody>
      </p:sp>
      <p:sp>
        <p:nvSpPr>
          <p:cNvPr id="3" name="Title 2">
            <a:extLst>
              <a:ext uri="{FF2B5EF4-FFF2-40B4-BE49-F238E27FC236}">
                <a16:creationId xmlns:a16="http://schemas.microsoft.com/office/drawing/2014/main" id="{68406CCD-3FFB-1B9F-51BB-0AA798961551}"/>
              </a:ext>
            </a:extLst>
          </p:cNvPr>
          <p:cNvSpPr>
            <a:spLocks noGrp="1"/>
          </p:cNvSpPr>
          <p:nvPr>
            <p:ph type="title"/>
          </p:nvPr>
        </p:nvSpPr>
        <p:spPr/>
        <p:txBody>
          <a:bodyPr/>
          <a:lstStyle/>
          <a:p>
            <a:endParaRPr lang="nb-NO"/>
          </a:p>
        </p:txBody>
      </p:sp>
      <p:sp>
        <p:nvSpPr>
          <p:cNvPr id="4" name="Content Placeholder 3">
            <a:extLst>
              <a:ext uri="{FF2B5EF4-FFF2-40B4-BE49-F238E27FC236}">
                <a16:creationId xmlns:a16="http://schemas.microsoft.com/office/drawing/2014/main" id="{86877D0C-1FE2-3701-C6E0-B46D668516FF}"/>
              </a:ext>
            </a:extLst>
          </p:cNvPr>
          <p:cNvSpPr>
            <a:spLocks noGrp="1"/>
          </p:cNvSpPr>
          <p:nvPr>
            <p:ph idx="1"/>
          </p:nvPr>
        </p:nvSpPr>
        <p:spPr/>
        <p:txBody>
          <a:bodyPr/>
          <a:lstStyle/>
          <a:p>
            <a:endParaRPr lang="nb-NO" dirty="0"/>
          </a:p>
        </p:txBody>
      </p:sp>
      <p:sp>
        <p:nvSpPr>
          <p:cNvPr id="5" name="Text Placeholder 4">
            <a:extLst>
              <a:ext uri="{FF2B5EF4-FFF2-40B4-BE49-F238E27FC236}">
                <a16:creationId xmlns:a16="http://schemas.microsoft.com/office/drawing/2014/main" id="{3DA14C1F-AD7E-4DD2-7B5B-BB595D125B53}"/>
              </a:ext>
            </a:extLst>
          </p:cNvPr>
          <p:cNvSpPr>
            <a:spLocks noGrp="1"/>
          </p:cNvSpPr>
          <p:nvPr>
            <p:ph type="body" sz="quarter" idx="16"/>
          </p:nvPr>
        </p:nvSpPr>
        <p:spPr/>
        <p:txBody>
          <a:bodyPr/>
          <a:lstStyle/>
          <a:p>
            <a:endParaRPr lang="nb-NO"/>
          </a:p>
        </p:txBody>
      </p:sp>
      <p:pic>
        <p:nvPicPr>
          <p:cNvPr id="8" name="Picture 7">
            <a:extLst>
              <a:ext uri="{FF2B5EF4-FFF2-40B4-BE49-F238E27FC236}">
                <a16:creationId xmlns:a16="http://schemas.microsoft.com/office/drawing/2014/main" id="{61DDEC0F-EC9C-0865-2DF1-D58950BE59B2}"/>
              </a:ext>
            </a:extLst>
          </p:cNvPr>
          <p:cNvPicPr>
            <a:picLocks noChangeAspect="1"/>
          </p:cNvPicPr>
          <p:nvPr/>
        </p:nvPicPr>
        <p:blipFill>
          <a:blip r:embed="rId2"/>
          <a:stretch>
            <a:fillRect/>
          </a:stretch>
        </p:blipFill>
        <p:spPr>
          <a:xfrm>
            <a:off x="-525" y="186875"/>
            <a:ext cx="12192000" cy="5986286"/>
          </a:xfrm>
          <a:prstGeom prst="rect">
            <a:avLst/>
          </a:prstGeom>
        </p:spPr>
      </p:pic>
    </p:spTree>
    <p:extLst>
      <p:ext uri="{BB962C8B-B14F-4D97-AF65-F5344CB8AC3E}">
        <p14:creationId xmlns:p14="http://schemas.microsoft.com/office/powerpoint/2010/main" val="346080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ryg">
  <a:themeElements>
    <a:clrScheme name="Tryg">
      <a:dk1>
        <a:srgbClr val="424242"/>
      </a:dk1>
      <a:lt1>
        <a:srgbClr val="FFFFFF"/>
      </a:lt1>
      <a:dk2>
        <a:srgbClr val="AA0303"/>
      </a:dk2>
      <a:lt2>
        <a:srgbClr val="F0ECE4"/>
      </a:lt2>
      <a:accent1>
        <a:srgbClr val="CE0303"/>
      </a:accent1>
      <a:accent2>
        <a:srgbClr val="767676"/>
      </a:accent2>
      <a:accent3>
        <a:srgbClr val="DAD0BE"/>
      </a:accent3>
      <a:accent4>
        <a:srgbClr val="005C77"/>
      </a:accent4>
      <a:accent5>
        <a:srgbClr val="ECBE09"/>
      </a:accent5>
      <a:accent6>
        <a:srgbClr val="3C7749"/>
      </a:accent6>
      <a:hlink>
        <a:srgbClr val="105B64"/>
      </a:hlink>
      <a:folHlink>
        <a:srgbClr val="575756"/>
      </a:folHlink>
    </a:clrScheme>
    <a:fontScheme name="27 Sans Tryg">
      <a:majorFont>
        <a:latin typeface="27 Sans"/>
        <a:ea typeface=""/>
        <a:cs typeface=""/>
      </a:majorFont>
      <a:minorFont>
        <a:latin typeface="27 Sans"/>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txDef>
      <a:spPr>
        <a:noFill/>
        <a:ln w="6350">
          <a:noFill/>
        </a:ln>
        <a:effectLst/>
      </a:spPr>
      <a:bodyPr wrap="square" lIns="0" tIns="0" rIns="0" bIns="0" rtlCol="0"/>
      <a:lstStyle/>
      <a:style>
        <a:lnRef idx="0">
          <a:schemeClr val="accent1"/>
        </a:lnRef>
        <a:fillRef idx="0">
          <a:schemeClr val="accent1"/>
        </a:fillRef>
        <a:effectRef idx="0">
          <a:schemeClr val="accent1"/>
        </a:effectRef>
        <a:fontRef idx="minor">
          <a:schemeClr val="dk1"/>
        </a:fontRef>
      </a:style>
    </a:txDef>
  </a:objectDefaults>
  <a:extraClrSchemeLst/>
  <a:custClrLst>
    <a:custClr name="Tryg Red">
      <a:srgbClr val="CE0303"/>
    </a:custClr>
    <a:custClr name="White">
      <a:srgbClr val="FFFFFF"/>
    </a:custClr>
    <a:custClr name="Black">
      <a:srgbClr val="222222"/>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Sand 100">
      <a:srgbClr val="F7F5F2"/>
    </a:custClr>
    <a:custClr name="Sand 200">
      <a:srgbClr val="F0ECE4"/>
    </a:custClr>
    <a:custClr name="Sand 300">
      <a:srgbClr val="E8E2D7"/>
    </a:custClr>
    <a:custClr name="Sand 400">
      <a:srgbClr val="E1DACC"/>
    </a:custClr>
    <a:custClr name="Sand 500">
      <a:srgbClr val="DAD0BE"/>
    </a:custClr>
    <a:custClr name="Sand 600">
      <a:srgbClr val="D0C6B3"/>
    </a:custClr>
    <a:custClr name="Sand 700">
      <a:srgbClr val="C7BDA9"/>
    </a:custClr>
    <a:custClr name="Sand 800">
      <a:srgbClr val="BBB19F"/>
    </a:custClr>
    <a:custClr name="Sand 900">
      <a:srgbClr val="AEA696"/>
    </a:custClr>
    <a:custClr name="Blank">
      <a:srgbClr val="FFFFFF"/>
    </a:custClr>
    <a:custClr name="Stone 100">
      <a:srgbClr val="F2F2F2"/>
    </a:custClr>
    <a:custClr name="Stone 200">
      <a:srgbClr val="E8E8E8"/>
    </a:custClr>
    <a:custClr name="Stone 300">
      <a:srgbClr val="D1D1D1"/>
    </a:custClr>
    <a:custClr name="Stone 400">
      <a:srgbClr val="999999"/>
    </a:custClr>
    <a:custClr name="Stone 500">
      <a:srgbClr val="767676"/>
    </a:custClr>
    <a:custClr name="Stone 600">
      <a:srgbClr val="636363"/>
    </a:custClr>
    <a:custClr name="Stone 700">
      <a:srgbClr val="575757"/>
    </a:custClr>
    <a:custClr name="Stone 800">
      <a:srgbClr val="4D4D4D"/>
    </a:custClr>
    <a:custClr name="Stone 900">
      <a:srgbClr val="424242"/>
    </a:custClr>
    <a:custClr name="Blank">
      <a:srgbClr val="FFFFFF"/>
    </a:custClr>
    <a:custClr name="Brand 600">
      <a:srgbClr val="AA0303"/>
    </a:custClr>
    <a:custClr name="Aqua 100">
      <a:srgbClr val="E5F2F6"/>
    </a:custClr>
    <a:custClr name="Aqua 200">
      <a:srgbClr val="89BDCC"/>
    </a:custClr>
    <a:custClr name="Aqua 500">
      <a:srgbClr val="005C77"/>
    </a:custClr>
    <a:custClr name="Aqua 900">
      <a:srgbClr val="003342"/>
    </a:custClr>
    <a:custClr name="Grass 100">
      <a:srgbClr val="DCEADF"/>
    </a:custClr>
    <a:custClr name="Grass 200">
      <a:srgbClr val="A6C9AE"/>
    </a:custClr>
    <a:custClr name="Grass 500">
      <a:srgbClr val="3C7749"/>
    </a:custClr>
    <a:custClr name="Grass 800">
      <a:srgbClr val="214A2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rand 200">
      <a:srgbClr val="F8E2E2"/>
    </a:custClr>
    <a:custClr name="Corn 100">
      <a:srgbClr val="FDF4CE"/>
    </a:custClr>
    <a:custClr name="Corn 200">
      <a:srgbClr val="FBE58E"/>
    </a:custClr>
    <a:custClr name="Corn 500">
      <a:srgbClr val="ECBE09"/>
    </a:custClr>
    <a:custClr name="Blank">
      <a:srgbClr val="FFFFFF"/>
    </a:custClr>
  </a:custClrLst>
  <a:extLst>
    <a:ext uri="{05A4C25C-085E-4340-85A3-A5531E510DB2}">
      <thm15:themeFamily xmlns:thm15="http://schemas.microsoft.com/office/thememl/2012/main" name="Presentation10" id="{84794F93-AF6A-46CF-BA69-D71F179C170B}" vid="{C2203058-9F64-4819-A3F7-C1F09F38A5EE}"/>
    </a:ext>
  </a:extLst>
</a:theme>
</file>

<file path=ppt/theme/theme2.xml><?xml version="1.0" encoding="utf-8"?>
<a:theme xmlns:a="http://schemas.openxmlformats.org/drawingml/2006/main" name="Tryg Dark">
  <a:themeElements>
    <a:clrScheme name="Tryg mørk">
      <a:dk1>
        <a:srgbClr val="FFFFFF"/>
      </a:dk1>
      <a:lt1>
        <a:srgbClr val="424242"/>
      </a:lt1>
      <a:dk2>
        <a:srgbClr val="AA0303"/>
      </a:dk2>
      <a:lt2>
        <a:srgbClr val="CE0303"/>
      </a:lt2>
      <a:accent1>
        <a:srgbClr val="FFFFFF"/>
      </a:accent1>
      <a:accent2>
        <a:srgbClr val="767676"/>
      </a:accent2>
      <a:accent3>
        <a:srgbClr val="DAD0BE"/>
      </a:accent3>
      <a:accent4>
        <a:srgbClr val="005C77"/>
      </a:accent4>
      <a:accent5>
        <a:srgbClr val="ECBE09"/>
      </a:accent5>
      <a:accent6>
        <a:srgbClr val="3C7749"/>
      </a:accent6>
      <a:hlink>
        <a:srgbClr val="FFFFFF"/>
      </a:hlink>
      <a:folHlink>
        <a:srgbClr val="D1D1D1"/>
      </a:folHlink>
    </a:clrScheme>
    <a:fontScheme name="27 Sans Tryg">
      <a:majorFont>
        <a:latin typeface="27 Sans"/>
        <a:ea typeface=""/>
        <a:cs typeface=""/>
      </a:majorFont>
      <a:minorFont>
        <a:latin typeface="27 Sans"/>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solidFill>
        <a:solidFill>
          <a:schemeClr val="phClr"/>
        </a:solidFill>
      </a:bgFillStyleLst>
    </a:fmtScheme>
  </a:themeElements>
  <a:objectDefaults>
    <a:txDef>
      <a:spPr>
        <a:noFill/>
        <a:ln w="6350">
          <a:noFill/>
        </a:ln>
        <a:effectLst/>
      </a:spPr>
      <a:bodyPr wrap="square" lIns="0" tIns="0" rIns="0" bIns="0" rtlCol="0"/>
      <a:lstStyle/>
      <a:style>
        <a:lnRef idx="0">
          <a:schemeClr val="accent1"/>
        </a:lnRef>
        <a:fillRef idx="0">
          <a:schemeClr val="accent1"/>
        </a:fillRef>
        <a:effectRef idx="0">
          <a:schemeClr val="accent1"/>
        </a:effectRef>
        <a:fontRef idx="minor">
          <a:schemeClr val="dk1"/>
        </a:fontRef>
      </a:style>
    </a:txDef>
  </a:objectDefaults>
  <a:extraClrSchemeLst/>
  <a:custClrLst>
    <a:custClr name="Tryg Red">
      <a:srgbClr val="CE0303"/>
    </a:custClr>
    <a:custClr name="White">
      <a:srgbClr val="FFFFFF"/>
    </a:custClr>
    <a:custClr name="Black">
      <a:srgbClr val="222222"/>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Sand 100">
      <a:srgbClr val="F7F5F2"/>
    </a:custClr>
    <a:custClr name="Sand 200">
      <a:srgbClr val="F0ECE4"/>
    </a:custClr>
    <a:custClr name="Sand 300">
      <a:srgbClr val="E8E2D7"/>
    </a:custClr>
    <a:custClr name="Sand 400">
      <a:srgbClr val="E1DACC"/>
    </a:custClr>
    <a:custClr name="Sand 500">
      <a:srgbClr val="DAD0BE"/>
    </a:custClr>
    <a:custClr name="Sand 600">
      <a:srgbClr val="D0C6B3"/>
    </a:custClr>
    <a:custClr name="Sand 700">
      <a:srgbClr val="C7BDA9"/>
    </a:custClr>
    <a:custClr name="Sand 800">
      <a:srgbClr val="BBB19F"/>
    </a:custClr>
    <a:custClr name="Sand 900">
      <a:srgbClr val="AEA696"/>
    </a:custClr>
    <a:custClr name="Blank">
      <a:srgbClr val="FFFFFF"/>
    </a:custClr>
    <a:custClr name="Stone 100">
      <a:srgbClr val="F2F2F2"/>
    </a:custClr>
    <a:custClr name="Stone 200">
      <a:srgbClr val="E8E8E8"/>
    </a:custClr>
    <a:custClr name="Stone 300">
      <a:srgbClr val="D1D1D1"/>
    </a:custClr>
    <a:custClr name="Stone 400">
      <a:srgbClr val="999999"/>
    </a:custClr>
    <a:custClr name="Stone 500">
      <a:srgbClr val="767676"/>
    </a:custClr>
    <a:custClr name="Stone 600">
      <a:srgbClr val="636363"/>
    </a:custClr>
    <a:custClr name="Stone 700">
      <a:srgbClr val="575757"/>
    </a:custClr>
    <a:custClr name="Stone 800">
      <a:srgbClr val="4D4D4D"/>
    </a:custClr>
    <a:custClr name="Stone 900">
      <a:srgbClr val="424242"/>
    </a:custClr>
    <a:custClr name="Blank">
      <a:srgbClr val="FFFFFF"/>
    </a:custClr>
    <a:custClr name="Brand 600">
      <a:srgbClr val="AA0303"/>
    </a:custClr>
    <a:custClr name="Aqua 100">
      <a:srgbClr val="E5F2F6"/>
    </a:custClr>
    <a:custClr name="Aqua 200">
      <a:srgbClr val="89BDCC"/>
    </a:custClr>
    <a:custClr name="Aqua 500">
      <a:srgbClr val="005C77"/>
    </a:custClr>
    <a:custClr name="Aqua 900">
      <a:srgbClr val="003342"/>
    </a:custClr>
    <a:custClr name="Grass 100">
      <a:srgbClr val="DCEADF"/>
    </a:custClr>
    <a:custClr name="Grass 200">
      <a:srgbClr val="A6C9AE"/>
    </a:custClr>
    <a:custClr name="Grass 500">
      <a:srgbClr val="3C7749"/>
    </a:custClr>
    <a:custClr name="Grass 800">
      <a:srgbClr val="214A2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rand 200">
      <a:srgbClr val="F8E2E2"/>
    </a:custClr>
    <a:custClr name="Corn 100">
      <a:srgbClr val="FDF4CE"/>
    </a:custClr>
    <a:custClr name="Corn 200">
      <a:srgbClr val="FBE58E"/>
    </a:custClr>
    <a:custClr name="Corn 500">
      <a:srgbClr val="ECBE09"/>
    </a:custClr>
    <a:custClr name="Blank">
      <a:srgbClr val="FFFFFF"/>
    </a:custClr>
  </a:custClrLst>
  <a:extLst>
    <a:ext uri="{05A4C25C-085E-4340-85A3-A5531E510DB2}">
      <thm15:themeFamily xmlns:thm15="http://schemas.microsoft.com/office/thememl/2012/main" name="Presentation10" id="{84794F93-AF6A-46CF-BA69-D71F179C170B}" vid="{2F2476F9-361B-4DAF-A138-EE27E4029351}"/>
    </a:ext>
  </a:extLst>
</a:theme>
</file>

<file path=ppt/theme/theme3.xml><?xml version="1.0" encoding="utf-8"?>
<a:theme xmlns:a="http://schemas.openxmlformats.org/drawingml/2006/main" name="Tryg_ICON">
  <a:themeElements>
    <a:clrScheme name="Tryg">
      <a:dk1>
        <a:srgbClr val="424242"/>
      </a:dk1>
      <a:lt1>
        <a:srgbClr val="FFFFFF"/>
      </a:lt1>
      <a:dk2>
        <a:srgbClr val="AA0303"/>
      </a:dk2>
      <a:lt2>
        <a:srgbClr val="F0ECE4"/>
      </a:lt2>
      <a:accent1>
        <a:srgbClr val="CE0303"/>
      </a:accent1>
      <a:accent2>
        <a:srgbClr val="767676"/>
      </a:accent2>
      <a:accent3>
        <a:srgbClr val="DAD0BE"/>
      </a:accent3>
      <a:accent4>
        <a:srgbClr val="005C77"/>
      </a:accent4>
      <a:accent5>
        <a:srgbClr val="ECBE09"/>
      </a:accent5>
      <a:accent6>
        <a:srgbClr val="3C7749"/>
      </a:accent6>
      <a:hlink>
        <a:srgbClr val="105B64"/>
      </a:hlink>
      <a:folHlink>
        <a:srgbClr val="575756"/>
      </a:folHlink>
    </a:clrScheme>
    <a:fontScheme name="27 Sans Tryg">
      <a:majorFont>
        <a:latin typeface="27 Sans"/>
        <a:ea typeface=""/>
        <a:cs typeface=""/>
      </a:majorFont>
      <a:minorFont>
        <a:latin typeface="27 Sans"/>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txDef>
      <a:spPr>
        <a:noFill/>
        <a:ln w="6350">
          <a:noFill/>
        </a:ln>
        <a:effectLst/>
      </a:spPr>
      <a:bodyPr wrap="square" lIns="0" tIns="0" rIns="0" bIns="0" rtlCol="0"/>
      <a:lstStyle/>
      <a:style>
        <a:lnRef idx="0">
          <a:schemeClr val="accent1"/>
        </a:lnRef>
        <a:fillRef idx="0">
          <a:schemeClr val="accent1"/>
        </a:fillRef>
        <a:effectRef idx="0">
          <a:schemeClr val="accent1"/>
        </a:effectRef>
        <a:fontRef idx="minor">
          <a:schemeClr val="dk1"/>
        </a:fontRef>
      </a:style>
    </a:txDef>
  </a:objectDefaults>
  <a:extraClrSchemeLst/>
  <a:custClrLst>
    <a:custClr name="Tryg Red">
      <a:srgbClr val="CE0303"/>
    </a:custClr>
    <a:custClr name="White">
      <a:srgbClr val="FFFFFF"/>
    </a:custClr>
    <a:custClr name="Black">
      <a:srgbClr val="222222"/>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Sand 100">
      <a:srgbClr val="F7F5F2"/>
    </a:custClr>
    <a:custClr name="Sand 200">
      <a:srgbClr val="F0ECE4"/>
    </a:custClr>
    <a:custClr name="Sand 300">
      <a:srgbClr val="E8E2D7"/>
    </a:custClr>
    <a:custClr name="Sand 400">
      <a:srgbClr val="E1DACC"/>
    </a:custClr>
    <a:custClr name="Sand 500">
      <a:srgbClr val="DAD0BE"/>
    </a:custClr>
    <a:custClr name="Sand 600">
      <a:srgbClr val="D0C6B3"/>
    </a:custClr>
    <a:custClr name="Sand 700">
      <a:srgbClr val="C7BDA9"/>
    </a:custClr>
    <a:custClr name="Sand 800">
      <a:srgbClr val="BBB19F"/>
    </a:custClr>
    <a:custClr name="Sand 900">
      <a:srgbClr val="AEA696"/>
    </a:custClr>
    <a:custClr name="Blank">
      <a:srgbClr val="FFFFFF"/>
    </a:custClr>
    <a:custClr name="Stone 100">
      <a:srgbClr val="F2F2F2"/>
    </a:custClr>
    <a:custClr name="Stone 200">
      <a:srgbClr val="E8E8E8"/>
    </a:custClr>
    <a:custClr name="Stone 300">
      <a:srgbClr val="D1D1D1"/>
    </a:custClr>
    <a:custClr name="Stone 400">
      <a:srgbClr val="999999"/>
    </a:custClr>
    <a:custClr name="Stone 500">
      <a:srgbClr val="767676"/>
    </a:custClr>
    <a:custClr name="Stone 600">
      <a:srgbClr val="636363"/>
    </a:custClr>
    <a:custClr name="Stone 700">
      <a:srgbClr val="575757"/>
    </a:custClr>
    <a:custClr name="Stone 800">
      <a:srgbClr val="4D4D4D"/>
    </a:custClr>
    <a:custClr name="Stone 900">
      <a:srgbClr val="424242"/>
    </a:custClr>
    <a:custClr name="Blank">
      <a:srgbClr val="FFFFFF"/>
    </a:custClr>
    <a:custClr name="Brand 600">
      <a:srgbClr val="AA0303"/>
    </a:custClr>
    <a:custClr name="Aqua 100">
      <a:srgbClr val="E5F2F6"/>
    </a:custClr>
    <a:custClr name="Aqua 200">
      <a:srgbClr val="89BDCC"/>
    </a:custClr>
    <a:custClr name="Aqua 500">
      <a:srgbClr val="005C77"/>
    </a:custClr>
    <a:custClr name="Aqua 900">
      <a:srgbClr val="003342"/>
    </a:custClr>
    <a:custClr name="Grass 100">
      <a:srgbClr val="DCEADF"/>
    </a:custClr>
    <a:custClr name="Grass 200">
      <a:srgbClr val="A6C9AE"/>
    </a:custClr>
    <a:custClr name="Grass 500">
      <a:srgbClr val="3C7749"/>
    </a:custClr>
    <a:custClr name="Grass 800">
      <a:srgbClr val="214A2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rand 200">
      <a:srgbClr val="F8E2E2"/>
    </a:custClr>
    <a:custClr name="Corn 100">
      <a:srgbClr val="FDF4CE"/>
    </a:custClr>
    <a:custClr name="Corn 200">
      <a:srgbClr val="FBE58E"/>
    </a:custClr>
    <a:custClr name="Corn 500">
      <a:srgbClr val="ECBE09"/>
    </a:custClr>
    <a:custClr name="Blank">
      <a:srgbClr val="FFFFFF"/>
    </a:custClr>
  </a:custClrLst>
  <a:extLst>
    <a:ext uri="{05A4C25C-085E-4340-85A3-A5531E510DB2}">
      <thm15:themeFamily xmlns:thm15="http://schemas.microsoft.com/office/thememl/2012/main" name="Presentation10" id="{84794F93-AF6A-46CF-BA69-D71F179C170B}" vid="{DD2C4C99-EFF3-4A2D-A9B8-4790C267B518}"/>
    </a:ext>
  </a:extLst>
</a:theme>
</file>

<file path=ppt/theme/theme4.xml><?xml version="1.0" encoding="utf-8"?>
<a:theme xmlns:a="http://schemas.openxmlformats.org/drawingml/2006/main" name="Office-tema">
  <a:themeElements>
    <a:clrScheme name="Tryg lys">
      <a:dk1>
        <a:srgbClr val="424242"/>
      </a:dk1>
      <a:lt1>
        <a:srgbClr val="FFFFFF"/>
      </a:lt1>
      <a:dk2>
        <a:srgbClr val="AA0303"/>
      </a:dk2>
      <a:lt2>
        <a:srgbClr val="F0ECE4"/>
      </a:lt2>
      <a:accent1>
        <a:srgbClr val="CE0303"/>
      </a:accent1>
      <a:accent2>
        <a:srgbClr val="767676"/>
      </a:accent2>
      <a:accent3>
        <a:srgbClr val="DAD0BE"/>
      </a:accent3>
      <a:accent4>
        <a:srgbClr val="005C77"/>
      </a:accent4>
      <a:accent5>
        <a:srgbClr val="ECBE09"/>
      </a:accent5>
      <a:accent6>
        <a:srgbClr val="3C7749"/>
      </a:accent6>
      <a:hlink>
        <a:srgbClr val="105B64"/>
      </a:hlink>
      <a:folHlink>
        <a:srgbClr val="575756"/>
      </a:folHlink>
    </a:clrScheme>
    <a:fontScheme name="27 Sans Tryg">
      <a:majorFont>
        <a:latin typeface="27 Sans"/>
        <a:ea typeface=""/>
        <a:cs typeface=""/>
      </a:majorFont>
      <a:minorFont>
        <a:latin typeface="27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tema">
  <a:themeElements>
    <a:clrScheme name="Tryg lys">
      <a:dk1>
        <a:srgbClr val="424242"/>
      </a:dk1>
      <a:lt1>
        <a:srgbClr val="FFFFFF"/>
      </a:lt1>
      <a:dk2>
        <a:srgbClr val="AA0303"/>
      </a:dk2>
      <a:lt2>
        <a:srgbClr val="F0ECE4"/>
      </a:lt2>
      <a:accent1>
        <a:srgbClr val="CE0303"/>
      </a:accent1>
      <a:accent2>
        <a:srgbClr val="767676"/>
      </a:accent2>
      <a:accent3>
        <a:srgbClr val="DAD0BE"/>
      </a:accent3>
      <a:accent4>
        <a:srgbClr val="005C77"/>
      </a:accent4>
      <a:accent5>
        <a:srgbClr val="ECBE09"/>
      </a:accent5>
      <a:accent6>
        <a:srgbClr val="3C7749"/>
      </a:accent6>
      <a:hlink>
        <a:srgbClr val="105B64"/>
      </a:hlink>
      <a:folHlink>
        <a:srgbClr val="575756"/>
      </a:folHlink>
    </a:clrScheme>
    <a:fontScheme name="27 Sans Tryg">
      <a:majorFont>
        <a:latin typeface="27 Sans"/>
        <a:ea typeface=""/>
        <a:cs typeface=""/>
      </a:majorFont>
      <a:minorFont>
        <a:latin typeface="27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60CCF776-2CE0-F34E-A907-140452788286}">
  <we:reference id="9e9a702b-b4c8-4e5a-bf32-c82a9db4bc85" version="1.2.0.0" store="EXCatalog" storeType="EXCatalog"/>
  <we:alternateReferences>
    <we:reference id="WA104380621" version="1.2.0.0" store="en-GB"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810AE8E-E6EF-AE4A-B570-6997A21D70C9}">
  <we:reference id="fa902f39-57f0-4ff6-923e-55cf4e52f4c7" version="1.0.1.1"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F825D5B62EFE45B8B0AE253F88C9A7" ma:contentTypeVersion="4" ma:contentTypeDescription="Create a new document." ma:contentTypeScope="" ma:versionID="c8b8a0cfae33d7cae68976c550a69c03">
  <xsd:schema xmlns:xsd="http://www.w3.org/2001/XMLSchema" xmlns:xs="http://www.w3.org/2001/XMLSchema" xmlns:p="http://schemas.microsoft.com/office/2006/metadata/properties" xmlns:ns2="dbd57be3-6822-4b44-8abe-eab839356148" targetNamespace="http://schemas.microsoft.com/office/2006/metadata/properties" ma:root="true" ma:fieldsID="4ffb62a76877a49f778ed63462e3caf1" ns2:_="">
    <xsd:import namespace="dbd57be3-6822-4b44-8abe-eab83935614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57be3-6822-4b44-8abe-eab8393561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1B79CE-87D9-4A36-AEEF-95CD65916899}">
  <ds:schemaRefs>
    <ds:schemaRef ds:uri="http://schemas.microsoft.com/sharepoint/v3/contenttype/forms"/>
  </ds:schemaRefs>
</ds:datastoreItem>
</file>

<file path=customXml/itemProps2.xml><?xml version="1.0" encoding="utf-8"?>
<ds:datastoreItem xmlns:ds="http://schemas.openxmlformats.org/officeDocument/2006/customXml" ds:itemID="{4016513C-8245-46C7-8DAB-E2E22F8A27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57be3-6822-4b44-8abe-eab8393561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598486-5462-41BB-8904-7D7EB5DB90B5}">
  <ds:schemaRefs>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elements/1.1/"/>
    <ds:schemaRef ds:uri="http://purl.org/dc/dcmitype/"/>
    <ds:schemaRef ds:uri="bc6b49ce-adcb-48da-a07c-5995a2e8da08"/>
    <ds:schemaRef ds:uri="http://schemas.microsoft.com/office/infopath/2007/PartnerControls"/>
    <ds:schemaRef ds:uri="2734fd37-319a-441c-a92f-d77aaa932f95"/>
    <ds:schemaRef ds:uri="021e6406-8b93-4c9e-8fe9-09bad8d65b1e"/>
    <ds:schemaRef ds:uri="0ecdd6cf-8c12-4bbb-90f6-13a04b2bd2af"/>
  </ds:schemaRefs>
</ds:datastoreItem>
</file>

<file path=docProps/app.xml><?xml version="1.0" encoding="utf-8"?>
<Properties xmlns="http://schemas.openxmlformats.org/officeDocument/2006/extended-properties" xmlns:vt="http://schemas.openxmlformats.org/officeDocument/2006/docPropsVTypes">
  <Template>Tryg_PRESENTATION_Template</Template>
  <TotalTime>1176</TotalTime>
  <Words>30</Words>
  <Application>Microsoft Office PowerPoint</Application>
  <PresentationFormat>Widescreen</PresentationFormat>
  <Paragraphs>14</Paragraphs>
  <Slides>10</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27SANS-LIGHTITALIC</vt:lpstr>
      <vt:lpstr>Verdana</vt:lpstr>
      <vt:lpstr>27 Sans</vt:lpstr>
      <vt:lpstr>27Sans-DemiBold</vt:lpstr>
      <vt:lpstr>27SANS-LIGHT</vt:lpstr>
      <vt:lpstr>Arial</vt:lpstr>
      <vt:lpstr>Wingdings</vt:lpstr>
      <vt:lpstr>27SANS-LIGHT</vt:lpstr>
      <vt:lpstr>Tryg</vt:lpstr>
      <vt:lpstr>Tryg Dark</vt:lpstr>
      <vt:lpstr>Tryg_ICON</vt:lpstr>
      <vt:lpstr>Anmeld skade på Affinity.tryg.dk/3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SWAP</vt:lpstr>
    </vt:vector>
  </TitlesOfParts>
  <Manager/>
  <Company>Tryg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Andreas Køhnke</dc:creator>
  <cp:keywords/>
  <dc:description/>
  <cp:lastModifiedBy>Maria Gunris</cp:lastModifiedBy>
  <cp:revision>3</cp:revision>
  <dcterms:created xsi:type="dcterms:W3CDTF">2025-05-16T11:03:43Z</dcterms:created>
  <dcterms:modified xsi:type="dcterms:W3CDTF">2025-05-20T08:51:04Z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0x01010006F825D5B62EFE45B8B0AE253F88C9A7</vt:lpwstr>
  </property>
  <property fmtid="{D5CDD505-2E9C-101B-9397-08002B2CF9AE}" pid="3" name="MediaServiceImageTags">
    <vt:lpwstr/>
  </property>
</Properties>
</file>