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5"/>
  </p:sldMasterIdLst>
  <p:notesMasterIdLst>
    <p:notesMasterId r:id="rId13"/>
  </p:notesMasterIdLst>
  <p:handoutMasterIdLst>
    <p:handoutMasterId r:id="rId14"/>
  </p:handoutMasterIdLst>
  <p:sldIdLst>
    <p:sldId id="265" r:id="rId6"/>
    <p:sldId id="262" r:id="rId7"/>
    <p:sldId id="269" r:id="rId8"/>
    <p:sldId id="271" r:id="rId9"/>
    <p:sldId id="267" r:id="rId10"/>
    <p:sldId id="268" r:id="rId11"/>
    <p:sldId id="270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484" autoAdjust="0"/>
  </p:normalViewPr>
  <p:slideViewPr>
    <p:cSldViewPr>
      <p:cViewPr varScale="1">
        <p:scale>
          <a:sx n="105" d="100"/>
          <a:sy n="105" d="100"/>
        </p:scale>
        <p:origin x="60" y="1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1B108-C014-4C25-A85B-F24E454414C4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14BE3-17E4-43EA-8B32-89DE14443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73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1B63E-ACF5-46D4-BE7B-594DEB921CB0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C78F3-B777-41B1-87CE-3B835ABB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61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24 monitoring locations used to validate the model input data. This took place </a:t>
            </a:r>
            <a:r>
              <a:rPr lang="en-US"/>
              <a:t>between October 4 and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CC78F3-B777-41B1-87CE-3B835ABB21B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85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9116"/>
            <a:ext cx="9144000" cy="38343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27" y="322011"/>
            <a:ext cx="1246362" cy="59548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2608" y="1179593"/>
            <a:ext cx="8013192" cy="49736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 b="1" spc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spc="0" dirty="0"/>
              <a:t>ARIAL NARROW BOLD, NOT TO EXCEED 32 PT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4857750"/>
            <a:ext cx="1978156" cy="191110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7642671" y="2114550"/>
            <a:ext cx="1196529" cy="10076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z="1400" dirty="0"/>
              <a:t>Program Identifier (if applicable)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33800" y="3254847"/>
            <a:ext cx="5105400" cy="459903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Segoe UI, Not to Exceed 24 </a:t>
            </a:r>
            <a:r>
              <a:rPr lang="en-US" dirty="0" err="1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030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9116"/>
            <a:ext cx="9144000" cy="383438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144" y="4575540"/>
            <a:ext cx="1136391" cy="39812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2608" y="819150"/>
            <a:ext cx="7978775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ARIAL NARROW BOLD, NOT TO EXCEED 30 PT</a:t>
            </a:r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7642671" y="2114550"/>
            <a:ext cx="1196529" cy="100760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z="1400" dirty="0"/>
              <a:t>Program Identifier (if applicable)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989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6492"/>
            <a:ext cx="9144000" cy="12557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144" y="4575540"/>
            <a:ext cx="1136391" cy="398123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1123950"/>
            <a:ext cx="8077200" cy="297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aseline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Segoe UI, not to exceed 22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85750"/>
            <a:ext cx="6705600" cy="685800"/>
          </a:xfrm>
          <a:prstGeom prst="rect">
            <a:avLst/>
          </a:prstGeom>
        </p:spPr>
        <p:txBody>
          <a:bodyPr/>
          <a:lstStyle>
            <a:lvl1pPr algn="l">
              <a:defRPr sz="3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Segoe UI, Not to Exceed 30 </a:t>
            </a:r>
            <a:r>
              <a:rPr lang="en-US" dirty="0" err="1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36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ltern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144" y="4575540"/>
            <a:ext cx="1136391" cy="398123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00" y="1123950"/>
            <a:ext cx="8077200" cy="297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aseline="0">
                <a:solidFill>
                  <a:schemeClr val="tx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Segoe UI, not to exceed 22 </a:t>
            </a:r>
            <a:r>
              <a:rPr lang="en-US" dirty="0" err="1"/>
              <a:t>pt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85750"/>
            <a:ext cx="6705600" cy="685800"/>
          </a:xfrm>
          <a:prstGeom prst="rect">
            <a:avLst/>
          </a:prstGeom>
        </p:spPr>
        <p:txBody>
          <a:bodyPr/>
          <a:lstStyle>
            <a:lvl1pPr algn="l">
              <a:defRPr sz="3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Segoe UI, Not to Exceed 30 </a:t>
            </a:r>
            <a:r>
              <a:rPr lang="en-US" dirty="0" err="1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1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00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cap="all" dirty="0"/>
              <a:t>CLT Part 150 Update – Progress of TAC</a:t>
            </a:r>
          </a:p>
          <a:p>
            <a:pPr lvl="0"/>
            <a:r>
              <a:rPr lang="en-US" sz="2400" cap="all" dirty="0"/>
              <a:t>ACR – October 2022</a:t>
            </a:r>
          </a:p>
          <a:p>
            <a:r>
              <a:rPr lang="en-US" sz="1400" cap="al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73424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- First meeting held September 14</a:t>
            </a:r>
            <a:r>
              <a:rPr lang="en-US" baseline="30000" dirty="0"/>
              <a:t>th</a:t>
            </a:r>
            <a:r>
              <a:rPr lang="en-US" dirty="0"/>
              <a:t>, 2022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- Introduction of consultant, CLT staff</a:t>
            </a:r>
          </a:p>
          <a:p>
            <a:pPr lvl="0"/>
            <a:endParaRPr lang="en-US" sz="1800" cap="all" dirty="0"/>
          </a:p>
          <a:p>
            <a:pPr marL="285750" indent="-285750">
              <a:buFontTx/>
              <a:buChar char="-"/>
            </a:pPr>
            <a:r>
              <a:rPr lang="en-US" sz="1600" dirty="0"/>
              <a:t>Overview of terms, definitions (65 DNL, </a:t>
            </a:r>
            <a:r>
              <a:rPr lang="en-US" sz="1600" dirty="0" err="1"/>
              <a:t>etc</a:t>
            </a:r>
            <a:r>
              <a:rPr lang="en-US" sz="1600" dirty="0"/>
              <a:t>)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Overview of primary elements – Noise Exposure Maps and Noise Compatibility Program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</a:t>
            </a:r>
          </a:p>
        </p:txBody>
      </p:sp>
    </p:spTree>
    <p:extLst>
      <p:ext uri="{BB962C8B-B14F-4D97-AF65-F5344CB8AC3E}">
        <p14:creationId xmlns:p14="http://schemas.microsoft.com/office/powerpoint/2010/main" val="536094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40C2D0-83F0-45B7-99C8-7B6A637DE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Noise Exposure Map</a:t>
            </a:r>
          </a:p>
          <a:p>
            <a:r>
              <a:rPr lang="en-US" sz="1800" dirty="0"/>
              <a:t>	- </a:t>
            </a:r>
            <a:r>
              <a:rPr lang="en-US" sz="1600" dirty="0"/>
              <a:t>Description of noise levels for current and future conditions</a:t>
            </a:r>
          </a:p>
          <a:p>
            <a:r>
              <a:rPr lang="en-US" sz="1600" dirty="0"/>
              <a:t>	- Future model takes physical and operational changes into 		   	   consideration</a:t>
            </a:r>
          </a:p>
          <a:p>
            <a:r>
              <a:rPr lang="en-US" sz="1800" dirty="0"/>
              <a:t>Noise Compatibility Program</a:t>
            </a:r>
          </a:p>
          <a:p>
            <a:r>
              <a:rPr lang="en-US" sz="1800" dirty="0"/>
              <a:t>	-</a:t>
            </a:r>
            <a:r>
              <a:rPr lang="en-US" sz="1400" dirty="0"/>
              <a:t>Recommendations for reducing, minimizing, and/or mitigating aircraft noise and land 	  use conflicts </a:t>
            </a:r>
          </a:p>
          <a:p>
            <a:r>
              <a:rPr lang="en-US" sz="1400" dirty="0"/>
              <a:t>	  • Noise Abatement </a:t>
            </a:r>
          </a:p>
          <a:p>
            <a:r>
              <a:rPr lang="en-US" sz="1400" dirty="0"/>
              <a:t>	  • Land Use Mitigation</a:t>
            </a:r>
          </a:p>
          <a:p>
            <a:r>
              <a:rPr lang="en-US" sz="1400" dirty="0"/>
              <a:t> 	  • Implementation Measures</a:t>
            </a:r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46978B-6CDC-4173-AC9B-9D2FE43FB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Elements</a:t>
            </a:r>
          </a:p>
        </p:txBody>
      </p:sp>
    </p:spTree>
    <p:extLst>
      <p:ext uri="{BB962C8B-B14F-4D97-AF65-F5344CB8AC3E}">
        <p14:creationId xmlns:p14="http://schemas.microsoft.com/office/powerpoint/2010/main" val="1054988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39F3DE-B564-421E-9C12-337DF31D4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/>
              <a:t>Feedback on fleet mix for model inputs</a:t>
            </a:r>
          </a:p>
          <a:p>
            <a:pPr marL="342900" indent="-342900">
              <a:buFontTx/>
              <a:buChar char="-"/>
            </a:pPr>
            <a:r>
              <a:rPr lang="en-US" dirty="0"/>
              <a:t>Review of roles/participation in future TAC meetings</a:t>
            </a:r>
          </a:p>
          <a:p>
            <a:pPr marL="342900" indent="-342900">
              <a:buFontTx/>
              <a:buChar char="-"/>
            </a:pPr>
            <a:r>
              <a:rPr lang="en-US" dirty="0"/>
              <a:t>Confirmation on organizations/groups to include in public meetings</a:t>
            </a:r>
          </a:p>
          <a:p>
            <a:pPr marL="342900" indent="-342900">
              <a:buFontTx/>
              <a:buChar char="-"/>
            </a:pPr>
            <a:r>
              <a:rPr lang="en-US" dirty="0"/>
              <a:t>Approval of monitoring locations</a:t>
            </a:r>
          </a:p>
          <a:p>
            <a:pPr marL="342900" indent="-342900">
              <a:buFontTx/>
              <a:buChar char="-"/>
            </a:pPr>
            <a:r>
              <a:rPr lang="en-US" dirty="0"/>
              <a:t>Procedural questions from TAC members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45A719-ABFD-432B-9AE1-ECA49CD37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 Meeting #1 Items</a:t>
            </a:r>
          </a:p>
        </p:txBody>
      </p:sp>
    </p:spTree>
    <p:extLst>
      <p:ext uri="{BB962C8B-B14F-4D97-AF65-F5344CB8AC3E}">
        <p14:creationId xmlns:p14="http://schemas.microsoft.com/office/powerpoint/2010/main" val="2036041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D62693-24DC-47E7-B049-DDE6A0EA0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312518-C5C7-40BD-8F7A-1C53D92411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418" y="819150"/>
            <a:ext cx="5857164" cy="3828976"/>
          </a:xfrm>
        </p:spPr>
      </p:pic>
    </p:spTree>
    <p:extLst>
      <p:ext uri="{BB962C8B-B14F-4D97-AF65-F5344CB8AC3E}">
        <p14:creationId xmlns:p14="http://schemas.microsoft.com/office/powerpoint/2010/main" val="2234500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B61B0C6-730A-48C8-B902-DD6D4258B4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787723"/>
            <a:ext cx="7834745" cy="3568053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368348D-3A4C-4D10-98C9-937955EB6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62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C3CB71-284C-43F3-8DBC-62943F671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A9139E-F162-43BC-8D55-EA4ED9935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53F43C-3B8F-4AB0-A225-61492E420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875" y="975246"/>
            <a:ext cx="8915400" cy="2863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97560"/>
      </p:ext>
    </p:extLst>
  </p:cSld>
  <p:clrMapOvr>
    <a:masterClrMapping/>
  </p:clrMapOvr>
</p:sld>
</file>

<file path=ppt/theme/theme1.xml><?xml version="1.0" encoding="utf-8"?>
<a:theme xmlns:a="http://schemas.openxmlformats.org/drawingml/2006/main" name="CLT 2018 PowerPoint Template">
  <a:themeElements>
    <a:clrScheme name="NEW CLT BRANDING">
      <a:dk1>
        <a:srgbClr val="01426A"/>
      </a:dk1>
      <a:lt1>
        <a:srgbClr val="00778B"/>
      </a:lt1>
      <a:dk2>
        <a:srgbClr val="000000"/>
      </a:dk2>
      <a:lt2>
        <a:srgbClr val="FFFFFF"/>
      </a:lt2>
      <a:accent1>
        <a:srgbClr val="00778B"/>
      </a:accent1>
      <a:accent2>
        <a:srgbClr val="01426A"/>
      </a:accent2>
      <a:accent3>
        <a:srgbClr val="981D97"/>
      </a:accent3>
      <a:accent4>
        <a:srgbClr val="0077C8"/>
      </a:accent4>
      <a:accent5>
        <a:srgbClr val="0076A8"/>
      </a:accent5>
      <a:accent6>
        <a:srgbClr val="4698CB"/>
      </a:accent6>
      <a:hlink>
        <a:srgbClr val="0000FF"/>
      </a:hlink>
      <a:folHlink>
        <a:srgbClr val="800080"/>
      </a:folHlink>
    </a:clrScheme>
    <a:fontScheme name="CLT Fonts">
      <a:majorFont>
        <a:latin typeface="Arial Narrow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976bd48-4c1b-4c4a-ab6f-455f6e2ff36c">CZRVKKUTYM43-707-569</_dlc_DocId>
    <_dlc_DocIdUrl xmlns="a976bd48-4c1b-4c4a-ab6f-455f6e2ff36c">
      <Url>https://cityspaces/kbus/aviation/_layouts/15/DocIdRedir.aspx?ID=CZRVKKUTYM43-707-569</Url>
      <Description>CZRVKKUTYM43-707-569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42CA653858AF4F8C94852207BEFC4F" ma:contentTypeVersion="17" ma:contentTypeDescription="Create a new document." ma:contentTypeScope="" ma:versionID="21f833699c6ba811b86ca1ea9553539c">
  <xsd:schema xmlns:xsd="http://www.w3.org/2001/XMLSchema" xmlns:xs="http://www.w3.org/2001/XMLSchema" xmlns:p="http://schemas.microsoft.com/office/2006/metadata/properties" xmlns:ns2="a976bd48-4c1b-4c4a-ab6f-455f6e2ff36c" xmlns:ns3="e3aefd76-97c5-40c5-95b3-071b8eca2558" targetNamespace="http://schemas.microsoft.com/office/2006/metadata/properties" ma:root="true" ma:fieldsID="db59f5b66b6a92dc4a28c9b1822aba32" ns2:_="" ns3:_="">
    <xsd:import namespace="a976bd48-4c1b-4c4a-ab6f-455f6e2ff36c"/>
    <xsd:import namespace="e3aefd76-97c5-40c5-95b3-071b8eca255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76bd48-4c1b-4c4a-ab6f-455f6e2ff36c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aefd76-97c5-40c5-95b3-071b8eca255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5AA909-1EA2-47EA-9DDC-672C008A5EEF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e3aefd76-97c5-40c5-95b3-071b8eca2558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a976bd48-4c1b-4c4a-ab6f-455f6e2ff36c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899E876-A58F-4BD9-BC63-0FD4EA186E52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4173C8F9-6B6A-49F2-A935-ED4E37D803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76bd48-4c1b-4c4a-ab6f-455f6e2ff36c"/>
    <ds:schemaRef ds:uri="e3aefd76-97c5-40c5-95b3-071b8eca25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3D114B8-B117-4242-ABA2-1AB6BF7706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CLT 2018 PowerPoint Template</Template>
  <TotalTime>1618</TotalTime>
  <Words>184</Words>
  <Application>Microsoft Office PowerPoint</Application>
  <PresentationFormat>On-screen Show (16:9)</PresentationFormat>
  <Paragraphs>27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Segoe UI</vt:lpstr>
      <vt:lpstr>CLT 2018 PowerPoint Template</vt:lpstr>
      <vt:lpstr>PowerPoint Presentation</vt:lpstr>
      <vt:lpstr>TAC</vt:lpstr>
      <vt:lpstr>Primary Elements</vt:lpstr>
      <vt:lpstr>TAC Meeting #1 Items</vt:lpstr>
      <vt:lpstr>PowerPoint Presentation</vt:lpstr>
      <vt:lpstr>PowerPoint Presentation</vt:lpstr>
      <vt:lpstr>PowerPoint Presentation</vt:lpstr>
    </vt:vector>
  </TitlesOfParts>
  <Company>City of Charlotte, NC USA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Obregon, Jonathan</dc:creator>
  <cp:lastModifiedBy>Ed Gagnon</cp:lastModifiedBy>
  <cp:revision>26</cp:revision>
  <dcterms:created xsi:type="dcterms:W3CDTF">2018-01-26T20:49:48Z</dcterms:created>
  <dcterms:modified xsi:type="dcterms:W3CDTF">2022-10-12T17:38:16Z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0x0101000B42CA653858AF4F8C94852207BEFC4F</vt:lpwstr>
  </property>
  <property fmtid="{D5CDD505-2E9C-101B-9397-08002B2CF9AE}" pid="3" name="_dlc_DocIdItemGuid">
    <vt:lpwstr>440a4373-ed87-4a34-8c25-fa4c50a30f7a</vt:lpwstr>
  </property>
</Properties>
</file>