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4" r:id="rId4"/>
    <p:sldMasterId id="2147483834" r:id="rId5"/>
    <p:sldMasterId id="2147483844" r:id="rId6"/>
    <p:sldMasterId id="2147483854" r:id="rId7"/>
  </p:sldMasterIdLst>
  <p:sldIdLst>
    <p:sldId id="376" r:id="rId8"/>
    <p:sldId id="378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52143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0428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56431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08574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607183" algn="l" defTabSz="1042873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3128620" algn="l" defTabSz="1042873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650056" algn="l" defTabSz="1042873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4171493" algn="l" defTabSz="1042873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2FD0933-103F-BE91-784E-2D828E00EEEC}" name="Rush, Victoria Contractor (People-AFFS-ChildcareSpt-D-C)" initials="R(" userId="S::victoria.rush100@mod.gov.uk::bcc1a835-4791-4e5d-be57-1b3a0301510a" providerId="AD"/>
  <p188:author id="{EC6FF858-51E7-D4DD-A654-3EF360D5851A}" name="Clough, Rachael C2 (People-AFFS-Childcare-Engage-C2)" initials="C(" userId="S::rachael.clough101@mod.gov.uk::4c03ea30-fb37-4773-a70b-29df8b204f5e" providerId="AD"/>
  <p188:author id="{F156225F-40C8-8BF8-5D17-BDE47060FEC9}" name="Charlesworth, Claire Contractor (People-AFFS-Childcare-Gov)" initials="C(" userId="S::claire.charlesworth102@mod.gov.uk::2356b8d8-fa44-49f2-a2e0-2ca0529e3a76" providerId="AD"/>
  <p188:author id="{0278FA7C-201F-8852-3537-6B0620A70B0E}" name="Smith, Charlene C1 (People-Tx-Portfolio-Comms SCO 3)" initials="SCC(TPCS3" userId="S::Charlene.Smith829@mod.gov.uk::24441cc6-3d22-4dba-aa5c-3322d2164573" providerId="AD"/>
  <p188:author id="{0612707F-757E-6F5C-A797-B70D1B46B665}" name="Nealey, Michela Contractor (People-AFFS-ChildcareSpt-D-E)" initials="N(" userId="S::michela.nealey100@mod.gov.uk::84919601-4984-451c-befb-29590cef5103" providerId="AD"/>
  <p188:author id="{05523691-2E1D-52C1-DBCB-9CEF616810DE}" name="Clough, Rachael C2 (People-AFFS-Childcare-Engage-C2)" initials="CRC(ACEC" userId="S::Rachael.Clough101@mod.gov.uk::4c03ea30-fb37-4773-a70b-29df8b204f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ough, Rachael C2 (People-AFFS-Childcare-HEO)" userId="4c03ea30-fb37-4773-a70b-29df8b204f5e" providerId="ADAL" clId="{5B6986F2-2BD0-454C-BB9F-3E9396F5553B}"/>
    <pc:docChg chg="undo custSel addSld delSld">
      <pc:chgData name="Clough, Rachael C2 (People-AFFS-Childcare-HEO)" userId="4c03ea30-fb37-4773-a70b-29df8b204f5e" providerId="ADAL" clId="{5B6986F2-2BD0-454C-BB9F-3E9396F5553B}" dt="2024-12-09T11:22:38.869" v="1" actId="2696"/>
      <pc:docMkLst>
        <pc:docMk/>
      </pc:docMkLst>
      <pc:sldChg chg="add del">
        <pc:chgData name="Clough, Rachael C2 (People-AFFS-Childcare-HEO)" userId="4c03ea30-fb37-4773-a70b-29df8b204f5e" providerId="ADAL" clId="{5B6986F2-2BD0-454C-BB9F-3E9396F5553B}" dt="2024-12-09T11:22:38.869" v="1" actId="2696"/>
        <pc:sldMkLst>
          <pc:docMk/>
          <pc:sldMk cId="2690984729" sldId="37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3" y="720002"/>
            <a:ext cx="11484997" cy="10395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Text only slide – 1 column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360000" y="2160000"/>
            <a:ext cx="11484000" cy="3636000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10800002" y="6588000"/>
            <a:ext cx="1080001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F47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C11000-FB69-45B4-B075-859A6622A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3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409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</p:spTree>
    <p:extLst>
      <p:ext uri="{BB962C8B-B14F-4D97-AF65-F5344CB8AC3E}">
        <p14:creationId xmlns:p14="http://schemas.microsoft.com/office/powerpoint/2010/main" val="2207953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1"/>
            <a:ext cx="11484997" cy="10395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Text only slide – 1 column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360000" y="2160000"/>
            <a:ext cx="11484000" cy="3636000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10800001" y="6588000"/>
            <a:ext cx="1079999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F47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C11000-FB69-45B4-B075-859A6622A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477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</p:spTree>
    <p:extLst>
      <p:ext uri="{BB962C8B-B14F-4D97-AF65-F5344CB8AC3E}">
        <p14:creationId xmlns:p14="http://schemas.microsoft.com/office/powerpoint/2010/main" val="2653838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2 - 2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1" y="720001"/>
            <a:ext cx="11520000" cy="10395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Text only slide – 2 column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60001" y="2160000"/>
            <a:ext cx="11520000" cy="3636000"/>
          </a:xfrm>
          <a:prstGeom prst="rect">
            <a:avLst/>
          </a:prstGeom>
        </p:spPr>
        <p:txBody>
          <a:bodyPr numCol="2" spcCol="180000"/>
          <a:lstStyle>
            <a:lvl5pPr marL="371650" indent="-113734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10800001" y="6588000"/>
            <a:ext cx="1079999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F47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C11000-FB69-45B4-B075-859A6622A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477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</p:spTree>
    <p:extLst>
      <p:ext uri="{BB962C8B-B14F-4D97-AF65-F5344CB8AC3E}">
        <p14:creationId xmlns:p14="http://schemas.microsoft.com/office/powerpoint/2010/main" val="3651699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3 - 2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1"/>
            <a:ext cx="7056000" cy="10395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Text slide 1 column with arrow image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60001" y="2160000"/>
            <a:ext cx="6761769" cy="3636000"/>
          </a:xfrm>
          <a:prstGeom prst="rect">
            <a:avLst/>
          </a:prstGeom>
        </p:spPr>
        <p:txBody>
          <a:bodyPr numCol="1" spcCol="180000"/>
          <a:lstStyle>
            <a:lvl5pPr marL="371650" indent="-113734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10800001" y="6588000"/>
            <a:ext cx="1079999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F47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C11000-FB69-45B4-B075-859A6622A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477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19C4FE-C9AA-C442-B60A-5184CECEA781}"/>
              </a:ext>
            </a:extLst>
          </p:cNvPr>
          <p:cNvSpPr/>
          <p:nvPr userDrawn="1"/>
        </p:nvSpPr>
        <p:spPr>
          <a:xfrm>
            <a:off x="12385615" y="4395787"/>
            <a:ext cx="2487122" cy="711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image, </a:t>
            </a:r>
          </a:p>
          <a:p>
            <a:pPr marL="113734" marR="0" lvl="0" indent="-113734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Right-click the image </a:t>
            </a:r>
          </a:p>
          <a:p>
            <a:pPr marL="113734" marR="0" lvl="0" indent="-113734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‘Format Picture’ </a:t>
            </a:r>
          </a:p>
          <a:p>
            <a:pPr marL="113734" marR="0" lvl="0" indent="-113734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‘Fill’</a:t>
            </a:r>
          </a:p>
          <a:p>
            <a:pPr marL="113734" marR="0" lvl="0" indent="-113734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‘Picture or texture fill’,</a:t>
            </a:r>
          </a:p>
          <a:p>
            <a:pPr marL="113734" marR="0" lvl="0" indent="-113734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‘Insert’ and browse for a new image.</a:t>
            </a:r>
          </a:p>
          <a:p>
            <a:pPr marL="0" indent="0">
              <a:lnSpc>
                <a:spcPct val="100000"/>
              </a:lnSpc>
              <a:spcAft>
                <a:spcPts val="239"/>
              </a:spcAft>
              <a:buFont typeface="Arial" panose="020B0604020202020204" pitchFamily="34" charset="0"/>
              <a:buNone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adjust an image within a shape, use the ‘Offset’ and ‘Scale’ values. </a:t>
            </a:r>
          </a:p>
        </p:txBody>
      </p:sp>
    </p:spTree>
    <p:extLst>
      <p:ext uri="{BB962C8B-B14F-4D97-AF65-F5344CB8AC3E}">
        <p14:creationId xmlns:p14="http://schemas.microsoft.com/office/powerpoint/2010/main" val="2543434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4 - 2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1"/>
            <a:ext cx="7056000" cy="10395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Text slide 2 column with arrow image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60001" y="2160000"/>
            <a:ext cx="6761769" cy="3636000"/>
          </a:xfrm>
          <a:prstGeom prst="rect">
            <a:avLst/>
          </a:prstGeom>
        </p:spPr>
        <p:txBody>
          <a:bodyPr numCol="2" spcCol="180000"/>
          <a:lstStyle>
            <a:lvl5pPr marL="371650" indent="-113734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10800001" y="6588000"/>
            <a:ext cx="1079999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F47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C11000-FB69-45B4-B075-859A6622A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477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BAE900-AEE5-CA45-8B3B-6F2DD318A8AD}"/>
              </a:ext>
            </a:extLst>
          </p:cNvPr>
          <p:cNvSpPr/>
          <p:nvPr userDrawn="1"/>
        </p:nvSpPr>
        <p:spPr>
          <a:xfrm>
            <a:off x="12385615" y="4395787"/>
            <a:ext cx="2487122" cy="711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image, </a:t>
            </a:r>
          </a:p>
          <a:p>
            <a:pPr marL="113734" marR="0" lvl="0" indent="-113734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Right-click the image </a:t>
            </a:r>
          </a:p>
          <a:p>
            <a:pPr marL="113734" marR="0" lvl="0" indent="-113734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‘Format Picture’ </a:t>
            </a:r>
          </a:p>
          <a:p>
            <a:pPr marL="113734" marR="0" lvl="0" indent="-113734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‘Fill’</a:t>
            </a:r>
          </a:p>
          <a:p>
            <a:pPr marL="113734" marR="0" lvl="0" indent="-113734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‘Picture or texture fill’,</a:t>
            </a:r>
          </a:p>
          <a:p>
            <a:pPr marL="113734" marR="0" lvl="0" indent="-113734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‘Insert’ and browse for a new image.</a:t>
            </a:r>
          </a:p>
          <a:p>
            <a:pPr marL="0" indent="0">
              <a:lnSpc>
                <a:spcPct val="100000"/>
              </a:lnSpc>
              <a:spcAft>
                <a:spcPts val="239"/>
              </a:spcAft>
              <a:buFont typeface="Arial" panose="020B0604020202020204" pitchFamily="34" charset="0"/>
              <a:buNone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adjust an image within a shape, use the ‘Offset’ and ‘Scale’ values. </a:t>
            </a:r>
          </a:p>
        </p:txBody>
      </p:sp>
    </p:spTree>
    <p:extLst>
      <p:ext uri="{BB962C8B-B14F-4D97-AF65-F5344CB8AC3E}">
        <p14:creationId xmlns:p14="http://schemas.microsoft.com/office/powerpoint/2010/main" val="2324716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5 - 2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1" y="720001"/>
            <a:ext cx="6761769" cy="10395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Text slide 1 column with box image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59999" y="2160000"/>
            <a:ext cx="5580000" cy="3636000"/>
          </a:xfrm>
          <a:prstGeom prst="rect">
            <a:avLst/>
          </a:prstGeom>
        </p:spPr>
        <p:txBody>
          <a:bodyPr numCol="1" spcCol="180000"/>
          <a:lstStyle>
            <a:lvl5pPr marL="343888" indent="-85972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10800001" y="6588000"/>
            <a:ext cx="1079999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F47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C11000-FB69-45B4-B075-859A6622A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477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7B7A36-E127-664C-96CA-3E62D5A1D146}"/>
              </a:ext>
            </a:extLst>
          </p:cNvPr>
          <p:cNvSpPr/>
          <p:nvPr userDrawn="1"/>
        </p:nvSpPr>
        <p:spPr>
          <a:xfrm>
            <a:off x="12385615" y="4395787"/>
            <a:ext cx="2487122" cy="711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image, </a:t>
            </a:r>
          </a:p>
          <a:p>
            <a:pPr marL="113734" marR="0" lvl="0" indent="-113734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Right-click the image </a:t>
            </a:r>
          </a:p>
          <a:p>
            <a:pPr marL="113734" marR="0" lvl="0" indent="-113734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‘Format Picture’ </a:t>
            </a:r>
          </a:p>
          <a:p>
            <a:pPr marL="113734" marR="0" lvl="0" indent="-113734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‘Fill’</a:t>
            </a:r>
          </a:p>
          <a:p>
            <a:pPr marL="113734" marR="0" lvl="0" indent="-113734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‘Picture or texture fill’,</a:t>
            </a:r>
          </a:p>
          <a:p>
            <a:pPr marL="113734" marR="0" lvl="0" indent="-113734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‘Insert’ and browse for a new image.</a:t>
            </a:r>
          </a:p>
          <a:p>
            <a:pPr marL="0" indent="0">
              <a:lnSpc>
                <a:spcPct val="100000"/>
              </a:lnSpc>
              <a:spcAft>
                <a:spcPts val="239"/>
              </a:spcAft>
              <a:buFont typeface="Arial" panose="020B0604020202020204" pitchFamily="34" charset="0"/>
              <a:buNone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adjust an image within a shape, use the ‘Offset’ and ‘Scale’ values. </a:t>
            </a:r>
          </a:p>
        </p:txBody>
      </p:sp>
    </p:spTree>
    <p:extLst>
      <p:ext uri="{BB962C8B-B14F-4D97-AF65-F5344CB8AC3E}">
        <p14:creationId xmlns:p14="http://schemas.microsoft.com/office/powerpoint/2010/main" val="2184805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6 -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1"/>
            <a:ext cx="11484997" cy="1039599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Text and image slide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10800001" y="6588000"/>
            <a:ext cx="1079999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C46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360002" y="2160000"/>
            <a:ext cx="5126037" cy="3636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F49C458-E82C-46FC-A504-70436BE77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477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A876BAA-F12F-7245-ABCD-129395BA2F2E}"/>
              </a:ext>
            </a:extLst>
          </p:cNvPr>
          <p:cNvSpPr/>
          <p:nvPr userDrawn="1"/>
        </p:nvSpPr>
        <p:spPr>
          <a:xfrm>
            <a:off x="12385615" y="4395787"/>
            <a:ext cx="2487122" cy="711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image, </a:t>
            </a:r>
          </a:p>
          <a:p>
            <a:pPr marL="113734" marR="0" lvl="0" indent="-113734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Right-click the image </a:t>
            </a:r>
          </a:p>
          <a:p>
            <a:pPr marL="113734" marR="0" lvl="0" indent="-113734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‘Format Picture’ </a:t>
            </a:r>
          </a:p>
          <a:p>
            <a:pPr marL="113734" marR="0" lvl="0" indent="-113734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‘Fill’</a:t>
            </a:r>
          </a:p>
          <a:p>
            <a:pPr marL="113734" marR="0" lvl="0" indent="-113734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‘Picture or texture fill’,</a:t>
            </a:r>
          </a:p>
          <a:p>
            <a:pPr marL="113734" marR="0" lvl="0" indent="-113734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‘Insert’ and browse for a new image.</a:t>
            </a:r>
          </a:p>
          <a:p>
            <a:pPr marL="0" indent="0">
              <a:lnSpc>
                <a:spcPct val="100000"/>
              </a:lnSpc>
              <a:spcAft>
                <a:spcPts val="239"/>
              </a:spcAft>
              <a:buFont typeface="Arial" panose="020B0604020202020204" pitchFamily="34" charset="0"/>
              <a:buNone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adjust an image within a shape, use the ‘Offset’ and ‘Scale’ values. </a:t>
            </a:r>
          </a:p>
        </p:txBody>
      </p:sp>
    </p:spTree>
    <p:extLst>
      <p:ext uri="{BB962C8B-B14F-4D97-AF65-F5344CB8AC3E}">
        <p14:creationId xmlns:p14="http://schemas.microsoft.com/office/powerpoint/2010/main" val="42180218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7 - 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1"/>
            <a:ext cx="7464001" cy="1039599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Smart Art slide example</a:t>
            </a:r>
            <a:br>
              <a:rPr lang="en-US"/>
            </a:br>
            <a:r>
              <a:rPr lang="en-US" err="1"/>
              <a:t>colours</a:t>
            </a:r>
            <a:r>
              <a:rPr lang="en-US"/>
              <a:t> are </a:t>
            </a:r>
            <a:r>
              <a:rPr lang="en-US" err="1"/>
              <a:t>customisable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10800001" y="6588000"/>
            <a:ext cx="1079999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C46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8460003" y="1728001"/>
            <a:ext cx="3420000" cy="43610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F49C458-E82C-46FC-A504-70436BE77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477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  <p:sp>
        <p:nvSpPr>
          <p:cNvPr id="9" name="SmartArt Placeholder 8">
            <a:extLst>
              <a:ext uri="{FF2B5EF4-FFF2-40B4-BE49-F238E27FC236}">
                <a16:creationId xmlns:a16="http://schemas.microsoft.com/office/drawing/2014/main" id="{82056C2D-CE4D-4B0D-94D0-F588B99EC700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360000" y="2028825"/>
            <a:ext cx="7464001" cy="4127500"/>
          </a:xfrm>
          <a:prstGeom prst="rect">
            <a:avLst/>
          </a:prstGeom>
        </p:spPr>
        <p:txBody>
          <a:bodyPr anchor="ctr" anchorCtr="0"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FA7D70-8927-F24F-ACEA-FC5E7FE51C33}"/>
              </a:ext>
            </a:extLst>
          </p:cNvPr>
          <p:cNvSpPr txBox="1"/>
          <p:nvPr userDrawn="1"/>
        </p:nvSpPr>
        <p:spPr>
          <a:xfrm>
            <a:off x="12332234" y="3672513"/>
            <a:ext cx="3023589" cy="8455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239"/>
              </a:spcAft>
            </a:pPr>
            <a:r>
              <a:rPr lang="en-GB" sz="518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insert SmartArt,</a:t>
            </a:r>
          </a:p>
          <a:p>
            <a:pPr marL="113734" indent="-113734">
              <a:spcAft>
                <a:spcPts val="239"/>
              </a:spcAft>
              <a:buFont typeface="Arial" panose="020B0604020202020204" pitchFamily="34" charset="0"/>
              <a:buChar char="•"/>
            </a:pPr>
            <a:r>
              <a:rPr lang="en-GB" sz="518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to the ‘Insert’ tab </a:t>
            </a:r>
          </a:p>
          <a:p>
            <a:pPr marL="113734" indent="-113734">
              <a:spcAft>
                <a:spcPts val="239"/>
              </a:spcAft>
              <a:buFont typeface="Arial" panose="020B0604020202020204" pitchFamily="34" charset="0"/>
              <a:buChar char="•"/>
            </a:pPr>
            <a:r>
              <a:rPr lang="en-GB" sz="518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‘SmartArt’</a:t>
            </a:r>
          </a:p>
          <a:p>
            <a:pPr marL="113734" indent="-113734">
              <a:spcAft>
                <a:spcPts val="239"/>
              </a:spcAft>
              <a:buFont typeface="Arial" panose="020B0604020202020204" pitchFamily="34" charset="0"/>
              <a:buChar char="•"/>
            </a:pPr>
            <a:r>
              <a:rPr lang="en-GB" sz="518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Scroll through to select the desired option that best suits your data/text.</a:t>
            </a:r>
          </a:p>
          <a:p>
            <a:pPr marL="0" indent="0">
              <a:spcAft>
                <a:spcPts val="239"/>
              </a:spcAft>
              <a:buFont typeface="Arial" panose="020B0604020202020204" pitchFamily="34" charset="0"/>
              <a:buNone/>
            </a:pPr>
            <a:br>
              <a:rPr lang="en-GB" sz="518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518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SmartArt will automatically pick up the six MOD Muted colours as used in the Theme colours. </a:t>
            </a:r>
          </a:p>
          <a:p>
            <a:pPr marL="0" indent="0">
              <a:spcAft>
                <a:spcPts val="239"/>
              </a:spcAft>
              <a:buFont typeface="Arial" panose="020B0604020202020204" pitchFamily="34" charset="0"/>
              <a:buNone/>
            </a:pPr>
            <a:br>
              <a:rPr lang="en-GB" sz="518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518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SmartArt can be manually formatted to use other muted colours if required. Select elements of the SmartArt and right click to bring up formatting tools.</a:t>
            </a:r>
          </a:p>
        </p:txBody>
      </p:sp>
    </p:spTree>
    <p:extLst>
      <p:ext uri="{BB962C8B-B14F-4D97-AF65-F5344CB8AC3E}">
        <p14:creationId xmlns:p14="http://schemas.microsoft.com/office/powerpoint/2010/main" val="2857901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8 - Table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1"/>
            <a:ext cx="11484997" cy="1039599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Table, graph and charts examples</a:t>
            </a:r>
            <a:br>
              <a:rPr lang="en-US"/>
            </a:br>
            <a:r>
              <a:rPr lang="en-US" err="1"/>
              <a:t>colours</a:t>
            </a:r>
            <a:r>
              <a:rPr lang="en-US"/>
              <a:t> are </a:t>
            </a:r>
            <a:r>
              <a:rPr lang="en-US" err="1"/>
              <a:t>customisable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10800001" y="6588000"/>
            <a:ext cx="1079999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C46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359999" y="2160000"/>
            <a:ext cx="6420628" cy="3636000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F49C458-E82C-46FC-A504-70436BE77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477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BD0063C-A82B-4BB1-9317-EA97E5C6677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72476372"/>
              </p:ext>
            </p:extLst>
          </p:nvPr>
        </p:nvGraphicFramePr>
        <p:xfrm>
          <a:off x="360001" y="3235680"/>
          <a:ext cx="6453805" cy="392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61">
                  <a:extLst>
                    <a:ext uri="{9D8B030D-6E8A-4147-A177-3AD203B41FA5}">
                      <a16:colId xmlns:a16="http://schemas.microsoft.com/office/drawing/2014/main" val="1203206813"/>
                    </a:ext>
                  </a:extLst>
                </a:gridCol>
                <a:gridCol w="1290761">
                  <a:extLst>
                    <a:ext uri="{9D8B030D-6E8A-4147-A177-3AD203B41FA5}">
                      <a16:colId xmlns:a16="http://schemas.microsoft.com/office/drawing/2014/main" val="1904668380"/>
                    </a:ext>
                  </a:extLst>
                </a:gridCol>
                <a:gridCol w="1290761">
                  <a:extLst>
                    <a:ext uri="{9D8B030D-6E8A-4147-A177-3AD203B41FA5}">
                      <a16:colId xmlns:a16="http://schemas.microsoft.com/office/drawing/2014/main" val="2558043872"/>
                    </a:ext>
                  </a:extLst>
                </a:gridCol>
                <a:gridCol w="1290761">
                  <a:extLst>
                    <a:ext uri="{9D8B030D-6E8A-4147-A177-3AD203B41FA5}">
                      <a16:colId xmlns:a16="http://schemas.microsoft.com/office/drawing/2014/main" val="1646850994"/>
                    </a:ext>
                  </a:extLst>
                </a:gridCol>
                <a:gridCol w="1290761">
                  <a:extLst>
                    <a:ext uri="{9D8B030D-6E8A-4147-A177-3AD203B41FA5}">
                      <a16:colId xmlns:a16="http://schemas.microsoft.com/office/drawing/2014/main" val="964918616"/>
                    </a:ext>
                  </a:extLst>
                </a:gridCol>
              </a:tblGrid>
              <a:tr h="560795">
                <a:tc>
                  <a:txBody>
                    <a:bodyPr/>
                    <a:lstStyle/>
                    <a:p>
                      <a:r>
                        <a:rPr lang="en-GB" sz="1500" b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 marL="91441" marR="9144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 marL="91441" marR="9144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 marL="91441" marR="9144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 marL="91441" marR="9144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 marL="91441" marR="9144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13929"/>
                  </a:ext>
                </a:extLst>
              </a:tr>
              <a:tr h="560795">
                <a:tc>
                  <a:txBody>
                    <a:bodyPr/>
                    <a:lstStyle/>
                    <a:p>
                      <a:r>
                        <a:rPr lang="en-GB" sz="1500">
                          <a:solidFill>
                            <a:srgbClr val="333C46"/>
                          </a:solidFill>
                        </a:rPr>
                        <a:t>Row1</a:t>
                      </a:r>
                    </a:p>
                  </a:txBody>
                  <a:tcPr marL="91441" marR="9144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>
                          <a:solidFill>
                            <a:srgbClr val="333C46"/>
                          </a:solidFill>
                        </a:rPr>
                        <a:t>300</a:t>
                      </a: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>
                          <a:solidFill>
                            <a:srgbClr val="333C46"/>
                          </a:solidFill>
                        </a:rPr>
                        <a:t>25%</a:t>
                      </a: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500">
                        <a:solidFill>
                          <a:srgbClr val="333C46"/>
                        </a:solidFill>
                      </a:endParaRP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500">
                        <a:solidFill>
                          <a:srgbClr val="333C46"/>
                        </a:solidFill>
                      </a:endParaRP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64550"/>
                  </a:ext>
                </a:extLst>
              </a:tr>
              <a:tr h="560795">
                <a:tc>
                  <a:txBody>
                    <a:bodyPr/>
                    <a:lstStyle/>
                    <a:p>
                      <a:r>
                        <a:rPr lang="en-GB" sz="1500">
                          <a:solidFill>
                            <a:srgbClr val="333C46"/>
                          </a:solidFill>
                        </a:rPr>
                        <a:t>Row2</a:t>
                      </a:r>
                    </a:p>
                  </a:txBody>
                  <a:tcPr marL="91441" marR="9144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>
                          <a:solidFill>
                            <a:srgbClr val="333C46"/>
                          </a:solidFill>
                        </a:rPr>
                        <a:t>145</a:t>
                      </a: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>
                          <a:solidFill>
                            <a:srgbClr val="333C46"/>
                          </a:solidFill>
                        </a:rPr>
                        <a:t>12%</a:t>
                      </a: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500">
                        <a:solidFill>
                          <a:srgbClr val="333C46"/>
                        </a:solidFill>
                      </a:endParaRP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500">
                        <a:solidFill>
                          <a:srgbClr val="333C46"/>
                        </a:solidFill>
                      </a:endParaRP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8518"/>
                  </a:ext>
                </a:extLst>
              </a:tr>
              <a:tr h="560795">
                <a:tc>
                  <a:txBody>
                    <a:bodyPr/>
                    <a:lstStyle/>
                    <a:p>
                      <a:r>
                        <a:rPr lang="en-GB" sz="1500">
                          <a:solidFill>
                            <a:srgbClr val="333C46"/>
                          </a:solidFill>
                        </a:rPr>
                        <a:t>Row3</a:t>
                      </a:r>
                    </a:p>
                  </a:txBody>
                  <a:tcPr marL="91441" marR="9144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>
                          <a:solidFill>
                            <a:srgbClr val="333C46"/>
                          </a:solidFill>
                        </a:rPr>
                        <a:t>300</a:t>
                      </a: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>
                          <a:solidFill>
                            <a:srgbClr val="333C46"/>
                          </a:solidFill>
                        </a:rPr>
                        <a:t>25%</a:t>
                      </a: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500">
                        <a:solidFill>
                          <a:srgbClr val="333C46"/>
                        </a:solidFill>
                      </a:endParaRP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500">
                        <a:solidFill>
                          <a:srgbClr val="333C46"/>
                        </a:solidFill>
                      </a:endParaRP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729041"/>
                  </a:ext>
                </a:extLst>
              </a:tr>
              <a:tr h="560795">
                <a:tc>
                  <a:txBody>
                    <a:bodyPr/>
                    <a:lstStyle/>
                    <a:p>
                      <a:r>
                        <a:rPr lang="en-GB" sz="1500">
                          <a:solidFill>
                            <a:srgbClr val="333C46"/>
                          </a:solidFill>
                        </a:rPr>
                        <a:t>Row4</a:t>
                      </a:r>
                    </a:p>
                  </a:txBody>
                  <a:tcPr marL="91441" marR="9144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>
                          <a:solidFill>
                            <a:srgbClr val="333C46"/>
                          </a:solidFill>
                        </a:rPr>
                        <a:t>300</a:t>
                      </a: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>
                          <a:solidFill>
                            <a:srgbClr val="333C46"/>
                          </a:solidFill>
                        </a:rPr>
                        <a:t>25%</a:t>
                      </a: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500">
                        <a:solidFill>
                          <a:srgbClr val="333C46"/>
                        </a:solidFill>
                      </a:endParaRP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500">
                        <a:solidFill>
                          <a:srgbClr val="333C46"/>
                        </a:solidFill>
                      </a:endParaRP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76342"/>
                  </a:ext>
                </a:extLst>
              </a:tr>
              <a:tr h="560795">
                <a:tc>
                  <a:txBody>
                    <a:bodyPr/>
                    <a:lstStyle/>
                    <a:p>
                      <a:r>
                        <a:rPr lang="en-GB" sz="1500">
                          <a:solidFill>
                            <a:srgbClr val="333C46"/>
                          </a:solidFill>
                        </a:rPr>
                        <a:t>Row5</a:t>
                      </a:r>
                    </a:p>
                  </a:txBody>
                  <a:tcPr marL="91441" marR="9144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>
                          <a:solidFill>
                            <a:srgbClr val="333C46"/>
                          </a:solidFill>
                        </a:rPr>
                        <a:t>155</a:t>
                      </a: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>
                          <a:solidFill>
                            <a:srgbClr val="333C46"/>
                          </a:solidFill>
                        </a:rPr>
                        <a:t>13%</a:t>
                      </a: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500">
                        <a:solidFill>
                          <a:srgbClr val="333C46"/>
                        </a:solidFill>
                      </a:endParaRP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500">
                        <a:solidFill>
                          <a:srgbClr val="333C46"/>
                        </a:solidFill>
                      </a:endParaRP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779600"/>
                  </a:ext>
                </a:extLst>
              </a:tr>
              <a:tr h="560795">
                <a:tc>
                  <a:txBody>
                    <a:bodyPr/>
                    <a:lstStyle/>
                    <a:p>
                      <a:r>
                        <a:rPr lang="en-GB" sz="1500">
                          <a:solidFill>
                            <a:srgbClr val="333C46"/>
                          </a:solidFill>
                        </a:rPr>
                        <a:t>Total</a:t>
                      </a:r>
                    </a:p>
                  </a:txBody>
                  <a:tcPr marL="91441" marR="9144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>
                          <a:solidFill>
                            <a:srgbClr val="333C46"/>
                          </a:solidFill>
                        </a:rPr>
                        <a:t>1200</a:t>
                      </a: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500">
                          <a:solidFill>
                            <a:srgbClr val="333C46"/>
                          </a:solidFill>
                        </a:rPr>
                        <a:t>100%</a:t>
                      </a: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500">
                        <a:solidFill>
                          <a:srgbClr val="333C46"/>
                        </a:solidFill>
                      </a:endParaRP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500">
                        <a:solidFill>
                          <a:srgbClr val="333C46"/>
                        </a:solidFill>
                      </a:endParaRP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640346"/>
                  </a:ext>
                </a:extLst>
              </a:tr>
            </a:tbl>
          </a:graphicData>
        </a:graphic>
      </p:graphicFrame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C61FF255-EE64-47BD-ACAB-0F312394B345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6972301" y="1524001"/>
            <a:ext cx="5219700" cy="4810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2812B96-97BD-184F-885D-78E75113B03C}"/>
              </a:ext>
            </a:extLst>
          </p:cNvPr>
          <p:cNvSpPr txBox="1"/>
          <p:nvPr userDrawn="1"/>
        </p:nvSpPr>
        <p:spPr>
          <a:xfrm>
            <a:off x="12332234" y="3672513"/>
            <a:ext cx="3023589" cy="8455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239"/>
              </a:spcAft>
            </a:pPr>
            <a:r>
              <a:rPr lang="en-GB" sz="518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insert SmartArt,</a:t>
            </a:r>
          </a:p>
          <a:p>
            <a:pPr marL="113734" indent="-113734">
              <a:spcAft>
                <a:spcPts val="239"/>
              </a:spcAft>
              <a:buFont typeface="Arial" panose="020B0604020202020204" pitchFamily="34" charset="0"/>
              <a:buChar char="•"/>
            </a:pPr>
            <a:r>
              <a:rPr lang="en-GB" sz="518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to the ‘Insert’ tab </a:t>
            </a:r>
          </a:p>
          <a:p>
            <a:pPr marL="113734" indent="-113734">
              <a:spcAft>
                <a:spcPts val="239"/>
              </a:spcAft>
              <a:buFont typeface="Arial" panose="020B0604020202020204" pitchFamily="34" charset="0"/>
              <a:buChar char="•"/>
            </a:pPr>
            <a:r>
              <a:rPr lang="en-GB" sz="518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‘SmartArt’</a:t>
            </a:r>
          </a:p>
          <a:p>
            <a:pPr marL="113734" indent="-113734">
              <a:spcAft>
                <a:spcPts val="239"/>
              </a:spcAft>
              <a:buFont typeface="Arial" panose="020B0604020202020204" pitchFamily="34" charset="0"/>
              <a:buChar char="•"/>
            </a:pPr>
            <a:r>
              <a:rPr lang="en-GB" sz="518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Scroll through to select the desired option that best suits your data/text.</a:t>
            </a:r>
          </a:p>
          <a:p>
            <a:pPr marL="0" indent="0">
              <a:spcAft>
                <a:spcPts val="239"/>
              </a:spcAft>
              <a:buFont typeface="Arial" panose="020B0604020202020204" pitchFamily="34" charset="0"/>
              <a:buNone/>
            </a:pPr>
            <a:br>
              <a:rPr lang="en-GB" sz="518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518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SmartArt will automatically pick up the six MOD Muted colours as used in the Theme colours. </a:t>
            </a:r>
          </a:p>
          <a:p>
            <a:pPr marL="0" indent="0">
              <a:spcAft>
                <a:spcPts val="239"/>
              </a:spcAft>
              <a:buFont typeface="Arial" panose="020B0604020202020204" pitchFamily="34" charset="0"/>
              <a:buNone/>
            </a:pPr>
            <a:br>
              <a:rPr lang="en-GB" sz="518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518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SmartArt can be manually formatted to use other muted colours if required. Select elements of the SmartArt and right click to bring up formatting tools.</a:t>
            </a:r>
          </a:p>
        </p:txBody>
      </p:sp>
    </p:spTree>
    <p:extLst>
      <p:ext uri="{BB962C8B-B14F-4D97-AF65-F5344CB8AC3E}">
        <p14:creationId xmlns:p14="http://schemas.microsoft.com/office/powerpoint/2010/main" val="27484081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optio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531E1A3D-6FA4-4839-9699-8F8AB34F9A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001" y="4932001"/>
            <a:ext cx="7378691" cy="988355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buNone/>
              <a:defRPr sz="1114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FontTx/>
              <a:buNone/>
              <a:defRPr>
                <a:solidFill>
                  <a:srgbClr val="FF8200"/>
                </a:solidFill>
              </a:defRPr>
            </a:lvl2pPr>
            <a:lvl5pPr>
              <a:defRPr/>
            </a:lvl5pPr>
          </a:lstStyle>
          <a:p>
            <a:pPr lvl="1"/>
            <a:r>
              <a:rPr lang="en-US"/>
              <a:t>Author name in accent </a:t>
            </a:r>
            <a:r>
              <a:rPr lang="en-US" err="1"/>
              <a:t>colour</a:t>
            </a:r>
            <a:endParaRPr lang="en-US"/>
          </a:p>
          <a:p>
            <a:pPr lvl="1"/>
            <a:r>
              <a:rPr lang="en-US"/>
              <a:t>Author title in accent </a:t>
            </a:r>
            <a:r>
              <a:rPr lang="en-US" err="1"/>
              <a:t>colour</a:t>
            </a:r>
            <a:endParaRPr lang="en-GB"/>
          </a:p>
        </p:txBody>
      </p:sp>
      <p:sp>
        <p:nvSpPr>
          <p:cNvPr id="26" name="Slide Number Placeholder 2">
            <a:extLst>
              <a:ext uri="{FF2B5EF4-FFF2-40B4-BE49-F238E27FC236}">
                <a16:creationId xmlns:a16="http://schemas.microsoft.com/office/drawing/2014/main" id="{EB777534-6176-483C-A4DB-54059778A0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001" y="6588000"/>
            <a:ext cx="1079999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algn="r" defTabSz="363948" rtl="0" eaLnBrk="1" latinLnBrk="0" hangingPunct="1">
              <a:defRPr lang="en-GB" sz="477" kern="1200" smtClean="0">
                <a:solidFill>
                  <a:srgbClr val="33466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7" name="Footer Placeholder 6">
            <a:extLst>
              <a:ext uri="{FF2B5EF4-FFF2-40B4-BE49-F238E27FC236}">
                <a16:creationId xmlns:a16="http://schemas.microsoft.com/office/drawing/2014/main" id="{D825B6D9-4B91-4DF1-A92B-14829711F1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477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CB4D9CE6-5A6E-43C4-B2CA-2CF71AC59A7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001" y="2160000"/>
            <a:ext cx="6664256" cy="260647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C46"/>
                </a:solidFill>
              </a:defRPr>
            </a:lvl1pPr>
          </a:lstStyle>
          <a:p>
            <a:pPr lvl="0"/>
            <a:r>
              <a:rPr lang="en-US"/>
              <a:t>“Quote slide with title for extended quote/references”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65F65D0-E9C1-49F6-9CD1-A9EDB8CF10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1"/>
            <a:ext cx="11484997" cy="103959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71D49"/>
                </a:solidFill>
              </a:defRPr>
            </a:lvl1pPr>
          </a:lstStyle>
          <a:p>
            <a:r>
              <a:rPr lang="en-US"/>
              <a:t>Quote slide title</a:t>
            </a:r>
            <a:br>
              <a:rPr lang="en-US"/>
            </a:br>
            <a:r>
              <a:rPr lang="en-US"/>
              <a:t>(if required)</a:t>
            </a:r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09B5279-A0D1-9349-996C-A8823AD84AAA}"/>
              </a:ext>
            </a:extLst>
          </p:cNvPr>
          <p:cNvSpPr/>
          <p:nvPr userDrawn="1"/>
        </p:nvSpPr>
        <p:spPr>
          <a:xfrm>
            <a:off x="12385615" y="4395787"/>
            <a:ext cx="2487122" cy="711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image, </a:t>
            </a:r>
          </a:p>
          <a:p>
            <a:pPr marL="113734" marR="0" lvl="0" indent="-113734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Right-click the image </a:t>
            </a:r>
          </a:p>
          <a:p>
            <a:pPr marL="113734" marR="0" lvl="0" indent="-113734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‘Format Picture’ </a:t>
            </a:r>
          </a:p>
          <a:p>
            <a:pPr marL="113734" marR="0" lvl="0" indent="-113734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‘Fill’</a:t>
            </a:r>
          </a:p>
          <a:p>
            <a:pPr marL="113734" marR="0" lvl="0" indent="-113734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‘Picture or texture fill’,</a:t>
            </a:r>
          </a:p>
          <a:p>
            <a:pPr marL="113734" marR="0" lvl="0" indent="-113734" algn="l" defTabSz="3639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39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‘Insert’ and browse for a new image.</a:t>
            </a:r>
          </a:p>
          <a:p>
            <a:pPr marL="0" indent="0">
              <a:lnSpc>
                <a:spcPct val="100000"/>
              </a:lnSpc>
              <a:spcAft>
                <a:spcPts val="239"/>
              </a:spcAft>
              <a:buFont typeface="Arial" panose="020B0604020202020204" pitchFamily="34" charset="0"/>
              <a:buNone/>
            </a:pPr>
            <a:r>
              <a:rPr lang="en-GB" sz="518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adjust an image within a shape, use the ‘Offset’ and ‘Scale’ values. </a:t>
            </a:r>
          </a:p>
        </p:txBody>
      </p:sp>
    </p:spTree>
    <p:extLst>
      <p:ext uri="{BB962C8B-B14F-4D97-AF65-F5344CB8AC3E}">
        <p14:creationId xmlns:p14="http://schemas.microsoft.com/office/powerpoint/2010/main" val="5117041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86" userDrawn="1">
          <p15:clr>
            <a:srgbClr val="FBAE40"/>
          </p15:clr>
        </p15:guide>
        <p15:guide id="2" pos="8209" userDrawn="1">
          <p15:clr>
            <a:srgbClr val="FBAE40"/>
          </p15:clr>
        </p15:guide>
        <p15:guide id="3" pos="551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0"/>
            <a:ext cx="11484996" cy="10395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Text only slide – 1 column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360000" y="2160000"/>
            <a:ext cx="11484000" cy="3636000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10800000" y="6588000"/>
            <a:ext cx="1080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F47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C11000-FB69-45B4-B075-859A6622A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</p:spTree>
    <p:extLst>
      <p:ext uri="{BB962C8B-B14F-4D97-AF65-F5344CB8AC3E}">
        <p14:creationId xmlns:p14="http://schemas.microsoft.com/office/powerpoint/2010/main" val="393709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2 - 2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1" y="720002"/>
            <a:ext cx="11520000" cy="10395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Text only slide – 2 column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60001" y="2160000"/>
            <a:ext cx="11520000" cy="3636000"/>
          </a:xfrm>
          <a:prstGeom prst="rect">
            <a:avLst/>
          </a:prstGeom>
        </p:spPr>
        <p:txBody>
          <a:bodyPr numCol="2" spcCol="180000"/>
          <a:lstStyle>
            <a:lvl5pPr marL="317955" indent="-97302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10800002" y="6588000"/>
            <a:ext cx="1080001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F47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C11000-FB69-45B4-B075-859A6622A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3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409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</p:spTree>
    <p:extLst>
      <p:ext uri="{BB962C8B-B14F-4D97-AF65-F5344CB8AC3E}">
        <p14:creationId xmlns:p14="http://schemas.microsoft.com/office/powerpoint/2010/main" val="2810295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2 - 2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0"/>
            <a:ext cx="11520000" cy="10395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Text only slide – 2 column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2160000"/>
            <a:ext cx="11520000" cy="3636000"/>
          </a:xfrm>
          <a:prstGeom prst="rect">
            <a:avLst/>
          </a:prstGeom>
        </p:spPr>
        <p:txBody>
          <a:bodyPr numCol="2" spcCol="180000"/>
          <a:lstStyle>
            <a:lvl5pPr marL="9337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10800000" y="6588000"/>
            <a:ext cx="1080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F47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C11000-FB69-45B4-B075-859A6622A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</p:spTree>
    <p:extLst>
      <p:ext uri="{BB962C8B-B14F-4D97-AF65-F5344CB8AC3E}">
        <p14:creationId xmlns:p14="http://schemas.microsoft.com/office/powerpoint/2010/main" val="14420679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3 - 2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0"/>
            <a:ext cx="7056000" cy="10395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Text slide 1 column with arrow image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2160000"/>
            <a:ext cx="6761769" cy="3636000"/>
          </a:xfrm>
          <a:prstGeom prst="rect">
            <a:avLst/>
          </a:prstGeom>
        </p:spPr>
        <p:txBody>
          <a:bodyPr numCol="1" spcCol="180000"/>
          <a:lstStyle>
            <a:lvl5pPr marL="9337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10800000" y="6588000"/>
            <a:ext cx="1080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F47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C11000-FB69-45B4-B075-859A6622A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19C4FE-C9AA-C442-B60A-5184CECEA781}"/>
              </a:ext>
            </a:extLst>
          </p:cNvPr>
          <p:cNvSpPr/>
          <p:nvPr userDrawn="1"/>
        </p:nvSpPr>
        <p:spPr>
          <a:xfrm>
            <a:off x="12385614" y="4395787"/>
            <a:ext cx="2487122" cy="24622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image,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Right-click the image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‘Format Picture’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‘Fill’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‘Picture or texture fill’,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‘Insert’ and browse for a new image.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adjust an image within a shape, use the ‘Offset’ and ‘Scale’ values. </a:t>
            </a:r>
          </a:p>
        </p:txBody>
      </p:sp>
    </p:spTree>
    <p:extLst>
      <p:ext uri="{BB962C8B-B14F-4D97-AF65-F5344CB8AC3E}">
        <p14:creationId xmlns:p14="http://schemas.microsoft.com/office/powerpoint/2010/main" val="10518437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4 - 2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0"/>
            <a:ext cx="7056000" cy="10395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Text slide 2 column with arrow image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2160000"/>
            <a:ext cx="6761769" cy="3636000"/>
          </a:xfrm>
          <a:prstGeom prst="rect">
            <a:avLst/>
          </a:prstGeom>
        </p:spPr>
        <p:txBody>
          <a:bodyPr numCol="2" spcCol="180000"/>
          <a:lstStyle>
            <a:lvl5pPr marL="9337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10800000" y="6588000"/>
            <a:ext cx="1080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F47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C11000-FB69-45B4-B075-859A6622A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BAE900-AEE5-CA45-8B3B-6F2DD318A8AD}"/>
              </a:ext>
            </a:extLst>
          </p:cNvPr>
          <p:cNvSpPr/>
          <p:nvPr userDrawn="1"/>
        </p:nvSpPr>
        <p:spPr>
          <a:xfrm>
            <a:off x="12385614" y="4395787"/>
            <a:ext cx="2487122" cy="24622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image,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Right-click the image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‘Format Picture’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‘Fill’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‘Picture or texture fill’,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‘Insert’ and browse for a new image.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adjust an image within a shape, use the ‘Offset’ and ‘Scale’ values. </a:t>
            </a:r>
          </a:p>
        </p:txBody>
      </p:sp>
    </p:spTree>
    <p:extLst>
      <p:ext uri="{BB962C8B-B14F-4D97-AF65-F5344CB8AC3E}">
        <p14:creationId xmlns:p14="http://schemas.microsoft.com/office/powerpoint/2010/main" val="390395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5 - 2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0"/>
            <a:ext cx="6761769" cy="10395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Text slide 1 column with box image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2160000"/>
            <a:ext cx="5580000" cy="3636000"/>
          </a:xfrm>
          <a:prstGeom prst="rect">
            <a:avLst/>
          </a:prstGeom>
        </p:spPr>
        <p:txBody>
          <a:bodyPr numCol="1" spcCol="180000"/>
          <a:lstStyle>
            <a:lvl5pPr marL="864000" indent="-2160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10800000" y="6588000"/>
            <a:ext cx="1080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F47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C11000-FB69-45B4-B075-859A6622A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7B7A36-E127-664C-96CA-3E62D5A1D146}"/>
              </a:ext>
            </a:extLst>
          </p:cNvPr>
          <p:cNvSpPr/>
          <p:nvPr userDrawn="1"/>
        </p:nvSpPr>
        <p:spPr>
          <a:xfrm>
            <a:off x="12385614" y="4395787"/>
            <a:ext cx="2487122" cy="24622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image,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Right-click the image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‘Format Picture’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‘Fill’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‘Picture or texture fill’,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‘Insert’ and browse for a new image.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adjust an image within a shape, use the ‘Offset’ and ‘Scale’ values. </a:t>
            </a:r>
          </a:p>
        </p:txBody>
      </p:sp>
    </p:spTree>
    <p:extLst>
      <p:ext uri="{BB962C8B-B14F-4D97-AF65-F5344CB8AC3E}">
        <p14:creationId xmlns:p14="http://schemas.microsoft.com/office/powerpoint/2010/main" val="40325270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6 -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0"/>
            <a:ext cx="11484996" cy="1039599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Text and image slide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10800000" y="6588000"/>
            <a:ext cx="1080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C46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360000" y="2160000"/>
            <a:ext cx="5126038" cy="3636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F49C458-E82C-46FC-A504-70436BE77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A876BAA-F12F-7245-ABCD-129395BA2F2E}"/>
              </a:ext>
            </a:extLst>
          </p:cNvPr>
          <p:cNvSpPr/>
          <p:nvPr userDrawn="1"/>
        </p:nvSpPr>
        <p:spPr>
          <a:xfrm>
            <a:off x="12385614" y="4395787"/>
            <a:ext cx="2487122" cy="24622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image,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Right-click the image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‘Format Picture’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‘Fill’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‘Picture or texture fill’,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‘Insert’ and browse for a new image.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adjust an image within a shape, use the ‘Offset’ and ‘Scale’ values. </a:t>
            </a:r>
          </a:p>
        </p:txBody>
      </p:sp>
    </p:spTree>
    <p:extLst>
      <p:ext uri="{BB962C8B-B14F-4D97-AF65-F5344CB8AC3E}">
        <p14:creationId xmlns:p14="http://schemas.microsoft.com/office/powerpoint/2010/main" val="6791954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7 - 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720000"/>
            <a:ext cx="7464001" cy="1039599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Smart Art slide example</a:t>
            </a:r>
            <a:br>
              <a:rPr lang="en-US"/>
            </a:br>
            <a:r>
              <a:rPr lang="en-US" err="1"/>
              <a:t>colours</a:t>
            </a:r>
            <a:r>
              <a:rPr lang="en-US"/>
              <a:t> are </a:t>
            </a:r>
            <a:r>
              <a:rPr lang="en-US" err="1"/>
              <a:t>customisable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10800000" y="6588000"/>
            <a:ext cx="1080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C46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8460001" y="1728000"/>
            <a:ext cx="3420000" cy="43610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F49C458-E82C-46FC-A504-70436BE77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  <p:sp>
        <p:nvSpPr>
          <p:cNvPr id="9" name="SmartArt Placeholder 8">
            <a:extLst>
              <a:ext uri="{FF2B5EF4-FFF2-40B4-BE49-F238E27FC236}">
                <a16:creationId xmlns:a16="http://schemas.microsoft.com/office/drawing/2014/main" id="{82056C2D-CE4D-4B0D-94D0-F588B99EC700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359999" y="2028825"/>
            <a:ext cx="7464001" cy="4127500"/>
          </a:xfrm>
          <a:prstGeom prst="rect">
            <a:avLst/>
          </a:prstGeom>
        </p:spPr>
        <p:txBody>
          <a:bodyPr anchor="ctr" anchorCtr="0"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FA7D70-8927-F24F-ACEA-FC5E7FE51C33}"/>
              </a:ext>
            </a:extLst>
          </p:cNvPr>
          <p:cNvSpPr txBox="1"/>
          <p:nvPr userDrawn="1"/>
        </p:nvSpPr>
        <p:spPr>
          <a:xfrm>
            <a:off x="12332234" y="3672513"/>
            <a:ext cx="3023590" cy="31854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insert SmartArt,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to the ‘Insert’ tab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‘SmartArt’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Scroll through to select the desired option that best suits your data/text.</a:t>
            </a:r>
          </a:p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b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SmartArt will automatically pick up the six MOD Muted colours as used in the Theme colours. </a:t>
            </a:r>
          </a:p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b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SmartArt can be manually formatted to use other muted colours if required. Select elements of the SmartArt and right click to bring up formatting tools.</a:t>
            </a:r>
          </a:p>
        </p:txBody>
      </p:sp>
    </p:spTree>
    <p:extLst>
      <p:ext uri="{BB962C8B-B14F-4D97-AF65-F5344CB8AC3E}">
        <p14:creationId xmlns:p14="http://schemas.microsoft.com/office/powerpoint/2010/main" val="31179888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8 - Table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0"/>
            <a:ext cx="11484996" cy="1039599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Table, graph and charts examples</a:t>
            </a:r>
            <a:br>
              <a:rPr lang="en-US"/>
            </a:br>
            <a:r>
              <a:rPr lang="en-US" err="1"/>
              <a:t>colours</a:t>
            </a:r>
            <a:r>
              <a:rPr lang="en-US"/>
              <a:t> are </a:t>
            </a:r>
            <a:r>
              <a:rPr lang="en-US" err="1"/>
              <a:t>customisable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10800000" y="6588000"/>
            <a:ext cx="1080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C46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360000" y="2160000"/>
            <a:ext cx="6420628" cy="3636000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F49C458-E82C-46FC-A504-70436BE77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BD0063C-A82B-4BB1-9317-EA97E5C6677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72476372"/>
              </p:ext>
            </p:extLst>
          </p:nvPr>
        </p:nvGraphicFramePr>
        <p:xfrm>
          <a:off x="360000" y="3235680"/>
          <a:ext cx="6453805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61">
                  <a:extLst>
                    <a:ext uri="{9D8B030D-6E8A-4147-A177-3AD203B41FA5}">
                      <a16:colId xmlns:a16="http://schemas.microsoft.com/office/drawing/2014/main" val="1203206813"/>
                    </a:ext>
                  </a:extLst>
                </a:gridCol>
                <a:gridCol w="1290761">
                  <a:extLst>
                    <a:ext uri="{9D8B030D-6E8A-4147-A177-3AD203B41FA5}">
                      <a16:colId xmlns:a16="http://schemas.microsoft.com/office/drawing/2014/main" val="1904668380"/>
                    </a:ext>
                  </a:extLst>
                </a:gridCol>
                <a:gridCol w="1290761">
                  <a:extLst>
                    <a:ext uri="{9D8B030D-6E8A-4147-A177-3AD203B41FA5}">
                      <a16:colId xmlns:a16="http://schemas.microsoft.com/office/drawing/2014/main" val="2558043872"/>
                    </a:ext>
                  </a:extLst>
                </a:gridCol>
                <a:gridCol w="1290761">
                  <a:extLst>
                    <a:ext uri="{9D8B030D-6E8A-4147-A177-3AD203B41FA5}">
                      <a16:colId xmlns:a16="http://schemas.microsoft.com/office/drawing/2014/main" val="1646850994"/>
                    </a:ext>
                  </a:extLst>
                </a:gridCol>
                <a:gridCol w="1290761">
                  <a:extLst>
                    <a:ext uri="{9D8B030D-6E8A-4147-A177-3AD203B41FA5}">
                      <a16:colId xmlns:a16="http://schemas.microsoft.com/office/drawing/2014/main" val="964918616"/>
                    </a:ext>
                  </a:extLst>
                </a:gridCol>
              </a:tblGrid>
              <a:tr h="347732">
                <a:tc>
                  <a:txBody>
                    <a:bodyPr/>
                    <a:lstStyle/>
                    <a:p>
                      <a:r>
                        <a:rPr lang="en-GB" b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13929"/>
                  </a:ext>
                </a:extLst>
              </a:tr>
              <a:tr h="347732">
                <a:tc>
                  <a:txBody>
                    <a:bodyPr/>
                    <a:lstStyle/>
                    <a:p>
                      <a:r>
                        <a:rPr lang="en-GB">
                          <a:solidFill>
                            <a:srgbClr val="333C46"/>
                          </a:solidFill>
                        </a:rPr>
                        <a:t>Row1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300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25%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64550"/>
                  </a:ext>
                </a:extLst>
              </a:tr>
              <a:tr h="347732">
                <a:tc>
                  <a:txBody>
                    <a:bodyPr/>
                    <a:lstStyle/>
                    <a:p>
                      <a:r>
                        <a:rPr lang="en-GB">
                          <a:solidFill>
                            <a:srgbClr val="333C46"/>
                          </a:solidFill>
                        </a:rPr>
                        <a:t>Row2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145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12%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8518"/>
                  </a:ext>
                </a:extLst>
              </a:tr>
              <a:tr h="347732">
                <a:tc>
                  <a:txBody>
                    <a:bodyPr/>
                    <a:lstStyle/>
                    <a:p>
                      <a:r>
                        <a:rPr lang="en-GB">
                          <a:solidFill>
                            <a:srgbClr val="333C46"/>
                          </a:solidFill>
                        </a:rPr>
                        <a:t>Row3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300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25%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729041"/>
                  </a:ext>
                </a:extLst>
              </a:tr>
              <a:tr h="347732">
                <a:tc>
                  <a:txBody>
                    <a:bodyPr/>
                    <a:lstStyle/>
                    <a:p>
                      <a:r>
                        <a:rPr lang="en-GB">
                          <a:solidFill>
                            <a:srgbClr val="333C46"/>
                          </a:solidFill>
                        </a:rPr>
                        <a:t>Row4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300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25%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76342"/>
                  </a:ext>
                </a:extLst>
              </a:tr>
              <a:tr h="347732">
                <a:tc>
                  <a:txBody>
                    <a:bodyPr/>
                    <a:lstStyle/>
                    <a:p>
                      <a:r>
                        <a:rPr lang="en-GB">
                          <a:solidFill>
                            <a:srgbClr val="333C46"/>
                          </a:solidFill>
                        </a:rPr>
                        <a:t>Row5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155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13%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779600"/>
                  </a:ext>
                </a:extLst>
              </a:tr>
              <a:tr h="347732">
                <a:tc>
                  <a:txBody>
                    <a:bodyPr/>
                    <a:lstStyle/>
                    <a:p>
                      <a:r>
                        <a:rPr lang="en-GB">
                          <a:solidFill>
                            <a:srgbClr val="333C46"/>
                          </a:solidFill>
                        </a:rPr>
                        <a:t>Total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1200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100%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640346"/>
                  </a:ext>
                </a:extLst>
              </a:tr>
            </a:tbl>
          </a:graphicData>
        </a:graphic>
      </p:graphicFrame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C61FF255-EE64-47BD-ACAB-0F312394B345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6972300" y="1524000"/>
            <a:ext cx="5219700" cy="4810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2812B96-97BD-184F-885D-78E75113B03C}"/>
              </a:ext>
            </a:extLst>
          </p:cNvPr>
          <p:cNvSpPr txBox="1"/>
          <p:nvPr userDrawn="1"/>
        </p:nvSpPr>
        <p:spPr>
          <a:xfrm>
            <a:off x="12332234" y="3672513"/>
            <a:ext cx="3023590" cy="31854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insert SmartArt,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to the ‘Insert’ tab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‘SmartArt’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Scroll through to select the desired option that best suits your data/text.</a:t>
            </a:r>
          </a:p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b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SmartArt will automatically pick up the six MOD Muted colours as used in the Theme colours. </a:t>
            </a:r>
          </a:p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b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SmartArt can be manually formatted to use other muted colours if required. Select elements of the SmartArt and right click to bring up formatting tools.</a:t>
            </a:r>
          </a:p>
        </p:txBody>
      </p:sp>
    </p:spTree>
    <p:extLst>
      <p:ext uri="{BB962C8B-B14F-4D97-AF65-F5344CB8AC3E}">
        <p14:creationId xmlns:p14="http://schemas.microsoft.com/office/powerpoint/2010/main" val="5917499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optio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531E1A3D-6FA4-4839-9699-8F8AB34F9A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4932000"/>
            <a:ext cx="7378691" cy="988355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buNone/>
              <a:defRPr sz="280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FontTx/>
              <a:buNone/>
              <a:defRPr>
                <a:solidFill>
                  <a:srgbClr val="FF8200"/>
                </a:solidFill>
              </a:defRPr>
            </a:lvl2pPr>
            <a:lvl5pPr>
              <a:defRPr/>
            </a:lvl5pPr>
          </a:lstStyle>
          <a:p>
            <a:pPr lvl="1"/>
            <a:r>
              <a:rPr lang="en-US"/>
              <a:t>Author name in accent </a:t>
            </a:r>
            <a:r>
              <a:rPr lang="en-US" err="1"/>
              <a:t>colour</a:t>
            </a:r>
            <a:endParaRPr lang="en-US"/>
          </a:p>
          <a:p>
            <a:pPr lvl="1"/>
            <a:r>
              <a:rPr lang="en-US"/>
              <a:t>Author title in accent </a:t>
            </a:r>
            <a:r>
              <a:rPr lang="en-US" err="1"/>
              <a:t>colour</a:t>
            </a:r>
            <a:endParaRPr lang="en-GB"/>
          </a:p>
        </p:txBody>
      </p:sp>
      <p:sp>
        <p:nvSpPr>
          <p:cNvPr id="26" name="Slide Number Placeholder 2">
            <a:extLst>
              <a:ext uri="{FF2B5EF4-FFF2-40B4-BE49-F238E27FC236}">
                <a16:creationId xmlns:a16="http://schemas.microsoft.com/office/drawing/2014/main" id="{EB777534-6176-483C-A4DB-54059778A0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000" y="6588000"/>
            <a:ext cx="1080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algn="r" defTabSz="914400" rtl="0" eaLnBrk="1" latinLnBrk="0" hangingPunct="1">
              <a:defRPr lang="en-GB" sz="1200" kern="1200" smtClean="0">
                <a:solidFill>
                  <a:srgbClr val="33466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7" name="Footer Placeholder 6">
            <a:extLst>
              <a:ext uri="{FF2B5EF4-FFF2-40B4-BE49-F238E27FC236}">
                <a16:creationId xmlns:a16="http://schemas.microsoft.com/office/drawing/2014/main" id="{D825B6D9-4B91-4DF1-A92B-14829711F1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CB4D9CE6-5A6E-43C4-B2CA-2CF71AC59A7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2160000"/>
            <a:ext cx="6664255" cy="260647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C46"/>
                </a:solidFill>
              </a:defRPr>
            </a:lvl1pPr>
          </a:lstStyle>
          <a:p>
            <a:pPr lvl="0"/>
            <a:r>
              <a:rPr lang="en-US"/>
              <a:t>“Quote slide with title for extended quote/references”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65F65D0-E9C1-49F6-9CD1-A9EDB8CF10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0"/>
            <a:ext cx="11484996" cy="103959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71D49"/>
                </a:solidFill>
              </a:defRPr>
            </a:lvl1pPr>
          </a:lstStyle>
          <a:p>
            <a:r>
              <a:rPr lang="en-US"/>
              <a:t>Quote slide title</a:t>
            </a:r>
            <a:br>
              <a:rPr lang="en-US"/>
            </a:br>
            <a:r>
              <a:rPr lang="en-US"/>
              <a:t>(if required)</a:t>
            </a:r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09B5279-A0D1-9349-996C-A8823AD84AAA}"/>
              </a:ext>
            </a:extLst>
          </p:cNvPr>
          <p:cNvSpPr/>
          <p:nvPr userDrawn="1"/>
        </p:nvSpPr>
        <p:spPr>
          <a:xfrm>
            <a:off x="12385614" y="4395787"/>
            <a:ext cx="2487122" cy="24622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image,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Right-click the image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‘Format Picture’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‘Fill’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‘Picture or texture fill’,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‘Insert’ and browse for a new image.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adjust an image within a shape, use the ‘Offset’ and ‘Scale’ values. </a:t>
            </a:r>
          </a:p>
        </p:txBody>
      </p:sp>
    </p:spTree>
    <p:extLst>
      <p:ext uri="{BB962C8B-B14F-4D97-AF65-F5344CB8AC3E}">
        <p14:creationId xmlns:p14="http://schemas.microsoft.com/office/powerpoint/2010/main" val="11208388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7">
          <p15:clr>
            <a:srgbClr val="FBAE40"/>
          </p15:clr>
        </p15:guide>
        <p15:guide id="2" pos="7197">
          <p15:clr>
            <a:srgbClr val="FBAE40"/>
          </p15:clr>
        </p15:guide>
        <p15:guide id="3" pos="483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0"/>
            <a:ext cx="11484996" cy="10395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Text only slide – 1 column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360000" y="2160000"/>
            <a:ext cx="11484000" cy="3636000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10800000" y="6588000"/>
            <a:ext cx="1080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F47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C11000-FB69-45B4-B075-859A6622A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r>
              <a:rPr lang="en-GB"/>
              <a:t>Autumn 2023 V1.3</a:t>
            </a:r>
          </a:p>
        </p:txBody>
      </p:sp>
    </p:spTree>
    <p:extLst>
      <p:ext uri="{BB962C8B-B14F-4D97-AF65-F5344CB8AC3E}">
        <p14:creationId xmlns:p14="http://schemas.microsoft.com/office/powerpoint/2010/main" val="22079539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2 - 2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0"/>
            <a:ext cx="11520000" cy="10395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Text only slide – 2 column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2160000"/>
            <a:ext cx="11520000" cy="3636000"/>
          </a:xfrm>
          <a:prstGeom prst="rect">
            <a:avLst/>
          </a:prstGeom>
        </p:spPr>
        <p:txBody>
          <a:bodyPr numCol="2" spcCol="180000"/>
          <a:lstStyle>
            <a:lvl5pPr marL="9337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10800000" y="6588000"/>
            <a:ext cx="1080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F47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C11000-FB69-45B4-B075-859A6622A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r>
              <a:rPr lang="en-GB"/>
              <a:t>Autumn 2023 V1.3</a:t>
            </a:r>
          </a:p>
        </p:txBody>
      </p:sp>
    </p:spTree>
    <p:extLst>
      <p:ext uri="{BB962C8B-B14F-4D97-AF65-F5344CB8AC3E}">
        <p14:creationId xmlns:p14="http://schemas.microsoft.com/office/powerpoint/2010/main" val="281029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3 - 2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3" y="720002"/>
            <a:ext cx="7056000" cy="10395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Text slide 1 column with arrow image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60003" y="2160000"/>
            <a:ext cx="6761769" cy="3636000"/>
          </a:xfrm>
          <a:prstGeom prst="rect">
            <a:avLst/>
          </a:prstGeom>
        </p:spPr>
        <p:txBody>
          <a:bodyPr numCol="1" spcCol="180000"/>
          <a:lstStyle>
            <a:lvl5pPr marL="317955" indent="-97302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10800002" y="6588000"/>
            <a:ext cx="1080001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F47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C11000-FB69-45B4-B075-859A6622A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3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409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19C4FE-C9AA-C442-B60A-5184CECEA781}"/>
              </a:ext>
            </a:extLst>
          </p:cNvPr>
          <p:cNvSpPr/>
          <p:nvPr userDrawn="1"/>
        </p:nvSpPr>
        <p:spPr>
          <a:xfrm>
            <a:off x="12385616" y="4395787"/>
            <a:ext cx="2487122" cy="6310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image, </a:t>
            </a:r>
          </a:p>
          <a:p>
            <a:pPr marL="97302" marR="0" lvl="0" indent="-97302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Right-click the image </a:t>
            </a:r>
          </a:p>
          <a:p>
            <a:pPr marL="97302" marR="0" lvl="0" indent="-97302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‘Format Picture’ </a:t>
            </a:r>
          </a:p>
          <a:p>
            <a:pPr marL="97302" marR="0" lvl="0" indent="-97302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‘Fill’</a:t>
            </a:r>
          </a:p>
          <a:p>
            <a:pPr marL="97302" marR="0" lvl="0" indent="-97302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‘Picture or texture fill’,</a:t>
            </a:r>
          </a:p>
          <a:p>
            <a:pPr marL="97302" marR="0" lvl="0" indent="-97302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‘Insert’ and browse for a new image.</a:t>
            </a:r>
          </a:p>
          <a:p>
            <a:pPr marL="0" indent="0">
              <a:lnSpc>
                <a:spcPct val="100000"/>
              </a:lnSpc>
              <a:spcAft>
                <a:spcPts val="204"/>
              </a:spcAft>
              <a:buFont typeface="Arial" panose="020B0604020202020204" pitchFamily="34" charset="0"/>
              <a:buNone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adjust an image within a shape, use the ‘Offset’ and ‘Scale’ values. </a:t>
            </a:r>
          </a:p>
        </p:txBody>
      </p:sp>
    </p:spTree>
    <p:extLst>
      <p:ext uri="{BB962C8B-B14F-4D97-AF65-F5344CB8AC3E}">
        <p14:creationId xmlns:p14="http://schemas.microsoft.com/office/powerpoint/2010/main" val="36878437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3 - 2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0"/>
            <a:ext cx="7056000" cy="10395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Text slide 1 column with arrow image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2160000"/>
            <a:ext cx="6761769" cy="3636000"/>
          </a:xfrm>
          <a:prstGeom prst="rect">
            <a:avLst/>
          </a:prstGeom>
        </p:spPr>
        <p:txBody>
          <a:bodyPr numCol="1" spcCol="180000"/>
          <a:lstStyle>
            <a:lvl5pPr marL="9337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10800000" y="6588000"/>
            <a:ext cx="1080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F47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C11000-FB69-45B4-B075-859A6622A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r>
              <a:rPr lang="en-GB"/>
              <a:t>Autumn 2023 V1.3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19C4FE-C9AA-C442-B60A-5184CECEA781}"/>
              </a:ext>
            </a:extLst>
          </p:cNvPr>
          <p:cNvSpPr/>
          <p:nvPr userDrawn="1"/>
        </p:nvSpPr>
        <p:spPr>
          <a:xfrm>
            <a:off x="12385614" y="4395787"/>
            <a:ext cx="2487122" cy="24622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image,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Right-click the image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‘Format Picture’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‘Fill’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‘Picture or texture fill’,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‘Insert’ and browse for a new image.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adjust an image within a shape, use the ‘Offset’ and ‘Scale’ values. </a:t>
            </a:r>
          </a:p>
        </p:txBody>
      </p:sp>
    </p:spTree>
    <p:extLst>
      <p:ext uri="{BB962C8B-B14F-4D97-AF65-F5344CB8AC3E}">
        <p14:creationId xmlns:p14="http://schemas.microsoft.com/office/powerpoint/2010/main" val="36878437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4 - 2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0"/>
            <a:ext cx="7056000" cy="10395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Text slide 2 column with arrow image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2160000"/>
            <a:ext cx="6761769" cy="3636000"/>
          </a:xfrm>
          <a:prstGeom prst="rect">
            <a:avLst/>
          </a:prstGeom>
        </p:spPr>
        <p:txBody>
          <a:bodyPr numCol="2" spcCol="180000"/>
          <a:lstStyle>
            <a:lvl5pPr marL="9337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10800000" y="6588000"/>
            <a:ext cx="1080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F47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C11000-FB69-45B4-B075-859A6622A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r>
              <a:rPr lang="en-GB"/>
              <a:t>Autumn 2023 V1.3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BAE900-AEE5-CA45-8B3B-6F2DD318A8AD}"/>
              </a:ext>
            </a:extLst>
          </p:cNvPr>
          <p:cNvSpPr/>
          <p:nvPr userDrawn="1"/>
        </p:nvSpPr>
        <p:spPr>
          <a:xfrm>
            <a:off x="12385614" y="4395787"/>
            <a:ext cx="2487122" cy="24622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image,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Right-click the image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‘Format Picture’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‘Fill’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‘Picture or texture fill’,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‘Insert’ and browse for a new image.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adjust an image within a shape, use the ‘Offset’ and ‘Scale’ values. </a:t>
            </a:r>
          </a:p>
        </p:txBody>
      </p:sp>
    </p:spTree>
    <p:extLst>
      <p:ext uri="{BB962C8B-B14F-4D97-AF65-F5344CB8AC3E}">
        <p14:creationId xmlns:p14="http://schemas.microsoft.com/office/powerpoint/2010/main" val="16103833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5 - 2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0"/>
            <a:ext cx="6761769" cy="10395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Text slide 1 column with box image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2160000"/>
            <a:ext cx="5580000" cy="3636000"/>
          </a:xfrm>
          <a:prstGeom prst="rect">
            <a:avLst/>
          </a:prstGeom>
        </p:spPr>
        <p:txBody>
          <a:bodyPr numCol="1" spcCol="180000"/>
          <a:lstStyle>
            <a:lvl5pPr marL="864000" indent="-2160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10800000" y="6588000"/>
            <a:ext cx="1080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F47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C11000-FB69-45B4-B075-859A6622A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r>
              <a:rPr lang="en-GB"/>
              <a:t>Autumn 2023 V1.3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7B7A36-E127-664C-96CA-3E62D5A1D146}"/>
              </a:ext>
            </a:extLst>
          </p:cNvPr>
          <p:cNvSpPr/>
          <p:nvPr userDrawn="1"/>
        </p:nvSpPr>
        <p:spPr>
          <a:xfrm>
            <a:off x="12385614" y="4395787"/>
            <a:ext cx="2487122" cy="24622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image,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Right-click the image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‘Format Picture’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‘Fill’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‘Picture or texture fill’,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‘Insert’ and browse for a new image.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adjust an image within a shape, use the ‘Offset’ and ‘Scale’ values. </a:t>
            </a:r>
          </a:p>
        </p:txBody>
      </p:sp>
    </p:spTree>
    <p:extLst>
      <p:ext uri="{BB962C8B-B14F-4D97-AF65-F5344CB8AC3E}">
        <p14:creationId xmlns:p14="http://schemas.microsoft.com/office/powerpoint/2010/main" val="36137972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6 -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0"/>
            <a:ext cx="11484996" cy="1039599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Text and image slide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10800000" y="6588000"/>
            <a:ext cx="1080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C46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360000" y="2160000"/>
            <a:ext cx="5126038" cy="3636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F49C458-E82C-46FC-A504-70436BE77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r>
              <a:rPr lang="en-GB"/>
              <a:t>Autumn 2023 V1.3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A876BAA-F12F-7245-ABCD-129395BA2F2E}"/>
              </a:ext>
            </a:extLst>
          </p:cNvPr>
          <p:cNvSpPr/>
          <p:nvPr userDrawn="1"/>
        </p:nvSpPr>
        <p:spPr>
          <a:xfrm>
            <a:off x="12385614" y="4395787"/>
            <a:ext cx="2487122" cy="24622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image,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Right-click the image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‘Format Picture’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‘Fill’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‘Picture or texture fill’,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‘Insert’ and browse for a new image.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adjust an image within a shape, use the ‘Offset’ and ‘Scale’ values. </a:t>
            </a:r>
          </a:p>
        </p:txBody>
      </p:sp>
    </p:spTree>
    <p:extLst>
      <p:ext uri="{BB962C8B-B14F-4D97-AF65-F5344CB8AC3E}">
        <p14:creationId xmlns:p14="http://schemas.microsoft.com/office/powerpoint/2010/main" val="12243701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7 - 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720000"/>
            <a:ext cx="7464001" cy="1039599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Smart Art slide example</a:t>
            </a:r>
            <a:br>
              <a:rPr lang="en-US"/>
            </a:br>
            <a:r>
              <a:rPr lang="en-US" err="1"/>
              <a:t>colours</a:t>
            </a:r>
            <a:r>
              <a:rPr lang="en-US"/>
              <a:t> are </a:t>
            </a:r>
            <a:r>
              <a:rPr lang="en-US" err="1"/>
              <a:t>customisable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10800000" y="6588000"/>
            <a:ext cx="1080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C46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8460001" y="1728000"/>
            <a:ext cx="3420000" cy="43610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F49C458-E82C-46FC-A504-70436BE77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r>
              <a:rPr lang="en-GB"/>
              <a:t>Autumn 2023 V1.3</a:t>
            </a:r>
          </a:p>
        </p:txBody>
      </p:sp>
      <p:sp>
        <p:nvSpPr>
          <p:cNvPr id="9" name="SmartArt Placeholder 8">
            <a:extLst>
              <a:ext uri="{FF2B5EF4-FFF2-40B4-BE49-F238E27FC236}">
                <a16:creationId xmlns:a16="http://schemas.microsoft.com/office/drawing/2014/main" id="{82056C2D-CE4D-4B0D-94D0-F588B99EC700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359999" y="2028825"/>
            <a:ext cx="7464001" cy="4127500"/>
          </a:xfrm>
          <a:prstGeom prst="rect">
            <a:avLst/>
          </a:prstGeom>
        </p:spPr>
        <p:txBody>
          <a:bodyPr anchor="ctr" anchorCtr="0"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FA7D70-8927-F24F-ACEA-FC5E7FE51C33}"/>
              </a:ext>
            </a:extLst>
          </p:cNvPr>
          <p:cNvSpPr txBox="1"/>
          <p:nvPr userDrawn="1"/>
        </p:nvSpPr>
        <p:spPr>
          <a:xfrm>
            <a:off x="12332234" y="3672513"/>
            <a:ext cx="3023590" cy="31854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insert SmartArt,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to the ‘Insert’ tab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‘SmartArt’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Scroll through to select the desired option that best suits your data/text.</a:t>
            </a:r>
          </a:p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b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SmartArt will automatically pick up the six MOD Muted colours as used in the Theme colours. </a:t>
            </a:r>
          </a:p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b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SmartArt can be manually formatted to use other muted colours if required. Select elements of the SmartArt and right click to bring up formatting tools.</a:t>
            </a:r>
          </a:p>
        </p:txBody>
      </p:sp>
    </p:spTree>
    <p:extLst>
      <p:ext uri="{BB962C8B-B14F-4D97-AF65-F5344CB8AC3E}">
        <p14:creationId xmlns:p14="http://schemas.microsoft.com/office/powerpoint/2010/main" val="20024428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8 - Table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0"/>
            <a:ext cx="11484996" cy="1039599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Table, graph and charts examples</a:t>
            </a:r>
            <a:br>
              <a:rPr lang="en-US"/>
            </a:br>
            <a:r>
              <a:rPr lang="en-US" err="1"/>
              <a:t>colours</a:t>
            </a:r>
            <a:r>
              <a:rPr lang="en-US"/>
              <a:t> are </a:t>
            </a:r>
            <a:r>
              <a:rPr lang="en-US" err="1"/>
              <a:t>customisable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10800000" y="6588000"/>
            <a:ext cx="1080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C46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360000" y="2160000"/>
            <a:ext cx="6420628" cy="3636000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F49C458-E82C-46FC-A504-70436BE77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r>
              <a:rPr lang="en-GB"/>
              <a:t>Autumn 2023 V1.3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BD0063C-A82B-4BB1-9317-EA97E5C6677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72476372"/>
              </p:ext>
            </p:extLst>
          </p:nvPr>
        </p:nvGraphicFramePr>
        <p:xfrm>
          <a:off x="360000" y="3235680"/>
          <a:ext cx="6453805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61">
                  <a:extLst>
                    <a:ext uri="{9D8B030D-6E8A-4147-A177-3AD203B41FA5}">
                      <a16:colId xmlns:a16="http://schemas.microsoft.com/office/drawing/2014/main" val="1203206813"/>
                    </a:ext>
                  </a:extLst>
                </a:gridCol>
                <a:gridCol w="1290761">
                  <a:extLst>
                    <a:ext uri="{9D8B030D-6E8A-4147-A177-3AD203B41FA5}">
                      <a16:colId xmlns:a16="http://schemas.microsoft.com/office/drawing/2014/main" val="1904668380"/>
                    </a:ext>
                  </a:extLst>
                </a:gridCol>
                <a:gridCol w="1290761">
                  <a:extLst>
                    <a:ext uri="{9D8B030D-6E8A-4147-A177-3AD203B41FA5}">
                      <a16:colId xmlns:a16="http://schemas.microsoft.com/office/drawing/2014/main" val="2558043872"/>
                    </a:ext>
                  </a:extLst>
                </a:gridCol>
                <a:gridCol w="1290761">
                  <a:extLst>
                    <a:ext uri="{9D8B030D-6E8A-4147-A177-3AD203B41FA5}">
                      <a16:colId xmlns:a16="http://schemas.microsoft.com/office/drawing/2014/main" val="1646850994"/>
                    </a:ext>
                  </a:extLst>
                </a:gridCol>
                <a:gridCol w="1290761">
                  <a:extLst>
                    <a:ext uri="{9D8B030D-6E8A-4147-A177-3AD203B41FA5}">
                      <a16:colId xmlns:a16="http://schemas.microsoft.com/office/drawing/2014/main" val="964918616"/>
                    </a:ext>
                  </a:extLst>
                </a:gridCol>
              </a:tblGrid>
              <a:tr h="347732">
                <a:tc>
                  <a:txBody>
                    <a:bodyPr/>
                    <a:lstStyle/>
                    <a:p>
                      <a:r>
                        <a:rPr lang="en-GB" b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13929"/>
                  </a:ext>
                </a:extLst>
              </a:tr>
              <a:tr h="347732">
                <a:tc>
                  <a:txBody>
                    <a:bodyPr/>
                    <a:lstStyle/>
                    <a:p>
                      <a:r>
                        <a:rPr lang="en-GB">
                          <a:solidFill>
                            <a:srgbClr val="333C46"/>
                          </a:solidFill>
                        </a:rPr>
                        <a:t>Row1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300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25%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64550"/>
                  </a:ext>
                </a:extLst>
              </a:tr>
              <a:tr h="347732">
                <a:tc>
                  <a:txBody>
                    <a:bodyPr/>
                    <a:lstStyle/>
                    <a:p>
                      <a:r>
                        <a:rPr lang="en-GB">
                          <a:solidFill>
                            <a:srgbClr val="333C46"/>
                          </a:solidFill>
                        </a:rPr>
                        <a:t>Row2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145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12%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8518"/>
                  </a:ext>
                </a:extLst>
              </a:tr>
              <a:tr h="347732">
                <a:tc>
                  <a:txBody>
                    <a:bodyPr/>
                    <a:lstStyle/>
                    <a:p>
                      <a:r>
                        <a:rPr lang="en-GB">
                          <a:solidFill>
                            <a:srgbClr val="333C46"/>
                          </a:solidFill>
                        </a:rPr>
                        <a:t>Row3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300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25%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729041"/>
                  </a:ext>
                </a:extLst>
              </a:tr>
              <a:tr h="347732">
                <a:tc>
                  <a:txBody>
                    <a:bodyPr/>
                    <a:lstStyle/>
                    <a:p>
                      <a:r>
                        <a:rPr lang="en-GB">
                          <a:solidFill>
                            <a:srgbClr val="333C46"/>
                          </a:solidFill>
                        </a:rPr>
                        <a:t>Row4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300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25%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76342"/>
                  </a:ext>
                </a:extLst>
              </a:tr>
              <a:tr h="347732">
                <a:tc>
                  <a:txBody>
                    <a:bodyPr/>
                    <a:lstStyle/>
                    <a:p>
                      <a:r>
                        <a:rPr lang="en-GB">
                          <a:solidFill>
                            <a:srgbClr val="333C46"/>
                          </a:solidFill>
                        </a:rPr>
                        <a:t>Row5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155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13%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779600"/>
                  </a:ext>
                </a:extLst>
              </a:tr>
              <a:tr h="347732">
                <a:tc>
                  <a:txBody>
                    <a:bodyPr/>
                    <a:lstStyle/>
                    <a:p>
                      <a:r>
                        <a:rPr lang="en-GB">
                          <a:solidFill>
                            <a:srgbClr val="333C46"/>
                          </a:solidFill>
                        </a:rPr>
                        <a:t>Total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1200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solidFill>
                            <a:srgbClr val="333C46"/>
                          </a:solidFill>
                        </a:rPr>
                        <a:t>100%</a:t>
                      </a: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>
                        <a:solidFill>
                          <a:srgbClr val="333C46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640346"/>
                  </a:ext>
                </a:extLst>
              </a:tr>
            </a:tbl>
          </a:graphicData>
        </a:graphic>
      </p:graphicFrame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C61FF255-EE64-47BD-ACAB-0F312394B345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6972300" y="1524000"/>
            <a:ext cx="5219700" cy="4810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2812B96-97BD-184F-885D-78E75113B03C}"/>
              </a:ext>
            </a:extLst>
          </p:cNvPr>
          <p:cNvSpPr txBox="1"/>
          <p:nvPr userDrawn="1"/>
        </p:nvSpPr>
        <p:spPr>
          <a:xfrm>
            <a:off x="12332234" y="3672513"/>
            <a:ext cx="3023590" cy="31854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insert SmartArt,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to the ‘Insert’ tab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‘SmartArt’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Scroll through to select the desired option that best suits your data/text.</a:t>
            </a:r>
          </a:p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b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SmartArt will automatically pick up the six MOD Muted colours as used in the Theme colours. </a:t>
            </a:r>
          </a:p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b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300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SmartArt can be manually formatted to use other muted colours if required. Select elements of the SmartArt and right click to bring up formatting tools.</a:t>
            </a:r>
          </a:p>
        </p:txBody>
      </p:sp>
    </p:spTree>
    <p:extLst>
      <p:ext uri="{BB962C8B-B14F-4D97-AF65-F5344CB8AC3E}">
        <p14:creationId xmlns:p14="http://schemas.microsoft.com/office/powerpoint/2010/main" val="10976050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optio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531E1A3D-6FA4-4839-9699-8F8AB34F9A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4932000"/>
            <a:ext cx="7378691" cy="988355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buNone/>
              <a:defRPr sz="280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FontTx/>
              <a:buNone/>
              <a:defRPr>
                <a:solidFill>
                  <a:srgbClr val="FF8200"/>
                </a:solidFill>
              </a:defRPr>
            </a:lvl2pPr>
            <a:lvl5pPr>
              <a:defRPr/>
            </a:lvl5pPr>
          </a:lstStyle>
          <a:p>
            <a:pPr lvl="1"/>
            <a:r>
              <a:rPr lang="en-US"/>
              <a:t>Author name in accent </a:t>
            </a:r>
            <a:r>
              <a:rPr lang="en-US" err="1"/>
              <a:t>colour</a:t>
            </a:r>
            <a:endParaRPr lang="en-US"/>
          </a:p>
          <a:p>
            <a:pPr lvl="1"/>
            <a:r>
              <a:rPr lang="en-US"/>
              <a:t>Author title in accent </a:t>
            </a:r>
            <a:r>
              <a:rPr lang="en-US" err="1"/>
              <a:t>colour</a:t>
            </a:r>
            <a:endParaRPr lang="en-GB"/>
          </a:p>
        </p:txBody>
      </p:sp>
      <p:sp>
        <p:nvSpPr>
          <p:cNvPr id="26" name="Slide Number Placeholder 2">
            <a:extLst>
              <a:ext uri="{FF2B5EF4-FFF2-40B4-BE49-F238E27FC236}">
                <a16:creationId xmlns:a16="http://schemas.microsoft.com/office/drawing/2014/main" id="{EB777534-6176-483C-A4DB-54059778A0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000" y="6588000"/>
            <a:ext cx="1080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algn="r" defTabSz="914400" rtl="0" eaLnBrk="1" latinLnBrk="0" hangingPunct="1">
              <a:defRPr lang="en-GB" sz="1200" kern="1200" smtClean="0">
                <a:solidFill>
                  <a:srgbClr val="33466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7" name="Footer Placeholder 6">
            <a:extLst>
              <a:ext uri="{FF2B5EF4-FFF2-40B4-BE49-F238E27FC236}">
                <a16:creationId xmlns:a16="http://schemas.microsoft.com/office/drawing/2014/main" id="{D825B6D9-4B91-4DF1-A92B-14829711F1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r>
              <a:rPr lang="en-GB"/>
              <a:t>Autumn 2023 V1.3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CB4D9CE6-5A6E-43C4-B2CA-2CF71AC59A7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2160000"/>
            <a:ext cx="6664255" cy="260647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C46"/>
                </a:solidFill>
              </a:defRPr>
            </a:lvl1pPr>
          </a:lstStyle>
          <a:p>
            <a:pPr lvl="0"/>
            <a:r>
              <a:rPr lang="en-US"/>
              <a:t>“Quote slide with title for extended quote/references”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65F65D0-E9C1-49F6-9CD1-A9EDB8CF10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20000"/>
            <a:ext cx="11484996" cy="103959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71D49"/>
                </a:solidFill>
              </a:defRPr>
            </a:lvl1pPr>
          </a:lstStyle>
          <a:p>
            <a:r>
              <a:rPr lang="en-US"/>
              <a:t>Quote slide title</a:t>
            </a:r>
            <a:br>
              <a:rPr lang="en-US"/>
            </a:br>
            <a:r>
              <a:rPr lang="en-US"/>
              <a:t>(if required)</a:t>
            </a:r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09B5279-A0D1-9349-996C-A8823AD84AAA}"/>
              </a:ext>
            </a:extLst>
          </p:cNvPr>
          <p:cNvSpPr/>
          <p:nvPr userDrawn="1"/>
        </p:nvSpPr>
        <p:spPr>
          <a:xfrm>
            <a:off x="12385614" y="4395787"/>
            <a:ext cx="2487122" cy="24622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image,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Right-click the image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‘Format Picture’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‘Fill’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‘Picture or texture fill’,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‘Insert’ and browse for a new image.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300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adjust an image within a shape, use the ‘Offset’ and ‘Scale’ values. </a:t>
            </a:r>
          </a:p>
        </p:txBody>
      </p:sp>
    </p:spTree>
    <p:extLst>
      <p:ext uri="{BB962C8B-B14F-4D97-AF65-F5344CB8AC3E}">
        <p14:creationId xmlns:p14="http://schemas.microsoft.com/office/powerpoint/2010/main" val="36391155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7">
          <p15:clr>
            <a:srgbClr val="FBAE40"/>
          </p15:clr>
        </p15:guide>
        <p15:guide id="2" pos="7197">
          <p15:clr>
            <a:srgbClr val="FBAE40"/>
          </p15:clr>
        </p15:guide>
        <p15:guide id="3" pos="483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4 - 2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3" y="720002"/>
            <a:ext cx="7056000" cy="10395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Text slide 2 column with arrow image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60003" y="2160000"/>
            <a:ext cx="6761769" cy="3636000"/>
          </a:xfrm>
          <a:prstGeom prst="rect">
            <a:avLst/>
          </a:prstGeom>
        </p:spPr>
        <p:txBody>
          <a:bodyPr numCol="2" spcCol="180000"/>
          <a:lstStyle>
            <a:lvl5pPr marL="317955" indent="-97302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10800002" y="6588000"/>
            <a:ext cx="1080001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F47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C11000-FB69-45B4-B075-859A6622A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3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409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BAE900-AEE5-CA45-8B3B-6F2DD318A8AD}"/>
              </a:ext>
            </a:extLst>
          </p:cNvPr>
          <p:cNvSpPr/>
          <p:nvPr userDrawn="1"/>
        </p:nvSpPr>
        <p:spPr>
          <a:xfrm>
            <a:off x="12385616" y="4395787"/>
            <a:ext cx="2487122" cy="6310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image, </a:t>
            </a:r>
          </a:p>
          <a:p>
            <a:pPr marL="97302" marR="0" lvl="0" indent="-97302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Right-click the image </a:t>
            </a:r>
          </a:p>
          <a:p>
            <a:pPr marL="97302" marR="0" lvl="0" indent="-97302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‘Format Picture’ </a:t>
            </a:r>
          </a:p>
          <a:p>
            <a:pPr marL="97302" marR="0" lvl="0" indent="-97302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‘Fill’</a:t>
            </a:r>
          </a:p>
          <a:p>
            <a:pPr marL="97302" marR="0" lvl="0" indent="-97302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‘Picture or texture fill’,</a:t>
            </a:r>
          </a:p>
          <a:p>
            <a:pPr marL="97302" marR="0" lvl="0" indent="-97302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‘Insert’ and browse for a new image.</a:t>
            </a:r>
          </a:p>
          <a:p>
            <a:pPr marL="0" indent="0">
              <a:lnSpc>
                <a:spcPct val="100000"/>
              </a:lnSpc>
              <a:spcAft>
                <a:spcPts val="204"/>
              </a:spcAft>
              <a:buFont typeface="Arial" panose="020B0604020202020204" pitchFamily="34" charset="0"/>
              <a:buNone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adjust an image within a shape, use the ‘Offset’ and ‘Scale’ values. </a:t>
            </a:r>
          </a:p>
        </p:txBody>
      </p:sp>
    </p:spTree>
    <p:extLst>
      <p:ext uri="{BB962C8B-B14F-4D97-AF65-F5344CB8AC3E}">
        <p14:creationId xmlns:p14="http://schemas.microsoft.com/office/powerpoint/2010/main" val="1610383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5 - 2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3" y="720002"/>
            <a:ext cx="6761769" cy="10395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Text slide 1 column with box image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59999" y="2160000"/>
            <a:ext cx="5580000" cy="3636000"/>
          </a:xfrm>
          <a:prstGeom prst="rect">
            <a:avLst/>
          </a:prstGeom>
        </p:spPr>
        <p:txBody>
          <a:bodyPr numCol="1" spcCol="180000"/>
          <a:lstStyle>
            <a:lvl5pPr marL="294203" indent="-735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10800002" y="6588000"/>
            <a:ext cx="1080001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F47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C11000-FB69-45B4-B075-859A6622A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3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409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7B7A36-E127-664C-96CA-3E62D5A1D146}"/>
              </a:ext>
            </a:extLst>
          </p:cNvPr>
          <p:cNvSpPr/>
          <p:nvPr userDrawn="1"/>
        </p:nvSpPr>
        <p:spPr>
          <a:xfrm>
            <a:off x="12385616" y="4395787"/>
            <a:ext cx="2487122" cy="6310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image, </a:t>
            </a:r>
          </a:p>
          <a:p>
            <a:pPr marL="97302" marR="0" lvl="0" indent="-97302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Right-click the image </a:t>
            </a:r>
          </a:p>
          <a:p>
            <a:pPr marL="97302" marR="0" lvl="0" indent="-97302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‘Format Picture’ </a:t>
            </a:r>
          </a:p>
          <a:p>
            <a:pPr marL="97302" marR="0" lvl="0" indent="-97302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‘Fill’</a:t>
            </a:r>
          </a:p>
          <a:p>
            <a:pPr marL="97302" marR="0" lvl="0" indent="-97302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‘Picture or texture fill’,</a:t>
            </a:r>
          </a:p>
          <a:p>
            <a:pPr marL="97302" marR="0" lvl="0" indent="-97302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‘Insert’ and browse for a new image.</a:t>
            </a:r>
          </a:p>
          <a:p>
            <a:pPr marL="0" indent="0">
              <a:lnSpc>
                <a:spcPct val="100000"/>
              </a:lnSpc>
              <a:spcAft>
                <a:spcPts val="204"/>
              </a:spcAft>
              <a:buFont typeface="Arial" panose="020B0604020202020204" pitchFamily="34" charset="0"/>
              <a:buNone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adjust an image within a shape, use the ‘Offset’ and ‘Scale’ values. </a:t>
            </a:r>
          </a:p>
        </p:txBody>
      </p:sp>
    </p:spTree>
    <p:extLst>
      <p:ext uri="{BB962C8B-B14F-4D97-AF65-F5344CB8AC3E}">
        <p14:creationId xmlns:p14="http://schemas.microsoft.com/office/powerpoint/2010/main" val="3613797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6 -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3" y="720002"/>
            <a:ext cx="11484997" cy="1039599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Text and image slide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10800002" y="6588000"/>
            <a:ext cx="1080001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C46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360002" y="2160000"/>
            <a:ext cx="5126039" cy="3636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F49C458-E82C-46FC-A504-70436BE77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3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409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A876BAA-F12F-7245-ABCD-129395BA2F2E}"/>
              </a:ext>
            </a:extLst>
          </p:cNvPr>
          <p:cNvSpPr/>
          <p:nvPr userDrawn="1"/>
        </p:nvSpPr>
        <p:spPr>
          <a:xfrm>
            <a:off x="12385616" y="4395787"/>
            <a:ext cx="2487122" cy="6310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image, </a:t>
            </a:r>
          </a:p>
          <a:p>
            <a:pPr marL="97302" marR="0" lvl="0" indent="-97302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Right-click the image </a:t>
            </a:r>
          </a:p>
          <a:p>
            <a:pPr marL="97302" marR="0" lvl="0" indent="-97302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‘Format Picture’ </a:t>
            </a:r>
          </a:p>
          <a:p>
            <a:pPr marL="97302" marR="0" lvl="0" indent="-97302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‘Fill’</a:t>
            </a:r>
          </a:p>
          <a:p>
            <a:pPr marL="97302" marR="0" lvl="0" indent="-97302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‘Picture or texture fill’,</a:t>
            </a:r>
          </a:p>
          <a:p>
            <a:pPr marL="97302" marR="0" lvl="0" indent="-97302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‘Insert’ and browse for a new image.</a:t>
            </a:r>
          </a:p>
          <a:p>
            <a:pPr marL="0" indent="0">
              <a:lnSpc>
                <a:spcPct val="100000"/>
              </a:lnSpc>
              <a:spcAft>
                <a:spcPts val="204"/>
              </a:spcAft>
              <a:buFont typeface="Arial" panose="020B0604020202020204" pitchFamily="34" charset="0"/>
              <a:buNone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adjust an image within a shape, use the ‘Offset’ and ‘Scale’ values. </a:t>
            </a:r>
          </a:p>
        </p:txBody>
      </p:sp>
    </p:spTree>
    <p:extLst>
      <p:ext uri="{BB962C8B-B14F-4D97-AF65-F5344CB8AC3E}">
        <p14:creationId xmlns:p14="http://schemas.microsoft.com/office/powerpoint/2010/main" val="1224370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7 - 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3" y="720002"/>
            <a:ext cx="7464001" cy="1039599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Smart Art slide example</a:t>
            </a:r>
            <a:br>
              <a:rPr lang="en-US"/>
            </a:br>
            <a:r>
              <a:rPr lang="en-US" err="1"/>
              <a:t>colours</a:t>
            </a:r>
            <a:r>
              <a:rPr lang="en-US"/>
              <a:t> are </a:t>
            </a:r>
            <a:r>
              <a:rPr lang="en-US" err="1"/>
              <a:t>customisable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10800002" y="6588000"/>
            <a:ext cx="1080001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C46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8460003" y="1728001"/>
            <a:ext cx="3420000" cy="43610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F49C458-E82C-46FC-A504-70436BE77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3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409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  <p:sp>
        <p:nvSpPr>
          <p:cNvPr id="9" name="SmartArt Placeholder 8">
            <a:extLst>
              <a:ext uri="{FF2B5EF4-FFF2-40B4-BE49-F238E27FC236}">
                <a16:creationId xmlns:a16="http://schemas.microsoft.com/office/drawing/2014/main" id="{82056C2D-CE4D-4B0D-94D0-F588B99EC700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360003" y="2028825"/>
            <a:ext cx="7464001" cy="4127500"/>
          </a:xfrm>
          <a:prstGeom prst="rect">
            <a:avLst/>
          </a:prstGeom>
        </p:spPr>
        <p:txBody>
          <a:bodyPr anchor="ctr" anchorCtr="0"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FA7D70-8927-F24F-ACEA-FC5E7FE51C33}"/>
              </a:ext>
            </a:extLst>
          </p:cNvPr>
          <p:cNvSpPr txBox="1"/>
          <p:nvPr userDrawn="1"/>
        </p:nvSpPr>
        <p:spPr>
          <a:xfrm>
            <a:off x="12332236" y="3672514"/>
            <a:ext cx="3023591" cy="7416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204"/>
              </a:spcAft>
            </a:pPr>
            <a:r>
              <a:rPr lang="en-GB" sz="443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insert SmartArt,</a:t>
            </a:r>
          </a:p>
          <a:p>
            <a:pPr marL="97302" indent="-97302">
              <a:spcAft>
                <a:spcPts val="204"/>
              </a:spcAft>
              <a:buFont typeface="Arial" panose="020B0604020202020204" pitchFamily="34" charset="0"/>
              <a:buChar char="•"/>
            </a:pPr>
            <a:r>
              <a:rPr lang="en-GB" sz="443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to the ‘Insert’ tab </a:t>
            </a:r>
          </a:p>
          <a:p>
            <a:pPr marL="97302" indent="-97302">
              <a:spcAft>
                <a:spcPts val="204"/>
              </a:spcAft>
              <a:buFont typeface="Arial" panose="020B0604020202020204" pitchFamily="34" charset="0"/>
              <a:buChar char="•"/>
            </a:pPr>
            <a:r>
              <a:rPr lang="en-GB" sz="443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‘SmartArt’</a:t>
            </a:r>
          </a:p>
          <a:p>
            <a:pPr marL="97302" indent="-97302">
              <a:spcAft>
                <a:spcPts val="204"/>
              </a:spcAft>
              <a:buFont typeface="Arial" panose="020B0604020202020204" pitchFamily="34" charset="0"/>
              <a:buChar char="•"/>
            </a:pPr>
            <a:r>
              <a:rPr lang="en-GB" sz="443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Scroll through to select the desired option that best suits your data/text.</a:t>
            </a:r>
          </a:p>
          <a:p>
            <a:pPr marL="0" indent="0">
              <a:spcAft>
                <a:spcPts val="204"/>
              </a:spcAft>
              <a:buFont typeface="Arial" panose="020B0604020202020204" pitchFamily="34" charset="0"/>
              <a:buNone/>
            </a:pPr>
            <a:br>
              <a:rPr lang="en-GB" sz="443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43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SmartArt will automatically pick up the six MOD Muted colours as used in the Theme colours. </a:t>
            </a:r>
          </a:p>
          <a:p>
            <a:pPr marL="0" indent="0">
              <a:spcAft>
                <a:spcPts val="204"/>
              </a:spcAft>
              <a:buFont typeface="Arial" panose="020B0604020202020204" pitchFamily="34" charset="0"/>
              <a:buNone/>
            </a:pPr>
            <a:br>
              <a:rPr lang="en-GB" sz="443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43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SmartArt can be manually formatted to use other muted colours if required. Select elements of the SmartArt and right click to bring up formatting tools.</a:t>
            </a:r>
          </a:p>
        </p:txBody>
      </p:sp>
    </p:spTree>
    <p:extLst>
      <p:ext uri="{BB962C8B-B14F-4D97-AF65-F5344CB8AC3E}">
        <p14:creationId xmlns:p14="http://schemas.microsoft.com/office/powerpoint/2010/main" val="2002442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8 - Table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B38C-5F38-4824-BA5B-9B6A2BB37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3" y="720002"/>
            <a:ext cx="11484997" cy="1039599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Table, graph and charts examples</a:t>
            </a:r>
            <a:br>
              <a:rPr lang="en-US"/>
            </a:br>
            <a:r>
              <a:rPr lang="en-US" err="1"/>
              <a:t>colours</a:t>
            </a:r>
            <a:r>
              <a:rPr lang="en-US"/>
              <a:t> are </a:t>
            </a:r>
            <a:r>
              <a:rPr lang="en-US" err="1"/>
              <a:t>customisable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10800002" y="6588000"/>
            <a:ext cx="1080001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C46"/>
                </a:solidFill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360003" y="2160000"/>
            <a:ext cx="6420628" cy="3636000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F49C458-E82C-46FC-A504-70436BE77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3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409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BD0063C-A82B-4BB1-9317-EA97E5C6677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72476372"/>
              </p:ext>
            </p:extLst>
          </p:nvPr>
        </p:nvGraphicFramePr>
        <p:xfrm>
          <a:off x="360003" y="3235680"/>
          <a:ext cx="6453805" cy="2510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61">
                  <a:extLst>
                    <a:ext uri="{9D8B030D-6E8A-4147-A177-3AD203B41FA5}">
                      <a16:colId xmlns:a16="http://schemas.microsoft.com/office/drawing/2014/main" val="1203206813"/>
                    </a:ext>
                  </a:extLst>
                </a:gridCol>
                <a:gridCol w="1290761">
                  <a:extLst>
                    <a:ext uri="{9D8B030D-6E8A-4147-A177-3AD203B41FA5}">
                      <a16:colId xmlns:a16="http://schemas.microsoft.com/office/drawing/2014/main" val="1904668380"/>
                    </a:ext>
                  </a:extLst>
                </a:gridCol>
                <a:gridCol w="1290761">
                  <a:extLst>
                    <a:ext uri="{9D8B030D-6E8A-4147-A177-3AD203B41FA5}">
                      <a16:colId xmlns:a16="http://schemas.microsoft.com/office/drawing/2014/main" val="2558043872"/>
                    </a:ext>
                  </a:extLst>
                </a:gridCol>
                <a:gridCol w="1290761">
                  <a:extLst>
                    <a:ext uri="{9D8B030D-6E8A-4147-A177-3AD203B41FA5}">
                      <a16:colId xmlns:a16="http://schemas.microsoft.com/office/drawing/2014/main" val="1646850994"/>
                    </a:ext>
                  </a:extLst>
                </a:gridCol>
                <a:gridCol w="1290761">
                  <a:extLst>
                    <a:ext uri="{9D8B030D-6E8A-4147-A177-3AD203B41FA5}">
                      <a16:colId xmlns:a16="http://schemas.microsoft.com/office/drawing/2014/main" val="964918616"/>
                    </a:ext>
                  </a:extLst>
                </a:gridCol>
              </a:tblGrid>
              <a:tr h="423900">
                <a:tc>
                  <a:txBody>
                    <a:bodyPr/>
                    <a:lstStyle/>
                    <a:p>
                      <a:r>
                        <a:rPr lang="en-GB" sz="1100" b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 marL="91441" marR="9144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 marL="91441" marR="9144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 marL="91441" marR="9144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 marL="91441" marR="9144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 marL="91441" marR="9144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13929"/>
                  </a:ext>
                </a:extLst>
              </a:tr>
              <a:tr h="347732"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rgbClr val="333C46"/>
                          </a:solidFill>
                        </a:rPr>
                        <a:t>Row1</a:t>
                      </a:r>
                    </a:p>
                  </a:txBody>
                  <a:tcPr marL="91441" marR="9144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>
                          <a:solidFill>
                            <a:srgbClr val="333C46"/>
                          </a:solidFill>
                        </a:rPr>
                        <a:t>300</a:t>
                      </a: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>
                          <a:solidFill>
                            <a:srgbClr val="333C46"/>
                          </a:solidFill>
                        </a:rPr>
                        <a:t>25%</a:t>
                      </a: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100">
                        <a:solidFill>
                          <a:srgbClr val="333C46"/>
                        </a:solidFill>
                      </a:endParaRP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100">
                        <a:solidFill>
                          <a:srgbClr val="333C46"/>
                        </a:solidFill>
                      </a:endParaRP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64550"/>
                  </a:ext>
                </a:extLst>
              </a:tr>
              <a:tr h="347732"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rgbClr val="333C46"/>
                          </a:solidFill>
                        </a:rPr>
                        <a:t>Row2</a:t>
                      </a:r>
                    </a:p>
                  </a:txBody>
                  <a:tcPr marL="91441" marR="9144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>
                          <a:solidFill>
                            <a:srgbClr val="333C46"/>
                          </a:solidFill>
                        </a:rPr>
                        <a:t>145</a:t>
                      </a: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>
                          <a:solidFill>
                            <a:srgbClr val="333C46"/>
                          </a:solidFill>
                        </a:rPr>
                        <a:t>12%</a:t>
                      </a: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100">
                        <a:solidFill>
                          <a:srgbClr val="333C46"/>
                        </a:solidFill>
                      </a:endParaRP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100">
                        <a:solidFill>
                          <a:srgbClr val="333C46"/>
                        </a:solidFill>
                      </a:endParaRP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8518"/>
                  </a:ext>
                </a:extLst>
              </a:tr>
              <a:tr h="347732"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rgbClr val="333C46"/>
                          </a:solidFill>
                        </a:rPr>
                        <a:t>Row3</a:t>
                      </a:r>
                    </a:p>
                  </a:txBody>
                  <a:tcPr marL="91441" marR="9144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>
                          <a:solidFill>
                            <a:srgbClr val="333C46"/>
                          </a:solidFill>
                        </a:rPr>
                        <a:t>300</a:t>
                      </a: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>
                          <a:solidFill>
                            <a:srgbClr val="333C46"/>
                          </a:solidFill>
                        </a:rPr>
                        <a:t>25%</a:t>
                      </a: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100">
                        <a:solidFill>
                          <a:srgbClr val="333C46"/>
                        </a:solidFill>
                      </a:endParaRP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100">
                        <a:solidFill>
                          <a:srgbClr val="333C46"/>
                        </a:solidFill>
                      </a:endParaRP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729041"/>
                  </a:ext>
                </a:extLst>
              </a:tr>
              <a:tr h="347732"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rgbClr val="333C46"/>
                          </a:solidFill>
                        </a:rPr>
                        <a:t>Row4</a:t>
                      </a:r>
                    </a:p>
                  </a:txBody>
                  <a:tcPr marL="91441" marR="9144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>
                          <a:solidFill>
                            <a:srgbClr val="333C46"/>
                          </a:solidFill>
                        </a:rPr>
                        <a:t>300</a:t>
                      </a: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>
                          <a:solidFill>
                            <a:srgbClr val="333C46"/>
                          </a:solidFill>
                        </a:rPr>
                        <a:t>25%</a:t>
                      </a: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100">
                        <a:solidFill>
                          <a:srgbClr val="333C46"/>
                        </a:solidFill>
                      </a:endParaRP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100">
                        <a:solidFill>
                          <a:srgbClr val="333C46"/>
                        </a:solidFill>
                      </a:endParaRP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76342"/>
                  </a:ext>
                </a:extLst>
              </a:tr>
              <a:tr h="347732"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rgbClr val="333C46"/>
                          </a:solidFill>
                        </a:rPr>
                        <a:t>Row5</a:t>
                      </a:r>
                    </a:p>
                  </a:txBody>
                  <a:tcPr marL="91441" marR="9144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>
                          <a:solidFill>
                            <a:srgbClr val="333C46"/>
                          </a:solidFill>
                        </a:rPr>
                        <a:t>155</a:t>
                      </a: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>
                          <a:solidFill>
                            <a:srgbClr val="333C46"/>
                          </a:solidFill>
                        </a:rPr>
                        <a:t>13%</a:t>
                      </a: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100">
                        <a:solidFill>
                          <a:srgbClr val="333C46"/>
                        </a:solidFill>
                      </a:endParaRP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100">
                        <a:solidFill>
                          <a:srgbClr val="333C46"/>
                        </a:solidFill>
                      </a:endParaRP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779600"/>
                  </a:ext>
                </a:extLst>
              </a:tr>
              <a:tr h="347732"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rgbClr val="333C46"/>
                          </a:solidFill>
                        </a:rPr>
                        <a:t>Total</a:t>
                      </a:r>
                    </a:p>
                  </a:txBody>
                  <a:tcPr marL="91441" marR="9144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>
                          <a:solidFill>
                            <a:srgbClr val="333C46"/>
                          </a:solidFill>
                        </a:rPr>
                        <a:t>1200</a:t>
                      </a: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>
                          <a:solidFill>
                            <a:srgbClr val="333C46"/>
                          </a:solidFill>
                        </a:rPr>
                        <a:t>100%</a:t>
                      </a: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100">
                        <a:solidFill>
                          <a:srgbClr val="333C46"/>
                        </a:solidFill>
                      </a:endParaRP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100">
                        <a:solidFill>
                          <a:srgbClr val="333C46"/>
                        </a:solidFill>
                      </a:endParaRPr>
                    </a:p>
                  </a:txBody>
                  <a:tcPr marL="91441" marR="91441">
                    <a:lnL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640346"/>
                  </a:ext>
                </a:extLst>
              </a:tr>
            </a:tbl>
          </a:graphicData>
        </a:graphic>
      </p:graphicFrame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C61FF255-EE64-47BD-ACAB-0F312394B345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6972304" y="1524002"/>
            <a:ext cx="5219700" cy="4810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2812B96-97BD-184F-885D-78E75113B03C}"/>
              </a:ext>
            </a:extLst>
          </p:cNvPr>
          <p:cNvSpPr txBox="1"/>
          <p:nvPr userDrawn="1"/>
        </p:nvSpPr>
        <p:spPr>
          <a:xfrm>
            <a:off x="12332236" y="3672514"/>
            <a:ext cx="3023591" cy="7416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204"/>
              </a:spcAft>
            </a:pPr>
            <a:r>
              <a:rPr lang="en-GB" sz="443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insert SmartArt,</a:t>
            </a:r>
          </a:p>
          <a:p>
            <a:pPr marL="97302" indent="-97302">
              <a:spcAft>
                <a:spcPts val="204"/>
              </a:spcAft>
              <a:buFont typeface="Arial" panose="020B0604020202020204" pitchFamily="34" charset="0"/>
              <a:buChar char="•"/>
            </a:pPr>
            <a:r>
              <a:rPr lang="en-GB" sz="443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to the ‘Insert’ tab </a:t>
            </a:r>
          </a:p>
          <a:p>
            <a:pPr marL="97302" indent="-97302">
              <a:spcAft>
                <a:spcPts val="204"/>
              </a:spcAft>
              <a:buFont typeface="Arial" panose="020B0604020202020204" pitchFamily="34" charset="0"/>
              <a:buChar char="•"/>
            </a:pPr>
            <a:r>
              <a:rPr lang="en-GB" sz="443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‘SmartArt’</a:t>
            </a:r>
          </a:p>
          <a:p>
            <a:pPr marL="97302" indent="-97302">
              <a:spcAft>
                <a:spcPts val="204"/>
              </a:spcAft>
              <a:buFont typeface="Arial" panose="020B0604020202020204" pitchFamily="34" charset="0"/>
              <a:buChar char="•"/>
            </a:pPr>
            <a:r>
              <a:rPr lang="en-GB" sz="443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Scroll through to select the desired option that best suits your data/text.</a:t>
            </a:r>
          </a:p>
          <a:p>
            <a:pPr marL="0" indent="0">
              <a:spcAft>
                <a:spcPts val="204"/>
              </a:spcAft>
              <a:buFont typeface="Arial" panose="020B0604020202020204" pitchFamily="34" charset="0"/>
              <a:buNone/>
            </a:pPr>
            <a:br>
              <a:rPr lang="en-GB" sz="443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43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SmartArt will automatically pick up the six MOD Muted colours as used in the Theme colours. </a:t>
            </a:r>
          </a:p>
          <a:p>
            <a:pPr marL="0" indent="0">
              <a:spcAft>
                <a:spcPts val="204"/>
              </a:spcAft>
              <a:buFont typeface="Arial" panose="020B0604020202020204" pitchFamily="34" charset="0"/>
              <a:buNone/>
            </a:pPr>
            <a:br>
              <a:rPr lang="en-GB" sz="443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43" i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SmartArt can be manually formatted to use other muted colours if required. Select elements of the SmartArt and right click to bring up formatting tools.</a:t>
            </a:r>
          </a:p>
        </p:txBody>
      </p:sp>
    </p:spTree>
    <p:extLst>
      <p:ext uri="{BB962C8B-B14F-4D97-AF65-F5344CB8AC3E}">
        <p14:creationId xmlns:p14="http://schemas.microsoft.com/office/powerpoint/2010/main" val="1097605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optio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531E1A3D-6FA4-4839-9699-8F8AB34F9A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001" y="4932003"/>
            <a:ext cx="7378691" cy="988355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buNone/>
              <a:defRPr sz="953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FontTx/>
              <a:buNone/>
              <a:defRPr>
                <a:solidFill>
                  <a:srgbClr val="FF8200"/>
                </a:solidFill>
              </a:defRPr>
            </a:lvl2pPr>
            <a:lvl5pPr>
              <a:defRPr/>
            </a:lvl5pPr>
          </a:lstStyle>
          <a:p>
            <a:pPr lvl="1"/>
            <a:r>
              <a:rPr lang="en-US"/>
              <a:t>Author name in accent </a:t>
            </a:r>
            <a:r>
              <a:rPr lang="en-US" err="1"/>
              <a:t>colour</a:t>
            </a:r>
            <a:endParaRPr lang="en-US"/>
          </a:p>
          <a:p>
            <a:pPr lvl="1"/>
            <a:r>
              <a:rPr lang="en-US"/>
              <a:t>Author title in accent </a:t>
            </a:r>
            <a:r>
              <a:rPr lang="en-US" err="1"/>
              <a:t>colour</a:t>
            </a:r>
            <a:endParaRPr lang="en-GB"/>
          </a:p>
        </p:txBody>
      </p:sp>
      <p:sp>
        <p:nvSpPr>
          <p:cNvPr id="26" name="Slide Number Placeholder 2">
            <a:extLst>
              <a:ext uri="{FF2B5EF4-FFF2-40B4-BE49-F238E27FC236}">
                <a16:creationId xmlns:a16="http://schemas.microsoft.com/office/drawing/2014/main" id="{EB777534-6176-483C-A4DB-54059778A0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002" y="6588000"/>
            <a:ext cx="1080001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algn="r" defTabSz="311365" rtl="0" eaLnBrk="1" latinLnBrk="0" hangingPunct="1">
              <a:defRPr lang="en-GB" sz="409" kern="1200" smtClean="0">
                <a:solidFill>
                  <a:srgbClr val="33466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7" name="Footer Placeholder 6">
            <a:extLst>
              <a:ext uri="{FF2B5EF4-FFF2-40B4-BE49-F238E27FC236}">
                <a16:creationId xmlns:a16="http://schemas.microsoft.com/office/drawing/2014/main" id="{D825B6D9-4B91-4DF1-A92B-14829711F1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3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409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CB4D9CE6-5A6E-43C4-B2CA-2CF71AC59A7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004" y="2160000"/>
            <a:ext cx="6664254" cy="260647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C46"/>
                </a:solidFill>
              </a:defRPr>
            </a:lvl1pPr>
          </a:lstStyle>
          <a:p>
            <a:pPr lvl="0"/>
            <a:r>
              <a:rPr lang="en-US"/>
              <a:t>“Quote slide with title for extended quote/references”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65F65D0-E9C1-49F6-9CD1-A9EDB8CF10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3" y="720002"/>
            <a:ext cx="11484997" cy="103959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71D49"/>
                </a:solidFill>
              </a:defRPr>
            </a:lvl1pPr>
          </a:lstStyle>
          <a:p>
            <a:r>
              <a:rPr lang="en-US"/>
              <a:t>Quote slide title</a:t>
            </a:r>
            <a:br>
              <a:rPr lang="en-US"/>
            </a:br>
            <a:r>
              <a:rPr lang="en-US"/>
              <a:t>(if required)</a:t>
            </a:r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09B5279-A0D1-9349-996C-A8823AD84AAA}"/>
              </a:ext>
            </a:extLst>
          </p:cNvPr>
          <p:cNvSpPr/>
          <p:nvPr userDrawn="1"/>
        </p:nvSpPr>
        <p:spPr>
          <a:xfrm>
            <a:off x="12385616" y="4395787"/>
            <a:ext cx="2487122" cy="6310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change an image, </a:t>
            </a:r>
          </a:p>
          <a:p>
            <a:pPr marL="97302" marR="0" lvl="0" indent="-97302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Right-click the image </a:t>
            </a:r>
          </a:p>
          <a:p>
            <a:pPr marL="97302" marR="0" lvl="0" indent="-97302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‘Format Picture’ </a:t>
            </a:r>
          </a:p>
          <a:p>
            <a:pPr marL="97302" marR="0" lvl="0" indent="-97302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‘Fill’</a:t>
            </a:r>
          </a:p>
          <a:p>
            <a:pPr marL="97302" marR="0" lvl="0" indent="-97302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‘Picture or texture fill’,</a:t>
            </a:r>
          </a:p>
          <a:p>
            <a:pPr marL="97302" marR="0" lvl="0" indent="-97302" algn="l" defTabSz="3113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4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‘Insert’ and browse for a new image.</a:t>
            </a:r>
          </a:p>
          <a:p>
            <a:pPr marL="0" indent="0">
              <a:lnSpc>
                <a:spcPct val="100000"/>
              </a:lnSpc>
              <a:spcAft>
                <a:spcPts val="204"/>
              </a:spcAft>
              <a:buFont typeface="Arial" panose="020B0604020202020204" pitchFamily="34" charset="0"/>
              <a:buNone/>
            </a:pPr>
            <a:r>
              <a:rPr lang="en-GB" sz="443" b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adjust an image within a shape, use the ‘Offset’ and ‘Scale’ values. </a:t>
            </a:r>
          </a:p>
        </p:txBody>
      </p:sp>
    </p:spTree>
    <p:extLst>
      <p:ext uri="{BB962C8B-B14F-4D97-AF65-F5344CB8AC3E}">
        <p14:creationId xmlns:p14="http://schemas.microsoft.com/office/powerpoint/2010/main" val="36391155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7" userDrawn="1">
          <p15:clr>
            <a:srgbClr val="FBAE40"/>
          </p15:clr>
        </p15:guide>
        <p15:guide id="2" pos="7198" userDrawn="1">
          <p15:clr>
            <a:srgbClr val="FBAE40"/>
          </p15:clr>
        </p15:guide>
        <p15:guide id="3" pos="48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32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0133D5D0-6164-F643-B63D-9CEACA91E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3" y="720002"/>
            <a:ext cx="11484997" cy="10395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9EBDF865-92A4-A742-9EF7-D10FFCCEE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03" y="2160000"/>
            <a:ext cx="11484997" cy="363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 err="1"/>
              <a:t>Eigth</a:t>
            </a:r>
            <a:r>
              <a:rPr lang="en-US"/>
              <a:t> level</a:t>
            </a:r>
            <a:endParaRPr lang="en-GB"/>
          </a:p>
        </p:txBody>
      </p:sp>
      <p:sp>
        <p:nvSpPr>
          <p:cNvPr id="15" name="Slide Number Placeholder 2">
            <a:extLst>
              <a:ext uri="{FF2B5EF4-FFF2-40B4-BE49-F238E27FC236}">
                <a16:creationId xmlns:a16="http://schemas.microsoft.com/office/drawing/2014/main" id="{82F8C7E5-42D1-2342-9FDB-FE3D9A8FDD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002" y="6588000"/>
            <a:ext cx="1080001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algn="r" defTabSz="311365" rtl="0" eaLnBrk="1" latinLnBrk="0" hangingPunct="1">
              <a:defRPr lang="en-GB" sz="409" kern="1200" smtClean="0">
                <a:solidFill>
                  <a:srgbClr val="333C4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8" name="Footer Placeholder 6">
            <a:extLst>
              <a:ext uri="{FF2B5EF4-FFF2-40B4-BE49-F238E27FC236}">
                <a16:creationId xmlns:a16="http://schemas.microsoft.com/office/drawing/2014/main" id="{40A485A2-EC35-2E49-B650-9A2F86F4B0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3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409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AF9C614-40BB-CE4E-946A-ACDB088F1491}"/>
              </a:ext>
            </a:extLst>
          </p:cNvPr>
          <p:cNvSpPr txBox="1"/>
          <p:nvPr userDrawn="1"/>
        </p:nvSpPr>
        <p:spPr>
          <a:xfrm>
            <a:off x="6500" y="7028440"/>
            <a:ext cx="12185503" cy="68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ctr" defTabSz="311365" rtl="0" eaLnBrk="1" latinLnBrk="0" hangingPunct="1">
              <a:lnSpc>
                <a:spcPct val="100000"/>
              </a:lnSpc>
              <a:spcAft>
                <a:spcPts val="0"/>
              </a:spcAft>
            </a:pPr>
            <a:r>
              <a:rPr lang="en-GB" sz="443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GB" sz="443" i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most efficient </a:t>
            </a:r>
            <a:r>
              <a:rPr lang="en-GB" sz="443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way to edit Officials is to use ‘Find and Replace’.</a:t>
            </a:r>
            <a:endParaRPr lang="en-GB" sz="443" i="0" kern="120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BF413F9E-7B72-4F4D-BB6B-F993542E40A1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06067" y="2502566"/>
            <a:ext cx="3309848" cy="3858167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55BFA369-703A-2648-A9F9-EBA96137F66C}"/>
              </a:ext>
            </a:extLst>
          </p:cNvPr>
          <p:cNvSpPr txBox="1"/>
          <p:nvPr userDrawn="1"/>
        </p:nvSpPr>
        <p:spPr>
          <a:xfrm>
            <a:off x="-3406065" y="-48564"/>
            <a:ext cx="3306322" cy="25577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204"/>
              </a:spcAft>
            </a:pPr>
            <a:r>
              <a:rPr lang="en-GB" sz="443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Background and accent colours can be changed using </a:t>
            </a:r>
            <a:r>
              <a:rPr lang="en-GB" sz="443" b="1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only</a:t>
            </a:r>
            <a:r>
              <a:rPr lang="en-GB" sz="443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colour combinations below. </a:t>
            </a:r>
          </a:p>
          <a:p>
            <a:pPr>
              <a:spcAft>
                <a:spcPts val="204"/>
              </a:spcAft>
            </a:pPr>
            <a:r>
              <a:rPr lang="en-GB" sz="443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Apply the same colour combination to all slides. </a:t>
            </a:r>
          </a:p>
          <a:p>
            <a:pPr>
              <a:spcAft>
                <a:spcPts val="204"/>
              </a:spcAft>
            </a:pPr>
            <a:r>
              <a:rPr lang="en-GB" sz="443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 </a:t>
            </a:r>
            <a:r>
              <a:rPr lang="en-GB" sz="443" b="1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one</a:t>
            </a:r>
            <a:r>
              <a:rPr lang="en-GB" sz="443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background colour and </a:t>
            </a:r>
            <a:r>
              <a:rPr lang="en-GB" sz="443" b="1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one</a:t>
            </a:r>
            <a:r>
              <a:rPr lang="en-GB" sz="443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accent colour.</a:t>
            </a:r>
            <a:endParaRPr lang="en-GB" sz="443" i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504F819-0F30-5140-8DB4-1AB4C60E7117}"/>
              </a:ext>
            </a:extLst>
          </p:cNvPr>
          <p:cNvSpPr txBox="1"/>
          <p:nvPr userDrawn="1"/>
        </p:nvSpPr>
        <p:spPr>
          <a:xfrm>
            <a:off x="-2619376" y="6545108"/>
            <a:ext cx="2487122" cy="1363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  <a:spcAft>
                <a:spcPts val="102"/>
              </a:spcAft>
            </a:pPr>
            <a:r>
              <a:rPr kumimoji="0" lang="en-GB" sz="443" b="0" i="0" u="none" strike="noStrike" kern="1200" cap="none" spc="0" normalizeH="0" baseline="0" noProof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change the footer colour: </a:t>
            </a:r>
            <a:br>
              <a:rPr kumimoji="0" lang="en-GB" sz="443" b="0" i="0" u="none" strike="noStrike" kern="1200" cap="none" spc="0" normalizeH="0" baseline="0" noProof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n-GB" sz="443" b="0" i="0" u="none" strike="noStrike" kern="1200" cap="none" spc="0" normalizeH="0" baseline="0" noProof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right click the footer, select ‘format shape’, then ‘fill and line’.</a:t>
            </a:r>
            <a:endParaRPr lang="en-GB" sz="443" i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7EA9165-4B08-464C-AC65-3A565ECD848E}"/>
              </a:ext>
            </a:extLst>
          </p:cNvPr>
          <p:cNvSpPr txBox="1"/>
          <p:nvPr userDrawn="1"/>
        </p:nvSpPr>
        <p:spPr>
          <a:xfrm>
            <a:off x="-3406703" y="1635638"/>
            <a:ext cx="3197155" cy="68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204"/>
              </a:spcAft>
            </a:pPr>
            <a:r>
              <a:rPr lang="en-GB" sz="443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</a:t>
            </a:r>
            <a:r>
              <a:rPr lang="en-GB" sz="443" i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change the colour of backgrounds, shapes and lines, use the eyedropper tool and click on the colour blocks below. </a:t>
            </a:r>
            <a:endParaRPr lang="en-GB" sz="443" i="0" kern="120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A4AE4E1-1164-F04C-8FF5-B9AB98BCE17D}"/>
              </a:ext>
            </a:extLst>
          </p:cNvPr>
          <p:cNvSpPr txBox="1"/>
          <p:nvPr userDrawn="1"/>
        </p:nvSpPr>
        <p:spPr>
          <a:xfrm>
            <a:off x="2" y="-588657"/>
            <a:ext cx="12185503" cy="68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443" b="1" kern="1200">
                <a:solidFill>
                  <a:srgbClr val="FF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View or hide guidance: </a:t>
            </a:r>
            <a:r>
              <a:rPr lang="en-GB" sz="443" b="0" kern="1200">
                <a:solidFill>
                  <a:srgbClr val="FF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the slide and right-click the mouse button and select ‘Format Background’. In the ‘Format Background’ pop-up window tick ‘Hide background graphics’. Untick to view.</a:t>
            </a:r>
          </a:p>
        </p:txBody>
      </p:sp>
    </p:spTree>
    <p:extLst>
      <p:ext uri="{BB962C8B-B14F-4D97-AF65-F5344CB8AC3E}">
        <p14:creationId xmlns:p14="http://schemas.microsoft.com/office/powerpoint/2010/main" val="3549582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</p:sldLayoutIdLst>
  <p:hf hdr="0" dt="0"/>
  <p:txStyles>
    <p:titleStyle>
      <a:lvl1pPr algn="l" defTabSz="311365" rtl="0" eaLnBrk="1" latinLnBrk="0" hangingPunct="1">
        <a:lnSpc>
          <a:spcPct val="90000"/>
        </a:lnSpc>
        <a:spcBef>
          <a:spcPct val="0"/>
        </a:spcBef>
        <a:buNone/>
        <a:defRPr sz="1123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311365" rtl="0" eaLnBrk="1" latinLnBrk="0" hangingPunct="1">
        <a:lnSpc>
          <a:spcPct val="90000"/>
        </a:lnSpc>
        <a:spcBef>
          <a:spcPts val="0"/>
        </a:spcBef>
        <a:spcAft>
          <a:spcPts val="204"/>
        </a:spcAft>
        <a:buFont typeface="Arial" panose="020B0604020202020204" pitchFamily="34" charset="0"/>
        <a:buNone/>
        <a:defRPr lang="en-US" sz="613" b="0" kern="1200" dirty="0">
          <a:solidFill>
            <a:srgbClr val="333C4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3550" indent="-73550" algn="l" defTabSz="311365" rtl="0" eaLnBrk="1" latinLnBrk="0" hangingPunct="1">
        <a:lnSpc>
          <a:spcPct val="90000"/>
        </a:lnSpc>
        <a:spcBef>
          <a:spcPts val="0"/>
        </a:spcBef>
        <a:spcAft>
          <a:spcPts val="204"/>
        </a:spcAft>
        <a:buFont typeface="Arial" panose="020B0604020202020204" pitchFamily="34" charset="0"/>
        <a:buChar char="•"/>
        <a:defRPr lang="en-US" sz="613" kern="1200" dirty="0">
          <a:solidFill>
            <a:srgbClr val="333C4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47102" indent="-73550" algn="l" defTabSz="311365" rtl="0" eaLnBrk="1" latinLnBrk="0" hangingPunct="1">
        <a:lnSpc>
          <a:spcPct val="90000"/>
        </a:lnSpc>
        <a:spcBef>
          <a:spcPts val="0"/>
        </a:spcBef>
        <a:spcAft>
          <a:spcPts val="204"/>
        </a:spcAft>
        <a:buFont typeface="Arial" panose="020B0604020202020204" pitchFamily="34" charset="0"/>
        <a:buChar char="•"/>
        <a:defRPr sz="613" kern="1200">
          <a:solidFill>
            <a:srgbClr val="333C46"/>
          </a:solidFill>
          <a:latin typeface="+mn-lt"/>
          <a:ea typeface="+mn-ea"/>
          <a:cs typeface="+mn-cs"/>
        </a:defRPr>
      </a:lvl3pPr>
      <a:lvl4pPr marL="220653" indent="-73550" algn="l" defTabSz="311365" rtl="0" eaLnBrk="1" latinLnBrk="0" hangingPunct="1">
        <a:lnSpc>
          <a:spcPct val="90000"/>
        </a:lnSpc>
        <a:spcBef>
          <a:spcPts val="0"/>
        </a:spcBef>
        <a:spcAft>
          <a:spcPts val="204"/>
        </a:spcAft>
        <a:buFont typeface="Arial" panose="020B0604020202020204" pitchFamily="34" charset="0"/>
        <a:buChar char="•"/>
        <a:defRPr sz="613" kern="1200">
          <a:solidFill>
            <a:srgbClr val="333C46"/>
          </a:solidFill>
          <a:latin typeface="+mn-lt"/>
          <a:ea typeface="+mn-ea"/>
          <a:cs typeface="+mn-cs"/>
        </a:defRPr>
      </a:lvl4pPr>
      <a:lvl5pPr marL="294203" indent="-73550" algn="l" defTabSz="311365" rtl="0" eaLnBrk="1" latinLnBrk="0" hangingPunct="1">
        <a:lnSpc>
          <a:spcPct val="90000"/>
        </a:lnSpc>
        <a:spcBef>
          <a:spcPts val="0"/>
        </a:spcBef>
        <a:spcAft>
          <a:spcPts val="204"/>
        </a:spcAft>
        <a:buFont typeface="Arial" panose="020B0604020202020204" pitchFamily="34" charset="0"/>
        <a:buChar char="•"/>
        <a:defRPr sz="613" kern="1200">
          <a:solidFill>
            <a:srgbClr val="333C46"/>
          </a:solidFill>
          <a:latin typeface="+mn-lt"/>
          <a:ea typeface="+mn-ea"/>
          <a:cs typeface="+mn-cs"/>
        </a:defRPr>
      </a:lvl5pPr>
      <a:lvl6pPr marL="367754" indent="-73550" algn="l" defTabSz="311365" rtl="0" eaLnBrk="1" latinLnBrk="0" hangingPunct="1">
        <a:lnSpc>
          <a:spcPct val="90000"/>
        </a:lnSpc>
        <a:spcBef>
          <a:spcPts val="0"/>
        </a:spcBef>
        <a:spcAft>
          <a:spcPts val="204"/>
        </a:spcAft>
        <a:buFont typeface="Arial" panose="020B0604020202020204" pitchFamily="34" charset="0"/>
        <a:buChar char="•"/>
        <a:defRPr sz="613" kern="1200">
          <a:solidFill>
            <a:srgbClr val="333C46"/>
          </a:solidFill>
          <a:latin typeface="+mn-lt"/>
          <a:ea typeface="+mn-ea"/>
          <a:cs typeface="+mn-cs"/>
        </a:defRPr>
      </a:lvl6pPr>
      <a:lvl7pPr marL="98068" indent="-98068" algn="l" defTabSz="311365" rtl="0" eaLnBrk="1" latinLnBrk="0" hangingPunct="1">
        <a:lnSpc>
          <a:spcPct val="90000"/>
        </a:lnSpc>
        <a:spcBef>
          <a:spcPts val="0"/>
        </a:spcBef>
        <a:spcAft>
          <a:spcPts val="204"/>
        </a:spcAft>
        <a:buFont typeface="+mj-lt"/>
        <a:buAutoNum type="arabicPeriod"/>
        <a:defRPr sz="613" kern="1200">
          <a:solidFill>
            <a:srgbClr val="333C46"/>
          </a:solidFill>
          <a:latin typeface="+mn-lt"/>
          <a:ea typeface="+mn-ea"/>
          <a:cs typeface="+mn-cs"/>
        </a:defRPr>
      </a:lvl7pPr>
      <a:lvl8pPr marL="196135" indent="-98068" algn="l" defTabSz="311365" rtl="0" eaLnBrk="1" latinLnBrk="0" hangingPunct="1">
        <a:lnSpc>
          <a:spcPct val="90000"/>
        </a:lnSpc>
        <a:spcBef>
          <a:spcPts val="0"/>
        </a:spcBef>
        <a:spcAft>
          <a:spcPts val="204"/>
        </a:spcAft>
        <a:buFont typeface="+mj-lt"/>
        <a:buAutoNum type="arabicPeriod"/>
        <a:defRPr sz="613" kern="1200">
          <a:solidFill>
            <a:srgbClr val="333C46"/>
          </a:solidFill>
          <a:latin typeface="+mn-lt"/>
          <a:ea typeface="+mn-ea"/>
          <a:cs typeface="+mn-cs"/>
        </a:defRPr>
      </a:lvl8pPr>
      <a:lvl9pPr marL="1323302" indent="-77841" algn="l" defTabSz="311365" rtl="0" eaLnBrk="1" latinLnBrk="0" hangingPunct="1">
        <a:lnSpc>
          <a:spcPct val="90000"/>
        </a:lnSpc>
        <a:spcBef>
          <a:spcPts val="170"/>
        </a:spcBef>
        <a:buFont typeface="Arial" panose="020B0604020202020204" pitchFamily="34" charset="0"/>
        <a:buChar char="•"/>
        <a:defRPr sz="6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1365" rtl="0" eaLnBrk="1" latinLnBrk="0" hangingPunct="1">
        <a:defRPr sz="613" kern="1200">
          <a:solidFill>
            <a:schemeClr val="tx1"/>
          </a:solidFill>
          <a:latin typeface="+mn-lt"/>
          <a:ea typeface="+mn-ea"/>
          <a:cs typeface="+mn-cs"/>
        </a:defRPr>
      </a:lvl1pPr>
      <a:lvl2pPr marL="155682" algn="l" defTabSz="311365" rtl="0" eaLnBrk="1" latinLnBrk="0" hangingPunct="1">
        <a:defRPr sz="613" kern="1200">
          <a:solidFill>
            <a:schemeClr val="tx1"/>
          </a:solidFill>
          <a:latin typeface="+mn-lt"/>
          <a:ea typeface="+mn-ea"/>
          <a:cs typeface="+mn-cs"/>
        </a:defRPr>
      </a:lvl2pPr>
      <a:lvl3pPr marL="311365" algn="l" defTabSz="311365" rtl="0" eaLnBrk="1" latinLnBrk="0" hangingPunct="1">
        <a:defRPr sz="613" kern="1200">
          <a:solidFill>
            <a:schemeClr val="tx1"/>
          </a:solidFill>
          <a:latin typeface="+mn-lt"/>
          <a:ea typeface="+mn-ea"/>
          <a:cs typeface="+mn-cs"/>
        </a:defRPr>
      </a:lvl3pPr>
      <a:lvl4pPr marL="467048" algn="l" defTabSz="311365" rtl="0" eaLnBrk="1" latinLnBrk="0" hangingPunct="1">
        <a:defRPr sz="613" kern="1200">
          <a:solidFill>
            <a:schemeClr val="tx1"/>
          </a:solidFill>
          <a:latin typeface="+mn-lt"/>
          <a:ea typeface="+mn-ea"/>
          <a:cs typeface="+mn-cs"/>
        </a:defRPr>
      </a:lvl4pPr>
      <a:lvl5pPr marL="622730" algn="l" defTabSz="311365" rtl="0" eaLnBrk="1" latinLnBrk="0" hangingPunct="1">
        <a:defRPr sz="613" kern="1200">
          <a:solidFill>
            <a:schemeClr val="tx1"/>
          </a:solidFill>
          <a:latin typeface="+mn-lt"/>
          <a:ea typeface="+mn-ea"/>
          <a:cs typeface="+mn-cs"/>
        </a:defRPr>
      </a:lvl5pPr>
      <a:lvl6pPr marL="778413" algn="l" defTabSz="311365" rtl="0" eaLnBrk="1" latinLnBrk="0" hangingPunct="1">
        <a:defRPr sz="613" kern="1200">
          <a:solidFill>
            <a:schemeClr val="tx1"/>
          </a:solidFill>
          <a:latin typeface="+mn-lt"/>
          <a:ea typeface="+mn-ea"/>
          <a:cs typeface="+mn-cs"/>
        </a:defRPr>
      </a:lvl6pPr>
      <a:lvl7pPr marL="934095" algn="l" defTabSz="311365" rtl="0" eaLnBrk="1" latinLnBrk="0" hangingPunct="1">
        <a:defRPr sz="613" kern="1200">
          <a:solidFill>
            <a:schemeClr val="tx1"/>
          </a:solidFill>
          <a:latin typeface="+mn-lt"/>
          <a:ea typeface="+mn-ea"/>
          <a:cs typeface="+mn-cs"/>
        </a:defRPr>
      </a:lvl7pPr>
      <a:lvl8pPr marL="1089778" algn="l" defTabSz="311365" rtl="0" eaLnBrk="1" latinLnBrk="0" hangingPunct="1">
        <a:defRPr sz="613" kern="1200">
          <a:solidFill>
            <a:schemeClr val="tx1"/>
          </a:solidFill>
          <a:latin typeface="+mn-lt"/>
          <a:ea typeface="+mn-ea"/>
          <a:cs typeface="+mn-cs"/>
        </a:defRPr>
      </a:lvl8pPr>
      <a:lvl9pPr marL="1245460" algn="l" defTabSz="311365" rtl="0" eaLnBrk="1" latinLnBrk="0" hangingPunct="1">
        <a:defRPr sz="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29" userDrawn="1">
          <p15:clr>
            <a:srgbClr val="F26B43"/>
          </p15:clr>
        </p15:guide>
        <p15:guide id="2" orient="horz" pos="3906" userDrawn="1">
          <p15:clr>
            <a:srgbClr val="F26B43"/>
          </p15:clr>
        </p15:guide>
        <p15:guide id="3" orient="horz" pos="1139" userDrawn="1">
          <p15:clr>
            <a:srgbClr val="F26B43"/>
          </p15:clr>
        </p15:guide>
        <p15:guide id="4" orient="horz" pos="753" userDrawn="1">
          <p15:clr>
            <a:srgbClr val="F26B43"/>
          </p15:clr>
        </p15:guide>
        <p15:guide id="5" pos="7151" userDrawn="1">
          <p15:clr>
            <a:srgbClr val="F26B43"/>
          </p15:clr>
        </p15:guide>
        <p15:guide id="6" orient="horz" pos="380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0133D5D0-6164-F643-B63D-9CEACA91E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720001"/>
            <a:ext cx="11484997" cy="10395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9EBDF865-92A4-A742-9EF7-D10FFCCEE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00" y="2160000"/>
            <a:ext cx="11484997" cy="363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 err="1"/>
              <a:t>Eigth</a:t>
            </a:r>
            <a:r>
              <a:rPr lang="en-US"/>
              <a:t> level</a:t>
            </a:r>
            <a:endParaRPr lang="en-GB"/>
          </a:p>
        </p:txBody>
      </p:sp>
      <p:sp>
        <p:nvSpPr>
          <p:cNvPr id="15" name="Slide Number Placeholder 2">
            <a:extLst>
              <a:ext uri="{FF2B5EF4-FFF2-40B4-BE49-F238E27FC236}">
                <a16:creationId xmlns:a16="http://schemas.microsoft.com/office/drawing/2014/main" id="{82F8C7E5-42D1-2342-9FDB-FE3D9A8FDD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001" y="6588000"/>
            <a:ext cx="1079999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algn="r" defTabSz="363948" rtl="0" eaLnBrk="1" latinLnBrk="0" hangingPunct="1">
              <a:defRPr lang="en-GB" sz="477" kern="1200" smtClean="0">
                <a:solidFill>
                  <a:srgbClr val="333C4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8" name="Footer Placeholder 6">
            <a:extLst>
              <a:ext uri="{FF2B5EF4-FFF2-40B4-BE49-F238E27FC236}">
                <a16:creationId xmlns:a16="http://schemas.microsoft.com/office/drawing/2014/main" id="{40A485A2-EC35-2E49-B650-9A2F86F4B0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477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AF9C614-40BB-CE4E-946A-ACDB088F1491}"/>
              </a:ext>
            </a:extLst>
          </p:cNvPr>
          <p:cNvSpPr txBox="1"/>
          <p:nvPr userDrawn="1"/>
        </p:nvSpPr>
        <p:spPr>
          <a:xfrm>
            <a:off x="6497" y="7028440"/>
            <a:ext cx="12185503" cy="797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ctr" defTabSz="363948" rtl="0" eaLnBrk="1" latinLnBrk="0" hangingPunct="1">
              <a:lnSpc>
                <a:spcPct val="100000"/>
              </a:lnSpc>
              <a:spcAft>
                <a:spcPts val="0"/>
              </a:spcAft>
            </a:pPr>
            <a:r>
              <a:rPr lang="en-GB" sz="518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GB" sz="518" i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most efficient </a:t>
            </a:r>
            <a:r>
              <a:rPr lang="en-GB" sz="518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way to edit Officials is to use ‘Find and Replace’.</a:t>
            </a:r>
            <a:endParaRPr lang="en-GB" sz="518" i="0" kern="120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BF413F9E-7B72-4F4D-BB6B-F993542E40A1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06067" y="2502564"/>
            <a:ext cx="3309848" cy="3858167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55BFA369-703A-2648-A9F9-EBA96137F66C}"/>
              </a:ext>
            </a:extLst>
          </p:cNvPr>
          <p:cNvSpPr txBox="1"/>
          <p:nvPr userDrawn="1"/>
        </p:nvSpPr>
        <p:spPr>
          <a:xfrm>
            <a:off x="-3406065" y="-48564"/>
            <a:ext cx="3306322" cy="2904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239"/>
              </a:spcAft>
            </a:pPr>
            <a:r>
              <a:rPr lang="en-GB" sz="518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Background and accent colours can be changed using </a:t>
            </a:r>
            <a:r>
              <a:rPr lang="en-GB" sz="518" b="1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only</a:t>
            </a:r>
            <a:r>
              <a:rPr lang="en-GB" sz="518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colour combinations below. </a:t>
            </a:r>
          </a:p>
          <a:p>
            <a:pPr>
              <a:spcAft>
                <a:spcPts val="239"/>
              </a:spcAft>
            </a:pPr>
            <a:r>
              <a:rPr lang="en-GB" sz="518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Apply the same colour combination to all slides. </a:t>
            </a:r>
          </a:p>
          <a:p>
            <a:pPr>
              <a:spcAft>
                <a:spcPts val="239"/>
              </a:spcAft>
            </a:pPr>
            <a:r>
              <a:rPr lang="en-GB" sz="518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 </a:t>
            </a:r>
            <a:r>
              <a:rPr lang="en-GB" sz="518" b="1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one</a:t>
            </a:r>
            <a:r>
              <a:rPr lang="en-GB" sz="518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background colour and </a:t>
            </a:r>
            <a:r>
              <a:rPr lang="en-GB" sz="518" b="1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one</a:t>
            </a:r>
            <a:r>
              <a:rPr lang="en-GB" sz="518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accent colour.</a:t>
            </a:r>
            <a:endParaRPr lang="en-GB" sz="518" i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504F819-0F30-5140-8DB4-1AB4C60E7117}"/>
              </a:ext>
            </a:extLst>
          </p:cNvPr>
          <p:cNvSpPr txBox="1"/>
          <p:nvPr userDrawn="1"/>
        </p:nvSpPr>
        <p:spPr>
          <a:xfrm>
            <a:off x="-2619374" y="6545105"/>
            <a:ext cx="2487122" cy="1594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  <a:spcAft>
                <a:spcPts val="119"/>
              </a:spcAft>
            </a:pPr>
            <a:r>
              <a:rPr kumimoji="0" lang="en-GB" sz="518" b="0" i="0" u="none" strike="noStrike" kern="1200" cap="none" spc="0" normalizeH="0" baseline="0" noProof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change the footer colour: </a:t>
            </a:r>
            <a:br>
              <a:rPr kumimoji="0" lang="en-GB" sz="518" b="0" i="0" u="none" strike="noStrike" kern="1200" cap="none" spc="0" normalizeH="0" baseline="0" noProof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n-GB" sz="518" b="0" i="0" u="none" strike="noStrike" kern="1200" cap="none" spc="0" normalizeH="0" baseline="0" noProof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right click the footer, select ‘format shape’, then ‘fill and line’.</a:t>
            </a:r>
            <a:endParaRPr lang="en-GB" sz="518" i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7EA9165-4B08-464C-AC65-3A565ECD848E}"/>
              </a:ext>
            </a:extLst>
          </p:cNvPr>
          <p:cNvSpPr txBox="1"/>
          <p:nvPr userDrawn="1"/>
        </p:nvSpPr>
        <p:spPr>
          <a:xfrm>
            <a:off x="-3406703" y="1635636"/>
            <a:ext cx="3197155" cy="1594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239"/>
              </a:spcAft>
            </a:pPr>
            <a:r>
              <a:rPr lang="en-GB" sz="518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</a:t>
            </a:r>
            <a:r>
              <a:rPr lang="en-GB" sz="518" i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change the colour of backgrounds, shapes and lines, use the eyedropper tool and click on the colour blocks below. </a:t>
            </a:r>
            <a:endParaRPr lang="en-GB" sz="518" i="0" kern="120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A4AE4E1-1164-F04C-8FF5-B9AB98BCE17D}"/>
              </a:ext>
            </a:extLst>
          </p:cNvPr>
          <p:cNvSpPr txBox="1"/>
          <p:nvPr userDrawn="1"/>
        </p:nvSpPr>
        <p:spPr>
          <a:xfrm>
            <a:off x="2" y="-588656"/>
            <a:ext cx="12185503" cy="797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518" b="1" kern="1200">
                <a:solidFill>
                  <a:srgbClr val="FF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View or hide guidance: </a:t>
            </a:r>
            <a:r>
              <a:rPr lang="en-GB" sz="518" b="0" kern="1200">
                <a:solidFill>
                  <a:srgbClr val="FF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the slide and right-click the mouse button and select ‘Format Background’. In the ‘Format Background’ pop-up window tick ‘Hide background graphics’. Untick to view.</a:t>
            </a:r>
          </a:p>
        </p:txBody>
      </p:sp>
    </p:spTree>
    <p:extLst>
      <p:ext uri="{BB962C8B-B14F-4D97-AF65-F5344CB8AC3E}">
        <p14:creationId xmlns:p14="http://schemas.microsoft.com/office/powerpoint/2010/main" val="2777604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</p:sldLayoutIdLst>
  <p:hf hdr="0" dt="0"/>
  <p:txStyles>
    <p:titleStyle>
      <a:lvl1pPr algn="l" defTabSz="363948" rtl="0" eaLnBrk="1" latinLnBrk="0" hangingPunct="1">
        <a:lnSpc>
          <a:spcPct val="90000"/>
        </a:lnSpc>
        <a:spcBef>
          <a:spcPct val="0"/>
        </a:spcBef>
        <a:buNone/>
        <a:defRPr sz="1313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363948" rtl="0" eaLnBrk="1" latinLnBrk="0" hangingPunct="1">
        <a:lnSpc>
          <a:spcPct val="90000"/>
        </a:lnSpc>
        <a:spcBef>
          <a:spcPts val="0"/>
        </a:spcBef>
        <a:spcAft>
          <a:spcPts val="239"/>
        </a:spcAft>
        <a:buFont typeface="Arial" panose="020B0604020202020204" pitchFamily="34" charset="0"/>
        <a:buNone/>
        <a:defRPr lang="en-US" sz="717" b="0" kern="1200" dirty="0">
          <a:solidFill>
            <a:srgbClr val="333C4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5972" indent="-85972" algn="l" defTabSz="363948" rtl="0" eaLnBrk="1" latinLnBrk="0" hangingPunct="1">
        <a:lnSpc>
          <a:spcPct val="90000"/>
        </a:lnSpc>
        <a:spcBef>
          <a:spcPts val="0"/>
        </a:spcBef>
        <a:spcAft>
          <a:spcPts val="239"/>
        </a:spcAft>
        <a:buFont typeface="Arial" panose="020B0604020202020204" pitchFamily="34" charset="0"/>
        <a:buChar char="•"/>
        <a:defRPr lang="en-US" sz="717" kern="1200" dirty="0">
          <a:solidFill>
            <a:srgbClr val="333C4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71944" indent="-85972" algn="l" defTabSz="363948" rtl="0" eaLnBrk="1" latinLnBrk="0" hangingPunct="1">
        <a:lnSpc>
          <a:spcPct val="90000"/>
        </a:lnSpc>
        <a:spcBef>
          <a:spcPts val="0"/>
        </a:spcBef>
        <a:spcAft>
          <a:spcPts val="239"/>
        </a:spcAft>
        <a:buFont typeface="Arial" panose="020B0604020202020204" pitchFamily="34" charset="0"/>
        <a:buChar char="•"/>
        <a:defRPr sz="717" kern="1200">
          <a:solidFill>
            <a:srgbClr val="333C46"/>
          </a:solidFill>
          <a:latin typeface="+mn-lt"/>
          <a:ea typeface="+mn-ea"/>
          <a:cs typeface="+mn-cs"/>
        </a:defRPr>
      </a:lvl3pPr>
      <a:lvl4pPr marL="257916" indent="-85972" algn="l" defTabSz="363948" rtl="0" eaLnBrk="1" latinLnBrk="0" hangingPunct="1">
        <a:lnSpc>
          <a:spcPct val="90000"/>
        </a:lnSpc>
        <a:spcBef>
          <a:spcPts val="0"/>
        </a:spcBef>
        <a:spcAft>
          <a:spcPts val="239"/>
        </a:spcAft>
        <a:buFont typeface="Arial" panose="020B0604020202020204" pitchFamily="34" charset="0"/>
        <a:buChar char="•"/>
        <a:defRPr sz="717" kern="1200">
          <a:solidFill>
            <a:srgbClr val="333C46"/>
          </a:solidFill>
          <a:latin typeface="+mn-lt"/>
          <a:ea typeface="+mn-ea"/>
          <a:cs typeface="+mn-cs"/>
        </a:defRPr>
      </a:lvl4pPr>
      <a:lvl5pPr marL="343888" indent="-85972" algn="l" defTabSz="363948" rtl="0" eaLnBrk="1" latinLnBrk="0" hangingPunct="1">
        <a:lnSpc>
          <a:spcPct val="90000"/>
        </a:lnSpc>
        <a:spcBef>
          <a:spcPts val="0"/>
        </a:spcBef>
        <a:spcAft>
          <a:spcPts val="239"/>
        </a:spcAft>
        <a:buFont typeface="Arial" panose="020B0604020202020204" pitchFamily="34" charset="0"/>
        <a:buChar char="•"/>
        <a:defRPr sz="717" kern="1200">
          <a:solidFill>
            <a:srgbClr val="333C46"/>
          </a:solidFill>
          <a:latin typeface="+mn-lt"/>
          <a:ea typeface="+mn-ea"/>
          <a:cs typeface="+mn-cs"/>
        </a:defRPr>
      </a:lvl5pPr>
      <a:lvl6pPr marL="429860" indent="-85972" algn="l" defTabSz="363948" rtl="0" eaLnBrk="1" latinLnBrk="0" hangingPunct="1">
        <a:lnSpc>
          <a:spcPct val="90000"/>
        </a:lnSpc>
        <a:spcBef>
          <a:spcPts val="0"/>
        </a:spcBef>
        <a:spcAft>
          <a:spcPts val="239"/>
        </a:spcAft>
        <a:buFont typeface="Arial" panose="020B0604020202020204" pitchFamily="34" charset="0"/>
        <a:buChar char="•"/>
        <a:defRPr sz="717" kern="1200">
          <a:solidFill>
            <a:srgbClr val="333C46"/>
          </a:solidFill>
          <a:latin typeface="+mn-lt"/>
          <a:ea typeface="+mn-ea"/>
          <a:cs typeface="+mn-cs"/>
        </a:defRPr>
      </a:lvl6pPr>
      <a:lvl7pPr marL="114630" indent="-114630" algn="l" defTabSz="363948" rtl="0" eaLnBrk="1" latinLnBrk="0" hangingPunct="1">
        <a:lnSpc>
          <a:spcPct val="90000"/>
        </a:lnSpc>
        <a:spcBef>
          <a:spcPts val="0"/>
        </a:spcBef>
        <a:spcAft>
          <a:spcPts val="239"/>
        </a:spcAft>
        <a:buFont typeface="+mj-lt"/>
        <a:buAutoNum type="arabicPeriod"/>
        <a:defRPr sz="717" kern="1200">
          <a:solidFill>
            <a:srgbClr val="333C46"/>
          </a:solidFill>
          <a:latin typeface="+mn-lt"/>
          <a:ea typeface="+mn-ea"/>
          <a:cs typeface="+mn-cs"/>
        </a:defRPr>
      </a:lvl7pPr>
      <a:lvl8pPr marL="229258" indent="-114630" algn="l" defTabSz="363948" rtl="0" eaLnBrk="1" latinLnBrk="0" hangingPunct="1">
        <a:lnSpc>
          <a:spcPct val="90000"/>
        </a:lnSpc>
        <a:spcBef>
          <a:spcPts val="0"/>
        </a:spcBef>
        <a:spcAft>
          <a:spcPts val="239"/>
        </a:spcAft>
        <a:buFont typeface="+mj-lt"/>
        <a:buAutoNum type="arabicPeriod"/>
        <a:defRPr sz="717" kern="1200">
          <a:solidFill>
            <a:srgbClr val="333C46"/>
          </a:solidFill>
          <a:latin typeface="+mn-lt"/>
          <a:ea typeface="+mn-ea"/>
          <a:cs typeface="+mn-cs"/>
        </a:defRPr>
      </a:lvl8pPr>
      <a:lvl9pPr marL="1546780" indent="-90987" algn="l" defTabSz="363948" rtl="0" eaLnBrk="1" latinLnBrk="0" hangingPunct="1">
        <a:lnSpc>
          <a:spcPct val="90000"/>
        </a:lnSpc>
        <a:spcBef>
          <a:spcPts val="199"/>
        </a:spcBef>
        <a:buFont typeface="Arial" panose="020B0604020202020204" pitchFamily="34" charset="0"/>
        <a:buChar char="•"/>
        <a:defRPr sz="7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3948" rtl="0" eaLnBrk="1" latinLnBrk="0" hangingPunct="1">
        <a:defRPr sz="717" kern="1200">
          <a:solidFill>
            <a:schemeClr val="tx1"/>
          </a:solidFill>
          <a:latin typeface="+mn-lt"/>
          <a:ea typeface="+mn-ea"/>
          <a:cs typeface="+mn-cs"/>
        </a:defRPr>
      </a:lvl1pPr>
      <a:lvl2pPr marL="181974" algn="l" defTabSz="363948" rtl="0" eaLnBrk="1" latinLnBrk="0" hangingPunct="1">
        <a:defRPr sz="717" kern="1200">
          <a:solidFill>
            <a:schemeClr val="tx1"/>
          </a:solidFill>
          <a:latin typeface="+mn-lt"/>
          <a:ea typeface="+mn-ea"/>
          <a:cs typeface="+mn-cs"/>
        </a:defRPr>
      </a:lvl2pPr>
      <a:lvl3pPr marL="363948" algn="l" defTabSz="363948" rtl="0" eaLnBrk="1" latinLnBrk="0" hangingPunct="1">
        <a:defRPr sz="717" kern="1200">
          <a:solidFill>
            <a:schemeClr val="tx1"/>
          </a:solidFill>
          <a:latin typeface="+mn-lt"/>
          <a:ea typeface="+mn-ea"/>
          <a:cs typeface="+mn-cs"/>
        </a:defRPr>
      </a:lvl3pPr>
      <a:lvl4pPr marL="545922" algn="l" defTabSz="363948" rtl="0" eaLnBrk="1" latinLnBrk="0" hangingPunct="1">
        <a:defRPr sz="717" kern="1200">
          <a:solidFill>
            <a:schemeClr val="tx1"/>
          </a:solidFill>
          <a:latin typeface="+mn-lt"/>
          <a:ea typeface="+mn-ea"/>
          <a:cs typeface="+mn-cs"/>
        </a:defRPr>
      </a:lvl4pPr>
      <a:lvl5pPr marL="727896" algn="l" defTabSz="363948" rtl="0" eaLnBrk="1" latinLnBrk="0" hangingPunct="1">
        <a:defRPr sz="717" kern="1200">
          <a:solidFill>
            <a:schemeClr val="tx1"/>
          </a:solidFill>
          <a:latin typeface="+mn-lt"/>
          <a:ea typeface="+mn-ea"/>
          <a:cs typeface="+mn-cs"/>
        </a:defRPr>
      </a:lvl5pPr>
      <a:lvl6pPr marL="909870" algn="l" defTabSz="363948" rtl="0" eaLnBrk="1" latinLnBrk="0" hangingPunct="1">
        <a:defRPr sz="717" kern="1200">
          <a:solidFill>
            <a:schemeClr val="tx1"/>
          </a:solidFill>
          <a:latin typeface="+mn-lt"/>
          <a:ea typeface="+mn-ea"/>
          <a:cs typeface="+mn-cs"/>
        </a:defRPr>
      </a:lvl6pPr>
      <a:lvl7pPr marL="1091844" algn="l" defTabSz="363948" rtl="0" eaLnBrk="1" latinLnBrk="0" hangingPunct="1">
        <a:defRPr sz="717" kern="1200">
          <a:solidFill>
            <a:schemeClr val="tx1"/>
          </a:solidFill>
          <a:latin typeface="+mn-lt"/>
          <a:ea typeface="+mn-ea"/>
          <a:cs typeface="+mn-cs"/>
        </a:defRPr>
      </a:lvl7pPr>
      <a:lvl8pPr marL="1273819" algn="l" defTabSz="363948" rtl="0" eaLnBrk="1" latinLnBrk="0" hangingPunct="1">
        <a:defRPr sz="717" kern="1200">
          <a:solidFill>
            <a:schemeClr val="tx1"/>
          </a:solidFill>
          <a:latin typeface="+mn-lt"/>
          <a:ea typeface="+mn-ea"/>
          <a:cs typeface="+mn-cs"/>
        </a:defRPr>
      </a:lvl8pPr>
      <a:lvl9pPr marL="1455792" algn="l" defTabSz="363948" rtl="0" eaLnBrk="1" latinLnBrk="0" hangingPunct="1">
        <a:defRPr sz="7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03" userDrawn="1">
          <p15:clr>
            <a:srgbClr val="F26B43"/>
          </p15:clr>
        </p15:guide>
        <p15:guide id="2" orient="horz" pos="3542" userDrawn="1">
          <p15:clr>
            <a:srgbClr val="F26B43"/>
          </p15:clr>
        </p15:guide>
        <p15:guide id="3" orient="horz" pos="1033" userDrawn="1">
          <p15:clr>
            <a:srgbClr val="F26B43"/>
          </p15:clr>
        </p15:guide>
        <p15:guide id="4" orient="horz" pos="684" userDrawn="1">
          <p15:clr>
            <a:srgbClr val="F26B43"/>
          </p15:clr>
        </p15:guide>
        <p15:guide id="5" pos="8157" userDrawn="1">
          <p15:clr>
            <a:srgbClr val="F26B43"/>
          </p15:clr>
        </p15:guide>
        <p15:guide id="6" orient="horz" pos="3451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0133D5D0-6164-F643-B63D-9CEACA91E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720000"/>
            <a:ext cx="11484996" cy="10395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9EBDF865-92A4-A742-9EF7-D10FFCCEE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9999" y="2160000"/>
            <a:ext cx="11484997" cy="363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 err="1"/>
              <a:t>Eigth</a:t>
            </a:r>
            <a:r>
              <a:rPr lang="en-US"/>
              <a:t> level</a:t>
            </a:r>
            <a:endParaRPr lang="en-GB"/>
          </a:p>
        </p:txBody>
      </p:sp>
      <p:sp>
        <p:nvSpPr>
          <p:cNvPr id="15" name="Slide Number Placeholder 2">
            <a:extLst>
              <a:ext uri="{FF2B5EF4-FFF2-40B4-BE49-F238E27FC236}">
                <a16:creationId xmlns:a16="http://schemas.microsoft.com/office/drawing/2014/main" id="{82F8C7E5-42D1-2342-9FDB-FE3D9A8FDD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000" y="6588000"/>
            <a:ext cx="1080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algn="r" defTabSz="914400" rtl="0" eaLnBrk="1" latinLnBrk="0" hangingPunct="1">
              <a:defRPr lang="en-GB" sz="1200" kern="1200" smtClean="0">
                <a:solidFill>
                  <a:srgbClr val="333C4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8" name="Footer Placeholder 6">
            <a:extLst>
              <a:ext uri="{FF2B5EF4-FFF2-40B4-BE49-F238E27FC236}">
                <a16:creationId xmlns:a16="http://schemas.microsoft.com/office/drawing/2014/main" id="{40A485A2-EC35-2E49-B650-9A2F86F4B0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r>
              <a:rPr lang="en-GB"/>
              <a:t>Full UK Rollout V1.0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AF9C614-40BB-CE4E-946A-ACDB088F1491}"/>
              </a:ext>
            </a:extLst>
          </p:cNvPr>
          <p:cNvSpPr txBox="1"/>
          <p:nvPr userDrawn="1"/>
        </p:nvSpPr>
        <p:spPr>
          <a:xfrm>
            <a:off x="6497" y="7028438"/>
            <a:ext cx="12185503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ctr" defTabSz="914400" rtl="0" eaLnBrk="1" latinLnBrk="0" hangingPunct="1">
              <a:lnSpc>
                <a:spcPct val="100000"/>
              </a:lnSpc>
              <a:spcAft>
                <a:spcPts val="0"/>
              </a:spcAft>
            </a:pPr>
            <a:r>
              <a:rPr lang="en-GB" sz="1300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GB" sz="1300" i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most efficient </a:t>
            </a:r>
            <a:r>
              <a:rPr lang="en-GB" sz="1300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way to edit Officials is to use ‘Find and Replace’.</a:t>
            </a:r>
            <a:endParaRPr lang="en-GB" sz="1300" i="0" kern="120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BF413F9E-7B72-4F4D-BB6B-F993542E40A1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06067" y="2502563"/>
            <a:ext cx="3309848" cy="3858167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55BFA369-703A-2648-A9F9-EBA96137F66C}"/>
              </a:ext>
            </a:extLst>
          </p:cNvPr>
          <p:cNvSpPr txBox="1"/>
          <p:nvPr userDrawn="1"/>
        </p:nvSpPr>
        <p:spPr>
          <a:xfrm>
            <a:off x="-3406067" y="-48565"/>
            <a:ext cx="3306323" cy="15542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300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Background and accent colours can be changed using </a:t>
            </a:r>
            <a:r>
              <a:rPr lang="en-GB" sz="1300" b="1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only</a:t>
            </a:r>
            <a:r>
              <a:rPr lang="en-GB" sz="1300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colour combinations below. </a:t>
            </a:r>
          </a:p>
          <a:p>
            <a:pPr>
              <a:spcAft>
                <a:spcPts val="600"/>
              </a:spcAft>
            </a:pPr>
            <a:r>
              <a:rPr lang="en-GB" sz="1300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Apply the same colour combination to all slides. </a:t>
            </a:r>
          </a:p>
          <a:p>
            <a:pPr>
              <a:spcAft>
                <a:spcPts val="600"/>
              </a:spcAft>
            </a:pPr>
            <a:r>
              <a:rPr lang="en-GB" sz="1300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 </a:t>
            </a:r>
            <a:r>
              <a:rPr lang="en-GB" sz="1300" b="1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one</a:t>
            </a:r>
            <a:r>
              <a:rPr lang="en-GB" sz="1300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background colour and </a:t>
            </a:r>
            <a:r>
              <a:rPr lang="en-GB" sz="1300" b="1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one</a:t>
            </a:r>
            <a:r>
              <a:rPr lang="en-GB" sz="1300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accent colour.</a:t>
            </a:r>
            <a:endParaRPr lang="en-GB" sz="1300" i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504F819-0F30-5140-8DB4-1AB4C60E7117}"/>
              </a:ext>
            </a:extLst>
          </p:cNvPr>
          <p:cNvSpPr txBox="1"/>
          <p:nvPr userDrawn="1"/>
        </p:nvSpPr>
        <p:spPr>
          <a:xfrm>
            <a:off x="-2619375" y="6545105"/>
            <a:ext cx="2487122" cy="6001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  <a:spcAft>
                <a:spcPts val="300"/>
              </a:spcAft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change the footer colour: </a:t>
            </a:r>
            <a:b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right click the footer, select ‘format shape’, then ‘fill and line’.</a:t>
            </a:r>
            <a:endParaRPr lang="en-GB" sz="1300" i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7EA9165-4B08-464C-AC65-3A565ECD848E}"/>
              </a:ext>
            </a:extLst>
          </p:cNvPr>
          <p:cNvSpPr txBox="1"/>
          <p:nvPr userDrawn="1"/>
        </p:nvSpPr>
        <p:spPr>
          <a:xfrm>
            <a:off x="-3406706" y="1635635"/>
            <a:ext cx="3197156" cy="6001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300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</a:t>
            </a:r>
            <a:r>
              <a:rPr lang="en-GB" sz="1300" i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change the colour of backgrounds, shapes and lines, use the eyedropper tool and click on the colour blocks below. </a:t>
            </a:r>
            <a:endParaRPr lang="en-GB" sz="1300" i="0" kern="120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A4AE4E1-1164-F04C-8FF5-B9AB98BCE17D}"/>
              </a:ext>
            </a:extLst>
          </p:cNvPr>
          <p:cNvSpPr txBox="1"/>
          <p:nvPr userDrawn="1"/>
        </p:nvSpPr>
        <p:spPr>
          <a:xfrm>
            <a:off x="0" y="-588657"/>
            <a:ext cx="12185503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300" b="1" kern="1200">
                <a:solidFill>
                  <a:srgbClr val="FF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View or hide guidance: </a:t>
            </a:r>
            <a:r>
              <a:rPr lang="en-GB" sz="1300" b="0" kern="1200">
                <a:solidFill>
                  <a:srgbClr val="FF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the slide and right-click the mouse button and select ‘Format Background’. In the ‘Format Background’ pop-up window tick ‘Hide background graphics’. Untick to view.</a:t>
            </a:r>
          </a:p>
        </p:txBody>
      </p:sp>
    </p:spTree>
    <p:extLst>
      <p:ext uri="{BB962C8B-B14F-4D97-AF65-F5344CB8AC3E}">
        <p14:creationId xmlns:p14="http://schemas.microsoft.com/office/powerpoint/2010/main" val="3241553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lang="en-US" sz="1800" b="0" kern="1200" dirty="0">
          <a:solidFill>
            <a:srgbClr val="333C4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16000" indent="-216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lang="en-US" sz="1800" kern="1200" dirty="0">
          <a:solidFill>
            <a:srgbClr val="333C4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432000" indent="-216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rgbClr val="333C46"/>
          </a:solidFill>
          <a:latin typeface="+mn-lt"/>
          <a:ea typeface="+mn-ea"/>
          <a:cs typeface="+mn-cs"/>
        </a:defRPr>
      </a:lvl3pPr>
      <a:lvl4pPr marL="648000" indent="-216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rgbClr val="333C46"/>
          </a:solidFill>
          <a:latin typeface="+mn-lt"/>
          <a:ea typeface="+mn-ea"/>
          <a:cs typeface="+mn-cs"/>
        </a:defRPr>
      </a:lvl4pPr>
      <a:lvl5pPr marL="864000" indent="-216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rgbClr val="333C46"/>
          </a:solidFill>
          <a:latin typeface="+mn-lt"/>
          <a:ea typeface="+mn-ea"/>
          <a:cs typeface="+mn-cs"/>
        </a:defRPr>
      </a:lvl5pPr>
      <a:lvl6pPr marL="1080000" indent="-216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rgbClr val="333C46"/>
          </a:solidFill>
          <a:latin typeface="+mn-lt"/>
          <a:ea typeface="+mn-ea"/>
          <a:cs typeface="+mn-cs"/>
        </a:defRPr>
      </a:lvl6pPr>
      <a:lvl7pPr marL="288000" indent="-288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+mj-lt"/>
        <a:buAutoNum type="arabicPeriod"/>
        <a:defRPr sz="1800" kern="1200">
          <a:solidFill>
            <a:srgbClr val="333C46"/>
          </a:solidFill>
          <a:latin typeface="+mn-lt"/>
          <a:ea typeface="+mn-ea"/>
          <a:cs typeface="+mn-cs"/>
        </a:defRPr>
      </a:lvl7pPr>
      <a:lvl8pPr marL="576000" indent="-288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+mj-lt"/>
        <a:buAutoNum type="arabicPeriod"/>
        <a:defRPr sz="1800" kern="1200">
          <a:solidFill>
            <a:srgbClr val="333C46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29">
          <p15:clr>
            <a:srgbClr val="F26B43"/>
          </p15:clr>
        </p15:guide>
        <p15:guide id="2" orient="horz" pos="3906">
          <p15:clr>
            <a:srgbClr val="F26B43"/>
          </p15:clr>
        </p15:guide>
        <p15:guide id="3" orient="horz" pos="1139">
          <p15:clr>
            <a:srgbClr val="F26B43"/>
          </p15:clr>
        </p15:guide>
        <p15:guide id="4" orient="horz" pos="754">
          <p15:clr>
            <a:srgbClr val="F26B43"/>
          </p15:clr>
        </p15:guide>
        <p15:guide id="5" pos="7151">
          <p15:clr>
            <a:srgbClr val="F26B43"/>
          </p15:clr>
        </p15:guide>
        <p15:guide id="6" orient="horz" pos="3805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0133D5D0-6164-F643-B63D-9CEACA91E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720000"/>
            <a:ext cx="11484996" cy="10395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9EBDF865-92A4-A742-9EF7-D10FFCCEE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9999" y="2160000"/>
            <a:ext cx="11484997" cy="363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 err="1"/>
              <a:t>Eigth</a:t>
            </a:r>
            <a:r>
              <a:rPr lang="en-US"/>
              <a:t> level</a:t>
            </a:r>
            <a:endParaRPr lang="en-GB"/>
          </a:p>
        </p:txBody>
      </p:sp>
      <p:sp>
        <p:nvSpPr>
          <p:cNvPr id="15" name="Slide Number Placeholder 2">
            <a:extLst>
              <a:ext uri="{FF2B5EF4-FFF2-40B4-BE49-F238E27FC236}">
                <a16:creationId xmlns:a16="http://schemas.microsoft.com/office/drawing/2014/main" id="{82F8C7E5-42D1-2342-9FDB-FE3D9A8FDD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000" y="6588000"/>
            <a:ext cx="1080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algn="r" defTabSz="914400" rtl="0" eaLnBrk="1" latinLnBrk="0" hangingPunct="1">
              <a:defRPr lang="en-GB" sz="1200" kern="1200" smtClean="0">
                <a:solidFill>
                  <a:srgbClr val="333C4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5C01B2B2-3B32-4177-9645-58C2813D6A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8" name="Footer Placeholder 6">
            <a:extLst>
              <a:ext uri="{FF2B5EF4-FFF2-40B4-BE49-F238E27FC236}">
                <a16:creationId xmlns:a16="http://schemas.microsoft.com/office/drawing/2014/main" id="{40A485A2-EC35-2E49-B650-9A2F86F4B0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333C46"/>
                </a:solidFill>
              </a:defRPr>
            </a:lvl1pPr>
          </a:lstStyle>
          <a:p>
            <a:r>
              <a:rPr lang="en-GB"/>
              <a:t>Autumn 2023 V1.3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AF9C614-40BB-CE4E-946A-ACDB088F1491}"/>
              </a:ext>
            </a:extLst>
          </p:cNvPr>
          <p:cNvSpPr txBox="1"/>
          <p:nvPr userDrawn="1"/>
        </p:nvSpPr>
        <p:spPr>
          <a:xfrm>
            <a:off x="6497" y="7028438"/>
            <a:ext cx="12185503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ctr" defTabSz="914400" rtl="0" eaLnBrk="1" latinLnBrk="0" hangingPunct="1">
              <a:lnSpc>
                <a:spcPct val="100000"/>
              </a:lnSpc>
              <a:spcAft>
                <a:spcPts val="0"/>
              </a:spcAft>
            </a:pPr>
            <a:r>
              <a:rPr lang="en-GB" sz="1300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GB" sz="1300" i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most efficient </a:t>
            </a:r>
            <a:r>
              <a:rPr lang="en-GB" sz="1300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way to edit Officials is to use ‘Find and Replace’.</a:t>
            </a:r>
            <a:endParaRPr lang="en-GB" sz="1300" i="0" kern="120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BF413F9E-7B72-4F4D-BB6B-F993542E40A1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06067" y="2502563"/>
            <a:ext cx="3309848" cy="3858167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55BFA369-703A-2648-A9F9-EBA96137F66C}"/>
              </a:ext>
            </a:extLst>
          </p:cNvPr>
          <p:cNvSpPr txBox="1"/>
          <p:nvPr userDrawn="1"/>
        </p:nvSpPr>
        <p:spPr>
          <a:xfrm>
            <a:off x="-3406067" y="-48565"/>
            <a:ext cx="3306323" cy="15542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300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Background and accent colours can be changed using </a:t>
            </a:r>
            <a:r>
              <a:rPr lang="en-GB" sz="1300" b="1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only</a:t>
            </a:r>
            <a:r>
              <a:rPr lang="en-GB" sz="1300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colour combinations below. </a:t>
            </a:r>
          </a:p>
          <a:p>
            <a:pPr>
              <a:spcAft>
                <a:spcPts val="600"/>
              </a:spcAft>
            </a:pPr>
            <a:r>
              <a:rPr lang="en-GB" sz="1300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Apply the same colour combination to all slides. </a:t>
            </a:r>
          </a:p>
          <a:p>
            <a:pPr>
              <a:spcAft>
                <a:spcPts val="600"/>
              </a:spcAft>
            </a:pPr>
            <a:r>
              <a:rPr lang="en-GB" sz="1300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 </a:t>
            </a:r>
            <a:r>
              <a:rPr lang="en-GB" sz="1300" b="1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one</a:t>
            </a:r>
            <a:r>
              <a:rPr lang="en-GB" sz="1300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background colour and </a:t>
            </a:r>
            <a:r>
              <a:rPr lang="en-GB" sz="1300" b="1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one</a:t>
            </a:r>
            <a:r>
              <a:rPr lang="en-GB" sz="1300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accent colour.</a:t>
            </a:r>
            <a:endParaRPr lang="en-GB" sz="1300" i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504F819-0F30-5140-8DB4-1AB4C60E7117}"/>
              </a:ext>
            </a:extLst>
          </p:cNvPr>
          <p:cNvSpPr txBox="1"/>
          <p:nvPr userDrawn="1"/>
        </p:nvSpPr>
        <p:spPr>
          <a:xfrm>
            <a:off x="-2619375" y="6545105"/>
            <a:ext cx="2487122" cy="6001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  <a:spcAft>
                <a:spcPts val="300"/>
              </a:spcAft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change the footer colour: </a:t>
            </a:r>
            <a:b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right click the footer, select ‘format shape’, then ‘fill and line’.</a:t>
            </a:r>
            <a:endParaRPr lang="en-GB" sz="1300" i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7EA9165-4B08-464C-AC65-3A565ECD848E}"/>
              </a:ext>
            </a:extLst>
          </p:cNvPr>
          <p:cNvSpPr txBox="1"/>
          <p:nvPr userDrawn="1"/>
        </p:nvSpPr>
        <p:spPr>
          <a:xfrm>
            <a:off x="-3406706" y="1635635"/>
            <a:ext cx="3197156" cy="6001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300" i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</a:t>
            </a:r>
            <a:r>
              <a:rPr lang="en-GB" sz="1300" i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change the colour of backgrounds, shapes and lines, use the eyedropper tool and click on the colour blocks below. </a:t>
            </a:r>
            <a:endParaRPr lang="en-GB" sz="1300" i="0" kern="120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A4AE4E1-1164-F04C-8FF5-B9AB98BCE17D}"/>
              </a:ext>
            </a:extLst>
          </p:cNvPr>
          <p:cNvSpPr txBox="1"/>
          <p:nvPr userDrawn="1"/>
        </p:nvSpPr>
        <p:spPr>
          <a:xfrm>
            <a:off x="0" y="-588657"/>
            <a:ext cx="12185503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300" b="1" kern="1200">
                <a:solidFill>
                  <a:srgbClr val="FF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View or hide guidance: </a:t>
            </a:r>
            <a:r>
              <a:rPr lang="en-GB" sz="1300" b="0" kern="1200">
                <a:solidFill>
                  <a:srgbClr val="FF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the slide and right-click the mouse button and select ‘Format Background’. In the ‘Format Background’ pop-up window tick ‘Hide background graphics’. Untick to view.</a:t>
            </a:r>
          </a:p>
        </p:txBody>
      </p:sp>
    </p:spTree>
    <p:extLst>
      <p:ext uri="{BB962C8B-B14F-4D97-AF65-F5344CB8AC3E}">
        <p14:creationId xmlns:p14="http://schemas.microsoft.com/office/powerpoint/2010/main" val="3549582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lang="en-US" sz="1800" b="0" kern="1200" dirty="0">
          <a:solidFill>
            <a:srgbClr val="333C4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16000" indent="-216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lang="en-US" sz="1800" kern="1200" dirty="0">
          <a:solidFill>
            <a:srgbClr val="333C4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432000" indent="-216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rgbClr val="333C46"/>
          </a:solidFill>
          <a:latin typeface="+mn-lt"/>
          <a:ea typeface="+mn-ea"/>
          <a:cs typeface="+mn-cs"/>
        </a:defRPr>
      </a:lvl3pPr>
      <a:lvl4pPr marL="648000" indent="-216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rgbClr val="333C46"/>
          </a:solidFill>
          <a:latin typeface="+mn-lt"/>
          <a:ea typeface="+mn-ea"/>
          <a:cs typeface="+mn-cs"/>
        </a:defRPr>
      </a:lvl4pPr>
      <a:lvl5pPr marL="864000" indent="-216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rgbClr val="333C46"/>
          </a:solidFill>
          <a:latin typeface="+mn-lt"/>
          <a:ea typeface="+mn-ea"/>
          <a:cs typeface="+mn-cs"/>
        </a:defRPr>
      </a:lvl5pPr>
      <a:lvl6pPr marL="1080000" indent="-216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rgbClr val="333C46"/>
          </a:solidFill>
          <a:latin typeface="+mn-lt"/>
          <a:ea typeface="+mn-ea"/>
          <a:cs typeface="+mn-cs"/>
        </a:defRPr>
      </a:lvl6pPr>
      <a:lvl7pPr marL="288000" indent="-288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+mj-lt"/>
        <a:buAutoNum type="arabicPeriod"/>
        <a:defRPr sz="1800" kern="1200">
          <a:solidFill>
            <a:srgbClr val="333C46"/>
          </a:solidFill>
          <a:latin typeface="+mn-lt"/>
          <a:ea typeface="+mn-ea"/>
          <a:cs typeface="+mn-cs"/>
        </a:defRPr>
      </a:lvl7pPr>
      <a:lvl8pPr marL="576000" indent="-288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+mj-lt"/>
        <a:buAutoNum type="arabicPeriod"/>
        <a:defRPr sz="1800" kern="1200">
          <a:solidFill>
            <a:srgbClr val="333C46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29">
          <p15:clr>
            <a:srgbClr val="F26B43"/>
          </p15:clr>
        </p15:guide>
        <p15:guide id="2" orient="horz" pos="3906">
          <p15:clr>
            <a:srgbClr val="F26B43"/>
          </p15:clr>
        </p15:guide>
        <p15:guide id="3" orient="horz" pos="1139">
          <p15:clr>
            <a:srgbClr val="F26B43"/>
          </p15:clr>
        </p15:guide>
        <p15:guide id="4" orient="horz" pos="754">
          <p15:clr>
            <a:srgbClr val="F26B43"/>
          </p15:clr>
        </p15:guide>
        <p15:guide id="5" pos="7151">
          <p15:clr>
            <a:srgbClr val="F26B43"/>
          </p15:clr>
        </p15:guide>
        <p15:guide id="6" orient="horz" pos="380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 Single Corner Rectangle 8">
            <a:extLst>
              <a:ext uri="{FF2B5EF4-FFF2-40B4-BE49-F238E27FC236}">
                <a16:creationId xmlns:a16="http://schemas.microsoft.com/office/drawing/2014/main" id="{60BEAB07-7A86-4CCE-8432-FE6325919CF5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-1" y="-8550"/>
            <a:ext cx="11847047" cy="1120000"/>
          </a:xfrm>
          <a:prstGeom prst="round1Rect">
            <a:avLst>
              <a:gd name="adj" fmla="val 9764"/>
            </a:avLst>
          </a:prstGeom>
          <a:solidFill>
            <a:srgbClr val="333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sng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E9F927-1ED6-4B18-8B5C-CA6022077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586" y="610953"/>
            <a:ext cx="11484996" cy="532850"/>
          </a:xfrm>
        </p:spPr>
        <p:txBody>
          <a:bodyPr/>
          <a:lstStyle/>
          <a:p>
            <a:r>
              <a:rPr lang="en-GB">
                <a:solidFill>
                  <a:srgbClr val="FFC600"/>
                </a:solidFill>
                <a:latin typeface="Arial"/>
                <a:cs typeface="Arial"/>
              </a:rPr>
              <a:t>Eligibility criteria WAC UK</a:t>
            </a:r>
            <a:br>
              <a:rPr lang="en-GB"/>
            </a:br>
            <a:br>
              <a:rPr lang="en-GB" sz="2400"/>
            </a:br>
            <a:r>
              <a:rPr lang="en-GB" sz="2400">
                <a:latin typeface="Arial"/>
                <a:cs typeface="Arial"/>
              </a:rPr>
              <a:t>All eligibility criteria must be met.</a:t>
            </a:r>
            <a:endParaRPr lang="en-GB">
              <a:latin typeface="Arial"/>
              <a:cs typeface="Arial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5C53F04-D4A5-4E9E-9B7E-D36ECD45EE5A}"/>
              </a:ext>
            </a:extLst>
          </p:cNvPr>
          <p:cNvCxnSpPr/>
          <p:nvPr/>
        </p:nvCxnSpPr>
        <p:spPr>
          <a:xfrm>
            <a:off x="-2" y="6426000"/>
            <a:ext cx="12192002" cy="0"/>
          </a:xfrm>
          <a:prstGeom prst="line">
            <a:avLst/>
          </a:prstGeom>
          <a:ln w="139700">
            <a:solidFill>
              <a:srgbClr val="FFC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2FBCEA3-5FB7-451E-ADB9-03B6F63985E7}"/>
              </a:ext>
            </a:extLst>
          </p:cNvPr>
          <p:cNvSpPr txBox="1"/>
          <p:nvPr/>
        </p:nvSpPr>
        <p:spPr>
          <a:xfrm>
            <a:off x="1775999" y="6591523"/>
            <a:ext cx="864000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srgbClr val="333F4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[Official]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B93262-DFD7-4C59-9C77-78D4715B28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>
                <a:latin typeface="Arial" panose="020B0604020202020204"/>
                <a:cs typeface="+mn-cs"/>
              </a:rPr>
              <a:t>OCTOBER 2024  V1.3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srgbClr val="333C4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7" name="Round Single Corner Rectangle 8">
            <a:extLst>
              <a:ext uri="{FF2B5EF4-FFF2-40B4-BE49-F238E27FC236}">
                <a16:creationId xmlns:a16="http://schemas.microsoft.com/office/drawing/2014/main" id="{C5A77C4D-A2FC-E306-D1B5-0174EC97C355}"/>
              </a:ext>
            </a:extLst>
          </p:cNvPr>
          <p:cNvSpPr txBox="1">
            <a:spLocks noChangeAspect="1"/>
          </p:cNvSpPr>
          <p:nvPr/>
        </p:nvSpPr>
        <p:spPr>
          <a:xfrm rot="10800000" flipV="1">
            <a:off x="772245" y="1933468"/>
            <a:ext cx="2832473" cy="1146356"/>
          </a:xfrm>
          <a:prstGeom prst="round1Rect">
            <a:avLst>
              <a:gd name="adj" fmla="val 9764"/>
            </a:avLst>
          </a:prstGeom>
          <a:solidFill>
            <a:srgbClr val="333D47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Regular or FTRS</a:t>
            </a:r>
            <a:r>
              <a:rPr lang="en-GB" sz="1800">
                <a:solidFill>
                  <a:prstClr val="white"/>
                </a:solidFill>
                <a:latin typeface="Arial" panose="020B0604020202020204"/>
              </a:rPr>
              <a:t> 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assigned within the UK or overseas unaccompanied</a:t>
            </a:r>
            <a:r>
              <a:rPr lang="en-GB" sz="1800">
                <a:solidFill>
                  <a:prstClr val="white"/>
                </a:solidFill>
                <a:latin typeface="Arial" panose="020B0604020202020204"/>
              </a:rPr>
              <a:t> 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8" name="Round Single Corner Rectangle 8">
            <a:extLst>
              <a:ext uri="{FF2B5EF4-FFF2-40B4-BE49-F238E27FC236}">
                <a16:creationId xmlns:a16="http://schemas.microsoft.com/office/drawing/2014/main" id="{4739E0A2-9D7E-53BD-D450-6A4FF3B1CD2E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4708079" y="1937986"/>
            <a:ext cx="2494280" cy="1137322"/>
          </a:xfrm>
          <a:prstGeom prst="round1Rect">
            <a:avLst>
              <a:gd name="adj" fmla="val 0"/>
            </a:avLst>
          </a:prstGeom>
          <a:solidFill>
            <a:srgbClr val="333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Child(ren) aged 4 -11 years old </a:t>
            </a:r>
            <a:r>
              <a:rPr lang="en-GB">
                <a:solidFill>
                  <a:prstClr val="white"/>
                </a:solidFill>
                <a:latin typeface="Arial" panose="020B0604020202020204"/>
              </a:rPr>
              <a:t>(4-16 years old if in receipt of disability allowances).</a:t>
            </a:r>
            <a:endParaRPr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highlight>
                <a:srgbClr val="00FF00"/>
              </a:highlight>
              <a:uLnTx/>
              <a:uFillTx/>
              <a:latin typeface="Arial" panose="020B0604020202020204"/>
              <a:cs typeface="Arial"/>
            </a:endParaRPr>
          </a:p>
        </p:txBody>
      </p:sp>
      <p:sp>
        <p:nvSpPr>
          <p:cNvPr id="19" name="Round Single Corner Rectangle 8">
            <a:extLst>
              <a:ext uri="{FF2B5EF4-FFF2-40B4-BE49-F238E27FC236}">
                <a16:creationId xmlns:a16="http://schemas.microsoft.com/office/drawing/2014/main" id="{1E5052C8-05B6-9EBB-3EF8-5464931C786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8305720" y="3523600"/>
            <a:ext cx="2494280" cy="1140443"/>
          </a:xfrm>
          <a:prstGeom prst="round1Rect">
            <a:avLst>
              <a:gd name="adj" fmla="val 9764"/>
            </a:avLst>
          </a:prstGeom>
          <a:solidFill>
            <a:srgbClr val="333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aseline="0">
                <a:solidFill>
                  <a:srgbClr val="FFFFFF"/>
                </a:solidFill>
                <a:latin typeface="Arial"/>
              </a:rPr>
              <a:t>Child(ren) living with SP for at least 50% of the time</a:t>
            </a:r>
            <a:endParaRPr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sp>
        <p:nvSpPr>
          <p:cNvPr id="20" name="Round Single Corner Rectangle 8">
            <a:extLst>
              <a:ext uri="{FF2B5EF4-FFF2-40B4-BE49-F238E27FC236}">
                <a16:creationId xmlns:a16="http://schemas.microsoft.com/office/drawing/2014/main" id="{B6BE3CA0-4E9C-783C-76D2-FB238DB04900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8305720" y="1937986"/>
            <a:ext cx="2494280" cy="1137321"/>
          </a:xfrm>
          <a:prstGeom prst="round1Rect">
            <a:avLst>
              <a:gd name="adj" fmla="val 9764"/>
            </a:avLst>
          </a:prstGeom>
          <a:solidFill>
            <a:srgbClr val="333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>
                <a:solidFill>
                  <a:srgbClr val="FFFFFF"/>
                </a:solidFill>
                <a:latin typeface="Arial"/>
              </a:rPr>
              <a:t>Child(ren) attending</a:t>
            </a:r>
            <a:r>
              <a:rPr lang="en-GB" sz="1800" baseline="0">
                <a:solidFill>
                  <a:srgbClr val="FFFFFF"/>
                </a:solidFill>
                <a:latin typeface="Arial"/>
              </a:rPr>
              <a:t> school (inc. home</a:t>
            </a:r>
            <a:r>
              <a:rPr lang="en-GB">
                <a:solidFill>
                  <a:srgbClr val="FFFFFF"/>
                </a:solidFill>
                <a:latin typeface="Arial"/>
              </a:rPr>
              <a:t> education</a:t>
            </a:r>
            <a:r>
              <a:rPr lang="en-GB" sz="1800" baseline="0">
                <a:solidFill>
                  <a:srgbClr val="FFFFFF"/>
                </a:solidFill>
                <a:latin typeface="Arial"/>
              </a:rPr>
              <a:t>)</a:t>
            </a:r>
            <a:r>
              <a:rPr lang="en-GB" sz="1800">
                <a:solidFill>
                  <a:srgbClr val="FFFFFF"/>
                </a:solidFill>
                <a:latin typeface="Arial"/>
                <a:ea typeface="Arial"/>
                <a:cs typeface="Arial"/>
              </a:rPr>
              <a:t>​</a:t>
            </a:r>
            <a:endParaRPr lang="en-GB" sz="18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sp>
        <p:nvSpPr>
          <p:cNvPr id="21" name="Round Single Corner Rectangle 8">
            <a:extLst>
              <a:ext uri="{FF2B5EF4-FFF2-40B4-BE49-F238E27FC236}">
                <a16:creationId xmlns:a16="http://schemas.microsoft.com/office/drawing/2014/main" id="{2F2C233E-D457-6412-D5D7-0B479EBBE79B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772246" y="3523774"/>
            <a:ext cx="2832471" cy="1140442"/>
          </a:xfrm>
          <a:prstGeom prst="round1Rect">
            <a:avLst>
              <a:gd name="adj" fmla="val 9764"/>
            </a:avLst>
          </a:prstGeom>
          <a:solidFill>
            <a:srgbClr val="333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/>
          <a:lstStyle/>
          <a:p>
            <a:pPr>
              <a:defRPr/>
            </a:pPr>
            <a:r>
              <a:rPr lang="en-GB">
                <a:solidFill>
                  <a:srgbClr val="FFFFFF"/>
                </a:solidFill>
                <a:latin typeface="Arial"/>
              </a:rPr>
              <a:t>Active Tax-Free</a:t>
            </a:r>
            <a:r>
              <a:rPr lang="en-GB" sz="1800" baseline="0">
                <a:solidFill>
                  <a:srgbClr val="FFFFFF"/>
                </a:solidFill>
                <a:latin typeface="Arial"/>
              </a:rPr>
              <a:t> Childcare</a:t>
            </a:r>
            <a:r>
              <a:rPr lang="en-GB">
                <a:solidFill>
                  <a:srgbClr val="FFFFFF"/>
                </a:solidFill>
                <a:latin typeface="Arial"/>
              </a:rPr>
              <a:t> </a:t>
            </a:r>
            <a:r>
              <a:rPr lang="en-GB" sz="1800" baseline="0">
                <a:solidFill>
                  <a:srgbClr val="FFFFFF"/>
                </a:solidFill>
                <a:latin typeface="Arial"/>
              </a:rPr>
              <a:t>(TFC)</a:t>
            </a:r>
            <a:r>
              <a:rPr lang="en-GB">
                <a:solidFill>
                  <a:srgbClr val="FFFFFF"/>
                </a:solidFill>
                <a:latin typeface="Arial"/>
              </a:rPr>
              <a:t> account in place for each child</a:t>
            </a:r>
            <a:endParaRPr lang="en-US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74EA105-5186-B054-6226-6E74570347E9}"/>
              </a:ext>
            </a:extLst>
          </p:cNvPr>
          <p:cNvCxnSpPr>
            <a:cxnSpLocks/>
            <a:stCxn id="19" idx="3"/>
            <a:endCxn id="28" idx="1"/>
          </p:cNvCxnSpPr>
          <p:nvPr/>
        </p:nvCxnSpPr>
        <p:spPr>
          <a:xfrm flipH="1">
            <a:off x="7202359" y="4093822"/>
            <a:ext cx="1103361" cy="173"/>
          </a:xfrm>
          <a:prstGeom prst="straightConnector1">
            <a:avLst/>
          </a:prstGeom>
          <a:ln w="57150">
            <a:solidFill>
              <a:srgbClr val="FFC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27F0BE0-61DE-AF13-EBE2-C906AFAE2729}"/>
              </a:ext>
            </a:extLst>
          </p:cNvPr>
          <p:cNvCxnSpPr>
            <a:cxnSpLocks/>
            <a:stCxn id="18" idx="1"/>
            <a:endCxn id="20" idx="3"/>
          </p:cNvCxnSpPr>
          <p:nvPr/>
        </p:nvCxnSpPr>
        <p:spPr>
          <a:xfrm>
            <a:off x="7202359" y="2506647"/>
            <a:ext cx="1103361" cy="0"/>
          </a:xfrm>
          <a:prstGeom prst="straightConnector1">
            <a:avLst/>
          </a:prstGeom>
          <a:ln w="57150">
            <a:solidFill>
              <a:srgbClr val="FFC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A1C13CC-F29F-2E84-943E-07542018AAC1}"/>
              </a:ext>
            </a:extLst>
          </p:cNvPr>
          <p:cNvCxnSpPr>
            <a:cxnSpLocks/>
            <a:stCxn id="20" idx="2"/>
            <a:endCxn id="19" idx="0"/>
          </p:cNvCxnSpPr>
          <p:nvPr/>
        </p:nvCxnSpPr>
        <p:spPr>
          <a:xfrm>
            <a:off x="9552860" y="3075307"/>
            <a:ext cx="0" cy="448379"/>
          </a:xfrm>
          <a:prstGeom prst="straightConnector1">
            <a:avLst/>
          </a:prstGeom>
          <a:ln w="57150">
            <a:solidFill>
              <a:srgbClr val="FFC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 Single Corner Rectangle 8">
            <a:extLst>
              <a:ext uri="{FF2B5EF4-FFF2-40B4-BE49-F238E27FC236}">
                <a16:creationId xmlns:a16="http://schemas.microsoft.com/office/drawing/2014/main" id="{C042E893-2E48-B5C8-01CE-21D63F2B994D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778015" y="5106605"/>
            <a:ext cx="2820932" cy="1140442"/>
          </a:xfrm>
          <a:prstGeom prst="round1Rect">
            <a:avLst>
              <a:gd name="adj" fmla="val 9764"/>
            </a:avLst>
          </a:prstGeom>
          <a:solidFill>
            <a:srgbClr val="333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aseline="0">
                <a:solidFill>
                  <a:srgbClr val="FFFFFF"/>
                </a:solidFill>
                <a:latin typeface="Arial"/>
              </a:rPr>
              <a:t>WAC provider registered with and able to accept TFC payments</a:t>
            </a:r>
            <a:endParaRPr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73A7A44-DA15-6756-4BAB-F0E9743CDCB1}"/>
              </a:ext>
            </a:extLst>
          </p:cNvPr>
          <p:cNvCxnSpPr>
            <a:cxnSpLocks/>
            <a:stCxn id="21" idx="2"/>
            <a:endCxn id="25" idx="0"/>
          </p:cNvCxnSpPr>
          <p:nvPr/>
        </p:nvCxnSpPr>
        <p:spPr>
          <a:xfrm>
            <a:off x="2188480" y="4664128"/>
            <a:ext cx="1" cy="442477"/>
          </a:xfrm>
          <a:prstGeom prst="straightConnector1">
            <a:avLst/>
          </a:prstGeom>
          <a:ln w="57150">
            <a:solidFill>
              <a:srgbClr val="FFC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A57BE25-CC42-2A67-2C14-EA51BC20905B}"/>
              </a:ext>
            </a:extLst>
          </p:cNvPr>
          <p:cNvCxnSpPr>
            <a:cxnSpLocks/>
            <a:stCxn id="17" idx="1"/>
            <a:endCxn id="18" idx="3"/>
          </p:cNvCxnSpPr>
          <p:nvPr/>
        </p:nvCxnSpPr>
        <p:spPr>
          <a:xfrm>
            <a:off x="3604717" y="2506646"/>
            <a:ext cx="1103362" cy="1"/>
          </a:xfrm>
          <a:prstGeom prst="straightConnector1">
            <a:avLst/>
          </a:prstGeom>
          <a:ln w="57150">
            <a:solidFill>
              <a:srgbClr val="FFC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 Single Corner Rectangle 8">
            <a:extLst>
              <a:ext uri="{FF2B5EF4-FFF2-40B4-BE49-F238E27FC236}">
                <a16:creationId xmlns:a16="http://schemas.microsoft.com/office/drawing/2014/main" id="{3F59ACE6-FAF2-D811-42BA-78FA094872C2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4708079" y="3523773"/>
            <a:ext cx="2494280" cy="1140443"/>
          </a:xfrm>
          <a:prstGeom prst="round1Rect">
            <a:avLst>
              <a:gd name="adj" fmla="val 9764"/>
            </a:avLst>
          </a:prstGeom>
          <a:solidFill>
            <a:srgbClr val="333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baseline="0">
                <a:solidFill>
                  <a:srgbClr val="FFFFFF"/>
                </a:solidFill>
                <a:latin typeface="Arial"/>
              </a:rPr>
              <a:t>Child(ren) </a:t>
            </a:r>
            <a:r>
              <a:rPr lang="en-GB">
                <a:solidFill>
                  <a:srgbClr val="FFFFFF"/>
                </a:solidFill>
                <a:latin typeface="Arial"/>
              </a:rPr>
              <a:t>recorded and verified on</a:t>
            </a:r>
            <a:r>
              <a:rPr lang="en-GB" sz="1800" baseline="0">
                <a:solidFill>
                  <a:srgbClr val="FFFFFF"/>
                </a:solidFill>
                <a:latin typeface="Arial"/>
              </a:rPr>
              <a:t> JPA</a:t>
            </a:r>
            <a:endParaRPr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9FB4582-C58E-2121-F66C-F37B3A4B0681}"/>
              </a:ext>
            </a:extLst>
          </p:cNvPr>
          <p:cNvCxnSpPr>
            <a:cxnSpLocks/>
            <a:stCxn id="28" idx="3"/>
            <a:endCxn id="21" idx="1"/>
          </p:cNvCxnSpPr>
          <p:nvPr/>
        </p:nvCxnSpPr>
        <p:spPr>
          <a:xfrm flipH="1" flipV="1">
            <a:off x="3604716" y="4093907"/>
            <a:ext cx="1103363" cy="1"/>
          </a:xfrm>
          <a:prstGeom prst="straightConnector1">
            <a:avLst/>
          </a:prstGeom>
          <a:ln w="57150">
            <a:solidFill>
              <a:srgbClr val="FFC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 Single Corner Rectangle 8">
            <a:extLst>
              <a:ext uri="{FF2B5EF4-FFF2-40B4-BE49-F238E27FC236}">
                <a16:creationId xmlns:a16="http://schemas.microsoft.com/office/drawing/2014/main" id="{6D5F5960-2E6D-81CC-E9A5-A6291557BE4B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4681593" y="5106604"/>
            <a:ext cx="2820932" cy="1140442"/>
          </a:xfrm>
          <a:prstGeom prst="round1Rect">
            <a:avLst>
              <a:gd name="adj" fmla="val 9764"/>
            </a:avLst>
          </a:prstGeom>
          <a:solidFill>
            <a:srgbClr val="333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Eligible for WAC </a:t>
            </a:r>
            <a:r>
              <a:rPr lang="en-GB">
                <a:solidFill>
                  <a:prstClr val="white"/>
                </a:solidFill>
                <a:latin typeface="Arial" panose="020B0604020202020204"/>
              </a:rPr>
              <a:t>UK </a:t>
            </a:r>
            <a:endParaRPr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BC30E3D-D214-A551-E2AF-F3BB77DCBCC8}"/>
              </a:ext>
            </a:extLst>
          </p:cNvPr>
          <p:cNvCxnSpPr>
            <a:cxnSpLocks/>
          </p:cNvCxnSpPr>
          <p:nvPr/>
        </p:nvCxnSpPr>
        <p:spPr>
          <a:xfrm>
            <a:off x="3591348" y="5741803"/>
            <a:ext cx="1103362" cy="1"/>
          </a:xfrm>
          <a:prstGeom prst="straightConnector1">
            <a:avLst/>
          </a:prstGeom>
          <a:ln w="57150">
            <a:solidFill>
              <a:srgbClr val="FFC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0984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 Single Corner Rectangle 8">
            <a:extLst>
              <a:ext uri="{FF2B5EF4-FFF2-40B4-BE49-F238E27FC236}">
                <a16:creationId xmlns:a16="http://schemas.microsoft.com/office/drawing/2014/main" id="{60BEAB07-7A86-4CCE-8432-FE6325919CF5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-1" y="-8550"/>
            <a:ext cx="11847047" cy="1120000"/>
          </a:xfrm>
          <a:prstGeom prst="round1Rect">
            <a:avLst>
              <a:gd name="adj" fmla="val 9764"/>
            </a:avLst>
          </a:prstGeom>
          <a:solidFill>
            <a:srgbClr val="333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sng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E9F927-1ED6-4B18-8B5C-CA6022077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586" y="610953"/>
            <a:ext cx="11484996" cy="532850"/>
          </a:xfrm>
        </p:spPr>
        <p:txBody>
          <a:bodyPr/>
          <a:lstStyle/>
          <a:p>
            <a:r>
              <a:rPr lang="en-GB">
                <a:solidFill>
                  <a:srgbClr val="FFC600"/>
                </a:solidFill>
                <a:latin typeface="Arial"/>
                <a:cs typeface="Arial"/>
              </a:rPr>
              <a:t>Eligibility criteria WAC Overseas</a:t>
            </a:r>
            <a:br>
              <a:rPr lang="en-GB"/>
            </a:br>
            <a:br>
              <a:rPr lang="en-GB" sz="2400"/>
            </a:br>
            <a:r>
              <a:rPr lang="en-GB" sz="2400">
                <a:latin typeface="Arial"/>
                <a:cs typeface="Arial"/>
              </a:rPr>
              <a:t>All eligibility criteria must be met.</a:t>
            </a:r>
            <a:endParaRPr lang="en-GB">
              <a:latin typeface="Arial"/>
              <a:cs typeface="Arial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5C53F04-D4A5-4E9E-9B7E-D36ECD45EE5A}"/>
              </a:ext>
            </a:extLst>
          </p:cNvPr>
          <p:cNvCxnSpPr/>
          <p:nvPr/>
        </p:nvCxnSpPr>
        <p:spPr>
          <a:xfrm>
            <a:off x="-2" y="6426000"/>
            <a:ext cx="12192002" cy="0"/>
          </a:xfrm>
          <a:prstGeom prst="line">
            <a:avLst/>
          </a:prstGeom>
          <a:ln w="139700">
            <a:solidFill>
              <a:srgbClr val="FFC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2FBCEA3-5FB7-451E-ADB9-03B6F63985E7}"/>
              </a:ext>
            </a:extLst>
          </p:cNvPr>
          <p:cNvSpPr txBox="1"/>
          <p:nvPr/>
        </p:nvSpPr>
        <p:spPr>
          <a:xfrm>
            <a:off x="4013416" y="6604953"/>
            <a:ext cx="4165165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srgbClr val="333F4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[Official]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B93262-DFD7-4C59-9C77-78D4715B28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588000"/>
            <a:ext cx="4752000" cy="180000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>
                <a:latin typeface="Arial" panose="020B0604020202020204"/>
                <a:cs typeface="+mn-cs"/>
              </a:rPr>
              <a:t>January 2025</a:t>
            </a:r>
            <a:endParaRPr lang="en-GB" sz="1100" b="0" i="0" u="none" strike="noStrike" kern="1200" cap="none" spc="0" normalizeH="0" baseline="0" noProof="0">
              <a:ln>
                <a:noFill/>
              </a:ln>
              <a:solidFill>
                <a:srgbClr val="333C46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sp>
        <p:nvSpPr>
          <p:cNvPr id="17" name="Round Single Corner Rectangle 8">
            <a:extLst>
              <a:ext uri="{FF2B5EF4-FFF2-40B4-BE49-F238E27FC236}">
                <a16:creationId xmlns:a16="http://schemas.microsoft.com/office/drawing/2014/main" id="{C5A77C4D-A2FC-E306-D1B5-0174EC97C355}"/>
              </a:ext>
            </a:extLst>
          </p:cNvPr>
          <p:cNvSpPr txBox="1">
            <a:spLocks noChangeAspect="1"/>
          </p:cNvSpPr>
          <p:nvPr/>
        </p:nvSpPr>
        <p:spPr>
          <a:xfrm rot="10800000" flipV="1">
            <a:off x="772245" y="1933468"/>
            <a:ext cx="2832473" cy="1146356"/>
          </a:xfrm>
          <a:prstGeom prst="round1Rect">
            <a:avLst>
              <a:gd name="adj" fmla="val 9764"/>
            </a:avLst>
          </a:prstGeom>
          <a:solidFill>
            <a:srgbClr val="333D47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Regular or FTRS</a:t>
            </a:r>
            <a:r>
              <a:rPr lang="en-GB" sz="1800">
                <a:solidFill>
                  <a:schemeClr val="bg2"/>
                </a:solidFill>
                <a:latin typeface="Arial" panose="020B0604020202020204"/>
              </a:rPr>
              <a:t> 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0" name="Round Single Corner Rectangle 8">
            <a:extLst>
              <a:ext uri="{FF2B5EF4-FFF2-40B4-BE49-F238E27FC236}">
                <a16:creationId xmlns:a16="http://schemas.microsoft.com/office/drawing/2014/main" id="{B6BE3CA0-4E9C-783C-76D2-FB238DB04900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8305720" y="1937986"/>
            <a:ext cx="2494280" cy="1137321"/>
          </a:xfrm>
          <a:prstGeom prst="round1Rect">
            <a:avLst>
              <a:gd name="adj" fmla="val 9764"/>
            </a:avLst>
          </a:prstGeom>
          <a:solidFill>
            <a:srgbClr val="333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Child(ren) aged 4 -11 years old </a:t>
            </a:r>
            <a:r>
              <a:rPr lang="en-GB">
                <a:solidFill>
                  <a:schemeClr val="bg2"/>
                </a:solidFill>
                <a:latin typeface="Arial" panose="020B0604020202020204"/>
              </a:rPr>
              <a:t>(4-16 years old if in receipt of disability allowances)</a:t>
            </a:r>
            <a:endParaRPr lang="en-GB" sz="18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highlight>
                <a:srgbClr val="00FF00"/>
              </a:highlight>
              <a:uLnTx/>
              <a:uFillTx/>
              <a:latin typeface="Arial" panose="020B0604020202020204"/>
              <a:cs typeface="Arial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74EA105-5186-B054-6226-6E74570347E9}"/>
              </a:ext>
            </a:extLst>
          </p:cNvPr>
          <p:cNvCxnSpPr>
            <a:cxnSpLocks/>
            <a:stCxn id="19" idx="3"/>
            <a:endCxn id="28" idx="1"/>
          </p:cNvCxnSpPr>
          <p:nvPr/>
        </p:nvCxnSpPr>
        <p:spPr>
          <a:xfrm flipH="1">
            <a:off x="7202359" y="3943262"/>
            <a:ext cx="1103361" cy="173"/>
          </a:xfrm>
          <a:prstGeom prst="straightConnector1">
            <a:avLst/>
          </a:prstGeom>
          <a:ln w="57150">
            <a:solidFill>
              <a:srgbClr val="FFC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27F0BE0-61DE-AF13-EBE2-C906AFAE2729}"/>
              </a:ext>
            </a:extLst>
          </p:cNvPr>
          <p:cNvCxnSpPr>
            <a:cxnSpLocks/>
            <a:stCxn id="33" idx="1"/>
            <a:endCxn id="20" idx="3"/>
          </p:cNvCxnSpPr>
          <p:nvPr/>
        </p:nvCxnSpPr>
        <p:spPr>
          <a:xfrm>
            <a:off x="7760301" y="2506647"/>
            <a:ext cx="545419" cy="0"/>
          </a:xfrm>
          <a:prstGeom prst="straightConnector1">
            <a:avLst/>
          </a:prstGeom>
          <a:ln w="57150">
            <a:solidFill>
              <a:srgbClr val="FFC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A1C13CC-F29F-2E84-943E-07542018AAC1}"/>
              </a:ext>
            </a:extLst>
          </p:cNvPr>
          <p:cNvCxnSpPr>
            <a:cxnSpLocks/>
            <a:stCxn id="20" idx="2"/>
            <a:endCxn id="19" idx="0"/>
          </p:cNvCxnSpPr>
          <p:nvPr/>
        </p:nvCxnSpPr>
        <p:spPr>
          <a:xfrm>
            <a:off x="9552860" y="3075307"/>
            <a:ext cx="0" cy="297733"/>
          </a:xfrm>
          <a:prstGeom prst="straightConnector1">
            <a:avLst/>
          </a:prstGeom>
          <a:ln w="57150">
            <a:solidFill>
              <a:srgbClr val="FFC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 Single Corner Rectangle 8">
            <a:extLst>
              <a:ext uri="{FF2B5EF4-FFF2-40B4-BE49-F238E27FC236}">
                <a16:creationId xmlns:a16="http://schemas.microsoft.com/office/drawing/2014/main" id="{C042E893-2E48-B5C8-01CE-21D63F2B994D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770416" y="5106604"/>
            <a:ext cx="2820932" cy="1140442"/>
          </a:xfrm>
          <a:prstGeom prst="round1Rect">
            <a:avLst>
              <a:gd name="adj" fmla="val 9764"/>
            </a:avLst>
          </a:prstGeom>
          <a:solidFill>
            <a:srgbClr val="333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/>
          <a:lstStyle/>
          <a:p>
            <a:pPr>
              <a:defRPr/>
            </a:pPr>
            <a:r>
              <a:rPr lang="en-GB">
                <a:solidFill>
                  <a:srgbClr val="FFFFFF"/>
                </a:solidFill>
                <a:latin typeface="Arial"/>
              </a:rPr>
              <a:t>Active Tax-Free</a:t>
            </a:r>
            <a:r>
              <a:rPr lang="en-GB" sz="1800" baseline="0">
                <a:solidFill>
                  <a:srgbClr val="FFFFFF"/>
                </a:solidFill>
                <a:latin typeface="Arial"/>
              </a:rPr>
              <a:t> Childcare</a:t>
            </a:r>
            <a:r>
              <a:rPr lang="en-GB">
                <a:solidFill>
                  <a:srgbClr val="FFFFFF"/>
                </a:solidFill>
                <a:latin typeface="Arial"/>
              </a:rPr>
              <a:t> </a:t>
            </a:r>
            <a:r>
              <a:rPr lang="en-GB" sz="1800" baseline="0">
                <a:solidFill>
                  <a:srgbClr val="FFFFFF"/>
                </a:solidFill>
                <a:latin typeface="Arial"/>
              </a:rPr>
              <a:t>(TFC</a:t>
            </a:r>
            <a:r>
              <a:rPr lang="en-GB">
                <a:solidFill>
                  <a:srgbClr val="FFFFFF"/>
                </a:solidFill>
                <a:latin typeface="Arial"/>
              </a:rPr>
              <a:t>) account in place for each child</a:t>
            </a:r>
            <a:endParaRPr lang="en-US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73A7A44-DA15-6756-4BAB-F0E9743CDCB1}"/>
              </a:ext>
            </a:extLst>
          </p:cNvPr>
          <p:cNvCxnSpPr>
            <a:cxnSpLocks/>
            <a:stCxn id="21" idx="2"/>
            <a:endCxn id="25" idx="0"/>
          </p:cNvCxnSpPr>
          <p:nvPr/>
        </p:nvCxnSpPr>
        <p:spPr>
          <a:xfrm flipH="1">
            <a:off x="2180882" y="4513656"/>
            <a:ext cx="7599" cy="592948"/>
          </a:xfrm>
          <a:prstGeom prst="straightConnector1">
            <a:avLst/>
          </a:prstGeom>
          <a:ln w="57150">
            <a:solidFill>
              <a:srgbClr val="FFC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A57BE25-CC42-2A67-2C14-EA51BC20905B}"/>
              </a:ext>
            </a:extLst>
          </p:cNvPr>
          <p:cNvCxnSpPr>
            <a:cxnSpLocks/>
            <a:stCxn id="17" idx="1"/>
            <a:endCxn id="33" idx="3"/>
          </p:cNvCxnSpPr>
          <p:nvPr/>
        </p:nvCxnSpPr>
        <p:spPr>
          <a:xfrm>
            <a:off x="3604718" y="2506646"/>
            <a:ext cx="557677" cy="1"/>
          </a:xfrm>
          <a:prstGeom prst="straightConnector1">
            <a:avLst/>
          </a:prstGeom>
          <a:ln w="57150">
            <a:solidFill>
              <a:srgbClr val="FFC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 Single Corner Rectangle 8">
            <a:extLst>
              <a:ext uri="{FF2B5EF4-FFF2-40B4-BE49-F238E27FC236}">
                <a16:creationId xmlns:a16="http://schemas.microsoft.com/office/drawing/2014/main" id="{1E5052C8-05B6-9EBB-3EF8-5464931C786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8305720" y="3373040"/>
            <a:ext cx="2494280" cy="1140443"/>
          </a:xfrm>
          <a:prstGeom prst="round1Rect">
            <a:avLst>
              <a:gd name="adj" fmla="val 9764"/>
            </a:avLst>
          </a:prstGeom>
          <a:solidFill>
            <a:srgbClr val="333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>
                <a:solidFill>
                  <a:schemeClr val="bg2"/>
                </a:solidFill>
                <a:latin typeface="Arial"/>
              </a:rPr>
              <a:t>Child(ren) attending</a:t>
            </a:r>
            <a:r>
              <a:rPr lang="en-GB" sz="1800" baseline="0">
                <a:solidFill>
                  <a:schemeClr val="bg2"/>
                </a:solidFill>
                <a:latin typeface="Arial"/>
              </a:rPr>
              <a:t> school (inc. home</a:t>
            </a:r>
            <a:r>
              <a:rPr lang="en-GB">
                <a:solidFill>
                  <a:schemeClr val="bg2"/>
                </a:solidFill>
                <a:latin typeface="Arial"/>
              </a:rPr>
              <a:t> education</a:t>
            </a:r>
            <a:r>
              <a:rPr lang="en-GB" sz="1800" baseline="0">
                <a:solidFill>
                  <a:schemeClr val="bg2"/>
                </a:solidFill>
                <a:latin typeface="Arial"/>
              </a:rPr>
              <a:t>)</a:t>
            </a:r>
            <a:r>
              <a:rPr lang="en-GB" sz="1800">
                <a:solidFill>
                  <a:schemeClr val="bg2"/>
                </a:solidFill>
                <a:latin typeface="Arial"/>
                <a:ea typeface="Arial"/>
                <a:cs typeface="Arial"/>
              </a:rPr>
              <a:t>​</a:t>
            </a:r>
            <a:endParaRPr lang="en-GB" sz="18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sp>
        <p:nvSpPr>
          <p:cNvPr id="21" name="Round Single Corner Rectangle 8">
            <a:extLst>
              <a:ext uri="{FF2B5EF4-FFF2-40B4-BE49-F238E27FC236}">
                <a16:creationId xmlns:a16="http://schemas.microsoft.com/office/drawing/2014/main" id="{2F2C233E-D457-6412-D5D7-0B479EBBE79B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772246" y="3373214"/>
            <a:ext cx="2832471" cy="1140442"/>
          </a:xfrm>
          <a:prstGeom prst="round1Rect">
            <a:avLst>
              <a:gd name="adj" fmla="val 9764"/>
            </a:avLst>
          </a:prstGeom>
          <a:solidFill>
            <a:srgbClr val="333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baseline="0">
                <a:solidFill>
                  <a:schemeClr val="bg2"/>
                </a:solidFill>
                <a:latin typeface="Arial"/>
              </a:rPr>
              <a:t>Child(ren) </a:t>
            </a:r>
            <a:r>
              <a:rPr lang="en-GB">
                <a:solidFill>
                  <a:schemeClr val="bg2"/>
                </a:solidFill>
                <a:latin typeface="Arial"/>
              </a:rPr>
              <a:t>recorded and verified </a:t>
            </a:r>
            <a:r>
              <a:rPr lang="en-GB">
                <a:solidFill>
                  <a:schemeClr val="bg2"/>
                </a:solidFill>
                <a:latin typeface="Arial" panose="020B0604020202020204"/>
                <a:cs typeface="Arial"/>
              </a:rPr>
              <a:t>on</a:t>
            </a:r>
            <a:r>
              <a:rPr lang="en-GB" sz="1800" baseline="0">
                <a:solidFill>
                  <a:schemeClr val="bg2"/>
                </a:solidFill>
                <a:latin typeface="Arial"/>
              </a:rPr>
              <a:t> JPA</a:t>
            </a:r>
            <a:endParaRPr lang="en-GB" sz="18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sp>
        <p:nvSpPr>
          <p:cNvPr id="28" name="Round Single Corner Rectangle 8">
            <a:extLst>
              <a:ext uri="{FF2B5EF4-FFF2-40B4-BE49-F238E27FC236}">
                <a16:creationId xmlns:a16="http://schemas.microsoft.com/office/drawing/2014/main" id="{3F59ACE6-FAF2-D811-42BA-78FA094872C2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4708079" y="3373213"/>
            <a:ext cx="2494280" cy="1140443"/>
          </a:xfrm>
          <a:prstGeom prst="round1Rect">
            <a:avLst>
              <a:gd name="adj" fmla="val 9764"/>
            </a:avLst>
          </a:prstGeom>
          <a:solidFill>
            <a:srgbClr val="333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aseline="0">
                <a:solidFill>
                  <a:schemeClr val="bg2"/>
                </a:solidFill>
                <a:latin typeface="Arial"/>
              </a:rPr>
              <a:t>Child(ren) living with SP for at least 50% of the time</a:t>
            </a:r>
            <a:endParaRPr lang="en-GB" sz="18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9FB4582-C58E-2121-F66C-F37B3A4B0681}"/>
              </a:ext>
            </a:extLst>
          </p:cNvPr>
          <p:cNvCxnSpPr>
            <a:cxnSpLocks/>
            <a:stCxn id="28" idx="3"/>
            <a:endCxn id="21" idx="1"/>
          </p:cNvCxnSpPr>
          <p:nvPr/>
        </p:nvCxnSpPr>
        <p:spPr>
          <a:xfrm flipH="1">
            <a:off x="3604717" y="3943435"/>
            <a:ext cx="1103362" cy="0"/>
          </a:xfrm>
          <a:prstGeom prst="straightConnector1">
            <a:avLst/>
          </a:prstGeom>
          <a:ln w="57150">
            <a:solidFill>
              <a:srgbClr val="FFC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 Single Corner Rectangle 8">
            <a:extLst>
              <a:ext uri="{FF2B5EF4-FFF2-40B4-BE49-F238E27FC236}">
                <a16:creationId xmlns:a16="http://schemas.microsoft.com/office/drawing/2014/main" id="{6D5F5960-2E6D-81CC-E9A5-A6291557BE4B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4016028" y="4678399"/>
            <a:ext cx="3927110" cy="1582305"/>
          </a:xfrm>
          <a:prstGeom prst="round1Rect">
            <a:avLst>
              <a:gd name="adj" fmla="val 9764"/>
            </a:avLst>
          </a:prstGeom>
          <a:solidFill>
            <a:srgbClr val="333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>
                <a:solidFill>
                  <a:schemeClr val="bg2"/>
                </a:solidFill>
                <a:latin typeface="Arial"/>
              </a:rPr>
              <a:t>Provider</a:t>
            </a:r>
            <a:r>
              <a:rPr lang="en-GB" sz="1800" baseline="0">
                <a:solidFill>
                  <a:schemeClr val="bg2"/>
                </a:solidFill>
                <a:latin typeface="Arial"/>
              </a:rPr>
              <a:t> </a:t>
            </a:r>
            <a:r>
              <a:rPr lang="en-GB">
                <a:solidFill>
                  <a:schemeClr val="bg2"/>
                </a:solidFill>
                <a:latin typeface="Arial"/>
              </a:rPr>
              <a:t>is either a Defence Children Services provider or</a:t>
            </a:r>
            <a:r>
              <a:rPr lang="en-GB" sz="1800" baseline="0">
                <a:solidFill>
                  <a:schemeClr val="bg2"/>
                </a:solidFill>
                <a:latin typeface="Arial"/>
              </a:rPr>
              <a:t> </a:t>
            </a:r>
            <a:r>
              <a:rPr lang="en-GB">
                <a:solidFill>
                  <a:schemeClr val="bg2"/>
                </a:solidFill>
                <a:latin typeface="Arial"/>
              </a:rPr>
              <a:t>is a </a:t>
            </a:r>
            <a:r>
              <a:rPr lang="en-GB" sz="1800" baseline="0">
                <a:solidFill>
                  <a:schemeClr val="bg2"/>
                </a:solidFill>
                <a:latin typeface="Arial"/>
              </a:rPr>
              <a:t>host </a:t>
            </a:r>
            <a:r>
              <a:rPr lang="en-GB">
                <a:solidFill>
                  <a:schemeClr val="bg2"/>
                </a:solidFill>
                <a:latin typeface="Arial"/>
              </a:rPr>
              <a:t>nation </a:t>
            </a:r>
            <a:r>
              <a:rPr lang="en-GB" sz="1800" baseline="0">
                <a:solidFill>
                  <a:schemeClr val="bg2"/>
                </a:solidFill>
                <a:latin typeface="Arial"/>
              </a:rPr>
              <a:t>provider </a:t>
            </a:r>
            <a:r>
              <a:rPr lang="en-GB">
                <a:solidFill>
                  <a:schemeClr val="bg2"/>
                </a:solidFill>
                <a:latin typeface="Arial"/>
              </a:rPr>
              <a:t>registered, regulated and inspected by host nation authorities</a:t>
            </a:r>
            <a:endParaRPr lang="en-GB" sz="18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BC30E3D-D214-A551-E2AF-F3BB77DCBCC8}"/>
              </a:ext>
            </a:extLst>
          </p:cNvPr>
          <p:cNvCxnSpPr>
            <a:cxnSpLocks/>
            <a:stCxn id="25" idx="1"/>
          </p:cNvCxnSpPr>
          <p:nvPr/>
        </p:nvCxnSpPr>
        <p:spPr>
          <a:xfrm flipV="1">
            <a:off x="3591348" y="5676628"/>
            <a:ext cx="422068" cy="197"/>
          </a:xfrm>
          <a:prstGeom prst="straightConnector1">
            <a:avLst/>
          </a:prstGeom>
          <a:ln w="57150">
            <a:solidFill>
              <a:srgbClr val="FFC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B322629-3A48-9E97-F19D-0BF1AED3EE9F}"/>
              </a:ext>
            </a:extLst>
          </p:cNvPr>
          <p:cNvCxnSpPr>
            <a:cxnSpLocks/>
            <a:endCxn id="36" idx="3"/>
          </p:cNvCxnSpPr>
          <p:nvPr/>
        </p:nvCxnSpPr>
        <p:spPr>
          <a:xfrm>
            <a:off x="7943138" y="5676826"/>
            <a:ext cx="394601" cy="0"/>
          </a:xfrm>
          <a:prstGeom prst="straightConnector1">
            <a:avLst/>
          </a:prstGeom>
          <a:ln w="57150">
            <a:solidFill>
              <a:srgbClr val="FFC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 Single Corner Rectangle 8">
            <a:extLst>
              <a:ext uri="{FF2B5EF4-FFF2-40B4-BE49-F238E27FC236}">
                <a16:creationId xmlns:a16="http://schemas.microsoft.com/office/drawing/2014/main" id="{A500F9BF-3F3E-E07B-E575-73F76098511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4162395" y="1933468"/>
            <a:ext cx="3597906" cy="1146357"/>
          </a:xfrm>
          <a:prstGeom prst="round1Rect">
            <a:avLst>
              <a:gd name="adj" fmla="val 9764"/>
            </a:avLst>
          </a:prstGeom>
          <a:solidFill>
            <a:srgbClr val="333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750">
                <a:solidFill>
                  <a:schemeClr val="bg2"/>
                </a:solidFill>
                <a:latin typeface="Arial" panose="020B0604020202020204"/>
              </a:rPr>
              <a:t>A</a:t>
            </a:r>
            <a:r>
              <a:rPr kumimoji="0" lang="en-GB" sz="175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ssigned </a:t>
            </a:r>
            <a:r>
              <a:rPr lang="en-GB" sz="1750">
                <a:solidFill>
                  <a:schemeClr val="bg2"/>
                </a:solidFill>
                <a:latin typeface="Arial" panose="020B0604020202020204"/>
              </a:rPr>
              <a:t>overseas within</a:t>
            </a:r>
            <a:r>
              <a:rPr kumimoji="0" lang="en-GB" sz="175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the EEA&amp;S or</a:t>
            </a:r>
            <a:r>
              <a:rPr lang="en-GB" sz="1750">
                <a:solidFill>
                  <a:schemeClr val="bg2"/>
                </a:solidFill>
                <a:latin typeface="Arial" panose="020B0604020202020204"/>
              </a:rPr>
              <a:t> where the child</a:t>
            </a:r>
            <a:r>
              <a:rPr kumimoji="0" lang="en-GB" sz="175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lang="en-GB" sz="1750">
                <a:solidFill>
                  <a:schemeClr val="bg2"/>
                </a:solidFill>
                <a:latin typeface="Arial" panose="020B0604020202020204"/>
              </a:rPr>
              <a:t>attends a</a:t>
            </a:r>
            <a:r>
              <a:rPr kumimoji="0" lang="en-GB" sz="175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DCS provider</a:t>
            </a:r>
            <a:r>
              <a:rPr lang="en-GB" sz="1750">
                <a:solidFill>
                  <a:schemeClr val="bg2"/>
                </a:solidFill>
                <a:latin typeface="Arial" panose="020B0604020202020204"/>
              </a:rPr>
              <a:t> for before and after school childcare</a:t>
            </a:r>
            <a:endParaRPr lang="en-GB" sz="175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sp>
        <p:nvSpPr>
          <p:cNvPr id="36" name="Round Single Corner Rectangle 8">
            <a:extLst>
              <a:ext uri="{FF2B5EF4-FFF2-40B4-BE49-F238E27FC236}">
                <a16:creationId xmlns:a16="http://schemas.microsoft.com/office/drawing/2014/main" id="{9D810428-A3F1-4EAE-20B1-0512AE57E7AC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8337739" y="5106604"/>
            <a:ext cx="2494280" cy="1140443"/>
          </a:xfrm>
          <a:prstGeom prst="round1Rect">
            <a:avLst>
              <a:gd name="adj" fmla="val 9764"/>
            </a:avLst>
          </a:prstGeom>
          <a:solidFill>
            <a:srgbClr val="333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>
                <a:solidFill>
                  <a:schemeClr val="bg2"/>
                </a:solidFill>
                <a:latin typeface="Arial"/>
                <a:ea typeface="Arial"/>
                <a:cs typeface="Arial"/>
              </a:rPr>
              <a:t>Eligible for WAC </a:t>
            </a:r>
            <a:r>
              <a:rPr lang="en-GB">
                <a:solidFill>
                  <a:schemeClr val="bg2"/>
                </a:solidFill>
                <a:latin typeface="Arial"/>
                <a:ea typeface="Arial"/>
                <a:cs typeface="Arial"/>
              </a:rPr>
              <a:t>Overseas</a:t>
            </a:r>
            <a:r>
              <a:rPr lang="en-GB" sz="1800">
                <a:solidFill>
                  <a:schemeClr val="bg2"/>
                </a:solidFill>
                <a:latin typeface="Arial"/>
                <a:ea typeface="Arial"/>
                <a:cs typeface="Arial"/>
              </a:rPr>
              <a:t>​</a:t>
            </a:r>
            <a:endParaRPr lang="en-GB" sz="18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sp>
        <p:nvSpPr>
          <p:cNvPr id="38" name="Footer Placeholder 2">
            <a:extLst>
              <a:ext uri="{FF2B5EF4-FFF2-40B4-BE49-F238E27FC236}">
                <a16:creationId xmlns:a16="http://schemas.microsoft.com/office/drawing/2014/main" id="{947A82C8-0492-D746-5341-BA612D518985}"/>
              </a:ext>
            </a:extLst>
          </p:cNvPr>
          <p:cNvSpPr txBox="1">
            <a:spLocks/>
          </p:cNvSpPr>
          <p:nvPr/>
        </p:nvSpPr>
        <p:spPr>
          <a:xfrm>
            <a:off x="11216732" y="6571244"/>
            <a:ext cx="630314" cy="2065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333C46"/>
                </a:solidFill>
                <a:latin typeface="Arial" charset="0"/>
                <a:ea typeface="+mn-ea"/>
                <a:cs typeface="Arial" charset="0"/>
              </a:defRPr>
            </a:lvl1pPr>
            <a:lvl2pPr marL="52143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10428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56431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2085746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607183" algn="l" defTabSz="104287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3128620" algn="l" defTabSz="104287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650056" algn="l" defTabSz="104287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4171493" algn="l" defTabSz="104287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>
                <a:latin typeface="Arial" panose="020B0604020202020204"/>
                <a:cs typeface="+mn-cs"/>
              </a:rPr>
              <a:t>V1</a:t>
            </a:r>
          </a:p>
        </p:txBody>
      </p:sp>
    </p:spTree>
    <p:extLst>
      <p:ext uri="{BB962C8B-B14F-4D97-AF65-F5344CB8AC3E}">
        <p14:creationId xmlns:p14="http://schemas.microsoft.com/office/powerpoint/2010/main" val="1743592625"/>
      </p:ext>
    </p:extLst>
  </p:cSld>
  <p:clrMapOvr>
    <a:masterClrMapping/>
  </p:clrMapOvr>
</p:sld>
</file>

<file path=ppt/theme/theme1.xml><?xml version="1.0" encoding="utf-8"?>
<a:theme xmlns:a="http://schemas.openxmlformats.org/drawingml/2006/main" name="3. Content slides - white background">
  <a:themeElements>
    <a:clrScheme name="MoD - Dark Blue">
      <a:dk1>
        <a:srgbClr val="071D49"/>
      </a:dk1>
      <a:lt1>
        <a:sysClr val="window" lastClr="FFFFFF"/>
      </a:lt1>
      <a:dk2>
        <a:srgbClr val="071D49"/>
      </a:dk2>
      <a:lt2>
        <a:srgbClr val="E7E6E6"/>
      </a:lt2>
      <a:accent1>
        <a:srgbClr val="3F6578"/>
      </a:accent1>
      <a:accent2>
        <a:srgbClr val="33466E"/>
      </a:accent2>
      <a:accent3>
        <a:srgbClr val="186169"/>
      </a:accent3>
      <a:accent4>
        <a:srgbClr val="FFC845"/>
      </a:accent4>
      <a:accent5>
        <a:srgbClr val="FF9800"/>
      </a:accent5>
      <a:accent6>
        <a:srgbClr val="EE7591"/>
      </a:accent6>
      <a:hlink>
        <a:srgbClr val="3F6578"/>
      </a:hlink>
      <a:folHlink>
        <a:srgbClr val="3F657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6.6102_MoD_Ppt_template_BASIC_DRAFT_300120.potx" id="{72F7D304-36F3-43BD-9080-8458A8781AA6}" vid="{012789EF-F65B-4346-8207-FF8103BE7617}"/>
    </a:ext>
  </a:extLst>
</a:theme>
</file>

<file path=ppt/theme/theme2.xml><?xml version="1.0" encoding="utf-8"?>
<a:theme xmlns:a="http://schemas.openxmlformats.org/drawingml/2006/main" name="1_3. Content slides - white background">
  <a:themeElements>
    <a:clrScheme name="MoD - Dark Blue">
      <a:dk1>
        <a:srgbClr val="071D49"/>
      </a:dk1>
      <a:lt1>
        <a:sysClr val="window" lastClr="FFFFFF"/>
      </a:lt1>
      <a:dk2>
        <a:srgbClr val="071D49"/>
      </a:dk2>
      <a:lt2>
        <a:srgbClr val="E7E6E6"/>
      </a:lt2>
      <a:accent1>
        <a:srgbClr val="3F6578"/>
      </a:accent1>
      <a:accent2>
        <a:srgbClr val="33466E"/>
      </a:accent2>
      <a:accent3>
        <a:srgbClr val="186169"/>
      </a:accent3>
      <a:accent4>
        <a:srgbClr val="FFC845"/>
      </a:accent4>
      <a:accent5>
        <a:srgbClr val="FF9800"/>
      </a:accent5>
      <a:accent6>
        <a:srgbClr val="EE7591"/>
      </a:accent6>
      <a:hlink>
        <a:srgbClr val="3F6578"/>
      </a:hlink>
      <a:folHlink>
        <a:srgbClr val="3F657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6.6102_MoD_Ppt_template_BASIC_DRAFT_300120.potx" id="{72F7D304-36F3-43BD-9080-8458A8781AA6}" vid="{012789EF-F65B-4346-8207-FF8103BE7617}"/>
    </a:ext>
  </a:extLst>
</a:theme>
</file>

<file path=ppt/theme/theme3.xml><?xml version="1.0" encoding="utf-8"?>
<a:theme xmlns:a="http://schemas.openxmlformats.org/drawingml/2006/main" name="2_3. Content slides - white background">
  <a:themeElements>
    <a:clrScheme name="MoD - Dark Blue">
      <a:dk1>
        <a:srgbClr val="071D49"/>
      </a:dk1>
      <a:lt1>
        <a:sysClr val="window" lastClr="FFFFFF"/>
      </a:lt1>
      <a:dk2>
        <a:srgbClr val="071D49"/>
      </a:dk2>
      <a:lt2>
        <a:srgbClr val="E7E6E6"/>
      </a:lt2>
      <a:accent1>
        <a:srgbClr val="3F6578"/>
      </a:accent1>
      <a:accent2>
        <a:srgbClr val="33466E"/>
      </a:accent2>
      <a:accent3>
        <a:srgbClr val="186169"/>
      </a:accent3>
      <a:accent4>
        <a:srgbClr val="FFC845"/>
      </a:accent4>
      <a:accent5>
        <a:srgbClr val="FF9800"/>
      </a:accent5>
      <a:accent6>
        <a:srgbClr val="EE7591"/>
      </a:accent6>
      <a:hlink>
        <a:srgbClr val="3F6578"/>
      </a:hlink>
      <a:folHlink>
        <a:srgbClr val="3F657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6.6102_MoD_Ppt_template_BASIC_DRAFT_300120.potx" id="{72F7D304-36F3-43BD-9080-8458A8781AA6}" vid="{012789EF-F65B-4346-8207-FF8103BE7617}"/>
    </a:ext>
  </a:extLst>
</a:theme>
</file>

<file path=ppt/theme/theme4.xml><?xml version="1.0" encoding="utf-8"?>
<a:theme xmlns:a="http://schemas.openxmlformats.org/drawingml/2006/main" name="3. Content slides - white background">
  <a:themeElements>
    <a:clrScheme name="MoD - Dark Blue">
      <a:dk1>
        <a:srgbClr val="071D49"/>
      </a:dk1>
      <a:lt1>
        <a:sysClr val="window" lastClr="FFFFFF"/>
      </a:lt1>
      <a:dk2>
        <a:srgbClr val="071D49"/>
      </a:dk2>
      <a:lt2>
        <a:srgbClr val="E7E6E6"/>
      </a:lt2>
      <a:accent1>
        <a:srgbClr val="3F6578"/>
      </a:accent1>
      <a:accent2>
        <a:srgbClr val="33466E"/>
      </a:accent2>
      <a:accent3>
        <a:srgbClr val="186169"/>
      </a:accent3>
      <a:accent4>
        <a:srgbClr val="FFC845"/>
      </a:accent4>
      <a:accent5>
        <a:srgbClr val="FF9800"/>
      </a:accent5>
      <a:accent6>
        <a:srgbClr val="EE7591"/>
      </a:accent6>
      <a:hlink>
        <a:srgbClr val="3F6578"/>
      </a:hlink>
      <a:folHlink>
        <a:srgbClr val="3F657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6.6102_MoD_Ppt_template_BASIC_DRAFT_300120.potx" id="{72F7D304-36F3-43BD-9080-8458A8781AA6}" vid="{012789EF-F65B-4346-8207-FF8103BE761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 Document" ma:contentTypeID="0x010100D9D675D6CDED02438DC7CFF78D2F29E401004C2C8D72AF553845AC92E448AF793A63" ma:contentTypeVersion="29" ma:contentTypeDescription="Designed to facilitate the storage of MOD Documents with a '.doc' or '.docx' extension" ma:contentTypeScope="" ma:versionID="a53a886dba138939dfaa4702600f8824">
  <xsd:schema xmlns:xsd="http://www.w3.org/2001/XMLSchema" xmlns:xs="http://www.w3.org/2001/XMLSchema" xmlns:p="http://schemas.microsoft.com/office/2006/metadata/properties" xmlns:ns2="a17b603e-bcc5-4b3d-8f22-02572c045e84" xmlns:ns3="http://schemas.microsoft.com/sharepoint/v3/fields" xmlns:ns4="55d3a2a2-522a-43a2-960d-21c76cbebb9d" targetNamespace="http://schemas.microsoft.com/office/2006/metadata/properties" ma:root="true" ma:fieldsID="5e3dcc0c385fd05028d2bfb44eb7febe" ns2:_="" ns3:_="" ns4:_="">
    <xsd:import namespace="a17b603e-bcc5-4b3d-8f22-02572c045e84"/>
    <xsd:import namespace="http://schemas.microsoft.com/sharepoint/v3/fields"/>
    <xsd:import namespace="55d3a2a2-522a-43a2-960d-21c76cbebb9d"/>
    <xsd:element name="properties">
      <xsd:complexType>
        <xsd:sequence>
          <xsd:element name="documentManagement">
            <xsd:complexType>
              <xsd:all>
                <xsd:element ref="ns2:UKProtectiveMarking"/>
                <xsd:element ref="ns2:CategoryDescription" minOccurs="0"/>
                <xsd:element ref="ns3:_Status" minOccurs="0"/>
                <xsd:element ref="ns2:n1f450bd0d644ca798bdc94626fdef4f" minOccurs="0"/>
                <xsd:element ref="ns2:TaxCatchAll" minOccurs="0"/>
                <xsd:element ref="ns2:TaxKeywordTaxHTField" minOccurs="0"/>
                <xsd:element ref="ns2:TaxCatchAllLabel" minOccurs="0"/>
                <xsd:element ref="ns2:d67af1ddf1dc47979d20c0eae491b81b" minOccurs="0"/>
                <xsd:element ref="ns2:m79e07ce3690491db9121a08429fad40" minOccurs="0"/>
                <xsd:element ref="ns2:i71a74d1f9984201b479cc08077b6323" minOccurs="0"/>
                <xsd:element ref="ns2:_dlc_Exempt" minOccurs="0"/>
                <xsd:element ref="ns3:wic_System_Copyright" minOccurs="0"/>
                <xsd:element ref="ns2:DocumentVersion" minOccurs="0"/>
                <xsd:element ref="ns2:CreatedOriginated" minOccurs="0"/>
                <xsd:element ref="ns4:MediaServiceMetadata" minOccurs="0"/>
                <xsd:element ref="ns4:MediaServiceFastMetadata" minOccurs="0"/>
                <xsd:element ref="ns4:MediaServiceSearchProperties" minOccurs="0"/>
                <xsd:element ref="ns4:MediaServiceObjectDetectorVersions" minOccurs="0"/>
                <xsd:element ref="ns4:MediaServiceDateTaken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lcf76f155ced4ddcb4097134ff3c332f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7b603e-bcc5-4b3d-8f22-02572c045e84" elementFormDefault="qualified">
    <xsd:import namespace="http://schemas.microsoft.com/office/2006/documentManagement/types"/>
    <xsd:import namespace="http://schemas.microsoft.com/office/infopath/2007/PartnerControls"/>
    <xsd:element name="UKProtectiveMarking" ma:index="7" ma:displayName="Security Marking" ma:default="OFFICIAL-SENSITIVE PERSONAL" ma:description="The OFFICIAL-SENSITIVE marking should be used if it is clear that consequence of compromise would cause significant harm; Over 80% of MOD material is expected to be marked OFFICIAL." ma:format="Dropdown" ma:internalName="UKProtectiveMarking" ma:readOnly="false">
      <xsd:simpleType>
        <xsd:restriction base="dms:Choice">
          <xsd:enumeration value="OFFICIAL"/>
          <xsd:enumeration value="OFFICIAL-SENSITIVE"/>
          <xsd:enumeration value="OFFICIAL-SENSITIVE COMMERCIAL"/>
          <xsd:enumeration value="OFFICIAL-SENSITIVE PERSONAL"/>
          <xsd:enumeration value="OFFICIAL-SENSITIVE LOCSEN"/>
        </xsd:restriction>
      </xsd:simpleType>
    </xsd:element>
    <xsd:element name="CategoryDescription" ma:index="8" nillable="true" ma:displayName="Description" ma:description="A description of the document." ma:internalName="CategoryDescription">
      <xsd:simpleType>
        <xsd:restriction base="dms:Text">
          <xsd:maxLength value="255"/>
        </xsd:restriction>
      </xsd:simpleType>
    </xsd:element>
    <xsd:element name="n1f450bd0d644ca798bdc94626fdef4f" ma:index="10" ma:taxonomy="true" ma:internalName="n1f450bd0d644ca798bdc94626fdef4f" ma:taxonomyFieldName="Subject_x0020_Keywords" ma:displayName="Subject Keywords" ma:default="1;#Childcare|4826cd2b-09dc-4030-8044-8e2e8e6fe973" ma:fieldId="{71f450bd-0d64-4ca7-98bd-c94626fdef4f}" ma:taxonomyMulti="true" ma:sspId="a9ff0b8c-5d72-4038-b2cd-f57bf310c636" ma:termSetId="7b8c463c-3f4b-49b4-909b-bbb5fe2586f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description="" ma:hidden="true" ma:list="{071e2073-cfd6-4a25-a9a1-57f954ee59de}" ma:internalName="TaxCatchAll" ma:showField="CatchAllData" ma:web="a17b603e-bcc5-4b3d-8f22-02572c045e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6" nillable="true" ma:taxonomy="true" ma:internalName="TaxKeywordTaxHTField" ma:taxonomyFieldName="TaxKeyword" ma:displayName="Enterprise Keywords" ma:fieldId="{23f27201-bee3-471e-b2e7-b64fd8b7ca38}" ma:taxonomyMulti="true" ma:sspId="a9ff0b8c-5d72-4038-b2cd-f57bf310c636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18" nillable="true" ma:displayName="Taxonomy Catch All Column1" ma:description="" ma:hidden="true" ma:list="{071e2073-cfd6-4a25-a9a1-57f954ee59de}" ma:internalName="TaxCatchAllLabel" ma:readOnly="true" ma:showField="CatchAllDataLabel" ma:web="a17b603e-bcc5-4b3d-8f22-02572c045e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67af1ddf1dc47979d20c0eae491b81b" ma:index="19" ma:taxonomy="true" ma:internalName="d67af1ddf1dc47979d20c0eae491b81b" ma:taxonomyFieldName="fileplanid" ma:displayName="UK Defence File Plan" ma:default="3;#04 Deliver the Unit's objectives|954cf193-6423-4137-9b07-8b4f402d8d43" ma:fieldId="{d67af1dd-f1dc-4797-9d20-c0eae491b81b}" ma:sspId="a9ff0b8c-5d72-4038-b2cd-f57bf310c636" ma:termSetId="4c6cc6f3-ba61-4d44-9233-db11931daca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79e07ce3690491db9121a08429fad40" ma:index="20" ma:taxonomy="true" ma:internalName="m79e07ce3690491db9121a08429fad40" ma:taxonomyFieldName="Business_x0020_Owner" ma:displayName="Business Owner" ma:default="2;#People|ef594f16-c7ce-4671-9479-c3c43e8ec25b" ma:fieldId="{679e07ce-3690-491d-b912-1a08429fad40}" ma:sspId="a9ff0b8c-5d72-4038-b2cd-f57bf310c636" ma:termSetId="38806ae3-bd96-4c11-838c-3f296b63bba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71a74d1f9984201b479cc08077b6323" ma:index="21" ma:taxonomy="true" ma:internalName="i71a74d1f9984201b479cc08077b6323" ma:taxonomyFieldName="Subject_x0020_Category" ma:displayName="Subject Category" ma:default="4;#Personnel|a75fba59-6cf8-46da-997e-cc6db2c01523" ma:fieldId="{271a74d1-f998-4201-b479-cc08077b6323}" ma:sspId="a9ff0b8c-5d72-4038-b2cd-f57bf310c636" ma:termSetId="ff656f65-90c7-4f70-90bd-c22025b6cf0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Exempt" ma:index="23" nillable="true" ma:displayName="Exempt from Policy" ma:hidden="true" ma:internalName="_dlc_Exempt">
      <xsd:simpleType>
        <xsd:restriction base="dms:Unknown"/>
      </xsd:simpleType>
    </xsd:element>
    <xsd:element name="DocumentVersion" ma:index="26" nillable="true" ma:displayName="Document Version" ma:description="Version number in the format X_X_X e.g. 1_2_1.You do not need a set number of digits, 1_1 is valid for example." ma:internalName="DocumentVersion">
      <xsd:simpleType>
        <xsd:restriction base="dms:Text">
          <xsd:maxLength value="255"/>
        </xsd:restriction>
      </xsd:simpleType>
    </xsd:element>
    <xsd:element name="CreatedOriginated" ma:index="27" nillable="true" ma:displayName="Created (Originated)" ma:default="[today]" ma:description="The date the document was originally created." ma:format="DateOnly" ma:internalName="CreatedOrigin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9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wic_System_Copyright" ma:index="24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d3a2a2-522a-43a2-960d-21c76cbebb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3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3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3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3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37" nillable="true" ma:taxonomy="true" ma:internalName="lcf76f155ced4ddcb4097134ff3c332f" ma:taxonomyFieldName="MediaServiceImageTags" ma:displayName="Image Tags" ma:readOnly="false" ma:fieldId="{5cf76f15-5ced-4ddc-b409-7134ff3c332f}" ma:taxonomyMulti="true" ma:sspId="a9ff0b8c-5d72-4038-b2cd-f57bf310c63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3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5" ma:displayName="Author"/>
        <xsd:element ref="dcterms:created" minOccurs="0" maxOccurs="1"/>
        <xsd:element ref="dc:identifier" minOccurs="0" maxOccurs="1"/>
        <xsd:element name="contentType" minOccurs="0" maxOccurs="1" type="xsd:string" ma:index="17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TaxCatchAll xmlns="a17b603e-bcc5-4b3d-8f22-02572c045e84">
      <Value>5</Value>
      <Value>4</Value>
      <Value>3</Value>
      <Value>2</Value>
    </TaxCatchAll>
    <MediaLengthInSeconds xmlns="55d3a2a2-522a-43a2-960d-21c76cbebb9d" xsi:nil="true"/>
    <lcf76f155ced4ddcb4097134ff3c332f xmlns="55d3a2a2-522a-43a2-960d-21c76cbebb9d">
      <Terms xmlns="http://schemas.microsoft.com/office/infopath/2007/PartnerControls"/>
    </lcf76f155ced4ddcb4097134ff3c332f>
    <CreatedOriginated xmlns="a17b603e-bcc5-4b3d-8f22-02572c045e84">2016-03-09T11:55:01+00:00</CreatedOriginated>
    <UKProtectiveMarking xmlns="a17b603e-bcc5-4b3d-8f22-02572c045e84">OFFICIAL</UKProtectiveMarking>
    <CategoryDescription xmlns="a17b603e-bcc5-4b3d-8f22-02572c045e84" xsi:nil="true"/>
    <i71a74d1f9984201b479cc08077b6323 xmlns="a17b603e-bcc5-4b3d-8f22-02572c045e84">
      <Terms xmlns="http://schemas.microsoft.com/office/infopath/2007/PartnerControls">
        <TermInfo xmlns="http://schemas.microsoft.com/office/infopath/2007/PartnerControls">
          <TermName xmlns="http://schemas.microsoft.com/office/infopath/2007/PartnerControls">Personnel</TermName>
          <TermId xmlns="http://schemas.microsoft.com/office/infopath/2007/PartnerControls">a75fba59-6cf8-46da-997e-cc6db2c01523</TermId>
        </TermInfo>
      </Terms>
    </i71a74d1f9984201b479cc08077b6323>
    <_Status xmlns="http://schemas.microsoft.com/sharepoint/v3/fields">Not Started</_Status>
    <m79e07ce3690491db9121a08429fad40 xmlns="a17b603e-bcc5-4b3d-8f22-02572c045e84">
      <Terms xmlns="http://schemas.microsoft.com/office/infopath/2007/PartnerControls">
        <TermInfo xmlns="http://schemas.microsoft.com/office/infopath/2007/PartnerControls">
          <TermName xmlns="http://schemas.microsoft.com/office/infopath/2007/PartnerControls">People</TermName>
          <TermId xmlns="http://schemas.microsoft.com/office/infopath/2007/PartnerControls">ef594f16-c7ce-4671-9479-c3c43e8ec25b</TermId>
        </TermInfo>
      </Terms>
    </m79e07ce3690491db9121a08429fad40>
    <_dlc_Exempt xmlns="a17b603e-bcc5-4b3d-8f22-02572c045e84" xsi:nil="true"/>
    <d67af1ddf1dc47979d20c0eae491b81b xmlns="a17b603e-bcc5-4b3d-8f22-02572c045e84">
      <Terms xmlns="http://schemas.microsoft.com/office/infopath/2007/PartnerControls">
        <TermInfo xmlns="http://schemas.microsoft.com/office/infopath/2007/PartnerControls">
          <TermName xmlns="http://schemas.microsoft.com/office/infopath/2007/PartnerControls">04 Deliver the Unit's objectives</TermName>
          <TermId xmlns="http://schemas.microsoft.com/office/infopath/2007/PartnerControls">954cf193-6423-4137-9b07-8b4f402d8d43</TermId>
        </TermInfo>
      </Terms>
    </d67af1ddf1dc47979d20c0eae491b81b>
    <n1f450bd0d644ca798bdc94626fdef4f xmlns="a17b603e-bcc5-4b3d-8f22-02572c045e84">
      <Terms xmlns="http://schemas.microsoft.com/office/infopath/2007/PartnerControls">
        <TermInfo xmlns="http://schemas.microsoft.com/office/infopath/2007/PartnerControls">
          <TermName xmlns="http://schemas.microsoft.com/office/infopath/2007/PartnerControls">MOD Childcare Strategy</TermName>
          <TermId xmlns="http://schemas.microsoft.com/office/infopath/2007/PartnerControls">4600a6a6-8b13-4e58-a492-81f6ff6d2202</TermId>
        </TermInfo>
      </Terms>
    </n1f450bd0d644ca798bdc94626fdef4f>
    <DocumentVersion xmlns="a17b603e-bcc5-4b3d-8f22-02572c045e84" xsi:nil="true"/>
    <TaxKeywordTaxHTField xmlns="a17b603e-bcc5-4b3d-8f22-02572c045e84">
      <Terms xmlns="http://schemas.microsoft.com/office/infopath/2007/PartnerControls"/>
    </TaxKeywordTaxHTField>
    <wic_System_Copyright xmlns="http://schemas.microsoft.com/sharepoint/v3/fields" xsi:nil="true"/>
  </documentManagement>
</p:properties>
</file>

<file path=customXml/item4.xml><?xml version="1.0" encoding="utf-8"?>
<?mso-contentType ?>
<SharedContentType xmlns="Microsoft.SharePoint.Taxonomy.ContentTypeSync" SourceId="a9ff0b8c-5d72-4038-b2cd-f57bf310c636" ContentTypeId="0x010100D9D675D6CDED02438DC7CFF78D2F29E4" PreviousValue="false"/>
</file>

<file path=customXml/itemProps1.xml><?xml version="1.0" encoding="utf-8"?>
<ds:datastoreItem xmlns:ds="http://schemas.openxmlformats.org/officeDocument/2006/customXml" ds:itemID="{7A583C55-1892-42A2-A76C-34581FB17AD3}"/>
</file>

<file path=customXml/itemProps2.xml><?xml version="1.0" encoding="utf-8"?>
<ds:datastoreItem xmlns:ds="http://schemas.openxmlformats.org/officeDocument/2006/customXml" ds:itemID="{2702313D-8451-437B-8D91-457C6D0BE5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1B7947-85A6-4F7C-9638-7BBBE3B506DC}">
  <ds:schemaRefs>
    <ds:schemaRef ds:uri="460beb19-9bed-49a5-b132-6e47cba2c6b4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04738c6d-ecc8-46f1-821f-82e308eab3d9"/>
    <ds:schemaRef ds:uri="http://purl.org/dc/dcmitype/"/>
    <ds:schemaRef ds:uri="http://schemas.openxmlformats.org/package/2006/metadata/core-properties"/>
    <ds:schemaRef ds:uri="86055088-59c2-4b1c-80fa-a0d870d6e3dc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7D293560-1642-42B4-B4D1-0CD5F3405EBC}"/>
</file>

<file path=docProps/app.xml><?xml version="1.0" encoding="utf-8"?>
<Properties xmlns="http://schemas.openxmlformats.org/officeDocument/2006/extended-properties" xmlns:vt="http://schemas.openxmlformats.org/officeDocument/2006/docPropsVTypes">
  <Template>MOD Presentation</Template>
  <TotalTime>0</TotalTime>
  <Words>254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3. Content slides - white background</vt:lpstr>
      <vt:lpstr>1_3. Content slides - white background</vt:lpstr>
      <vt:lpstr>2_3. Content slides - white background</vt:lpstr>
      <vt:lpstr>3. Content slides - white background</vt:lpstr>
      <vt:lpstr>Eligibility criteria WAC UK  All eligibility criteria must be met.</vt:lpstr>
      <vt:lpstr>Eligibility criteria WAC Overseas  All eligibility criteria must be met.</vt:lpstr>
    </vt:vector>
  </TitlesOfParts>
  <Company>Ministry of Defence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Nigel Bridport</dc:creator>
  <cp:lastModifiedBy>Clough, Rachael C2 (People-AFFS-Childcare-HEO)</cp:lastModifiedBy>
  <cp:revision>4</cp:revision>
  <dcterms:created xsi:type="dcterms:W3CDTF">2019-05-23T11:43:38Z</dcterms:created>
  <dcterms:modified xsi:type="dcterms:W3CDTF">2024-12-09T11:22:47Z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MOD Presentation</vt:lpwstr>
  </property>
  <property fmtid="{D5CDD505-2E9C-101B-9397-08002B2CF9AE}" pid="3" name="ContentTypeId">
    <vt:lpwstr>0x010100D9D675D6CDED02438DC7CFF78D2F29E401004C2C8D72AF553845AC92E448AF793A63</vt:lpwstr>
  </property>
  <property fmtid="{D5CDD505-2E9C-101B-9397-08002B2CF9AE}" pid="4" name="MSIP_Label_f42aa342-8706-4288-bd11-ebb85995028c_Enabled">
    <vt:lpwstr>True</vt:lpwstr>
  </property>
  <property fmtid="{D5CDD505-2E9C-101B-9397-08002B2CF9AE}" pid="5" name="MSIP_Label_f42aa342-8706-4288-bd11-ebb85995028c_SiteId">
    <vt:lpwstr>72f988bf-86f1-41af-91ab-2d7cd011db47</vt:lpwstr>
  </property>
  <property fmtid="{D5CDD505-2E9C-101B-9397-08002B2CF9AE}" pid="6" name="MSIP_Label_f42aa342-8706-4288-bd11-ebb85995028c_Owner">
    <vt:lpwstr>nigelbri@microsoft.com</vt:lpwstr>
  </property>
  <property fmtid="{D5CDD505-2E9C-101B-9397-08002B2CF9AE}" pid="7" name="MSIP_Label_f42aa342-8706-4288-bd11-ebb85995028c_SetDate">
    <vt:lpwstr>2019-05-23T11:44:05.5878490Z</vt:lpwstr>
  </property>
  <property fmtid="{D5CDD505-2E9C-101B-9397-08002B2CF9AE}" pid="8" name="MSIP_Label_f42aa342-8706-4288-bd11-ebb85995028c_Name">
    <vt:lpwstr>General</vt:lpwstr>
  </property>
  <property fmtid="{D5CDD505-2E9C-101B-9397-08002B2CF9AE}" pid="9" name="MSIP_Label_f42aa342-8706-4288-bd11-ebb85995028c_Application">
    <vt:lpwstr>Microsoft Azure Information Protection</vt:lpwstr>
  </property>
  <property fmtid="{D5CDD505-2E9C-101B-9397-08002B2CF9AE}" pid="10" name="MSIP_Label_f42aa342-8706-4288-bd11-ebb85995028c_ActionId">
    <vt:lpwstr>9cff99cd-71ff-409c-b78c-5559738603c5</vt:lpwstr>
  </property>
  <property fmtid="{D5CDD505-2E9C-101B-9397-08002B2CF9AE}" pid="11" name="MSIP_Label_f42aa342-8706-4288-bd11-ebb85995028c_Extended_MSFT_Method">
    <vt:lpwstr>Automatic</vt:lpwstr>
  </property>
  <property fmtid="{D5CDD505-2E9C-101B-9397-08002B2CF9AE}" pid="12" name="Sensitivity">
    <vt:lpwstr>General</vt:lpwstr>
  </property>
  <property fmtid="{D5CDD505-2E9C-101B-9397-08002B2CF9AE}" pid="13" name="TaxKeyword">
    <vt:lpwstr/>
  </property>
  <property fmtid="{D5CDD505-2E9C-101B-9397-08002B2CF9AE}" pid="14" name="TaxCatchAll">
    <vt:lpwstr/>
  </property>
  <property fmtid="{D5CDD505-2E9C-101B-9397-08002B2CF9AE}" pid="15" name="TaxKeywordTaxHTField">
    <vt:lpwstr/>
  </property>
  <property fmtid="{D5CDD505-2E9C-101B-9397-08002B2CF9AE}" pid="16" name="UKProtectiveMarking">
    <vt:lpwstr>OFFICIAL</vt:lpwstr>
  </property>
  <property fmtid="{D5CDD505-2E9C-101B-9397-08002B2CF9AE}" pid="17" name="CreatedOriginated">
    <vt:filetime>2016-03-09T11:55:01Z</vt:filetime>
  </property>
  <property fmtid="{D5CDD505-2E9C-101B-9397-08002B2CF9AE}" pid="18" name="Subject Category">
    <vt:lpwstr>4;#Personnel|a75fba59-6cf8-46da-997e-cc6db2c01523</vt:lpwstr>
  </property>
  <property fmtid="{D5CDD505-2E9C-101B-9397-08002B2CF9AE}" pid="19" name="Business Owner">
    <vt:lpwstr>2;#People|ef594f16-c7ce-4671-9479-c3c43e8ec25b</vt:lpwstr>
  </property>
  <property fmtid="{D5CDD505-2E9C-101B-9397-08002B2CF9AE}" pid="20" name="fileplanid">
    <vt:lpwstr>3;#04 Deliver the Unit's objectives|954cf193-6423-4137-9b07-8b4f402d8d43</vt:lpwstr>
  </property>
  <property fmtid="{D5CDD505-2E9C-101B-9397-08002B2CF9AE}" pid="21" name="Subject Keywords">
    <vt:lpwstr>5;#MOD Childcare Strategy|4600a6a6-8b13-4e58-a492-81f6ff6d2202</vt:lpwstr>
  </property>
  <property fmtid="{D5CDD505-2E9C-101B-9397-08002B2CF9AE}" pid="22" name="_dlc_policyId">
    <vt:lpwstr/>
  </property>
  <property fmtid="{D5CDD505-2E9C-101B-9397-08002B2CF9AE}" pid="23" name="ItemRetentionFormula">
    <vt:lpwstr/>
  </property>
  <property fmtid="{D5CDD505-2E9C-101B-9397-08002B2CF9AE}" pid="24" name="MSIP_Label_d8a60473-494b-4586-a1bb-b0e663054676_Enabled">
    <vt:lpwstr>true</vt:lpwstr>
  </property>
  <property fmtid="{D5CDD505-2E9C-101B-9397-08002B2CF9AE}" pid="25" name="MSIP_Label_d8a60473-494b-4586-a1bb-b0e663054676_SetDate">
    <vt:lpwstr>2022-08-02T14:34:05Z</vt:lpwstr>
  </property>
  <property fmtid="{D5CDD505-2E9C-101B-9397-08002B2CF9AE}" pid="26" name="MSIP_Label_d8a60473-494b-4586-a1bb-b0e663054676_Method">
    <vt:lpwstr>Privileged</vt:lpwstr>
  </property>
  <property fmtid="{D5CDD505-2E9C-101B-9397-08002B2CF9AE}" pid="27" name="MSIP_Label_d8a60473-494b-4586-a1bb-b0e663054676_Name">
    <vt:lpwstr>MOD-1-O-‘UNMARKED’</vt:lpwstr>
  </property>
  <property fmtid="{D5CDD505-2E9C-101B-9397-08002B2CF9AE}" pid="28" name="MSIP_Label_d8a60473-494b-4586-a1bb-b0e663054676_SiteId">
    <vt:lpwstr>be7760ed-5953-484b-ae95-d0a16dfa09e5</vt:lpwstr>
  </property>
  <property fmtid="{D5CDD505-2E9C-101B-9397-08002B2CF9AE}" pid="29" name="MSIP_Label_d8a60473-494b-4586-a1bb-b0e663054676_ActionId">
    <vt:lpwstr>14b73f4e-5bd6-437e-a410-bf46fbadf8db</vt:lpwstr>
  </property>
  <property fmtid="{D5CDD505-2E9C-101B-9397-08002B2CF9AE}" pid="30" name="MSIP_Label_d8a60473-494b-4586-a1bb-b0e663054676_ContentBits">
    <vt:lpwstr>0</vt:lpwstr>
  </property>
  <property fmtid="{D5CDD505-2E9C-101B-9397-08002B2CF9AE}" pid="31" name="MediaServiceImageTags">
    <vt:lpwstr/>
  </property>
  <property fmtid="{D5CDD505-2E9C-101B-9397-08002B2CF9AE}" pid="32" name="xd_ProgID">
    <vt:lpwstr/>
  </property>
  <property fmtid="{D5CDD505-2E9C-101B-9397-08002B2CF9AE}" pid="33" name="ComplianceAssetId">
    <vt:lpwstr/>
  </property>
  <property fmtid="{D5CDD505-2E9C-101B-9397-08002B2CF9AE}" pid="34" name="TemplateUrl">
    <vt:lpwstr/>
  </property>
  <property fmtid="{D5CDD505-2E9C-101B-9397-08002B2CF9AE}" pid="35" name="_ExtendedDescription">
    <vt:lpwstr/>
  </property>
  <property fmtid="{D5CDD505-2E9C-101B-9397-08002B2CF9AE}" pid="36" name="TriggerFlowInfo">
    <vt:lpwstr/>
  </property>
  <property fmtid="{D5CDD505-2E9C-101B-9397-08002B2CF9AE}" pid="37" name="xd_Signature">
    <vt:bool>false</vt:bool>
  </property>
  <property fmtid="{D5CDD505-2E9C-101B-9397-08002B2CF9AE}" pid="38" name="SharedWithUsers">
    <vt:lpwstr/>
  </property>
  <property fmtid="{D5CDD505-2E9C-101B-9397-08002B2CF9AE}" pid="39" name="Order">
    <vt:r8>2100</vt:r8>
  </property>
  <property fmtid="{D5CDD505-2E9C-101B-9397-08002B2CF9AE}" pid="40" name="Subject_x0020_Category">
    <vt:lpwstr>4;#Personnel|a75fba59-6cf8-46da-997e-cc6db2c01523</vt:lpwstr>
  </property>
  <property fmtid="{D5CDD505-2E9C-101B-9397-08002B2CF9AE}" pid="41" name="Subject_x0020_Keywords">
    <vt:lpwstr>5;#MOD Childcare Strategy|4600a6a6-8b13-4e58-a492-81f6ff6d2202</vt:lpwstr>
  </property>
  <property fmtid="{D5CDD505-2E9C-101B-9397-08002B2CF9AE}" pid="42" name="Business_x0020_Owner">
    <vt:lpwstr>2;#People|ef594f16-c7ce-4671-9479-c3c43e8ec25b</vt:lpwstr>
  </property>
</Properties>
</file>