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96" r:id="rId5"/>
    <p:sldId id="336" r:id="rId6"/>
    <p:sldId id="313" r:id="rId7"/>
    <p:sldId id="309" r:id="rId8"/>
    <p:sldId id="316" r:id="rId9"/>
    <p:sldId id="310" r:id="rId10"/>
    <p:sldId id="311" r:id="rId11"/>
    <p:sldId id="312" r:id="rId12"/>
    <p:sldId id="318" r:id="rId13"/>
    <p:sldId id="314" r:id="rId14"/>
    <p:sldId id="327" r:id="rId15"/>
    <p:sldId id="335" r:id="rId16"/>
    <p:sldId id="319" r:id="rId17"/>
    <p:sldId id="320" r:id="rId18"/>
    <p:sldId id="321" r:id="rId19"/>
    <p:sldId id="322" r:id="rId20"/>
    <p:sldId id="323" r:id="rId21"/>
    <p:sldId id="324" r:id="rId22"/>
    <p:sldId id="325" r:id="rId23"/>
    <p:sldId id="328" r:id="rId24"/>
    <p:sldId id="330" r:id="rId25"/>
    <p:sldId id="329" r:id="rId26"/>
    <p:sldId id="331" r:id="rId27"/>
    <p:sldId id="326" r:id="rId28"/>
    <p:sldId id="332" r:id="rId29"/>
    <p:sldId id="333" r:id="rId30"/>
  </p:sldIdLst>
  <p:sldSz cx="7562850" cy="10688638"/>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648A06-369B-77AB-2CE2-491935D592BB}" name="Nealey, Michela Contractor (People-AFFS-ChildcareSpt-D-E)" initials="NMC(ACDE" userId="S::Michela.Nealey100@mod.gov.uk::84919601-4984-451c-befb-29590cef5103" providerId="AD"/>
  <p188:author id="{D2FD0933-103F-BE91-784E-2D828E00EEEC}" name="Rush, Victoria Contractor (People-AFFS-ChildcareSpt-D-C)" initials="R(" userId="S::victoria.rush100@mod.gov.uk::bcc1a835-4791-4e5d-be57-1b3a0301510a" providerId="AD"/>
  <p188:author id="{9513F74A-695E-2956-6E75-49320E4EAAB3}" name="Charlesworth, Claire Contractor (People-AFFS-Childcare-Gov)" initials="CCC(ACG" userId="S::Claire.Charlesworth102@mod.gov.uk::2356b8d8-fa44-49f2-a2e0-2ca0529e3a76" providerId="AD"/>
  <p188:author id="{09DD5E56-6EC2-22AC-302B-CFE1D433206A}" name="Giles, Annabel C1 (People-DPTHub-Comms-SEO 6)" initials="G6" userId="S::annabel.giles103@mod.gov.uk::ea8ac99a-e141-44c6-9fc8-cdce339ae67b" providerId="AD"/>
  <p188:author id="{EC6FF858-51E7-D4DD-A654-3EF360D5851A}" name="Clough, Rachael C2 (People-AFFS-Childcare-Engage-C2)" initials="C(" userId="S::rachael.clough101@mod.gov.uk::4c03ea30-fb37-4773-a70b-29df8b204f5e" providerId="AD"/>
  <p188:author id="{9787D05A-114C-EBF7-9EF9-2A5BF883FDFE}" name="Smith, Charlene C1 (People-Tx-Portfolio-Comms SCO 3)" initials="S3" userId="S::charlene.smith829@mod.gov.uk::24441cc6-3d22-4dba-aa5c-3322d2164573" providerId="AD"/>
  <p188:author id="{94409C5B-DEC3-B1DB-9AE3-0EB9E66AF301}" name="Apthorpe, Nicola C1 (People-AFFS-Childcare-Spt-C1)" initials="ANC(ACSC" userId="S::Nicola.Apthorpe453@mod.gov.uk::849ef3ba-d800-4316-b623-2932a63bebfc" providerId="AD"/>
  <p188:author id="{F156225F-40C8-8BF8-5D17-BDE47060FEC9}" name="Charlesworth, Claire Contractor (People-AFFS-ChildcareSpt-D-B)" initials="C(" userId="S::claire.charlesworth102@mod.gov.uk::2356b8d8-fa44-49f2-a2e0-2ca0529e3a76" providerId="AD"/>
  <p188:author id="{40F46677-635C-1A81-6A2F-8225B40344AD}" name="Lamb, Lorraine D (People-AFFS-ChildcareSpt-D-A)" initials="L(" userId="S::lorraine.lamb106@mod.gov.uk::56be6eca-5a0c-4fd9-a6f8-c997c92223f4" providerId="AD"/>
  <p188:author id="{0278FA7C-201F-8852-3537-6B0620A70B0E}" name="Smith, Charlene C1 (People-Tx-Portfolio-Comms SCO 3)" initials="SCC(TPCS3" userId="S::Charlene.Smith829@mod.gov.uk::24441cc6-3d22-4dba-aa5c-3322d2164573" providerId="AD"/>
  <p188:author id="{0612707F-757E-6F5C-A797-B70D1B46B665}" name="Nealey, Michela Contractor (People-AFFS-ChildcareSpt-D-E)" initials="N(" userId="S::michela.nealey100@mod.gov.uk::84919601-4984-451c-befb-29590cef5103" providerId="AD"/>
  <p188:author id="{F9C2F983-5D1A-E482-4078-050F02FC29BB}" name="Galvin, Megan C2 (People-AFFS-Childcare-Gov-C2)" initials="G(" userId="S::megan.galvin100@mod.gov.uk::d5eac7c3-c146-474b-9421-4c4041bfc086" providerId="AD"/>
  <p188:author id="{05523691-2E1D-52C1-DBCB-9CEF616810DE}" name="Clough, Rachael C2 (People-AFFS-Childcare-Engage-C2)" initials="CRC(ACEC" userId="S::Rachael.Clough101@mod.gov.uk::4c03ea30-fb37-4773-a70b-29df8b204f5e" providerId="AD"/>
  <p188:author id="{845868A2-0AB9-98DC-06AD-C1A59A09C5C9}" name="Apthorpe, Nicola C1 (People-AFFS-Childcare-Spt-C1)" initials="A(" userId="S::nicola.apthorpe453@mod.gov.uk::849ef3ba-d800-4316-b623-2932a63bebfc" providerId="AD"/>
  <p188:author id="{482922B6-9A4D-A64B-DB31-B3B7C8101E39}" name="Beevor, Rebecca Mrs (People-AFFS-Childcare-PolSec-C1)" initials="BRM(ACPC" userId="S::Rebecca.Beevor100@mod.gov.uk::cd46bce6-8bf6-4f05-8561-9f1139b9f300" providerId="AD"/>
  <p188:author id="{D13833C5-0BD7-DB35-0E34-2E1C45A74EA1}" name="Beevor, Rebecca Mrs (People-AFFS-Childcare-PolSec-C1)" initials="B(" userId="S::rebecca.beevor100@mod.gov.uk::cd46bce6-8bf6-4f05-8561-9f1139b9f300" providerId="AD"/>
  <p188:author id="{7BF80BC9-DF65-A777-1B7D-00DA21D95BF6}" name="O'connell, Siobhan Contractor (DCYP-CST-S03-4)" initials="O(" userId="S::siobhan.oconnell108@mod.gov.uk::459e313d-3090-4ff1-8af7-45aadc3d64f3" providerId="AD"/>
  <p188:author id="{AD70A1CB-EEC0-A14C-6E07-24EBEC051C08}" name="Victoria Rush" initials="VR" userId="S::Victoria.Rush100@mod.gov.uk::bcc1a835-4791-4e5d-be57-1b3a0301510a" providerId="AD"/>
  <p188:author id="{368EC0D7-6391-5903-E8F7-672415B21AEA}" name="Thornton, Ian B2 (People-AFFS-Childcare-AHd)" initials="TIB(ACA" userId="S::Ian.Thornton390@mod.gov.uk::0fa799aa-b9bc-487f-ac75-44b8de437972"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AE1"/>
    <a:srgbClr val="002060"/>
    <a:srgbClr val="000000"/>
    <a:srgbClr val="071D49"/>
    <a:srgbClr val="333F48"/>
    <a:srgbClr val="FFC600"/>
    <a:srgbClr val="333C46"/>
    <a:srgbClr val="303942"/>
    <a:srgbClr val="060625"/>
    <a:srgbClr val="FDC2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0AC3DE-F81D-4252-B05A-B9199BB5443A}" v="1489" dt="2024-12-06T14:38:36.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2796" y="222"/>
      </p:cViewPr>
      <p:guideLst>
        <p:guide orient="horz" pos="3367"/>
        <p:guide pos="238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ough, Rachael C2 (People-AFFS-Childcare-Engage-C2)" userId="4c03ea30-fb37-4773-a70b-29df8b204f5e" providerId="ADAL" clId="{D7604DB3-0A95-4893-AA9A-4E8C772278E9}"/>
    <pc:docChg chg="modSld">
      <pc:chgData name="Clough, Rachael C2 (People-AFFS-Childcare-Engage-C2)" userId="4c03ea30-fb37-4773-a70b-29df8b204f5e" providerId="ADAL" clId="{D7604DB3-0A95-4893-AA9A-4E8C772278E9}" dt="2024-02-15T16:45:55.501" v="1" actId="6549"/>
      <pc:docMkLst>
        <pc:docMk/>
      </pc:docMkLst>
      <pc:sldChg chg="modSp mod">
        <pc:chgData name="Clough, Rachael C2 (People-AFFS-Childcare-Engage-C2)" userId="4c03ea30-fb37-4773-a70b-29df8b204f5e" providerId="ADAL" clId="{D7604DB3-0A95-4893-AA9A-4E8C772278E9}" dt="2024-02-15T16:45:55.501" v="1" actId="6549"/>
        <pc:sldMkLst>
          <pc:docMk/>
          <pc:sldMk cId="3258648023" sldId="296"/>
        </pc:sldMkLst>
      </pc:sldChg>
    </pc:docChg>
  </pc:docChgLst>
  <pc:docChgLst>
    <pc:chgData name="Clough, Rachael C2 (People-AFFS-Childcare-HEO)" userId="4c03ea30-fb37-4773-a70b-29df8b204f5e" providerId="ADAL" clId="{FBF72FB3-5ABE-4354-AD69-C143C1CE335C}"/>
    <pc:docChg chg="undo custSel delSld modSld">
      <pc:chgData name="Clough, Rachael C2 (People-AFFS-Childcare-HEO)" userId="4c03ea30-fb37-4773-a70b-29df8b204f5e" providerId="ADAL" clId="{FBF72FB3-5ABE-4354-AD69-C143C1CE335C}" dt="2024-10-01T09:28:54.981" v="5668"/>
      <pc:docMkLst>
        <pc:docMk/>
      </pc:docMkLst>
      <pc:sldChg chg="modSp mod modCm">
        <pc:chgData name="Clough, Rachael C2 (People-AFFS-Childcare-HEO)" userId="4c03ea30-fb37-4773-a70b-29df8b204f5e" providerId="ADAL" clId="{FBF72FB3-5ABE-4354-AD69-C143C1CE335C}" dt="2024-09-23T07:19:40.483" v="2712" actId="13926"/>
        <pc:sldMkLst>
          <pc:docMk/>
          <pc:sldMk cId="3258648023" sldId="296"/>
        </pc:sldMkLst>
        <pc:spChg chg="mod">
          <ac:chgData name="Clough, Rachael C2 (People-AFFS-Childcare-HEO)" userId="4c03ea30-fb37-4773-a70b-29df8b204f5e" providerId="ADAL" clId="{FBF72FB3-5ABE-4354-AD69-C143C1CE335C}" dt="2024-09-23T07:19:40.483" v="2712" actId="13926"/>
          <ac:spMkLst>
            <pc:docMk/>
            <pc:sldMk cId="3258648023" sldId="296"/>
            <ac:spMk id="8" creationId="{E6C28C89-3F51-3DFD-D100-021461FD3470}"/>
          </ac:spMkLst>
        </pc:sp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FBF72FB3-5ABE-4354-AD69-C143C1CE335C}" dt="2024-09-23T07:19:34.630" v="2711" actId="20577"/>
              <pc2:cmMkLst xmlns:pc2="http://schemas.microsoft.com/office/powerpoint/2019/9/main/command">
                <pc:docMk/>
                <pc:sldMk cId="3258648023" sldId="296"/>
                <pc2:cmMk id="{A77C0E7B-1A68-4F69-BCC2-75302F29E51F}"/>
              </pc2:cmMkLst>
            </pc226:cmChg>
          </p:ext>
        </pc:extLst>
      </pc:sldChg>
      <pc:sldChg chg="modSp mod addCm modCm">
        <pc:chgData name="Clough, Rachael C2 (People-AFFS-Childcare-HEO)" userId="4c03ea30-fb37-4773-a70b-29df8b204f5e" providerId="ADAL" clId="{FBF72FB3-5ABE-4354-AD69-C143C1CE335C}" dt="2024-10-01T08:45:37.272" v="4964" actId="13926"/>
        <pc:sldMkLst>
          <pc:docMk/>
          <pc:sldMk cId="828202552" sldId="309"/>
        </pc:sldMkLst>
        <pc:graphicFrameChg chg="modGraphic">
          <ac:chgData name="Clough, Rachael C2 (People-AFFS-Childcare-HEO)" userId="4c03ea30-fb37-4773-a70b-29df8b204f5e" providerId="ADAL" clId="{FBF72FB3-5ABE-4354-AD69-C143C1CE335C}" dt="2024-10-01T08:45:37.272" v="4964" actId="13926"/>
          <ac:graphicFrameMkLst>
            <pc:docMk/>
            <pc:sldMk cId="828202552" sldId="309"/>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FBF72FB3-5ABE-4354-AD69-C143C1CE335C}" dt="2024-09-23T07:23:04.725" v="2726" actId="20577"/>
              <pc2:cmMkLst xmlns:pc2="http://schemas.microsoft.com/office/powerpoint/2019/9/main/command">
                <pc:docMk/>
                <pc:sldMk cId="828202552" sldId="309"/>
                <pc2:cmMk id="{351F8312-8DA1-4A8D-9DF7-4B683394A641}"/>
              </pc2:cmMkLst>
            </pc226:cmChg>
            <pc226:cmChg xmlns:pc226="http://schemas.microsoft.com/office/powerpoint/2022/06/main/command" chg="mod">
              <pc226:chgData name="Clough, Rachael C2 (People-AFFS-Childcare-HEO)" userId="4c03ea30-fb37-4773-a70b-29df8b204f5e" providerId="ADAL" clId="{FBF72FB3-5ABE-4354-AD69-C143C1CE335C}" dt="2024-09-23T07:23:04.725" v="2726" actId="20577"/>
              <pc2:cmMkLst xmlns:pc2="http://schemas.microsoft.com/office/powerpoint/2019/9/main/command">
                <pc:docMk/>
                <pc:sldMk cId="828202552" sldId="309"/>
                <pc2:cmMk id="{27511423-7DCE-497F-B8C9-BD8737DE2607}"/>
              </pc2:cmMkLst>
            </pc226:cmChg>
            <pc226:cmChg xmlns:pc226="http://schemas.microsoft.com/office/powerpoint/2022/06/main/command" chg="add">
              <pc226:chgData name="Clough, Rachael C2 (People-AFFS-Childcare-HEO)" userId="4c03ea30-fb37-4773-a70b-29df8b204f5e" providerId="ADAL" clId="{FBF72FB3-5ABE-4354-AD69-C143C1CE335C}" dt="2024-09-23T07:24:51.393" v="2727"/>
              <pc2:cmMkLst xmlns:pc2="http://schemas.microsoft.com/office/powerpoint/2019/9/main/command">
                <pc:docMk/>
                <pc:sldMk cId="828202552" sldId="309"/>
                <pc2:cmMk id="{D251678C-5FDE-4DE1-B5A7-71E94ABF1006}"/>
              </pc2:cmMkLst>
            </pc226:cmChg>
            <pc226:cmChg xmlns:pc226="http://schemas.microsoft.com/office/powerpoint/2022/06/main/command" chg="mod">
              <pc226:chgData name="Clough, Rachael C2 (People-AFFS-Childcare-HEO)" userId="4c03ea30-fb37-4773-a70b-29df8b204f5e" providerId="ADAL" clId="{FBF72FB3-5ABE-4354-AD69-C143C1CE335C}" dt="2024-10-01T08:45:27.126" v="4963"/>
              <pc2:cmMkLst xmlns:pc2="http://schemas.microsoft.com/office/powerpoint/2019/9/main/command">
                <pc:docMk/>
                <pc:sldMk cId="828202552" sldId="309"/>
                <pc2:cmMk id="{AFE773A2-2D38-4643-AA41-637CF5E6D76F}"/>
              </pc2:cmMkLst>
            </pc226:cmChg>
          </p:ext>
        </pc:extLst>
      </pc:sldChg>
      <pc:sldChg chg="modSp mod modCm">
        <pc:chgData name="Clough, Rachael C2 (People-AFFS-Childcare-HEO)" userId="4c03ea30-fb37-4773-a70b-29df8b204f5e" providerId="ADAL" clId="{FBF72FB3-5ABE-4354-AD69-C143C1CE335C}" dt="2024-10-01T08:47:23.479" v="4967" actId="20577"/>
        <pc:sldMkLst>
          <pc:docMk/>
          <pc:sldMk cId="3635140082" sldId="310"/>
        </pc:sldMkLst>
        <pc:graphicFrameChg chg="modGraphic">
          <ac:chgData name="Clough, Rachael C2 (People-AFFS-Childcare-HEO)" userId="4c03ea30-fb37-4773-a70b-29df8b204f5e" providerId="ADAL" clId="{FBF72FB3-5ABE-4354-AD69-C143C1CE335C}" dt="2024-10-01T08:47:23.479" v="4967" actId="20577"/>
          <ac:graphicFrameMkLst>
            <pc:docMk/>
            <pc:sldMk cId="3635140082" sldId="310"/>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FBF72FB3-5ABE-4354-AD69-C143C1CE335C}" dt="2024-10-01T08:47:14.077" v="4965"/>
              <pc2:cmMkLst xmlns:pc2="http://schemas.microsoft.com/office/powerpoint/2019/9/main/command">
                <pc:docMk/>
                <pc:sldMk cId="3635140082" sldId="310"/>
                <pc2:cmMk id="{70CA6F54-70F9-4D29-949B-196F3B07A3E7}"/>
              </pc2:cmMkLst>
            </pc226:cmChg>
          </p:ext>
        </pc:extLst>
      </pc:sldChg>
      <pc:sldChg chg="modSp mod">
        <pc:chgData name="Clough, Rachael C2 (People-AFFS-Childcare-HEO)" userId="4c03ea30-fb37-4773-a70b-29df8b204f5e" providerId="ADAL" clId="{FBF72FB3-5ABE-4354-AD69-C143C1CE335C}" dt="2024-09-23T07:36:13.353" v="3172" actId="20577"/>
        <pc:sldMkLst>
          <pc:docMk/>
          <pc:sldMk cId="406777715" sldId="311"/>
        </pc:sldMkLst>
        <pc:graphicFrameChg chg="modGraphic">
          <ac:chgData name="Clough, Rachael C2 (People-AFFS-Childcare-HEO)" userId="4c03ea30-fb37-4773-a70b-29df8b204f5e" providerId="ADAL" clId="{FBF72FB3-5ABE-4354-AD69-C143C1CE335C}" dt="2024-09-23T07:36:13.353" v="3172" actId="20577"/>
          <ac:graphicFrameMkLst>
            <pc:docMk/>
            <pc:sldMk cId="406777715" sldId="311"/>
            <ac:graphicFrameMk id="5" creationId="{AAAABF3F-D87D-B1E2-15BB-1C1FA483B414}"/>
          </ac:graphicFrameMkLst>
        </pc:graphicFrameChg>
      </pc:sldChg>
      <pc:sldChg chg="modSp mod addCm modCm">
        <pc:chgData name="Clough, Rachael C2 (People-AFFS-Childcare-HEO)" userId="4c03ea30-fb37-4773-a70b-29df8b204f5e" providerId="ADAL" clId="{FBF72FB3-5ABE-4354-AD69-C143C1CE335C}" dt="2024-10-01T08:59:20.137" v="4968"/>
        <pc:sldMkLst>
          <pc:docMk/>
          <pc:sldMk cId="601206209" sldId="312"/>
        </pc:sldMkLst>
        <pc:graphicFrameChg chg="modGraphic">
          <ac:chgData name="Clough, Rachael C2 (People-AFFS-Childcare-HEO)" userId="4c03ea30-fb37-4773-a70b-29df8b204f5e" providerId="ADAL" clId="{FBF72FB3-5ABE-4354-AD69-C143C1CE335C}" dt="2024-09-23T07:39:31.324" v="3294" actId="400"/>
          <ac:graphicFrameMkLst>
            <pc:docMk/>
            <pc:sldMk cId="601206209" sldId="312"/>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mod">
              <pc226:chgData name="Clough, Rachael C2 (People-AFFS-Childcare-HEO)" userId="4c03ea30-fb37-4773-a70b-29df8b204f5e" providerId="ADAL" clId="{FBF72FB3-5ABE-4354-AD69-C143C1CE335C}" dt="2024-10-01T08:59:20.137" v="4968"/>
              <pc2:cmMkLst xmlns:pc2="http://schemas.microsoft.com/office/powerpoint/2019/9/main/command">
                <pc:docMk/>
                <pc:sldMk cId="601206209" sldId="312"/>
                <pc2:cmMk id="{610232A9-A7A4-4014-94D2-D7AF0164AA75}"/>
              </pc2:cmMkLst>
            </pc226:cmChg>
          </p:ext>
        </pc:extLst>
      </pc:sldChg>
      <pc:sldChg chg="modSp mod">
        <pc:chgData name="Clough, Rachael C2 (People-AFFS-Childcare-HEO)" userId="4c03ea30-fb37-4773-a70b-29df8b204f5e" providerId="ADAL" clId="{FBF72FB3-5ABE-4354-AD69-C143C1CE335C}" dt="2024-09-23T07:21:31.581" v="2722" actId="20577"/>
        <pc:sldMkLst>
          <pc:docMk/>
          <pc:sldMk cId="3388253667" sldId="313"/>
        </pc:sldMkLst>
        <pc:graphicFrameChg chg="modGraphic">
          <ac:chgData name="Clough, Rachael C2 (People-AFFS-Childcare-HEO)" userId="4c03ea30-fb37-4773-a70b-29df8b204f5e" providerId="ADAL" clId="{FBF72FB3-5ABE-4354-AD69-C143C1CE335C}" dt="2024-09-23T07:21:31.581" v="2722" actId="20577"/>
          <ac:graphicFrameMkLst>
            <pc:docMk/>
            <pc:sldMk cId="3388253667" sldId="313"/>
            <ac:graphicFrameMk id="5" creationId="{AAAABF3F-D87D-B1E2-15BB-1C1FA483B414}"/>
          </ac:graphicFrameMkLst>
        </pc:graphicFrameChg>
      </pc:sldChg>
      <pc:sldChg chg="modSp mod modCm">
        <pc:chgData name="Clough, Rachael C2 (People-AFFS-Childcare-HEO)" userId="4c03ea30-fb37-4773-a70b-29df8b204f5e" providerId="ADAL" clId="{FBF72FB3-5ABE-4354-AD69-C143C1CE335C}" dt="2024-10-01T09:09:11.876" v="4970"/>
        <pc:sldMkLst>
          <pc:docMk/>
          <pc:sldMk cId="1547233280" sldId="314"/>
        </pc:sldMkLst>
        <pc:graphicFrameChg chg="modGraphic">
          <ac:chgData name="Clough, Rachael C2 (People-AFFS-Childcare-HEO)" userId="4c03ea30-fb37-4773-a70b-29df8b204f5e" providerId="ADAL" clId="{FBF72FB3-5ABE-4354-AD69-C143C1CE335C}" dt="2024-09-23T07:51:34.570" v="3372" actId="20577"/>
          <ac:graphicFrameMkLst>
            <pc:docMk/>
            <pc:sldMk cId="1547233280" sldId="314"/>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FBF72FB3-5ABE-4354-AD69-C143C1CE335C}" dt="2024-09-23T07:51:34.570" v="3372" actId="20577"/>
              <pc2:cmMkLst xmlns:pc2="http://schemas.microsoft.com/office/powerpoint/2019/9/main/command">
                <pc:docMk/>
                <pc:sldMk cId="1547233280" sldId="314"/>
                <pc2:cmMk id="{10C98192-CF0E-4793-B204-16BB06D257D4}"/>
              </pc2:cmMkLst>
              <pc226:cmRplyChg chg="add">
                <pc226:chgData name="Clough, Rachael C2 (People-AFFS-Childcare-HEO)" userId="4c03ea30-fb37-4773-a70b-29df8b204f5e" providerId="ADAL" clId="{FBF72FB3-5ABE-4354-AD69-C143C1CE335C}" dt="2024-09-20T13:08:04.206" v="1524"/>
                <pc2:cmRplyMkLst xmlns:pc2="http://schemas.microsoft.com/office/powerpoint/2019/9/main/command">
                  <pc:docMk/>
                  <pc:sldMk cId="1547233280" sldId="314"/>
                  <pc2:cmMk id="{10C98192-CF0E-4793-B204-16BB06D257D4}"/>
                  <pc2:cmRplyMk id="{046EE466-B494-425A-B172-87BCA765D242}"/>
                </pc2:cmRplyMkLst>
              </pc226:cmRplyChg>
            </pc226:cmChg>
            <pc226:cmChg xmlns:pc226="http://schemas.microsoft.com/office/powerpoint/2022/06/main/command" chg="mod">
              <pc226:chgData name="Clough, Rachael C2 (People-AFFS-Childcare-HEO)" userId="4c03ea30-fb37-4773-a70b-29df8b204f5e" providerId="ADAL" clId="{FBF72FB3-5ABE-4354-AD69-C143C1CE335C}" dt="2024-09-20T13:07:10.092" v="1462" actId="20577"/>
              <pc2:cmMkLst xmlns:pc2="http://schemas.microsoft.com/office/powerpoint/2019/9/main/command">
                <pc:docMk/>
                <pc:sldMk cId="1547233280" sldId="314"/>
                <pc2:cmMk id="{4D096EAC-8407-4F6B-A015-FAAC970D64FF}"/>
              </pc2:cmMkLst>
            </pc226:cmChg>
            <pc226:cmChg xmlns:pc226="http://schemas.microsoft.com/office/powerpoint/2022/06/main/command" chg="mod">
              <pc226:chgData name="Clough, Rachael C2 (People-AFFS-Childcare-HEO)" userId="4c03ea30-fb37-4773-a70b-29df8b204f5e" providerId="ADAL" clId="{FBF72FB3-5ABE-4354-AD69-C143C1CE335C}" dt="2024-09-20T13:07:10.092" v="1462" actId="20577"/>
              <pc2:cmMkLst xmlns:pc2="http://schemas.microsoft.com/office/powerpoint/2019/9/main/command">
                <pc:docMk/>
                <pc:sldMk cId="1547233280" sldId="314"/>
                <pc2:cmMk id="{2779B6B1-DF20-4408-BB40-88CF918BD1F3}"/>
              </pc2:cmMkLst>
            </pc226:cmChg>
            <pc226:cmChg xmlns:pc226="http://schemas.microsoft.com/office/powerpoint/2022/06/main/command" chg="mod">
              <pc226:chgData name="Clough, Rachael C2 (People-AFFS-Childcare-HEO)" userId="4c03ea30-fb37-4773-a70b-29df8b204f5e" providerId="ADAL" clId="{FBF72FB3-5ABE-4354-AD69-C143C1CE335C}" dt="2024-10-01T09:09:11.876" v="4970"/>
              <pc2:cmMkLst xmlns:pc2="http://schemas.microsoft.com/office/powerpoint/2019/9/main/command">
                <pc:docMk/>
                <pc:sldMk cId="1547233280" sldId="314"/>
                <pc2:cmMk id="{0D4F09E3-C05E-4609-841D-505ACD6394F8}"/>
              </pc2:cmMkLst>
            </pc226:cmChg>
            <pc226:cmChg xmlns:pc226="http://schemas.microsoft.com/office/powerpoint/2022/06/main/command" chg="mod">
              <pc226:chgData name="Clough, Rachael C2 (People-AFFS-Childcare-HEO)" userId="4c03ea30-fb37-4773-a70b-29df8b204f5e" providerId="ADAL" clId="{FBF72FB3-5ABE-4354-AD69-C143C1CE335C}" dt="2024-10-01T09:08:52.250" v="4969"/>
              <pc2:cmMkLst xmlns:pc2="http://schemas.microsoft.com/office/powerpoint/2019/9/main/command">
                <pc:docMk/>
                <pc:sldMk cId="1547233280" sldId="314"/>
                <pc2:cmMk id="{2D61B1ED-4B79-4581-9252-692F07BADE69}"/>
              </pc2:cmMkLst>
            </pc226:cmChg>
          </p:ext>
        </pc:extLst>
      </pc:sldChg>
      <pc:sldChg chg="modSp mod modCm">
        <pc:chgData name="Clough, Rachael C2 (People-AFFS-Childcare-HEO)" userId="4c03ea30-fb37-4773-a70b-29df8b204f5e" providerId="ADAL" clId="{FBF72FB3-5ABE-4354-AD69-C143C1CE335C}" dt="2024-09-23T07:29:54.572" v="3027" actId="20577"/>
        <pc:sldMkLst>
          <pc:docMk/>
          <pc:sldMk cId="236489054" sldId="316"/>
        </pc:sldMkLst>
        <pc:graphicFrameChg chg="modGraphic">
          <ac:chgData name="Clough, Rachael C2 (People-AFFS-Childcare-HEO)" userId="4c03ea30-fb37-4773-a70b-29df8b204f5e" providerId="ADAL" clId="{FBF72FB3-5ABE-4354-AD69-C143C1CE335C}" dt="2024-09-23T07:29:54.572" v="3027" actId="20577"/>
          <ac:graphicFrameMkLst>
            <pc:docMk/>
            <pc:sldMk cId="236489054" sldId="316"/>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FBF72FB3-5ABE-4354-AD69-C143C1CE335C}" dt="2024-09-23T07:29:41.075" v="3018" actId="313"/>
              <pc2:cmMkLst xmlns:pc2="http://schemas.microsoft.com/office/powerpoint/2019/9/main/command">
                <pc:docMk/>
                <pc:sldMk cId="236489054" sldId="316"/>
                <pc2:cmMk id="{3833EA2B-C425-4D1E-87AD-67FADA691345}"/>
              </pc2:cmMkLst>
            </pc226:cmChg>
          </p:ext>
        </pc:extLst>
      </pc:sldChg>
      <pc:sldChg chg="modSp mod addCm">
        <pc:chgData name="Clough, Rachael C2 (People-AFFS-Childcare-HEO)" userId="4c03ea30-fb37-4773-a70b-29df8b204f5e" providerId="ADAL" clId="{FBF72FB3-5ABE-4354-AD69-C143C1CE335C}" dt="2024-09-23T08:10:55.398" v="3855"/>
        <pc:sldMkLst>
          <pc:docMk/>
          <pc:sldMk cId="2458265080" sldId="318"/>
        </pc:sldMkLst>
        <pc:graphicFrameChg chg="modGraphic">
          <ac:chgData name="Clough, Rachael C2 (People-AFFS-Childcare-HEO)" userId="4c03ea30-fb37-4773-a70b-29df8b204f5e" providerId="ADAL" clId="{FBF72FB3-5ABE-4354-AD69-C143C1CE335C}" dt="2024-09-23T07:47:06.356" v="3370" actId="400"/>
          <ac:graphicFrameMkLst>
            <pc:docMk/>
            <pc:sldMk cId="2458265080" sldId="318"/>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pc226:chgData name="Clough, Rachael C2 (People-AFFS-Childcare-HEO)" userId="4c03ea30-fb37-4773-a70b-29df8b204f5e" providerId="ADAL" clId="{FBF72FB3-5ABE-4354-AD69-C143C1CE335C}" dt="2024-09-23T08:10:55.398" v="3855"/>
              <pc2:cmMkLst xmlns:pc2="http://schemas.microsoft.com/office/powerpoint/2019/9/main/command">
                <pc:docMk/>
                <pc:sldMk cId="2458265080" sldId="318"/>
                <pc2:cmMk id="{6AA33B41-4811-440B-8C64-991E4AF00BD3}"/>
              </pc2:cmMkLst>
            </pc226:cmChg>
          </p:ext>
        </pc:extLst>
      </pc:sldChg>
      <pc:sldChg chg="modSp mod modCm">
        <pc:chgData name="Clough, Rachael C2 (People-AFFS-Childcare-HEO)" userId="4c03ea30-fb37-4773-a70b-29df8b204f5e" providerId="ADAL" clId="{FBF72FB3-5ABE-4354-AD69-C143C1CE335C}" dt="2024-09-23T08:10:04.256" v="3843" actId="20577"/>
        <pc:sldMkLst>
          <pc:docMk/>
          <pc:sldMk cId="2504530392" sldId="319"/>
        </pc:sldMkLst>
        <pc:graphicFrameChg chg="mod modGraphic">
          <ac:chgData name="Clough, Rachael C2 (People-AFFS-Childcare-HEO)" userId="4c03ea30-fb37-4773-a70b-29df8b204f5e" providerId="ADAL" clId="{FBF72FB3-5ABE-4354-AD69-C143C1CE335C}" dt="2024-09-23T08:10:04.256" v="3843" actId="20577"/>
          <ac:graphicFrameMkLst>
            <pc:docMk/>
            <pc:sldMk cId="2504530392" sldId="319"/>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FBF72FB3-5ABE-4354-AD69-C143C1CE335C}" dt="2024-09-20T13:09:05.631" v="1526"/>
              <pc2:cmMkLst xmlns:pc2="http://schemas.microsoft.com/office/powerpoint/2019/9/main/command">
                <pc:docMk/>
                <pc:sldMk cId="2504530392" sldId="319"/>
                <pc2:cmMk id="{0CA50B03-29B2-49E6-BDA6-48D9EA0AF615}"/>
              </pc2:cmMkLst>
            </pc226:cmChg>
          </p:ext>
        </pc:extLst>
      </pc:sldChg>
      <pc:sldChg chg="modSp mod addCm delCm modCm">
        <pc:chgData name="Clough, Rachael C2 (People-AFFS-Childcare-HEO)" userId="4c03ea30-fb37-4773-a70b-29df8b204f5e" providerId="ADAL" clId="{FBF72FB3-5ABE-4354-AD69-C143C1CE335C}" dt="2024-10-01T09:28:54.981" v="5668"/>
        <pc:sldMkLst>
          <pc:docMk/>
          <pc:sldMk cId="821780306" sldId="320"/>
        </pc:sldMkLst>
        <pc:graphicFrameChg chg="mod modGraphic">
          <ac:chgData name="Clough, Rachael C2 (People-AFFS-Childcare-HEO)" userId="4c03ea30-fb37-4773-a70b-29df8b204f5e" providerId="ADAL" clId="{FBF72FB3-5ABE-4354-AD69-C143C1CE335C}" dt="2024-10-01T09:28:44.387" v="5667" actId="2711"/>
          <ac:graphicFrameMkLst>
            <pc:docMk/>
            <pc:sldMk cId="821780306" sldId="320"/>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FBF72FB3-5ABE-4354-AD69-C143C1CE335C}" dt="2024-09-23T08:11:06.334" v="3856"/>
              <pc2:cmMkLst xmlns:pc2="http://schemas.microsoft.com/office/powerpoint/2019/9/main/command">
                <pc:docMk/>
                <pc:sldMk cId="821780306" sldId="320"/>
                <pc2:cmMk id="{8622A132-3133-4299-B635-466A9A96F1AA}"/>
              </pc2:cmMkLst>
            </pc226:cmChg>
            <pc226:cmChg xmlns:pc226="http://schemas.microsoft.com/office/powerpoint/2022/06/main/command" chg="add mod">
              <pc226:chgData name="Clough, Rachael C2 (People-AFFS-Childcare-HEO)" userId="4c03ea30-fb37-4773-a70b-29df8b204f5e" providerId="ADAL" clId="{FBF72FB3-5ABE-4354-AD69-C143C1CE335C}" dt="2024-10-01T09:28:54.981" v="5668"/>
              <pc2:cmMkLst xmlns:pc2="http://schemas.microsoft.com/office/powerpoint/2019/9/main/command">
                <pc:docMk/>
                <pc:sldMk cId="821780306" sldId="320"/>
                <pc2:cmMk id="{193B14C7-DDF5-463B-BD77-4DC29DD74D27}"/>
              </pc2:cmMkLst>
            </pc226:cmChg>
          </p:ext>
        </pc:extLst>
      </pc:sldChg>
      <pc:sldChg chg="modSp mod modCm">
        <pc:chgData name="Clough, Rachael C2 (People-AFFS-Childcare-HEO)" userId="4c03ea30-fb37-4773-a70b-29df8b204f5e" providerId="ADAL" clId="{FBF72FB3-5ABE-4354-AD69-C143C1CE335C}" dt="2024-10-01T09:24:22.496" v="5159"/>
        <pc:sldMkLst>
          <pc:docMk/>
          <pc:sldMk cId="2003441443" sldId="321"/>
        </pc:sldMkLst>
        <pc:graphicFrameChg chg="mod modGraphic">
          <ac:chgData name="Clough, Rachael C2 (People-AFFS-Childcare-HEO)" userId="4c03ea30-fb37-4773-a70b-29df8b204f5e" providerId="ADAL" clId="{FBF72FB3-5ABE-4354-AD69-C143C1CE335C}" dt="2024-10-01T09:24:22.496" v="5159"/>
          <ac:graphicFrameMkLst>
            <pc:docMk/>
            <pc:sldMk cId="2003441443" sldId="321"/>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FBF72FB3-5ABE-4354-AD69-C143C1CE335C}" dt="2024-09-23T08:13:25.478" v="3917" actId="20577"/>
              <pc2:cmMkLst xmlns:pc2="http://schemas.microsoft.com/office/powerpoint/2019/9/main/command">
                <pc:docMk/>
                <pc:sldMk cId="2003441443" sldId="321"/>
                <pc2:cmMk id="{1EE86324-93D0-42D8-85B3-9E7FD7AD366B}"/>
              </pc2:cmMkLst>
            </pc226:cmChg>
          </p:ext>
        </pc:extLst>
      </pc:sldChg>
      <pc:sldChg chg="modSp mod">
        <pc:chgData name="Clough, Rachael C2 (People-AFFS-Childcare-HEO)" userId="4c03ea30-fb37-4773-a70b-29df8b204f5e" providerId="ADAL" clId="{FBF72FB3-5ABE-4354-AD69-C143C1CE335C}" dt="2024-09-23T08:14:54.986" v="3966" actId="20577"/>
        <pc:sldMkLst>
          <pc:docMk/>
          <pc:sldMk cId="1639400146" sldId="322"/>
        </pc:sldMkLst>
        <pc:graphicFrameChg chg="modGraphic">
          <ac:chgData name="Clough, Rachael C2 (People-AFFS-Childcare-HEO)" userId="4c03ea30-fb37-4773-a70b-29df8b204f5e" providerId="ADAL" clId="{FBF72FB3-5ABE-4354-AD69-C143C1CE335C}" dt="2024-09-23T08:14:54.986" v="3966" actId="20577"/>
          <ac:graphicFrameMkLst>
            <pc:docMk/>
            <pc:sldMk cId="1639400146" sldId="322"/>
            <ac:graphicFrameMk id="5" creationId="{AAAABF3F-D87D-B1E2-15BB-1C1FA483B414}"/>
          </ac:graphicFrameMkLst>
        </pc:graphicFrameChg>
      </pc:sldChg>
      <pc:sldChg chg="modSp mod addCm delCm modCm">
        <pc:chgData name="Clough, Rachael C2 (People-AFFS-Childcare-HEO)" userId="4c03ea30-fb37-4773-a70b-29df8b204f5e" providerId="ADAL" clId="{FBF72FB3-5ABE-4354-AD69-C143C1CE335C}" dt="2024-09-25T13:56:31.994" v="4669"/>
        <pc:sldMkLst>
          <pc:docMk/>
          <pc:sldMk cId="3853531231" sldId="323"/>
        </pc:sldMkLst>
        <pc:graphicFrameChg chg="mod modGraphic">
          <ac:chgData name="Clough, Rachael C2 (People-AFFS-Childcare-HEO)" userId="4c03ea30-fb37-4773-a70b-29df8b204f5e" providerId="ADAL" clId="{FBF72FB3-5ABE-4354-AD69-C143C1CE335C}" dt="2024-09-25T13:56:15.015" v="4668" actId="6549"/>
          <ac:graphicFrameMkLst>
            <pc:docMk/>
            <pc:sldMk cId="3853531231" sldId="323"/>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FBF72FB3-5ABE-4354-AD69-C143C1CE335C}" dt="2024-09-17T10:29:49.739" v="722"/>
              <pc2:cmMkLst xmlns:pc2="http://schemas.microsoft.com/office/powerpoint/2019/9/main/command">
                <pc:docMk/>
                <pc:sldMk cId="3853531231" sldId="323"/>
                <pc2:cmMk id="{04949957-0F4F-4C0D-B67A-715589B3F7AB}"/>
              </pc2:cmMkLst>
            </pc226:cmChg>
            <pc226:cmChg xmlns:pc226="http://schemas.microsoft.com/office/powerpoint/2022/06/main/command" chg="add mod">
              <pc226:chgData name="Clough, Rachael C2 (People-AFFS-Childcare-HEO)" userId="4c03ea30-fb37-4773-a70b-29df8b204f5e" providerId="ADAL" clId="{FBF72FB3-5ABE-4354-AD69-C143C1CE335C}" dt="2024-09-25T13:56:31.994" v="4669"/>
              <pc2:cmMkLst xmlns:pc2="http://schemas.microsoft.com/office/powerpoint/2019/9/main/command">
                <pc:docMk/>
                <pc:sldMk cId="3853531231" sldId="323"/>
                <pc2:cmMk id="{CD2DC6B8-6CCB-4E43-BC37-7481F1CA42D1}"/>
              </pc2:cmMkLst>
            </pc226:cmChg>
            <pc226:cmChg xmlns:pc226="http://schemas.microsoft.com/office/powerpoint/2022/06/main/command" chg="mod">
              <pc226:chgData name="Clough, Rachael C2 (People-AFFS-Childcare-HEO)" userId="4c03ea30-fb37-4773-a70b-29df8b204f5e" providerId="ADAL" clId="{FBF72FB3-5ABE-4354-AD69-C143C1CE335C}" dt="2024-09-20T13:09:51.873" v="1528"/>
              <pc2:cmMkLst xmlns:pc2="http://schemas.microsoft.com/office/powerpoint/2019/9/main/command">
                <pc:docMk/>
                <pc:sldMk cId="3853531231" sldId="323"/>
                <pc2:cmMk id="{341D3CF7-9F02-4CF0-950D-3C597EF64986}"/>
              </pc2:cmMkLst>
            </pc226:cmChg>
          </p:ext>
        </pc:extLst>
      </pc:sldChg>
      <pc:sldChg chg="modSp mod modCm">
        <pc:chgData name="Clough, Rachael C2 (People-AFFS-Childcare-HEO)" userId="4c03ea30-fb37-4773-a70b-29df8b204f5e" providerId="ADAL" clId="{FBF72FB3-5ABE-4354-AD69-C143C1CE335C}" dt="2024-09-25T15:01:18.620" v="4679" actId="20577"/>
        <pc:sldMkLst>
          <pc:docMk/>
          <pc:sldMk cId="926160519" sldId="324"/>
        </pc:sldMkLst>
        <pc:graphicFrameChg chg="modGraphic">
          <ac:chgData name="Clough, Rachael C2 (People-AFFS-Childcare-HEO)" userId="4c03ea30-fb37-4773-a70b-29df8b204f5e" providerId="ADAL" clId="{FBF72FB3-5ABE-4354-AD69-C143C1CE335C}" dt="2024-09-25T15:01:18.620" v="4679" actId="20577"/>
          <ac:graphicFrameMkLst>
            <pc:docMk/>
            <pc:sldMk cId="926160519" sldId="324"/>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FBF72FB3-5ABE-4354-AD69-C143C1CE335C}" dt="2024-09-23T08:15:44.403" v="3984" actId="20577"/>
              <pc2:cmMkLst xmlns:pc2="http://schemas.microsoft.com/office/powerpoint/2019/9/main/command">
                <pc:docMk/>
                <pc:sldMk cId="926160519" sldId="324"/>
                <pc2:cmMk id="{DCEF2B7F-1EBC-453F-913F-350DCFDAB88E}"/>
              </pc2:cmMkLst>
            </pc226:cmChg>
          </p:ext>
        </pc:extLst>
      </pc:sldChg>
      <pc:sldChg chg="modSp mod modCm">
        <pc:chgData name="Clough, Rachael C2 (People-AFFS-Childcare-HEO)" userId="4c03ea30-fb37-4773-a70b-29df8b204f5e" providerId="ADAL" clId="{FBF72FB3-5ABE-4354-AD69-C143C1CE335C}" dt="2024-09-25T15:02:25.620" v="4685" actId="20577"/>
        <pc:sldMkLst>
          <pc:docMk/>
          <pc:sldMk cId="1103747704" sldId="325"/>
        </pc:sldMkLst>
        <pc:graphicFrameChg chg="mod modGraphic">
          <ac:chgData name="Clough, Rachael C2 (People-AFFS-Childcare-HEO)" userId="4c03ea30-fb37-4773-a70b-29df8b204f5e" providerId="ADAL" clId="{FBF72FB3-5ABE-4354-AD69-C143C1CE335C}" dt="2024-09-25T15:02:25.620" v="4685" actId="20577"/>
          <ac:graphicFrameMkLst>
            <pc:docMk/>
            <pc:sldMk cId="1103747704" sldId="325"/>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FBF72FB3-5ABE-4354-AD69-C143C1CE335C}" dt="2024-09-23T08:17:06.904" v="3993" actId="20577"/>
              <pc2:cmMkLst xmlns:pc2="http://schemas.microsoft.com/office/powerpoint/2019/9/main/command">
                <pc:docMk/>
                <pc:sldMk cId="1103747704" sldId="325"/>
                <pc2:cmMk id="{D9694082-7576-4A76-8FB5-8A93E6A499E7}"/>
              </pc2:cmMkLst>
            </pc226:cmChg>
            <pc226:cmChg xmlns:pc226="http://schemas.microsoft.com/office/powerpoint/2022/06/main/command" chg="mod">
              <pc226:chgData name="Clough, Rachael C2 (People-AFFS-Childcare-HEO)" userId="4c03ea30-fb37-4773-a70b-29df8b204f5e" providerId="ADAL" clId="{FBF72FB3-5ABE-4354-AD69-C143C1CE335C}" dt="2024-09-23T08:17:06.904" v="3993" actId="20577"/>
              <pc2:cmMkLst xmlns:pc2="http://schemas.microsoft.com/office/powerpoint/2019/9/main/command">
                <pc:docMk/>
                <pc:sldMk cId="1103747704" sldId="325"/>
                <pc2:cmMk id="{DD1107C9-6441-4411-B83B-57FEC56DAD9B}"/>
              </pc2:cmMkLst>
            </pc226:cmChg>
          </p:ext>
        </pc:extLst>
      </pc:sldChg>
      <pc:sldChg chg="modSp mod modCm">
        <pc:chgData name="Clough, Rachael C2 (People-AFFS-Childcare-HEO)" userId="4c03ea30-fb37-4773-a70b-29df8b204f5e" providerId="ADAL" clId="{FBF72FB3-5ABE-4354-AD69-C143C1CE335C}" dt="2024-09-23T10:18:43.503" v="4609" actId="20577"/>
        <pc:sldMkLst>
          <pc:docMk/>
          <pc:sldMk cId="1520710209" sldId="326"/>
        </pc:sldMkLst>
        <pc:graphicFrameChg chg="modGraphic">
          <ac:chgData name="Clough, Rachael C2 (People-AFFS-Childcare-HEO)" userId="4c03ea30-fb37-4773-a70b-29df8b204f5e" providerId="ADAL" clId="{FBF72FB3-5ABE-4354-AD69-C143C1CE335C}" dt="2024-09-23T10:18:43.503" v="4609" actId="20577"/>
          <ac:graphicFrameMkLst>
            <pc:docMk/>
            <pc:sldMk cId="1520710209" sldId="326"/>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FBF72FB3-5ABE-4354-AD69-C143C1CE335C}" dt="2024-09-20T13:58:43.866" v="2509" actId="20577"/>
              <pc2:cmMkLst xmlns:pc2="http://schemas.microsoft.com/office/powerpoint/2019/9/main/command">
                <pc:docMk/>
                <pc:sldMk cId="1520710209" sldId="326"/>
                <pc2:cmMk id="{0BEAA412-D27D-4644-AA3A-34E3C495BF01}"/>
              </pc2:cmMkLst>
            </pc226:cmChg>
            <pc226:cmChg xmlns:pc226="http://schemas.microsoft.com/office/powerpoint/2022/06/main/command" chg="mod">
              <pc226:chgData name="Clough, Rachael C2 (People-AFFS-Childcare-HEO)" userId="4c03ea30-fb37-4773-a70b-29df8b204f5e" providerId="ADAL" clId="{FBF72FB3-5ABE-4354-AD69-C143C1CE335C}" dt="2024-09-20T13:58:50.701" v="2518" actId="20577"/>
              <pc2:cmMkLst xmlns:pc2="http://schemas.microsoft.com/office/powerpoint/2019/9/main/command">
                <pc:docMk/>
                <pc:sldMk cId="1520710209" sldId="326"/>
                <pc2:cmMk id="{E379B281-62E4-405F-8046-37F84B59BCFD}"/>
              </pc2:cmMkLst>
            </pc226:cmChg>
          </p:ext>
        </pc:extLst>
      </pc:sldChg>
      <pc:sldChg chg="modSp mod modCm">
        <pc:chgData name="Clough, Rachael C2 (People-AFFS-Childcare-HEO)" userId="4c03ea30-fb37-4773-a70b-29df8b204f5e" providerId="ADAL" clId="{FBF72FB3-5ABE-4354-AD69-C143C1CE335C}" dt="2024-10-01T09:15:42.895" v="5144"/>
        <pc:sldMkLst>
          <pc:docMk/>
          <pc:sldMk cId="835052882" sldId="327"/>
        </pc:sldMkLst>
        <pc:graphicFrameChg chg="mod modGraphic">
          <ac:chgData name="Clough, Rachael C2 (People-AFFS-Childcare-HEO)" userId="4c03ea30-fb37-4773-a70b-29df8b204f5e" providerId="ADAL" clId="{FBF72FB3-5ABE-4354-AD69-C143C1CE335C}" dt="2024-10-01T09:15:14.455" v="5143" actId="6549"/>
          <ac:graphicFrameMkLst>
            <pc:docMk/>
            <pc:sldMk cId="835052882" sldId="327"/>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FBF72FB3-5ABE-4354-AD69-C143C1CE335C}" dt="2024-10-01T09:15:42.895" v="5144"/>
              <pc2:cmMkLst xmlns:pc2="http://schemas.microsoft.com/office/powerpoint/2019/9/main/command">
                <pc:docMk/>
                <pc:sldMk cId="835052882" sldId="327"/>
                <pc2:cmMk id="{EEFD0A70-EB64-4001-A858-BF77F14A6BB8}"/>
              </pc2:cmMkLst>
            </pc226:cmChg>
            <pc226:cmChg xmlns:pc226="http://schemas.microsoft.com/office/powerpoint/2022/06/main/command" chg="mod">
              <pc226:chgData name="Clough, Rachael C2 (People-AFFS-Childcare-HEO)" userId="4c03ea30-fb37-4773-a70b-29df8b204f5e" providerId="ADAL" clId="{FBF72FB3-5ABE-4354-AD69-C143C1CE335C}" dt="2024-10-01T09:15:14.455" v="5143" actId="6549"/>
              <pc2:cmMkLst xmlns:pc2="http://schemas.microsoft.com/office/powerpoint/2019/9/main/command">
                <pc:docMk/>
                <pc:sldMk cId="835052882" sldId="327"/>
                <pc2:cmMk id="{92854BDB-A1D9-433B-878A-DA6977DCFE89}"/>
              </pc2:cmMkLst>
            </pc226:cmChg>
          </p:ext>
        </pc:extLst>
      </pc:sldChg>
      <pc:sldChg chg="modSp mod modCm">
        <pc:chgData name="Clough, Rachael C2 (People-AFFS-Childcare-HEO)" userId="4c03ea30-fb37-4773-a70b-29df8b204f5e" providerId="ADAL" clId="{FBF72FB3-5ABE-4354-AD69-C143C1CE335C}" dt="2024-09-25T15:15:25.124" v="4815" actId="20577"/>
        <pc:sldMkLst>
          <pc:docMk/>
          <pc:sldMk cId="866571300" sldId="328"/>
        </pc:sldMkLst>
        <pc:spChg chg="mod">
          <ac:chgData name="Clough, Rachael C2 (People-AFFS-Childcare-HEO)" userId="4c03ea30-fb37-4773-a70b-29df8b204f5e" providerId="ADAL" clId="{FBF72FB3-5ABE-4354-AD69-C143C1CE335C}" dt="2024-09-23T08:20:16.030" v="4077" actId="20577"/>
          <ac:spMkLst>
            <pc:docMk/>
            <pc:sldMk cId="866571300" sldId="328"/>
            <ac:spMk id="7" creationId="{4249FDB1-F90C-1EDD-C51E-F37E2D7F220F}"/>
          </ac:spMkLst>
        </pc:spChg>
        <pc:graphicFrameChg chg="modGraphic">
          <ac:chgData name="Clough, Rachael C2 (People-AFFS-Childcare-HEO)" userId="4c03ea30-fb37-4773-a70b-29df8b204f5e" providerId="ADAL" clId="{FBF72FB3-5ABE-4354-AD69-C143C1CE335C}" dt="2024-09-25T15:15:25.124" v="4815" actId="20577"/>
          <ac:graphicFrameMkLst>
            <pc:docMk/>
            <pc:sldMk cId="866571300" sldId="328"/>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FBF72FB3-5ABE-4354-AD69-C143C1CE335C}" dt="2024-09-25T15:04:15.104" v="4715" actId="20577"/>
              <pc2:cmMkLst xmlns:pc2="http://schemas.microsoft.com/office/powerpoint/2019/9/main/command">
                <pc:docMk/>
                <pc:sldMk cId="866571300" sldId="328"/>
                <pc2:cmMk id="{44C62A54-8F8B-48AD-903F-B43AB637F8DB}"/>
              </pc2:cmMkLst>
              <pc226:cmRplyChg chg="add">
                <pc226:chgData name="Clough, Rachael C2 (People-AFFS-Childcare-HEO)" userId="4c03ea30-fb37-4773-a70b-29df8b204f5e" providerId="ADAL" clId="{FBF72FB3-5ABE-4354-AD69-C143C1CE335C}" dt="2024-09-23T08:22:00.412" v="4154"/>
                <pc2:cmRplyMkLst xmlns:pc2="http://schemas.microsoft.com/office/powerpoint/2019/9/main/command">
                  <pc:docMk/>
                  <pc:sldMk cId="866571300" sldId="328"/>
                  <pc2:cmMk id="{44C62A54-8F8B-48AD-903F-B43AB637F8DB}"/>
                  <pc2:cmRplyMk id="{28AE94F4-CF9E-43A9-A7C9-134DD96F1CD9}"/>
                </pc2:cmRplyMkLst>
              </pc226:cmRplyChg>
            </pc226:cmChg>
            <pc226:cmChg xmlns:pc226="http://schemas.microsoft.com/office/powerpoint/2022/06/main/command" chg="mod">
              <pc226:chgData name="Clough, Rachael C2 (People-AFFS-Childcare-HEO)" userId="4c03ea30-fb37-4773-a70b-29df8b204f5e" providerId="ADAL" clId="{FBF72FB3-5ABE-4354-AD69-C143C1CE335C}" dt="2024-09-25T15:14:54.261" v="4769" actId="20577"/>
              <pc2:cmMkLst xmlns:pc2="http://schemas.microsoft.com/office/powerpoint/2019/9/main/command">
                <pc:docMk/>
                <pc:sldMk cId="866571300" sldId="328"/>
                <pc2:cmMk id="{D1BE44DE-B258-49CF-BCA0-35B83313F1C1}"/>
              </pc2:cmMkLst>
            </pc226:cmChg>
          </p:ext>
        </pc:extLst>
      </pc:sldChg>
      <pc:sldChg chg="modSp mod modCm">
        <pc:chgData name="Clough, Rachael C2 (People-AFFS-Childcare-HEO)" userId="4c03ea30-fb37-4773-a70b-29df8b204f5e" providerId="ADAL" clId="{FBF72FB3-5ABE-4354-AD69-C143C1CE335C}" dt="2024-09-20T13:41:23.528" v="2055"/>
        <pc:sldMkLst>
          <pc:docMk/>
          <pc:sldMk cId="1668519628" sldId="329"/>
        </pc:sldMkLst>
        <pc:graphicFrameChg chg="mod modGraphic">
          <ac:chgData name="Clough, Rachael C2 (People-AFFS-Childcare-HEO)" userId="4c03ea30-fb37-4773-a70b-29df8b204f5e" providerId="ADAL" clId="{FBF72FB3-5ABE-4354-AD69-C143C1CE335C}" dt="2024-09-20T13:41:19.854" v="2054" actId="13926"/>
          <ac:graphicFrameMkLst>
            <pc:docMk/>
            <pc:sldMk cId="1668519628" sldId="329"/>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FBF72FB3-5ABE-4354-AD69-C143C1CE335C}" dt="2024-09-20T13:41:23.528" v="2055"/>
              <pc2:cmMkLst xmlns:pc2="http://schemas.microsoft.com/office/powerpoint/2019/9/main/command">
                <pc:docMk/>
                <pc:sldMk cId="1668519628" sldId="329"/>
                <pc2:cmMk id="{F79A1229-4ADE-4982-A298-81A0982F6B7D}"/>
              </pc2:cmMkLst>
              <pc226:cmRplyChg chg="add">
                <pc226:chgData name="Clough, Rachael C2 (People-AFFS-Childcare-HEO)" userId="4c03ea30-fb37-4773-a70b-29df8b204f5e" providerId="ADAL" clId="{FBF72FB3-5ABE-4354-AD69-C143C1CE335C}" dt="2024-09-20T13:41:12.940" v="2053"/>
                <pc2:cmRplyMkLst xmlns:pc2="http://schemas.microsoft.com/office/powerpoint/2019/9/main/command">
                  <pc:docMk/>
                  <pc:sldMk cId="1668519628" sldId="329"/>
                  <pc2:cmMk id="{F79A1229-4ADE-4982-A298-81A0982F6B7D}"/>
                  <pc2:cmRplyMk id="{D968028F-BC5C-4D9A-9E9E-9C60B02EFE39}"/>
                </pc2:cmRplyMkLst>
              </pc226:cmRplyChg>
            </pc226:cmChg>
          </p:ext>
        </pc:extLst>
      </pc:sldChg>
      <pc:sldChg chg="modSp mod addCm modCm">
        <pc:chgData name="Clough, Rachael C2 (People-AFFS-Childcare-HEO)" userId="4c03ea30-fb37-4773-a70b-29df8b204f5e" providerId="ADAL" clId="{FBF72FB3-5ABE-4354-AD69-C143C1CE335C}" dt="2024-09-25T15:18:12.110" v="4961"/>
        <pc:sldMkLst>
          <pc:docMk/>
          <pc:sldMk cId="965528566" sldId="330"/>
        </pc:sldMkLst>
        <pc:spChg chg="mod">
          <ac:chgData name="Clough, Rachael C2 (People-AFFS-Childcare-HEO)" userId="4c03ea30-fb37-4773-a70b-29df8b204f5e" providerId="ADAL" clId="{FBF72FB3-5ABE-4354-AD69-C143C1CE335C}" dt="2024-09-23T08:23:12.896" v="4210" actId="20577"/>
          <ac:spMkLst>
            <pc:docMk/>
            <pc:sldMk cId="965528566" sldId="330"/>
            <ac:spMk id="7" creationId="{4249FDB1-F90C-1EDD-C51E-F37E2D7F220F}"/>
          </ac:spMkLst>
        </pc:spChg>
        <pc:graphicFrameChg chg="mod modGraphic">
          <ac:chgData name="Clough, Rachael C2 (People-AFFS-Childcare-HEO)" userId="4c03ea30-fb37-4773-a70b-29df8b204f5e" providerId="ADAL" clId="{FBF72FB3-5ABE-4354-AD69-C143C1CE335C}" dt="2024-09-25T15:18:05.356" v="4960" actId="20577"/>
          <ac:graphicFrameMkLst>
            <pc:docMk/>
            <pc:sldMk cId="965528566" sldId="330"/>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mod">
              <pc226:chgData name="Clough, Rachael C2 (People-AFFS-Childcare-HEO)" userId="4c03ea30-fb37-4773-a70b-29df8b204f5e" providerId="ADAL" clId="{FBF72FB3-5ABE-4354-AD69-C143C1CE335C}" dt="2024-09-25T15:18:12.110" v="4961"/>
              <pc2:cmMkLst xmlns:pc2="http://schemas.microsoft.com/office/powerpoint/2019/9/main/command">
                <pc:docMk/>
                <pc:sldMk cId="965528566" sldId="330"/>
                <pc2:cmMk id="{A40C478B-4BC9-4933-B0EC-14D9AED96BBF}"/>
              </pc2:cmMkLst>
            </pc226:cmChg>
            <pc226:cmChg xmlns:pc226="http://schemas.microsoft.com/office/powerpoint/2022/06/main/command" chg="mod">
              <pc226:chgData name="Clough, Rachael C2 (People-AFFS-Childcare-HEO)" userId="4c03ea30-fb37-4773-a70b-29df8b204f5e" providerId="ADAL" clId="{FBF72FB3-5ABE-4354-AD69-C143C1CE335C}" dt="2024-09-20T13:28:52.440" v="1663"/>
              <pc2:cmMkLst xmlns:pc2="http://schemas.microsoft.com/office/powerpoint/2019/9/main/command">
                <pc:docMk/>
                <pc:sldMk cId="965528566" sldId="330"/>
                <pc2:cmMk id="{D46698AC-4B64-4EB0-8ACE-7F94EC409ACC}"/>
              </pc2:cmMkLst>
            </pc226:cmChg>
            <pc226:cmChg xmlns:pc226="http://schemas.microsoft.com/office/powerpoint/2022/06/main/command" chg="mod">
              <pc226:chgData name="Clough, Rachael C2 (People-AFFS-Childcare-HEO)" userId="4c03ea30-fb37-4773-a70b-29df8b204f5e" providerId="ADAL" clId="{FBF72FB3-5ABE-4354-AD69-C143C1CE335C}" dt="2024-09-20T13:39:58.904" v="2052"/>
              <pc2:cmMkLst xmlns:pc2="http://schemas.microsoft.com/office/powerpoint/2019/9/main/command">
                <pc:docMk/>
                <pc:sldMk cId="965528566" sldId="330"/>
                <pc2:cmMk id="{A797B5DB-E9F8-4AD3-B626-BCA65210F8F6}"/>
              </pc2:cmMkLst>
            </pc226:cmChg>
          </p:ext>
        </pc:extLst>
      </pc:sldChg>
      <pc:sldChg chg="addSp delSp modSp mod delCm">
        <pc:chgData name="Clough, Rachael C2 (People-AFFS-Childcare-HEO)" userId="4c03ea30-fb37-4773-a70b-29df8b204f5e" providerId="ADAL" clId="{FBF72FB3-5ABE-4354-AD69-C143C1CE335C}" dt="2024-09-23T09:55:22.313" v="4597" actId="33524"/>
        <pc:sldMkLst>
          <pc:docMk/>
          <pc:sldMk cId="3392743598" sldId="331"/>
        </pc:sldMkLst>
        <pc:spChg chg="mod">
          <ac:chgData name="Clough, Rachael C2 (People-AFFS-Childcare-HEO)" userId="4c03ea30-fb37-4773-a70b-29df8b204f5e" providerId="ADAL" clId="{FBF72FB3-5ABE-4354-AD69-C143C1CE335C}" dt="2024-09-20T13:39:27.126" v="2049" actId="1076"/>
          <ac:spMkLst>
            <pc:docMk/>
            <pc:sldMk cId="3392743598" sldId="331"/>
            <ac:spMk id="7" creationId="{4249FDB1-F90C-1EDD-C51E-F37E2D7F220F}"/>
          </ac:spMkLst>
        </pc:spChg>
        <pc:graphicFrameChg chg="mod modGraphic">
          <ac:chgData name="Clough, Rachael C2 (People-AFFS-Childcare-HEO)" userId="4c03ea30-fb37-4773-a70b-29df8b204f5e" providerId="ADAL" clId="{FBF72FB3-5ABE-4354-AD69-C143C1CE335C}" dt="2024-09-23T09:55:22.313" v="4597" actId="33524"/>
          <ac:graphicFrameMkLst>
            <pc:docMk/>
            <pc:sldMk cId="3392743598" sldId="331"/>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FBF72FB3-5ABE-4354-AD69-C143C1CE335C}" dt="2024-09-20T13:42:23.251" v="2059"/>
              <pc2:cmMkLst xmlns:pc2="http://schemas.microsoft.com/office/powerpoint/2019/9/main/command">
                <pc:docMk/>
                <pc:sldMk cId="3392743598" sldId="331"/>
                <pc2:cmMk id="{A2CAB679-69BB-4104-92B5-BCC2CECAD939}"/>
              </pc2:cmMkLst>
            </pc226:cmChg>
          </p:ext>
        </pc:extLst>
      </pc:sldChg>
      <pc:sldChg chg="modSp mod modCm">
        <pc:chgData name="Clough, Rachael C2 (People-AFFS-Childcare-HEO)" userId="4c03ea30-fb37-4773-a70b-29df8b204f5e" providerId="ADAL" clId="{FBF72FB3-5ABE-4354-AD69-C143C1CE335C}" dt="2024-09-23T10:22:06.380" v="4628" actId="20577"/>
        <pc:sldMkLst>
          <pc:docMk/>
          <pc:sldMk cId="924331778" sldId="332"/>
        </pc:sldMkLst>
        <pc:spChg chg="mod">
          <ac:chgData name="Clough, Rachael C2 (People-AFFS-Childcare-HEO)" userId="4c03ea30-fb37-4773-a70b-29df8b204f5e" providerId="ADAL" clId="{FBF72FB3-5ABE-4354-AD69-C143C1CE335C}" dt="2024-09-20T13:59:43.242" v="2561" actId="20577"/>
          <ac:spMkLst>
            <pc:docMk/>
            <pc:sldMk cId="924331778" sldId="332"/>
            <ac:spMk id="7" creationId="{4249FDB1-F90C-1EDD-C51E-F37E2D7F220F}"/>
          </ac:spMkLst>
        </pc:spChg>
        <pc:graphicFrameChg chg="modGraphic">
          <ac:chgData name="Clough, Rachael C2 (People-AFFS-Childcare-HEO)" userId="4c03ea30-fb37-4773-a70b-29df8b204f5e" providerId="ADAL" clId="{FBF72FB3-5ABE-4354-AD69-C143C1CE335C}" dt="2024-09-23T10:22:06.380" v="4628" actId="20577"/>
          <ac:graphicFrameMkLst>
            <pc:docMk/>
            <pc:sldMk cId="924331778" sldId="332"/>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
              <pc226:chgData name="Clough, Rachael C2 (People-AFFS-Childcare-HEO)" userId="4c03ea30-fb37-4773-a70b-29df8b204f5e" providerId="ADAL" clId="{FBF72FB3-5ABE-4354-AD69-C143C1CE335C}" dt="2024-09-23T10:21:46.255" v="4610"/>
              <pc2:cmMkLst xmlns:pc2="http://schemas.microsoft.com/office/powerpoint/2019/9/main/command">
                <pc:docMk/>
                <pc:sldMk cId="924331778" sldId="332"/>
                <pc2:cmMk id="{47368C76-B06D-46D9-BF5D-D69D2B03216A}"/>
              </pc2:cmMkLst>
              <pc226:cmRplyChg chg="add">
                <pc226:chgData name="Clough, Rachael C2 (People-AFFS-Childcare-HEO)" userId="4c03ea30-fb37-4773-a70b-29df8b204f5e" providerId="ADAL" clId="{FBF72FB3-5ABE-4354-AD69-C143C1CE335C}" dt="2024-09-23T10:21:46.255" v="4610"/>
                <pc2:cmRplyMkLst xmlns:pc2="http://schemas.microsoft.com/office/powerpoint/2019/9/main/command">
                  <pc:docMk/>
                  <pc:sldMk cId="924331778" sldId="332"/>
                  <pc2:cmMk id="{47368C76-B06D-46D9-BF5D-D69D2B03216A}"/>
                  <pc2:cmRplyMk id="{D7C103B4-58AE-442B-9EB3-F86CB49F8310}"/>
                </pc2:cmRplyMkLst>
              </pc226:cmRplyChg>
            </pc226:cmChg>
            <pc226:cmChg xmlns:pc226="http://schemas.microsoft.com/office/powerpoint/2022/06/main/command" chg="mod">
              <pc226:chgData name="Clough, Rachael C2 (People-AFFS-Childcare-HEO)" userId="4c03ea30-fb37-4773-a70b-29df8b204f5e" providerId="ADAL" clId="{FBF72FB3-5ABE-4354-AD69-C143C1CE335C}" dt="2024-09-20T13:59:59.781" v="2579" actId="20577"/>
              <pc2:cmMkLst xmlns:pc2="http://schemas.microsoft.com/office/powerpoint/2019/9/main/command">
                <pc:docMk/>
                <pc:sldMk cId="924331778" sldId="332"/>
                <pc2:cmMk id="{A4AD72AE-016E-4AF1-9F60-6E03141E3A37}"/>
              </pc2:cmMkLst>
            </pc226:cmChg>
          </p:ext>
        </pc:extLst>
      </pc:sldChg>
      <pc:sldChg chg="modSp mod modCm">
        <pc:chgData name="Clough, Rachael C2 (People-AFFS-Childcare-HEO)" userId="4c03ea30-fb37-4773-a70b-29df8b204f5e" providerId="ADAL" clId="{FBF72FB3-5ABE-4354-AD69-C143C1CE335C}" dt="2024-09-23T07:59:47.848" v="3792" actId="20577"/>
        <pc:sldMkLst>
          <pc:docMk/>
          <pc:sldMk cId="3440118888" sldId="335"/>
        </pc:sldMkLst>
        <pc:graphicFrameChg chg="modGraphic">
          <ac:chgData name="Clough, Rachael C2 (People-AFFS-Childcare-HEO)" userId="4c03ea30-fb37-4773-a70b-29df8b204f5e" providerId="ADAL" clId="{FBF72FB3-5ABE-4354-AD69-C143C1CE335C}" dt="2024-09-23T07:59:47.848" v="3792" actId="20577"/>
          <ac:graphicFrameMkLst>
            <pc:docMk/>
            <pc:sldMk cId="3440118888" sldId="335"/>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FBF72FB3-5ABE-4354-AD69-C143C1CE335C}" dt="2024-09-23T07:59:07.442" v="3774" actId="20577"/>
              <pc2:cmMkLst xmlns:pc2="http://schemas.microsoft.com/office/powerpoint/2019/9/main/command">
                <pc:docMk/>
                <pc:sldMk cId="3440118888" sldId="335"/>
                <pc2:cmMk id="{2DC6D507-1DA2-4DD8-AEFC-ECED36D51204}"/>
              </pc2:cmMkLst>
            </pc226:cmChg>
            <pc226:cmChg xmlns:pc226="http://schemas.microsoft.com/office/powerpoint/2022/06/main/command" chg="mod">
              <pc226:chgData name="Clough, Rachael C2 (People-AFFS-Childcare-HEO)" userId="4c03ea30-fb37-4773-a70b-29df8b204f5e" providerId="ADAL" clId="{FBF72FB3-5ABE-4354-AD69-C143C1CE335C}" dt="2024-09-17T09:50:20.698" v="477" actId="20577"/>
              <pc2:cmMkLst xmlns:pc2="http://schemas.microsoft.com/office/powerpoint/2019/9/main/command">
                <pc:docMk/>
                <pc:sldMk cId="3440118888" sldId="335"/>
                <pc2:cmMk id="{C7C98D15-4814-4CFC-9C78-064C24DD3C58}"/>
              </pc2:cmMkLst>
            </pc226:cmChg>
            <pc226:cmChg xmlns:pc226="http://schemas.microsoft.com/office/powerpoint/2022/06/main/command" chg="mod">
              <pc226:chgData name="Clough, Rachael C2 (People-AFFS-Childcare-HEO)" userId="4c03ea30-fb37-4773-a70b-29df8b204f5e" providerId="ADAL" clId="{FBF72FB3-5ABE-4354-AD69-C143C1CE335C}" dt="2024-09-23T07:59:07.442" v="3774" actId="20577"/>
              <pc2:cmMkLst xmlns:pc2="http://schemas.microsoft.com/office/powerpoint/2019/9/main/command">
                <pc:docMk/>
                <pc:sldMk cId="3440118888" sldId="335"/>
                <pc2:cmMk id="{BB48F747-BFE1-451C-97C2-2721A36B02A0}"/>
              </pc2:cmMkLst>
            </pc226:cmChg>
          </p:ext>
        </pc:extLst>
      </pc:sldChg>
      <pc:sldChg chg="modSp mod">
        <pc:chgData name="Clough, Rachael C2 (People-AFFS-Childcare-HEO)" userId="4c03ea30-fb37-4773-a70b-29df8b204f5e" providerId="ADAL" clId="{FBF72FB3-5ABE-4354-AD69-C143C1CE335C}" dt="2024-09-26T11:20:28.347" v="4962" actId="6549"/>
        <pc:sldMkLst>
          <pc:docMk/>
          <pc:sldMk cId="3872809454" sldId="336"/>
        </pc:sldMkLst>
        <pc:graphicFrameChg chg="modGraphic">
          <ac:chgData name="Clough, Rachael C2 (People-AFFS-Childcare-HEO)" userId="4c03ea30-fb37-4773-a70b-29df8b204f5e" providerId="ADAL" clId="{FBF72FB3-5ABE-4354-AD69-C143C1CE335C}" dt="2024-09-26T11:20:28.347" v="4962" actId="6549"/>
          <ac:graphicFrameMkLst>
            <pc:docMk/>
            <pc:sldMk cId="3872809454" sldId="336"/>
            <ac:graphicFrameMk id="5" creationId="{AAAABF3F-D87D-B1E2-15BB-1C1FA483B414}"/>
          </ac:graphicFrameMkLst>
        </pc:graphicFrameChg>
      </pc:sldChg>
      <pc:sldChg chg="modSp del mod modCm">
        <pc:chgData name="Clough, Rachael C2 (People-AFFS-Childcare-HEO)" userId="4c03ea30-fb37-4773-a70b-29df8b204f5e" providerId="ADAL" clId="{FBF72FB3-5ABE-4354-AD69-C143C1CE335C}" dt="2024-09-20T14:15:06.653" v="2699" actId="2696"/>
        <pc:sldMkLst>
          <pc:docMk/>
          <pc:sldMk cId="3082631173" sldId="337"/>
        </pc:sldMkLst>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FBF72FB3-5ABE-4354-AD69-C143C1CE335C}" dt="2024-09-20T13:55:18.692" v="2489"/>
              <pc2:cmMkLst xmlns:pc2="http://schemas.microsoft.com/office/powerpoint/2019/9/main/command">
                <pc:docMk/>
                <pc:sldMk cId="3082631173" sldId="337"/>
                <pc2:cmMk id="{08F18EB2-89B9-4C90-9ED0-C5D1A34D2CB5}"/>
              </pc2:cmMkLst>
              <pc226:cmRplyChg chg="add">
                <pc226:chgData name="Clough, Rachael C2 (People-AFFS-Childcare-HEO)" userId="4c03ea30-fb37-4773-a70b-29df8b204f5e" providerId="ADAL" clId="{FBF72FB3-5ABE-4354-AD69-C143C1CE335C}" dt="2024-09-20T13:53:22.964" v="2487"/>
                <pc2:cmRplyMkLst xmlns:pc2="http://schemas.microsoft.com/office/powerpoint/2019/9/main/command">
                  <pc:docMk/>
                  <pc:sldMk cId="3082631173" sldId="337"/>
                  <pc2:cmMk id="{08F18EB2-89B9-4C90-9ED0-C5D1A34D2CB5}"/>
                  <pc2:cmRplyMk id="{648D2F24-1D97-49F5-AE5E-56D913CA07A2}"/>
                </pc2:cmRplyMkLst>
              </pc226:cmRplyChg>
              <pc226:cmRplyChg chg="add">
                <pc226:chgData name="Clough, Rachael C2 (People-AFFS-Childcare-HEO)" userId="4c03ea30-fb37-4773-a70b-29df8b204f5e" providerId="ADAL" clId="{FBF72FB3-5ABE-4354-AD69-C143C1CE335C}" dt="2024-09-20T13:55:18.692" v="2489"/>
                <pc2:cmRplyMkLst xmlns:pc2="http://schemas.microsoft.com/office/powerpoint/2019/9/main/command">
                  <pc:docMk/>
                  <pc:sldMk cId="3082631173" sldId="337"/>
                  <pc2:cmMk id="{08F18EB2-89B9-4C90-9ED0-C5D1A34D2CB5}"/>
                  <pc2:cmRplyMk id="{35625F5E-4AF2-47F6-8D43-081444F982EE}"/>
                </pc2:cmRplyMkLst>
              </pc226:cmRplyChg>
            </pc226:cmChg>
          </p:ext>
        </pc:extLst>
      </pc:sldChg>
    </pc:docChg>
  </pc:docChgLst>
  <pc:docChgLst>
    <pc:chgData name="Clough, Rachael C2 (People-AFFS-Childcare-Engage-C2)" userId="4c03ea30-fb37-4773-a70b-29df8b204f5e" providerId="ADAL" clId="{2D9E053D-9296-4C84-90C0-B27E59CDBC6C}"/>
    <pc:docChg chg="undo custSel modSld">
      <pc:chgData name="Clough, Rachael C2 (People-AFFS-Childcare-Engage-C2)" userId="4c03ea30-fb37-4773-a70b-29df8b204f5e" providerId="ADAL" clId="{2D9E053D-9296-4C84-90C0-B27E59CDBC6C}" dt="2024-06-24T14:29:50.612" v="85"/>
      <pc:docMkLst>
        <pc:docMk/>
      </pc:docMkLst>
      <pc:sldChg chg="addCm modCm">
        <pc:chgData name="Clough, Rachael C2 (People-AFFS-Childcare-Engage-C2)" userId="4c03ea30-fb37-4773-a70b-29df8b204f5e" providerId="ADAL" clId="{2D9E053D-9296-4C84-90C0-B27E59CDBC6C}" dt="2024-06-24T14:29:50.612" v="85"/>
        <pc:sldMkLst>
          <pc:docMk/>
          <pc:sldMk cId="3258648023" sldId="296"/>
        </pc:sldMkLst>
        <pc:extLst>
          <p:ext xmlns:p="http://schemas.openxmlformats.org/presentationml/2006/main" uri="{D6D511B9-2390-475A-947B-AFAB55BFBCF1}">
            <pc226:cmChg xmlns:pc226="http://schemas.microsoft.com/office/powerpoint/2022/06/main/command" chg="add mod">
              <pc226:chgData name="Clough, Rachael C2 (People-AFFS-Childcare-Engage-C2)" userId="4c03ea30-fb37-4773-a70b-29df8b204f5e" providerId="ADAL" clId="{2D9E053D-9296-4C84-90C0-B27E59CDBC6C}" dt="2024-06-24T14:29:50.612" v="85"/>
              <pc2:cmMkLst xmlns:pc2="http://schemas.microsoft.com/office/powerpoint/2019/9/main/command">
                <pc:docMk/>
                <pc:sldMk cId="3258648023" sldId="296"/>
                <pc2:cmMk id="{AB2AD2E5-F01E-4537-9AF9-6C7EE6B2F82E}"/>
              </pc2:cmMkLst>
            </pc226:cmChg>
          </p:ext>
        </pc:extLst>
      </pc:sldChg>
      <pc:sldChg chg="modSp mod">
        <pc:chgData name="Clough, Rachael C2 (People-AFFS-Childcare-Engage-C2)" userId="4c03ea30-fb37-4773-a70b-29df8b204f5e" providerId="ADAL" clId="{2D9E053D-9296-4C84-90C0-B27E59CDBC6C}" dt="2024-06-17T14:32:23.526" v="13" actId="13926"/>
        <pc:sldMkLst>
          <pc:docMk/>
          <pc:sldMk cId="828202552" sldId="309"/>
        </pc:sldMkLst>
      </pc:sldChg>
      <pc:sldChg chg="modSp mod addCm modCm">
        <pc:chgData name="Clough, Rachael C2 (People-AFFS-Childcare-Engage-C2)" userId="4c03ea30-fb37-4773-a70b-29df8b204f5e" providerId="ADAL" clId="{2D9E053D-9296-4C84-90C0-B27E59CDBC6C}" dt="2024-06-24T12:35:06.159" v="55"/>
        <pc:sldMkLst>
          <pc:docMk/>
          <pc:sldMk cId="406777715" sldId="311"/>
        </pc:sldMkLst>
        <pc:extLst>
          <p:ext xmlns:p="http://schemas.openxmlformats.org/presentationml/2006/main" uri="{D6D511B9-2390-475A-947B-AFAB55BFBCF1}">
            <pc226:cmChg xmlns:pc226="http://schemas.microsoft.com/office/powerpoint/2022/06/main/command" chg="add">
              <pc226:chgData name="Clough, Rachael C2 (People-AFFS-Childcare-Engage-C2)" userId="4c03ea30-fb37-4773-a70b-29df8b204f5e" providerId="ADAL" clId="{2D9E053D-9296-4C84-90C0-B27E59CDBC6C}" dt="2024-06-24T12:33:13.978" v="54"/>
              <pc2:cmMkLst xmlns:pc2="http://schemas.microsoft.com/office/powerpoint/2019/9/main/command">
                <pc:docMk/>
                <pc:sldMk cId="406777715" sldId="311"/>
                <pc2:cmMk id="{B32C0115-5024-443C-AC0C-382AEF12E606}"/>
              </pc2:cmMkLst>
              <pc226:cmRplyChg chg="add">
                <pc226:chgData name="Clough, Rachael C2 (People-AFFS-Childcare-Engage-C2)" userId="4c03ea30-fb37-4773-a70b-29df8b204f5e" providerId="ADAL" clId="{2D9E053D-9296-4C84-90C0-B27E59CDBC6C}" dt="2024-06-24T12:33:13.978" v="54"/>
                <pc2:cmRplyMkLst xmlns:pc2="http://schemas.microsoft.com/office/powerpoint/2019/9/main/command">
                  <pc:docMk/>
                  <pc:sldMk cId="406777715" sldId="311"/>
                  <pc2:cmMk id="{B32C0115-5024-443C-AC0C-382AEF12E606}"/>
                  <pc2:cmRplyMk id="{C0C68F4F-5F9F-46F3-A6D8-8DC96568D37A}"/>
                </pc2:cmRplyMkLst>
              </pc226:cmRplyChg>
            </pc226:cmChg>
            <pc226:cmChg xmlns:pc226="http://schemas.microsoft.com/office/powerpoint/2022/06/main/command" chg="add">
              <pc226:chgData name="Clough, Rachael C2 (People-AFFS-Childcare-Engage-C2)" userId="4c03ea30-fb37-4773-a70b-29df8b204f5e" providerId="ADAL" clId="{2D9E053D-9296-4C84-90C0-B27E59CDBC6C}" dt="2024-06-24T12:35:06.159" v="55"/>
              <pc2:cmMkLst xmlns:pc2="http://schemas.microsoft.com/office/powerpoint/2019/9/main/command">
                <pc:docMk/>
                <pc:sldMk cId="406777715" sldId="311"/>
                <pc2:cmMk id="{326CCC22-120D-4B51-AFBB-E1018AF6BFD4}"/>
              </pc2:cmMkLst>
              <pc226:cmRplyChg chg="add">
                <pc226:chgData name="Clough, Rachael C2 (People-AFFS-Childcare-Engage-C2)" userId="4c03ea30-fb37-4773-a70b-29df8b204f5e" providerId="ADAL" clId="{2D9E053D-9296-4C84-90C0-B27E59CDBC6C}" dt="2024-06-24T12:35:06.159" v="55"/>
                <pc2:cmRplyMkLst xmlns:pc2="http://schemas.microsoft.com/office/powerpoint/2019/9/main/command">
                  <pc:docMk/>
                  <pc:sldMk cId="406777715" sldId="311"/>
                  <pc2:cmMk id="{326CCC22-120D-4B51-AFBB-E1018AF6BFD4}"/>
                  <pc2:cmRplyMk id="{2ECD7AD1-396B-48AE-93FA-EB0BB0104838}"/>
                </pc2:cmRplyMkLst>
              </pc226:cmRplyChg>
            </pc226:cmChg>
          </p:ext>
        </pc:extLst>
      </pc:sldChg>
      <pc:sldChg chg="modSp mod addCm">
        <pc:chgData name="Clough, Rachael C2 (People-AFFS-Childcare-Engage-C2)" userId="4c03ea30-fb37-4773-a70b-29df8b204f5e" providerId="ADAL" clId="{2D9E053D-9296-4C84-90C0-B27E59CDBC6C}" dt="2024-06-17T14:32:29.470" v="14" actId="13926"/>
        <pc:sldMkLst>
          <pc:docMk/>
          <pc:sldMk cId="3388253667" sldId="313"/>
        </pc:sldMkLst>
        <pc:extLst>
          <p:ext xmlns:p="http://schemas.openxmlformats.org/presentationml/2006/main" uri="{D6D511B9-2390-475A-947B-AFAB55BFBCF1}">
            <pc226:cmChg xmlns:pc226="http://schemas.microsoft.com/office/powerpoint/2022/06/main/command" chg="add">
              <pc226:chgData name="Clough, Rachael C2 (People-AFFS-Childcare-Engage-C2)" userId="4c03ea30-fb37-4773-a70b-29df8b204f5e" providerId="ADAL" clId="{2D9E053D-9296-4C84-90C0-B27E59CDBC6C}" dt="2024-06-17T14:24:23.954" v="2"/>
              <pc2:cmMkLst xmlns:pc2="http://schemas.microsoft.com/office/powerpoint/2019/9/main/command">
                <pc:docMk/>
                <pc:sldMk cId="3388253667" sldId="313"/>
                <pc2:cmMk id="{E241373A-A349-440C-BFD9-13DE47B47D0B}"/>
              </pc2:cmMkLst>
            </pc226:cmChg>
          </p:ext>
        </pc:extLst>
      </pc:sldChg>
      <pc:sldChg chg="modSp mod addCm">
        <pc:chgData name="Clough, Rachael C2 (People-AFFS-Childcare-Engage-C2)" userId="4c03ea30-fb37-4773-a70b-29df8b204f5e" providerId="ADAL" clId="{2D9E053D-9296-4C84-90C0-B27E59CDBC6C}" dt="2024-06-24T12:37:01.770" v="57"/>
        <pc:sldMkLst>
          <pc:docMk/>
          <pc:sldMk cId="1547233280" sldId="314"/>
        </pc:sldMkLst>
        <pc:extLst>
          <p:ext xmlns:p="http://schemas.openxmlformats.org/presentationml/2006/main" uri="{D6D511B9-2390-475A-947B-AFAB55BFBCF1}">
            <pc226:cmChg xmlns:pc226="http://schemas.microsoft.com/office/powerpoint/2022/06/main/command" chg="add">
              <pc226:chgData name="Clough, Rachael C2 (People-AFFS-Childcare-Engage-C2)" userId="4c03ea30-fb37-4773-a70b-29df8b204f5e" providerId="ADAL" clId="{2D9E053D-9296-4C84-90C0-B27E59CDBC6C}" dt="2024-06-24T12:37:01.770" v="57"/>
              <pc2:cmMkLst xmlns:pc2="http://schemas.microsoft.com/office/powerpoint/2019/9/main/command">
                <pc:docMk/>
                <pc:sldMk cId="1547233280" sldId="314"/>
                <pc2:cmMk id="{D7A2AB6A-25BC-4DA2-8167-17C8B56C5F50}"/>
              </pc2:cmMkLst>
            </pc226:cmChg>
            <pc226:cmChg xmlns:pc226="http://schemas.microsoft.com/office/powerpoint/2022/06/main/command" chg="add">
              <pc226:chgData name="Clough, Rachael C2 (People-AFFS-Childcare-Engage-C2)" userId="4c03ea30-fb37-4773-a70b-29df8b204f5e" providerId="ADAL" clId="{2D9E053D-9296-4C84-90C0-B27E59CDBC6C}" dt="2024-06-24T12:36:16.984" v="56"/>
              <pc2:cmMkLst xmlns:pc2="http://schemas.microsoft.com/office/powerpoint/2019/9/main/command">
                <pc:docMk/>
                <pc:sldMk cId="1547233280" sldId="314"/>
                <pc2:cmMk id="{10181DFA-8040-4EAA-AB60-D99BAFFB41F9}"/>
              </pc2:cmMkLst>
            </pc226:cmChg>
          </p:ext>
        </pc:extLst>
      </pc:sldChg>
      <pc:sldChg chg="modSp mod">
        <pc:chgData name="Clough, Rachael C2 (People-AFFS-Childcare-Engage-C2)" userId="4c03ea30-fb37-4773-a70b-29df8b204f5e" providerId="ADAL" clId="{2D9E053D-9296-4C84-90C0-B27E59CDBC6C}" dt="2024-06-17T14:32:12.121" v="11" actId="13926"/>
        <pc:sldMkLst>
          <pc:docMk/>
          <pc:sldMk cId="236489054" sldId="316"/>
        </pc:sldMkLst>
      </pc:sldChg>
      <pc:sldChg chg="modSp mod addCm delCm">
        <pc:chgData name="Clough, Rachael C2 (People-AFFS-Childcare-Engage-C2)" userId="4c03ea30-fb37-4773-a70b-29df8b204f5e" providerId="ADAL" clId="{2D9E053D-9296-4C84-90C0-B27E59CDBC6C}" dt="2024-06-24T12:42:45.511" v="65"/>
        <pc:sldMkLst>
          <pc:docMk/>
          <pc:sldMk cId="2504530392" sldId="319"/>
        </pc:sldMkLst>
        <pc:extLst>
          <p:ext xmlns:p="http://schemas.openxmlformats.org/presentationml/2006/main" uri="{D6D511B9-2390-475A-947B-AFAB55BFBCF1}">
            <pc226:cmChg xmlns:pc226="http://schemas.microsoft.com/office/powerpoint/2022/06/main/command" chg="add">
              <pc226:chgData name="Clough, Rachael C2 (People-AFFS-Childcare-Engage-C2)" userId="4c03ea30-fb37-4773-a70b-29df8b204f5e" providerId="ADAL" clId="{2D9E053D-9296-4C84-90C0-B27E59CDBC6C}" dt="2024-06-24T12:42:45.511" v="65"/>
              <pc2:cmMkLst xmlns:pc2="http://schemas.microsoft.com/office/powerpoint/2019/9/main/command">
                <pc:docMk/>
                <pc:sldMk cId="2504530392" sldId="319"/>
                <pc2:cmMk id="{96707788-65F1-48C6-9850-7965C2F20A1E}"/>
              </pc2:cmMkLst>
            </pc226:cmChg>
            <pc226:cmChg xmlns:pc226="http://schemas.microsoft.com/office/powerpoint/2022/06/main/command" chg="add">
              <pc226:chgData name="Clough, Rachael C2 (People-AFFS-Childcare-Engage-C2)" userId="4c03ea30-fb37-4773-a70b-29df8b204f5e" providerId="ADAL" clId="{2D9E053D-9296-4C84-90C0-B27E59CDBC6C}" dt="2024-06-17T14:34:43.437" v="21"/>
              <pc2:cmMkLst xmlns:pc2="http://schemas.microsoft.com/office/powerpoint/2019/9/main/command">
                <pc:docMk/>
                <pc:sldMk cId="2504530392" sldId="319"/>
                <pc2:cmMk id="{2D9B01A9-5972-4162-9F09-8C6005060A0E}"/>
              </pc2:cmMkLst>
            </pc226:cmChg>
            <pc226:cmChg xmlns:pc226="http://schemas.microsoft.com/office/powerpoint/2022/06/main/command" chg="add del">
              <pc226:chgData name="Clough, Rachael C2 (People-AFFS-Childcare-Engage-C2)" userId="4c03ea30-fb37-4773-a70b-29df8b204f5e" providerId="ADAL" clId="{2D9E053D-9296-4C84-90C0-B27E59CDBC6C}" dt="2024-06-24T12:41:45.047" v="63"/>
              <pc2:cmMkLst xmlns:pc2="http://schemas.microsoft.com/office/powerpoint/2019/9/main/command">
                <pc:docMk/>
                <pc:sldMk cId="2504530392" sldId="319"/>
                <pc2:cmMk id="{40F862EE-3763-422A-94A8-DC6652B2009F}"/>
              </pc2:cmMkLst>
            </pc226:cmChg>
          </p:ext>
        </pc:extLst>
      </pc:sldChg>
      <pc:sldChg chg="modSp mod addCm">
        <pc:chgData name="Clough, Rachael C2 (People-AFFS-Childcare-Engage-C2)" userId="4c03ea30-fb37-4773-a70b-29df8b204f5e" providerId="ADAL" clId="{2D9E053D-9296-4C84-90C0-B27E59CDBC6C}" dt="2024-06-24T12:44:23.667" v="66"/>
        <pc:sldMkLst>
          <pc:docMk/>
          <pc:sldMk cId="821780306" sldId="320"/>
        </pc:sldMkLst>
        <pc:extLst>
          <p:ext xmlns:p="http://schemas.openxmlformats.org/presentationml/2006/main" uri="{D6D511B9-2390-475A-947B-AFAB55BFBCF1}">
            <pc226:cmChg xmlns:pc226="http://schemas.microsoft.com/office/powerpoint/2022/06/main/command" chg="add">
              <pc226:chgData name="Clough, Rachael C2 (People-AFFS-Childcare-Engage-C2)" userId="4c03ea30-fb37-4773-a70b-29df8b204f5e" providerId="ADAL" clId="{2D9E053D-9296-4C84-90C0-B27E59CDBC6C}" dt="2024-06-24T12:44:23.667" v="66"/>
              <pc2:cmMkLst xmlns:pc2="http://schemas.microsoft.com/office/powerpoint/2019/9/main/command">
                <pc:docMk/>
                <pc:sldMk cId="821780306" sldId="320"/>
                <pc2:cmMk id="{E1645D65-79B9-41A0-8F0D-BA9B37654976}"/>
              </pc2:cmMkLst>
            </pc226:cmChg>
          </p:ext>
        </pc:extLst>
      </pc:sldChg>
      <pc:sldChg chg="modSp mod addCm">
        <pc:chgData name="Clough, Rachael C2 (People-AFFS-Childcare-Engage-C2)" userId="4c03ea30-fb37-4773-a70b-29df8b204f5e" providerId="ADAL" clId="{2D9E053D-9296-4C84-90C0-B27E59CDBC6C}" dt="2024-06-24T12:45:48.077" v="69"/>
        <pc:sldMkLst>
          <pc:docMk/>
          <pc:sldMk cId="3853531231" sldId="323"/>
        </pc:sldMkLst>
        <pc:extLst>
          <p:ext xmlns:p="http://schemas.openxmlformats.org/presentationml/2006/main" uri="{D6D511B9-2390-475A-947B-AFAB55BFBCF1}">
            <pc226:cmChg xmlns:pc226="http://schemas.microsoft.com/office/powerpoint/2022/06/main/command" chg="add">
              <pc226:chgData name="Clough, Rachael C2 (People-AFFS-Childcare-Engage-C2)" userId="4c03ea30-fb37-4773-a70b-29df8b204f5e" providerId="ADAL" clId="{2D9E053D-9296-4C84-90C0-B27E59CDBC6C}" dt="2024-06-17T14:37:41.855" v="29"/>
              <pc2:cmMkLst xmlns:pc2="http://schemas.microsoft.com/office/powerpoint/2019/9/main/command">
                <pc:docMk/>
                <pc:sldMk cId="3853531231" sldId="323"/>
                <pc2:cmMk id="{04949957-0F4F-4C0D-B67A-715589B3F7AB}"/>
              </pc2:cmMkLst>
            </pc226:cmChg>
            <pc226:cmChg xmlns:pc226="http://schemas.microsoft.com/office/powerpoint/2022/06/main/command" chg="add">
              <pc226:chgData name="Clough, Rachael C2 (People-AFFS-Childcare-Engage-C2)" userId="4c03ea30-fb37-4773-a70b-29df8b204f5e" providerId="ADAL" clId="{2D9E053D-9296-4C84-90C0-B27E59CDBC6C}" dt="2024-06-24T12:45:48.077" v="69"/>
              <pc2:cmMkLst xmlns:pc2="http://schemas.microsoft.com/office/powerpoint/2019/9/main/command">
                <pc:docMk/>
                <pc:sldMk cId="3853531231" sldId="323"/>
                <pc2:cmMk id="{C15FC08C-2080-430E-A44E-79D7A5239A78}"/>
              </pc2:cmMkLst>
            </pc226:cmChg>
            <pc226:cmChg xmlns:pc226="http://schemas.microsoft.com/office/powerpoint/2022/06/main/command" chg="add">
              <pc226:chgData name="Clough, Rachael C2 (People-AFFS-Childcare-Engage-C2)" userId="4c03ea30-fb37-4773-a70b-29df8b204f5e" providerId="ADAL" clId="{2D9E053D-9296-4C84-90C0-B27E59CDBC6C}" dt="2024-06-17T14:37:06.163" v="25"/>
              <pc2:cmMkLst xmlns:pc2="http://schemas.microsoft.com/office/powerpoint/2019/9/main/command">
                <pc:docMk/>
                <pc:sldMk cId="3853531231" sldId="323"/>
                <pc2:cmMk id="{341D3CF7-9F02-4CF0-950D-3C597EF64986}"/>
              </pc2:cmMkLst>
            </pc226:cmChg>
          </p:ext>
        </pc:extLst>
      </pc:sldChg>
      <pc:sldChg chg="modSp mod addCm modCm">
        <pc:chgData name="Clough, Rachael C2 (People-AFFS-Childcare-Engage-C2)" userId="4c03ea30-fb37-4773-a70b-29df8b204f5e" providerId="ADAL" clId="{2D9E053D-9296-4C84-90C0-B27E59CDBC6C}" dt="2024-06-24T12:47:23.343" v="72"/>
        <pc:sldMkLst>
          <pc:docMk/>
          <pc:sldMk cId="926160519" sldId="324"/>
        </pc:sldMkLst>
        <pc:extLst>
          <p:ext xmlns:p="http://schemas.openxmlformats.org/presentationml/2006/main" uri="{D6D511B9-2390-475A-947B-AFAB55BFBCF1}">
            <pc226:cmChg xmlns:pc226="http://schemas.microsoft.com/office/powerpoint/2022/06/main/command" chg="add mod">
              <pc226:chgData name="Clough, Rachael C2 (People-AFFS-Childcare-Engage-C2)" userId="4c03ea30-fb37-4773-a70b-29df8b204f5e" providerId="ADAL" clId="{2D9E053D-9296-4C84-90C0-B27E59CDBC6C}" dt="2024-06-24T12:46:23.677" v="70" actId="2056"/>
              <pc2:cmMkLst xmlns:pc2="http://schemas.microsoft.com/office/powerpoint/2019/9/main/command">
                <pc:docMk/>
                <pc:sldMk cId="926160519" sldId="324"/>
                <pc2:cmMk id="{E24D965C-3D76-44FC-B862-3C415FACB9F9}"/>
              </pc2:cmMkLst>
            </pc226:cmChg>
            <pc226:cmChg xmlns:pc226="http://schemas.microsoft.com/office/powerpoint/2022/06/main/command" chg="add">
              <pc226:chgData name="Clough, Rachael C2 (People-AFFS-Childcare-Engage-C2)" userId="4c03ea30-fb37-4773-a70b-29df8b204f5e" providerId="ADAL" clId="{2D9E053D-9296-4C84-90C0-B27E59CDBC6C}" dt="2024-06-24T12:46:52.989" v="71"/>
              <pc2:cmMkLst xmlns:pc2="http://schemas.microsoft.com/office/powerpoint/2019/9/main/command">
                <pc:docMk/>
                <pc:sldMk cId="926160519" sldId="324"/>
                <pc2:cmMk id="{D6F9B184-A635-450E-8E10-17834DB36849}"/>
              </pc2:cmMkLst>
            </pc226:cmChg>
            <pc226:cmChg xmlns:pc226="http://schemas.microsoft.com/office/powerpoint/2022/06/main/command" chg="add">
              <pc226:chgData name="Clough, Rachael C2 (People-AFFS-Childcare-Engage-C2)" userId="4c03ea30-fb37-4773-a70b-29df8b204f5e" providerId="ADAL" clId="{2D9E053D-9296-4C84-90C0-B27E59CDBC6C}" dt="2024-06-24T12:47:23.343" v="72"/>
              <pc2:cmMkLst xmlns:pc2="http://schemas.microsoft.com/office/powerpoint/2019/9/main/command">
                <pc:docMk/>
                <pc:sldMk cId="926160519" sldId="324"/>
                <pc2:cmMk id="{73BBBE99-AA27-4169-A587-48D752245484}"/>
              </pc2:cmMkLst>
            </pc226:cmChg>
          </p:ext>
        </pc:extLst>
      </pc:sldChg>
      <pc:sldChg chg="modSp mod addCm">
        <pc:chgData name="Clough, Rachael C2 (People-AFFS-Childcare-Engage-C2)" userId="4c03ea30-fb37-4773-a70b-29df8b204f5e" providerId="ADAL" clId="{2D9E053D-9296-4C84-90C0-B27E59CDBC6C}" dt="2024-06-24T12:48:51.231" v="73"/>
        <pc:sldMkLst>
          <pc:docMk/>
          <pc:sldMk cId="1103747704" sldId="325"/>
        </pc:sldMkLst>
        <pc:extLst>
          <p:ext xmlns:p="http://schemas.openxmlformats.org/presentationml/2006/main" uri="{D6D511B9-2390-475A-947B-AFAB55BFBCF1}">
            <pc226:cmChg xmlns:pc226="http://schemas.microsoft.com/office/powerpoint/2022/06/main/command" chg="add">
              <pc226:chgData name="Clough, Rachael C2 (People-AFFS-Childcare-Engage-C2)" userId="4c03ea30-fb37-4773-a70b-29df8b204f5e" providerId="ADAL" clId="{2D9E053D-9296-4C84-90C0-B27E59CDBC6C}" dt="2024-06-24T12:48:51.231" v="73"/>
              <pc2:cmMkLst xmlns:pc2="http://schemas.microsoft.com/office/powerpoint/2019/9/main/command">
                <pc:docMk/>
                <pc:sldMk cId="1103747704" sldId="325"/>
                <pc2:cmMk id="{BD520D80-7216-41AA-AD7E-775B0FA297FA}"/>
              </pc2:cmMkLst>
            </pc226:cmChg>
          </p:ext>
        </pc:extLst>
      </pc:sldChg>
      <pc:sldChg chg="modSp mod addCm">
        <pc:chgData name="Clough, Rachael C2 (People-AFFS-Childcare-Engage-C2)" userId="4c03ea30-fb37-4773-a70b-29df8b204f5e" providerId="ADAL" clId="{2D9E053D-9296-4C84-90C0-B27E59CDBC6C}" dt="2024-06-24T12:54:23.499" v="80" actId="13926"/>
        <pc:sldMkLst>
          <pc:docMk/>
          <pc:sldMk cId="1520710209" sldId="326"/>
        </pc:sldMkLst>
        <pc:extLst>
          <p:ext xmlns:p="http://schemas.openxmlformats.org/presentationml/2006/main" uri="{D6D511B9-2390-475A-947B-AFAB55BFBCF1}">
            <pc226:cmChg xmlns:pc226="http://schemas.microsoft.com/office/powerpoint/2022/06/main/command" chg="add">
              <pc226:chgData name="Clough, Rachael C2 (People-AFFS-Childcare-Engage-C2)" userId="4c03ea30-fb37-4773-a70b-29df8b204f5e" providerId="ADAL" clId="{2D9E053D-9296-4C84-90C0-B27E59CDBC6C}" dt="2024-06-24T12:54:05.447" v="79"/>
              <pc2:cmMkLst xmlns:pc2="http://schemas.microsoft.com/office/powerpoint/2019/9/main/command">
                <pc:docMk/>
                <pc:sldMk cId="1520710209" sldId="326"/>
                <pc2:cmMk id="{D641D716-BAC9-47D2-9B62-2E05869BACF0}"/>
              </pc2:cmMkLst>
            </pc226:cmChg>
            <pc226:cmChg xmlns:pc226="http://schemas.microsoft.com/office/powerpoint/2022/06/main/command" chg="add">
              <pc226:chgData name="Clough, Rachael C2 (People-AFFS-Childcare-Engage-C2)" userId="4c03ea30-fb37-4773-a70b-29df8b204f5e" providerId="ADAL" clId="{2D9E053D-9296-4C84-90C0-B27E59CDBC6C}" dt="2024-06-24T12:53:37.326" v="78"/>
              <pc2:cmMkLst xmlns:pc2="http://schemas.microsoft.com/office/powerpoint/2019/9/main/command">
                <pc:docMk/>
                <pc:sldMk cId="1520710209" sldId="326"/>
                <pc2:cmMk id="{6FDE1F8A-C215-4590-80C7-8D83DE60A4A5}"/>
              </pc2:cmMkLst>
            </pc226:cmChg>
          </p:ext>
        </pc:extLst>
      </pc:sldChg>
      <pc:sldChg chg="modSp mod addCm modCm">
        <pc:chgData name="Clough, Rachael C2 (People-AFFS-Childcare-Engage-C2)" userId="4c03ea30-fb37-4773-a70b-29df8b204f5e" providerId="ADAL" clId="{2D9E053D-9296-4C84-90C0-B27E59CDBC6C}" dt="2024-06-24T12:40:54.313" v="62"/>
        <pc:sldMkLst>
          <pc:docMk/>
          <pc:sldMk cId="835052882" sldId="327"/>
        </pc:sldMkLst>
        <pc:extLst>
          <p:ext xmlns:p="http://schemas.openxmlformats.org/presentationml/2006/main" uri="{D6D511B9-2390-475A-947B-AFAB55BFBCF1}">
            <pc226:cmChg xmlns:pc226="http://schemas.microsoft.com/office/powerpoint/2022/06/main/command" chg="add">
              <pc226:chgData name="Clough, Rachael C2 (People-AFFS-Childcare-Engage-C2)" userId="4c03ea30-fb37-4773-a70b-29df8b204f5e" providerId="ADAL" clId="{2D9E053D-9296-4C84-90C0-B27E59CDBC6C}" dt="2024-06-24T12:40:54.313" v="62"/>
              <pc2:cmMkLst xmlns:pc2="http://schemas.microsoft.com/office/powerpoint/2019/9/main/command">
                <pc:docMk/>
                <pc:sldMk cId="835052882" sldId="327"/>
                <pc2:cmMk id="{DF3C1E2A-036A-4920-8C0F-1BF3E192D9B4}"/>
              </pc2:cmMkLst>
            </pc226:cmChg>
            <pc226:cmChg xmlns:pc226="http://schemas.microsoft.com/office/powerpoint/2022/06/main/command" chg="add mod">
              <pc226:chgData name="Clough, Rachael C2 (People-AFFS-Childcare-Engage-C2)" userId="4c03ea30-fb37-4773-a70b-29df8b204f5e" providerId="ADAL" clId="{2D9E053D-9296-4C84-90C0-B27E59CDBC6C}" dt="2024-06-24T12:38:43.995" v="60"/>
              <pc2:cmMkLst xmlns:pc2="http://schemas.microsoft.com/office/powerpoint/2019/9/main/command">
                <pc:docMk/>
                <pc:sldMk cId="835052882" sldId="327"/>
                <pc2:cmMk id="{6C53504C-867B-42E9-ADC6-7ADCF4600842}"/>
              </pc2:cmMkLst>
            </pc226:cmChg>
            <pc226:cmChg xmlns:pc226="http://schemas.microsoft.com/office/powerpoint/2022/06/main/command" chg="add">
              <pc226:chgData name="Clough, Rachael C2 (People-AFFS-Childcare-Engage-C2)" userId="4c03ea30-fb37-4773-a70b-29df8b204f5e" providerId="ADAL" clId="{2D9E053D-9296-4C84-90C0-B27E59CDBC6C}" dt="2024-06-24T12:37:40.408" v="58"/>
              <pc2:cmMkLst xmlns:pc2="http://schemas.microsoft.com/office/powerpoint/2019/9/main/command">
                <pc:docMk/>
                <pc:sldMk cId="835052882" sldId="327"/>
                <pc2:cmMk id="{1CA4DD84-B14F-4FD1-94AC-B4D74598BB55}"/>
              </pc2:cmMkLst>
            </pc226:cmChg>
            <pc226:cmChg xmlns:pc226="http://schemas.microsoft.com/office/powerpoint/2022/06/main/command" chg="add">
              <pc226:chgData name="Clough, Rachael C2 (People-AFFS-Childcare-Engage-C2)" userId="4c03ea30-fb37-4773-a70b-29df8b204f5e" providerId="ADAL" clId="{2D9E053D-9296-4C84-90C0-B27E59CDBC6C}" dt="2024-06-24T12:39:45.326" v="61"/>
              <pc2:cmMkLst xmlns:pc2="http://schemas.microsoft.com/office/powerpoint/2019/9/main/command">
                <pc:docMk/>
                <pc:sldMk cId="835052882" sldId="327"/>
                <pc2:cmMk id="{92854BDB-A1D9-433B-878A-DA6977DCFE89}"/>
              </pc2:cmMkLst>
            </pc226:cmChg>
          </p:ext>
        </pc:extLst>
      </pc:sldChg>
      <pc:sldChg chg="modSp mod addCm">
        <pc:chgData name="Clough, Rachael C2 (People-AFFS-Childcare-Engage-C2)" userId="4c03ea30-fb37-4773-a70b-29df8b204f5e" providerId="ADAL" clId="{2D9E053D-9296-4C84-90C0-B27E59CDBC6C}" dt="2024-06-24T12:50:40.109" v="75"/>
        <pc:sldMkLst>
          <pc:docMk/>
          <pc:sldMk cId="866571300" sldId="328"/>
        </pc:sldMkLst>
        <pc:extLst>
          <p:ext xmlns:p="http://schemas.openxmlformats.org/presentationml/2006/main" uri="{D6D511B9-2390-475A-947B-AFAB55BFBCF1}">
            <pc226:cmChg xmlns:pc226="http://schemas.microsoft.com/office/powerpoint/2022/06/main/command" chg="add">
              <pc226:chgData name="Clough, Rachael C2 (People-AFFS-Childcare-Engage-C2)" userId="4c03ea30-fb37-4773-a70b-29df8b204f5e" providerId="ADAL" clId="{2D9E053D-9296-4C84-90C0-B27E59CDBC6C}" dt="2024-06-17T14:40:34.654" v="44"/>
              <pc2:cmMkLst xmlns:pc2="http://schemas.microsoft.com/office/powerpoint/2019/9/main/command">
                <pc:docMk/>
                <pc:sldMk cId="866571300" sldId="328"/>
                <pc2:cmMk id="{F447A323-1F98-4A4B-ABEB-F4379ADF7056}"/>
              </pc2:cmMkLst>
            </pc226:cmChg>
            <pc226:cmChg xmlns:pc226="http://schemas.microsoft.com/office/powerpoint/2022/06/main/command" chg="add">
              <pc226:chgData name="Clough, Rachael C2 (People-AFFS-Childcare-Engage-C2)" userId="4c03ea30-fb37-4773-a70b-29df8b204f5e" providerId="ADAL" clId="{2D9E053D-9296-4C84-90C0-B27E59CDBC6C}" dt="2024-06-24T12:50:40.109" v="75"/>
              <pc2:cmMkLst xmlns:pc2="http://schemas.microsoft.com/office/powerpoint/2019/9/main/command">
                <pc:docMk/>
                <pc:sldMk cId="866571300" sldId="328"/>
                <pc2:cmMk id="{D1BE44DE-B258-49CF-BCA0-35B83313F1C1}"/>
              </pc2:cmMkLst>
            </pc226:cmChg>
            <pc226:cmChg xmlns:pc226="http://schemas.microsoft.com/office/powerpoint/2022/06/main/command" chg="add">
              <pc226:chgData name="Clough, Rachael C2 (People-AFFS-Childcare-Engage-C2)" userId="4c03ea30-fb37-4773-a70b-29df8b204f5e" providerId="ADAL" clId="{2D9E053D-9296-4C84-90C0-B27E59CDBC6C}" dt="2024-06-24T12:49:50.838" v="74"/>
              <pc2:cmMkLst xmlns:pc2="http://schemas.microsoft.com/office/powerpoint/2019/9/main/command">
                <pc:docMk/>
                <pc:sldMk cId="866571300" sldId="328"/>
                <pc2:cmMk id="{1E7AEBE6-9D95-48DE-A3C4-E1132950521A}"/>
              </pc2:cmMkLst>
            </pc226:cmChg>
          </p:ext>
        </pc:extLst>
      </pc:sldChg>
      <pc:sldChg chg="modSp mod addCm">
        <pc:chgData name="Clough, Rachael C2 (People-AFFS-Childcare-Engage-C2)" userId="4c03ea30-fb37-4773-a70b-29df8b204f5e" providerId="ADAL" clId="{2D9E053D-9296-4C84-90C0-B27E59CDBC6C}" dt="2024-06-17T14:42:08.417" v="46"/>
        <pc:sldMkLst>
          <pc:docMk/>
          <pc:sldMk cId="965528566" sldId="330"/>
        </pc:sldMkLst>
        <pc:extLst>
          <p:ext xmlns:p="http://schemas.openxmlformats.org/presentationml/2006/main" uri="{D6D511B9-2390-475A-947B-AFAB55BFBCF1}">
            <pc226:cmChg xmlns:pc226="http://schemas.microsoft.com/office/powerpoint/2022/06/main/command" chg="add">
              <pc226:chgData name="Clough, Rachael C2 (People-AFFS-Childcare-Engage-C2)" userId="4c03ea30-fb37-4773-a70b-29df8b204f5e" providerId="ADAL" clId="{2D9E053D-9296-4C84-90C0-B27E59CDBC6C}" dt="2024-06-17T14:42:08.417" v="46"/>
              <pc2:cmMkLst xmlns:pc2="http://schemas.microsoft.com/office/powerpoint/2019/9/main/command">
                <pc:docMk/>
                <pc:sldMk cId="965528566" sldId="330"/>
                <pc2:cmMk id="{5E7223BC-6BD4-4E09-90C7-063B4D369130}"/>
              </pc2:cmMkLst>
            </pc226:cmChg>
          </p:ext>
        </pc:extLst>
      </pc:sldChg>
      <pc:sldChg chg="modSp mod addCm">
        <pc:chgData name="Clough, Rachael C2 (People-AFFS-Childcare-Engage-C2)" userId="4c03ea30-fb37-4773-a70b-29df8b204f5e" providerId="ADAL" clId="{2D9E053D-9296-4C84-90C0-B27E59CDBC6C}" dt="2024-06-24T12:52:35.733" v="77"/>
        <pc:sldMkLst>
          <pc:docMk/>
          <pc:sldMk cId="3392743598" sldId="331"/>
        </pc:sldMkLst>
        <pc:extLst>
          <p:ext xmlns:p="http://schemas.openxmlformats.org/presentationml/2006/main" uri="{D6D511B9-2390-475A-947B-AFAB55BFBCF1}">
            <pc226:cmChg xmlns:pc226="http://schemas.microsoft.com/office/powerpoint/2022/06/main/command" chg="add">
              <pc226:chgData name="Clough, Rachael C2 (People-AFFS-Childcare-Engage-C2)" userId="4c03ea30-fb37-4773-a70b-29df8b204f5e" providerId="ADAL" clId="{2D9E053D-9296-4C84-90C0-B27E59CDBC6C}" dt="2024-06-24T12:52:35.733" v="77"/>
              <pc2:cmMkLst xmlns:pc2="http://schemas.microsoft.com/office/powerpoint/2019/9/main/command">
                <pc:docMk/>
                <pc:sldMk cId="3392743598" sldId="331"/>
                <pc2:cmMk id="{6054A735-AD32-40B9-9549-A7F765EAEAF3}"/>
              </pc2:cmMkLst>
            </pc226:cmChg>
            <pc226:cmChg xmlns:pc226="http://schemas.microsoft.com/office/powerpoint/2022/06/main/command" chg="add">
              <pc226:chgData name="Clough, Rachael C2 (People-AFFS-Childcare-Engage-C2)" userId="4c03ea30-fb37-4773-a70b-29df8b204f5e" providerId="ADAL" clId="{2D9E053D-9296-4C84-90C0-B27E59CDBC6C}" dt="2024-06-24T12:51:54.741" v="76"/>
              <pc2:cmMkLst xmlns:pc2="http://schemas.microsoft.com/office/powerpoint/2019/9/main/command">
                <pc:docMk/>
                <pc:sldMk cId="3392743598" sldId="331"/>
                <pc2:cmMk id="{6293DDE3-9099-4BFC-8766-D66E98788326}"/>
              </pc2:cmMkLst>
            </pc226:cmChg>
          </p:ext>
        </pc:extLst>
      </pc:sldChg>
      <pc:sldChg chg="modSp mod addCm">
        <pc:chgData name="Clough, Rachael C2 (People-AFFS-Childcare-Engage-C2)" userId="4c03ea30-fb37-4773-a70b-29df8b204f5e" providerId="ADAL" clId="{2D9E053D-9296-4C84-90C0-B27E59CDBC6C}" dt="2024-06-24T12:56:00.663" v="83"/>
        <pc:sldMkLst>
          <pc:docMk/>
          <pc:sldMk cId="924331778" sldId="332"/>
        </pc:sldMkLst>
        <pc:extLst>
          <p:ext xmlns:p="http://schemas.openxmlformats.org/presentationml/2006/main" uri="{D6D511B9-2390-475A-947B-AFAB55BFBCF1}">
            <pc226:cmChg xmlns:pc226="http://schemas.microsoft.com/office/powerpoint/2022/06/main/command" chg="add">
              <pc226:chgData name="Clough, Rachael C2 (People-AFFS-Childcare-Engage-C2)" userId="4c03ea30-fb37-4773-a70b-29df8b204f5e" providerId="ADAL" clId="{2D9E053D-9296-4C84-90C0-B27E59CDBC6C}" dt="2024-06-24T12:56:00.663" v="83"/>
              <pc2:cmMkLst xmlns:pc2="http://schemas.microsoft.com/office/powerpoint/2019/9/main/command">
                <pc:docMk/>
                <pc:sldMk cId="924331778" sldId="332"/>
                <pc2:cmMk id="{0E7C2305-A203-425D-B686-CCB810B93699}"/>
              </pc2:cmMkLst>
            </pc226:cmChg>
          </p:ext>
        </pc:extLst>
      </pc:sldChg>
    </pc:docChg>
  </pc:docChgLst>
  <pc:docChgLst>
    <pc:chgData name="Apthorpe, Nicola C1 (People-AFFS-Childcare-Spt-C1)" userId="S::nicola.apthorpe453@mod.gov.uk::849ef3ba-d800-4316-b623-2932a63bebfc" providerId="AD" clId="Web-{F49FD4F3-003A-A191-51D9-573EC3FE901C}"/>
    <pc:docChg chg="">
      <pc:chgData name="Apthorpe, Nicola C1 (People-AFFS-Childcare-Spt-C1)" userId="S::nicola.apthorpe453@mod.gov.uk::849ef3ba-d800-4316-b623-2932a63bebfc" providerId="AD" clId="Web-{F49FD4F3-003A-A191-51D9-573EC3FE901C}" dt="2024-01-29T10:09:42.885" v="2"/>
      <pc:docMkLst>
        <pc:docMk/>
      </pc:docMkLst>
      <pc:sldChg chg="modCm">
        <pc:chgData name="Apthorpe, Nicola C1 (People-AFFS-Childcare-Spt-C1)" userId="S::nicola.apthorpe453@mod.gov.uk::849ef3ba-d800-4316-b623-2932a63bebfc" providerId="AD" clId="Web-{F49FD4F3-003A-A191-51D9-573EC3FE901C}" dt="2024-01-29T10:04:54.774" v="0"/>
        <pc:sldMkLst>
          <pc:docMk/>
          <pc:sldMk cId="1668519628" sldId="329"/>
        </pc:sldMkLst>
      </pc:sldChg>
      <pc:sldChg chg="addCm modCm">
        <pc:chgData name="Apthorpe, Nicola C1 (People-AFFS-Childcare-Spt-C1)" userId="S::nicola.apthorpe453@mod.gov.uk::849ef3ba-d800-4316-b623-2932a63bebfc" providerId="AD" clId="Web-{F49FD4F3-003A-A191-51D9-573EC3FE901C}" dt="2024-01-29T10:09:42.885" v="2"/>
        <pc:sldMkLst>
          <pc:docMk/>
          <pc:sldMk cId="3440118888" sldId="335"/>
        </pc:sldMkLst>
      </pc:sldChg>
    </pc:docChg>
  </pc:docChgLst>
  <pc:docChgLst>
    <pc:chgData name="Rush, Victoria Contractor (People-AFFS-ChildcareSpt-D-C)" userId="bcc1a835-4791-4e5d-be57-1b3a0301510a" providerId="ADAL" clId="{22DE620C-2B79-460C-95E9-4273F358D793}"/>
    <pc:docChg chg="modSld sldOrd">
      <pc:chgData name="Rush, Victoria Contractor (People-AFFS-ChildcareSpt-D-C)" userId="bcc1a835-4791-4e5d-be57-1b3a0301510a" providerId="ADAL" clId="{22DE620C-2B79-460C-95E9-4273F358D793}" dt="2024-11-01T12:19:00.084" v="1"/>
      <pc:docMkLst>
        <pc:docMk/>
      </pc:docMkLst>
      <pc:sldChg chg="ord">
        <pc:chgData name="Rush, Victoria Contractor (People-AFFS-ChildcareSpt-D-C)" userId="bcc1a835-4791-4e5d-be57-1b3a0301510a" providerId="ADAL" clId="{22DE620C-2B79-460C-95E9-4273F358D793}" dt="2024-11-01T12:19:00.084" v="1"/>
        <pc:sldMkLst>
          <pc:docMk/>
          <pc:sldMk cId="828202552" sldId="309"/>
        </pc:sldMkLst>
      </pc:sldChg>
    </pc:docChg>
  </pc:docChgLst>
  <pc:docChgLst>
    <pc:chgData name="Clough, Rachael C2 (People-AFFS-Childcare-HEO)" userId="4c03ea30-fb37-4773-a70b-29df8b204f5e" providerId="ADAL" clId="{D7144432-F4D8-4D14-9E16-4A41C5125A64}"/>
    <pc:docChg chg="undo redo custSel addSld delSld modSld">
      <pc:chgData name="Clough, Rachael C2 (People-AFFS-Childcare-HEO)" userId="4c03ea30-fb37-4773-a70b-29df8b204f5e" providerId="ADAL" clId="{D7144432-F4D8-4D14-9E16-4A41C5125A64}" dt="2024-09-06T13:31:43.257" v="21617" actId="20577"/>
      <pc:docMkLst>
        <pc:docMk/>
      </pc:docMkLst>
      <pc:sldChg chg="modSp mod addCm delCm">
        <pc:chgData name="Clough, Rachael C2 (People-AFFS-Childcare-HEO)" userId="4c03ea30-fb37-4773-a70b-29df8b204f5e" providerId="ADAL" clId="{D7144432-F4D8-4D14-9E16-4A41C5125A64}" dt="2024-09-06T13:05:34.813" v="21616" actId="14100"/>
        <pc:sldMkLst>
          <pc:docMk/>
          <pc:sldMk cId="3258648023" sldId="296"/>
        </pc:sldMkLst>
        <pc:spChg chg="mod">
          <ac:chgData name="Clough, Rachael C2 (People-AFFS-Childcare-HEO)" userId="4c03ea30-fb37-4773-a70b-29df8b204f5e" providerId="ADAL" clId="{D7144432-F4D8-4D14-9E16-4A41C5125A64}" dt="2024-09-06T13:05:34.813" v="21616" actId="14100"/>
          <ac:spMkLst>
            <pc:docMk/>
            <pc:sldMk cId="3258648023" sldId="296"/>
            <ac:spMk id="8" creationId="{E6C28C89-3F51-3DFD-D100-021461FD3470}"/>
          </ac:spMkLst>
        </pc:spChg>
        <pc:spChg chg="mod">
          <ac:chgData name="Clough, Rachael C2 (People-AFFS-Childcare-HEO)" userId="4c03ea30-fb37-4773-a70b-29df8b204f5e" providerId="ADAL" clId="{D7144432-F4D8-4D14-9E16-4A41C5125A64}" dt="2024-09-06T13:03:19.850" v="21474" actId="14"/>
          <ac:spMkLst>
            <pc:docMk/>
            <pc:sldMk cId="3258648023" sldId="296"/>
            <ac:spMk id="11" creationId="{E62E08E9-9F00-0DF8-8D3D-14584CD692F7}"/>
          </ac:spMkLst>
        </pc:spChg>
        <pc:extLst>
          <p:ext xmlns:p="http://schemas.openxmlformats.org/presentationml/2006/main" uri="{D6D511B9-2390-475A-947B-AFAB55BFBCF1}">
            <pc226:cmChg xmlns:pc226="http://schemas.microsoft.com/office/powerpoint/2022/06/main/command" chg="add">
              <pc226:chgData name="Clough, Rachael C2 (People-AFFS-Childcare-HEO)" userId="4c03ea30-fb37-4773-a70b-29df8b204f5e" providerId="ADAL" clId="{D7144432-F4D8-4D14-9E16-4A41C5125A64}" dt="2024-08-14T08:08:20.816" v="13419"/>
              <pc2:cmMkLst xmlns:pc2="http://schemas.microsoft.com/office/powerpoint/2019/9/main/command">
                <pc:docMk/>
                <pc:sldMk cId="3258648023" sldId="296"/>
                <pc2:cmMk id="{9F4D9680-4AD4-48AD-AB65-B1C8EEE2E754}"/>
              </pc2:cmMkLst>
            </pc226:cmChg>
            <pc226:cmChg xmlns:pc226="http://schemas.microsoft.com/office/powerpoint/2022/06/main/command" chg="del">
              <pc226:chgData name="Clough, Rachael C2 (People-AFFS-Childcare-HEO)" userId="4c03ea30-fb37-4773-a70b-29df8b204f5e" providerId="ADAL" clId="{D7144432-F4D8-4D14-9E16-4A41C5125A64}" dt="2024-08-13T12:14:21.928" v="8758"/>
              <pc2:cmMkLst xmlns:pc2="http://schemas.microsoft.com/office/powerpoint/2019/9/main/command">
                <pc:docMk/>
                <pc:sldMk cId="3258648023" sldId="296"/>
                <pc2:cmMk id="{AB2AD2E5-F01E-4537-9AF9-6C7EE6B2F82E}"/>
              </pc2:cmMkLst>
            </pc226:cmChg>
          </p:ext>
        </pc:extLst>
      </pc:sldChg>
      <pc:sldChg chg="modSp mod addCm delCm modCm">
        <pc:chgData name="Clough, Rachael C2 (People-AFFS-Childcare-HEO)" userId="4c03ea30-fb37-4773-a70b-29df8b204f5e" providerId="ADAL" clId="{D7144432-F4D8-4D14-9E16-4A41C5125A64}" dt="2024-09-06T12:59:16.829" v="21147"/>
        <pc:sldMkLst>
          <pc:docMk/>
          <pc:sldMk cId="828202552" sldId="309"/>
        </pc:sldMkLst>
        <pc:graphicFrameChg chg="mod modGraphic">
          <ac:chgData name="Clough, Rachael C2 (People-AFFS-Childcare-HEO)" userId="4c03ea30-fb37-4773-a70b-29df8b204f5e" providerId="ADAL" clId="{D7144432-F4D8-4D14-9E16-4A41C5125A64}" dt="2024-09-06T12:58:45.548" v="21146" actId="13926"/>
          <ac:graphicFrameMkLst>
            <pc:docMk/>
            <pc:sldMk cId="828202552" sldId="309"/>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D7144432-F4D8-4D14-9E16-4A41C5125A64}" dt="2024-08-13T13:39:55.631" v="10818"/>
              <pc2:cmMkLst xmlns:pc2="http://schemas.microsoft.com/office/powerpoint/2019/9/main/command">
                <pc:docMk/>
                <pc:sldMk cId="828202552" sldId="309"/>
                <pc2:cmMk id="{15793E10-26FF-41CF-81BA-3C3CA2F7923B}"/>
              </pc2:cmMkLst>
            </pc226:cmChg>
            <pc226:cmChg xmlns:pc226="http://schemas.microsoft.com/office/powerpoint/2022/06/main/command" chg="add">
              <pc226:chgData name="Clough, Rachael C2 (People-AFFS-Childcare-HEO)" userId="4c03ea30-fb37-4773-a70b-29df8b204f5e" providerId="ADAL" clId="{D7144432-F4D8-4D14-9E16-4A41C5125A64}" dt="2024-08-20T10:49:18.689" v="16384"/>
              <pc2:cmMkLst xmlns:pc2="http://schemas.microsoft.com/office/powerpoint/2019/9/main/command">
                <pc:docMk/>
                <pc:sldMk cId="828202552" sldId="309"/>
                <pc2:cmMk id="{351F8312-8DA1-4A8D-9DF7-4B683394A641}"/>
              </pc2:cmMkLst>
            </pc226:cmChg>
            <pc226:cmChg xmlns:pc226="http://schemas.microsoft.com/office/powerpoint/2022/06/main/command" chg="add mod">
              <pc226:chgData name="Clough, Rachael C2 (People-AFFS-Childcare-HEO)" userId="4c03ea30-fb37-4773-a70b-29df8b204f5e" providerId="ADAL" clId="{D7144432-F4D8-4D14-9E16-4A41C5125A64}" dt="2024-08-20T10:45:39.351" v="16211" actId="20577"/>
              <pc2:cmMkLst xmlns:pc2="http://schemas.microsoft.com/office/powerpoint/2019/9/main/command">
                <pc:docMk/>
                <pc:sldMk cId="828202552" sldId="309"/>
                <pc2:cmMk id="{27511423-7DCE-497F-B8C9-BD8737DE2607}"/>
              </pc2:cmMkLst>
            </pc226:cmChg>
            <pc226:cmChg xmlns:pc226="http://schemas.microsoft.com/office/powerpoint/2022/06/main/command" chg="del mod">
              <pc226:chgData name="Clough, Rachael C2 (People-AFFS-Childcare-HEO)" userId="4c03ea30-fb37-4773-a70b-29df8b204f5e" providerId="ADAL" clId="{D7144432-F4D8-4D14-9E16-4A41C5125A64}" dt="2024-08-13T13:39:54.927" v="10817"/>
              <pc2:cmMkLst xmlns:pc2="http://schemas.microsoft.com/office/powerpoint/2019/9/main/command">
                <pc:docMk/>
                <pc:sldMk cId="828202552" sldId="309"/>
                <pc2:cmMk id="{2605A463-43E3-4FD3-911A-790C6F5ED985}"/>
              </pc2:cmMkLst>
            </pc226:cmChg>
            <pc226:cmChg xmlns:pc226="http://schemas.microsoft.com/office/powerpoint/2022/06/main/command" chg="add">
              <pc226:chgData name="Clough, Rachael C2 (People-AFFS-Childcare-HEO)" userId="4c03ea30-fb37-4773-a70b-29df8b204f5e" providerId="ADAL" clId="{D7144432-F4D8-4D14-9E16-4A41C5125A64}" dt="2024-09-06T12:59:16.829" v="21147"/>
              <pc2:cmMkLst xmlns:pc2="http://schemas.microsoft.com/office/powerpoint/2019/9/main/command">
                <pc:docMk/>
                <pc:sldMk cId="828202552" sldId="309"/>
                <pc2:cmMk id="{AFE773A2-2D38-4643-AA41-637CF5E6D76F}"/>
              </pc2:cmMkLst>
            </pc226:cmChg>
            <pc226:cmChg xmlns:pc226="http://schemas.microsoft.com/office/powerpoint/2022/06/main/command" chg="del mod">
              <pc226:chgData name="Clough, Rachael C2 (People-AFFS-Childcare-HEO)" userId="4c03ea30-fb37-4773-a70b-29df8b204f5e" providerId="ADAL" clId="{D7144432-F4D8-4D14-9E16-4A41C5125A64}" dt="2024-08-13T13:39:54.193" v="10816"/>
              <pc2:cmMkLst xmlns:pc2="http://schemas.microsoft.com/office/powerpoint/2019/9/main/command">
                <pc:docMk/>
                <pc:sldMk cId="828202552" sldId="309"/>
                <pc2:cmMk id="{DF7C6CD4-D4BE-4A39-8142-3F4690A58677}"/>
              </pc2:cmMkLst>
            </pc226:cmChg>
          </p:ext>
        </pc:extLst>
      </pc:sldChg>
      <pc:sldChg chg="modSp mod addCm delCm modCm">
        <pc:chgData name="Clough, Rachael C2 (People-AFFS-Childcare-HEO)" userId="4c03ea30-fb37-4773-a70b-29df8b204f5e" providerId="ADAL" clId="{D7144432-F4D8-4D14-9E16-4A41C5125A64}" dt="2024-09-06T13:31:43.257" v="21617" actId="20577"/>
        <pc:sldMkLst>
          <pc:docMk/>
          <pc:sldMk cId="3635140082" sldId="310"/>
        </pc:sldMkLst>
        <pc:graphicFrameChg chg="modGraphic">
          <ac:chgData name="Clough, Rachael C2 (People-AFFS-Childcare-HEO)" userId="4c03ea30-fb37-4773-a70b-29df8b204f5e" providerId="ADAL" clId="{D7144432-F4D8-4D14-9E16-4A41C5125A64}" dt="2024-09-06T13:31:43.257" v="21617" actId="20577"/>
          <ac:graphicFrameMkLst>
            <pc:docMk/>
            <pc:sldMk cId="3635140082" sldId="310"/>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del mod">
              <pc226:chgData name="Clough, Rachael C2 (People-AFFS-Childcare-HEO)" userId="4c03ea30-fb37-4773-a70b-29df8b204f5e" providerId="ADAL" clId="{D7144432-F4D8-4D14-9E16-4A41C5125A64}" dt="2024-08-13T13:51:00.047" v="11066"/>
              <pc2:cmMkLst xmlns:pc2="http://schemas.microsoft.com/office/powerpoint/2019/9/main/command">
                <pc:docMk/>
                <pc:sldMk cId="3635140082" sldId="310"/>
                <pc2:cmMk id="{95A98233-AB6D-470D-9849-C7DE419BD00A}"/>
              </pc2:cmMkLst>
            </pc226:cmChg>
            <pc226:cmChg xmlns:pc226="http://schemas.microsoft.com/office/powerpoint/2022/06/main/command" chg="add">
              <pc226:chgData name="Clough, Rachael C2 (People-AFFS-Childcare-HEO)" userId="4c03ea30-fb37-4773-a70b-29df8b204f5e" providerId="ADAL" clId="{D7144432-F4D8-4D14-9E16-4A41C5125A64}" dt="2024-08-14T08:22:01.495" v="14097"/>
              <pc2:cmMkLst xmlns:pc2="http://schemas.microsoft.com/office/powerpoint/2019/9/main/command">
                <pc:docMk/>
                <pc:sldMk cId="3635140082" sldId="310"/>
                <pc2:cmMk id="{70CA6F54-70F9-4D29-949B-196F3B07A3E7}"/>
              </pc2:cmMkLst>
            </pc226:cmChg>
          </p:ext>
        </pc:extLst>
      </pc:sldChg>
      <pc:sldChg chg="modSp mod delCm modCm">
        <pc:chgData name="Clough, Rachael C2 (People-AFFS-Childcare-HEO)" userId="4c03ea30-fb37-4773-a70b-29df8b204f5e" providerId="ADAL" clId="{D7144432-F4D8-4D14-9E16-4A41C5125A64}" dt="2024-08-19T10:28:26.393" v="16047" actId="20577"/>
        <pc:sldMkLst>
          <pc:docMk/>
          <pc:sldMk cId="406777715" sldId="311"/>
        </pc:sldMkLst>
        <pc:graphicFrameChg chg="mod modGraphic">
          <ac:chgData name="Clough, Rachael C2 (People-AFFS-Childcare-HEO)" userId="4c03ea30-fb37-4773-a70b-29df8b204f5e" providerId="ADAL" clId="{D7144432-F4D8-4D14-9E16-4A41C5125A64}" dt="2024-08-19T10:28:26.393" v="16047" actId="20577"/>
          <ac:graphicFrameMkLst>
            <pc:docMk/>
            <pc:sldMk cId="406777715" sldId="311"/>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D7144432-F4D8-4D14-9E16-4A41C5125A64}" dt="2024-08-13T13:52:26.261" v="11069"/>
              <pc2:cmMkLst xmlns:pc2="http://schemas.microsoft.com/office/powerpoint/2019/9/main/command">
                <pc:docMk/>
                <pc:sldMk cId="406777715" sldId="311"/>
                <pc2:cmMk id="{B32C0115-5024-443C-AC0C-382AEF12E606}"/>
              </pc2:cmMkLst>
              <pc226:cmRplyChg chg="del">
                <pc226:chgData name="Clough, Rachael C2 (People-AFFS-Childcare-HEO)" userId="4c03ea30-fb37-4773-a70b-29df8b204f5e" providerId="ADAL" clId="{D7144432-F4D8-4D14-9E16-4A41C5125A64}" dt="2024-08-13T13:52:26.261" v="11069"/>
                <pc2:cmRplyMkLst xmlns:pc2="http://schemas.microsoft.com/office/powerpoint/2019/9/main/command">
                  <pc:docMk/>
                  <pc:sldMk cId="406777715" sldId="311"/>
                  <pc2:cmMk id="{B32C0115-5024-443C-AC0C-382AEF12E606}"/>
                  <pc2:cmRplyMk id="{C0C68F4F-5F9F-46F3-A6D8-8DC96568D37A}"/>
                </pc2:cmRplyMkLst>
              </pc226:cmRplyChg>
            </pc226:cmChg>
            <pc226:cmChg xmlns:pc226="http://schemas.microsoft.com/office/powerpoint/2022/06/main/command" chg="del">
              <pc226:chgData name="Clough, Rachael C2 (People-AFFS-Childcare-HEO)" userId="4c03ea30-fb37-4773-a70b-29df8b204f5e" providerId="ADAL" clId="{D7144432-F4D8-4D14-9E16-4A41C5125A64}" dt="2024-08-12T13:10:16.817" v="1724"/>
              <pc2:cmMkLst xmlns:pc2="http://schemas.microsoft.com/office/powerpoint/2019/9/main/command">
                <pc:docMk/>
                <pc:sldMk cId="406777715" sldId="311"/>
                <pc2:cmMk id="{326CCC22-120D-4B51-AFBB-E1018AF6BFD4}"/>
              </pc2:cmMkLst>
            </pc226:cmChg>
          </p:ext>
        </pc:extLst>
      </pc:sldChg>
      <pc:sldChg chg="modSp mod">
        <pc:chgData name="Clough, Rachael C2 (People-AFFS-Childcare-HEO)" userId="4c03ea30-fb37-4773-a70b-29df8b204f5e" providerId="ADAL" clId="{D7144432-F4D8-4D14-9E16-4A41C5125A64}" dt="2024-08-19T10:31:53.416" v="16059" actId="20577"/>
        <pc:sldMkLst>
          <pc:docMk/>
          <pc:sldMk cId="601206209" sldId="312"/>
        </pc:sldMkLst>
        <pc:graphicFrameChg chg="modGraphic">
          <ac:chgData name="Clough, Rachael C2 (People-AFFS-Childcare-HEO)" userId="4c03ea30-fb37-4773-a70b-29df8b204f5e" providerId="ADAL" clId="{D7144432-F4D8-4D14-9E16-4A41C5125A64}" dt="2024-08-19T10:31:53.416" v="16059" actId="20577"/>
          <ac:graphicFrameMkLst>
            <pc:docMk/>
            <pc:sldMk cId="601206209" sldId="312"/>
            <ac:graphicFrameMk id="5" creationId="{AAAABF3F-D87D-B1E2-15BB-1C1FA483B414}"/>
          </ac:graphicFrameMkLst>
        </pc:graphicFrameChg>
      </pc:sldChg>
      <pc:sldChg chg="modSp mod addCm delCm modCm">
        <pc:chgData name="Clough, Rachael C2 (People-AFFS-Childcare-HEO)" userId="4c03ea30-fb37-4773-a70b-29df8b204f5e" providerId="ADAL" clId="{D7144432-F4D8-4D14-9E16-4A41C5125A64}" dt="2024-09-06T12:56:41.316" v="21144" actId="6549"/>
        <pc:sldMkLst>
          <pc:docMk/>
          <pc:sldMk cId="3388253667" sldId="313"/>
        </pc:sldMkLst>
        <pc:graphicFrameChg chg="mod modGraphic">
          <ac:chgData name="Clough, Rachael C2 (People-AFFS-Childcare-HEO)" userId="4c03ea30-fb37-4773-a70b-29df8b204f5e" providerId="ADAL" clId="{D7144432-F4D8-4D14-9E16-4A41C5125A64}" dt="2024-09-06T12:56:41.316" v="21144" actId="6549"/>
          <ac:graphicFrameMkLst>
            <pc:docMk/>
            <pc:sldMk cId="3388253667" sldId="313"/>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D7144432-F4D8-4D14-9E16-4A41C5125A64}" dt="2024-08-19T09:23:08.639" v="15418"/>
              <pc2:cmMkLst xmlns:pc2="http://schemas.microsoft.com/office/powerpoint/2019/9/main/command">
                <pc:docMk/>
                <pc:sldMk cId="3388253667" sldId="313"/>
                <pc2:cmMk id="{E241373A-A349-440C-BFD9-13DE47B47D0B}"/>
              </pc2:cmMkLst>
            </pc226:cmChg>
            <pc226:cmChg xmlns:pc226="http://schemas.microsoft.com/office/powerpoint/2022/06/main/command" chg="add del mod">
              <pc226:chgData name="Clough, Rachael C2 (People-AFFS-Childcare-HEO)" userId="4c03ea30-fb37-4773-a70b-29df8b204f5e" providerId="ADAL" clId="{D7144432-F4D8-4D14-9E16-4A41C5125A64}" dt="2024-08-19T09:20:25.099" v="15414"/>
              <pc2:cmMkLst xmlns:pc2="http://schemas.microsoft.com/office/powerpoint/2019/9/main/command">
                <pc:docMk/>
                <pc:sldMk cId="3388253667" sldId="313"/>
                <pc2:cmMk id="{FAD84847-04AA-47D3-BBB4-8082502669C6}"/>
              </pc2:cmMkLst>
            </pc226:cmChg>
            <pc226:cmChg xmlns:pc226="http://schemas.microsoft.com/office/powerpoint/2022/06/main/command" chg="add mod">
              <pc226:chgData name="Clough, Rachael C2 (People-AFFS-Childcare-HEO)" userId="4c03ea30-fb37-4773-a70b-29df8b204f5e" providerId="ADAL" clId="{D7144432-F4D8-4D14-9E16-4A41C5125A64}" dt="2024-08-19T09:23:25.289" v="15419" actId="2056"/>
              <pc2:cmMkLst xmlns:pc2="http://schemas.microsoft.com/office/powerpoint/2019/9/main/command">
                <pc:docMk/>
                <pc:sldMk cId="3388253667" sldId="313"/>
                <pc2:cmMk id="{0FD49A77-D44E-482A-BE38-0D8DB6156E5D}"/>
              </pc2:cmMkLst>
            </pc226:cmChg>
            <pc226:cmChg xmlns:pc226="http://schemas.microsoft.com/office/powerpoint/2022/06/main/command" chg="add mod">
              <pc226:chgData name="Clough, Rachael C2 (People-AFFS-Childcare-HEO)" userId="4c03ea30-fb37-4773-a70b-29df8b204f5e" providerId="ADAL" clId="{D7144432-F4D8-4D14-9E16-4A41C5125A64}" dt="2024-09-06T08:14:19.466" v="20765" actId="6549"/>
              <pc2:cmMkLst xmlns:pc2="http://schemas.microsoft.com/office/powerpoint/2019/9/main/command">
                <pc:docMk/>
                <pc:sldMk cId="3388253667" sldId="313"/>
                <pc2:cmMk id="{32F838E6-1AFC-485F-B144-721CA5013CA0}"/>
              </pc2:cmMkLst>
            </pc226:cmChg>
            <pc226:cmChg xmlns:pc226="http://schemas.microsoft.com/office/powerpoint/2022/06/main/command" chg="add del mod">
              <pc226:chgData name="Clough, Rachael C2 (People-AFFS-Childcare-HEO)" userId="4c03ea30-fb37-4773-a70b-29df8b204f5e" providerId="ADAL" clId="{D7144432-F4D8-4D14-9E16-4A41C5125A64}" dt="2024-08-19T09:22:51.762" v="15417"/>
              <pc2:cmMkLst xmlns:pc2="http://schemas.microsoft.com/office/powerpoint/2019/9/main/command">
                <pc:docMk/>
                <pc:sldMk cId="3388253667" sldId="313"/>
                <pc2:cmMk id="{DD71C1FB-ED2B-4C66-B26C-EA7EFEC77787}"/>
              </pc2:cmMkLst>
            </pc226:cmChg>
            <pc226:cmChg xmlns:pc226="http://schemas.microsoft.com/office/powerpoint/2022/06/main/command" chg="add mod">
              <pc226:chgData name="Clough, Rachael C2 (People-AFFS-Childcare-HEO)" userId="4c03ea30-fb37-4773-a70b-29df8b204f5e" providerId="ADAL" clId="{D7144432-F4D8-4D14-9E16-4A41C5125A64}" dt="2024-09-06T08:10:08.257" v="20530"/>
              <pc2:cmMkLst xmlns:pc2="http://schemas.microsoft.com/office/powerpoint/2019/9/main/command">
                <pc:docMk/>
                <pc:sldMk cId="3388253667" sldId="313"/>
                <pc2:cmMk id="{EC3427FE-DE74-4B01-ADE8-B5C99C96A2A2}"/>
              </pc2:cmMkLst>
              <pc226:cmRplyChg chg="add">
                <pc226:chgData name="Clough, Rachael C2 (People-AFFS-Childcare-HEO)" userId="4c03ea30-fb37-4773-a70b-29df8b204f5e" providerId="ADAL" clId="{D7144432-F4D8-4D14-9E16-4A41C5125A64}" dt="2024-08-19T10:55:00.840" v="16117"/>
                <pc2:cmRplyMkLst xmlns:pc2="http://schemas.microsoft.com/office/powerpoint/2019/9/main/command">
                  <pc:docMk/>
                  <pc:sldMk cId="3388253667" sldId="313"/>
                  <pc2:cmMk id="{EC3427FE-DE74-4B01-ADE8-B5C99C96A2A2}"/>
                  <pc2:cmRplyMk id="{503D0029-4A6E-4C36-A110-BDA4C42B4979}"/>
                </pc2:cmRplyMkLst>
              </pc226:cmRplyChg>
            </pc226:cmChg>
          </p:ext>
        </pc:extLst>
      </pc:sldChg>
      <pc:sldChg chg="modSp mod addCm delCm modCm">
        <pc:chgData name="Clough, Rachael C2 (People-AFFS-Childcare-HEO)" userId="4c03ea30-fb37-4773-a70b-29df8b204f5e" providerId="ADAL" clId="{D7144432-F4D8-4D14-9E16-4A41C5125A64}" dt="2024-09-03T13:18:50.340" v="19272" actId="13926"/>
        <pc:sldMkLst>
          <pc:docMk/>
          <pc:sldMk cId="1547233280" sldId="314"/>
        </pc:sldMkLst>
        <pc:graphicFrameChg chg="mod modGraphic">
          <ac:chgData name="Clough, Rachael C2 (People-AFFS-Childcare-HEO)" userId="4c03ea30-fb37-4773-a70b-29df8b204f5e" providerId="ADAL" clId="{D7144432-F4D8-4D14-9E16-4A41C5125A64}" dt="2024-09-03T13:18:50.340" v="19272" actId="13926"/>
          <ac:graphicFrameMkLst>
            <pc:docMk/>
            <pc:sldMk cId="1547233280" sldId="314"/>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D7144432-F4D8-4D14-9E16-4A41C5125A64}" dt="2024-08-13T12:23:27.148" v="8997"/>
              <pc2:cmMkLst xmlns:pc2="http://schemas.microsoft.com/office/powerpoint/2019/9/main/command">
                <pc:docMk/>
                <pc:sldMk cId="1547233280" sldId="314"/>
                <pc2:cmMk id="{93E25452-3369-4CC1-8506-C5716680620E}"/>
              </pc2:cmMkLst>
            </pc226:cmChg>
            <pc226:cmChg xmlns:pc226="http://schemas.microsoft.com/office/powerpoint/2022/06/main/command" chg="del mod">
              <pc226:chgData name="Clough, Rachael C2 (People-AFFS-Childcare-HEO)" userId="4c03ea30-fb37-4773-a70b-29df8b204f5e" providerId="ADAL" clId="{D7144432-F4D8-4D14-9E16-4A41C5125A64}" dt="2024-08-13T12:23:34.684" v="8998"/>
              <pc2:cmMkLst xmlns:pc2="http://schemas.microsoft.com/office/powerpoint/2019/9/main/command">
                <pc:docMk/>
                <pc:sldMk cId="1547233280" sldId="314"/>
                <pc2:cmMk id="{D7A2AB6A-25BC-4DA2-8167-17C8B56C5F50}"/>
              </pc2:cmMkLst>
            </pc226:cmChg>
            <pc226:cmChg xmlns:pc226="http://schemas.microsoft.com/office/powerpoint/2022/06/main/command" chg="add mod">
              <pc226:chgData name="Clough, Rachael C2 (People-AFFS-Childcare-HEO)" userId="4c03ea30-fb37-4773-a70b-29df8b204f5e" providerId="ADAL" clId="{D7144432-F4D8-4D14-9E16-4A41C5125A64}" dt="2024-08-19T10:57:27.509" v="16118"/>
              <pc2:cmMkLst xmlns:pc2="http://schemas.microsoft.com/office/powerpoint/2019/9/main/command">
                <pc:docMk/>
                <pc:sldMk cId="1547233280" sldId="314"/>
                <pc2:cmMk id="{10C98192-CF0E-4793-B204-16BB06D257D4}"/>
              </pc2:cmMkLst>
            </pc226:cmChg>
            <pc226:cmChg xmlns:pc226="http://schemas.microsoft.com/office/powerpoint/2022/06/main/command" chg="add mod">
              <pc226:chgData name="Clough, Rachael C2 (People-AFFS-Childcare-HEO)" userId="4c03ea30-fb37-4773-a70b-29df8b204f5e" providerId="ADAL" clId="{D7144432-F4D8-4D14-9E16-4A41C5125A64}" dt="2024-08-21T12:11:55.771" v="16390" actId="20577"/>
              <pc2:cmMkLst xmlns:pc2="http://schemas.microsoft.com/office/powerpoint/2019/9/main/command">
                <pc:docMk/>
                <pc:sldMk cId="1547233280" sldId="314"/>
                <pc2:cmMk id="{4D096EAC-8407-4F6B-A015-FAAC970D64FF}"/>
              </pc2:cmMkLst>
            </pc226:cmChg>
            <pc226:cmChg xmlns:pc226="http://schemas.microsoft.com/office/powerpoint/2022/06/main/command" chg="add mod">
              <pc226:chgData name="Clough, Rachael C2 (People-AFFS-Childcare-HEO)" userId="4c03ea30-fb37-4773-a70b-29df8b204f5e" providerId="ADAL" clId="{D7144432-F4D8-4D14-9E16-4A41C5125A64}" dt="2024-08-21T12:11:55.771" v="16390" actId="20577"/>
              <pc2:cmMkLst xmlns:pc2="http://schemas.microsoft.com/office/powerpoint/2019/9/main/command">
                <pc:docMk/>
                <pc:sldMk cId="1547233280" sldId="314"/>
                <pc2:cmMk id="{2779B6B1-DF20-4408-BB40-88CF918BD1F3}"/>
              </pc2:cmMkLst>
            </pc226:cmChg>
            <pc226:cmChg xmlns:pc226="http://schemas.microsoft.com/office/powerpoint/2022/06/main/command" chg="add">
              <pc226:chgData name="Clough, Rachael C2 (People-AFFS-Childcare-HEO)" userId="4c03ea30-fb37-4773-a70b-29df8b204f5e" providerId="ADAL" clId="{D7144432-F4D8-4D14-9E16-4A41C5125A64}" dt="2024-08-14T08:27:47.138" v="14123"/>
              <pc2:cmMkLst xmlns:pc2="http://schemas.microsoft.com/office/powerpoint/2019/9/main/command">
                <pc:docMk/>
                <pc:sldMk cId="1547233280" sldId="314"/>
                <pc2:cmMk id="{0D4F09E3-C05E-4609-841D-505ACD6394F8}"/>
              </pc2:cmMkLst>
            </pc226:cmChg>
            <pc226:cmChg xmlns:pc226="http://schemas.microsoft.com/office/powerpoint/2022/06/main/command" chg="add mod">
              <pc226:chgData name="Clough, Rachael C2 (People-AFFS-Childcare-HEO)" userId="4c03ea30-fb37-4773-a70b-29df8b204f5e" providerId="ADAL" clId="{D7144432-F4D8-4D14-9E16-4A41C5125A64}" dt="2024-08-21T12:11:55.771" v="16390" actId="20577"/>
              <pc2:cmMkLst xmlns:pc2="http://schemas.microsoft.com/office/powerpoint/2019/9/main/command">
                <pc:docMk/>
                <pc:sldMk cId="1547233280" sldId="314"/>
                <pc2:cmMk id="{2D61B1ED-4B79-4581-9252-692F07BADE69}"/>
              </pc2:cmMkLst>
            </pc226:cmChg>
            <pc226:cmChg xmlns:pc226="http://schemas.microsoft.com/office/powerpoint/2022/06/main/command" chg="del mod">
              <pc226:chgData name="Clough, Rachael C2 (People-AFFS-Childcare-HEO)" userId="4c03ea30-fb37-4773-a70b-29df8b204f5e" providerId="ADAL" clId="{D7144432-F4D8-4D14-9E16-4A41C5125A64}" dt="2024-08-13T12:23:36.922" v="8999"/>
              <pc2:cmMkLst xmlns:pc2="http://schemas.microsoft.com/office/powerpoint/2019/9/main/command">
                <pc:docMk/>
                <pc:sldMk cId="1547233280" sldId="314"/>
                <pc2:cmMk id="{10181DFA-8040-4EAA-AB60-D99BAFFB41F9}"/>
              </pc2:cmMkLst>
            </pc226:cmChg>
          </p:ext>
        </pc:extLst>
      </pc:sldChg>
      <pc:sldChg chg="modSp mod addCm delCm modCm">
        <pc:chgData name="Clough, Rachael C2 (People-AFFS-Childcare-HEO)" userId="4c03ea30-fb37-4773-a70b-29df8b204f5e" providerId="ADAL" clId="{D7144432-F4D8-4D14-9E16-4A41C5125A64}" dt="2024-09-03T11:25:11.540" v="19026" actId="13926"/>
        <pc:sldMkLst>
          <pc:docMk/>
          <pc:sldMk cId="236489054" sldId="316"/>
        </pc:sldMkLst>
        <pc:graphicFrameChg chg="mod modGraphic">
          <ac:chgData name="Clough, Rachael C2 (People-AFFS-Childcare-HEO)" userId="4c03ea30-fb37-4773-a70b-29df8b204f5e" providerId="ADAL" clId="{D7144432-F4D8-4D14-9E16-4A41C5125A64}" dt="2024-09-03T11:25:11.540" v="19026" actId="13926"/>
          <ac:graphicFrameMkLst>
            <pc:docMk/>
            <pc:sldMk cId="236489054" sldId="316"/>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pc226:chgData name="Clough, Rachael C2 (People-AFFS-Childcare-HEO)" userId="4c03ea30-fb37-4773-a70b-29df8b204f5e" providerId="ADAL" clId="{D7144432-F4D8-4D14-9E16-4A41C5125A64}" dt="2024-08-20T10:48:58.442" v="16383"/>
              <pc2:cmMkLst xmlns:pc2="http://schemas.microsoft.com/office/powerpoint/2019/9/main/command">
                <pc:docMk/>
                <pc:sldMk cId="236489054" sldId="316"/>
                <pc2:cmMk id="{3833EA2B-C425-4D1E-87AD-67FADA691345}"/>
              </pc2:cmMkLst>
            </pc226:cmChg>
            <pc226:cmChg xmlns:pc226="http://schemas.microsoft.com/office/powerpoint/2022/06/main/command" chg="del">
              <pc226:chgData name="Clough, Rachael C2 (People-AFFS-Childcare-HEO)" userId="4c03ea30-fb37-4773-a70b-29df8b204f5e" providerId="ADAL" clId="{D7144432-F4D8-4D14-9E16-4A41C5125A64}" dt="2024-08-12T12:55:40.803" v="820"/>
              <pc2:cmMkLst xmlns:pc2="http://schemas.microsoft.com/office/powerpoint/2019/9/main/command">
                <pc:docMk/>
                <pc:sldMk cId="236489054" sldId="316"/>
                <pc2:cmMk id="{F625164D-B869-417F-BCD9-BB442671509B}"/>
              </pc2:cmMkLst>
            </pc226:cmChg>
            <pc226:cmChg xmlns:pc226="http://schemas.microsoft.com/office/powerpoint/2022/06/main/command" chg="del mod">
              <pc226:chgData name="Clough, Rachael C2 (People-AFFS-Childcare-HEO)" userId="4c03ea30-fb37-4773-a70b-29df8b204f5e" providerId="ADAL" clId="{D7144432-F4D8-4D14-9E16-4A41C5125A64}" dt="2024-08-13T13:45:43.342" v="11001"/>
              <pc2:cmMkLst xmlns:pc2="http://schemas.microsoft.com/office/powerpoint/2019/9/main/command">
                <pc:docMk/>
                <pc:sldMk cId="236489054" sldId="316"/>
                <pc2:cmMk id="{7452C264-02C6-4606-89A6-BAA6078C9C84}"/>
              </pc2:cmMkLst>
            </pc226:cmChg>
          </p:ext>
        </pc:extLst>
      </pc:sldChg>
      <pc:sldChg chg="modSp mod">
        <pc:chgData name="Clough, Rachael C2 (People-AFFS-Childcare-HEO)" userId="4c03ea30-fb37-4773-a70b-29df8b204f5e" providerId="ADAL" clId="{D7144432-F4D8-4D14-9E16-4A41C5125A64}" dt="2024-08-13T15:18:27.642" v="13377"/>
        <pc:sldMkLst>
          <pc:docMk/>
          <pc:sldMk cId="2458265080" sldId="318"/>
        </pc:sldMkLst>
      </pc:sldChg>
      <pc:sldChg chg="modSp mod addCm delCm modCm">
        <pc:chgData name="Clough, Rachael C2 (People-AFFS-Childcare-HEO)" userId="4c03ea30-fb37-4773-a70b-29df8b204f5e" providerId="ADAL" clId="{D7144432-F4D8-4D14-9E16-4A41C5125A64}" dt="2024-09-03T13:30:19.235" v="19275"/>
        <pc:sldMkLst>
          <pc:docMk/>
          <pc:sldMk cId="2504530392" sldId="319"/>
        </pc:sldMkLst>
        <pc:graphicFrameChg chg="mod modGraphic">
          <ac:chgData name="Clough, Rachael C2 (People-AFFS-Childcare-HEO)" userId="4c03ea30-fb37-4773-a70b-29df8b204f5e" providerId="ADAL" clId="{D7144432-F4D8-4D14-9E16-4A41C5125A64}" dt="2024-09-03T13:26:34.413" v="19274" actId="13926"/>
          <ac:graphicFrameMkLst>
            <pc:docMk/>
            <pc:sldMk cId="2504530392" sldId="319"/>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mod">
              <pc226:chgData name="Clough, Rachael C2 (People-AFFS-Childcare-HEO)" userId="4c03ea30-fb37-4773-a70b-29df8b204f5e" providerId="ADAL" clId="{D7144432-F4D8-4D14-9E16-4A41C5125A64}" dt="2024-09-03T13:30:19.235" v="19275"/>
              <pc2:cmMkLst xmlns:pc2="http://schemas.microsoft.com/office/powerpoint/2019/9/main/command">
                <pc:docMk/>
                <pc:sldMk cId="2504530392" sldId="319"/>
                <pc2:cmMk id="{0CA50B03-29B2-49E6-BDA6-48D9EA0AF615}"/>
              </pc2:cmMkLst>
            </pc226:cmChg>
            <pc226:cmChg xmlns:pc226="http://schemas.microsoft.com/office/powerpoint/2022/06/main/command" chg="del mod">
              <pc226:chgData name="Clough, Rachael C2 (People-AFFS-Childcare-HEO)" userId="4c03ea30-fb37-4773-a70b-29df8b204f5e" providerId="ADAL" clId="{D7144432-F4D8-4D14-9E16-4A41C5125A64}" dt="2024-08-13T14:03:33.259" v="11607"/>
              <pc2:cmMkLst xmlns:pc2="http://schemas.microsoft.com/office/powerpoint/2019/9/main/command">
                <pc:docMk/>
                <pc:sldMk cId="2504530392" sldId="319"/>
                <pc2:cmMk id="{5FE93347-7AFE-44C3-B49E-9A55C1815D56}"/>
              </pc2:cmMkLst>
            </pc226:cmChg>
            <pc226:cmChg xmlns:pc226="http://schemas.microsoft.com/office/powerpoint/2022/06/main/command" chg="del mod">
              <pc226:chgData name="Clough, Rachael C2 (People-AFFS-Childcare-HEO)" userId="4c03ea30-fb37-4773-a70b-29df8b204f5e" providerId="ADAL" clId="{D7144432-F4D8-4D14-9E16-4A41C5125A64}" dt="2024-08-14T09:17:43.221" v="14233"/>
              <pc2:cmMkLst xmlns:pc2="http://schemas.microsoft.com/office/powerpoint/2019/9/main/command">
                <pc:docMk/>
                <pc:sldMk cId="2504530392" sldId="319"/>
                <pc2:cmMk id="{96707788-65F1-48C6-9850-7965C2F20A1E}"/>
              </pc2:cmMkLst>
            </pc226:cmChg>
            <pc226:cmChg xmlns:pc226="http://schemas.microsoft.com/office/powerpoint/2022/06/main/command" chg="del mod">
              <pc226:chgData name="Clough, Rachael C2 (People-AFFS-Childcare-HEO)" userId="4c03ea30-fb37-4773-a70b-29df8b204f5e" providerId="ADAL" clId="{D7144432-F4D8-4D14-9E16-4A41C5125A64}" dt="2024-08-12T15:31:57.488" v="3713"/>
              <pc2:cmMkLst xmlns:pc2="http://schemas.microsoft.com/office/powerpoint/2019/9/main/command">
                <pc:docMk/>
                <pc:sldMk cId="2504530392" sldId="319"/>
                <pc2:cmMk id="{90183198-FC51-4651-8A3D-0560921489FF}"/>
              </pc2:cmMkLst>
            </pc226:cmChg>
            <pc226:cmChg xmlns:pc226="http://schemas.microsoft.com/office/powerpoint/2022/06/main/command" chg="add del">
              <pc226:chgData name="Clough, Rachael C2 (People-AFFS-Childcare-HEO)" userId="4c03ea30-fb37-4773-a70b-29df8b204f5e" providerId="ADAL" clId="{D7144432-F4D8-4D14-9E16-4A41C5125A64}" dt="2024-08-13T14:12:35.626" v="12048"/>
              <pc2:cmMkLst xmlns:pc2="http://schemas.microsoft.com/office/powerpoint/2019/9/main/command">
                <pc:docMk/>
                <pc:sldMk cId="2504530392" sldId="319"/>
                <pc2:cmMk id="{F0EC6A9A-41F9-4172-A742-2B5151D4D5A2}"/>
              </pc2:cmMkLst>
            </pc226:cmChg>
            <pc226:cmChg xmlns:pc226="http://schemas.microsoft.com/office/powerpoint/2022/06/main/command" chg="del mod">
              <pc226:chgData name="Clough, Rachael C2 (People-AFFS-Childcare-HEO)" userId="4c03ea30-fb37-4773-a70b-29df8b204f5e" providerId="ADAL" clId="{D7144432-F4D8-4D14-9E16-4A41C5125A64}" dt="2024-08-13T14:03:31.715" v="11606"/>
              <pc2:cmMkLst xmlns:pc2="http://schemas.microsoft.com/office/powerpoint/2019/9/main/command">
                <pc:docMk/>
                <pc:sldMk cId="2504530392" sldId="319"/>
                <pc2:cmMk id="{2D9B01A9-5972-4162-9F09-8C6005060A0E}"/>
              </pc2:cmMkLst>
            </pc226:cmChg>
          </p:ext>
        </pc:extLst>
      </pc:sldChg>
      <pc:sldChg chg="modSp mod addCm delCm modCm">
        <pc:chgData name="Clough, Rachael C2 (People-AFFS-Childcare-HEO)" userId="4c03ea30-fb37-4773-a70b-29df8b204f5e" providerId="ADAL" clId="{D7144432-F4D8-4D14-9E16-4A41C5125A64}" dt="2024-09-03T13:31:58.871" v="19276" actId="113"/>
        <pc:sldMkLst>
          <pc:docMk/>
          <pc:sldMk cId="821780306" sldId="320"/>
        </pc:sldMkLst>
        <pc:graphicFrameChg chg="mod modGraphic">
          <ac:chgData name="Clough, Rachael C2 (People-AFFS-Childcare-HEO)" userId="4c03ea30-fb37-4773-a70b-29df8b204f5e" providerId="ADAL" clId="{D7144432-F4D8-4D14-9E16-4A41C5125A64}" dt="2024-09-03T13:31:58.871" v="19276" actId="113"/>
          <ac:graphicFrameMkLst>
            <pc:docMk/>
            <pc:sldMk cId="821780306" sldId="320"/>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mod">
              <pc226:chgData name="Clough, Rachael C2 (People-AFFS-Childcare-HEO)" userId="4c03ea30-fb37-4773-a70b-29df8b204f5e" providerId="ADAL" clId="{D7144432-F4D8-4D14-9E16-4A41C5125A64}" dt="2024-09-03T11:14:38.974" v="18904" actId="6549"/>
              <pc2:cmMkLst xmlns:pc2="http://schemas.microsoft.com/office/powerpoint/2019/9/main/command">
                <pc:docMk/>
                <pc:sldMk cId="821780306" sldId="320"/>
                <pc2:cmMk id="{8622A132-3133-4299-B635-466A9A96F1AA}"/>
              </pc2:cmMkLst>
            </pc226:cmChg>
            <pc226:cmChg xmlns:pc226="http://schemas.microsoft.com/office/powerpoint/2022/06/main/command" chg="del mod">
              <pc226:chgData name="Clough, Rachael C2 (People-AFFS-Childcare-HEO)" userId="4c03ea30-fb37-4773-a70b-29df8b204f5e" providerId="ADAL" clId="{D7144432-F4D8-4D14-9E16-4A41C5125A64}" dt="2024-08-19T11:23:33.294" v="16155"/>
              <pc2:cmMkLst xmlns:pc2="http://schemas.microsoft.com/office/powerpoint/2019/9/main/command">
                <pc:docMk/>
                <pc:sldMk cId="821780306" sldId="320"/>
                <pc2:cmMk id="{E1645D65-79B9-41A0-8F0D-BA9B37654976}"/>
              </pc2:cmMkLst>
            </pc226:cmChg>
            <pc226:cmChg xmlns:pc226="http://schemas.microsoft.com/office/powerpoint/2022/06/main/command" chg="add del">
              <pc226:chgData name="Clough, Rachael C2 (People-AFFS-Childcare-HEO)" userId="4c03ea30-fb37-4773-a70b-29df8b204f5e" providerId="ADAL" clId="{D7144432-F4D8-4D14-9E16-4A41C5125A64}" dt="2024-09-03T11:16:03.235" v="18937"/>
              <pc2:cmMkLst xmlns:pc2="http://schemas.microsoft.com/office/powerpoint/2019/9/main/command">
                <pc:docMk/>
                <pc:sldMk cId="821780306" sldId="320"/>
                <pc2:cmMk id="{2F51C3A3-EBE3-400C-8040-47B369742121}"/>
              </pc2:cmMkLst>
            </pc226:cmChg>
          </p:ext>
        </pc:extLst>
      </pc:sldChg>
      <pc:sldChg chg="modSp mod addCm modCm">
        <pc:chgData name="Clough, Rachael C2 (People-AFFS-Childcare-HEO)" userId="4c03ea30-fb37-4773-a70b-29df8b204f5e" providerId="ADAL" clId="{D7144432-F4D8-4D14-9E16-4A41C5125A64}" dt="2024-08-19T11:24:53.179" v="16156"/>
        <pc:sldMkLst>
          <pc:docMk/>
          <pc:sldMk cId="2003441443" sldId="321"/>
        </pc:sldMkLst>
        <pc:extLst>
          <p:ext xmlns:p="http://schemas.openxmlformats.org/presentationml/2006/main" uri="{D6D511B9-2390-475A-947B-AFAB55BFBCF1}">
            <pc226:cmChg xmlns:pc226="http://schemas.microsoft.com/office/powerpoint/2022/06/main/command" chg="add mod">
              <pc226:chgData name="Clough, Rachael C2 (People-AFFS-Childcare-HEO)" userId="4c03ea30-fb37-4773-a70b-29df8b204f5e" providerId="ADAL" clId="{D7144432-F4D8-4D14-9E16-4A41C5125A64}" dt="2024-08-19T11:24:53.179" v="16156"/>
              <pc2:cmMkLst xmlns:pc2="http://schemas.microsoft.com/office/powerpoint/2019/9/main/command">
                <pc:docMk/>
                <pc:sldMk cId="2003441443" sldId="321"/>
                <pc2:cmMk id="{1EE86324-93D0-42D8-85B3-9E7FD7AD366B}"/>
              </pc2:cmMkLst>
            </pc226:cmChg>
          </p:ext>
        </pc:extLst>
      </pc:sldChg>
      <pc:sldChg chg="modSp mod addCm modCm">
        <pc:chgData name="Clough, Rachael C2 (People-AFFS-Childcare-HEO)" userId="4c03ea30-fb37-4773-a70b-29df8b204f5e" providerId="ADAL" clId="{D7144432-F4D8-4D14-9E16-4A41C5125A64}" dt="2024-08-14T10:04:15.950" v="14241" actId="27107"/>
        <pc:sldMkLst>
          <pc:docMk/>
          <pc:sldMk cId="1639400146" sldId="322"/>
        </pc:sldMkLst>
        <pc:extLst>
          <p:ext xmlns:p="http://schemas.openxmlformats.org/presentationml/2006/main" uri="{D6D511B9-2390-475A-947B-AFAB55BFBCF1}">
            <pc226:cmChg xmlns:pc226="http://schemas.microsoft.com/office/powerpoint/2022/06/main/command" chg="add mod">
              <pc226:chgData name="Clough, Rachael C2 (People-AFFS-Childcare-HEO)" userId="4c03ea30-fb37-4773-a70b-29df8b204f5e" providerId="ADAL" clId="{D7144432-F4D8-4D14-9E16-4A41C5125A64}" dt="2024-08-14T10:04:04.441" v="14240"/>
              <pc2:cmMkLst xmlns:pc2="http://schemas.microsoft.com/office/powerpoint/2019/9/main/command">
                <pc:docMk/>
                <pc:sldMk cId="1639400146" sldId="322"/>
                <pc2:cmMk id="{FA97BE72-9987-491B-87D5-A17AECAAB3CE}"/>
              </pc2:cmMkLst>
            </pc226:cmChg>
          </p:ext>
        </pc:extLst>
      </pc:sldChg>
      <pc:sldChg chg="modSp mod delCm modCm">
        <pc:chgData name="Clough, Rachael C2 (People-AFFS-Childcare-HEO)" userId="4c03ea30-fb37-4773-a70b-29df8b204f5e" providerId="ADAL" clId="{D7144432-F4D8-4D14-9E16-4A41C5125A64}" dt="2024-08-21T12:20:32.962" v="16480"/>
        <pc:sldMkLst>
          <pc:docMk/>
          <pc:sldMk cId="3853531231" sldId="323"/>
        </pc:sldMkLst>
        <pc:graphicFrameChg chg="mod modGraphic">
          <ac:chgData name="Clough, Rachael C2 (People-AFFS-Childcare-HEO)" userId="4c03ea30-fb37-4773-a70b-29df8b204f5e" providerId="ADAL" clId="{D7144432-F4D8-4D14-9E16-4A41C5125A64}" dt="2024-08-19T11:25:53.038" v="16168" actId="20577"/>
          <ac:graphicFrameMkLst>
            <pc:docMk/>
            <pc:sldMk cId="3853531231" sldId="323"/>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D7144432-F4D8-4D14-9E16-4A41C5125A64}" dt="2024-08-13T14:34:03.946" v="12333"/>
              <pc2:cmMkLst xmlns:pc2="http://schemas.microsoft.com/office/powerpoint/2019/9/main/command">
                <pc:docMk/>
                <pc:sldMk cId="3853531231" sldId="323"/>
                <pc2:cmMk id="{C15FC08C-2080-430E-A44E-79D7A5239A78}"/>
              </pc2:cmMkLst>
            </pc226:cmChg>
            <pc226:cmChg xmlns:pc226="http://schemas.microsoft.com/office/powerpoint/2022/06/main/command" chg="mod">
              <pc226:chgData name="Clough, Rachael C2 (People-AFFS-Childcare-HEO)" userId="4c03ea30-fb37-4773-a70b-29df8b204f5e" providerId="ADAL" clId="{D7144432-F4D8-4D14-9E16-4A41C5125A64}" dt="2024-08-21T12:20:32.962" v="16480"/>
              <pc2:cmMkLst xmlns:pc2="http://schemas.microsoft.com/office/powerpoint/2019/9/main/command">
                <pc:docMk/>
                <pc:sldMk cId="3853531231" sldId="323"/>
                <pc2:cmMk id="{341D3CF7-9F02-4CF0-950D-3C597EF64986}"/>
              </pc2:cmMkLst>
            </pc226:cmChg>
          </p:ext>
        </pc:extLst>
      </pc:sldChg>
      <pc:sldChg chg="modSp mod addCm delCm modCm">
        <pc:chgData name="Clough, Rachael C2 (People-AFFS-Childcare-HEO)" userId="4c03ea30-fb37-4773-a70b-29df8b204f5e" providerId="ADAL" clId="{D7144432-F4D8-4D14-9E16-4A41C5125A64}" dt="2024-08-21T12:28:44.646" v="16481" actId="13926"/>
        <pc:sldMkLst>
          <pc:docMk/>
          <pc:sldMk cId="926160519" sldId="324"/>
        </pc:sldMkLst>
        <pc:graphicFrameChg chg="modGraphic">
          <ac:chgData name="Clough, Rachael C2 (People-AFFS-Childcare-HEO)" userId="4c03ea30-fb37-4773-a70b-29df8b204f5e" providerId="ADAL" clId="{D7144432-F4D8-4D14-9E16-4A41C5125A64}" dt="2024-08-21T12:28:44.646" v="16481" actId="13926"/>
          <ac:graphicFrameMkLst>
            <pc:docMk/>
            <pc:sldMk cId="926160519" sldId="324"/>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D7144432-F4D8-4D14-9E16-4A41C5125A64}" dt="2024-08-13T08:24:43.342" v="4783"/>
              <pc2:cmMkLst xmlns:pc2="http://schemas.microsoft.com/office/powerpoint/2019/9/main/command">
                <pc:docMk/>
                <pc:sldMk cId="926160519" sldId="324"/>
                <pc2:cmMk id="{E24D965C-3D76-44FC-B862-3C415FACB9F9}"/>
              </pc2:cmMkLst>
            </pc226:cmChg>
            <pc226:cmChg xmlns:pc226="http://schemas.microsoft.com/office/powerpoint/2022/06/main/command" chg="add del">
              <pc226:chgData name="Clough, Rachael C2 (People-AFFS-Childcare-HEO)" userId="4c03ea30-fb37-4773-a70b-29df8b204f5e" providerId="ADAL" clId="{D7144432-F4D8-4D14-9E16-4A41C5125A64}" dt="2024-08-14T10:40:36.033" v="14244"/>
              <pc2:cmMkLst xmlns:pc2="http://schemas.microsoft.com/office/powerpoint/2019/9/main/command">
                <pc:docMk/>
                <pc:sldMk cId="926160519" sldId="324"/>
                <pc2:cmMk id="{D7A93965-FD0C-4BD9-A6F2-9324B1D6449E}"/>
              </pc2:cmMkLst>
            </pc226:cmChg>
            <pc226:cmChg xmlns:pc226="http://schemas.microsoft.com/office/powerpoint/2022/06/main/command" chg="add mod">
              <pc226:chgData name="Clough, Rachael C2 (People-AFFS-Childcare-HEO)" userId="4c03ea30-fb37-4773-a70b-29df8b204f5e" providerId="ADAL" clId="{D7144432-F4D8-4D14-9E16-4A41C5125A64}" dt="2024-08-13T14:45:13.760" v="12470" actId="6549"/>
              <pc2:cmMkLst xmlns:pc2="http://schemas.microsoft.com/office/powerpoint/2019/9/main/command">
                <pc:docMk/>
                <pc:sldMk cId="926160519" sldId="324"/>
                <pc2:cmMk id="{DCEF2B7F-1EBC-453F-913F-350DCFDAB88E}"/>
              </pc2:cmMkLst>
            </pc226:cmChg>
            <pc226:cmChg xmlns:pc226="http://schemas.microsoft.com/office/powerpoint/2022/06/main/command" chg="del mod">
              <pc226:chgData name="Clough, Rachael C2 (People-AFFS-Childcare-HEO)" userId="4c03ea30-fb37-4773-a70b-29df8b204f5e" providerId="ADAL" clId="{D7144432-F4D8-4D14-9E16-4A41C5125A64}" dt="2024-08-13T14:45:16.081" v="12471"/>
              <pc2:cmMkLst xmlns:pc2="http://schemas.microsoft.com/office/powerpoint/2019/9/main/command">
                <pc:docMk/>
                <pc:sldMk cId="926160519" sldId="324"/>
                <pc2:cmMk id="{D6F9B184-A635-450E-8E10-17834DB36849}"/>
              </pc2:cmMkLst>
            </pc226:cmChg>
            <pc226:cmChg xmlns:pc226="http://schemas.microsoft.com/office/powerpoint/2022/06/main/command" chg="del mod">
              <pc226:chgData name="Clough, Rachael C2 (People-AFFS-Childcare-HEO)" userId="4c03ea30-fb37-4773-a70b-29df8b204f5e" providerId="ADAL" clId="{D7144432-F4D8-4D14-9E16-4A41C5125A64}" dt="2024-08-13T14:45:19.907" v="12472"/>
              <pc2:cmMkLst xmlns:pc2="http://schemas.microsoft.com/office/powerpoint/2019/9/main/command">
                <pc:docMk/>
                <pc:sldMk cId="926160519" sldId="324"/>
                <pc2:cmMk id="{73BBBE99-AA27-4169-A587-48D752245484}"/>
              </pc2:cmMkLst>
            </pc226:cmChg>
          </p:ext>
        </pc:extLst>
      </pc:sldChg>
      <pc:sldChg chg="modSp mod addCm delCm modCm">
        <pc:chgData name="Clough, Rachael C2 (People-AFFS-Childcare-HEO)" userId="4c03ea30-fb37-4773-a70b-29df8b204f5e" providerId="ADAL" clId="{D7144432-F4D8-4D14-9E16-4A41C5125A64}" dt="2024-09-03T13:47:43.771" v="19313" actId="20577"/>
        <pc:sldMkLst>
          <pc:docMk/>
          <pc:sldMk cId="1103747704" sldId="325"/>
        </pc:sldMkLst>
        <pc:graphicFrameChg chg="modGraphic">
          <ac:chgData name="Clough, Rachael C2 (People-AFFS-Childcare-HEO)" userId="4c03ea30-fb37-4773-a70b-29df8b204f5e" providerId="ADAL" clId="{D7144432-F4D8-4D14-9E16-4A41C5125A64}" dt="2024-09-03T13:47:43.771" v="19313" actId="20577"/>
          <ac:graphicFrameMkLst>
            <pc:docMk/>
            <pc:sldMk cId="1103747704" sldId="325"/>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D7144432-F4D8-4D14-9E16-4A41C5125A64}" dt="2024-08-13T14:47:49.217" v="12694"/>
              <pc2:cmMkLst xmlns:pc2="http://schemas.microsoft.com/office/powerpoint/2019/9/main/command">
                <pc:docMk/>
                <pc:sldMk cId="1103747704" sldId="325"/>
                <pc2:cmMk id="{BD520D80-7216-41AA-AD7E-775B0FA297FA}"/>
              </pc2:cmMkLst>
            </pc226:cmChg>
            <pc226:cmChg xmlns:pc226="http://schemas.microsoft.com/office/powerpoint/2022/06/main/command" chg="add mod">
              <pc226:chgData name="Clough, Rachael C2 (People-AFFS-Childcare-HEO)" userId="4c03ea30-fb37-4773-a70b-29df8b204f5e" providerId="ADAL" clId="{D7144432-F4D8-4D14-9E16-4A41C5125A64}" dt="2024-09-03T13:47:43.771" v="19313" actId="20577"/>
              <pc2:cmMkLst xmlns:pc2="http://schemas.microsoft.com/office/powerpoint/2019/9/main/command">
                <pc:docMk/>
                <pc:sldMk cId="1103747704" sldId="325"/>
                <pc2:cmMk id="{D9694082-7576-4A76-8FB5-8A93E6A499E7}"/>
              </pc2:cmMkLst>
            </pc226:cmChg>
            <pc226:cmChg xmlns:pc226="http://schemas.microsoft.com/office/powerpoint/2022/06/main/command" chg="add del">
              <pc226:chgData name="Clough, Rachael C2 (People-AFFS-Childcare-HEO)" userId="4c03ea30-fb37-4773-a70b-29df8b204f5e" providerId="ADAL" clId="{D7144432-F4D8-4D14-9E16-4A41C5125A64}" dt="2024-08-14T10:44:44.538" v="14247"/>
              <pc2:cmMkLst xmlns:pc2="http://schemas.microsoft.com/office/powerpoint/2019/9/main/command">
                <pc:docMk/>
                <pc:sldMk cId="1103747704" sldId="325"/>
                <pc2:cmMk id="{C360E593-06FB-4870-AEA4-DCE1E4780648}"/>
              </pc2:cmMkLst>
            </pc226:cmChg>
            <pc226:cmChg xmlns:pc226="http://schemas.microsoft.com/office/powerpoint/2022/06/main/command" chg="add mod">
              <pc226:chgData name="Clough, Rachael C2 (People-AFFS-Childcare-HEO)" userId="4c03ea30-fb37-4773-a70b-29df8b204f5e" providerId="ADAL" clId="{D7144432-F4D8-4D14-9E16-4A41C5125A64}" dt="2024-09-03T13:47:43.771" v="19313" actId="20577"/>
              <pc2:cmMkLst xmlns:pc2="http://schemas.microsoft.com/office/powerpoint/2019/9/main/command">
                <pc:docMk/>
                <pc:sldMk cId="1103747704" sldId="325"/>
                <pc2:cmMk id="{DD1107C9-6441-4411-B83B-57FEC56DAD9B}"/>
              </pc2:cmMkLst>
            </pc226:cmChg>
          </p:ext>
        </pc:extLst>
      </pc:sldChg>
      <pc:sldChg chg="modSp mod addCm delCm modCm">
        <pc:chgData name="Clough, Rachael C2 (People-AFFS-Childcare-HEO)" userId="4c03ea30-fb37-4773-a70b-29df8b204f5e" providerId="ADAL" clId="{D7144432-F4D8-4D14-9E16-4A41C5125A64}" dt="2024-08-28T08:20:17.985" v="17809" actId="6549"/>
        <pc:sldMkLst>
          <pc:docMk/>
          <pc:sldMk cId="1520710209" sldId="326"/>
        </pc:sldMkLst>
        <pc:graphicFrameChg chg="mod modGraphic">
          <ac:chgData name="Clough, Rachael C2 (People-AFFS-Childcare-HEO)" userId="4c03ea30-fb37-4773-a70b-29df8b204f5e" providerId="ADAL" clId="{D7144432-F4D8-4D14-9E16-4A41C5125A64}" dt="2024-08-28T08:20:17.985" v="17809" actId="6549"/>
          <ac:graphicFrameMkLst>
            <pc:docMk/>
            <pc:sldMk cId="1520710209" sldId="326"/>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mod">
              <pc226:chgData name="Clough, Rachael C2 (People-AFFS-Childcare-HEO)" userId="4c03ea30-fb37-4773-a70b-29df8b204f5e" providerId="ADAL" clId="{D7144432-F4D8-4D14-9E16-4A41C5125A64}" dt="2024-08-14T12:10:35.219" v="15223" actId="20577"/>
              <pc2:cmMkLst xmlns:pc2="http://schemas.microsoft.com/office/powerpoint/2019/9/main/command">
                <pc:docMk/>
                <pc:sldMk cId="1520710209" sldId="326"/>
                <pc2:cmMk id="{0BEAA412-D27D-4644-AA3A-34E3C495BF01}"/>
              </pc2:cmMkLst>
            </pc226:cmChg>
            <pc226:cmChg xmlns:pc226="http://schemas.microsoft.com/office/powerpoint/2022/06/main/command" chg="del mod">
              <pc226:chgData name="Clough, Rachael C2 (People-AFFS-Childcare-HEO)" userId="4c03ea30-fb37-4773-a70b-29df8b204f5e" providerId="ADAL" clId="{D7144432-F4D8-4D14-9E16-4A41C5125A64}" dt="2024-08-13T13:27:10.330" v="9591"/>
              <pc2:cmMkLst xmlns:pc2="http://schemas.microsoft.com/office/powerpoint/2019/9/main/command">
                <pc:docMk/>
                <pc:sldMk cId="1520710209" sldId="326"/>
                <pc2:cmMk id="{D641D716-BAC9-47D2-9B62-2E05869BACF0}"/>
              </pc2:cmMkLst>
            </pc226:cmChg>
            <pc226:cmChg xmlns:pc226="http://schemas.microsoft.com/office/powerpoint/2022/06/main/command" chg="add mod">
              <pc226:chgData name="Clough, Rachael C2 (People-AFFS-Childcare-HEO)" userId="4c03ea30-fb37-4773-a70b-29df8b204f5e" providerId="ADAL" clId="{D7144432-F4D8-4D14-9E16-4A41C5125A64}" dt="2024-08-28T08:20:17.985" v="17809" actId="6549"/>
              <pc2:cmMkLst xmlns:pc2="http://schemas.microsoft.com/office/powerpoint/2019/9/main/command">
                <pc:docMk/>
                <pc:sldMk cId="1520710209" sldId="326"/>
                <pc2:cmMk id="{E379B281-62E4-405F-8046-37F84B59BCFD}"/>
              </pc2:cmMkLst>
            </pc226:cmChg>
            <pc226:cmChg xmlns:pc226="http://schemas.microsoft.com/office/powerpoint/2022/06/main/command" chg="del mod">
              <pc226:chgData name="Clough, Rachael C2 (People-AFFS-Childcare-HEO)" userId="4c03ea30-fb37-4773-a70b-29df8b204f5e" providerId="ADAL" clId="{D7144432-F4D8-4D14-9E16-4A41C5125A64}" dt="2024-08-13T13:26:25.421" v="9472"/>
              <pc2:cmMkLst xmlns:pc2="http://schemas.microsoft.com/office/powerpoint/2019/9/main/command">
                <pc:docMk/>
                <pc:sldMk cId="1520710209" sldId="326"/>
                <pc2:cmMk id="{6FDE1F8A-C215-4590-80C7-8D83DE60A4A5}"/>
              </pc2:cmMkLst>
            </pc226:cmChg>
          </p:ext>
        </pc:extLst>
      </pc:sldChg>
      <pc:sldChg chg="modSp mod addCm delCm modCm">
        <pc:chgData name="Clough, Rachael C2 (People-AFFS-Childcare-HEO)" userId="4c03ea30-fb37-4773-a70b-29df8b204f5e" providerId="ADAL" clId="{D7144432-F4D8-4D14-9E16-4A41C5125A64}" dt="2024-08-19T11:33:15.811" v="16170"/>
        <pc:sldMkLst>
          <pc:docMk/>
          <pc:sldMk cId="835052882" sldId="327"/>
        </pc:sldMkLst>
        <pc:graphicFrameChg chg="mod modGraphic">
          <ac:chgData name="Clough, Rachael C2 (People-AFFS-Childcare-HEO)" userId="4c03ea30-fb37-4773-a70b-29df8b204f5e" providerId="ADAL" clId="{D7144432-F4D8-4D14-9E16-4A41C5125A64}" dt="2024-08-19T10:46:02.283" v="16116" actId="20577"/>
          <ac:graphicFrameMkLst>
            <pc:docMk/>
            <pc:sldMk cId="835052882" sldId="327"/>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pc226:chgData name="Clough, Rachael C2 (People-AFFS-Childcare-HEO)" userId="4c03ea30-fb37-4773-a70b-29df8b204f5e" providerId="ADAL" clId="{D7144432-F4D8-4D14-9E16-4A41C5125A64}" dt="2024-08-19T11:33:15.811" v="16170"/>
              <pc2:cmMkLst xmlns:pc2="http://schemas.microsoft.com/office/powerpoint/2019/9/main/command">
                <pc:docMk/>
                <pc:sldMk cId="835052882" sldId="327"/>
                <pc2:cmMk id="{DE6A680B-EF35-4A4F-BBEA-28F8990C80A4}"/>
              </pc2:cmMkLst>
            </pc226:cmChg>
            <pc226:cmChg xmlns:pc226="http://schemas.microsoft.com/office/powerpoint/2022/06/main/command" chg="del">
              <pc226:chgData name="Clough, Rachael C2 (People-AFFS-Childcare-HEO)" userId="4c03ea30-fb37-4773-a70b-29df8b204f5e" providerId="ADAL" clId="{D7144432-F4D8-4D14-9E16-4A41C5125A64}" dt="2024-08-12T15:17:12.568" v="3028"/>
              <pc2:cmMkLst xmlns:pc2="http://schemas.microsoft.com/office/powerpoint/2019/9/main/command">
                <pc:docMk/>
                <pc:sldMk cId="835052882" sldId="327"/>
                <pc2:cmMk id="{DF3C1E2A-036A-4920-8C0F-1BF3E192D9B4}"/>
              </pc2:cmMkLst>
            </pc226:cmChg>
            <pc226:cmChg xmlns:pc226="http://schemas.microsoft.com/office/powerpoint/2022/06/main/command" chg="del">
              <pc226:chgData name="Clough, Rachael C2 (People-AFFS-Childcare-HEO)" userId="4c03ea30-fb37-4773-a70b-29df8b204f5e" providerId="ADAL" clId="{D7144432-F4D8-4D14-9E16-4A41C5125A64}" dt="2024-08-12T15:08:53.037" v="2587"/>
              <pc2:cmMkLst xmlns:pc2="http://schemas.microsoft.com/office/powerpoint/2019/9/main/command">
                <pc:docMk/>
                <pc:sldMk cId="835052882" sldId="327"/>
                <pc2:cmMk id="{6C53504C-867B-42E9-ADC6-7ADCF4600842}"/>
              </pc2:cmMkLst>
            </pc226:cmChg>
            <pc226:cmChg xmlns:pc226="http://schemas.microsoft.com/office/powerpoint/2022/06/main/command" chg="add">
              <pc226:chgData name="Clough, Rachael C2 (People-AFFS-Childcare-HEO)" userId="4c03ea30-fb37-4773-a70b-29df8b204f5e" providerId="ADAL" clId="{D7144432-F4D8-4D14-9E16-4A41C5125A64}" dt="2024-08-14T08:29:03.356" v="14128"/>
              <pc2:cmMkLst xmlns:pc2="http://schemas.microsoft.com/office/powerpoint/2019/9/main/command">
                <pc:docMk/>
                <pc:sldMk cId="835052882" sldId="327"/>
                <pc2:cmMk id="{EEFD0A70-EB64-4001-A858-BF77F14A6BB8}"/>
              </pc2:cmMkLst>
            </pc226:cmChg>
            <pc226:cmChg xmlns:pc226="http://schemas.microsoft.com/office/powerpoint/2022/06/main/command" chg="mod">
              <pc226:chgData name="Clough, Rachael C2 (People-AFFS-Childcare-HEO)" userId="4c03ea30-fb37-4773-a70b-29df8b204f5e" providerId="ADAL" clId="{D7144432-F4D8-4D14-9E16-4A41C5125A64}" dt="2024-08-13T13:59:26.734" v="11466" actId="20577"/>
              <pc2:cmMkLst xmlns:pc2="http://schemas.microsoft.com/office/powerpoint/2019/9/main/command">
                <pc:docMk/>
                <pc:sldMk cId="835052882" sldId="327"/>
                <pc2:cmMk id="{92854BDB-A1D9-433B-878A-DA6977DCFE89}"/>
              </pc2:cmMkLst>
            </pc226:cmChg>
            <pc226:cmChg xmlns:pc226="http://schemas.microsoft.com/office/powerpoint/2022/06/main/command" chg="add">
              <pc226:chgData name="Clough, Rachael C2 (People-AFFS-Childcare-HEO)" userId="4c03ea30-fb37-4773-a70b-29df8b204f5e" providerId="ADAL" clId="{D7144432-F4D8-4D14-9E16-4A41C5125A64}" dt="2024-08-12T15:08:49.688" v="2586"/>
              <pc2:cmMkLst xmlns:pc2="http://schemas.microsoft.com/office/powerpoint/2019/9/main/command">
                <pc:docMk/>
                <pc:sldMk cId="835052882" sldId="327"/>
                <pc2:cmMk id="{89FC16DC-8F93-4EA9-8D4C-A96D4014C08A}"/>
              </pc2:cmMkLst>
            </pc226:cmChg>
          </p:ext>
        </pc:extLst>
      </pc:sldChg>
      <pc:sldChg chg="modSp mod addCm delCm modCm">
        <pc:chgData name="Clough, Rachael C2 (People-AFFS-Childcare-HEO)" userId="4c03ea30-fb37-4773-a70b-29df8b204f5e" providerId="ADAL" clId="{D7144432-F4D8-4D14-9E16-4A41C5125A64}" dt="2024-09-03T14:30:11.826" v="19399" actId="20577"/>
        <pc:sldMkLst>
          <pc:docMk/>
          <pc:sldMk cId="866571300" sldId="328"/>
        </pc:sldMkLst>
        <pc:graphicFrameChg chg="mod modGraphic">
          <ac:chgData name="Clough, Rachael C2 (People-AFFS-Childcare-HEO)" userId="4c03ea30-fb37-4773-a70b-29df8b204f5e" providerId="ADAL" clId="{D7144432-F4D8-4D14-9E16-4A41C5125A64}" dt="2024-09-03T14:30:11.826" v="19399" actId="20577"/>
          <ac:graphicFrameMkLst>
            <pc:docMk/>
            <pc:sldMk cId="866571300" sldId="328"/>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D7144432-F4D8-4D14-9E16-4A41C5125A64}" dt="2024-08-13T14:48:03.863" v="12696"/>
              <pc2:cmMkLst xmlns:pc2="http://schemas.microsoft.com/office/powerpoint/2019/9/main/command">
                <pc:docMk/>
                <pc:sldMk cId="866571300" sldId="328"/>
                <pc2:cmMk id="{F447A323-1F98-4A4B-ABEB-F4379ADF7056}"/>
              </pc2:cmMkLst>
            </pc226:cmChg>
            <pc226:cmChg xmlns:pc226="http://schemas.microsoft.com/office/powerpoint/2022/06/main/command" chg="add del">
              <pc226:chgData name="Clough, Rachael C2 (People-AFFS-Childcare-HEO)" userId="4c03ea30-fb37-4773-a70b-29df8b204f5e" providerId="ADAL" clId="{D7144432-F4D8-4D14-9E16-4A41C5125A64}" dt="2024-09-03T12:30:57.437" v="19270"/>
              <pc2:cmMkLst xmlns:pc2="http://schemas.microsoft.com/office/powerpoint/2019/9/main/command">
                <pc:docMk/>
                <pc:sldMk cId="866571300" sldId="328"/>
                <pc2:cmMk id="{67A0C33A-331F-414D-97C6-53070DF421CD}"/>
              </pc2:cmMkLst>
            </pc226:cmChg>
            <pc226:cmChg xmlns:pc226="http://schemas.microsoft.com/office/powerpoint/2022/06/main/command" chg="add mod">
              <pc226:chgData name="Clough, Rachael C2 (People-AFFS-Childcare-HEO)" userId="4c03ea30-fb37-4773-a70b-29df8b204f5e" providerId="ADAL" clId="{D7144432-F4D8-4D14-9E16-4A41C5125A64}" dt="2024-09-03T13:49:59.449" v="19322" actId="20577"/>
              <pc2:cmMkLst xmlns:pc2="http://schemas.microsoft.com/office/powerpoint/2019/9/main/command">
                <pc:docMk/>
                <pc:sldMk cId="866571300" sldId="328"/>
                <pc2:cmMk id="{44C62A54-8F8B-48AD-903F-B43AB637F8DB}"/>
              </pc2:cmMkLst>
            </pc226:cmChg>
            <pc226:cmChg xmlns:pc226="http://schemas.microsoft.com/office/powerpoint/2022/06/main/command" chg="add del mod">
              <pc226:chgData name="Clough, Rachael C2 (People-AFFS-Childcare-HEO)" userId="4c03ea30-fb37-4773-a70b-29df8b204f5e" providerId="ADAL" clId="{D7144432-F4D8-4D14-9E16-4A41C5125A64}" dt="2024-08-13T14:51:14.879" v="12825"/>
              <pc2:cmMkLst xmlns:pc2="http://schemas.microsoft.com/office/powerpoint/2019/9/main/command">
                <pc:docMk/>
                <pc:sldMk cId="866571300" sldId="328"/>
                <pc2:cmMk id="{51415572-385F-4E9A-B2FF-69B9B3F0CC94}"/>
              </pc2:cmMkLst>
            </pc226:cmChg>
            <pc226:cmChg xmlns:pc226="http://schemas.microsoft.com/office/powerpoint/2022/06/main/command" chg="del mod">
              <pc226:chgData name="Clough, Rachael C2 (People-AFFS-Childcare-HEO)" userId="4c03ea30-fb37-4773-a70b-29df8b204f5e" providerId="ADAL" clId="{D7144432-F4D8-4D14-9E16-4A41C5125A64}" dt="2024-08-13T14:48:06.802" v="12698"/>
              <pc2:cmMkLst xmlns:pc2="http://schemas.microsoft.com/office/powerpoint/2019/9/main/command">
                <pc:docMk/>
                <pc:sldMk cId="866571300" sldId="328"/>
                <pc2:cmMk id="{ED675183-A862-438B-ABA0-D9B14FBD8676}"/>
              </pc2:cmMkLst>
            </pc226:cmChg>
            <pc226:cmChg xmlns:pc226="http://schemas.microsoft.com/office/powerpoint/2022/06/main/command" chg="add del">
              <pc226:chgData name="Clough, Rachael C2 (People-AFFS-Childcare-HEO)" userId="4c03ea30-fb37-4773-a70b-29df8b204f5e" providerId="ADAL" clId="{D7144432-F4D8-4D14-9E16-4A41C5125A64}" dt="2024-08-13T14:52:54.554" v="12913"/>
              <pc2:cmMkLst xmlns:pc2="http://schemas.microsoft.com/office/powerpoint/2019/9/main/command">
                <pc:docMk/>
                <pc:sldMk cId="866571300" sldId="328"/>
                <pc2:cmMk id="{80EBDBCD-026C-464F-BBD7-54DF5335FDD7}"/>
              </pc2:cmMkLst>
            </pc226:cmChg>
            <pc226:cmChg xmlns:pc226="http://schemas.microsoft.com/office/powerpoint/2022/06/main/command" chg="mod">
              <pc226:chgData name="Clough, Rachael C2 (People-AFFS-Childcare-HEO)" userId="4c03ea30-fb37-4773-a70b-29df8b204f5e" providerId="ADAL" clId="{D7144432-F4D8-4D14-9E16-4A41C5125A64}" dt="2024-08-13T15:07:27.203" v="13068" actId="6549"/>
              <pc2:cmMkLst xmlns:pc2="http://schemas.microsoft.com/office/powerpoint/2019/9/main/command">
                <pc:docMk/>
                <pc:sldMk cId="866571300" sldId="328"/>
                <pc2:cmMk id="{D1BE44DE-B258-49CF-BCA0-35B83313F1C1}"/>
              </pc2:cmMkLst>
            </pc226:cmChg>
            <pc226:cmChg xmlns:pc226="http://schemas.microsoft.com/office/powerpoint/2022/06/main/command" chg="add">
              <pc226:chgData name="Clough, Rachael C2 (People-AFFS-Childcare-HEO)" userId="4c03ea30-fb37-4773-a70b-29df8b204f5e" providerId="ADAL" clId="{D7144432-F4D8-4D14-9E16-4A41C5125A64}" dt="2024-08-13T08:37:00.288" v="5374"/>
              <pc2:cmMkLst xmlns:pc2="http://schemas.microsoft.com/office/powerpoint/2019/9/main/command">
                <pc:docMk/>
                <pc:sldMk cId="866571300" sldId="328"/>
                <pc2:cmMk id="{D63A3EE0-67C1-44EC-ABCC-33902A8DE119}"/>
              </pc2:cmMkLst>
            </pc226:cmChg>
            <pc226:cmChg xmlns:pc226="http://schemas.microsoft.com/office/powerpoint/2022/06/main/command" chg="del mod">
              <pc226:chgData name="Clough, Rachael C2 (People-AFFS-Childcare-HEO)" userId="4c03ea30-fb37-4773-a70b-29df8b204f5e" providerId="ADAL" clId="{D7144432-F4D8-4D14-9E16-4A41C5125A64}" dt="2024-08-13T14:48:05.078" v="12697"/>
              <pc2:cmMkLst xmlns:pc2="http://schemas.microsoft.com/office/powerpoint/2019/9/main/command">
                <pc:docMk/>
                <pc:sldMk cId="866571300" sldId="328"/>
                <pc2:cmMk id="{1E7AEBE6-9D95-48DE-A3C4-E1132950521A}"/>
              </pc2:cmMkLst>
            </pc226:cmChg>
          </p:ext>
        </pc:extLst>
      </pc:sldChg>
      <pc:sldChg chg="modSp mod addCm delCm modCm">
        <pc:chgData name="Clough, Rachael C2 (People-AFFS-Childcare-HEO)" userId="4c03ea30-fb37-4773-a70b-29df8b204f5e" providerId="ADAL" clId="{D7144432-F4D8-4D14-9E16-4A41C5125A64}" dt="2024-09-03T12:03:40.227" v="19039"/>
        <pc:sldMkLst>
          <pc:docMk/>
          <pc:sldMk cId="1668519628" sldId="329"/>
        </pc:sldMkLst>
        <pc:graphicFrameChg chg="mod modGraphic">
          <ac:chgData name="Clough, Rachael C2 (People-AFFS-Childcare-HEO)" userId="4c03ea30-fb37-4773-a70b-29df8b204f5e" providerId="ADAL" clId="{D7144432-F4D8-4D14-9E16-4A41C5125A64}" dt="2024-09-03T12:03:40.227" v="19039"/>
          <ac:graphicFrameMkLst>
            <pc:docMk/>
            <pc:sldMk cId="1668519628" sldId="329"/>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pc226:chgData name="Clough, Rachael C2 (People-AFFS-Childcare-HEO)" userId="4c03ea30-fb37-4773-a70b-29df8b204f5e" providerId="ADAL" clId="{D7144432-F4D8-4D14-9E16-4A41C5125A64}" dt="2024-08-21T12:31:42.437" v="16499"/>
              <pc2:cmMkLst xmlns:pc2="http://schemas.microsoft.com/office/powerpoint/2019/9/main/command">
                <pc:docMk/>
                <pc:sldMk cId="1668519628" sldId="329"/>
                <pc2:cmMk id="{F79A1229-4ADE-4982-A298-81A0982F6B7D}"/>
              </pc2:cmMkLst>
            </pc226:cmChg>
            <pc226:cmChg xmlns:pc226="http://schemas.microsoft.com/office/powerpoint/2022/06/main/command" chg="add del mod">
              <pc226:chgData name="Clough, Rachael C2 (People-AFFS-Childcare-HEO)" userId="4c03ea30-fb37-4773-a70b-29df8b204f5e" providerId="ADAL" clId="{D7144432-F4D8-4D14-9E16-4A41C5125A64}" dt="2024-08-14T11:28:25.373" v="15163"/>
              <pc2:cmMkLst xmlns:pc2="http://schemas.microsoft.com/office/powerpoint/2019/9/main/command">
                <pc:docMk/>
                <pc:sldMk cId="1668519628" sldId="329"/>
                <pc2:cmMk id="{596D7837-40C0-466B-A61C-361776B36870}"/>
              </pc2:cmMkLst>
            </pc226:cmChg>
            <pc226:cmChg xmlns:pc226="http://schemas.microsoft.com/office/powerpoint/2022/06/main/command" chg="add mod">
              <pc226:chgData name="Clough, Rachael C2 (People-AFFS-Childcare-HEO)" userId="4c03ea30-fb37-4773-a70b-29df8b204f5e" providerId="ADAL" clId="{D7144432-F4D8-4D14-9E16-4A41C5125A64}" dt="2024-08-21T12:32:05.692" v="16500" actId="6549"/>
              <pc2:cmMkLst xmlns:pc2="http://schemas.microsoft.com/office/powerpoint/2019/9/main/command">
                <pc:docMk/>
                <pc:sldMk cId="1668519628" sldId="329"/>
                <pc2:cmMk id="{F980A14C-B867-4439-9057-F4167AEF7684}"/>
              </pc2:cmMkLst>
            </pc226:cmChg>
            <pc226:cmChg xmlns:pc226="http://schemas.microsoft.com/office/powerpoint/2022/06/main/command" chg="add del">
              <pc226:chgData name="Clough, Rachael C2 (People-AFFS-Childcare-HEO)" userId="4c03ea30-fb37-4773-a70b-29df8b204f5e" providerId="ADAL" clId="{D7144432-F4D8-4D14-9E16-4A41C5125A64}" dt="2024-08-14T11:47:20.300" v="15183"/>
              <pc2:cmMkLst xmlns:pc2="http://schemas.microsoft.com/office/powerpoint/2019/9/main/command">
                <pc:docMk/>
                <pc:sldMk cId="1668519628" sldId="329"/>
                <pc2:cmMk id="{8A929DAC-AA78-45A4-9431-E4C1B2E80FBA}"/>
              </pc2:cmMkLst>
            </pc226:cmChg>
          </p:ext>
        </pc:extLst>
      </pc:sldChg>
      <pc:sldChg chg="modSp mod addCm delCm modCm">
        <pc:chgData name="Clough, Rachael C2 (People-AFFS-Childcare-HEO)" userId="4c03ea30-fb37-4773-a70b-29df8b204f5e" providerId="ADAL" clId="{D7144432-F4D8-4D14-9E16-4A41C5125A64}" dt="2024-09-03T12:33:18.784" v="19271"/>
        <pc:sldMkLst>
          <pc:docMk/>
          <pc:sldMk cId="965528566" sldId="330"/>
        </pc:sldMkLst>
        <pc:graphicFrameChg chg="mod modGraphic">
          <ac:chgData name="Clough, Rachael C2 (People-AFFS-Childcare-HEO)" userId="4c03ea30-fb37-4773-a70b-29df8b204f5e" providerId="ADAL" clId="{D7144432-F4D8-4D14-9E16-4A41C5125A64}" dt="2024-09-03T12:03:29.515" v="19038" actId="21"/>
          <ac:graphicFrameMkLst>
            <pc:docMk/>
            <pc:sldMk cId="965528566" sldId="330"/>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pc226:chgData name="Clough, Rachael C2 (People-AFFS-Childcare-HEO)" userId="4c03ea30-fb37-4773-a70b-29df8b204f5e" providerId="ADAL" clId="{D7144432-F4D8-4D14-9E16-4A41C5125A64}" dt="2024-09-03T12:33:18.784" v="19271"/>
              <pc2:cmMkLst xmlns:pc2="http://schemas.microsoft.com/office/powerpoint/2019/9/main/command">
                <pc:docMk/>
                <pc:sldMk cId="965528566" sldId="330"/>
                <pc2:cmMk id="{6ED9E60F-DF1E-4427-BA4D-231249B9BDB2}"/>
              </pc2:cmMkLst>
            </pc226:cmChg>
            <pc226:cmChg xmlns:pc226="http://schemas.microsoft.com/office/powerpoint/2022/06/main/command" chg="del mod">
              <pc226:chgData name="Clough, Rachael C2 (People-AFFS-Childcare-HEO)" userId="4c03ea30-fb37-4773-a70b-29df8b204f5e" providerId="ADAL" clId="{D7144432-F4D8-4D14-9E16-4A41C5125A64}" dt="2024-08-14T10:52:15.283" v="14645"/>
              <pc2:cmMkLst xmlns:pc2="http://schemas.microsoft.com/office/powerpoint/2019/9/main/command">
                <pc:docMk/>
                <pc:sldMk cId="965528566" sldId="330"/>
                <pc2:cmMk id="{5E7223BC-6BD4-4E09-90C7-063B4D369130}"/>
              </pc2:cmMkLst>
            </pc226:cmChg>
          </p:ext>
        </pc:extLst>
      </pc:sldChg>
      <pc:sldChg chg="addSp delSp modSp mod addCm delCm modCm">
        <pc:chgData name="Clough, Rachael C2 (People-AFFS-Childcare-HEO)" userId="4c03ea30-fb37-4773-a70b-29df8b204f5e" providerId="ADAL" clId="{D7144432-F4D8-4D14-9E16-4A41C5125A64}" dt="2024-08-28T08:12:26.262" v="17785" actId="20577"/>
        <pc:sldMkLst>
          <pc:docMk/>
          <pc:sldMk cId="3392743598" sldId="331"/>
        </pc:sldMkLst>
        <pc:graphicFrameChg chg="mod modGraphic">
          <ac:chgData name="Clough, Rachael C2 (People-AFFS-Childcare-HEO)" userId="4c03ea30-fb37-4773-a70b-29df8b204f5e" providerId="ADAL" clId="{D7144432-F4D8-4D14-9E16-4A41C5125A64}" dt="2024-08-28T08:12:26.262" v="17785" actId="20577"/>
          <ac:graphicFrameMkLst>
            <pc:docMk/>
            <pc:sldMk cId="3392743598" sldId="331"/>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pc226:chgData name="Clough, Rachael C2 (People-AFFS-Childcare-HEO)" userId="4c03ea30-fb37-4773-a70b-29df8b204f5e" providerId="ADAL" clId="{D7144432-F4D8-4D14-9E16-4A41C5125A64}" dt="2024-08-28T07:57:11.491" v="17156"/>
              <pc2:cmMkLst xmlns:pc2="http://schemas.microsoft.com/office/powerpoint/2019/9/main/command">
                <pc:docMk/>
                <pc:sldMk cId="3392743598" sldId="331"/>
                <pc2:cmMk id="{2D50AF0F-D266-4188-91F9-B285FCE3B3F0}"/>
              </pc2:cmMkLst>
            </pc226:cmChg>
            <pc226:cmChg xmlns:pc226="http://schemas.microsoft.com/office/powerpoint/2022/06/main/command" chg="del mod">
              <pc226:chgData name="Clough, Rachael C2 (People-AFFS-Childcare-HEO)" userId="4c03ea30-fb37-4773-a70b-29df8b204f5e" providerId="ADAL" clId="{D7144432-F4D8-4D14-9E16-4A41C5125A64}" dt="2024-08-13T15:14:00.531" v="13188"/>
              <pc2:cmMkLst xmlns:pc2="http://schemas.microsoft.com/office/powerpoint/2019/9/main/command">
                <pc:docMk/>
                <pc:sldMk cId="3392743598" sldId="331"/>
                <pc2:cmMk id="{6054A735-AD32-40B9-9549-A7F765EAEAF3}"/>
              </pc2:cmMkLst>
            </pc226:cmChg>
            <pc226:cmChg xmlns:pc226="http://schemas.microsoft.com/office/powerpoint/2022/06/main/command" chg="add mod">
              <pc226:chgData name="Clough, Rachael C2 (People-AFFS-Childcare-HEO)" userId="4c03ea30-fb37-4773-a70b-29df8b204f5e" providerId="ADAL" clId="{D7144432-F4D8-4D14-9E16-4A41C5125A64}" dt="2024-08-28T08:10:30.901" v="17388" actId="2056"/>
              <pc2:cmMkLst xmlns:pc2="http://schemas.microsoft.com/office/powerpoint/2019/9/main/command">
                <pc:docMk/>
                <pc:sldMk cId="3392743598" sldId="331"/>
                <pc2:cmMk id="{A2CAB679-69BB-4104-92B5-BCC2CECAD939}"/>
              </pc2:cmMkLst>
            </pc226:cmChg>
            <pc226:cmChg xmlns:pc226="http://schemas.microsoft.com/office/powerpoint/2022/06/main/command" chg="add mod">
              <pc226:chgData name="Clough, Rachael C2 (People-AFFS-Childcare-HEO)" userId="4c03ea30-fb37-4773-a70b-29df8b204f5e" providerId="ADAL" clId="{D7144432-F4D8-4D14-9E16-4A41C5125A64}" dt="2024-08-28T08:10:30.901" v="17388" actId="2056"/>
              <pc2:cmMkLst xmlns:pc2="http://schemas.microsoft.com/office/powerpoint/2019/9/main/command">
                <pc:docMk/>
                <pc:sldMk cId="3392743598" sldId="331"/>
                <pc2:cmMk id="{998A0692-0DFF-471C-A2BC-F544AD938B3E}"/>
              </pc2:cmMkLst>
            </pc226:cmChg>
            <pc226:cmChg xmlns:pc226="http://schemas.microsoft.com/office/powerpoint/2022/06/main/command" chg="add del mod">
              <pc226:chgData name="Clough, Rachael C2 (People-AFFS-Childcare-HEO)" userId="4c03ea30-fb37-4773-a70b-29df8b204f5e" providerId="ADAL" clId="{D7144432-F4D8-4D14-9E16-4A41C5125A64}" dt="2024-08-28T07:56:39.939" v="17155"/>
              <pc2:cmMkLst xmlns:pc2="http://schemas.microsoft.com/office/powerpoint/2019/9/main/command">
                <pc:docMk/>
                <pc:sldMk cId="3392743598" sldId="331"/>
                <pc2:cmMk id="{9FF2C996-C701-47F3-B69C-7F5D63192081}"/>
              </pc2:cmMkLst>
            </pc226:cmChg>
            <pc226:cmChg xmlns:pc226="http://schemas.microsoft.com/office/powerpoint/2022/06/main/command" chg="add del mod">
              <pc226:chgData name="Clough, Rachael C2 (People-AFFS-Childcare-HEO)" userId="4c03ea30-fb37-4773-a70b-29df8b204f5e" providerId="ADAL" clId="{D7144432-F4D8-4D14-9E16-4A41C5125A64}" dt="2024-08-28T07:55:08.039" v="17128"/>
              <pc2:cmMkLst xmlns:pc2="http://schemas.microsoft.com/office/powerpoint/2019/9/main/command">
                <pc:docMk/>
                <pc:sldMk cId="3392743598" sldId="331"/>
                <pc2:cmMk id="{B5C232C9-32D1-4C2B-923D-875ECC59FFFC}"/>
              </pc2:cmMkLst>
            </pc226:cmChg>
            <pc226:cmChg xmlns:pc226="http://schemas.microsoft.com/office/powerpoint/2022/06/main/command" chg="add del">
              <pc226:chgData name="Clough, Rachael C2 (People-AFFS-Childcare-HEO)" userId="4c03ea30-fb37-4773-a70b-29df8b204f5e" providerId="ADAL" clId="{D7144432-F4D8-4D14-9E16-4A41C5125A64}" dt="2024-08-13T13:09:51.742" v="9444"/>
              <pc2:cmMkLst xmlns:pc2="http://schemas.microsoft.com/office/powerpoint/2019/9/main/command">
                <pc:docMk/>
                <pc:sldMk cId="3392743598" sldId="331"/>
                <pc2:cmMk id="{228222D3-335F-4E86-98A1-51A4BF1FFF14}"/>
              </pc2:cmMkLst>
            </pc226:cmChg>
            <pc226:cmChg xmlns:pc226="http://schemas.microsoft.com/office/powerpoint/2022/06/main/command" chg="del">
              <pc226:chgData name="Clough, Rachael C2 (People-AFFS-Childcare-HEO)" userId="4c03ea30-fb37-4773-a70b-29df8b204f5e" providerId="ADAL" clId="{D7144432-F4D8-4D14-9E16-4A41C5125A64}" dt="2024-08-13T09:10:22.698" v="7292"/>
              <pc2:cmMkLst xmlns:pc2="http://schemas.microsoft.com/office/powerpoint/2019/9/main/command">
                <pc:docMk/>
                <pc:sldMk cId="3392743598" sldId="331"/>
                <pc2:cmMk id="{6293DDE3-9099-4BFC-8766-D66E98788326}"/>
              </pc2:cmMkLst>
            </pc226:cmChg>
          </p:ext>
        </pc:extLst>
      </pc:sldChg>
      <pc:sldChg chg="modSp mod addCm delCm modCm">
        <pc:chgData name="Clough, Rachael C2 (People-AFFS-Childcare-HEO)" userId="4c03ea30-fb37-4773-a70b-29df8b204f5e" providerId="ADAL" clId="{D7144432-F4D8-4D14-9E16-4A41C5125A64}" dt="2024-08-28T08:20:57.454" v="17834" actId="20577"/>
        <pc:sldMkLst>
          <pc:docMk/>
          <pc:sldMk cId="924331778" sldId="332"/>
        </pc:sldMkLst>
        <pc:graphicFrameChg chg="mod modGraphic">
          <ac:chgData name="Clough, Rachael C2 (People-AFFS-Childcare-HEO)" userId="4c03ea30-fb37-4773-a70b-29df8b204f5e" providerId="ADAL" clId="{D7144432-F4D8-4D14-9E16-4A41C5125A64}" dt="2024-08-28T08:20:57.454" v="17834" actId="20577"/>
          <ac:graphicFrameMkLst>
            <pc:docMk/>
            <pc:sldMk cId="924331778" sldId="332"/>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D7144432-F4D8-4D14-9E16-4A41C5125A64}" dt="2024-08-13T13:28:54.705" v="9633"/>
              <pc2:cmMkLst xmlns:pc2="http://schemas.microsoft.com/office/powerpoint/2019/9/main/command">
                <pc:docMk/>
                <pc:sldMk cId="924331778" sldId="332"/>
                <pc2:cmMk id="{0E7C2305-A203-425D-B686-CCB810B93699}"/>
              </pc2:cmMkLst>
            </pc226:cmChg>
            <pc226:cmChg xmlns:pc226="http://schemas.microsoft.com/office/powerpoint/2022/06/main/command" chg="add mod">
              <pc226:chgData name="Clough, Rachael C2 (People-AFFS-Childcare-HEO)" userId="4c03ea30-fb37-4773-a70b-29df8b204f5e" providerId="ADAL" clId="{D7144432-F4D8-4D14-9E16-4A41C5125A64}" dt="2024-08-19T12:23:08.298" v="16177"/>
              <pc2:cmMkLst xmlns:pc2="http://schemas.microsoft.com/office/powerpoint/2019/9/main/command">
                <pc:docMk/>
                <pc:sldMk cId="924331778" sldId="332"/>
                <pc2:cmMk id="{47368C76-B06D-46D9-BF5D-D69D2B03216A}"/>
              </pc2:cmMkLst>
            </pc226:cmChg>
            <pc226:cmChg xmlns:pc226="http://schemas.microsoft.com/office/powerpoint/2022/06/main/command" chg="add mod">
              <pc226:chgData name="Clough, Rachael C2 (People-AFFS-Childcare-HEO)" userId="4c03ea30-fb37-4773-a70b-29df8b204f5e" providerId="ADAL" clId="{D7144432-F4D8-4D14-9E16-4A41C5125A64}" dt="2024-08-28T08:20:57.454" v="17834" actId="20577"/>
              <pc2:cmMkLst xmlns:pc2="http://schemas.microsoft.com/office/powerpoint/2019/9/main/command">
                <pc:docMk/>
                <pc:sldMk cId="924331778" sldId="332"/>
                <pc2:cmMk id="{A4AD72AE-016E-4AF1-9F60-6E03141E3A37}"/>
              </pc2:cmMkLst>
            </pc226:cmChg>
          </p:ext>
        </pc:extLst>
      </pc:sldChg>
      <pc:sldChg chg="modSp mod">
        <pc:chgData name="Clough, Rachael C2 (People-AFFS-Childcare-HEO)" userId="4c03ea30-fb37-4773-a70b-29df8b204f5e" providerId="ADAL" clId="{D7144432-F4D8-4D14-9E16-4A41C5125A64}" dt="2024-08-13T15:20:17.040" v="13394"/>
        <pc:sldMkLst>
          <pc:docMk/>
          <pc:sldMk cId="767253397" sldId="333"/>
        </pc:sldMkLst>
      </pc:sldChg>
      <pc:sldChg chg="modSp mod addCm delCm modCm">
        <pc:chgData name="Clough, Rachael C2 (People-AFFS-Childcare-HEO)" userId="4c03ea30-fb37-4773-a70b-29df8b204f5e" providerId="ADAL" clId="{D7144432-F4D8-4D14-9E16-4A41C5125A64}" dt="2024-09-03T13:24:14.449" v="19273" actId="13926"/>
        <pc:sldMkLst>
          <pc:docMk/>
          <pc:sldMk cId="3440118888" sldId="335"/>
        </pc:sldMkLst>
        <pc:graphicFrameChg chg="mod modGraphic">
          <ac:chgData name="Clough, Rachael C2 (People-AFFS-Childcare-HEO)" userId="4c03ea30-fb37-4773-a70b-29df8b204f5e" providerId="ADAL" clId="{D7144432-F4D8-4D14-9E16-4A41C5125A64}" dt="2024-09-03T13:24:14.449" v="19273" actId="13926"/>
          <ac:graphicFrameMkLst>
            <pc:docMk/>
            <pc:sldMk cId="3440118888" sldId="335"/>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mod">
              <pc226:chgData name="Clough, Rachael C2 (People-AFFS-Childcare-HEO)" userId="4c03ea30-fb37-4773-a70b-29df8b204f5e" providerId="ADAL" clId="{D7144432-F4D8-4D14-9E16-4A41C5125A64}" dt="2024-08-19T11:19:39.131" v="16125" actId="20577"/>
              <pc2:cmMkLst xmlns:pc2="http://schemas.microsoft.com/office/powerpoint/2019/9/main/command">
                <pc:docMk/>
                <pc:sldMk cId="3440118888" sldId="335"/>
                <pc2:cmMk id="{2DC6D507-1DA2-4DD8-AEFC-ECED36D51204}"/>
              </pc2:cmMkLst>
            </pc226:cmChg>
            <pc226:cmChg xmlns:pc226="http://schemas.microsoft.com/office/powerpoint/2022/06/main/command" chg="add del">
              <pc226:chgData name="Clough, Rachael C2 (People-AFFS-Childcare-HEO)" userId="4c03ea30-fb37-4773-a70b-29df8b204f5e" providerId="ADAL" clId="{D7144432-F4D8-4D14-9E16-4A41C5125A64}" dt="2024-08-12T15:24:40.573" v="3184"/>
              <pc2:cmMkLst xmlns:pc2="http://schemas.microsoft.com/office/powerpoint/2019/9/main/command">
                <pc:docMk/>
                <pc:sldMk cId="3440118888" sldId="335"/>
                <pc2:cmMk id="{25C25308-D9A2-4474-A834-A5159DD61183}"/>
              </pc2:cmMkLst>
            </pc226:cmChg>
            <pc226:cmChg xmlns:pc226="http://schemas.microsoft.com/office/powerpoint/2022/06/main/command" chg="add">
              <pc226:chgData name="Clough, Rachael C2 (People-AFFS-Childcare-HEO)" userId="4c03ea30-fb37-4773-a70b-29df8b204f5e" providerId="ADAL" clId="{D7144432-F4D8-4D14-9E16-4A41C5125A64}" dt="2024-08-12T15:23:51.617" v="3180"/>
              <pc2:cmMkLst xmlns:pc2="http://schemas.microsoft.com/office/powerpoint/2019/9/main/command">
                <pc:docMk/>
                <pc:sldMk cId="3440118888" sldId="335"/>
                <pc2:cmMk id="{C7C98D15-4814-4CFC-9C78-064C24DD3C58}"/>
              </pc2:cmMkLst>
            </pc226:cmChg>
            <pc226:cmChg xmlns:pc226="http://schemas.microsoft.com/office/powerpoint/2022/06/main/command" chg="add mod">
              <pc226:chgData name="Clough, Rachael C2 (People-AFFS-Childcare-HEO)" userId="4c03ea30-fb37-4773-a70b-29df8b204f5e" providerId="ADAL" clId="{D7144432-F4D8-4D14-9E16-4A41C5125A64}" dt="2024-08-19T11:20:17.815" v="16130" actId="6549"/>
              <pc2:cmMkLst xmlns:pc2="http://schemas.microsoft.com/office/powerpoint/2019/9/main/command">
                <pc:docMk/>
                <pc:sldMk cId="3440118888" sldId="335"/>
                <pc2:cmMk id="{BB48F747-BFE1-451C-97C2-2721A36B02A0}"/>
              </pc2:cmMkLst>
            </pc226:cmChg>
            <pc226:cmChg xmlns:pc226="http://schemas.microsoft.com/office/powerpoint/2022/06/main/command" chg="add del">
              <pc226:chgData name="Clough, Rachael C2 (People-AFFS-Childcare-HEO)" userId="4c03ea30-fb37-4773-a70b-29df8b204f5e" providerId="ADAL" clId="{D7144432-F4D8-4D14-9E16-4A41C5125A64}" dt="2024-08-12T15:24:26.782" v="3183"/>
              <pc2:cmMkLst xmlns:pc2="http://schemas.microsoft.com/office/powerpoint/2019/9/main/command">
                <pc:docMk/>
                <pc:sldMk cId="3440118888" sldId="335"/>
                <pc2:cmMk id="{EAEC4797-1809-46E7-B52F-D6CD4A3B9285}"/>
              </pc2:cmMkLst>
            </pc226:cmChg>
            <pc226:cmChg xmlns:pc226="http://schemas.microsoft.com/office/powerpoint/2022/06/main/command" chg="add">
              <pc226:chgData name="Clough, Rachael C2 (People-AFFS-Childcare-HEO)" userId="4c03ea30-fb37-4773-a70b-29df8b204f5e" providerId="ADAL" clId="{D7144432-F4D8-4D14-9E16-4A41C5125A64}" dt="2024-08-21T12:15:09.429" v="16392"/>
              <pc2:cmMkLst xmlns:pc2="http://schemas.microsoft.com/office/powerpoint/2019/9/main/command">
                <pc:docMk/>
                <pc:sldMk cId="3440118888" sldId="335"/>
                <pc2:cmMk id="{B9C57BC5-0287-4859-BDA7-5F63F6203232}"/>
              </pc2:cmMkLst>
            </pc226:cmChg>
            <pc226:cmChg xmlns:pc226="http://schemas.microsoft.com/office/powerpoint/2022/06/main/command" chg="add del">
              <pc226:chgData name="Clough, Rachael C2 (People-AFFS-Childcare-HEO)" userId="4c03ea30-fb37-4773-a70b-29df8b204f5e" providerId="ADAL" clId="{D7144432-F4D8-4D14-9E16-4A41C5125A64}" dt="2024-08-12T15:23:56.250" v="3181"/>
              <pc2:cmMkLst xmlns:pc2="http://schemas.microsoft.com/office/powerpoint/2019/9/main/command">
                <pc:docMk/>
                <pc:sldMk cId="3440118888" sldId="335"/>
                <pc2:cmMk id="{D791E2FD-74B2-44AB-BBB6-D49F8F7EA606}"/>
              </pc2:cmMkLst>
            </pc226:cmChg>
          </p:ext>
        </pc:extLst>
      </pc:sldChg>
      <pc:sldChg chg="modSp mod addCm delCm">
        <pc:chgData name="Clough, Rachael C2 (People-AFFS-Childcare-HEO)" userId="4c03ea30-fb37-4773-a70b-29df8b204f5e" providerId="ADAL" clId="{D7144432-F4D8-4D14-9E16-4A41C5125A64}" dt="2024-09-06T12:52:49.081" v="21104" actId="13926"/>
        <pc:sldMkLst>
          <pc:docMk/>
          <pc:sldMk cId="3872809454" sldId="336"/>
        </pc:sldMkLst>
        <pc:graphicFrameChg chg="modGraphic">
          <ac:chgData name="Clough, Rachael C2 (People-AFFS-Childcare-HEO)" userId="4c03ea30-fb37-4773-a70b-29df8b204f5e" providerId="ADAL" clId="{D7144432-F4D8-4D14-9E16-4A41C5125A64}" dt="2024-09-06T12:52:49.081" v="21104" actId="13926"/>
          <ac:graphicFrameMkLst>
            <pc:docMk/>
            <pc:sldMk cId="3872809454" sldId="336"/>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pc226:chgData name="Clough, Rachael C2 (People-AFFS-Childcare-HEO)" userId="4c03ea30-fb37-4773-a70b-29df8b204f5e" providerId="ADAL" clId="{D7144432-F4D8-4D14-9E16-4A41C5125A64}" dt="2024-08-12T12:36:02.992" v="15"/>
              <pc2:cmMkLst xmlns:pc2="http://schemas.microsoft.com/office/powerpoint/2019/9/main/command">
                <pc:docMk/>
                <pc:sldMk cId="3872809454" sldId="336"/>
                <pc2:cmMk id="{A584397A-F641-472D-AEFD-9BEC6D3BCE61}"/>
              </pc2:cmMkLst>
            </pc226:cmChg>
            <pc226:cmChg xmlns:pc226="http://schemas.microsoft.com/office/powerpoint/2022/06/main/command" chg="add del">
              <pc226:chgData name="Clough, Rachael C2 (People-AFFS-Childcare-HEO)" userId="4c03ea30-fb37-4773-a70b-29df8b204f5e" providerId="ADAL" clId="{D7144432-F4D8-4D14-9E16-4A41C5125A64}" dt="2024-08-16T09:39:12.310" v="15389"/>
              <pc2:cmMkLst xmlns:pc2="http://schemas.microsoft.com/office/powerpoint/2019/9/main/command">
                <pc:docMk/>
                <pc:sldMk cId="3872809454" sldId="336"/>
                <pc2:cmMk id="{43C48587-CA12-4DBF-AE11-3468C4F667C8}"/>
              </pc2:cmMkLst>
            </pc226:cmChg>
          </p:ext>
        </pc:extLst>
      </pc:sldChg>
      <pc:sldChg chg="modSp add del mod addCm">
        <pc:chgData name="Clough, Rachael C2 (People-AFFS-Childcare-HEO)" userId="4c03ea30-fb37-4773-a70b-29df8b204f5e" providerId="ADAL" clId="{D7144432-F4D8-4D14-9E16-4A41C5125A64}" dt="2024-08-13T13:35:42.210" v="10718" actId="2696"/>
        <pc:sldMkLst>
          <pc:docMk/>
          <pc:sldMk cId="372665103" sldId="337"/>
        </pc:sldMkLst>
        <pc:extLst>
          <p:ext xmlns:p="http://schemas.openxmlformats.org/presentationml/2006/main" uri="{D6D511B9-2390-475A-947B-AFAB55BFBCF1}">
            <pc226:cmChg xmlns:pc226="http://schemas.microsoft.com/office/powerpoint/2022/06/main/command" chg="add">
              <pc226:chgData name="Clough, Rachael C2 (People-AFFS-Childcare-HEO)" userId="4c03ea30-fb37-4773-a70b-29df8b204f5e" providerId="ADAL" clId="{D7144432-F4D8-4D14-9E16-4A41C5125A64}" dt="2024-08-13T13:34:24.120" v="10712"/>
              <pc2:cmMkLst xmlns:pc2="http://schemas.microsoft.com/office/powerpoint/2019/9/main/command">
                <pc:docMk/>
                <pc:sldMk cId="372665103" sldId="337"/>
                <pc2:cmMk id="{2873BCE0-5127-4CF0-94C7-F98BEA12A2B9}"/>
              </pc2:cmMkLst>
            </pc226:cmChg>
          </p:ext>
        </pc:extLst>
      </pc:sldChg>
      <pc:sldChg chg="delSp modSp add mod addCm">
        <pc:chgData name="Clough, Rachael C2 (People-AFFS-Childcare-HEO)" userId="4c03ea30-fb37-4773-a70b-29df8b204f5e" providerId="ADAL" clId="{D7144432-F4D8-4D14-9E16-4A41C5125A64}" dt="2024-08-28T08:18:59.091" v="17795" actId="13926"/>
        <pc:sldMkLst>
          <pc:docMk/>
          <pc:sldMk cId="3082631173" sldId="337"/>
        </pc:sldMkLst>
        <pc:extLst>
          <p:ext xmlns:p="http://schemas.openxmlformats.org/presentationml/2006/main" uri="{D6D511B9-2390-475A-947B-AFAB55BFBCF1}">
            <pc226:cmChg xmlns:pc226="http://schemas.microsoft.com/office/powerpoint/2022/06/main/command" chg="add">
              <pc226:chgData name="Clough, Rachael C2 (People-AFFS-Childcare-HEO)" userId="4c03ea30-fb37-4773-a70b-29df8b204f5e" providerId="ADAL" clId="{D7144432-F4D8-4D14-9E16-4A41C5125A64}" dt="2024-08-28T08:17:49.804" v="17788"/>
              <pc2:cmMkLst xmlns:pc2="http://schemas.microsoft.com/office/powerpoint/2019/9/main/command">
                <pc:docMk/>
                <pc:sldMk cId="3082631173" sldId="337"/>
                <pc2:cmMk id="{08F18EB2-89B9-4C90-9ED0-C5D1A34D2CB5}"/>
              </pc2:cmMkLst>
            </pc226:cmChg>
          </p:ext>
        </pc:extLst>
      </pc:sldChg>
    </pc:docChg>
  </pc:docChgLst>
  <pc:docChgLst>
    <pc:chgData name="Clough, Rachael C2 (People-AFFS-Childcare-HEO)" userId="4c03ea30-fb37-4773-a70b-29df8b204f5e" providerId="ADAL" clId="{2D9E053D-9296-4C84-90C0-B27E59CDBC6C}"/>
    <pc:docChg chg="modSld">
      <pc:chgData name="Clough, Rachael C2 (People-AFFS-Childcare-HEO)" userId="4c03ea30-fb37-4773-a70b-29df8b204f5e" providerId="ADAL" clId="{2D9E053D-9296-4C84-90C0-B27E59CDBC6C}" dt="2024-07-19T11:07:11.980" v="15"/>
      <pc:docMkLst>
        <pc:docMk/>
      </pc:docMkLst>
      <pc:sldChg chg="modSp mod addCm">
        <pc:chgData name="Clough, Rachael C2 (People-AFFS-Childcare-HEO)" userId="4c03ea30-fb37-4773-a70b-29df8b204f5e" providerId="ADAL" clId="{2D9E053D-9296-4C84-90C0-B27E59CDBC6C}" dt="2024-07-19T10:19:52.651" v="4"/>
        <pc:sldMkLst>
          <pc:docMk/>
          <pc:sldMk cId="828202552" sldId="309"/>
        </pc:sldMkLst>
        <pc:extLst>
          <p:ext xmlns:p="http://schemas.openxmlformats.org/presentationml/2006/main" uri="{D6D511B9-2390-475A-947B-AFAB55BFBCF1}">
            <pc226:cmChg xmlns:pc226="http://schemas.microsoft.com/office/powerpoint/2022/06/main/command" chg="add">
              <pc226:chgData name="Clough, Rachael C2 (People-AFFS-Childcare-HEO)" userId="4c03ea30-fb37-4773-a70b-29df8b204f5e" providerId="ADAL" clId="{2D9E053D-9296-4C84-90C0-B27E59CDBC6C}" dt="2024-07-19T10:19:52.651" v="4"/>
              <pc2:cmMkLst xmlns:pc2="http://schemas.microsoft.com/office/powerpoint/2019/9/main/command">
                <pc:docMk/>
                <pc:sldMk cId="828202552" sldId="309"/>
                <pc2:cmMk id="{15793E10-26FF-41CF-81BA-3C3CA2F7923B}"/>
              </pc2:cmMkLst>
            </pc226:cmChg>
            <pc226:cmChg xmlns:pc226="http://schemas.microsoft.com/office/powerpoint/2022/06/main/command" chg="add">
              <pc226:chgData name="Clough, Rachael C2 (People-AFFS-Childcare-HEO)" userId="4c03ea30-fb37-4773-a70b-29df8b204f5e" providerId="ADAL" clId="{2D9E053D-9296-4C84-90C0-B27E59CDBC6C}" dt="2024-07-19T10:18:50.516" v="2"/>
              <pc2:cmMkLst xmlns:pc2="http://schemas.microsoft.com/office/powerpoint/2019/9/main/command">
                <pc:docMk/>
                <pc:sldMk cId="828202552" sldId="309"/>
                <pc2:cmMk id="{2605A463-43E3-4FD3-911A-790C6F5ED985}"/>
              </pc2:cmMkLst>
            </pc226:cmChg>
            <pc226:cmChg xmlns:pc226="http://schemas.microsoft.com/office/powerpoint/2022/06/main/command" chg="add">
              <pc226:chgData name="Clough, Rachael C2 (People-AFFS-Childcare-HEO)" userId="4c03ea30-fb37-4773-a70b-29df8b204f5e" providerId="ADAL" clId="{2D9E053D-9296-4C84-90C0-B27E59CDBC6C}" dt="2024-07-19T10:17:18.797" v="1"/>
              <pc2:cmMkLst xmlns:pc2="http://schemas.microsoft.com/office/powerpoint/2019/9/main/command">
                <pc:docMk/>
                <pc:sldMk cId="828202552" sldId="309"/>
                <pc2:cmMk id="{DF7C6CD4-D4BE-4A39-8142-3F4690A58677}"/>
              </pc2:cmMkLst>
            </pc226:cmChg>
          </p:ext>
        </pc:extLst>
      </pc:sldChg>
      <pc:sldChg chg="modSp mod addCm">
        <pc:chgData name="Clough, Rachael C2 (People-AFFS-Childcare-HEO)" userId="4c03ea30-fb37-4773-a70b-29df8b204f5e" providerId="ADAL" clId="{2D9E053D-9296-4C84-90C0-B27E59CDBC6C}" dt="2024-07-19T10:24:22.803" v="8"/>
        <pc:sldMkLst>
          <pc:docMk/>
          <pc:sldMk cId="1547233280" sldId="314"/>
        </pc:sldMkLst>
        <pc:extLst>
          <p:ext xmlns:p="http://schemas.openxmlformats.org/presentationml/2006/main" uri="{D6D511B9-2390-475A-947B-AFAB55BFBCF1}">
            <pc226:cmChg xmlns:pc226="http://schemas.microsoft.com/office/powerpoint/2022/06/main/command" chg="add">
              <pc226:chgData name="Clough, Rachael C2 (People-AFFS-Childcare-HEO)" userId="4c03ea30-fb37-4773-a70b-29df8b204f5e" providerId="ADAL" clId="{2D9E053D-9296-4C84-90C0-B27E59CDBC6C}" dt="2024-07-19T10:24:22.803" v="8"/>
              <pc2:cmMkLst xmlns:pc2="http://schemas.microsoft.com/office/powerpoint/2019/9/main/command">
                <pc:docMk/>
                <pc:sldMk cId="1547233280" sldId="314"/>
                <pc2:cmMk id="{93E25452-3369-4CC1-8506-C5716680620E}"/>
              </pc2:cmMkLst>
            </pc226:cmChg>
          </p:ext>
        </pc:extLst>
      </pc:sldChg>
      <pc:sldChg chg="addCm">
        <pc:chgData name="Clough, Rachael C2 (People-AFFS-Childcare-HEO)" userId="4c03ea30-fb37-4773-a70b-29df8b204f5e" providerId="ADAL" clId="{2D9E053D-9296-4C84-90C0-B27E59CDBC6C}" dt="2024-07-19T10:22:08.948" v="6"/>
        <pc:sldMkLst>
          <pc:docMk/>
          <pc:sldMk cId="236489054" sldId="316"/>
        </pc:sldMkLst>
        <pc:extLst>
          <p:ext xmlns:p="http://schemas.openxmlformats.org/presentationml/2006/main" uri="{D6D511B9-2390-475A-947B-AFAB55BFBCF1}">
            <pc226:cmChg xmlns:pc226="http://schemas.microsoft.com/office/powerpoint/2022/06/main/command" chg="add">
              <pc226:chgData name="Clough, Rachael C2 (People-AFFS-Childcare-HEO)" userId="4c03ea30-fb37-4773-a70b-29df8b204f5e" providerId="ADAL" clId="{2D9E053D-9296-4C84-90C0-B27E59CDBC6C}" dt="2024-07-19T10:22:08.948" v="6"/>
              <pc2:cmMkLst xmlns:pc2="http://schemas.microsoft.com/office/powerpoint/2019/9/main/command">
                <pc:docMk/>
                <pc:sldMk cId="236489054" sldId="316"/>
                <pc2:cmMk id="{F625164D-B869-417F-BCD9-BB442671509B}"/>
              </pc2:cmMkLst>
            </pc226:cmChg>
            <pc226:cmChg xmlns:pc226="http://schemas.microsoft.com/office/powerpoint/2022/06/main/command" chg="add">
              <pc226:chgData name="Clough, Rachael C2 (People-AFFS-Childcare-HEO)" userId="4c03ea30-fb37-4773-a70b-29df8b204f5e" providerId="ADAL" clId="{2D9E053D-9296-4C84-90C0-B27E59CDBC6C}" dt="2024-07-19T10:21:37.289" v="5"/>
              <pc2:cmMkLst xmlns:pc2="http://schemas.microsoft.com/office/powerpoint/2019/9/main/command">
                <pc:docMk/>
                <pc:sldMk cId="236489054" sldId="316"/>
                <pc2:cmMk id="{7452C264-02C6-4606-89A6-BAA6078C9C84}"/>
              </pc2:cmMkLst>
            </pc226:cmChg>
          </p:ext>
        </pc:extLst>
      </pc:sldChg>
      <pc:sldChg chg="modSp mod addCm modCm">
        <pc:chgData name="Clough, Rachael C2 (People-AFFS-Childcare-HEO)" userId="4c03ea30-fb37-4773-a70b-29df8b204f5e" providerId="ADAL" clId="{2D9E053D-9296-4C84-90C0-B27E59CDBC6C}" dt="2024-07-19T10:41:46.077" v="13" actId="13926"/>
        <pc:sldMkLst>
          <pc:docMk/>
          <pc:sldMk cId="2504530392" sldId="319"/>
        </pc:sldMkLst>
        <pc:extLst>
          <p:ext xmlns:p="http://schemas.openxmlformats.org/presentationml/2006/main" uri="{D6D511B9-2390-475A-947B-AFAB55BFBCF1}">
            <pc226:cmChg xmlns:pc226="http://schemas.microsoft.com/office/powerpoint/2022/06/main/command" chg="add">
              <pc226:chgData name="Clough, Rachael C2 (People-AFFS-Childcare-HEO)" userId="4c03ea30-fb37-4773-a70b-29df8b204f5e" providerId="ADAL" clId="{2D9E053D-9296-4C84-90C0-B27E59CDBC6C}" dt="2024-07-19T10:41:22.736" v="11"/>
              <pc2:cmMkLst xmlns:pc2="http://schemas.microsoft.com/office/powerpoint/2019/9/main/command">
                <pc:docMk/>
                <pc:sldMk cId="2504530392" sldId="319"/>
                <pc2:cmMk id="{5FE93347-7AFE-44C3-B49E-9A55C1815D56}"/>
              </pc2:cmMkLst>
            </pc226:cmChg>
            <pc226:cmChg xmlns:pc226="http://schemas.microsoft.com/office/powerpoint/2022/06/main/command" chg="mod">
              <pc226:chgData name="Clough, Rachael C2 (People-AFFS-Childcare-HEO)" userId="4c03ea30-fb37-4773-a70b-29df8b204f5e" providerId="ADAL" clId="{2D9E053D-9296-4C84-90C0-B27E59CDBC6C}" dt="2024-07-19T10:31:41.894" v="9"/>
              <pc2:cmMkLst xmlns:pc2="http://schemas.microsoft.com/office/powerpoint/2019/9/main/command">
                <pc:docMk/>
                <pc:sldMk cId="2504530392" sldId="319"/>
                <pc2:cmMk id="{96707788-65F1-48C6-9850-7965C2F20A1E}"/>
              </pc2:cmMkLst>
            </pc226:cmChg>
            <pc226:cmChg xmlns:pc226="http://schemas.microsoft.com/office/powerpoint/2022/06/main/command" chg="add">
              <pc226:chgData name="Clough, Rachael C2 (People-AFFS-Childcare-HEO)" userId="4c03ea30-fb37-4773-a70b-29df8b204f5e" providerId="ADAL" clId="{2D9E053D-9296-4C84-90C0-B27E59CDBC6C}" dt="2024-07-19T10:40:50.780" v="10"/>
              <pc2:cmMkLst xmlns:pc2="http://schemas.microsoft.com/office/powerpoint/2019/9/main/command">
                <pc:docMk/>
                <pc:sldMk cId="2504530392" sldId="319"/>
                <pc2:cmMk id="{90183198-FC51-4651-8A3D-0560921489FF}"/>
              </pc2:cmMkLst>
            </pc226:cmChg>
          </p:ext>
        </pc:extLst>
      </pc:sldChg>
      <pc:sldChg chg="modCm">
        <pc:chgData name="Clough, Rachael C2 (People-AFFS-Childcare-HEO)" userId="4c03ea30-fb37-4773-a70b-29df8b204f5e" providerId="ADAL" clId="{2D9E053D-9296-4C84-90C0-B27E59CDBC6C}" dt="2024-07-19T10:57:58.045" v="14"/>
        <pc:sldMkLst>
          <pc:docMk/>
          <pc:sldMk cId="1103747704" sldId="325"/>
        </pc:sldMkLst>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2D9E053D-9296-4C84-90C0-B27E59CDBC6C}" dt="2024-07-19T10:57:58.045" v="14"/>
              <pc2:cmMkLst xmlns:pc2="http://schemas.microsoft.com/office/powerpoint/2019/9/main/command">
                <pc:docMk/>
                <pc:sldMk cId="1103747704" sldId="325"/>
                <pc2:cmMk id="{BD520D80-7216-41AA-AD7E-775B0FA297FA}"/>
              </pc2:cmMkLst>
            </pc226:cmChg>
          </p:ext>
        </pc:extLst>
      </pc:sldChg>
      <pc:sldChg chg="addCm">
        <pc:chgData name="Clough, Rachael C2 (People-AFFS-Childcare-HEO)" userId="4c03ea30-fb37-4773-a70b-29df8b204f5e" providerId="ADAL" clId="{2D9E053D-9296-4C84-90C0-B27E59CDBC6C}" dt="2024-07-19T11:07:11.980" v="15"/>
        <pc:sldMkLst>
          <pc:docMk/>
          <pc:sldMk cId="866571300" sldId="328"/>
        </pc:sldMkLst>
        <pc:extLst>
          <p:ext xmlns:p="http://schemas.openxmlformats.org/presentationml/2006/main" uri="{D6D511B9-2390-475A-947B-AFAB55BFBCF1}">
            <pc226:cmChg xmlns:pc226="http://schemas.microsoft.com/office/powerpoint/2022/06/main/command" chg="add">
              <pc226:chgData name="Clough, Rachael C2 (People-AFFS-Childcare-HEO)" userId="4c03ea30-fb37-4773-a70b-29df8b204f5e" providerId="ADAL" clId="{2D9E053D-9296-4C84-90C0-B27E59CDBC6C}" dt="2024-07-19T11:07:11.980" v="15"/>
              <pc2:cmMkLst xmlns:pc2="http://schemas.microsoft.com/office/powerpoint/2019/9/main/command">
                <pc:docMk/>
                <pc:sldMk cId="866571300" sldId="328"/>
                <pc2:cmMk id="{ED675183-A862-438B-ABA0-D9B14FBD8676}"/>
              </pc2:cmMkLst>
            </pc226:cmChg>
          </p:ext>
        </pc:extLst>
      </pc:sldChg>
    </pc:docChg>
  </pc:docChgLst>
  <pc:docChgLst>
    <pc:chgData name="Rush, Victoria Contractor (People-AFFS-ChildcareSpt-D-C)" userId="bcc1a835-4791-4e5d-be57-1b3a0301510a" providerId="ADAL" clId="{1A788D35-BA02-4842-BF7E-7418B4ECF1CC}"/>
    <pc:docChg chg="undo custSel modSld">
      <pc:chgData name="Rush, Victoria Contractor (People-AFFS-ChildcareSpt-D-C)" userId="bcc1a835-4791-4e5d-be57-1b3a0301510a" providerId="ADAL" clId="{1A788D35-BA02-4842-BF7E-7418B4ECF1CC}" dt="2024-01-31T12:34:33.931" v="92" actId="115"/>
      <pc:docMkLst>
        <pc:docMk/>
      </pc:docMkLst>
      <pc:sldChg chg="addCm">
        <pc:chgData name="Rush, Victoria Contractor (People-AFFS-ChildcareSpt-D-C)" userId="bcc1a835-4791-4e5d-be57-1b3a0301510a" providerId="ADAL" clId="{1A788D35-BA02-4842-BF7E-7418B4ECF1CC}" dt="2024-01-29T15:20:53.263" v="46"/>
        <pc:sldMkLst>
          <pc:docMk/>
          <pc:sldMk cId="3258648023" sldId="296"/>
        </pc:sldMkLst>
      </pc:sldChg>
      <pc:sldChg chg="modSp mod">
        <pc:chgData name="Rush, Victoria Contractor (People-AFFS-ChildcareSpt-D-C)" userId="bcc1a835-4791-4e5d-be57-1b3a0301510a" providerId="ADAL" clId="{1A788D35-BA02-4842-BF7E-7418B4ECF1CC}" dt="2024-01-31T10:25:37.438" v="58" actId="20577"/>
        <pc:sldMkLst>
          <pc:docMk/>
          <pc:sldMk cId="3635140082" sldId="310"/>
        </pc:sldMkLst>
      </pc:sldChg>
      <pc:sldChg chg="modSp mod addCm">
        <pc:chgData name="Rush, Victoria Contractor (People-AFFS-ChildcareSpt-D-C)" userId="bcc1a835-4791-4e5d-be57-1b3a0301510a" providerId="ADAL" clId="{1A788D35-BA02-4842-BF7E-7418B4ECF1CC}" dt="2024-01-29T13:56:16.722" v="7"/>
        <pc:sldMkLst>
          <pc:docMk/>
          <pc:sldMk cId="601206209" sldId="312"/>
        </pc:sldMkLst>
      </pc:sldChg>
      <pc:sldChg chg="modSp mod addCm">
        <pc:chgData name="Rush, Victoria Contractor (People-AFFS-ChildcareSpt-D-C)" userId="bcc1a835-4791-4e5d-be57-1b3a0301510a" providerId="ADAL" clId="{1A788D35-BA02-4842-BF7E-7418B4ECF1CC}" dt="2024-01-31T10:07:52.475" v="56" actId="207"/>
        <pc:sldMkLst>
          <pc:docMk/>
          <pc:sldMk cId="3388253667" sldId="313"/>
        </pc:sldMkLst>
      </pc:sldChg>
      <pc:sldChg chg="modSp mod addCm">
        <pc:chgData name="Rush, Victoria Contractor (People-AFFS-ChildcareSpt-D-C)" userId="bcc1a835-4791-4e5d-be57-1b3a0301510a" providerId="ADAL" clId="{1A788D35-BA02-4842-BF7E-7418B4ECF1CC}" dt="2024-01-31T11:26:33.926" v="65" actId="20577"/>
        <pc:sldMkLst>
          <pc:docMk/>
          <pc:sldMk cId="1547233280" sldId="314"/>
        </pc:sldMkLst>
      </pc:sldChg>
      <pc:sldChg chg="modSp mod">
        <pc:chgData name="Rush, Victoria Contractor (People-AFFS-ChildcareSpt-D-C)" userId="bcc1a835-4791-4e5d-be57-1b3a0301510a" providerId="ADAL" clId="{1A788D35-BA02-4842-BF7E-7418B4ECF1CC}" dt="2024-01-31T11:25:56.822" v="64" actId="20577"/>
        <pc:sldMkLst>
          <pc:docMk/>
          <pc:sldMk cId="2458265080" sldId="318"/>
        </pc:sldMkLst>
      </pc:sldChg>
      <pc:sldChg chg="modSp mod">
        <pc:chgData name="Rush, Victoria Contractor (People-AFFS-ChildcareSpt-D-C)" userId="bcc1a835-4791-4e5d-be57-1b3a0301510a" providerId="ADAL" clId="{1A788D35-BA02-4842-BF7E-7418B4ECF1CC}" dt="2024-01-31T11:39:58.349" v="76" actId="20577"/>
        <pc:sldMkLst>
          <pc:docMk/>
          <pc:sldMk cId="821780306" sldId="320"/>
        </pc:sldMkLst>
      </pc:sldChg>
      <pc:sldChg chg="modSp mod addCm">
        <pc:chgData name="Rush, Victoria Contractor (People-AFFS-ChildcareSpt-D-C)" userId="bcc1a835-4791-4e5d-be57-1b3a0301510a" providerId="ADAL" clId="{1A788D35-BA02-4842-BF7E-7418B4ECF1CC}" dt="2024-01-31T11:42:49.276" v="85" actId="20577"/>
        <pc:sldMkLst>
          <pc:docMk/>
          <pc:sldMk cId="2003441443" sldId="321"/>
        </pc:sldMkLst>
      </pc:sldChg>
      <pc:sldChg chg="modSp mod">
        <pc:chgData name="Rush, Victoria Contractor (People-AFFS-ChildcareSpt-D-C)" userId="bcc1a835-4791-4e5d-be57-1b3a0301510a" providerId="ADAL" clId="{1A788D35-BA02-4842-BF7E-7418B4ECF1CC}" dt="2024-01-31T11:45:51.850" v="87" actId="20577"/>
        <pc:sldMkLst>
          <pc:docMk/>
          <pc:sldMk cId="3853531231" sldId="323"/>
        </pc:sldMkLst>
      </pc:sldChg>
      <pc:sldChg chg="modSp mod">
        <pc:chgData name="Rush, Victoria Contractor (People-AFFS-ChildcareSpt-D-C)" userId="bcc1a835-4791-4e5d-be57-1b3a0301510a" providerId="ADAL" clId="{1A788D35-BA02-4842-BF7E-7418B4ECF1CC}" dt="2024-01-31T11:48:44.010" v="89" actId="115"/>
        <pc:sldMkLst>
          <pc:docMk/>
          <pc:sldMk cId="926160519" sldId="324"/>
        </pc:sldMkLst>
      </pc:sldChg>
      <pc:sldChg chg="modSp mod">
        <pc:chgData name="Rush, Victoria Contractor (People-AFFS-ChildcareSpt-D-C)" userId="bcc1a835-4791-4e5d-be57-1b3a0301510a" providerId="ADAL" clId="{1A788D35-BA02-4842-BF7E-7418B4ECF1CC}" dt="2024-01-29T15:04:18.531" v="28" actId="20577"/>
        <pc:sldMkLst>
          <pc:docMk/>
          <pc:sldMk cId="1103747704" sldId="325"/>
        </pc:sldMkLst>
      </pc:sldChg>
      <pc:sldChg chg="modSp mod">
        <pc:chgData name="Rush, Victoria Contractor (People-AFFS-ChildcareSpt-D-C)" userId="bcc1a835-4791-4e5d-be57-1b3a0301510a" providerId="ADAL" clId="{1A788D35-BA02-4842-BF7E-7418B4ECF1CC}" dt="2024-01-29T15:17:24.406" v="41" actId="3626"/>
        <pc:sldMkLst>
          <pc:docMk/>
          <pc:sldMk cId="1520710209" sldId="326"/>
        </pc:sldMkLst>
      </pc:sldChg>
      <pc:sldChg chg="modSp mod addCm">
        <pc:chgData name="Rush, Victoria Contractor (People-AFFS-ChildcareSpt-D-C)" userId="bcc1a835-4791-4e5d-be57-1b3a0301510a" providerId="ADAL" clId="{1A788D35-BA02-4842-BF7E-7418B4ECF1CC}" dt="2024-01-31T11:29:56.632" v="67" actId="20577"/>
        <pc:sldMkLst>
          <pc:docMk/>
          <pc:sldMk cId="835052882" sldId="327"/>
        </pc:sldMkLst>
      </pc:sldChg>
      <pc:sldChg chg="modSp mod addCm">
        <pc:chgData name="Rush, Victoria Contractor (People-AFFS-ChildcareSpt-D-C)" userId="bcc1a835-4791-4e5d-be57-1b3a0301510a" providerId="ADAL" clId="{1A788D35-BA02-4842-BF7E-7418B4ECF1CC}" dt="2024-01-31T11:51:14.589" v="90" actId="115"/>
        <pc:sldMkLst>
          <pc:docMk/>
          <pc:sldMk cId="866571300" sldId="328"/>
        </pc:sldMkLst>
      </pc:sldChg>
      <pc:sldChg chg="modSp mod">
        <pc:chgData name="Rush, Victoria Contractor (People-AFFS-ChildcareSpt-D-C)" userId="bcc1a835-4791-4e5d-be57-1b3a0301510a" providerId="ADAL" clId="{1A788D35-BA02-4842-BF7E-7418B4ECF1CC}" dt="2024-01-31T11:53:11.492" v="91" actId="20577"/>
        <pc:sldMkLst>
          <pc:docMk/>
          <pc:sldMk cId="965528566" sldId="330"/>
        </pc:sldMkLst>
      </pc:sldChg>
      <pc:sldChg chg="modSp mod">
        <pc:chgData name="Rush, Victoria Contractor (People-AFFS-ChildcareSpt-D-C)" userId="bcc1a835-4791-4e5d-be57-1b3a0301510a" providerId="ADAL" clId="{1A788D35-BA02-4842-BF7E-7418B4ECF1CC}" dt="2024-01-29T15:20:08.263" v="45" actId="20577"/>
        <pc:sldMkLst>
          <pc:docMk/>
          <pc:sldMk cId="924331778" sldId="332"/>
        </pc:sldMkLst>
      </pc:sldChg>
      <pc:sldChg chg="modSp mod">
        <pc:chgData name="Rush, Victoria Contractor (People-AFFS-ChildcareSpt-D-C)" userId="bcc1a835-4791-4e5d-be57-1b3a0301510a" providerId="ADAL" clId="{1A788D35-BA02-4842-BF7E-7418B4ECF1CC}" dt="2024-01-31T12:34:33.931" v="92" actId="115"/>
        <pc:sldMkLst>
          <pc:docMk/>
          <pc:sldMk cId="767253397" sldId="333"/>
        </pc:sldMkLst>
      </pc:sldChg>
      <pc:sldChg chg="modSp mod">
        <pc:chgData name="Rush, Victoria Contractor (People-AFFS-ChildcareSpt-D-C)" userId="bcc1a835-4791-4e5d-be57-1b3a0301510a" providerId="ADAL" clId="{1A788D35-BA02-4842-BF7E-7418B4ECF1CC}" dt="2024-01-31T11:32:49.588" v="69" actId="20577"/>
        <pc:sldMkLst>
          <pc:docMk/>
          <pc:sldMk cId="3440118888" sldId="335"/>
        </pc:sldMkLst>
      </pc:sldChg>
      <pc:sldChg chg="modSp mod addCm">
        <pc:chgData name="Rush, Victoria Contractor (People-AFFS-ChildcareSpt-D-C)" userId="bcc1a835-4791-4e5d-be57-1b3a0301510a" providerId="ADAL" clId="{1A788D35-BA02-4842-BF7E-7418B4ECF1CC}" dt="2024-01-31T10:02:09.764" v="47" actId="20577"/>
        <pc:sldMkLst>
          <pc:docMk/>
          <pc:sldMk cId="3872809454" sldId="336"/>
        </pc:sldMkLst>
      </pc:sldChg>
    </pc:docChg>
  </pc:docChgLst>
  <pc:docChgLst>
    <pc:chgData name="Charlesworth, Claire Contractor (People-AFFS-Childcare-Gov)" userId="2356b8d8-fa44-49f2-a2e0-2ca0529e3a76" providerId="ADAL" clId="{5537DDE0-D3EF-4CB0-AA1D-0938BB9A3855}"/>
    <pc:docChg chg="modSld">
      <pc:chgData name="Charlesworth, Claire Contractor (People-AFFS-Childcare-Gov)" userId="2356b8d8-fa44-49f2-a2e0-2ca0529e3a76" providerId="ADAL" clId="{5537DDE0-D3EF-4CB0-AA1D-0938BB9A3855}" dt="2024-11-29T09:23:33.816" v="64"/>
      <pc:docMkLst>
        <pc:docMk/>
      </pc:docMkLst>
      <pc:sldChg chg="addCm">
        <pc:chgData name="Charlesworth, Claire Contractor (People-AFFS-Childcare-Gov)" userId="2356b8d8-fa44-49f2-a2e0-2ca0529e3a76" providerId="ADAL" clId="{5537DDE0-D3EF-4CB0-AA1D-0938BB9A3855}" dt="2024-11-29T08:47:12.550" v="61"/>
        <pc:sldMkLst>
          <pc:docMk/>
          <pc:sldMk cId="3258648023" sldId="296"/>
        </pc:sldMkLst>
        <pc:extLst>
          <p:ext xmlns:p="http://schemas.openxmlformats.org/presentationml/2006/main" uri="{D6D511B9-2390-475A-947B-AFAB55BFBCF1}">
            <pc226:cmChg xmlns:pc226="http://schemas.microsoft.com/office/powerpoint/2022/06/main/command" chg="add">
              <pc226:chgData name="Charlesworth, Claire Contractor (People-AFFS-Childcare-Gov)" userId="2356b8d8-fa44-49f2-a2e0-2ca0529e3a76" providerId="ADAL" clId="{5537DDE0-D3EF-4CB0-AA1D-0938BB9A3855}" dt="2024-11-29T08:47:12.550" v="61"/>
              <pc2:cmMkLst xmlns:pc2="http://schemas.microsoft.com/office/powerpoint/2019/9/main/command">
                <pc:docMk/>
                <pc:sldMk cId="3258648023" sldId="296"/>
                <pc2:cmMk id="{0E7DEA67-6422-486D-8A01-91B91F0178DD}"/>
              </pc2:cmMkLst>
            </pc226:cmChg>
          </p:ext>
        </pc:extLst>
      </pc:sldChg>
      <pc:sldChg chg="addCm">
        <pc:chgData name="Charlesworth, Claire Contractor (People-AFFS-Childcare-Gov)" userId="2356b8d8-fa44-49f2-a2e0-2ca0529e3a76" providerId="ADAL" clId="{5537DDE0-D3EF-4CB0-AA1D-0938BB9A3855}" dt="2024-11-29T08:41:24.115" v="59"/>
        <pc:sldMkLst>
          <pc:docMk/>
          <pc:sldMk cId="828202552" sldId="309"/>
        </pc:sldMkLst>
        <pc:extLst>
          <p:ext xmlns:p="http://schemas.openxmlformats.org/presentationml/2006/main" uri="{D6D511B9-2390-475A-947B-AFAB55BFBCF1}">
            <pc226:cmChg xmlns:pc226="http://schemas.microsoft.com/office/powerpoint/2022/06/main/command" chg="add">
              <pc226:chgData name="Charlesworth, Claire Contractor (People-AFFS-Childcare-Gov)" userId="2356b8d8-fa44-49f2-a2e0-2ca0529e3a76" providerId="ADAL" clId="{5537DDE0-D3EF-4CB0-AA1D-0938BB9A3855}" dt="2024-11-29T08:40:07.607" v="58"/>
              <pc2:cmMkLst xmlns:pc2="http://schemas.microsoft.com/office/powerpoint/2019/9/main/command">
                <pc:docMk/>
                <pc:sldMk cId="828202552" sldId="309"/>
                <pc2:cmMk id="{267D5F64-3B5D-4C90-8B47-60DF502872B8}"/>
              </pc2:cmMkLst>
            </pc226:cmChg>
            <pc226:cmChg xmlns:pc226="http://schemas.microsoft.com/office/powerpoint/2022/06/main/command" chg="add">
              <pc226:chgData name="Charlesworth, Claire Contractor (People-AFFS-Childcare-Gov)" userId="2356b8d8-fa44-49f2-a2e0-2ca0529e3a76" providerId="ADAL" clId="{5537DDE0-D3EF-4CB0-AA1D-0938BB9A3855}" dt="2024-11-29T08:41:24.115" v="59"/>
              <pc2:cmMkLst xmlns:pc2="http://schemas.microsoft.com/office/powerpoint/2019/9/main/command">
                <pc:docMk/>
                <pc:sldMk cId="828202552" sldId="309"/>
                <pc2:cmMk id="{ECC50FDE-E1CA-4D51-965B-FDD4871FABFC}"/>
              </pc2:cmMkLst>
            </pc226:cmChg>
          </p:ext>
        </pc:extLst>
      </pc:sldChg>
      <pc:sldChg chg="addCm">
        <pc:chgData name="Charlesworth, Claire Contractor (People-AFFS-Childcare-Gov)" userId="2356b8d8-fa44-49f2-a2e0-2ca0529e3a76" providerId="ADAL" clId="{5537DDE0-D3EF-4CB0-AA1D-0938BB9A3855}" dt="2024-11-28T16:57:38.536" v="50"/>
        <pc:sldMkLst>
          <pc:docMk/>
          <pc:sldMk cId="3635140082" sldId="310"/>
        </pc:sldMkLst>
        <pc:extLst>
          <p:ext xmlns:p="http://schemas.openxmlformats.org/presentationml/2006/main" uri="{D6D511B9-2390-475A-947B-AFAB55BFBCF1}">
            <pc226:cmChg xmlns:pc226="http://schemas.microsoft.com/office/powerpoint/2022/06/main/command" chg="add">
              <pc226:chgData name="Charlesworth, Claire Contractor (People-AFFS-Childcare-Gov)" userId="2356b8d8-fa44-49f2-a2e0-2ca0529e3a76" providerId="ADAL" clId="{5537DDE0-D3EF-4CB0-AA1D-0938BB9A3855}" dt="2024-11-28T16:57:38.536" v="50"/>
              <pc2:cmMkLst xmlns:pc2="http://schemas.microsoft.com/office/powerpoint/2019/9/main/command">
                <pc:docMk/>
                <pc:sldMk cId="3635140082" sldId="310"/>
                <pc2:cmMk id="{20E05E96-AC87-466E-B9EE-7FA46793A79A}"/>
              </pc2:cmMkLst>
            </pc226:cmChg>
          </p:ext>
        </pc:extLst>
      </pc:sldChg>
      <pc:sldChg chg="modSp mod addCm modCm">
        <pc:chgData name="Charlesworth, Claire Contractor (People-AFFS-Childcare-Gov)" userId="2356b8d8-fa44-49f2-a2e0-2ca0529e3a76" providerId="ADAL" clId="{5537DDE0-D3EF-4CB0-AA1D-0938BB9A3855}" dt="2024-11-29T08:30:58.555" v="55"/>
        <pc:sldMkLst>
          <pc:docMk/>
          <pc:sldMk cId="406777715" sldId="311"/>
        </pc:sldMkLst>
        <pc:graphicFrameChg chg="modGraphic">
          <ac:chgData name="Charlesworth, Claire Contractor (People-AFFS-Childcare-Gov)" userId="2356b8d8-fa44-49f2-a2e0-2ca0529e3a76" providerId="ADAL" clId="{5537DDE0-D3EF-4CB0-AA1D-0938BB9A3855}" dt="2024-11-28T16:53:59.960" v="47" actId="2711"/>
          <ac:graphicFrameMkLst>
            <pc:docMk/>
            <pc:sldMk cId="406777715" sldId="311"/>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pc226:chgData name="Charlesworth, Claire Contractor (People-AFFS-Childcare-Gov)" userId="2356b8d8-fa44-49f2-a2e0-2ca0529e3a76" providerId="ADAL" clId="{5537DDE0-D3EF-4CB0-AA1D-0938BB9A3855}" dt="2024-11-28T16:52:42.642" v="45"/>
              <pc2:cmMkLst xmlns:pc2="http://schemas.microsoft.com/office/powerpoint/2019/9/main/command">
                <pc:docMk/>
                <pc:sldMk cId="406777715" sldId="311"/>
                <pc2:cmMk id="{67098026-E291-47CA-A1AF-50BB4D81A7FC}"/>
              </pc2:cmMkLst>
            </pc226:cmChg>
            <pc226:cmChg xmlns:pc226="http://schemas.microsoft.com/office/powerpoint/2022/06/main/command" chg="add">
              <pc226:chgData name="Charlesworth, Claire Contractor (People-AFFS-Childcare-Gov)" userId="2356b8d8-fa44-49f2-a2e0-2ca0529e3a76" providerId="ADAL" clId="{5537DDE0-D3EF-4CB0-AA1D-0938BB9A3855}" dt="2024-11-28T16:55:04.379" v="48"/>
              <pc2:cmMkLst xmlns:pc2="http://schemas.microsoft.com/office/powerpoint/2019/9/main/command">
                <pc:docMk/>
                <pc:sldMk cId="406777715" sldId="311"/>
                <pc2:cmMk id="{1C08DA81-C7F6-4B6C-9F47-5FF1CC1FEA84}"/>
              </pc2:cmMkLst>
            </pc226:cmChg>
            <pc226:cmChg xmlns:pc226="http://schemas.microsoft.com/office/powerpoint/2022/06/main/command" chg="add">
              <pc226:chgData name="Charlesworth, Claire Contractor (People-AFFS-Childcare-Gov)" userId="2356b8d8-fa44-49f2-a2e0-2ca0529e3a76" providerId="ADAL" clId="{5537DDE0-D3EF-4CB0-AA1D-0938BB9A3855}" dt="2024-11-29T08:30:58.555" v="55"/>
              <pc2:cmMkLst xmlns:pc2="http://schemas.microsoft.com/office/powerpoint/2019/9/main/command">
                <pc:docMk/>
                <pc:sldMk cId="406777715" sldId="311"/>
                <pc2:cmMk id="{21081D8F-E2C1-4E42-8FC9-FA8223F0C9D7}"/>
              </pc2:cmMkLst>
              <pc226:cmRplyChg chg="add">
                <pc226:chgData name="Charlesworth, Claire Contractor (People-AFFS-Childcare-Gov)" userId="2356b8d8-fa44-49f2-a2e0-2ca0529e3a76" providerId="ADAL" clId="{5537DDE0-D3EF-4CB0-AA1D-0938BB9A3855}" dt="2024-11-28T16:59:18.937" v="51"/>
                <pc2:cmRplyMkLst xmlns:pc2="http://schemas.microsoft.com/office/powerpoint/2019/9/main/command">
                  <pc:docMk/>
                  <pc:sldMk cId="406777715" sldId="311"/>
                  <pc2:cmMk id="{21081D8F-E2C1-4E42-8FC9-FA8223F0C9D7}"/>
                  <pc2:cmRplyMk id="{DB4C605E-C407-4034-8E10-46F3AE64ED8F}"/>
                </pc2:cmRplyMkLst>
              </pc226:cmRplyChg>
              <pc226:cmRplyChg chg="add">
                <pc226:chgData name="Charlesworth, Claire Contractor (People-AFFS-Childcare-Gov)" userId="2356b8d8-fa44-49f2-a2e0-2ca0529e3a76" providerId="ADAL" clId="{5537DDE0-D3EF-4CB0-AA1D-0938BB9A3855}" dt="2024-11-29T08:30:58.555" v="55"/>
                <pc2:cmRplyMkLst xmlns:pc2="http://schemas.microsoft.com/office/powerpoint/2019/9/main/command">
                  <pc:docMk/>
                  <pc:sldMk cId="406777715" sldId="311"/>
                  <pc2:cmMk id="{21081D8F-E2C1-4E42-8FC9-FA8223F0C9D7}"/>
                  <pc2:cmRplyMk id="{C8FFABF6-2E2B-43FB-BAF9-385782C2022A}"/>
                </pc2:cmRplyMkLst>
              </pc226:cmRplyChg>
            </pc226:cmChg>
          </p:ext>
        </pc:extLst>
      </pc:sldChg>
      <pc:sldChg chg="modSp mod">
        <pc:chgData name="Charlesworth, Claire Contractor (People-AFFS-Childcare-Gov)" userId="2356b8d8-fa44-49f2-a2e0-2ca0529e3a76" providerId="ADAL" clId="{5537DDE0-D3EF-4CB0-AA1D-0938BB9A3855}" dt="2024-11-28T16:49:40.523" v="44" actId="115"/>
        <pc:sldMkLst>
          <pc:docMk/>
          <pc:sldMk cId="601206209" sldId="312"/>
        </pc:sldMkLst>
        <pc:graphicFrameChg chg="modGraphic">
          <ac:chgData name="Charlesworth, Claire Contractor (People-AFFS-Childcare-Gov)" userId="2356b8d8-fa44-49f2-a2e0-2ca0529e3a76" providerId="ADAL" clId="{5537DDE0-D3EF-4CB0-AA1D-0938BB9A3855}" dt="2024-11-28T16:49:40.523" v="44" actId="115"/>
          <ac:graphicFrameMkLst>
            <pc:docMk/>
            <pc:sldMk cId="601206209" sldId="312"/>
            <ac:graphicFrameMk id="5" creationId="{AAAABF3F-D87D-B1E2-15BB-1C1FA483B414}"/>
          </ac:graphicFrameMkLst>
        </pc:graphicFrameChg>
      </pc:sldChg>
      <pc:sldChg chg="addCm modCm">
        <pc:chgData name="Charlesworth, Claire Contractor (People-AFFS-Childcare-Gov)" userId="2356b8d8-fa44-49f2-a2e0-2ca0529e3a76" providerId="ADAL" clId="{5537DDE0-D3EF-4CB0-AA1D-0938BB9A3855}" dt="2024-11-28T16:46:35.475" v="33"/>
        <pc:sldMkLst>
          <pc:docMk/>
          <pc:sldMk cId="1547233280" sldId="314"/>
        </pc:sldMkLst>
        <pc:extLst>
          <p:ext xmlns:p="http://schemas.openxmlformats.org/presentationml/2006/main" uri="{D6D511B9-2390-475A-947B-AFAB55BFBCF1}">
            <pc226:cmChg xmlns:pc226="http://schemas.microsoft.com/office/powerpoint/2022/06/main/command" chg="add">
              <pc226:chgData name="Charlesworth, Claire Contractor (People-AFFS-Childcare-Gov)" userId="2356b8d8-fa44-49f2-a2e0-2ca0529e3a76" providerId="ADAL" clId="{5537DDE0-D3EF-4CB0-AA1D-0938BB9A3855}" dt="2024-11-28T16:43:21.624" v="29"/>
              <pc2:cmMkLst xmlns:pc2="http://schemas.microsoft.com/office/powerpoint/2019/9/main/command">
                <pc:docMk/>
                <pc:sldMk cId="1547233280" sldId="314"/>
                <pc2:cmMk id="{40167803-8409-4CA6-AE97-92D0E5895245}"/>
              </pc2:cmMkLst>
            </pc226:cmChg>
            <pc226:cmChg xmlns:pc226="http://schemas.microsoft.com/office/powerpoint/2022/06/main/command" chg="add mod">
              <pc226:chgData name="Charlesworth, Claire Contractor (People-AFFS-Childcare-Gov)" userId="2356b8d8-fa44-49f2-a2e0-2ca0529e3a76" providerId="ADAL" clId="{5537DDE0-D3EF-4CB0-AA1D-0938BB9A3855}" dt="2024-11-28T16:46:35.475" v="33"/>
              <pc2:cmMkLst xmlns:pc2="http://schemas.microsoft.com/office/powerpoint/2019/9/main/command">
                <pc:docMk/>
                <pc:sldMk cId="1547233280" sldId="314"/>
                <pc2:cmMk id="{C5266C30-27B8-42DA-8848-7BA11527B660}"/>
              </pc2:cmMkLst>
            </pc226:cmChg>
            <pc226:cmChg xmlns:pc226="http://schemas.microsoft.com/office/powerpoint/2022/06/main/command" chg="add">
              <pc226:chgData name="Charlesworth, Claire Contractor (People-AFFS-Childcare-Gov)" userId="2356b8d8-fa44-49f2-a2e0-2ca0529e3a76" providerId="ADAL" clId="{5537DDE0-D3EF-4CB0-AA1D-0938BB9A3855}" dt="2024-11-28T16:44:18.899" v="31"/>
              <pc2:cmMkLst xmlns:pc2="http://schemas.microsoft.com/office/powerpoint/2019/9/main/command">
                <pc:docMk/>
                <pc:sldMk cId="1547233280" sldId="314"/>
                <pc2:cmMk id="{1291CEA9-0964-4439-B1C5-F6345FFA5895}"/>
              </pc2:cmMkLst>
            </pc226:cmChg>
            <pc226:cmChg xmlns:pc226="http://schemas.microsoft.com/office/powerpoint/2022/06/main/command" chg="add">
              <pc226:chgData name="Charlesworth, Claire Contractor (People-AFFS-Childcare-Gov)" userId="2356b8d8-fa44-49f2-a2e0-2ca0529e3a76" providerId="ADAL" clId="{5537DDE0-D3EF-4CB0-AA1D-0938BB9A3855}" dt="2024-11-28T16:43:49.921" v="30"/>
              <pc2:cmMkLst xmlns:pc2="http://schemas.microsoft.com/office/powerpoint/2019/9/main/command">
                <pc:docMk/>
                <pc:sldMk cId="1547233280" sldId="314"/>
                <pc2:cmMk id="{B695D0F6-16F8-46DA-BDBD-CA4AB238D5F3}"/>
              </pc2:cmMkLst>
            </pc226:cmChg>
          </p:ext>
        </pc:extLst>
      </pc:sldChg>
      <pc:sldChg chg="modSp mod addCm modCm">
        <pc:chgData name="Charlesworth, Claire Contractor (People-AFFS-Childcare-Gov)" userId="2356b8d8-fa44-49f2-a2e0-2ca0529e3a76" providerId="ADAL" clId="{5537DDE0-D3EF-4CB0-AA1D-0938BB9A3855}" dt="2024-11-29T08:50:37.314" v="62"/>
        <pc:sldMkLst>
          <pc:docMk/>
          <pc:sldMk cId="236489054" sldId="316"/>
        </pc:sldMkLst>
        <pc:graphicFrameChg chg="modGraphic">
          <ac:chgData name="Charlesworth, Claire Contractor (People-AFFS-Childcare-Gov)" userId="2356b8d8-fa44-49f2-a2e0-2ca0529e3a76" providerId="ADAL" clId="{5537DDE0-D3EF-4CB0-AA1D-0938BB9A3855}" dt="2024-11-29T08:35:15.172" v="57" actId="2711"/>
          <ac:graphicFrameMkLst>
            <pc:docMk/>
            <pc:sldMk cId="236489054" sldId="316"/>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pc226:chgData name="Charlesworth, Claire Contractor (People-AFFS-Childcare-Gov)" userId="2356b8d8-fa44-49f2-a2e0-2ca0529e3a76" providerId="ADAL" clId="{5537DDE0-D3EF-4CB0-AA1D-0938BB9A3855}" dt="2024-11-29T08:50:37.314" v="62"/>
              <pc2:cmMkLst xmlns:pc2="http://schemas.microsoft.com/office/powerpoint/2019/9/main/command">
                <pc:docMk/>
                <pc:sldMk cId="236489054" sldId="316"/>
                <pc2:cmMk id="{58E342DA-58B6-41B0-AD2A-FA828A0C6C0A}"/>
              </pc2:cmMkLst>
              <pc226:cmRplyChg chg="add">
                <pc226:chgData name="Charlesworth, Claire Contractor (People-AFFS-Childcare-Gov)" userId="2356b8d8-fa44-49f2-a2e0-2ca0529e3a76" providerId="ADAL" clId="{5537DDE0-D3EF-4CB0-AA1D-0938BB9A3855}" dt="2024-11-29T08:50:37.314" v="62"/>
                <pc2:cmRplyMkLst xmlns:pc2="http://schemas.microsoft.com/office/powerpoint/2019/9/main/command">
                  <pc:docMk/>
                  <pc:sldMk cId="236489054" sldId="316"/>
                  <pc2:cmMk id="{58E342DA-58B6-41B0-AD2A-FA828A0C6C0A}"/>
                  <pc2:cmRplyMk id="{1912A871-0FE9-4D94-BEBC-688F83AF4F74}"/>
                </pc2:cmRplyMkLst>
              </pc226:cmRplyChg>
            </pc226:cmChg>
          </p:ext>
        </pc:extLst>
      </pc:sldChg>
      <pc:sldChg chg="modSp mod">
        <pc:chgData name="Charlesworth, Claire Contractor (People-AFFS-Childcare-Gov)" userId="2356b8d8-fa44-49f2-a2e0-2ca0529e3a76" providerId="ADAL" clId="{5537DDE0-D3EF-4CB0-AA1D-0938BB9A3855}" dt="2024-11-28T16:47:13.206" v="37" actId="20577"/>
        <pc:sldMkLst>
          <pc:docMk/>
          <pc:sldMk cId="2458265080" sldId="318"/>
        </pc:sldMkLst>
        <pc:graphicFrameChg chg="modGraphic">
          <ac:chgData name="Charlesworth, Claire Contractor (People-AFFS-Childcare-Gov)" userId="2356b8d8-fa44-49f2-a2e0-2ca0529e3a76" providerId="ADAL" clId="{5537DDE0-D3EF-4CB0-AA1D-0938BB9A3855}" dt="2024-11-28T16:47:13.206" v="37" actId="20577"/>
          <ac:graphicFrameMkLst>
            <pc:docMk/>
            <pc:sldMk cId="2458265080" sldId="318"/>
            <ac:graphicFrameMk id="5" creationId="{AAAABF3F-D87D-B1E2-15BB-1C1FA483B414}"/>
          </ac:graphicFrameMkLst>
        </pc:graphicFrameChg>
      </pc:sldChg>
      <pc:sldChg chg="addCm">
        <pc:chgData name="Charlesworth, Claire Contractor (People-AFFS-Childcare-Gov)" userId="2356b8d8-fa44-49f2-a2e0-2ca0529e3a76" providerId="ADAL" clId="{5537DDE0-D3EF-4CB0-AA1D-0938BB9A3855}" dt="2024-11-28T16:14:03.313" v="21"/>
        <pc:sldMkLst>
          <pc:docMk/>
          <pc:sldMk cId="2504530392" sldId="319"/>
        </pc:sldMkLst>
        <pc:extLst>
          <p:ext xmlns:p="http://schemas.openxmlformats.org/presentationml/2006/main" uri="{D6D511B9-2390-475A-947B-AFAB55BFBCF1}">
            <pc226:cmChg xmlns:pc226="http://schemas.microsoft.com/office/powerpoint/2022/06/main/command" chg="add">
              <pc226:chgData name="Charlesworth, Claire Contractor (People-AFFS-Childcare-Gov)" userId="2356b8d8-fa44-49f2-a2e0-2ca0529e3a76" providerId="ADAL" clId="{5537DDE0-D3EF-4CB0-AA1D-0938BB9A3855}" dt="2024-11-28T16:14:03.313" v="21"/>
              <pc2:cmMkLst xmlns:pc2="http://schemas.microsoft.com/office/powerpoint/2019/9/main/command">
                <pc:docMk/>
                <pc:sldMk cId="2504530392" sldId="319"/>
                <pc2:cmMk id="{EB2FF60C-C70E-41B9-849D-66B4A30429F6}"/>
              </pc2:cmMkLst>
            </pc226:cmChg>
          </p:ext>
        </pc:extLst>
      </pc:sldChg>
      <pc:sldChg chg="addCm delCm modCm">
        <pc:chgData name="Charlesworth, Claire Contractor (People-AFFS-Childcare-Gov)" userId="2356b8d8-fa44-49f2-a2e0-2ca0529e3a76" providerId="ADAL" clId="{5537DDE0-D3EF-4CB0-AA1D-0938BB9A3855}" dt="2024-11-29T08:28:59.117" v="54"/>
        <pc:sldMkLst>
          <pc:docMk/>
          <pc:sldMk cId="2003441443" sldId="321"/>
        </pc:sldMkLst>
        <pc:extLst>
          <p:ext xmlns:p="http://schemas.openxmlformats.org/presentationml/2006/main" uri="{D6D511B9-2390-475A-947B-AFAB55BFBCF1}">
            <pc226:cmChg xmlns:pc226="http://schemas.microsoft.com/office/powerpoint/2022/06/main/command" chg="add del">
              <pc226:chgData name="Charlesworth, Claire Contractor (People-AFFS-Childcare-Gov)" userId="2356b8d8-fa44-49f2-a2e0-2ca0529e3a76" providerId="ADAL" clId="{5537DDE0-D3EF-4CB0-AA1D-0938BB9A3855}" dt="2024-11-28T16:02:54.341" v="18"/>
              <pc2:cmMkLst xmlns:pc2="http://schemas.microsoft.com/office/powerpoint/2019/9/main/command">
                <pc:docMk/>
                <pc:sldMk cId="2003441443" sldId="321"/>
                <pc2:cmMk id="{F555881A-142F-4B56-826F-8BD5DD630466}"/>
              </pc2:cmMkLst>
            </pc226:cmChg>
            <pc226:cmChg xmlns:pc226="http://schemas.microsoft.com/office/powerpoint/2022/06/main/command" chg="add">
              <pc226:chgData name="Charlesworth, Claire Contractor (People-AFFS-Childcare-Gov)" userId="2356b8d8-fa44-49f2-a2e0-2ca0529e3a76" providerId="ADAL" clId="{5537DDE0-D3EF-4CB0-AA1D-0938BB9A3855}" dt="2024-11-28T16:00:58.437" v="16"/>
              <pc2:cmMkLst xmlns:pc2="http://schemas.microsoft.com/office/powerpoint/2019/9/main/command">
                <pc:docMk/>
                <pc:sldMk cId="2003441443" sldId="321"/>
                <pc2:cmMk id="{C922191C-1610-4E06-BB3F-FD7313A542DC}"/>
              </pc2:cmMkLst>
            </pc226:cmChg>
            <pc226:cmChg xmlns:pc226="http://schemas.microsoft.com/office/powerpoint/2022/06/main/command" chg="add">
              <pc226:chgData name="Charlesworth, Claire Contractor (People-AFFS-Childcare-Gov)" userId="2356b8d8-fa44-49f2-a2e0-2ca0529e3a76" providerId="ADAL" clId="{5537DDE0-D3EF-4CB0-AA1D-0938BB9A3855}" dt="2024-11-29T08:28:42.170" v="53"/>
              <pc2:cmMkLst xmlns:pc2="http://schemas.microsoft.com/office/powerpoint/2019/9/main/command">
                <pc:docMk/>
                <pc:sldMk cId="2003441443" sldId="321"/>
                <pc2:cmMk id="{E2BD024A-5979-47DE-9538-BB0F93957D6F}"/>
              </pc2:cmMkLst>
              <pc226:cmRplyChg chg="add">
                <pc226:chgData name="Charlesworth, Claire Contractor (People-AFFS-Childcare-Gov)" userId="2356b8d8-fa44-49f2-a2e0-2ca0529e3a76" providerId="ADAL" clId="{5537DDE0-D3EF-4CB0-AA1D-0938BB9A3855}" dt="2024-11-29T08:28:42.170" v="53"/>
                <pc2:cmRplyMkLst xmlns:pc2="http://schemas.microsoft.com/office/powerpoint/2019/9/main/command">
                  <pc:docMk/>
                  <pc:sldMk cId="2003441443" sldId="321"/>
                  <pc2:cmMk id="{E2BD024A-5979-47DE-9538-BB0F93957D6F}"/>
                  <pc2:cmRplyMk id="{CBDF0F1D-C98D-4EDE-82F0-35041508EF95}"/>
                </pc2:cmRplyMkLst>
              </pc226:cmRplyChg>
            </pc226:cmChg>
            <pc226:cmChg xmlns:pc226="http://schemas.microsoft.com/office/powerpoint/2022/06/main/command" chg="add">
              <pc226:chgData name="Charlesworth, Claire Contractor (People-AFFS-Childcare-Gov)" userId="2356b8d8-fa44-49f2-a2e0-2ca0529e3a76" providerId="ADAL" clId="{5537DDE0-D3EF-4CB0-AA1D-0938BB9A3855}" dt="2024-11-29T08:28:59.117" v="54"/>
              <pc2:cmMkLst xmlns:pc2="http://schemas.microsoft.com/office/powerpoint/2019/9/main/command">
                <pc:docMk/>
                <pc:sldMk cId="2003441443" sldId="321"/>
                <pc2:cmMk id="{BF4CBECE-8B3A-4289-B04F-35784D483100}"/>
              </pc2:cmMkLst>
              <pc226:cmRplyChg chg="add">
                <pc226:chgData name="Charlesworth, Claire Contractor (People-AFFS-Childcare-Gov)" userId="2356b8d8-fa44-49f2-a2e0-2ca0529e3a76" providerId="ADAL" clId="{5537DDE0-D3EF-4CB0-AA1D-0938BB9A3855}" dt="2024-11-29T08:28:59.117" v="54"/>
                <pc2:cmRplyMkLst xmlns:pc2="http://schemas.microsoft.com/office/powerpoint/2019/9/main/command">
                  <pc:docMk/>
                  <pc:sldMk cId="2003441443" sldId="321"/>
                  <pc2:cmMk id="{BF4CBECE-8B3A-4289-B04F-35784D483100}"/>
                  <pc2:cmRplyMk id="{909BA2C3-A58E-43CB-A55F-9AA3DA69C87D}"/>
                </pc2:cmRplyMkLst>
              </pc226:cmRplyChg>
            </pc226:cmChg>
          </p:ext>
        </pc:extLst>
      </pc:sldChg>
      <pc:sldChg chg="modSp mod addCm modCm">
        <pc:chgData name="Charlesworth, Claire Contractor (People-AFFS-Childcare-Gov)" userId="2356b8d8-fa44-49f2-a2e0-2ca0529e3a76" providerId="ADAL" clId="{5537DDE0-D3EF-4CB0-AA1D-0938BB9A3855}" dt="2024-11-29T08:27:57.901" v="52"/>
        <pc:sldMkLst>
          <pc:docMk/>
          <pc:sldMk cId="1103747704" sldId="325"/>
        </pc:sldMkLst>
        <pc:graphicFrameChg chg="modGraphic">
          <ac:chgData name="Charlesworth, Claire Contractor (People-AFFS-Childcare-Gov)" userId="2356b8d8-fa44-49f2-a2e0-2ca0529e3a76" providerId="ADAL" clId="{5537DDE0-D3EF-4CB0-AA1D-0938BB9A3855}" dt="2024-11-28T15:32:56.713" v="12" actId="20577"/>
          <ac:graphicFrameMkLst>
            <pc:docMk/>
            <pc:sldMk cId="1103747704" sldId="325"/>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pc226:chgData name="Charlesworth, Claire Contractor (People-AFFS-Childcare-Gov)" userId="2356b8d8-fa44-49f2-a2e0-2ca0529e3a76" providerId="ADAL" clId="{5537DDE0-D3EF-4CB0-AA1D-0938BB9A3855}" dt="2024-11-29T08:27:57.901" v="52"/>
              <pc2:cmMkLst xmlns:pc2="http://schemas.microsoft.com/office/powerpoint/2019/9/main/command">
                <pc:docMk/>
                <pc:sldMk cId="1103747704" sldId="325"/>
                <pc2:cmMk id="{0FE3F209-2517-49A7-9837-770C61B92F4D}"/>
              </pc2:cmMkLst>
              <pc226:cmRplyChg chg="add">
                <pc226:chgData name="Charlesworth, Claire Contractor (People-AFFS-Childcare-Gov)" userId="2356b8d8-fa44-49f2-a2e0-2ca0529e3a76" providerId="ADAL" clId="{5537DDE0-D3EF-4CB0-AA1D-0938BB9A3855}" dt="2024-11-28T15:36:46.347" v="14"/>
                <pc2:cmRplyMkLst xmlns:pc2="http://schemas.microsoft.com/office/powerpoint/2019/9/main/command">
                  <pc:docMk/>
                  <pc:sldMk cId="1103747704" sldId="325"/>
                  <pc2:cmMk id="{0FE3F209-2517-49A7-9837-770C61B92F4D}"/>
                  <pc2:cmRplyMk id="{E8F86E69-E614-48C3-AFF8-7B0BAC482E29}"/>
                </pc2:cmRplyMkLst>
              </pc226:cmRplyChg>
              <pc226:cmRplyChg chg="add">
                <pc226:chgData name="Charlesworth, Claire Contractor (People-AFFS-Childcare-Gov)" userId="2356b8d8-fa44-49f2-a2e0-2ca0529e3a76" providerId="ADAL" clId="{5537DDE0-D3EF-4CB0-AA1D-0938BB9A3855}" dt="2024-11-29T08:27:57.901" v="52"/>
                <pc2:cmRplyMkLst xmlns:pc2="http://schemas.microsoft.com/office/powerpoint/2019/9/main/command">
                  <pc:docMk/>
                  <pc:sldMk cId="1103747704" sldId="325"/>
                  <pc2:cmMk id="{0FE3F209-2517-49A7-9837-770C61B92F4D}"/>
                  <pc2:cmRplyMk id="{E06833EC-02BF-486A-AFF7-F5F3227C98F8}"/>
                </pc2:cmRplyMkLst>
              </pc226:cmRplyChg>
            </pc226:cmChg>
            <pc226:cmChg xmlns:pc226="http://schemas.microsoft.com/office/powerpoint/2022/06/main/command" chg="add">
              <pc226:chgData name="Charlesworth, Claire Contractor (People-AFFS-Childcare-Gov)" userId="2356b8d8-fa44-49f2-a2e0-2ca0529e3a76" providerId="ADAL" clId="{5537DDE0-D3EF-4CB0-AA1D-0938BB9A3855}" dt="2024-11-28T15:37:53.446" v="15"/>
              <pc2:cmMkLst xmlns:pc2="http://schemas.microsoft.com/office/powerpoint/2019/9/main/command">
                <pc:docMk/>
                <pc:sldMk cId="1103747704" sldId="325"/>
                <pc2:cmMk id="{EE1C2222-8153-4D2F-B398-774AE8DB0B38}"/>
              </pc2:cmMkLst>
            </pc226:cmChg>
          </p:ext>
        </pc:extLst>
      </pc:sldChg>
      <pc:sldChg chg="modSp mod addCm modCm">
        <pc:chgData name="Charlesworth, Claire Contractor (People-AFFS-Childcare-Gov)" userId="2356b8d8-fa44-49f2-a2e0-2ca0529e3a76" providerId="ADAL" clId="{5537DDE0-D3EF-4CB0-AA1D-0938BB9A3855}" dt="2024-11-29T09:23:33.816" v="64"/>
        <pc:sldMkLst>
          <pc:docMk/>
          <pc:sldMk cId="1520710209" sldId="326"/>
        </pc:sldMkLst>
        <pc:graphicFrameChg chg="modGraphic">
          <ac:chgData name="Charlesworth, Claire Contractor (People-AFFS-Childcare-Gov)" userId="2356b8d8-fa44-49f2-a2e0-2ca0529e3a76" providerId="ADAL" clId="{5537DDE0-D3EF-4CB0-AA1D-0938BB9A3855}" dt="2024-11-28T14:20:33.351" v="2" actId="20577"/>
          <ac:graphicFrameMkLst>
            <pc:docMk/>
            <pc:sldMk cId="1520710209" sldId="326"/>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pc226:chgData name="Charlesworth, Claire Contractor (People-AFFS-Childcare-Gov)" userId="2356b8d8-fa44-49f2-a2e0-2ca0529e3a76" providerId="ADAL" clId="{5537DDE0-D3EF-4CB0-AA1D-0938BB9A3855}" dt="2024-11-29T09:23:33.816" v="64"/>
              <pc2:cmMkLst xmlns:pc2="http://schemas.microsoft.com/office/powerpoint/2019/9/main/command">
                <pc:docMk/>
                <pc:sldMk cId="1520710209" sldId="326"/>
                <pc2:cmMk id="{F8F78EED-F2D6-479C-8528-F48A90E4A65D}"/>
              </pc2:cmMkLst>
              <pc226:cmRplyChg chg="add">
                <pc226:chgData name="Charlesworth, Claire Contractor (People-AFFS-Childcare-Gov)" userId="2356b8d8-fa44-49f2-a2e0-2ca0529e3a76" providerId="ADAL" clId="{5537DDE0-D3EF-4CB0-AA1D-0938BB9A3855}" dt="2024-11-29T08:52:50.910" v="63"/>
                <pc2:cmRplyMkLst xmlns:pc2="http://schemas.microsoft.com/office/powerpoint/2019/9/main/command">
                  <pc:docMk/>
                  <pc:sldMk cId="1520710209" sldId="326"/>
                  <pc2:cmMk id="{F8F78EED-F2D6-479C-8528-F48A90E4A65D}"/>
                  <pc2:cmRplyMk id="{B700D854-89CE-4E5D-AE00-5F7BE7889640}"/>
                </pc2:cmRplyMkLst>
              </pc226:cmRplyChg>
              <pc226:cmRplyChg chg="add">
                <pc226:chgData name="Charlesworth, Claire Contractor (People-AFFS-Childcare-Gov)" userId="2356b8d8-fa44-49f2-a2e0-2ca0529e3a76" providerId="ADAL" clId="{5537DDE0-D3EF-4CB0-AA1D-0938BB9A3855}" dt="2024-11-29T09:23:33.816" v="64"/>
                <pc2:cmRplyMkLst xmlns:pc2="http://schemas.microsoft.com/office/powerpoint/2019/9/main/command">
                  <pc:docMk/>
                  <pc:sldMk cId="1520710209" sldId="326"/>
                  <pc2:cmMk id="{F8F78EED-F2D6-479C-8528-F48A90E4A65D}"/>
                  <pc2:cmRplyMk id="{836C1A56-7889-4114-980C-C8266C626BF9}"/>
                </pc2:cmRplyMkLst>
              </pc226:cmRplyChg>
            </pc226:cmChg>
          </p:ext>
        </pc:extLst>
      </pc:sldChg>
      <pc:sldChg chg="modSp mod addCm">
        <pc:chgData name="Charlesworth, Claire Contractor (People-AFFS-Childcare-Gov)" userId="2356b8d8-fa44-49f2-a2e0-2ca0529e3a76" providerId="ADAL" clId="{5537DDE0-D3EF-4CB0-AA1D-0938BB9A3855}" dt="2024-11-28T16:42:21.743" v="28"/>
        <pc:sldMkLst>
          <pc:docMk/>
          <pc:sldMk cId="835052882" sldId="327"/>
        </pc:sldMkLst>
        <pc:graphicFrameChg chg="modGraphic">
          <ac:chgData name="Charlesworth, Claire Contractor (People-AFFS-Childcare-Gov)" userId="2356b8d8-fa44-49f2-a2e0-2ca0529e3a76" providerId="ADAL" clId="{5537DDE0-D3EF-4CB0-AA1D-0938BB9A3855}" dt="2024-11-28T16:40:14.198" v="26" actId="20577"/>
          <ac:graphicFrameMkLst>
            <pc:docMk/>
            <pc:sldMk cId="835052882" sldId="327"/>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pc226:chgData name="Charlesworth, Claire Contractor (People-AFFS-Childcare-Gov)" userId="2356b8d8-fa44-49f2-a2e0-2ca0529e3a76" providerId="ADAL" clId="{5537DDE0-D3EF-4CB0-AA1D-0938BB9A3855}" dt="2024-11-28T16:40:52.441" v="27"/>
              <pc2:cmMkLst xmlns:pc2="http://schemas.microsoft.com/office/powerpoint/2019/9/main/command">
                <pc:docMk/>
                <pc:sldMk cId="835052882" sldId="327"/>
                <pc2:cmMk id="{3708770D-89A7-4FD1-8BD8-F6545DA77E96}"/>
              </pc2:cmMkLst>
            </pc226:cmChg>
            <pc226:cmChg xmlns:pc226="http://schemas.microsoft.com/office/powerpoint/2022/06/main/command" chg="add">
              <pc226:chgData name="Charlesworth, Claire Contractor (People-AFFS-Childcare-Gov)" userId="2356b8d8-fa44-49f2-a2e0-2ca0529e3a76" providerId="ADAL" clId="{5537DDE0-D3EF-4CB0-AA1D-0938BB9A3855}" dt="2024-11-28T16:39:53.458" v="23"/>
              <pc2:cmMkLst xmlns:pc2="http://schemas.microsoft.com/office/powerpoint/2019/9/main/command">
                <pc:docMk/>
                <pc:sldMk cId="835052882" sldId="327"/>
                <pc2:cmMk id="{D094B191-8FE8-4581-8E18-90645764070D}"/>
              </pc2:cmMkLst>
            </pc226:cmChg>
            <pc226:cmChg xmlns:pc226="http://schemas.microsoft.com/office/powerpoint/2022/06/main/command" chg="add">
              <pc226:chgData name="Charlesworth, Claire Contractor (People-AFFS-Childcare-Gov)" userId="2356b8d8-fa44-49f2-a2e0-2ca0529e3a76" providerId="ADAL" clId="{5537DDE0-D3EF-4CB0-AA1D-0938BB9A3855}" dt="2024-11-28T16:42:21.743" v="28"/>
              <pc2:cmMkLst xmlns:pc2="http://schemas.microsoft.com/office/powerpoint/2019/9/main/command">
                <pc:docMk/>
                <pc:sldMk cId="835052882" sldId="327"/>
                <pc2:cmMk id="{ACE3FDDA-BD0F-413C-97C9-65C3915F5FB1}"/>
              </pc2:cmMkLst>
            </pc226:cmChg>
          </p:ext>
        </pc:extLst>
      </pc:sldChg>
      <pc:sldChg chg="modSp mod addCm">
        <pc:chgData name="Charlesworth, Claire Contractor (People-AFFS-Childcare-Gov)" userId="2356b8d8-fa44-49f2-a2e0-2ca0529e3a76" providerId="ADAL" clId="{5537DDE0-D3EF-4CB0-AA1D-0938BB9A3855}" dt="2024-11-28T15:31:08.074" v="10"/>
        <pc:sldMkLst>
          <pc:docMk/>
          <pc:sldMk cId="866571300" sldId="328"/>
        </pc:sldMkLst>
        <pc:graphicFrameChg chg="modGraphic">
          <ac:chgData name="Charlesworth, Claire Contractor (People-AFFS-Childcare-Gov)" userId="2356b8d8-fa44-49f2-a2e0-2ca0529e3a76" providerId="ADAL" clId="{5537DDE0-D3EF-4CB0-AA1D-0938BB9A3855}" dt="2024-11-28T15:29:32.316" v="8" actId="20577"/>
          <ac:graphicFrameMkLst>
            <pc:docMk/>
            <pc:sldMk cId="866571300" sldId="328"/>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pc226:chgData name="Charlesworth, Claire Contractor (People-AFFS-Childcare-Gov)" userId="2356b8d8-fa44-49f2-a2e0-2ca0529e3a76" providerId="ADAL" clId="{5537DDE0-D3EF-4CB0-AA1D-0938BB9A3855}" dt="2024-11-28T15:31:08.074" v="10"/>
              <pc2:cmMkLst xmlns:pc2="http://schemas.microsoft.com/office/powerpoint/2019/9/main/command">
                <pc:docMk/>
                <pc:sldMk cId="866571300" sldId="328"/>
                <pc2:cmMk id="{1A98ADD6-3934-4F96-AB65-677FB420D50D}"/>
              </pc2:cmMkLst>
            </pc226:cmChg>
            <pc226:cmChg xmlns:pc226="http://schemas.microsoft.com/office/powerpoint/2022/06/main/command" chg="add">
              <pc226:chgData name="Charlesworth, Claire Contractor (People-AFFS-Childcare-Gov)" userId="2356b8d8-fa44-49f2-a2e0-2ca0529e3a76" providerId="ADAL" clId="{5537DDE0-D3EF-4CB0-AA1D-0938BB9A3855}" dt="2024-11-28T15:30:27.307" v="9"/>
              <pc2:cmMkLst xmlns:pc2="http://schemas.microsoft.com/office/powerpoint/2019/9/main/command">
                <pc:docMk/>
                <pc:sldMk cId="866571300" sldId="328"/>
                <pc2:cmMk id="{86C09BF5-BDF2-4464-B642-68C878D21D2F}"/>
              </pc2:cmMkLst>
            </pc226:cmChg>
          </p:ext>
        </pc:extLst>
      </pc:sldChg>
      <pc:sldChg chg="addCm">
        <pc:chgData name="Charlesworth, Claire Contractor (People-AFFS-Childcare-Gov)" userId="2356b8d8-fa44-49f2-a2e0-2ca0529e3a76" providerId="ADAL" clId="{5537DDE0-D3EF-4CB0-AA1D-0938BB9A3855}" dt="2024-11-28T14:24:47.573" v="5"/>
        <pc:sldMkLst>
          <pc:docMk/>
          <pc:sldMk cId="1668519628" sldId="329"/>
        </pc:sldMkLst>
        <pc:extLst>
          <p:ext xmlns:p="http://schemas.openxmlformats.org/presentationml/2006/main" uri="{D6D511B9-2390-475A-947B-AFAB55BFBCF1}">
            <pc226:cmChg xmlns:pc226="http://schemas.microsoft.com/office/powerpoint/2022/06/main/command" chg="add">
              <pc226:chgData name="Charlesworth, Claire Contractor (People-AFFS-Childcare-Gov)" userId="2356b8d8-fa44-49f2-a2e0-2ca0529e3a76" providerId="ADAL" clId="{5537DDE0-D3EF-4CB0-AA1D-0938BB9A3855}" dt="2024-11-28T14:24:47.573" v="5"/>
              <pc2:cmMkLst xmlns:pc2="http://schemas.microsoft.com/office/powerpoint/2019/9/main/command">
                <pc:docMk/>
                <pc:sldMk cId="1668519628" sldId="329"/>
                <pc2:cmMk id="{EFE956F0-AF04-4DE3-B8C4-F7186C59804F}"/>
              </pc2:cmMkLst>
            </pc226:cmChg>
          </p:ext>
        </pc:extLst>
      </pc:sldChg>
      <pc:sldChg chg="modSp mod">
        <pc:chgData name="Charlesworth, Claire Contractor (People-AFFS-Childcare-Gov)" userId="2356b8d8-fa44-49f2-a2e0-2ca0529e3a76" providerId="ADAL" clId="{5537DDE0-D3EF-4CB0-AA1D-0938BB9A3855}" dt="2024-11-28T15:13:11.554" v="7" actId="20577"/>
        <pc:sldMkLst>
          <pc:docMk/>
          <pc:sldMk cId="965528566" sldId="330"/>
        </pc:sldMkLst>
        <pc:graphicFrameChg chg="modGraphic">
          <ac:chgData name="Charlesworth, Claire Contractor (People-AFFS-Childcare-Gov)" userId="2356b8d8-fa44-49f2-a2e0-2ca0529e3a76" providerId="ADAL" clId="{5537DDE0-D3EF-4CB0-AA1D-0938BB9A3855}" dt="2024-11-28T15:13:11.554" v="7" actId="20577"/>
          <ac:graphicFrameMkLst>
            <pc:docMk/>
            <pc:sldMk cId="965528566" sldId="330"/>
            <ac:graphicFrameMk id="5" creationId="{AAAABF3F-D87D-B1E2-15BB-1C1FA483B414}"/>
          </ac:graphicFrameMkLst>
        </pc:graphicFrameChg>
      </pc:sldChg>
      <pc:sldChg chg="addCm">
        <pc:chgData name="Charlesworth, Claire Contractor (People-AFFS-Childcare-Gov)" userId="2356b8d8-fa44-49f2-a2e0-2ca0529e3a76" providerId="ADAL" clId="{5537DDE0-D3EF-4CB0-AA1D-0938BB9A3855}" dt="2024-11-28T14:23:37.974" v="4"/>
        <pc:sldMkLst>
          <pc:docMk/>
          <pc:sldMk cId="3392743598" sldId="331"/>
        </pc:sldMkLst>
        <pc:extLst>
          <p:ext xmlns:p="http://schemas.openxmlformats.org/presentationml/2006/main" uri="{D6D511B9-2390-475A-947B-AFAB55BFBCF1}">
            <pc226:cmChg xmlns:pc226="http://schemas.microsoft.com/office/powerpoint/2022/06/main/command" chg="add">
              <pc226:chgData name="Charlesworth, Claire Contractor (People-AFFS-Childcare-Gov)" userId="2356b8d8-fa44-49f2-a2e0-2ca0529e3a76" providerId="ADAL" clId="{5537DDE0-D3EF-4CB0-AA1D-0938BB9A3855}" dt="2024-11-28T14:23:37.974" v="4"/>
              <pc2:cmMkLst xmlns:pc2="http://schemas.microsoft.com/office/powerpoint/2019/9/main/command">
                <pc:docMk/>
                <pc:sldMk cId="3392743598" sldId="331"/>
                <pc2:cmMk id="{04AE2895-A7CE-4349-8F78-AD4F459BE49B}"/>
              </pc2:cmMkLst>
            </pc226:cmChg>
          </p:ext>
        </pc:extLst>
      </pc:sldChg>
      <pc:sldChg chg="delCm">
        <pc:chgData name="Charlesworth, Claire Contractor (People-AFFS-Childcare-Gov)" userId="2356b8d8-fa44-49f2-a2e0-2ca0529e3a76" providerId="ADAL" clId="{5537DDE0-D3EF-4CB0-AA1D-0938BB9A3855}" dt="2024-11-28T14:08:55.569" v="1"/>
        <pc:sldMkLst>
          <pc:docMk/>
          <pc:sldMk cId="924331778" sldId="332"/>
        </pc:sldMkLst>
        <pc:extLst>
          <p:ext xmlns:p="http://schemas.openxmlformats.org/presentationml/2006/main" uri="{D6D511B9-2390-475A-947B-AFAB55BFBCF1}">
            <pc226:cmChg xmlns:pc226="http://schemas.microsoft.com/office/powerpoint/2022/06/main/command" chg="del">
              <pc226:chgData name="Charlesworth, Claire Contractor (People-AFFS-Childcare-Gov)" userId="2356b8d8-fa44-49f2-a2e0-2ca0529e3a76" providerId="ADAL" clId="{5537DDE0-D3EF-4CB0-AA1D-0938BB9A3855}" dt="2024-11-28T14:08:53.147" v="0"/>
              <pc2:cmMkLst xmlns:pc2="http://schemas.microsoft.com/office/powerpoint/2019/9/main/command">
                <pc:docMk/>
                <pc:sldMk cId="924331778" sldId="332"/>
                <pc2:cmMk id="{A0803C28-29EE-456F-ADB9-C05C3EF78F5C}"/>
              </pc2:cmMkLst>
            </pc226:cmChg>
            <pc226:cmChg xmlns:pc226="http://schemas.microsoft.com/office/powerpoint/2022/06/main/command" chg="del">
              <pc226:chgData name="Charlesworth, Claire Contractor (People-AFFS-Childcare-Gov)" userId="2356b8d8-fa44-49f2-a2e0-2ca0529e3a76" providerId="ADAL" clId="{5537DDE0-D3EF-4CB0-AA1D-0938BB9A3855}" dt="2024-11-28T14:08:55.569" v="1"/>
              <pc2:cmMkLst xmlns:pc2="http://schemas.microsoft.com/office/powerpoint/2019/9/main/command">
                <pc:docMk/>
                <pc:sldMk cId="924331778" sldId="332"/>
                <pc2:cmMk id="{138F90E7-C8A1-464B-9C20-DF61351674A0}"/>
              </pc2:cmMkLst>
            </pc226:cmChg>
          </p:ext>
        </pc:extLst>
      </pc:sldChg>
      <pc:sldChg chg="addCm">
        <pc:chgData name="Charlesworth, Claire Contractor (People-AFFS-Childcare-Gov)" userId="2356b8d8-fa44-49f2-a2e0-2ca0529e3a76" providerId="ADAL" clId="{5537DDE0-D3EF-4CB0-AA1D-0938BB9A3855}" dt="2024-11-28T16:37:49.919" v="22"/>
        <pc:sldMkLst>
          <pc:docMk/>
          <pc:sldMk cId="3440118888" sldId="335"/>
        </pc:sldMkLst>
        <pc:extLst>
          <p:ext xmlns:p="http://schemas.openxmlformats.org/presentationml/2006/main" uri="{D6D511B9-2390-475A-947B-AFAB55BFBCF1}">
            <pc226:cmChg xmlns:pc226="http://schemas.microsoft.com/office/powerpoint/2022/06/main/command" chg="add">
              <pc226:chgData name="Charlesworth, Claire Contractor (People-AFFS-Childcare-Gov)" userId="2356b8d8-fa44-49f2-a2e0-2ca0529e3a76" providerId="ADAL" clId="{5537DDE0-D3EF-4CB0-AA1D-0938BB9A3855}" dt="2024-11-28T16:37:49.919" v="22"/>
              <pc2:cmMkLst xmlns:pc2="http://schemas.microsoft.com/office/powerpoint/2019/9/main/command">
                <pc:docMk/>
                <pc:sldMk cId="3440118888" sldId="335"/>
                <pc2:cmMk id="{C67FAC23-B264-42E1-8F1A-D58460AE123D}"/>
              </pc2:cmMkLst>
            </pc226:cmChg>
          </p:ext>
        </pc:extLst>
      </pc:sldChg>
      <pc:sldChg chg="modSp mod">
        <pc:chgData name="Charlesworth, Claire Contractor (People-AFFS-Childcare-Gov)" userId="2356b8d8-fa44-49f2-a2e0-2ca0529e3a76" providerId="ADAL" clId="{5537DDE0-D3EF-4CB0-AA1D-0938BB9A3855}" dt="2024-11-29T08:45:21.909" v="60" actId="20577"/>
        <pc:sldMkLst>
          <pc:docMk/>
          <pc:sldMk cId="3872809454" sldId="336"/>
        </pc:sldMkLst>
        <pc:graphicFrameChg chg="modGraphic">
          <ac:chgData name="Charlesworth, Claire Contractor (People-AFFS-Childcare-Gov)" userId="2356b8d8-fa44-49f2-a2e0-2ca0529e3a76" providerId="ADAL" clId="{5537DDE0-D3EF-4CB0-AA1D-0938BB9A3855}" dt="2024-11-29T08:45:21.909" v="60" actId="20577"/>
          <ac:graphicFrameMkLst>
            <pc:docMk/>
            <pc:sldMk cId="3872809454" sldId="336"/>
            <ac:graphicFrameMk id="5" creationId="{AAAABF3F-D87D-B1E2-15BB-1C1FA483B414}"/>
          </ac:graphicFrameMkLst>
        </pc:graphicFrameChg>
      </pc:sldChg>
    </pc:docChg>
  </pc:docChgLst>
  <pc:docChgLst>
    <pc:chgData name="Charlesworth, Claire Contractor (People-AFFS-Childcare-Gov)" userId="S::claire.charlesworth102@mod.gov.uk::2356b8d8-fa44-49f2-a2e0-2ca0529e3a76" providerId="AD" clId="Web-{C0DAFF73-E49F-FF74-9B0E-AE63BA1185B1}"/>
    <pc:docChg chg="">
      <pc:chgData name="Charlesworth, Claire Contractor (People-AFFS-Childcare-Gov)" userId="S::claire.charlesworth102@mod.gov.uk::2356b8d8-fa44-49f2-a2e0-2ca0529e3a76" providerId="AD" clId="Web-{C0DAFF73-E49F-FF74-9B0E-AE63BA1185B1}" dt="2024-01-29T08:53:27.485" v="0"/>
      <pc:docMkLst>
        <pc:docMk/>
      </pc:docMkLst>
      <pc:sldChg chg="modCm">
        <pc:chgData name="Charlesworth, Claire Contractor (People-AFFS-Childcare-Gov)" userId="S::claire.charlesworth102@mod.gov.uk::2356b8d8-fa44-49f2-a2e0-2ca0529e3a76" providerId="AD" clId="Web-{C0DAFF73-E49F-FF74-9B0E-AE63BA1185B1}" dt="2024-01-29T08:53:27.485" v="0"/>
        <pc:sldMkLst>
          <pc:docMk/>
          <pc:sldMk cId="924331778" sldId="332"/>
        </pc:sldMkLst>
      </pc:sldChg>
    </pc:docChg>
  </pc:docChgLst>
  <pc:docChgLst>
    <pc:chgData name="Clough, Rachael C2 (People-AFFS-Childcare-HEO)" userId="S::rachael.clough101@mod.gov.uk::4c03ea30-fb37-4773-a70b-29df8b204f5e" providerId="AD" clId="Web-{8A16F27E-F3BF-C485-517B-416CF0CC5AF9}"/>
    <pc:docChg chg="modSld">
      <pc:chgData name="Clough, Rachael C2 (People-AFFS-Childcare-HEO)" userId="S::rachael.clough101@mod.gov.uk::4c03ea30-fb37-4773-a70b-29df8b204f5e" providerId="AD" clId="Web-{8A16F27E-F3BF-C485-517B-416CF0CC5AF9}" dt="2024-09-20T14:13:57.376" v="45"/>
      <pc:docMkLst>
        <pc:docMk/>
      </pc:docMkLst>
      <pc:sldChg chg="modSp">
        <pc:chgData name="Clough, Rachael C2 (People-AFFS-Childcare-HEO)" userId="S::rachael.clough101@mod.gov.uk::4c03ea30-fb37-4773-a70b-29df8b204f5e" providerId="AD" clId="Web-{8A16F27E-F3BF-C485-517B-416CF0CC5AF9}" dt="2024-09-20T14:13:57.376" v="45"/>
        <pc:sldMkLst>
          <pc:docMk/>
          <pc:sldMk cId="3388253667" sldId="313"/>
        </pc:sldMkLst>
        <pc:graphicFrameChg chg="mod modGraphic">
          <ac:chgData name="Clough, Rachael C2 (People-AFFS-Childcare-HEO)" userId="S::rachael.clough101@mod.gov.uk::4c03ea30-fb37-4773-a70b-29df8b204f5e" providerId="AD" clId="Web-{8A16F27E-F3BF-C485-517B-416CF0CC5AF9}" dt="2024-09-20T14:13:57.376" v="45"/>
          <ac:graphicFrameMkLst>
            <pc:docMk/>
            <pc:sldMk cId="3388253667" sldId="313"/>
            <ac:graphicFrameMk id="5" creationId="{AAAABF3F-D87D-B1E2-15BB-1C1FA483B414}"/>
          </ac:graphicFrameMkLst>
        </pc:graphicFrameChg>
      </pc:sldChg>
    </pc:docChg>
  </pc:docChgLst>
  <pc:docChgLst>
    <pc:chgData name="Clough, Rachael C2 (People-AFFS-Childcare-Engage-C2)" userId="S::rachael.clough101@mod.gov.uk::4c03ea30-fb37-4773-a70b-29df8b204f5e" providerId="AD" clId="Web-{46343BEC-3C47-FE45-9EA4-8713F8162F2E}"/>
    <pc:docChg chg="modSld">
      <pc:chgData name="Clough, Rachael C2 (People-AFFS-Childcare-Engage-C2)" userId="S::rachael.clough101@mod.gov.uk::4c03ea30-fb37-4773-a70b-29df8b204f5e" providerId="AD" clId="Web-{46343BEC-3C47-FE45-9EA4-8713F8162F2E}" dt="2024-02-15T07:57:23.913" v="1"/>
      <pc:docMkLst>
        <pc:docMk/>
      </pc:docMkLst>
      <pc:sldChg chg="modSp">
        <pc:chgData name="Clough, Rachael C2 (People-AFFS-Childcare-Engage-C2)" userId="S::rachael.clough101@mod.gov.uk::4c03ea30-fb37-4773-a70b-29df8b204f5e" providerId="AD" clId="Web-{46343BEC-3C47-FE45-9EA4-8713F8162F2E}" dt="2024-02-15T07:57:23.913" v="1"/>
        <pc:sldMkLst>
          <pc:docMk/>
          <pc:sldMk cId="1547233280" sldId="314"/>
        </pc:sldMkLst>
      </pc:sldChg>
    </pc:docChg>
  </pc:docChgLst>
  <pc:docChgLst>
    <pc:chgData name="Nealey, Michela D (People-AFFS-ChildcareSpt-D-E)" userId="84919601-4984-451c-befb-29590cef5103" providerId="ADAL" clId="{3FF8EE26-8BCB-4896-9736-2AACEA945C7C}"/>
    <pc:docChg chg="modSld sldOrd">
      <pc:chgData name="Nealey, Michela D (People-AFFS-ChildcareSpt-D-E)" userId="84919601-4984-451c-befb-29590cef5103" providerId="ADAL" clId="{3FF8EE26-8BCB-4896-9736-2AACEA945C7C}" dt="2024-11-29T07:32:52.662" v="4"/>
      <pc:docMkLst>
        <pc:docMk/>
      </pc:docMkLst>
      <pc:sldChg chg="ord">
        <pc:chgData name="Nealey, Michela D (People-AFFS-ChildcareSpt-D-E)" userId="84919601-4984-451c-befb-29590cef5103" providerId="ADAL" clId="{3FF8EE26-8BCB-4896-9736-2AACEA945C7C}" dt="2024-11-28T14:07:13.028" v="1"/>
        <pc:sldMkLst>
          <pc:docMk/>
          <pc:sldMk cId="3635140082" sldId="310"/>
        </pc:sldMkLst>
      </pc:sldChg>
      <pc:sldChg chg="modCm">
        <pc:chgData name="Nealey, Michela D (People-AFFS-ChildcareSpt-D-E)" userId="84919601-4984-451c-befb-29590cef5103" providerId="ADAL" clId="{3FF8EE26-8BCB-4896-9736-2AACEA945C7C}" dt="2024-11-29T07:29:20.405" v="2"/>
        <pc:sldMkLst>
          <pc:docMk/>
          <pc:sldMk cId="2504530392" sldId="319"/>
        </pc:sldMkLst>
        <pc:extLst>
          <p:ext xmlns:p="http://schemas.openxmlformats.org/presentationml/2006/main" uri="{D6D511B9-2390-475A-947B-AFAB55BFBCF1}">
            <pc226:cmChg xmlns:pc226="http://schemas.microsoft.com/office/powerpoint/2022/06/main/command" chg="">
              <pc226:chgData name="Nealey, Michela D (People-AFFS-ChildcareSpt-D-E)" userId="84919601-4984-451c-befb-29590cef5103" providerId="ADAL" clId="{3FF8EE26-8BCB-4896-9736-2AACEA945C7C}" dt="2024-11-29T07:29:20.405" v="2"/>
              <pc2:cmMkLst xmlns:pc2="http://schemas.microsoft.com/office/powerpoint/2019/9/main/command">
                <pc:docMk/>
                <pc:sldMk cId="2504530392" sldId="319"/>
                <pc2:cmMk id="{EB2FF60C-C70E-41B9-849D-66B4A30429F6}"/>
              </pc2:cmMkLst>
              <pc226:cmRplyChg chg="add">
                <pc226:chgData name="Nealey, Michela D (People-AFFS-ChildcareSpt-D-E)" userId="84919601-4984-451c-befb-29590cef5103" providerId="ADAL" clId="{3FF8EE26-8BCB-4896-9736-2AACEA945C7C}" dt="2024-11-29T07:29:20.405" v="2"/>
                <pc2:cmRplyMkLst xmlns:pc2="http://schemas.microsoft.com/office/powerpoint/2019/9/main/command">
                  <pc:docMk/>
                  <pc:sldMk cId="2504530392" sldId="319"/>
                  <pc2:cmMk id="{EB2FF60C-C70E-41B9-849D-66B4A30429F6}"/>
                  <pc2:cmRplyMk id="{4C35C58D-12DF-4A03-B694-FA2CB862293A}"/>
                </pc2:cmRplyMkLst>
              </pc226:cmRplyChg>
            </pc226:cmChg>
          </p:ext>
        </pc:extLst>
      </pc:sldChg>
      <pc:sldChg chg="addCm delCm">
        <pc:chgData name="Nealey, Michela D (People-AFFS-ChildcareSpt-D-E)" userId="84919601-4984-451c-befb-29590cef5103" providerId="ADAL" clId="{3FF8EE26-8BCB-4896-9736-2AACEA945C7C}" dt="2024-11-29T07:32:52.662" v="4"/>
        <pc:sldMkLst>
          <pc:docMk/>
          <pc:sldMk cId="2003441443" sldId="321"/>
        </pc:sldMkLst>
        <pc:extLst>
          <p:ext xmlns:p="http://schemas.openxmlformats.org/presentationml/2006/main" uri="{D6D511B9-2390-475A-947B-AFAB55BFBCF1}">
            <pc226:cmChg xmlns:pc226="http://schemas.microsoft.com/office/powerpoint/2022/06/main/command" chg="add del">
              <pc226:chgData name="Nealey, Michela D (People-AFFS-ChildcareSpt-D-E)" userId="84919601-4984-451c-befb-29590cef5103" providerId="ADAL" clId="{3FF8EE26-8BCB-4896-9736-2AACEA945C7C}" dt="2024-11-29T07:32:52.662" v="4"/>
              <pc2:cmMkLst xmlns:pc2="http://schemas.microsoft.com/office/powerpoint/2019/9/main/command">
                <pc:docMk/>
                <pc:sldMk cId="2003441443" sldId="321"/>
                <pc2:cmMk id="{8F2D42FE-B78A-4AD2-BA55-FF948CCAD3FF}"/>
              </pc2:cmMkLst>
            </pc226:cmChg>
          </p:ext>
        </pc:extLst>
      </pc:sldChg>
    </pc:docChg>
  </pc:docChgLst>
  <pc:docChgLst>
    <pc:chgData name="Clough, Rachael C2 (People-AFFS-Childcare-Engage-C2)" userId="S::rachael.clough101@mod.gov.uk::4c03ea30-fb37-4773-a70b-29df8b204f5e" providerId="AD" clId="Web-{AAF0EAFB-A31E-A755-33A8-68F2358D2CA2}"/>
    <pc:docChg chg="modSld">
      <pc:chgData name="Clough, Rachael C2 (People-AFFS-Childcare-Engage-C2)" userId="S::rachael.clough101@mod.gov.uk::4c03ea30-fb37-4773-a70b-29df8b204f5e" providerId="AD" clId="Web-{AAF0EAFB-A31E-A755-33A8-68F2358D2CA2}" dt="2024-02-13T16:27:10.559" v="111"/>
      <pc:docMkLst>
        <pc:docMk/>
      </pc:docMkLst>
      <pc:sldChg chg="modSp">
        <pc:chgData name="Clough, Rachael C2 (People-AFFS-Childcare-Engage-C2)" userId="S::rachael.clough101@mod.gov.uk::4c03ea30-fb37-4773-a70b-29df8b204f5e" providerId="AD" clId="Web-{AAF0EAFB-A31E-A755-33A8-68F2358D2CA2}" dt="2024-02-13T16:27:10.559" v="111"/>
        <pc:sldMkLst>
          <pc:docMk/>
          <pc:sldMk cId="1547233280" sldId="314"/>
        </pc:sldMkLst>
      </pc:sldChg>
    </pc:docChg>
  </pc:docChgLst>
  <pc:docChgLst>
    <pc:chgData name="Rachael Clough" userId="4c03ea30-fb37-4773-a70b-29df8b204f5e" providerId="ADAL" clId="{300E5D60-9E1F-4BC8-AAD8-73687888B5FA}"/>
    <pc:docChg chg="undo custSel addSld delSld modSld sldOrd">
      <pc:chgData name="Rachael Clough" userId="4c03ea30-fb37-4773-a70b-29df8b204f5e" providerId="ADAL" clId="{300E5D60-9E1F-4BC8-AAD8-73687888B5FA}" dt="2024-01-29T19:34:35.352" v="3265" actId="12"/>
      <pc:docMkLst>
        <pc:docMk/>
      </pc:docMkLst>
      <pc:sldChg chg="addSp delSp modSp mod">
        <pc:chgData name="Rachael Clough" userId="4c03ea30-fb37-4773-a70b-29df8b204f5e" providerId="ADAL" clId="{300E5D60-9E1F-4BC8-AAD8-73687888B5FA}" dt="2024-01-29T11:25:49.350" v="2886" actId="12"/>
        <pc:sldMkLst>
          <pc:docMk/>
          <pc:sldMk cId="3258648023" sldId="296"/>
        </pc:sldMkLst>
      </pc:sldChg>
      <pc:sldChg chg="del">
        <pc:chgData name="Rachael Clough" userId="4c03ea30-fb37-4773-a70b-29df8b204f5e" providerId="ADAL" clId="{300E5D60-9E1F-4BC8-AAD8-73687888B5FA}" dt="2024-01-29T07:59:12.817" v="702" actId="2696"/>
        <pc:sldMkLst>
          <pc:docMk/>
          <pc:sldMk cId="1660954760" sldId="304"/>
        </pc:sldMkLst>
      </pc:sldChg>
      <pc:sldChg chg="modSp mod">
        <pc:chgData name="Rachael Clough" userId="4c03ea30-fb37-4773-a70b-29df8b204f5e" providerId="ADAL" clId="{300E5D60-9E1F-4BC8-AAD8-73687888B5FA}" dt="2024-01-29T08:47:48.101" v="1855" actId="27107"/>
        <pc:sldMkLst>
          <pc:docMk/>
          <pc:sldMk cId="828202552" sldId="309"/>
        </pc:sldMkLst>
      </pc:sldChg>
      <pc:sldChg chg="modSp mod">
        <pc:chgData name="Rachael Clough" userId="4c03ea30-fb37-4773-a70b-29df8b204f5e" providerId="ADAL" clId="{300E5D60-9E1F-4BC8-AAD8-73687888B5FA}" dt="2024-01-29T15:53:30.100" v="3171" actId="20577"/>
        <pc:sldMkLst>
          <pc:docMk/>
          <pc:sldMk cId="3635140082" sldId="310"/>
        </pc:sldMkLst>
      </pc:sldChg>
      <pc:sldChg chg="modSp mod">
        <pc:chgData name="Rachael Clough" userId="4c03ea30-fb37-4773-a70b-29df8b204f5e" providerId="ADAL" clId="{300E5D60-9E1F-4BC8-AAD8-73687888B5FA}" dt="2024-01-29T15:54:45.764" v="3203" actId="20577"/>
        <pc:sldMkLst>
          <pc:docMk/>
          <pc:sldMk cId="406777715" sldId="311"/>
        </pc:sldMkLst>
      </pc:sldChg>
      <pc:sldChg chg="modSp mod modCm">
        <pc:chgData name="Rachael Clough" userId="4c03ea30-fb37-4773-a70b-29df8b204f5e" providerId="ADAL" clId="{300E5D60-9E1F-4BC8-AAD8-73687888B5FA}" dt="2024-01-29T15:56:13.161" v="3251" actId="20577"/>
        <pc:sldMkLst>
          <pc:docMk/>
          <pc:sldMk cId="601206209" sldId="312"/>
        </pc:sldMkLst>
      </pc:sldChg>
      <pc:sldChg chg="modSp mod modCm">
        <pc:chgData name="Rachael Clough" userId="4c03ea30-fb37-4773-a70b-29df8b204f5e" providerId="ADAL" clId="{300E5D60-9E1F-4BC8-AAD8-73687888B5FA}" dt="2024-01-29T15:52:20.472" v="3147" actId="6549"/>
        <pc:sldMkLst>
          <pc:docMk/>
          <pc:sldMk cId="3388253667" sldId="313"/>
        </pc:sldMkLst>
      </pc:sldChg>
      <pc:sldChg chg="modSp mod delCm modCm">
        <pc:chgData name="Rachael Clough" userId="4c03ea30-fb37-4773-a70b-29df8b204f5e" providerId="ADAL" clId="{300E5D60-9E1F-4BC8-AAD8-73687888B5FA}" dt="2024-01-29T19:34:35.352" v="3265" actId="12"/>
        <pc:sldMkLst>
          <pc:docMk/>
          <pc:sldMk cId="1547233280" sldId="314"/>
        </pc:sldMkLst>
      </pc:sldChg>
      <pc:sldChg chg="modSp mod">
        <pc:chgData name="Rachael Clough" userId="4c03ea30-fb37-4773-a70b-29df8b204f5e" providerId="ADAL" clId="{300E5D60-9E1F-4BC8-AAD8-73687888B5FA}" dt="2024-01-29T15:52:59.759" v="3163" actId="20577"/>
        <pc:sldMkLst>
          <pc:docMk/>
          <pc:sldMk cId="236489054" sldId="316"/>
        </pc:sldMkLst>
      </pc:sldChg>
      <pc:sldChg chg="modSp mod">
        <pc:chgData name="Rachael Clough" userId="4c03ea30-fb37-4773-a70b-29df8b204f5e" providerId="ADAL" clId="{300E5D60-9E1F-4BC8-AAD8-73687888B5FA}" dt="2024-01-29T08:04:49.074" v="1028" actId="20577"/>
        <pc:sldMkLst>
          <pc:docMk/>
          <pc:sldMk cId="2458265080" sldId="318"/>
        </pc:sldMkLst>
      </pc:sldChg>
      <pc:sldChg chg="modSp mod">
        <pc:chgData name="Rachael Clough" userId="4c03ea30-fb37-4773-a70b-29df8b204f5e" providerId="ADAL" clId="{300E5D60-9E1F-4BC8-AAD8-73687888B5FA}" dt="2024-01-29T08:05:57.064" v="1061" actId="21"/>
        <pc:sldMkLst>
          <pc:docMk/>
          <pc:sldMk cId="2504530392" sldId="319"/>
        </pc:sldMkLst>
      </pc:sldChg>
      <pc:sldChg chg="modSp mod">
        <pc:chgData name="Rachael Clough" userId="4c03ea30-fb37-4773-a70b-29df8b204f5e" providerId="ADAL" clId="{300E5D60-9E1F-4BC8-AAD8-73687888B5FA}" dt="2024-01-29T08:56:40.830" v="2620" actId="20577"/>
        <pc:sldMkLst>
          <pc:docMk/>
          <pc:sldMk cId="821780306" sldId="320"/>
        </pc:sldMkLst>
      </pc:sldChg>
      <pc:sldChg chg="modSp mod modCm">
        <pc:chgData name="Rachael Clough" userId="4c03ea30-fb37-4773-a70b-29df8b204f5e" providerId="ADAL" clId="{300E5D60-9E1F-4BC8-AAD8-73687888B5FA}" dt="2024-01-29T15:58:57.484" v="3255"/>
        <pc:sldMkLst>
          <pc:docMk/>
          <pc:sldMk cId="2003441443" sldId="321"/>
        </pc:sldMkLst>
      </pc:sldChg>
      <pc:sldChg chg="modSp mod">
        <pc:chgData name="Rachael Clough" userId="4c03ea30-fb37-4773-a70b-29df8b204f5e" providerId="ADAL" clId="{300E5D60-9E1F-4BC8-AAD8-73687888B5FA}" dt="2024-01-29T08:07:02.953" v="1077" actId="20577"/>
        <pc:sldMkLst>
          <pc:docMk/>
          <pc:sldMk cId="1639400146" sldId="322"/>
        </pc:sldMkLst>
      </pc:sldChg>
      <pc:sldChg chg="modSp mod">
        <pc:chgData name="Rachael Clough" userId="4c03ea30-fb37-4773-a70b-29df8b204f5e" providerId="ADAL" clId="{300E5D60-9E1F-4BC8-AAD8-73687888B5FA}" dt="2024-01-29T12:11:15.369" v="3022" actId="6549"/>
        <pc:sldMkLst>
          <pc:docMk/>
          <pc:sldMk cId="3853531231" sldId="323"/>
        </pc:sldMkLst>
      </pc:sldChg>
      <pc:sldChg chg="modSp mod">
        <pc:chgData name="Rachael Clough" userId="4c03ea30-fb37-4773-a70b-29df8b204f5e" providerId="ADAL" clId="{300E5D60-9E1F-4BC8-AAD8-73687888B5FA}" dt="2024-01-29T11:23:10.430" v="2881" actId="20577"/>
        <pc:sldMkLst>
          <pc:docMk/>
          <pc:sldMk cId="926160519" sldId="324"/>
        </pc:sldMkLst>
      </pc:sldChg>
      <pc:sldChg chg="modSp mod">
        <pc:chgData name="Rachael Clough" userId="4c03ea30-fb37-4773-a70b-29df8b204f5e" providerId="ADAL" clId="{300E5D60-9E1F-4BC8-AAD8-73687888B5FA}" dt="2024-01-29T08:21:17.263" v="1405" actId="20577"/>
        <pc:sldMkLst>
          <pc:docMk/>
          <pc:sldMk cId="1103747704" sldId="325"/>
        </pc:sldMkLst>
      </pc:sldChg>
      <pc:sldChg chg="addSp delSp modSp mod">
        <pc:chgData name="Rachael Clough" userId="4c03ea30-fb37-4773-a70b-29df8b204f5e" providerId="ADAL" clId="{300E5D60-9E1F-4BC8-AAD8-73687888B5FA}" dt="2024-01-29T08:39:58.666" v="1656" actId="20577"/>
        <pc:sldMkLst>
          <pc:docMk/>
          <pc:sldMk cId="1520710209" sldId="326"/>
        </pc:sldMkLst>
      </pc:sldChg>
      <pc:sldChg chg="modSp mod modCm">
        <pc:chgData name="Rachael Clough" userId="4c03ea30-fb37-4773-a70b-29df8b204f5e" providerId="ADAL" clId="{300E5D60-9E1F-4BC8-AAD8-73687888B5FA}" dt="2024-01-29T15:49:34.112" v="3073"/>
        <pc:sldMkLst>
          <pc:docMk/>
          <pc:sldMk cId="835052882" sldId="327"/>
        </pc:sldMkLst>
      </pc:sldChg>
      <pc:sldChg chg="modSp mod ord modCm">
        <pc:chgData name="Rachael Clough" userId="4c03ea30-fb37-4773-a70b-29df8b204f5e" providerId="ADAL" clId="{300E5D60-9E1F-4BC8-AAD8-73687888B5FA}" dt="2024-01-29T15:59:06.064" v="3256"/>
        <pc:sldMkLst>
          <pc:docMk/>
          <pc:sldMk cId="866571300" sldId="328"/>
        </pc:sldMkLst>
      </pc:sldChg>
      <pc:sldChg chg="modSp mod ord modCm">
        <pc:chgData name="Rachael Clough" userId="4c03ea30-fb37-4773-a70b-29df8b204f5e" providerId="ADAL" clId="{300E5D60-9E1F-4BC8-AAD8-73687888B5FA}" dt="2024-01-29T11:19:57.545" v="2862"/>
        <pc:sldMkLst>
          <pc:docMk/>
          <pc:sldMk cId="1668519628" sldId="329"/>
        </pc:sldMkLst>
      </pc:sldChg>
      <pc:sldChg chg="modSp mod ord">
        <pc:chgData name="Rachael Clough" userId="4c03ea30-fb37-4773-a70b-29df8b204f5e" providerId="ADAL" clId="{300E5D60-9E1F-4BC8-AAD8-73687888B5FA}" dt="2024-01-29T08:59:41.755" v="2738" actId="20577"/>
        <pc:sldMkLst>
          <pc:docMk/>
          <pc:sldMk cId="965528566" sldId="330"/>
        </pc:sldMkLst>
      </pc:sldChg>
      <pc:sldChg chg="addSp modSp mod ord">
        <pc:chgData name="Rachael Clough" userId="4c03ea30-fb37-4773-a70b-29df8b204f5e" providerId="ADAL" clId="{300E5D60-9E1F-4BC8-AAD8-73687888B5FA}" dt="2024-01-29T08:23:06.787" v="1431" actId="20577"/>
        <pc:sldMkLst>
          <pc:docMk/>
          <pc:sldMk cId="3392743598" sldId="331"/>
        </pc:sldMkLst>
      </pc:sldChg>
      <pc:sldChg chg="modSp mod modCm">
        <pc:chgData name="Rachael Clough" userId="4c03ea30-fb37-4773-a70b-29df8b204f5e" providerId="ADAL" clId="{300E5D60-9E1F-4BC8-AAD8-73687888B5FA}" dt="2024-01-29T11:25:17.919" v="2885"/>
        <pc:sldMkLst>
          <pc:docMk/>
          <pc:sldMk cId="924331778" sldId="332"/>
        </pc:sldMkLst>
      </pc:sldChg>
      <pc:sldChg chg="modSp mod">
        <pc:chgData name="Rachael Clough" userId="4c03ea30-fb37-4773-a70b-29df8b204f5e" providerId="ADAL" clId="{300E5D60-9E1F-4BC8-AAD8-73687888B5FA}" dt="2024-01-29T08:15:13.253" v="1263" actId="2165"/>
        <pc:sldMkLst>
          <pc:docMk/>
          <pc:sldMk cId="767253397" sldId="333"/>
        </pc:sldMkLst>
      </pc:sldChg>
      <pc:sldChg chg="del">
        <pc:chgData name="Rachael Clough" userId="4c03ea30-fb37-4773-a70b-29df8b204f5e" providerId="ADAL" clId="{300E5D60-9E1F-4BC8-AAD8-73687888B5FA}" dt="2024-01-29T08:15:20.288" v="1264" actId="2696"/>
        <pc:sldMkLst>
          <pc:docMk/>
          <pc:sldMk cId="2726007961" sldId="334"/>
        </pc:sldMkLst>
      </pc:sldChg>
      <pc:sldChg chg="modSp mod modCm">
        <pc:chgData name="Rachael Clough" userId="4c03ea30-fb37-4773-a70b-29df8b204f5e" providerId="ADAL" clId="{300E5D60-9E1F-4BC8-AAD8-73687888B5FA}" dt="2024-01-29T11:18:07.242" v="2778" actId="20577"/>
        <pc:sldMkLst>
          <pc:docMk/>
          <pc:sldMk cId="3440118888" sldId="335"/>
        </pc:sldMkLst>
      </pc:sldChg>
      <pc:sldChg chg="delSp new del mod setBg">
        <pc:chgData name="Rachael Clough" userId="4c03ea30-fb37-4773-a70b-29df8b204f5e" providerId="ADAL" clId="{300E5D60-9E1F-4BC8-AAD8-73687888B5FA}" dt="2024-01-29T07:44:32.142" v="4" actId="2696"/>
        <pc:sldMkLst>
          <pc:docMk/>
          <pc:sldMk cId="760640543" sldId="336"/>
        </pc:sldMkLst>
      </pc:sldChg>
      <pc:sldChg chg="new del">
        <pc:chgData name="Rachael Clough" userId="4c03ea30-fb37-4773-a70b-29df8b204f5e" providerId="ADAL" clId="{300E5D60-9E1F-4BC8-AAD8-73687888B5FA}" dt="2024-01-29T07:44:47.362" v="6" actId="2696"/>
        <pc:sldMkLst>
          <pc:docMk/>
          <pc:sldMk cId="3154644325" sldId="336"/>
        </pc:sldMkLst>
      </pc:sldChg>
      <pc:sldChg chg="addSp delSp modSp add mod modCm">
        <pc:chgData name="Rachael Clough" userId="4c03ea30-fb37-4773-a70b-29df8b204f5e" providerId="ADAL" clId="{300E5D60-9E1F-4BC8-AAD8-73687888B5FA}" dt="2024-01-29T19:09:34.407" v="3263"/>
        <pc:sldMkLst>
          <pc:docMk/>
          <pc:sldMk cId="3872809454" sldId="336"/>
        </pc:sldMkLst>
      </pc:sldChg>
    </pc:docChg>
  </pc:docChgLst>
  <pc:docChgLst>
    <pc:chgData name="Clough, Rachael C2 (People-AFFS-Childcare-Engage-C2)" userId="S::rachael.clough101@mod.gov.uk::4c03ea30-fb37-4773-a70b-29df8b204f5e" providerId="AD" clId="Web-{4CCBB4F4-72BD-BF95-E31B-E95C8D82441F}"/>
    <pc:docChg chg="">
      <pc:chgData name="Clough, Rachael C2 (People-AFFS-Childcare-Engage-C2)" userId="S::rachael.clough101@mod.gov.uk::4c03ea30-fb37-4773-a70b-29df8b204f5e" providerId="AD" clId="Web-{4CCBB4F4-72BD-BF95-E31B-E95C8D82441F}" dt="2024-01-30T15:30:00.837" v="14"/>
      <pc:docMkLst>
        <pc:docMk/>
      </pc:docMkLst>
      <pc:sldChg chg="delCm">
        <pc:chgData name="Clough, Rachael C2 (People-AFFS-Childcare-Engage-C2)" userId="S::rachael.clough101@mod.gov.uk::4c03ea30-fb37-4773-a70b-29df8b204f5e" providerId="AD" clId="Web-{4CCBB4F4-72BD-BF95-E31B-E95C8D82441F}" dt="2024-01-30T15:28:59.663" v="0"/>
        <pc:sldMkLst>
          <pc:docMk/>
          <pc:sldMk cId="3258648023" sldId="296"/>
        </pc:sldMkLst>
      </pc:sldChg>
      <pc:sldChg chg="delCm">
        <pc:chgData name="Clough, Rachael C2 (People-AFFS-Childcare-Engage-C2)" userId="S::rachael.clough101@mod.gov.uk::4c03ea30-fb37-4773-a70b-29df8b204f5e" providerId="AD" clId="Web-{4CCBB4F4-72BD-BF95-E31B-E95C8D82441F}" dt="2024-01-30T15:29:20.726" v="4"/>
        <pc:sldMkLst>
          <pc:docMk/>
          <pc:sldMk cId="601206209" sldId="312"/>
        </pc:sldMkLst>
      </pc:sldChg>
      <pc:sldChg chg="delCm">
        <pc:chgData name="Clough, Rachael C2 (People-AFFS-Childcare-Engage-C2)" userId="S::rachael.clough101@mod.gov.uk::4c03ea30-fb37-4773-a70b-29df8b204f5e" providerId="AD" clId="Web-{4CCBB4F4-72BD-BF95-E31B-E95C8D82441F}" dt="2024-01-30T15:29:12.492" v="2"/>
        <pc:sldMkLst>
          <pc:docMk/>
          <pc:sldMk cId="3388253667" sldId="313"/>
        </pc:sldMkLst>
      </pc:sldChg>
      <pc:sldChg chg="delCm">
        <pc:chgData name="Clough, Rachael C2 (People-AFFS-Childcare-Engage-C2)" userId="S::rachael.clough101@mod.gov.uk::4c03ea30-fb37-4773-a70b-29df8b204f5e" providerId="AD" clId="Web-{4CCBB4F4-72BD-BF95-E31B-E95C8D82441F}" dt="2024-01-30T15:29:27.336" v="6"/>
        <pc:sldMkLst>
          <pc:docMk/>
          <pc:sldMk cId="1547233280" sldId="314"/>
        </pc:sldMkLst>
      </pc:sldChg>
      <pc:sldChg chg="delCm">
        <pc:chgData name="Clough, Rachael C2 (People-AFFS-Childcare-Engage-C2)" userId="S::rachael.clough101@mod.gov.uk::4c03ea30-fb37-4773-a70b-29df8b204f5e" providerId="AD" clId="Web-{4CCBB4F4-72BD-BF95-E31B-E95C8D82441F}" dt="2024-01-30T15:29:47.805" v="11"/>
        <pc:sldMkLst>
          <pc:docMk/>
          <pc:sldMk cId="2003441443" sldId="321"/>
        </pc:sldMkLst>
      </pc:sldChg>
      <pc:sldChg chg="delCm">
        <pc:chgData name="Clough, Rachael C2 (People-AFFS-Childcare-Engage-C2)" userId="S::rachael.clough101@mod.gov.uk::4c03ea30-fb37-4773-a70b-29df8b204f5e" providerId="AD" clId="Web-{4CCBB4F4-72BD-BF95-E31B-E95C8D82441F}" dt="2024-01-30T15:29:35.336" v="8"/>
        <pc:sldMkLst>
          <pc:docMk/>
          <pc:sldMk cId="835052882" sldId="327"/>
        </pc:sldMkLst>
      </pc:sldChg>
      <pc:sldChg chg="delCm">
        <pc:chgData name="Clough, Rachael C2 (People-AFFS-Childcare-Engage-C2)" userId="S::rachael.clough101@mod.gov.uk::4c03ea30-fb37-4773-a70b-29df8b204f5e" providerId="AD" clId="Web-{4CCBB4F4-72BD-BF95-E31B-E95C8D82441F}" dt="2024-01-30T15:29:52.493" v="12"/>
        <pc:sldMkLst>
          <pc:docMk/>
          <pc:sldMk cId="866571300" sldId="328"/>
        </pc:sldMkLst>
      </pc:sldChg>
      <pc:sldChg chg="delCm">
        <pc:chgData name="Clough, Rachael C2 (People-AFFS-Childcare-Engage-C2)" userId="S::rachael.clough101@mod.gov.uk::4c03ea30-fb37-4773-a70b-29df8b204f5e" providerId="AD" clId="Web-{4CCBB4F4-72BD-BF95-E31B-E95C8D82441F}" dt="2024-01-30T15:29:57.180" v="13"/>
        <pc:sldMkLst>
          <pc:docMk/>
          <pc:sldMk cId="1668519628" sldId="329"/>
        </pc:sldMkLst>
      </pc:sldChg>
      <pc:sldChg chg="delCm">
        <pc:chgData name="Clough, Rachael C2 (People-AFFS-Childcare-Engage-C2)" userId="S::rachael.clough101@mod.gov.uk::4c03ea30-fb37-4773-a70b-29df8b204f5e" providerId="AD" clId="Web-{4CCBB4F4-72BD-BF95-E31B-E95C8D82441F}" dt="2024-01-30T15:30:00.837" v="14"/>
        <pc:sldMkLst>
          <pc:docMk/>
          <pc:sldMk cId="924331778" sldId="332"/>
        </pc:sldMkLst>
      </pc:sldChg>
      <pc:sldChg chg="delCm">
        <pc:chgData name="Clough, Rachael C2 (People-AFFS-Childcare-Engage-C2)" userId="S::rachael.clough101@mod.gov.uk::4c03ea30-fb37-4773-a70b-29df8b204f5e" providerId="AD" clId="Web-{4CCBB4F4-72BD-BF95-E31B-E95C8D82441F}" dt="2024-01-30T15:29:43.602" v="9"/>
        <pc:sldMkLst>
          <pc:docMk/>
          <pc:sldMk cId="3440118888" sldId="335"/>
        </pc:sldMkLst>
      </pc:sldChg>
      <pc:sldChg chg="delCm">
        <pc:chgData name="Clough, Rachael C2 (People-AFFS-Childcare-Engage-C2)" userId="S::rachael.clough101@mod.gov.uk::4c03ea30-fb37-4773-a70b-29df8b204f5e" providerId="AD" clId="Web-{4CCBB4F4-72BD-BF95-E31B-E95C8D82441F}" dt="2024-01-30T15:29:07.491" v="1"/>
        <pc:sldMkLst>
          <pc:docMk/>
          <pc:sldMk cId="3872809454" sldId="336"/>
        </pc:sldMkLst>
      </pc:sldChg>
    </pc:docChg>
  </pc:docChgLst>
  <pc:docChgLst>
    <pc:chgData name="Clough, Rachael C2 (People-AFFS-Childcare-Engage-C2)" userId="S::rachael.clough101@mod.gov.uk::4c03ea30-fb37-4773-a70b-29df8b204f5e" providerId="AD" clId="Web-{8A0D01B8-3F2E-FDE6-D194-109F0F3A2EB4}"/>
    <pc:docChg chg="modSld">
      <pc:chgData name="Clough, Rachael C2 (People-AFFS-Childcare-Engage-C2)" userId="S::rachael.clough101@mod.gov.uk::4c03ea30-fb37-4773-a70b-29df8b204f5e" providerId="AD" clId="Web-{8A0D01B8-3F2E-FDE6-D194-109F0F3A2EB4}" dt="2024-02-06T08:37:06.646" v="5"/>
      <pc:docMkLst>
        <pc:docMk/>
      </pc:docMkLst>
      <pc:sldChg chg="modSp">
        <pc:chgData name="Clough, Rachael C2 (People-AFFS-Childcare-Engage-C2)" userId="S::rachael.clough101@mod.gov.uk::4c03ea30-fb37-4773-a70b-29df8b204f5e" providerId="AD" clId="Web-{8A0D01B8-3F2E-FDE6-D194-109F0F3A2EB4}" dt="2024-02-06T08:37:06.646" v="5"/>
        <pc:sldMkLst>
          <pc:docMk/>
          <pc:sldMk cId="2504530392" sldId="319"/>
        </pc:sldMkLst>
      </pc:sldChg>
    </pc:docChg>
  </pc:docChgLst>
  <pc:docChgLst>
    <pc:chgData name="Rush, Victoria Contractor (People-AFFS-ChildcareSpt-D-C)" userId="S::victoria.rush100@mod.gov.uk::bcc1a835-4791-4e5d-be57-1b3a0301510a" providerId="AD" clId="Web-{25C7AF46-F390-7DA7-A8F3-F2C66C334338}"/>
    <pc:docChg chg="">
      <pc:chgData name="Rush, Victoria Contractor (People-AFFS-ChildcareSpt-D-C)" userId="S::victoria.rush100@mod.gov.uk::bcc1a835-4791-4e5d-be57-1b3a0301510a" providerId="AD" clId="Web-{25C7AF46-F390-7DA7-A8F3-F2C66C334338}" dt="2024-01-29T14:24:54.385" v="0"/>
      <pc:docMkLst>
        <pc:docMk/>
      </pc:docMkLst>
      <pc:sldChg chg="modCm">
        <pc:chgData name="Rush, Victoria Contractor (People-AFFS-ChildcareSpt-D-C)" userId="S::victoria.rush100@mod.gov.uk::bcc1a835-4791-4e5d-be57-1b3a0301510a" providerId="AD" clId="Web-{25C7AF46-F390-7DA7-A8F3-F2C66C334338}" dt="2024-01-29T14:24:54.385" v="0"/>
        <pc:sldMkLst>
          <pc:docMk/>
          <pc:sldMk cId="3388253667" sldId="313"/>
        </pc:sldMkLst>
      </pc:sldChg>
    </pc:docChg>
  </pc:docChgLst>
  <pc:docChgLst>
    <pc:chgData name="Clough, Rachael C2 (People-AFFS-Childcare-HEO)" userId="4c03ea30-fb37-4773-a70b-29df8b204f5e" providerId="ADAL" clId="{5B0AC3DE-F81D-4252-B05A-B9199BB5443A}"/>
    <pc:docChg chg="custSel modSld modNotesMaster modHandout">
      <pc:chgData name="Clough, Rachael C2 (People-AFFS-Childcare-HEO)" userId="4c03ea30-fb37-4773-a70b-29df8b204f5e" providerId="ADAL" clId="{5B0AC3DE-F81D-4252-B05A-B9199BB5443A}" dt="2024-12-09T11:11:37.917" v="3128" actId="20577"/>
      <pc:docMkLst>
        <pc:docMk/>
      </pc:docMkLst>
      <pc:sldChg chg="delCm modCm">
        <pc:chgData name="Clough, Rachael C2 (People-AFFS-Childcare-HEO)" userId="4c03ea30-fb37-4773-a70b-29df8b204f5e" providerId="ADAL" clId="{5B0AC3DE-F81D-4252-B05A-B9199BB5443A}" dt="2024-12-06T13:56:11.136" v="2751"/>
        <pc:sldMkLst>
          <pc:docMk/>
          <pc:sldMk cId="3258648023" sldId="296"/>
        </pc:sldMkLst>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5B0AC3DE-F81D-4252-B05A-B9199BB5443A}" dt="2024-12-06T13:56:08.338" v="2750"/>
              <pc2:cmMkLst xmlns:pc2="http://schemas.microsoft.com/office/powerpoint/2019/9/main/command">
                <pc:docMk/>
                <pc:sldMk cId="3258648023" sldId="296"/>
                <pc2:cmMk id="{0E7DEA67-6422-486D-8A01-91B91F0178DD}"/>
              </pc2:cmMkLst>
              <pc226:cmRplyChg chg="add">
                <pc226:chgData name="Clough, Rachael C2 (People-AFFS-Childcare-HEO)" userId="4c03ea30-fb37-4773-a70b-29df8b204f5e" providerId="ADAL" clId="{5B0AC3DE-F81D-4252-B05A-B9199BB5443A}" dt="2024-11-29T10:50:14.941" v="2654"/>
                <pc2:cmRplyMkLst xmlns:pc2="http://schemas.microsoft.com/office/powerpoint/2019/9/main/command">
                  <pc:docMk/>
                  <pc:sldMk cId="3258648023" sldId="296"/>
                  <pc2:cmMk id="{0E7DEA67-6422-486D-8A01-91B91F0178DD}"/>
                  <pc2:cmRplyMk id="{3C487340-6843-49BE-896E-2930E9A93E8E}"/>
                </pc2:cmRplyMkLst>
              </pc226:cmRplyChg>
            </pc226:cmChg>
            <pc226:cmChg xmlns:pc226="http://schemas.microsoft.com/office/powerpoint/2022/06/main/command" chg="del">
              <pc226:chgData name="Clough, Rachael C2 (People-AFFS-Childcare-HEO)" userId="4c03ea30-fb37-4773-a70b-29df8b204f5e" providerId="ADAL" clId="{5B0AC3DE-F81D-4252-B05A-B9199BB5443A}" dt="2024-12-06T13:56:11.136" v="2751"/>
              <pc2:cmMkLst xmlns:pc2="http://schemas.microsoft.com/office/powerpoint/2019/9/main/command">
                <pc:docMk/>
                <pc:sldMk cId="3258648023" sldId="296"/>
                <pc2:cmMk id="{9F4D9680-4AD4-48AD-AB65-B1C8EEE2E754}"/>
              </pc2:cmMkLst>
              <pc226:cmRplyChg chg="add">
                <pc226:chgData name="Clough, Rachael C2 (People-AFFS-Childcare-HEO)" userId="4c03ea30-fb37-4773-a70b-29df8b204f5e" providerId="ADAL" clId="{5B0AC3DE-F81D-4252-B05A-B9199BB5443A}" dt="2024-11-28T12:33:34.064" v="1690"/>
                <pc2:cmRplyMkLst xmlns:pc2="http://schemas.microsoft.com/office/powerpoint/2019/9/main/command">
                  <pc:docMk/>
                  <pc:sldMk cId="3258648023" sldId="296"/>
                  <pc2:cmMk id="{9F4D9680-4AD4-48AD-AB65-B1C8EEE2E754}"/>
                  <pc2:cmRplyMk id="{8A05C3B0-EDEE-4322-BF3B-DF584DF6A75B}"/>
                </pc2:cmRplyMkLst>
              </pc226:cmRplyChg>
            </pc226:cmChg>
          </p:ext>
        </pc:extLst>
      </pc:sldChg>
      <pc:sldChg chg="addSp modSp mod delCm modCm">
        <pc:chgData name="Clough, Rachael C2 (People-AFFS-Childcare-HEO)" userId="4c03ea30-fb37-4773-a70b-29df8b204f5e" providerId="ADAL" clId="{5B0AC3DE-F81D-4252-B05A-B9199BB5443A}" dt="2024-12-06T14:06:19.297" v="2798" actId="20577"/>
        <pc:sldMkLst>
          <pc:docMk/>
          <pc:sldMk cId="828202552" sldId="309"/>
        </pc:sldMkLst>
        <pc:spChg chg="mod">
          <ac:chgData name="Clough, Rachael C2 (People-AFFS-Childcare-HEO)" userId="4c03ea30-fb37-4773-a70b-29df8b204f5e" providerId="ADAL" clId="{5B0AC3DE-F81D-4252-B05A-B9199BB5443A}" dt="2024-11-26T14:45:41.674" v="10" actId="14100"/>
          <ac:spMkLst>
            <pc:docMk/>
            <pc:sldMk cId="828202552" sldId="309"/>
            <ac:spMk id="6" creationId="{4FF31069-A0AB-5F41-9FA6-F583B91F03DA}"/>
          </ac:spMkLst>
        </pc:spChg>
        <pc:spChg chg="add mod">
          <ac:chgData name="Clough, Rachael C2 (People-AFFS-Childcare-HEO)" userId="4c03ea30-fb37-4773-a70b-29df8b204f5e" providerId="ADAL" clId="{5B0AC3DE-F81D-4252-B05A-B9199BB5443A}" dt="2024-11-26T14:45:46.527" v="13" actId="20577"/>
          <ac:spMkLst>
            <pc:docMk/>
            <pc:sldMk cId="828202552" sldId="309"/>
            <ac:spMk id="8" creationId="{A1AAAEB2-8FE7-C9DD-881F-B4015282D9BB}"/>
          </ac:spMkLst>
        </pc:spChg>
        <pc:graphicFrameChg chg="mod modGraphic">
          <ac:chgData name="Clough, Rachael C2 (People-AFFS-Childcare-HEO)" userId="4c03ea30-fb37-4773-a70b-29df8b204f5e" providerId="ADAL" clId="{5B0AC3DE-F81D-4252-B05A-B9199BB5443A}" dt="2024-12-06T14:06:19.297" v="2798" actId="20577"/>
          <ac:graphicFrameMkLst>
            <pc:docMk/>
            <pc:sldMk cId="828202552" sldId="309"/>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5B0AC3DE-F81D-4252-B05A-B9199BB5443A}" dt="2024-11-29T08:48:58.639" v="2527"/>
              <pc2:cmMkLst xmlns:pc2="http://schemas.microsoft.com/office/powerpoint/2019/9/main/command">
                <pc:docMk/>
                <pc:sldMk cId="828202552" sldId="309"/>
                <pc2:cmMk id="{267D5F64-3B5D-4C90-8B47-60DF502872B8}"/>
              </pc2:cmMkLst>
            </pc226:cmChg>
            <pc226:cmChg xmlns:pc226="http://schemas.microsoft.com/office/powerpoint/2022/06/main/command" chg="del mod">
              <pc226:chgData name="Clough, Rachael C2 (People-AFFS-Childcare-HEO)" userId="4c03ea30-fb37-4773-a70b-29df8b204f5e" providerId="ADAL" clId="{5B0AC3DE-F81D-4252-B05A-B9199BB5443A}" dt="2024-12-06T13:51:45.944" v="2743"/>
              <pc2:cmMkLst xmlns:pc2="http://schemas.microsoft.com/office/powerpoint/2019/9/main/command">
                <pc:docMk/>
                <pc:sldMk cId="828202552" sldId="309"/>
                <pc2:cmMk id="{ECC50FDE-E1CA-4D51-965B-FDD4871FABFC}"/>
              </pc2:cmMkLst>
              <pc226:cmRplyChg chg="add">
                <pc226:chgData name="Clough, Rachael C2 (People-AFFS-Childcare-HEO)" userId="4c03ea30-fb37-4773-a70b-29df8b204f5e" providerId="ADAL" clId="{5B0AC3DE-F81D-4252-B05A-B9199BB5443A}" dt="2024-11-29T08:55:15.979" v="2528"/>
                <pc2:cmRplyMkLst xmlns:pc2="http://schemas.microsoft.com/office/powerpoint/2019/9/main/command">
                  <pc:docMk/>
                  <pc:sldMk cId="828202552" sldId="309"/>
                  <pc2:cmMk id="{ECC50FDE-E1CA-4D51-965B-FDD4871FABFC}"/>
                  <pc2:cmRplyMk id="{312FAF36-15A2-4892-B46E-F3BD932B629F}"/>
                </pc2:cmRplyMkLst>
              </pc226:cmRplyChg>
              <pc226:cmRplyChg chg="add">
                <pc226:chgData name="Clough, Rachael C2 (People-AFFS-Childcare-HEO)" userId="4c03ea30-fb37-4773-a70b-29df8b204f5e" providerId="ADAL" clId="{5B0AC3DE-F81D-4252-B05A-B9199BB5443A}" dt="2024-11-29T10:56:22.696" v="2732"/>
                <pc2:cmRplyMkLst xmlns:pc2="http://schemas.microsoft.com/office/powerpoint/2019/9/main/command">
                  <pc:docMk/>
                  <pc:sldMk cId="828202552" sldId="309"/>
                  <pc2:cmMk id="{ECC50FDE-E1CA-4D51-965B-FDD4871FABFC}"/>
                  <pc2:cmRplyMk id="{7D34D43A-4922-4927-9662-BD193DE55C96}"/>
                </pc2:cmRplyMkLst>
              </pc226:cmRplyChg>
            </pc226:cmChg>
          </p:ext>
        </pc:extLst>
      </pc:sldChg>
      <pc:sldChg chg="addSp modSp mod delCm modCm">
        <pc:chgData name="Clough, Rachael C2 (People-AFFS-Childcare-HEO)" userId="4c03ea30-fb37-4773-a70b-29df8b204f5e" providerId="ADAL" clId="{5B0AC3DE-F81D-4252-B05A-B9199BB5443A}" dt="2024-12-06T14:08:04.054" v="2800" actId="20577"/>
        <pc:sldMkLst>
          <pc:docMk/>
          <pc:sldMk cId="3635140082" sldId="310"/>
        </pc:sldMkLst>
        <pc:spChg chg="mod">
          <ac:chgData name="Clough, Rachael C2 (People-AFFS-Childcare-HEO)" userId="4c03ea30-fb37-4773-a70b-29df8b204f5e" providerId="ADAL" clId="{5B0AC3DE-F81D-4252-B05A-B9199BB5443A}" dt="2024-11-26T14:46:04.575" v="18" actId="14100"/>
          <ac:spMkLst>
            <pc:docMk/>
            <pc:sldMk cId="3635140082" sldId="310"/>
            <ac:spMk id="6" creationId="{4FF31069-A0AB-5F41-9FA6-F583B91F03DA}"/>
          </ac:spMkLst>
        </pc:spChg>
        <pc:spChg chg="add mod">
          <ac:chgData name="Clough, Rachael C2 (People-AFFS-Childcare-HEO)" userId="4c03ea30-fb37-4773-a70b-29df8b204f5e" providerId="ADAL" clId="{5B0AC3DE-F81D-4252-B05A-B9199BB5443A}" dt="2024-11-26T14:46:09.680" v="21" actId="20577"/>
          <ac:spMkLst>
            <pc:docMk/>
            <pc:sldMk cId="3635140082" sldId="310"/>
            <ac:spMk id="8" creationId="{8BE8F1E6-FC36-F647-3924-F2AC9D88A485}"/>
          </ac:spMkLst>
        </pc:spChg>
        <pc:graphicFrameChg chg="modGraphic">
          <ac:chgData name="Clough, Rachael C2 (People-AFFS-Childcare-HEO)" userId="4c03ea30-fb37-4773-a70b-29df8b204f5e" providerId="ADAL" clId="{5B0AC3DE-F81D-4252-B05A-B9199BB5443A}" dt="2024-12-06T14:08:04.054" v="2800" actId="20577"/>
          <ac:graphicFrameMkLst>
            <pc:docMk/>
            <pc:sldMk cId="3635140082" sldId="310"/>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5B0AC3DE-F81D-4252-B05A-B9199BB5443A}" dt="2024-12-06T13:53:17.508" v="2746"/>
              <pc2:cmMkLst xmlns:pc2="http://schemas.microsoft.com/office/powerpoint/2019/9/main/command">
                <pc:docMk/>
                <pc:sldMk cId="3635140082" sldId="310"/>
                <pc2:cmMk id="{20E05E96-AC87-466E-B9EE-7FA46793A79A}"/>
              </pc2:cmMkLst>
              <pc226:cmRplyChg chg="add">
                <pc226:chgData name="Clough, Rachael C2 (People-AFFS-Childcare-HEO)" userId="4c03ea30-fb37-4773-a70b-29df8b204f5e" providerId="ADAL" clId="{5B0AC3DE-F81D-4252-B05A-B9199BB5443A}" dt="2024-11-29T07:20:59.056" v="1875"/>
                <pc2:cmRplyMkLst xmlns:pc2="http://schemas.microsoft.com/office/powerpoint/2019/9/main/command">
                  <pc:docMk/>
                  <pc:sldMk cId="3635140082" sldId="310"/>
                  <pc2:cmMk id="{20E05E96-AC87-466E-B9EE-7FA46793A79A}"/>
                  <pc2:cmRplyMk id="{6639432C-4AD7-484B-B068-529D73A95F31}"/>
                </pc2:cmRplyMkLst>
              </pc226:cmRplyChg>
            </pc226:cmChg>
          </p:ext>
        </pc:extLst>
      </pc:sldChg>
      <pc:sldChg chg="addSp modSp mod delCm modCm">
        <pc:chgData name="Clough, Rachael C2 (People-AFFS-Childcare-HEO)" userId="4c03ea30-fb37-4773-a70b-29df8b204f5e" providerId="ADAL" clId="{5B0AC3DE-F81D-4252-B05A-B9199BB5443A}" dt="2024-12-06T14:09:27.966" v="2801" actId="20577"/>
        <pc:sldMkLst>
          <pc:docMk/>
          <pc:sldMk cId="406777715" sldId="311"/>
        </pc:sldMkLst>
        <pc:spChg chg="mod">
          <ac:chgData name="Clough, Rachael C2 (People-AFFS-Childcare-HEO)" userId="4c03ea30-fb37-4773-a70b-29df8b204f5e" providerId="ADAL" clId="{5B0AC3DE-F81D-4252-B05A-B9199BB5443A}" dt="2024-11-26T14:46:15.966" v="22" actId="14100"/>
          <ac:spMkLst>
            <pc:docMk/>
            <pc:sldMk cId="406777715" sldId="311"/>
            <ac:spMk id="6" creationId="{4FF31069-A0AB-5F41-9FA6-F583B91F03DA}"/>
          </ac:spMkLst>
        </pc:spChg>
        <pc:spChg chg="add mod">
          <ac:chgData name="Clough, Rachael C2 (People-AFFS-Childcare-HEO)" userId="4c03ea30-fb37-4773-a70b-29df8b204f5e" providerId="ADAL" clId="{5B0AC3DE-F81D-4252-B05A-B9199BB5443A}" dt="2024-11-26T14:46:20.198" v="25" actId="20577"/>
          <ac:spMkLst>
            <pc:docMk/>
            <pc:sldMk cId="406777715" sldId="311"/>
            <ac:spMk id="8" creationId="{1A28C9F2-A530-298B-7AD9-3A933D79C516}"/>
          </ac:spMkLst>
        </pc:spChg>
        <pc:graphicFrameChg chg="modGraphic">
          <ac:chgData name="Clough, Rachael C2 (People-AFFS-Childcare-HEO)" userId="4c03ea30-fb37-4773-a70b-29df8b204f5e" providerId="ADAL" clId="{5B0AC3DE-F81D-4252-B05A-B9199BB5443A}" dt="2024-12-06T14:09:27.966" v="2801" actId="20577"/>
          <ac:graphicFrameMkLst>
            <pc:docMk/>
            <pc:sldMk cId="406777715" sldId="311"/>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5B0AC3DE-F81D-4252-B05A-B9199BB5443A}" dt="2024-11-28T08:42:03.269" v="316"/>
              <pc2:cmMkLst xmlns:pc2="http://schemas.microsoft.com/office/powerpoint/2019/9/main/command">
                <pc:docMk/>
                <pc:sldMk cId="406777715" sldId="311"/>
                <pc2:cmMk id="{B32C0115-5024-443C-AC0C-382AEF12E606}"/>
              </pc2:cmMkLst>
            </pc226:cmChg>
            <pc226:cmChg xmlns:pc226="http://schemas.microsoft.com/office/powerpoint/2022/06/main/command" chg="del mod">
              <pc226:chgData name="Clough, Rachael C2 (People-AFFS-Childcare-HEO)" userId="4c03ea30-fb37-4773-a70b-29df8b204f5e" providerId="ADAL" clId="{5B0AC3DE-F81D-4252-B05A-B9199BB5443A}" dt="2024-11-29T07:21:16.980" v="1877"/>
              <pc2:cmMkLst xmlns:pc2="http://schemas.microsoft.com/office/powerpoint/2019/9/main/command">
                <pc:docMk/>
                <pc:sldMk cId="406777715" sldId="311"/>
                <pc2:cmMk id="{67098026-E291-47CA-A1AF-50BB4D81A7FC}"/>
              </pc2:cmMkLst>
            </pc226:cmChg>
            <pc226:cmChg xmlns:pc226="http://schemas.microsoft.com/office/powerpoint/2022/06/main/command" chg="del mod">
              <pc226:chgData name="Clough, Rachael C2 (People-AFFS-Childcare-HEO)" userId="4c03ea30-fb37-4773-a70b-29df8b204f5e" providerId="ADAL" clId="{5B0AC3DE-F81D-4252-B05A-B9199BB5443A}" dt="2024-11-29T08:39:30.442" v="2477"/>
              <pc2:cmMkLst xmlns:pc2="http://schemas.microsoft.com/office/powerpoint/2019/9/main/command">
                <pc:docMk/>
                <pc:sldMk cId="406777715" sldId="311"/>
                <pc2:cmMk id="{1C08DA81-C7F6-4B6C-9F47-5FF1CC1FEA84}"/>
              </pc2:cmMkLst>
              <pc226:cmRplyChg chg="add">
                <pc226:chgData name="Clough, Rachael C2 (People-AFFS-Childcare-HEO)" userId="4c03ea30-fb37-4773-a70b-29df8b204f5e" providerId="ADAL" clId="{5B0AC3DE-F81D-4252-B05A-B9199BB5443A}" dt="2024-11-29T07:22:15.321" v="1896"/>
                <pc2:cmRplyMkLst xmlns:pc2="http://schemas.microsoft.com/office/powerpoint/2019/9/main/command">
                  <pc:docMk/>
                  <pc:sldMk cId="406777715" sldId="311"/>
                  <pc2:cmMk id="{1C08DA81-C7F6-4B6C-9F47-5FF1CC1FEA84}"/>
                  <pc2:cmRplyMk id="{9E4C5B6A-2C5B-4D1A-A659-B5F9F775559D}"/>
                </pc2:cmRplyMkLst>
              </pc226:cmRplyChg>
            </pc226:cmChg>
            <pc226:cmChg xmlns:pc226="http://schemas.microsoft.com/office/powerpoint/2022/06/main/command" chg="del">
              <pc226:chgData name="Clough, Rachael C2 (People-AFFS-Childcare-HEO)" userId="4c03ea30-fb37-4773-a70b-29df8b204f5e" providerId="ADAL" clId="{5B0AC3DE-F81D-4252-B05A-B9199BB5443A}" dt="2024-12-06T13:54:40.528" v="2748"/>
              <pc2:cmMkLst xmlns:pc2="http://schemas.microsoft.com/office/powerpoint/2019/9/main/command">
                <pc:docMk/>
                <pc:sldMk cId="406777715" sldId="311"/>
                <pc2:cmMk id="{21081D8F-E2C1-4E42-8FC9-FA8223F0C9D7}"/>
              </pc2:cmMkLst>
              <pc226:cmRplyChg chg="add">
                <pc226:chgData name="Clough, Rachael C2 (People-AFFS-Childcare-HEO)" userId="4c03ea30-fb37-4773-a70b-29df8b204f5e" providerId="ADAL" clId="{5B0AC3DE-F81D-4252-B05A-B9199BB5443A}" dt="2024-11-29T08:41:59.489" v="2478"/>
                <pc2:cmRplyMkLst xmlns:pc2="http://schemas.microsoft.com/office/powerpoint/2019/9/main/command">
                  <pc:docMk/>
                  <pc:sldMk cId="406777715" sldId="311"/>
                  <pc2:cmMk id="{21081D8F-E2C1-4E42-8FC9-FA8223F0C9D7}"/>
                  <pc2:cmRplyMk id="{CA772C52-5709-44DA-9CF6-5CA3BFE39D95}"/>
                </pc2:cmRplyMkLst>
              </pc226:cmRplyChg>
              <pc226:cmRplyChg chg="add">
                <pc226:chgData name="Clough, Rachael C2 (People-AFFS-Childcare-HEO)" userId="4c03ea30-fb37-4773-a70b-29df8b204f5e" providerId="ADAL" clId="{5B0AC3DE-F81D-4252-B05A-B9199BB5443A}" dt="2024-11-29T07:24:53.281" v="1899"/>
                <pc2:cmRplyMkLst xmlns:pc2="http://schemas.microsoft.com/office/powerpoint/2019/9/main/command">
                  <pc:docMk/>
                  <pc:sldMk cId="406777715" sldId="311"/>
                  <pc2:cmMk id="{21081D8F-E2C1-4E42-8FC9-FA8223F0C9D7}"/>
                  <pc2:cmRplyMk id="{92C838A7-E2EF-40F9-99E0-72FC9C701B8E}"/>
                </pc2:cmRplyMkLst>
              </pc226:cmRplyChg>
            </pc226:cmChg>
          </p:ext>
        </pc:extLst>
      </pc:sldChg>
      <pc:sldChg chg="addSp modSp mod delCm">
        <pc:chgData name="Clough, Rachael C2 (People-AFFS-Childcare-HEO)" userId="4c03ea30-fb37-4773-a70b-29df8b204f5e" providerId="ADAL" clId="{5B0AC3DE-F81D-4252-B05A-B9199BB5443A}" dt="2024-12-06T14:15:47.541" v="2806" actId="20577"/>
        <pc:sldMkLst>
          <pc:docMk/>
          <pc:sldMk cId="601206209" sldId="312"/>
        </pc:sldMkLst>
        <pc:spChg chg="mod">
          <ac:chgData name="Clough, Rachael C2 (People-AFFS-Childcare-HEO)" userId="4c03ea30-fb37-4773-a70b-29df8b204f5e" providerId="ADAL" clId="{5B0AC3DE-F81D-4252-B05A-B9199BB5443A}" dt="2024-11-26T14:46:26.272" v="26" actId="14100"/>
          <ac:spMkLst>
            <pc:docMk/>
            <pc:sldMk cId="601206209" sldId="312"/>
            <ac:spMk id="6" creationId="{4FF31069-A0AB-5F41-9FA6-F583B91F03DA}"/>
          </ac:spMkLst>
        </pc:spChg>
        <pc:spChg chg="add mod">
          <ac:chgData name="Clough, Rachael C2 (People-AFFS-Childcare-HEO)" userId="4c03ea30-fb37-4773-a70b-29df8b204f5e" providerId="ADAL" clId="{5B0AC3DE-F81D-4252-B05A-B9199BB5443A}" dt="2024-11-26T14:46:30.324" v="29" actId="20577"/>
          <ac:spMkLst>
            <pc:docMk/>
            <pc:sldMk cId="601206209" sldId="312"/>
            <ac:spMk id="8" creationId="{BE377370-4453-3D4C-DAA6-1501C70EB904}"/>
          </ac:spMkLst>
        </pc:spChg>
        <pc:graphicFrameChg chg="modGraphic">
          <ac:chgData name="Clough, Rachael C2 (People-AFFS-Childcare-HEO)" userId="4c03ea30-fb37-4773-a70b-29df8b204f5e" providerId="ADAL" clId="{5B0AC3DE-F81D-4252-B05A-B9199BB5443A}" dt="2024-12-06T14:15:47.541" v="2806" actId="20577"/>
          <ac:graphicFrameMkLst>
            <pc:docMk/>
            <pc:sldMk cId="601206209" sldId="312"/>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5B0AC3DE-F81D-4252-B05A-B9199BB5443A}" dt="2024-11-28T08:42:36.833" v="320"/>
              <pc2:cmMkLst xmlns:pc2="http://schemas.microsoft.com/office/powerpoint/2019/9/main/command">
                <pc:docMk/>
                <pc:sldMk cId="601206209" sldId="312"/>
                <pc2:cmMk id="{610232A9-A7A4-4014-94D2-D7AF0164AA75}"/>
              </pc2:cmMkLst>
            </pc226:cmChg>
          </p:ext>
        </pc:extLst>
      </pc:sldChg>
      <pc:sldChg chg="addSp modSp mod">
        <pc:chgData name="Clough, Rachael C2 (People-AFFS-Childcare-HEO)" userId="4c03ea30-fb37-4773-a70b-29df8b204f5e" providerId="ADAL" clId="{5B0AC3DE-F81D-4252-B05A-B9199BB5443A}" dt="2024-12-06T14:06:08.566" v="2796" actId="20577"/>
        <pc:sldMkLst>
          <pc:docMk/>
          <pc:sldMk cId="3388253667" sldId="313"/>
        </pc:sldMkLst>
        <pc:spChg chg="mod">
          <ac:chgData name="Clough, Rachael C2 (People-AFFS-Childcare-HEO)" userId="4c03ea30-fb37-4773-a70b-29df8b204f5e" providerId="ADAL" clId="{5B0AC3DE-F81D-4252-B05A-B9199BB5443A}" dt="2024-11-26T14:45:28.657" v="6" actId="14100"/>
          <ac:spMkLst>
            <pc:docMk/>
            <pc:sldMk cId="3388253667" sldId="313"/>
            <ac:spMk id="6" creationId="{4FF31069-A0AB-5F41-9FA6-F583B91F03DA}"/>
          </ac:spMkLst>
        </pc:spChg>
        <pc:spChg chg="add mod">
          <ac:chgData name="Clough, Rachael C2 (People-AFFS-Childcare-HEO)" userId="4c03ea30-fb37-4773-a70b-29df8b204f5e" providerId="ADAL" clId="{5B0AC3DE-F81D-4252-B05A-B9199BB5443A}" dt="2024-11-26T14:45:35.441" v="9" actId="20577"/>
          <ac:spMkLst>
            <pc:docMk/>
            <pc:sldMk cId="3388253667" sldId="313"/>
            <ac:spMk id="8" creationId="{95A43CA8-BDA9-9F9A-1AC6-0850F624DC8F}"/>
          </ac:spMkLst>
        </pc:spChg>
        <pc:graphicFrameChg chg="modGraphic">
          <ac:chgData name="Clough, Rachael C2 (People-AFFS-Childcare-HEO)" userId="4c03ea30-fb37-4773-a70b-29df8b204f5e" providerId="ADAL" clId="{5B0AC3DE-F81D-4252-B05A-B9199BB5443A}" dt="2024-12-06T14:06:08.566" v="2796" actId="20577"/>
          <ac:graphicFrameMkLst>
            <pc:docMk/>
            <pc:sldMk cId="3388253667" sldId="313"/>
            <ac:graphicFrameMk id="5" creationId="{AAAABF3F-D87D-B1E2-15BB-1C1FA483B414}"/>
          </ac:graphicFrameMkLst>
        </pc:graphicFrameChg>
      </pc:sldChg>
      <pc:sldChg chg="addSp modSp mod delCm modCm">
        <pc:chgData name="Clough, Rachael C2 (People-AFFS-Childcare-HEO)" userId="4c03ea30-fb37-4773-a70b-29df8b204f5e" providerId="ADAL" clId="{5B0AC3DE-F81D-4252-B05A-B9199BB5443A}" dt="2024-12-06T14:16:57.942" v="2807" actId="207"/>
        <pc:sldMkLst>
          <pc:docMk/>
          <pc:sldMk cId="1547233280" sldId="314"/>
        </pc:sldMkLst>
        <pc:spChg chg="mod">
          <ac:chgData name="Clough, Rachael C2 (People-AFFS-Childcare-HEO)" userId="4c03ea30-fb37-4773-a70b-29df8b204f5e" providerId="ADAL" clId="{5B0AC3DE-F81D-4252-B05A-B9199BB5443A}" dt="2024-11-26T14:46:45.990" v="34" actId="14100"/>
          <ac:spMkLst>
            <pc:docMk/>
            <pc:sldMk cId="1547233280" sldId="314"/>
            <ac:spMk id="6" creationId="{4FF31069-A0AB-5F41-9FA6-F583B91F03DA}"/>
          </ac:spMkLst>
        </pc:spChg>
        <pc:spChg chg="add mod">
          <ac:chgData name="Clough, Rachael C2 (People-AFFS-Childcare-HEO)" userId="4c03ea30-fb37-4773-a70b-29df8b204f5e" providerId="ADAL" clId="{5B0AC3DE-F81D-4252-B05A-B9199BB5443A}" dt="2024-11-26T14:46:50.563" v="38" actId="20577"/>
          <ac:spMkLst>
            <pc:docMk/>
            <pc:sldMk cId="1547233280" sldId="314"/>
            <ac:spMk id="8" creationId="{F4994530-54B9-1A6D-4068-50702494C879}"/>
          </ac:spMkLst>
        </pc:spChg>
        <pc:graphicFrameChg chg="mod modGraphic">
          <ac:chgData name="Clough, Rachael C2 (People-AFFS-Childcare-HEO)" userId="4c03ea30-fb37-4773-a70b-29df8b204f5e" providerId="ADAL" clId="{5B0AC3DE-F81D-4252-B05A-B9199BB5443A}" dt="2024-12-06T14:16:57.942" v="2807" actId="207"/>
          <ac:graphicFrameMkLst>
            <pc:docMk/>
            <pc:sldMk cId="1547233280" sldId="314"/>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5B0AC3DE-F81D-4252-B05A-B9199BB5443A}" dt="2024-11-29T07:25:08.683" v="1909"/>
              <pc2:cmMkLst xmlns:pc2="http://schemas.microsoft.com/office/powerpoint/2019/9/main/command">
                <pc:docMk/>
                <pc:sldMk cId="1547233280" sldId="314"/>
                <pc2:cmMk id="{40167803-8409-4CA6-AE97-92D0E5895245}"/>
              </pc2:cmMkLst>
            </pc226:cmChg>
            <pc226:cmChg xmlns:pc226="http://schemas.microsoft.com/office/powerpoint/2022/06/main/command" chg="del mod">
              <pc226:chgData name="Clough, Rachael C2 (People-AFFS-Childcare-HEO)" userId="4c03ea30-fb37-4773-a70b-29df8b204f5e" providerId="ADAL" clId="{5B0AC3DE-F81D-4252-B05A-B9199BB5443A}" dt="2024-11-29T07:26:04.417" v="1948"/>
              <pc2:cmMkLst xmlns:pc2="http://schemas.microsoft.com/office/powerpoint/2019/9/main/command">
                <pc:docMk/>
                <pc:sldMk cId="1547233280" sldId="314"/>
                <pc2:cmMk id="{C5266C30-27B8-42DA-8848-7BA11527B660}"/>
              </pc2:cmMkLst>
            </pc226:cmChg>
            <pc226:cmChg xmlns:pc226="http://schemas.microsoft.com/office/powerpoint/2022/06/main/command" chg="del mod">
              <pc226:chgData name="Clough, Rachael C2 (People-AFFS-Childcare-HEO)" userId="4c03ea30-fb37-4773-a70b-29df8b204f5e" providerId="ADAL" clId="{5B0AC3DE-F81D-4252-B05A-B9199BB5443A}" dt="2024-11-29T07:25:32.660" v="1938"/>
              <pc2:cmMkLst xmlns:pc2="http://schemas.microsoft.com/office/powerpoint/2019/9/main/command">
                <pc:docMk/>
                <pc:sldMk cId="1547233280" sldId="314"/>
                <pc2:cmMk id="{1291CEA9-0964-4439-B1C5-F6345FFA5895}"/>
              </pc2:cmMkLst>
            </pc226:cmChg>
            <pc226:cmChg xmlns:pc226="http://schemas.microsoft.com/office/powerpoint/2022/06/main/command" chg="del">
              <pc226:chgData name="Clough, Rachael C2 (People-AFFS-Childcare-HEO)" userId="4c03ea30-fb37-4773-a70b-29df8b204f5e" providerId="ADAL" clId="{5B0AC3DE-F81D-4252-B05A-B9199BB5443A}" dt="2024-11-28T08:43:07.576" v="323"/>
              <pc2:cmMkLst xmlns:pc2="http://schemas.microsoft.com/office/powerpoint/2019/9/main/command">
                <pc:docMk/>
                <pc:sldMk cId="1547233280" sldId="314"/>
                <pc2:cmMk id="{2779B6B1-DF20-4408-BB40-88CF918BD1F3}"/>
              </pc2:cmMkLst>
            </pc226:cmChg>
            <pc226:cmChg xmlns:pc226="http://schemas.microsoft.com/office/powerpoint/2022/06/main/command" chg="del mod">
              <pc226:chgData name="Clough, Rachael C2 (People-AFFS-Childcare-HEO)" userId="4c03ea30-fb37-4773-a70b-29df8b204f5e" providerId="ADAL" clId="{5B0AC3DE-F81D-4252-B05A-B9199BB5443A}" dt="2024-11-29T07:25:18.417" v="1919"/>
              <pc2:cmMkLst xmlns:pc2="http://schemas.microsoft.com/office/powerpoint/2019/9/main/command">
                <pc:docMk/>
                <pc:sldMk cId="1547233280" sldId="314"/>
                <pc2:cmMk id="{B695D0F6-16F8-46DA-BDBD-CA4AB238D5F3}"/>
              </pc2:cmMkLst>
            </pc226:cmChg>
          </p:ext>
        </pc:extLst>
      </pc:sldChg>
      <pc:sldChg chg="addSp modSp mod delCm modCm">
        <pc:chgData name="Clough, Rachael C2 (People-AFFS-Childcare-HEO)" userId="4c03ea30-fb37-4773-a70b-29df8b204f5e" providerId="ADAL" clId="{5B0AC3DE-F81D-4252-B05A-B9199BB5443A}" dt="2024-12-06T14:07:40.505" v="2799" actId="20577"/>
        <pc:sldMkLst>
          <pc:docMk/>
          <pc:sldMk cId="236489054" sldId="316"/>
        </pc:sldMkLst>
        <pc:spChg chg="mod">
          <ac:chgData name="Clough, Rachael C2 (People-AFFS-Childcare-HEO)" userId="4c03ea30-fb37-4773-a70b-29df8b204f5e" providerId="ADAL" clId="{5B0AC3DE-F81D-4252-B05A-B9199BB5443A}" dt="2024-11-26T14:45:51.700" v="14" actId="14100"/>
          <ac:spMkLst>
            <pc:docMk/>
            <pc:sldMk cId="236489054" sldId="316"/>
            <ac:spMk id="6" creationId="{4FF31069-A0AB-5F41-9FA6-F583B91F03DA}"/>
          </ac:spMkLst>
        </pc:spChg>
        <pc:spChg chg="add mod">
          <ac:chgData name="Clough, Rachael C2 (People-AFFS-Childcare-HEO)" userId="4c03ea30-fb37-4773-a70b-29df8b204f5e" providerId="ADAL" clId="{5B0AC3DE-F81D-4252-B05A-B9199BB5443A}" dt="2024-11-26T14:45:56.766" v="17" actId="20577"/>
          <ac:spMkLst>
            <pc:docMk/>
            <pc:sldMk cId="236489054" sldId="316"/>
            <ac:spMk id="8" creationId="{A11FF966-7E8D-2AC6-4F5A-E67D4A2BB362}"/>
          </ac:spMkLst>
        </pc:spChg>
        <pc:graphicFrameChg chg="modGraphic">
          <ac:chgData name="Clough, Rachael C2 (People-AFFS-Childcare-HEO)" userId="4c03ea30-fb37-4773-a70b-29df8b204f5e" providerId="ADAL" clId="{5B0AC3DE-F81D-4252-B05A-B9199BB5443A}" dt="2024-12-06T14:07:40.505" v="2799" actId="20577"/>
          <ac:graphicFrameMkLst>
            <pc:docMk/>
            <pc:sldMk cId="236489054" sldId="316"/>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5B0AC3DE-F81D-4252-B05A-B9199BB5443A}" dt="2024-11-29T11:40:01.657" v="2733"/>
              <pc2:cmMkLst xmlns:pc2="http://schemas.microsoft.com/office/powerpoint/2019/9/main/command">
                <pc:docMk/>
                <pc:sldMk cId="236489054" sldId="316"/>
                <pc2:cmMk id="{58E342DA-58B6-41B0-AD2A-FA828A0C6C0A}"/>
              </pc2:cmMkLst>
              <pc226:cmRplyChg chg="add">
                <pc226:chgData name="Clough, Rachael C2 (People-AFFS-Childcare-HEO)" userId="4c03ea30-fb37-4773-a70b-29df8b204f5e" providerId="ADAL" clId="{5B0AC3DE-F81D-4252-B05A-B9199BB5443A}" dt="2024-11-29T08:38:36.493" v="2476"/>
                <pc2:cmRplyMkLst xmlns:pc2="http://schemas.microsoft.com/office/powerpoint/2019/9/main/command">
                  <pc:docMk/>
                  <pc:sldMk cId="236489054" sldId="316"/>
                  <pc2:cmMk id="{58E342DA-58B6-41B0-AD2A-FA828A0C6C0A}"/>
                  <pc2:cmRplyMk id="{F48E3548-E860-4C50-A4B1-330A544C9FB0}"/>
                </pc2:cmRplyMkLst>
              </pc226:cmRplyChg>
            </pc226:cmChg>
          </p:ext>
        </pc:extLst>
      </pc:sldChg>
      <pc:sldChg chg="addSp modSp mod delCm">
        <pc:chgData name="Clough, Rachael C2 (People-AFFS-Childcare-HEO)" userId="4c03ea30-fb37-4773-a70b-29df8b204f5e" providerId="ADAL" clId="{5B0AC3DE-F81D-4252-B05A-B9199BB5443A}" dt="2024-11-28T08:42:51.193" v="322"/>
        <pc:sldMkLst>
          <pc:docMk/>
          <pc:sldMk cId="2458265080" sldId="318"/>
        </pc:sldMkLst>
        <pc:spChg chg="mod">
          <ac:chgData name="Clough, Rachael C2 (People-AFFS-Childcare-HEO)" userId="4c03ea30-fb37-4773-a70b-29df8b204f5e" providerId="ADAL" clId="{5B0AC3DE-F81D-4252-B05A-B9199BB5443A}" dt="2024-11-26T14:46:35.789" v="30" actId="14100"/>
          <ac:spMkLst>
            <pc:docMk/>
            <pc:sldMk cId="2458265080" sldId="318"/>
            <ac:spMk id="6" creationId="{4FF31069-A0AB-5F41-9FA6-F583B91F03DA}"/>
          </ac:spMkLst>
        </pc:spChg>
        <pc:spChg chg="add mod">
          <ac:chgData name="Clough, Rachael C2 (People-AFFS-Childcare-HEO)" userId="4c03ea30-fb37-4773-a70b-29df8b204f5e" providerId="ADAL" clId="{5B0AC3DE-F81D-4252-B05A-B9199BB5443A}" dt="2024-11-26T14:46:41.662" v="33" actId="20577"/>
          <ac:spMkLst>
            <pc:docMk/>
            <pc:sldMk cId="2458265080" sldId="318"/>
            <ac:spMk id="8" creationId="{247FCABB-DBC7-4ADE-79EC-4A281B8F3E6D}"/>
          </ac:spMkLst>
        </pc:spChg>
        <pc:graphicFrameChg chg="modGraphic">
          <ac:chgData name="Clough, Rachael C2 (People-AFFS-Childcare-HEO)" userId="4c03ea30-fb37-4773-a70b-29df8b204f5e" providerId="ADAL" clId="{5B0AC3DE-F81D-4252-B05A-B9199BB5443A}" dt="2024-11-28T08:42:47.796" v="321" actId="400"/>
          <ac:graphicFrameMkLst>
            <pc:docMk/>
            <pc:sldMk cId="2458265080" sldId="318"/>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5B0AC3DE-F81D-4252-B05A-B9199BB5443A}" dt="2024-11-28T08:42:51.193" v="322"/>
              <pc2:cmMkLst xmlns:pc2="http://schemas.microsoft.com/office/powerpoint/2019/9/main/command">
                <pc:docMk/>
                <pc:sldMk cId="2458265080" sldId="318"/>
                <pc2:cmMk id="{6AA33B41-4811-440B-8C64-991E4AF00BD3}"/>
              </pc2:cmMkLst>
            </pc226:cmChg>
          </p:ext>
        </pc:extLst>
      </pc:sldChg>
      <pc:sldChg chg="addSp modSp mod delCm modCm">
        <pc:chgData name="Clough, Rachael C2 (People-AFFS-Childcare-HEO)" userId="4c03ea30-fb37-4773-a70b-29df8b204f5e" providerId="ADAL" clId="{5B0AC3DE-F81D-4252-B05A-B9199BB5443A}" dt="2024-12-06T14:21:54.859" v="3011" actId="6549"/>
        <pc:sldMkLst>
          <pc:docMk/>
          <pc:sldMk cId="2504530392" sldId="319"/>
        </pc:sldMkLst>
        <pc:spChg chg="mod">
          <ac:chgData name="Clough, Rachael C2 (People-AFFS-Childcare-HEO)" userId="4c03ea30-fb37-4773-a70b-29df8b204f5e" providerId="ADAL" clId="{5B0AC3DE-F81D-4252-B05A-B9199BB5443A}" dt="2024-11-26T14:47:23.348" v="51" actId="14100"/>
          <ac:spMkLst>
            <pc:docMk/>
            <pc:sldMk cId="2504530392" sldId="319"/>
            <ac:spMk id="6" creationId="{4FF31069-A0AB-5F41-9FA6-F583B91F03DA}"/>
          </ac:spMkLst>
        </pc:spChg>
        <pc:spChg chg="add mod">
          <ac:chgData name="Clough, Rachael C2 (People-AFFS-Childcare-HEO)" userId="4c03ea30-fb37-4773-a70b-29df8b204f5e" providerId="ADAL" clId="{5B0AC3DE-F81D-4252-B05A-B9199BB5443A}" dt="2024-11-26T14:47:28.215" v="55" actId="20577"/>
          <ac:spMkLst>
            <pc:docMk/>
            <pc:sldMk cId="2504530392" sldId="319"/>
            <ac:spMk id="8" creationId="{2D43EB0E-EF13-729B-14C4-1818B1EEA86F}"/>
          </ac:spMkLst>
        </pc:spChg>
        <pc:graphicFrameChg chg="mod modGraphic">
          <ac:chgData name="Clough, Rachael C2 (People-AFFS-Childcare-HEO)" userId="4c03ea30-fb37-4773-a70b-29df8b204f5e" providerId="ADAL" clId="{5B0AC3DE-F81D-4252-B05A-B9199BB5443A}" dt="2024-12-06T14:21:54.859" v="3011" actId="6549"/>
          <ac:graphicFrameMkLst>
            <pc:docMk/>
            <pc:sldMk cId="2504530392" sldId="319"/>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5B0AC3DE-F81D-4252-B05A-B9199BB5443A}" dt="2024-11-29T08:21:43.529" v="2119"/>
              <pc2:cmMkLst xmlns:pc2="http://schemas.microsoft.com/office/powerpoint/2019/9/main/command">
                <pc:docMk/>
                <pc:sldMk cId="2504530392" sldId="319"/>
                <pc2:cmMk id="{EB2FF60C-C70E-41B9-849D-66B4A30429F6}"/>
              </pc2:cmMkLst>
              <pc226:cmRplyChg chg="add">
                <pc226:chgData name="Clough, Rachael C2 (People-AFFS-Childcare-HEO)" userId="4c03ea30-fb37-4773-a70b-29df8b204f5e" providerId="ADAL" clId="{5B0AC3DE-F81D-4252-B05A-B9199BB5443A}" dt="2024-11-29T07:28:16.274" v="1979"/>
                <pc2:cmRplyMkLst xmlns:pc2="http://schemas.microsoft.com/office/powerpoint/2019/9/main/command">
                  <pc:docMk/>
                  <pc:sldMk cId="2504530392" sldId="319"/>
                  <pc2:cmMk id="{EB2FF60C-C70E-41B9-849D-66B4A30429F6}"/>
                  <pc2:cmRplyMk id="{BEA5ADC9-3BDA-4E0D-853F-4D39257244C7}"/>
                </pc2:cmRplyMkLst>
              </pc226:cmRplyChg>
              <pc226:cmRplyChg chg="add">
                <pc226:chgData name="Clough, Rachael C2 (People-AFFS-Childcare-HEO)" userId="4c03ea30-fb37-4773-a70b-29df8b204f5e" providerId="ADAL" clId="{5B0AC3DE-F81D-4252-B05A-B9199BB5443A}" dt="2024-11-29T08:20:48.407" v="2106"/>
                <pc2:cmRplyMkLst xmlns:pc2="http://schemas.microsoft.com/office/powerpoint/2019/9/main/command">
                  <pc:docMk/>
                  <pc:sldMk cId="2504530392" sldId="319"/>
                  <pc2:cmMk id="{EB2FF60C-C70E-41B9-849D-66B4A30429F6}"/>
                  <pc2:cmRplyMk id="{726D5DFC-5E92-452F-B70E-FC0510AF0294}"/>
                </pc2:cmRplyMkLst>
              </pc226:cmRplyChg>
            </pc226:cmChg>
          </p:ext>
        </pc:extLst>
      </pc:sldChg>
      <pc:sldChg chg="addSp modSp mod delCm">
        <pc:chgData name="Clough, Rachael C2 (People-AFFS-Childcare-HEO)" userId="4c03ea30-fb37-4773-a70b-29df8b204f5e" providerId="ADAL" clId="{5B0AC3DE-F81D-4252-B05A-B9199BB5443A}" dt="2024-12-09T11:09:48.502" v="3120" actId="20577"/>
        <pc:sldMkLst>
          <pc:docMk/>
          <pc:sldMk cId="821780306" sldId="320"/>
        </pc:sldMkLst>
        <pc:spChg chg="mod">
          <ac:chgData name="Clough, Rachael C2 (People-AFFS-Childcare-HEO)" userId="4c03ea30-fb37-4773-a70b-29df8b204f5e" providerId="ADAL" clId="{5B0AC3DE-F81D-4252-B05A-B9199BB5443A}" dt="2024-11-26T14:47:33.660" v="56" actId="14100"/>
          <ac:spMkLst>
            <pc:docMk/>
            <pc:sldMk cId="821780306" sldId="320"/>
            <ac:spMk id="6" creationId="{4FF31069-A0AB-5F41-9FA6-F583B91F03DA}"/>
          </ac:spMkLst>
        </pc:spChg>
        <pc:spChg chg="add mod">
          <ac:chgData name="Clough, Rachael C2 (People-AFFS-Childcare-HEO)" userId="4c03ea30-fb37-4773-a70b-29df8b204f5e" providerId="ADAL" clId="{5B0AC3DE-F81D-4252-B05A-B9199BB5443A}" dt="2024-11-26T14:47:37.869" v="60" actId="20577"/>
          <ac:spMkLst>
            <pc:docMk/>
            <pc:sldMk cId="821780306" sldId="320"/>
            <ac:spMk id="8" creationId="{AB5E6D19-D3B3-8577-7124-3544B490E1AC}"/>
          </ac:spMkLst>
        </pc:spChg>
        <pc:graphicFrameChg chg="mod modGraphic">
          <ac:chgData name="Clough, Rachael C2 (People-AFFS-Childcare-HEO)" userId="4c03ea30-fb37-4773-a70b-29df8b204f5e" providerId="ADAL" clId="{5B0AC3DE-F81D-4252-B05A-B9199BB5443A}" dt="2024-12-09T11:09:48.502" v="3120" actId="20577"/>
          <ac:graphicFrameMkLst>
            <pc:docMk/>
            <pc:sldMk cId="821780306" sldId="320"/>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5B0AC3DE-F81D-4252-B05A-B9199BB5443A}" dt="2024-11-28T08:55:34.956" v="834"/>
              <pc2:cmMkLst xmlns:pc2="http://schemas.microsoft.com/office/powerpoint/2019/9/main/command">
                <pc:docMk/>
                <pc:sldMk cId="821780306" sldId="320"/>
                <pc2:cmMk id="{6A07359B-743C-4863-8F47-CC403AFDE56E}"/>
              </pc2:cmMkLst>
            </pc226:cmChg>
          </p:ext>
        </pc:extLst>
      </pc:sldChg>
      <pc:sldChg chg="addSp delSp modSp mod delCm modCm">
        <pc:chgData name="Clough, Rachael C2 (People-AFFS-Childcare-HEO)" userId="4c03ea30-fb37-4773-a70b-29df8b204f5e" providerId="ADAL" clId="{5B0AC3DE-F81D-4252-B05A-B9199BB5443A}" dt="2024-12-09T11:10:04.868" v="3121" actId="20577"/>
        <pc:sldMkLst>
          <pc:docMk/>
          <pc:sldMk cId="2003441443" sldId="321"/>
        </pc:sldMkLst>
        <pc:spChg chg="mod">
          <ac:chgData name="Clough, Rachael C2 (People-AFFS-Childcare-HEO)" userId="4c03ea30-fb37-4773-a70b-29df8b204f5e" providerId="ADAL" clId="{5B0AC3DE-F81D-4252-B05A-B9199BB5443A}" dt="2024-11-26T14:47:43.028" v="61" actId="14100"/>
          <ac:spMkLst>
            <pc:docMk/>
            <pc:sldMk cId="2003441443" sldId="321"/>
            <ac:spMk id="6" creationId="{4FF31069-A0AB-5F41-9FA6-F583B91F03DA}"/>
          </ac:spMkLst>
        </pc:spChg>
        <pc:spChg chg="add del mod">
          <ac:chgData name="Clough, Rachael C2 (People-AFFS-Childcare-HEO)" userId="4c03ea30-fb37-4773-a70b-29df8b204f5e" providerId="ADAL" clId="{5B0AC3DE-F81D-4252-B05A-B9199BB5443A}" dt="2024-11-26T14:47:47.017" v="63" actId="478"/>
          <ac:spMkLst>
            <pc:docMk/>
            <pc:sldMk cId="2003441443" sldId="321"/>
            <ac:spMk id="8" creationId="{BF8E6E86-960F-AA71-10CE-03CA1EE4884E}"/>
          </ac:spMkLst>
        </pc:spChg>
        <pc:spChg chg="add mod">
          <ac:chgData name="Clough, Rachael C2 (People-AFFS-Childcare-HEO)" userId="4c03ea30-fb37-4773-a70b-29df8b204f5e" providerId="ADAL" clId="{5B0AC3DE-F81D-4252-B05A-B9199BB5443A}" dt="2024-11-26T14:48:03.021" v="67" actId="20577"/>
          <ac:spMkLst>
            <pc:docMk/>
            <pc:sldMk cId="2003441443" sldId="321"/>
            <ac:spMk id="9" creationId="{36202593-837E-8140-8B75-736982ED008A}"/>
          </ac:spMkLst>
        </pc:spChg>
        <pc:graphicFrameChg chg="modGraphic">
          <ac:chgData name="Clough, Rachael C2 (People-AFFS-Childcare-HEO)" userId="4c03ea30-fb37-4773-a70b-29df8b204f5e" providerId="ADAL" clId="{5B0AC3DE-F81D-4252-B05A-B9199BB5443A}" dt="2024-12-09T11:10:04.868" v="3121" actId="20577"/>
          <ac:graphicFrameMkLst>
            <pc:docMk/>
            <pc:sldMk cId="2003441443" sldId="321"/>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5B0AC3DE-F81D-4252-B05A-B9199BB5443A}" dt="2024-11-29T08:22:03.682" v="2125"/>
              <pc2:cmMkLst xmlns:pc2="http://schemas.microsoft.com/office/powerpoint/2019/9/main/command">
                <pc:docMk/>
                <pc:sldMk cId="2003441443" sldId="321"/>
                <pc2:cmMk id="{C922191C-1610-4E06-BB3F-FD7313A542DC}"/>
              </pc2:cmMkLst>
            </pc226:cmChg>
            <pc226:cmChg xmlns:pc226="http://schemas.microsoft.com/office/powerpoint/2022/06/main/command" chg="del">
              <pc226:chgData name="Clough, Rachael C2 (People-AFFS-Childcare-HEO)" userId="4c03ea30-fb37-4773-a70b-29df8b204f5e" providerId="ADAL" clId="{5B0AC3DE-F81D-4252-B05A-B9199BB5443A}" dt="2024-11-28T09:00:02.937" v="971"/>
              <pc2:cmMkLst xmlns:pc2="http://schemas.microsoft.com/office/powerpoint/2019/9/main/command">
                <pc:docMk/>
                <pc:sldMk cId="2003441443" sldId="321"/>
                <pc2:cmMk id="{1EE86324-93D0-42D8-85B3-9E7FD7AD366B}"/>
              </pc2:cmMkLst>
            </pc226:cmChg>
            <pc226:cmChg xmlns:pc226="http://schemas.microsoft.com/office/powerpoint/2022/06/main/command" chg="del mod">
              <pc226:chgData name="Clough, Rachael C2 (People-AFFS-Childcare-HEO)" userId="4c03ea30-fb37-4773-a70b-29df8b204f5e" providerId="ADAL" clId="{5B0AC3DE-F81D-4252-B05A-B9199BB5443A}" dt="2024-11-29T08:43:44.179" v="2495"/>
              <pc2:cmMkLst xmlns:pc2="http://schemas.microsoft.com/office/powerpoint/2019/9/main/command">
                <pc:docMk/>
                <pc:sldMk cId="2003441443" sldId="321"/>
                <pc2:cmMk id="{E2BD024A-5979-47DE-9538-BB0F93957D6F}"/>
              </pc2:cmMkLst>
              <pc226:cmRplyChg chg="add">
                <pc226:chgData name="Clough, Rachael C2 (People-AFFS-Childcare-HEO)" userId="4c03ea30-fb37-4773-a70b-29df8b204f5e" providerId="ADAL" clId="{5B0AC3DE-F81D-4252-B05A-B9199BB5443A}" dt="2024-11-28T16:39:08.170" v="1800"/>
                <pc2:cmRplyMkLst xmlns:pc2="http://schemas.microsoft.com/office/powerpoint/2019/9/main/command">
                  <pc:docMk/>
                  <pc:sldMk cId="2003441443" sldId="321"/>
                  <pc2:cmMk id="{E2BD024A-5979-47DE-9538-BB0F93957D6F}"/>
                  <pc2:cmRplyMk id="{5DD9C825-F87F-406A-8FC7-F497633C72CF}"/>
                </pc2:cmRplyMkLst>
              </pc226:cmRplyChg>
            </pc226:cmChg>
            <pc226:cmChg xmlns:pc226="http://schemas.microsoft.com/office/powerpoint/2022/06/main/command" chg="del mod">
              <pc226:chgData name="Clough, Rachael C2 (People-AFFS-Childcare-HEO)" userId="4c03ea30-fb37-4773-a70b-29df8b204f5e" providerId="ADAL" clId="{5B0AC3DE-F81D-4252-B05A-B9199BB5443A}" dt="2024-11-29T08:43:46.218" v="2496"/>
              <pc2:cmMkLst xmlns:pc2="http://schemas.microsoft.com/office/powerpoint/2019/9/main/command">
                <pc:docMk/>
                <pc:sldMk cId="2003441443" sldId="321"/>
                <pc2:cmMk id="{BF4CBECE-8B3A-4289-B04F-35784D483100}"/>
              </pc2:cmMkLst>
            </pc226:cmChg>
          </p:ext>
        </pc:extLst>
      </pc:sldChg>
      <pc:sldChg chg="addSp modSp mod">
        <pc:chgData name="Clough, Rachael C2 (People-AFFS-Childcare-HEO)" userId="4c03ea30-fb37-4773-a70b-29df8b204f5e" providerId="ADAL" clId="{5B0AC3DE-F81D-4252-B05A-B9199BB5443A}" dt="2024-11-29T08:29:53.825" v="2252" actId="20577"/>
        <pc:sldMkLst>
          <pc:docMk/>
          <pc:sldMk cId="1639400146" sldId="322"/>
        </pc:sldMkLst>
        <pc:spChg chg="add mod">
          <ac:chgData name="Clough, Rachael C2 (People-AFFS-Childcare-HEO)" userId="4c03ea30-fb37-4773-a70b-29df8b204f5e" providerId="ADAL" clId="{5B0AC3DE-F81D-4252-B05A-B9199BB5443A}" dt="2024-11-26T14:48:10.226" v="71" actId="20577"/>
          <ac:spMkLst>
            <pc:docMk/>
            <pc:sldMk cId="1639400146" sldId="322"/>
            <ac:spMk id="8" creationId="{ED6E8CC8-25B2-9B7B-C48D-0ABEBD6534B0}"/>
          </ac:spMkLst>
        </pc:spChg>
        <pc:graphicFrameChg chg="modGraphic">
          <ac:chgData name="Clough, Rachael C2 (People-AFFS-Childcare-HEO)" userId="4c03ea30-fb37-4773-a70b-29df8b204f5e" providerId="ADAL" clId="{5B0AC3DE-F81D-4252-B05A-B9199BB5443A}" dt="2024-11-29T08:29:53.825" v="2252" actId="20577"/>
          <ac:graphicFrameMkLst>
            <pc:docMk/>
            <pc:sldMk cId="1639400146" sldId="322"/>
            <ac:graphicFrameMk id="5" creationId="{AAAABF3F-D87D-B1E2-15BB-1C1FA483B414}"/>
          </ac:graphicFrameMkLst>
        </pc:graphicFrameChg>
      </pc:sldChg>
      <pc:sldChg chg="addSp modSp mod">
        <pc:chgData name="Clough, Rachael C2 (People-AFFS-Childcare-HEO)" userId="4c03ea30-fb37-4773-a70b-29df8b204f5e" providerId="ADAL" clId="{5B0AC3DE-F81D-4252-B05A-B9199BB5443A}" dt="2024-12-09T11:10:20.419" v="3122" actId="20577"/>
        <pc:sldMkLst>
          <pc:docMk/>
          <pc:sldMk cId="3853531231" sldId="323"/>
        </pc:sldMkLst>
        <pc:spChg chg="mod">
          <ac:chgData name="Clough, Rachael C2 (People-AFFS-Childcare-HEO)" userId="4c03ea30-fb37-4773-a70b-29df8b204f5e" providerId="ADAL" clId="{5B0AC3DE-F81D-4252-B05A-B9199BB5443A}" dt="2024-11-26T14:48:14.812" v="72" actId="14100"/>
          <ac:spMkLst>
            <pc:docMk/>
            <pc:sldMk cId="3853531231" sldId="323"/>
            <ac:spMk id="6" creationId="{4FF31069-A0AB-5F41-9FA6-F583B91F03DA}"/>
          </ac:spMkLst>
        </pc:spChg>
        <pc:spChg chg="add mod">
          <ac:chgData name="Clough, Rachael C2 (People-AFFS-Childcare-HEO)" userId="4c03ea30-fb37-4773-a70b-29df8b204f5e" providerId="ADAL" clId="{5B0AC3DE-F81D-4252-B05A-B9199BB5443A}" dt="2024-11-26T14:48:19.200" v="76" actId="20577"/>
          <ac:spMkLst>
            <pc:docMk/>
            <pc:sldMk cId="3853531231" sldId="323"/>
            <ac:spMk id="8" creationId="{83ABBAAE-817C-89E0-CACC-53F885E5C2EE}"/>
          </ac:spMkLst>
        </pc:spChg>
        <pc:graphicFrameChg chg="modGraphic">
          <ac:chgData name="Clough, Rachael C2 (People-AFFS-Childcare-HEO)" userId="4c03ea30-fb37-4773-a70b-29df8b204f5e" providerId="ADAL" clId="{5B0AC3DE-F81D-4252-B05A-B9199BB5443A}" dt="2024-12-09T11:10:20.419" v="3122" actId="20577"/>
          <ac:graphicFrameMkLst>
            <pc:docMk/>
            <pc:sldMk cId="3853531231" sldId="323"/>
            <ac:graphicFrameMk id="5" creationId="{AAAABF3F-D87D-B1E2-15BB-1C1FA483B414}"/>
          </ac:graphicFrameMkLst>
        </pc:graphicFrameChg>
      </pc:sldChg>
      <pc:sldChg chg="addSp modSp mod">
        <pc:chgData name="Clough, Rachael C2 (People-AFFS-Childcare-HEO)" userId="4c03ea30-fb37-4773-a70b-29df8b204f5e" providerId="ADAL" clId="{5B0AC3DE-F81D-4252-B05A-B9199BB5443A}" dt="2024-11-28T09:03:08.722" v="1096" actId="33524"/>
        <pc:sldMkLst>
          <pc:docMk/>
          <pc:sldMk cId="926160519" sldId="324"/>
        </pc:sldMkLst>
        <pc:spChg chg="mod">
          <ac:chgData name="Clough, Rachael C2 (People-AFFS-Childcare-HEO)" userId="4c03ea30-fb37-4773-a70b-29df8b204f5e" providerId="ADAL" clId="{5B0AC3DE-F81D-4252-B05A-B9199BB5443A}" dt="2024-11-26T14:48:24.093" v="77" actId="14100"/>
          <ac:spMkLst>
            <pc:docMk/>
            <pc:sldMk cId="926160519" sldId="324"/>
            <ac:spMk id="6" creationId="{4FF31069-A0AB-5F41-9FA6-F583B91F03DA}"/>
          </ac:spMkLst>
        </pc:spChg>
        <pc:spChg chg="add mod">
          <ac:chgData name="Clough, Rachael C2 (People-AFFS-Childcare-HEO)" userId="4c03ea30-fb37-4773-a70b-29df8b204f5e" providerId="ADAL" clId="{5B0AC3DE-F81D-4252-B05A-B9199BB5443A}" dt="2024-11-26T14:48:28.400" v="81" actId="20577"/>
          <ac:spMkLst>
            <pc:docMk/>
            <pc:sldMk cId="926160519" sldId="324"/>
            <ac:spMk id="8" creationId="{A604A3AD-6DBA-0826-C2CC-7EFB0948B195}"/>
          </ac:spMkLst>
        </pc:spChg>
        <pc:graphicFrameChg chg="modGraphic">
          <ac:chgData name="Clough, Rachael C2 (People-AFFS-Childcare-HEO)" userId="4c03ea30-fb37-4773-a70b-29df8b204f5e" providerId="ADAL" clId="{5B0AC3DE-F81D-4252-B05A-B9199BB5443A}" dt="2024-11-28T09:03:08.722" v="1096" actId="33524"/>
          <ac:graphicFrameMkLst>
            <pc:docMk/>
            <pc:sldMk cId="926160519" sldId="324"/>
            <ac:graphicFrameMk id="5" creationId="{AAAABF3F-D87D-B1E2-15BB-1C1FA483B414}"/>
          </ac:graphicFrameMkLst>
        </pc:graphicFrameChg>
      </pc:sldChg>
      <pc:sldChg chg="addSp modSp mod delCm modCm">
        <pc:chgData name="Clough, Rachael C2 (People-AFFS-Childcare-HEO)" userId="4c03ea30-fb37-4773-a70b-29df8b204f5e" providerId="ADAL" clId="{5B0AC3DE-F81D-4252-B05A-B9199BB5443A}" dt="2024-11-29T08:43:57.364" v="2498"/>
        <pc:sldMkLst>
          <pc:docMk/>
          <pc:sldMk cId="1103747704" sldId="325"/>
        </pc:sldMkLst>
        <pc:spChg chg="mod">
          <ac:chgData name="Clough, Rachael C2 (People-AFFS-Childcare-HEO)" userId="4c03ea30-fb37-4773-a70b-29df8b204f5e" providerId="ADAL" clId="{5B0AC3DE-F81D-4252-B05A-B9199BB5443A}" dt="2024-11-26T14:48:33.008" v="82" actId="14100"/>
          <ac:spMkLst>
            <pc:docMk/>
            <pc:sldMk cId="1103747704" sldId="325"/>
            <ac:spMk id="6" creationId="{4FF31069-A0AB-5F41-9FA6-F583B91F03DA}"/>
          </ac:spMkLst>
        </pc:spChg>
        <pc:spChg chg="add mod">
          <ac:chgData name="Clough, Rachael C2 (People-AFFS-Childcare-HEO)" userId="4c03ea30-fb37-4773-a70b-29df8b204f5e" providerId="ADAL" clId="{5B0AC3DE-F81D-4252-B05A-B9199BB5443A}" dt="2024-11-26T14:48:38.155" v="86" actId="20577"/>
          <ac:spMkLst>
            <pc:docMk/>
            <pc:sldMk cId="1103747704" sldId="325"/>
            <ac:spMk id="8" creationId="{1B8AF216-865C-FDAA-C1DD-F4972A016A2B}"/>
          </ac:spMkLst>
        </pc:spChg>
        <pc:graphicFrameChg chg="modGraphic">
          <ac:chgData name="Clough, Rachael C2 (People-AFFS-Childcare-HEO)" userId="4c03ea30-fb37-4773-a70b-29df8b204f5e" providerId="ADAL" clId="{5B0AC3DE-F81D-4252-B05A-B9199BB5443A}" dt="2024-11-29T07:30:06.158" v="2104" actId="33524"/>
          <ac:graphicFrameMkLst>
            <pc:docMk/>
            <pc:sldMk cId="1103747704" sldId="325"/>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5B0AC3DE-F81D-4252-B05A-B9199BB5443A}" dt="2024-11-29T08:43:55.579" v="2497"/>
              <pc2:cmMkLst xmlns:pc2="http://schemas.microsoft.com/office/powerpoint/2019/9/main/command">
                <pc:docMk/>
                <pc:sldMk cId="1103747704" sldId="325"/>
                <pc2:cmMk id="{0FE3F209-2517-49A7-9837-770C61B92F4D}"/>
              </pc2:cmMkLst>
              <pc226:cmRplyChg chg="add">
                <pc226:chgData name="Clough, Rachael C2 (People-AFFS-Childcare-HEO)" userId="4c03ea30-fb37-4773-a70b-29df8b204f5e" providerId="ADAL" clId="{5B0AC3DE-F81D-4252-B05A-B9199BB5443A}" dt="2024-11-29T07:30:08.128" v="2105"/>
                <pc2:cmRplyMkLst xmlns:pc2="http://schemas.microsoft.com/office/powerpoint/2019/9/main/command">
                  <pc:docMk/>
                  <pc:sldMk cId="1103747704" sldId="325"/>
                  <pc2:cmMk id="{0FE3F209-2517-49A7-9837-770C61B92F4D}"/>
                  <pc2:cmRplyMk id="{F1725FAD-9626-4CFF-BB63-3878E550BCBD}"/>
                </pc2:cmRplyMkLst>
              </pc226:cmRplyChg>
            </pc226:cmChg>
            <pc226:cmChg xmlns:pc226="http://schemas.microsoft.com/office/powerpoint/2022/06/main/command" chg="del mod">
              <pc226:chgData name="Clough, Rachael C2 (People-AFFS-Childcare-HEO)" userId="4c03ea30-fb37-4773-a70b-29df8b204f5e" providerId="ADAL" clId="{5B0AC3DE-F81D-4252-B05A-B9199BB5443A}" dt="2024-11-29T08:43:57.364" v="2498"/>
              <pc2:cmMkLst xmlns:pc2="http://schemas.microsoft.com/office/powerpoint/2019/9/main/command">
                <pc:docMk/>
                <pc:sldMk cId="1103747704" sldId="325"/>
                <pc2:cmMk id="{EE1C2222-8153-4D2F-B398-774AE8DB0B38}"/>
              </pc2:cmMkLst>
              <pc226:cmRplyChg chg="add">
                <pc226:chgData name="Clough, Rachael C2 (People-AFFS-Childcare-HEO)" userId="4c03ea30-fb37-4773-a70b-29df8b204f5e" providerId="ADAL" clId="{5B0AC3DE-F81D-4252-B05A-B9199BB5443A}" dt="2024-11-28T16:43:10.693" v="1874"/>
                <pc2:cmRplyMkLst xmlns:pc2="http://schemas.microsoft.com/office/powerpoint/2019/9/main/command">
                  <pc:docMk/>
                  <pc:sldMk cId="1103747704" sldId="325"/>
                  <pc2:cmMk id="{EE1C2222-8153-4D2F-B398-774AE8DB0B38}"/>
                  <pc2:cmRplyMk id="{0EE5F0DA-6456-4DA0-BF90-0F5A130C44B5}"/>
                </pc2:cmRplyMkLst>
              </pc226:cmRplyChg>
            </pc226:cmChg>
          </p:ext>
        </pc:extLst>
      </pc:sldChg>
      <pc:sldChg chg="addSp modSp mod delCm modCm">
        <pc:chgData name="Clough, Rachael C2 (People-AFFS-Childcare-HEO)" userId="4c03ea30-fb37-4773-a70b-29df8b204f5e" providerId="ADAL" clId="{5B0AC3DE-F81D-4252-B05A-B9199BB5443A}" dt="2024-12-06T14:35:54.662" v="3069" actId="20577"/>
        <pc:sldMkLst>
          <pc:docMk/>
          <pc:sldMk cId="1520710209" sldId="326"/>
        </pc:sldMkLst>
        <pc:spChg chg="mod">
          <ac:chgData name="Clough, Rachael C2 (People-AFFS-Childcare-HEO)" userId="4c03ea30-fb37-4773-a70b-29df8b204f5e" providerId="ADAL" clId="{5B0AC3DE-F81D-4252-B05A-B9199BB5443A}" dt="2024-11-26T14:49:24.394" v="99" actId="14100"/>
          <ac:spMkLst>
            <pc:docMk/>
            <pc:sldMk cId="1520710209" sldId="326"/>
            <ac:spMk id="6" creationId="{4FF31069-A0AB-5F41-9FA6-F583B91F03DA}"/>
          </ac:spMkLst>
        </pc:spChg>
        <pc:spChg chg="add mod">
          <ac:chgData name="Clough, Rachael C2 (People-AFFS-Childcare-HEO)" userId="4c03ea30-fb37-4773-a70b-29df8b204f5e" providerId="ADAL" clId="{5B0AC3DE-F81D-4252-B05A-B9199BB5443A}" dt="2024-11-26T14:49:28.512" v="101" actId="20577"/>
          <ac:spMkLst>
            <pc:docMk/>
            <pc:sldMk cId="1520710209" sldId="326"/>
            <ac:spMk id="8" creationId="{9E386927-9064-40B0-86C2-59FD3B268059}"/>
          </ac:spMkLst>
        </pc:spChg>
        <pc:graphicFrameChg chg="modGraphic">
          <ac:chgData name="Clough, Rachael C2 (People-AFFS-Childcare-HEO)" userId="4c03ea30-fb37-4773-a70b-29df8b204f5e" providerId="ADAL" clId="{5B0AC3DE-F81D-4252-B05A-B9199BB5443A}" dt="2024-12-06T14:35:54.662" v="3069" actId="20577"/>
          <ac:graphicFrameMkLst>
            <pc:docMk/>
            <pc:sldMk cId="1520710209" sldId="326"/>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5B0AC3DE-F81D-4252-B05A-B9199BB5443A}" dt="2024-11-28T09:18:55.364" v="1554"/>
              <pc2:cmMkLst xmlns:pc2="http://schemas.microsoft.com/office/powerpoint/2019/9/main/command">
                <pc:docMk/>
                <pc:sldMk cId="1520710209" sldId="326"/>
                <pc2:cmMk id="{0BEAA412-D27D-4644-AA3A-34E3C495BF01}"/>
              </pc2:cmMkLst>
            </pc226:cmChg>
            <pc226:cmChg xmlns:pc226="http://schemas.microsoft.com/office/powerpoint/2022/06/main/command" chg="del">
              <pc226:chgData name="Clough, Rachael C2 (People-AFFS-Childcare-HEO)" userId="4c03ea30-fb37-4773-a70b-29df8b204f5e" providerId="ADAL" clId="{5B0AC3DE-F81D-4252-B05A-B9199BB5443A}" dt="2024-11-28T09:18:54.272" v="1553"/>
              <pc2:cmMkLst xmlns:pc2="http://schemas.microsoft.com/office/powerpoint/2019/9/main/command">
                <pc:docMk/>
                <pc:sldMk cId="1520710209" sldId="326"/>
                <pc2:cmMk id="{E379B281-62E4-405F-8046-37F84B59BCFD}"/>
              </pc2:cmMkLst>
            </pc226:cmChg>
            <pc226:cmChg xmlns:pc226="http://schemas.microsoft.com/office/powerpoint/2022/06/main/command" chg="del mod">
              <pc226:chgData name="Clough, Rachael C2 (People-AFFS-Childcare-HEO)" userId="4c03ea30-fb37-4773-a70b-29df8b204f5e" providerId="ADAL" clId="{5B0AC3DE-F81D-4252-B05A-B9199BB5443A}" dt="2024-12-06T13:55:47.853" v="2749"/>
              <pc2:cmMkLst xmlns:pc2="http://schemas.microsoft.com/office/powerpoint/2019/9/main/command">
                <pc:docMk/>
                <pc:sldMk cId="1520710209" sldId="326"/>
                <pc2:cmMk id="{F8F78EED-F2D6-479C-8528-F48A90E4A65D}"/>
              </pc2:cmMkLst>
              <pc226:cmRplyChg chg="add">
                <pc226:chgData name="Clough, Rachael C2 (People-AFFS-Childcare-HEO)" userId="4c03ea30-fb37-4773-a70b-29df8b204f5e" providerId="ADAL" clId="{5B0AC3DE-F81D-4252-B05A-B9199BB5443A}" dt="2024-11-29T08:58:36.918" v="2653"/>
                <pc2:cmRplyMkLst xmlns:pc2="http://schemas.microsoft.com/office/powerpoint/2019/9/main/command">
                  <pc:docMk/>
                  <pc:sldMk cId="1520710209" sldId="326"/>
                  <pc2:cmMk id="{F8F78EED-F2D6-479C-8528-F48A90E4A65D}"/>
                  <pc2:cmRplyMk id="{68CBD239-C7CB-4855-A6D4-0F0404327B44}"/>
                </pc2:cmRplyMkLst>
              </pc226:cmRplyChg>
              <pc226:cmRplyChg chg="add">
                <pc226:chgData name="Clough, Rachael C2 (People-AFFS-Childcare-HEO)" userId="4c03ea30-fb37-4773-a70b-29df8b204f5e" providerId="ADAL" clId="{5B0AC3DE-F81D-4252-B05A-B9199BB5443A}" dt="2024-11-28T14:54:35.160" v="1737"/>
                <pc2:cmRplyMkLst xmlns:pc2="http://schemas.microsoft.com/office/powerpoint/2019/9/main/command">
                  <pc:docMk/>
                  <pc:sldMk cId="1520710209" sldId="326"/>
                  <pc2:cmMk id="{F8F78EED-F2D6-479C-8528-F48A90E4A65D}"/>
                  <pc2:cmRplyMk id="{C02912AE-3853-41B5-8A60-4F210833EFA2}"/>
                </pc2:cmRplyMkLst>
              </pc226:cmRplyChg>
            </pc226:cmChg>
          </p:ext>
        </pc:extLst>
      </pc:sldChg>
      <pc:sldChg chg="addSp modSp mod delCm modCm">
        <pc:chgData name="Clough, Rachael C2 (People-AFFS-Childcare-HEO)" userId="4c03ea30-fb37-4773-a70b-29df8b204f5e" providerId="ADAL" clId="{5B0AC3DE-F81D-4252-B05A-B9199BB5443A}" dt="2024-12-06T14:19:03.616" v="2977" actId="6549"/>
        <pc:sldMkLst>
          <pc:docMk/>
          <pc:sldMk cId="835052882" sldId="327"/>
        </pc:sldMkLst>
        <pc:spChg chg="mod">
          <ac:chgData name="Clough, Rachael C2 (People-AFFS-Childcare-HEO)" userId="4c03ea30-fb37-4773-a70b-29df8b204f5e" providerId="ADAL" clId="{5B0AC3DE-F81D-4252-B05A-B9199BB5443A}" dt="2024-11-26T14:46:56.630" v="39" actId="14100"/>
          <ac:spMkLst>
            <pc:docMk/>
            <pc:sldMk cId="835052882" sldId="327"/>
            <ac:spMk id="6" creationId="{4FF31069-A0AB-5F41-9FA6-F583B91F03DA}"/>
          </ac:spMkLst>
        </pc:spChg>
        <pc:spChg chg="add mod">
          <ac:chgData name="Clough, Rachael C2 (People-AFFS-Childcare-HEO)" userId="4c03ea30-fb37-4773-a70b-29df8b204f5e" providerId="ADAL" clId="{5B0AC3DE-F81D-4252-B05A-B9199BB5443A}" dt="2024-11-26T14:47:00.974" v="43" actId="20577"/>
          <ac:spMkLst>
            <pc:docMk/>
            <pc:sldMk cId="835052882" sldId="327"/>
            <ac:spMk id="8" creationId="{82372A40-9505-FD0E-9ADA-8EA77BA4DC63}"/>
          </ac:spMkLst>
        </pc:spChg>
        <pc:graphicFrameChg chg="mod modGraphic">
          <ac:chgData name="Clough, Rachael C2 (People-AFFS-Childcare-HEO)" userId="4c03ea30-fb37-4773-a70b-29df8b204f5e" providerId="ADAL" clId="{5B0AC3DE-F81D-4252-B05A-B9199BB5443A}" dt="2024-12-06T14:19:03.616" v="2977" actId="6549"/>
          <ac:graphicFrameMkLst>
            <pc:docMk/>
            <pc:sldMk cId="835052882" sldId="327"/>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5B0AC3DE-F81D-4252-B05A-B9199BB5443A}" dt="2024-11-28T16:42:09.347" v="1870"/>
              <pc2:cmMkLst xmlns:pc2="http://schemas.microsoft.com/office/powerpoint/2019/9/main/command">
                <pc:docMk/>
                <pc:sldMk cId="835052882" sldId="327"/>
                <pc2:cmMk id="{3708770D-89A7-4FD1-8BD8-F6545DA77E96}"/>
              </pc2:cmMkLst>
            </pc226:cmChg>
            <pc226:cmChg xmlns:pc226="http://schemas.microsoft.com/office/powerpoint/2022/06/main/command" chg="del mod">
              <pc226:chgData name="Clough, Rachael C2 (People-AFFS-Childcare-HEO)" userId="4c03ea30-fb37-4773-a70b-29df8b204f5e" providerId="ADAL" clId="{5B0AC3DE-F81D-4252-B05A-B9199BB5443A}" dt="2024-11-28T16:41:12.912" v="1815"/>
              <pc2:cmMkLst xmlns:pc2="http://schemas.microsoft.com/office/powerpoint/2019/9/main/command">
                <pc:docMk/>
                <pc:sldMk cId="835052882" sldId="327"/>
                <pc2:cmMk id="{D094B191-8FE8-4581-8E18-90645764070D}"/>
              </pc2:cmMkLst>
            </pc226:cmChg>
            <pc226:cmChg xmlns:pc226="http://schemas.microsoft.com/office/powerpoint/2022/06/main/command" chg="del mod">
              <pc226:chgData name="Clough, Rachael C2 (People-AFFS-Childcare-HEO)" userId="4c03ea30-fb37-4773-a70b-29df8b204f5e" providerId="ADAL" clId="{5B0AC3DE-F81D-4252-B05A-B9199BB5443A}" dt="2024-11-29T07:26:26.301" v="1978"/>
              <pc2:cmMkLst xmlns:pc2="http://schemas.microsoft.com/office/powerpoint/2019/9/main/command">
                <pc:docMk/>
                <pc:sldMk cId="835052882" sldId="327"/>
                <pc2:cmMk id="{ACE3FDDA-BD0F-413C-97C9-65C3915F5FB1}"/>
              </pc2:cmMkLst>
            </pc226:cmChg>
            <pc226:cmChg xmlns:pc226="http://schemas.microsoft.com/office/powerpoint/2022/06/main/command" chg="del mod">
              <pc226:chgData name="Clough, Rachael C2 (People-AFFS-Childcare-HEO)" userId="4c03ea30-fb37-4773-a70b-29df8b204f5e" providerId="ADAL" clId="{5B0AC3DE-F81D-4252-B05A-B9199BB5443A}" dt="2024-11-28T08:51:12.668" v="811"/>
              <pc2:cmMkLst xmlns:pc2="http://schemas.microsoft.com/office/powerpoint/2019/9/main/command">
                <pc:docMk/>
                <pc:sldMk cId="835052882" sldId="327"/>
                <pc2:cmMk id="{89FC16DC-8F93-4EA9-8D4C-A96D4014C08A}"/>
              </pc2:cmMkLst>
            </pc226:cmChg>
          </p:ext>
        </pc:extLst>
      </pc:sldChg>
      <pc:sldChg chg="addSp modSp mod delCm modCm">
        <pc:chgData name="Clough, Rachael C2 (People-AFFS-Childcare-HEO)" userId="4c03ea30-fb37-4773-a70b-29df8b204f5e" providerId="ADAL" clId="{5B0AC3DE-F81D-4252-B05A-B9199BB5443A}" dt="2024-12-09T11:11:37.917" v="3128" actId="20577"/>
        <pc:sldMkLst>
          <pc:docMk/>
          <pc:sldMk cId="866571300" sldId="328"/>
        </pc:sldMkLst>
        <pc:spChg chg="mod">
          <ac:chgData name="Clough, Rachael C2 (People-AFFS-Childcare-HEO)" userId="4c03ea30-fb37-4773-a70b-29df8b204f5e" providerId="ADAL" clId="{5B0AC3DE-F81D-4252-B05A-B9199BB5443A}" dt="2024-11-26T14:48:42.377" v="87" actId="14100"/>
          <ac:spMkLst>
            <pc:docMk/>
            <pc:sldMk cId="866571300" sldId="328"/>
            <ac:spMk id="6" creationId="{4FF31069-A0AB-5F41-9FA6-F583B91F03DA}"/>
          </ac:spMkLst>
        </pc:spChg>
        <pc:spChg chg="add mod">
          <ac:chgData name="Clough, Rachael C2 (People-AFFS-Childcare-HEO)" userId="4c03ea30-fb37-4773-a70b-29df8b204f5e" providerId="ADAL" clId="{5B0AC3DE-F81D-4252-B05A-B9199BB5443A}" dt="2024-11-26T14:48:46.772" v="89" actId="20577"/>
          <ac:spMkLst>
            <pc:docMk/>
            <pc:sldMk cId="866571300" sldId="328"/>
            <ac:spMk id="8" creationId="{14D8687D-BDD0-B3BD-FAE0-4F5AD9AEB5A0}"/>
          </ac:spMkLst>
        </pc:spChg>
        <pc:graphicFrameChg chg="mod modGraphic">
          <ac:chgData name="Clough, Rachael C2 (People-AFFS-Childcare-HEO)" userId="4c03ea30-fb37-4773-a70b-29df8b204f5e" providerId="ADAL" clId="{5B0AC3DE-F81D-4252-B05A-B9199BB5443A}" dt="2024-12-09T11:11:37.917" v="3128" actId="20577"/>
          <ac:graphicFrameMkLst>
            <pc:docMk/>
            <pc:sldMk cId="866571300" sldId="328"/>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5B0AC3DE-F81D-4252-B05A-B9199BB5443A}" dt="2024-11-28T15:35:51.875" v="1777"/>
              <pc2:cmMkLst xmlns:pc2="http://schemas.microsoft.com/office/powerpoint/2019/9/main/command">
                <pc:docMk/>
                <pc:sldMk cId="866571300" sldId="328"/>
                <pc2:cmMk id="{1A98ADD6-3934-4F96-AB65-677FB420D50D}"/>
              </pc2:cmMkLst>
            </pc226:cmChg>
            <pc226:cmChg xmlns:pc226="http://schemas.microsoft.com/office/powerpoint/2022/06/main/command" chg="del">
              <pc226:chgData name="Clough, Rachael C2 (People-AFFS-Childcare-HEO)" userId="4c03ea30-fb37-4773-a70b-29df8b204f5e" providerId="ADAL" clId="{5B0AC3DE-F81D-4252-B05A-B9199BB5443A}" dt="2024-11-28T09:03:31.272" v="1130"/>
              <pc2:cmMkLst xmlns:pc2="http://schemas.microsoft.com/office/powerpoint/2019/9/main/command">
                <pc:docMk/>
                <pc:sldMk cId="866571300" sldId="328"/>
                <pc2:cmMk id="{D63A3EE0-67C1-44EC-ABCC-33902A8DE119}"/>
              </pc2:cmMkLst>
            </pc226:cmChg>
            <pc226:cmChg xmlns:pc226="http://schemas.microsoft.com/office/powerpoint/2022/06/main/command" chg="del mod">
              <pc226:chgData name="Clough, Rachael C2 (People-AFFS-Childcare-HEO)" userId="4c03ea30-fb37-4773-a70b-29df8b204f5e" providerId="ADAL" clId="{5B0AC3DE-F81D-4252-B05A-B9199BB5443A}" dt="2024-11-28T15:35:53.415" v="1778"/>
              <pc2:cmMkLst xmlns:pc2="http://schemas.microsoft.com/office/powerpoint/2019/9/main/command">
                <pc:docMk/>
                <pc:sldMk cId="866571300" sldId="328"/>
                <pc2:cmMk id="{86C09BF5-BDF2-4464-B642-68C878D21D2F}"/>
              </pc2:cmMkLst>
            </pc226:cmChg>
          </p:ext>
        </pc:extLst>
      </pc:sldChg>
      <pc:sldChg chg="addSp modSp mod delCm modCm">
        <pc:chgData name="Clough, Rachael C2 (People-AFFS-Childcare-HEO)" userId="4c03ea30-fb37-4773-a70b-29df8b204f5e" providerId="ADAL" clId="{5B0AC3DE-F81D-4252-B05A-B9199BB5443A}" dt="2024-11-29T08:32:55.828" v="2290" actId="20577"/>
        <pc:sldMkLst>
          <pc:docMk/>
          <pc:sldMk cId="1668519628" sldId="329"/>
        </pc:sldMkLst>
        <pc:spChg chg="mod">
          <ac:chgData name="Clough, Rachael C2 (People-AFFS-Childcare-HEO)" userId="4c03ea30-fb37-4773-a70b-29df8b204f5e" providerId="ADAL" clId="{5B0AC3DE-F81D-4252-B05A-B9199BB5443A}" dt="2024-11-26T14:49:03.225" v="93" actId="14100"/>
          <ac:spMkLst>
            <pc:docMk/>
            <pc:sldMk cId="1668519628" sldId="329"/>
            <ac:spMk id="6" creationId="{4FF31069-A0AB-5F41-9FA6-F583B91F03DA}"/>
          </ac:spMkLst>
        </pc:spChg>
        <pc:spChg chg="mod">
          <ac:chgData name="Clough, Rachael C2 (People-AFFS-Childcare-HEO)" userId="4c03ea30-fb37-4773-a70b-29df8b204f5e" providerId="ADAL" clId="{5B0AC3DE-F81D-4252-B05A-B9199BB5443A}" dt="2024-11-29T08:32:46.794" v="2281" actId="20577"/>
          <ac:spMkLst>
            <pc:docMk/>
            <pc:sldMk cId="1668519628" sldId="329"/>
            <ac:spMk id="7" creationId="{4249FDB1-F90C-1EDD-C51E-F37E2D7F220F}"/>
          </ac:spMkLst>
        </pc:spChg>
        <pc:spChg chg="add mod">
          <ac:chgData name="Clough, Rachael C2 (People-AFFS-Childcare-HEO)" userId="4c03ea30-fb37-4773-a70b-29df8b204f5e" providerId="ADAL" clId="{5B0AC3DE-F81D-4252-B05A-B9199BB5443A}" dt="2024-11-26T14:49:07.668" v="95" actId="20577"/>
          <ac:spMkLst>
            <pc:docMk/>
            <pc:sldMk cId="1668519628" sldId="329"/>
            <ac:spMk id="8" creationId="{AED60AF9-31DE-B0AD-15DF-F3959C451781}"/>
          </ac:spMkLst>
        </pc:spChg>
        <pc:graphicFrameChg chg="mod modGraphic">
          <ac:chgData name="Clough, Rachael C2 (People-AFFS-Childcare-HEO)" userId="4c03ea30-fb37-4773-a70b-29df8b204f5e" providerId="ADAL" clId="{5B0AC3DE-F81D-4252-B05A-B9199BB5443A}" dt="2024-11-29T08:32:55.828" v="2290" actId="20577"/>
          <ac:graphicFrameMkLst>
            <pc:docMk/>
            <pc:sldMk cId="1668519628" sldId="329"/>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5B0AC3DE-F81D-4252-B05A-B9199BB5443A}" dt="2024-11-28T14:52:30.911" v="1711"/>
              <pc2:cmMkLst xmlns:pc2="http://schemas.microsoft.com/office/powerpoint/2019/9/main/command">
                <pc:docMk/>
                <pc:sldMk cId="1668519628" sldId="329"/>
                <pc2:cmMk id="{EFE956F0-AF04-4DE3-B8C4-F7186C59804F}"/>
              </pc2:cmMkLst>
            </pc226:cmChg>
          </p:ext>
        </pc:extLst>
      </pc:sldChg>
      <pc:sldChg chg="addSp modSp mod">
        <pc:chgData name="Clough, Rachael C2 (People-AFFS-Childcare-HEO)" userId="4c03ea30-fb37-4773-a70b-29df8b204f5e" providerId="ADAL" clId="{5B0AC3DE-F81D-4252-B05A-B9199BB5443A}" dt="2024-12-06T14:33:21.514" v="3066" actId="20577"/>
        <pc:sldMkLst>
          <pc:docMk/>
          <pc:sldMk cId="965528566" sldId="330"/>
        </pc:sldMkLst>
        <pc:spChg chg="mod">
          <ac:chgData name="Clough, Rachael C2 (People-AFFS-Childcare-HEO)" userId="4c03ea30-fb37-4773-a70b-29df8b204f5e" providerId="ADAL" clId="{5B0AC3DE-F81D-4252-B05A-B9199BB5443A}" dt="2024-11-26T14:48:52.792" v="90" actId="14100"/>
          <ac:spMkLst>
            <pc:docMk/>
            <pc:sldMk cId="965528566" sldId="330"/>
            <ac:spMk id="6" creationId="{4FF31069-A0AB-5F41-9FA6-F583B91F03DA}"/>
          </ac:spMkLst>
        </pc:spChg>
        <pc:spChg chg="add mod">
          <ac:chgData name="Clough, Rachael C2 (People-AFFS-Childcare-HEO)" userId="4c03ea30-fb37-4773-a70b-29df8b204f5e" providerId="ADAL" clId="{5B0AC3DE-F81D-4252-B05A-B9199BB5443A}" dt="2024-11-26T14:48:57.330" v="92" actId="20577"/>
          <ac:spMkLst>
            <pc:docMk/>
            <pc:sldMk cId="965528566" sldId="330"/>
            <ac:spMk id="8" creationId="{59CC464F-209E-FBC7-9C7A-711B96C825CC}"/>
          </ac:spMkLst>
        </pc:spChg>
        <pc:graphicFrameChg chg="mod modGraphic">
          <ac:chgData name="Clough, Rachael C2 (People-AFFS-Childcare-HEO)" userId="4c03ea30-fb37-4773-a70b-29df8b204f5e" providerId="ADAL" clId="{5B0AC3DE-F81D-4252-B05A-B9199BB5443A}" dt="2024-12-06T14:33:21.514" v="3066" actId="20577"/>
          <ac:graphicFrameMkLst>
            <pc:docMk/>
            <pc:sldMk cId="965528566" sldId="330"/>
            <ac:graphicFrameMk id="5" creationId="{AAAABF3F-D87D-B1E2-15BB-1C1FA483B414}"/>
          </ac:graphicFrameMkLst>
        </pc:graphicFrameChg>
      </pc:sldChg>
      <pc:sldChg chg="addSp modSp mod delCm modCm">
        <pc:chgData name="Clough, Rachael C2 (People-AFFS-Childcare-HEO)" userId="4c03ea30-fb37-4773-a70b-29df8b204f5e" providerId="ADAL" clId="{5B0AC3DE-F81D-4252-B05A-B9199BB5443A}" dt="2024-11-29T08:33:12.773" v="2299" actId="20577"/>
        <pc:sldMkLst>
          <pc:docMk/>
          <pc:sldMk cId="3392743598" sldId="331"/>
        </pc:sldMkLst>
        <pc:spChg chg="mod">
          <ac:chgData name="Clough, Rachael C2 (People-AFFS-Childcare-HEO)" userId="4c03ea30-fb37-4773-a70b-29df8b204f5e" providerId="ADAL" clId="{5B0AC3DE-F81D-4252-B05A-B9199BB5443A}" dt="2024-11-26T14:49:13.924" v="96" actId="14100"/>
          <ac:spMkLst>
            <pc:docMk/>
            <pc:sldMk cId="3392743598" sldId="331"/>
            <ac:spMk id="6" creationId="{4FF31069-A0AB-5F41-9FA6-F583B91F03DA}"/>
          </ac:spMkLst>
        </pc:spChg>
        <pc:spChg chg="add mod">
          <ac:chgData name="Clough, Rachael C2 (People-AFFS-Childcare-HEO)" userId="4c03ea30-fb37-4773-a70b-29df8b204f5e" providerId="ADAL" clId="{5B0AC3DE-F81D-4252-B05A-B9199BB5443A}" dt="2024-11-26T14:49:19.551" v="98" actId="20577"/>
          <ac:spMkLst>
            <pc:docMk/>
            <pc:sldMk cId="3392743598" sldId="331"/>
            <ac:spMk id="8" creationId="{417F888E-0DC8-5649-BA1C-90A382463374}"/>
          </ac:spMkLst>
        </pc:spChg>
        <pc:graphicFrameChg chg="modGraphic">
          <ac:chgData name="Clough, Rachael C2 (People-AFFS-Childcare-HEO)" userId="4c03ea30-fb37-4773-a70b-29df8b204f5e" providerId="ADAL" clId="{5B0AC3DE-F81D-4252-B05A-B9199BB5443A}" dt="2024-11-29T08:33:12.773" v="2299" actId="20577"/>
          <ac:graphicFrameMkLst>
            <pc:docMk/>
            <pc:sldMk cId="3392743598" sldId="331"/>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5B0AC3DE-F81D-4252-B05A-B9199BB5443A}" dt="2024-11-28T09:18:35.329" v="1551"/>
              <pc2:cmMkLst xmlns:pc2="http://schemas.microsoft.com/office/powerpoint/2019/9/main/command">
                <pc:docMk/>
                <pc:sldMk cId="3392743598" sldId="331"/>
                <pc2:cmMk id="{2D50AF0F-D266-4188-91F9-B285FCE3B3F0}"/>
              </pc2:cmMkLst>
            </pc226:cmChg>
            <pc226:cmChg xmlns:pc226="http://schemas.microsoft.com/office/powerpoint/2022/06/main/command" chg="del">
              <pc226:chgData name="Clough, Rachael C2 (People-AFFS-Childcare-HEO)" userId="4c03ea30-fb37-4773-a70b-29df8b204f5e" providerId="ADAL" clId="{5B0AC3DE-F81D-4252-B05A-B9199BB5443A}" dt="2024-11-28T09:18:36.485" v="1552"/>
              <pc2:cmMkLst xmlns:pc2="http://schemas.microsoft.com/office/powerpoint/2019/9/main/command">
                <pc:docMk/>
                <pc:sldMk cId="3392743598" sldId="331"/>
                <pc2:cmMk id="{998A0692-0DFF-471C-A2BC-F544AD938B3E}"/>
              </pc2:cmMkLst>
            </pc226:cmChg>
            <pc226:cmChg xmlns:pc226="http://schemas.microsoft.com/office/powerpoint/2022/06/main/command" chg="del mod">
              <pc226:chgData name="Clough, Rachael C2 (People-AFFS-Childcare-HEO)" userId="4c03ea30-fb37-4773-a70b-29df8b204f5e" providerId="ADAL" clId="{5B0AC3DE-F81D-4252-B05A-B9199BB5443A}" dt="2024-11-28T14:53:01.639" v="1713"/>
              <pc2:cmMkLst xmlns:pc2="http://schemas.microsoft.com/office/powerpoint/2019/9/main/command">
                <pc:docMk/>
                <pc:sldMk cId="3392743598" sldId="331"/>
                <pc2:cmMk id="{04AE2895-A7CE-4349-8F78-AD4F459BE49B}"/>
              </pc2:cmMkLst>
            </pc226:cmChg>
          </p:ext>
        </pc:extLst>
      </pc:sldChg>
      <pc:sldChg chg="addSp modSp mod">
        <pc:chgData name="Clough, Rachael C2 (People-AFFS-Childcare-HEO)" userId="4c03ea30-fb37-4773-a70b-29df8b204f5e" providerId="ADAL" clId="{5B0AC3DE-F81D-4252-B05A-B9199BB5443A}" dt="2024-12-06T14:37:17.154" v="3071" actId="14734"/>
        <pc:sldMkLst>
          <pc:docMk/>
          <pc:sldMk cId="924331778" sldId="332"/>
        </pc:sldMkLst>
        <pc:spChg chg="mod">
          <ac:chgData name="Clough, Rachael C2 (People-AFFS-Childcare-HEO)" userId="4c03ea30-fb37-4773-a70b-29df8b204f5e" providerId="ADAL" clId="{5B0AC3DE-F81D-4252-B05A-B9199BB5443A}" dt="2024-11-26T14:49:33.111" v="102" actId="14100"/>
          <ac:spMkLst>
            <pc:docMk/>
            <pc:sldMk cId="924331778" sldId="332"/>
            <ac:spMk id="6" creationId="{4FF31069-A0AB-5F41-9FA6-F583B91F03DA}"/>
          </ac:spMkLst>
        </pc:spChg>
        <pc:spChg chg="add mod">
          <ac:chgData name="Clough, Rachael C2 (People-AFFS-Childcare-HEO)" userId="4c03ea30-fb37-4773-a70b-29df8b204f5e" providerId="ADAL" clId="{5B0AC3DE-F81D-4252-B05A-B9199BB5443A}" dt="2024-11-26T14:49:37.656" v="104" actId="20577"/>
          <ac:spMkLst>
            <pc:docMk/>
            <pc:sldMk cId="924331778" sldId="332"/>
            <ac:spMk id="8" creationId="{810D003A-154F-24ED-078C-E26C7D53E9F1}"/>
          </ac:spMkLst>
        </pc:spChg>
        <pc:graphicFrameChg chg="modGraphic">
          <ac:chgData name="Clough, Rachael C2 (People-AFFS-Childcare-HEO)" userId="4c03ea30-fb37-4773-a70b-29df8b204f5e" providerId="ADAL" clId="{5B0AC3DE-F81D-4252-B05A-B9199BB5443A}" dt="2024-12-06T14:37:17.154" v="3071" actId="14734"/>
          <ac:graphicFrameMkLst>
            <pc:docMk/>
            <pc:sldMk cId="924331778" sldId="332"/>
            <ac:graphicFrameMk id="5" creationId="{AAAABF3F-D87D-B1E2-15BB-1C1FA483B414}"/>
          </ac:graphicFrameMkLst>
        </pc:graphicFrameChg>
      </pc:sldChg>
      <pc:sldChg chg="addSp modSp mod">
        <pc:chgData name="Clough, Rachael C2 (People-AFFS-Childcare-HEO)" userId="4c03ea30-fb37-4773-a70b-29df8b204f5e" providerId="ADAL" clId="{5B0AC3DE-F81D-4252-B05A-B9199BB5443A}" dt="2024-12-06T14:39:02.830" v="3118" actId="20577"/>
        <pc:sldMkLst>
          <pc:docMk/>
          <pc:sldMk cId="767253397" sldId="333"/>
        </pc:sldMkLst>
        <pc:spChg chg="mod">
          <ac:chgData name="Clough, Rachael C2 (People-AFFS-Childcare-HEO)" userId="4c03ea30-fb37-4773-a70b-29df8b204f5e" providerId="ADAL" clId="{5B0AC3DE-F81D-4252-B05A-B9199BB5443A}" dt="2024-11-26T14:49:42.911" v="105" actId="14100"/>
          <ac:spMkLst>
            <pc:docMk/>
            <pc:sldMk cId="767253397" sldId="333"/>
            <ac:spMk id="6" creationId="{4FF31069-A0AB-5F41-9FA6-F583B91F03DA}"/>
          </ac:spMkLst>
        </pc:spChg>
        <pc:spChg chg="add mod">
          <ac:chgData name="Clough, Rachael C2 (People-AFFS-Childcare-HEO)" userId="4c03ea30-fb37-4773-a70b-29df8b204f5e" providerId="ADAL" clId="{5B0AC3DE-F81D-4252-B05A-B9199BB5443A}" dt="2024-11-26T14:49:46.415" v="107" actId="20577"/>
          <ac:spMkLst>
            <pc:docMk/>
            <pc:sldMk cId="767253397" sldId="333"/>
            <ac:spMk id="8" creationId="{1AE2A3F5-5B96-112C-D92F-740D9326A8FB}"/>
          </ac:spMkLst>
        </pc:spChg>
        <pc:graphicFrameChg chg="modGraphic">
          <ac:chgData name="Clough, Rachael C2 (People-AFFS-Childcare-HEO)" userId="4c03ea30-fb37-4773-a70b-29df8b204f5e" providerId="ADAL" clId="{5B0AC3DE-F81D-4252-B05A-B9199BB5443A}" dt="2024-12-06T14:39:02.830" v="3118" actId="20577"/>
          <ac:graphicFrameMkLst>
            <pc:docMk/>
            <pc:sldMk cId="767253397" sldId="333"/>
            <ac:graphicFrameMk id="5" creationId="{AAAABF3F-D87D-B1E2-15BB-1C1FA483B414}"/>
          </ac:graphicFrameMkLst>
        </pc:graphicFrameChg>
      </pc:sldChg>
      <pc:sldChg chg="addSp modSp mod delCm modCm">
        <pc:chgData name="Clough, Rachael C2 (People-AFFS-Childcare-HEO)" userId="4c03ea30-fb37-4773-a70b-29df8b204f5e" providerId="ADAL" clId="{5B0AC3DE-F81D-4252-B05A-B9199BB5443A}" dt="2024-12-06T14:20:30.273" v="2999" actId="5793"/>
        <pc:sldMkLst>
          <pc:docMk/>
          <pc:sldMk cId="3440118888" sldId="335"/>
        </pc:sldMkLst>
        <pc:spChg chg="mod">
          <ac:chgData name="Clough, Rachael C2 (People-AFFS-Childcare-HEO)" userId="4c03ea30-fb37-4773-a70b-29df8b204f5e" providerId="ADAL" clId="{5B0AC3DE-F81D-4252-B05A-B9199BB5443A}" dt="2024-11-26T14:47:06.095" v="44" actId="14100"/>
          <ac:spMkLst>
            <pc:docMk/>
            <pc:sldMk cId="3440118888" sldId="335"/>
            <ac:spMk id="6" creationId="{4FF31069-A0AB-5F41-9FA6-F583B91F03DA}"/>
          </ac:spMkLst>
        </pc:spChg>
        <pc:spChg chg="add mod">
          <ac:chgData name="Clough, Rachael C2 (People-AFFS-Childcare-HEO)" userId="4c03ea30-fb37-4773-a70b-29df8b204f5e" providerId="ADAL" clId="{5B0AC3DE-F81D-4252-B05A-B9199BB5443A}" dt="2024-11-26T14:47:17.827" v="50" actId="20577"/>
          <ac:spMkLst>
            <pc:docMk/>
            <pc:sldMk cId="3440118888" sldId="335"/>
            <ac:spMk id="8" creationId="{F03D5EA8-0F87-D166-B26D-B6FD58FF3DDB}"/>
          </ac:spMkLst>
        </pc:spChg>
        <pc:graphicFrameChg chg="modGraphic">
          <ac:chgData name="Clough, Rachael C2 (People-AFFS-Childcare-HEO)" userId="4c03ea30-fb37-4773-a70b-29df8b204f5e" providerId="ADAL" clId="{5B0AC3DE-F81D-4252-B05A-B9199BB5443A}" dt="2024-12-06T14:20:30.273" v="2999" actId="5793"/>
          <ac:graphicFrameMkLst>
            <pc:docMk/>
            <pc:sldMk cId="3440118888" sldId="335"/>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5B0AC3DE-F81D-4252-B05A-B9199BB5443A}" dt="2024-11-28T16:40:42.938" v="1803"/>
              <pc2:cmMkLst xmlns:pc2="http://schemas.microsoft.com/office/powerpoint/2019/9/main/command">
                <pc:docMk/>
                <pc:sldMk cId="3440118888" sldId="335"/>
                <pc2:cmMk id="{C67FAC23-B264-42E1-8F1A-D58460AE123D}"/>
              </pc2:cmMkLst>
            </pc226:cmChg>
          </p:ext>
        </pc:extLst>
      </pc:sldChg>
      <pc:sldChg chg="addSp modSp mod delCm">
        <pc:chgData name="Clough, Rachael C2 (People-AFFS-Childcare-HEO)" userId="4c03ea30-fb37-4773-a70b-29df8b204f5e" providerId="ADAL" clId="{5B0AC3DE-F81D-4252-B05A-B9199BB5443A}" dt="2024-12-06T14:26:37.437" v="3027" actId="6549"/>
        <pc:sldMkLst>
          <pc:docMk/>
          <pc:sldMk cId="3872809454" sldId="336"/>
        </pc:sldMkLst>
        <pc:spChg chg="mod">
          <ac:chgData name="Clough, Rachael C2 (People-AFFS-Childcare-HEO)" userId="4c03ea30-fb37-4773-a70b-29df8b204f5e" providerId="ADAL" clId="{5B0AC3DE-F81D-4252-B05A-B9199BB5443A}" dt="2024-11-26T14:45:00.053" v="0" actId="14100"/>
          <ac:spMkLst>
            <pc:docMk/>
            <pc:sldMk cId="3872809454" sldId="336"/>
            <ac:spMk id="6" creationId="{4FF31069-A0AB-5F41-9FA6-F583B91F03DA}"/>
          </ac:spMkLst>
        </pc:spChg>
        <pc:spChg chg="add mod">
          <ac:chgData name="Clough, Rachael C2 (People-AFFS-Childcare-HEO)" userId="4c03ea30-fb37-4773-a70b-29df8b204f5e" providerId="ADAL" clId="{5B0AC3DE-F81D-4252-B05A-B9199BB5443A}" dt="2024-11-26T14:45:15.855" v="5" actId="121"/>
          <ac:spMkLst>
            <pc:docMk/>
            <pc:sldMk cId="3872809454" sldId="336"/>
            <ac:spMk id="8" creationId="{93B81E06-62B6-79D4-F09C-990E79B0FDF5}"/>
          </ac:spMkLst>
        </pc:spChg>
        <pc:graphicFrameChg chg="modGraphic">
          <ac:chgData name="Clough, Rachael C2 (People-AFFS-Childcare-HEO)" userId="4c03ea30-fb37-4773-a70b-29df8b204f5e" providerId="ADAL" clId="{5B0AC3DE-F81D-4252-B05A-B9199BB5443A}" dt="2024-12-06T14:26:37.437" v="3027" actId="6549"/>
          <ac:graphicFrameMkLst>
            <pc:docMk/>
            <pc:sldMk cId="3872809454" sldId="336"/>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5B0AC3DE-F81D-4252-B05A-B9199BB5443A}" dt="2024-11-28T08:38:49.943" v="163"/>
              <pc2:cmMkLst xmlns:pc2="http://schemas.microsoft.com/office/powerpoint/2019/9/main/command">
                <pc:docMk/>
                <pc:sldMk cId="3872809454" sldId="336"/>
                <pc2:cmMk id="{A584397A-F641-472D-AEFD-9BEC6D3BCE61}"/>
              </pc2:cmMkLst>
            </pc226:cmChg>
            <pc226:cmChg xmlns:pc226="http://schemas.microsoft.com/office/powerpoint/2022/06/main/command" chg="del">
              <pc226:chgData name="Clough, Rachael C2 (People-AFFS-Childcare-HEO)" userId="4c03ea30-fb37-4773-a70b-29df8b204f5e" providerId="ADAL" clId="{5B0AC3DE-F81D-4252-B05A-B9199BB5443A}" dt="2024-11-28T15:29:55.493" v="1738"/>
              <pc2:cmMkLst xmlns:pc2="http://schemas.microsoft.com/office/powerpoint/2019/9/main/command">
                <pc:docMk/>
                <pc:sldMk cId="3872809454" sldId="336"/>
                <pc2:cmMk id="{BA0006B6-4DB8-40E2-B5AC-20D1B0958FF0}"/>
              </pc2:cmMkLst>
            </pc226:cmChg>
          </p:ext>
        </pc:extLst>
      </pc:sldChg>
    </pc:docChg>
  </pc:docChgLst>
  <pc:docChgLst>
    <pc:chgData name="Clough, Rachael C2 (People-AFFS-Childcare-Engage-C2)" userId="S::rachael.clough101@mod.gov.uk::4c03ea30-fb37-4773-a70b-29df8b204f5e" providerId="AD" clId="Web-{EEED856E-D2E9-AF5F-EF3A-87A16074879E}"/>
    <pc:docChg chg="modSld">
      <pc:chgData name="Clough, Rachael C2 (People-AFFS-Childcare-Engage-C2)" userId="S::rachael.clough101@mod.gov.uk::4c03ea30-fb37-4773-a70b-29df8b204f5e" providerId="AD" clId="Web-{EEED856E-D2E9-AF5F-EF3A-87A16074879E}" dt="2024-01-29T15:41:39.391" v="18"/>
      <pc:docMkLst>
        <pc:docMk/>
      </pc:docMkLst>
      <pc:sldChg chg="modSp modCm">
        <pc:chgData name="Clough, Rachael C2 (People-AFFS-Childcare-Engage-C2)" userId="S::rachael.clough101@mod.gov.uk::4c03ea30-fb37-4773-a70b-29df8b204f5e" providerId="AD" clId="Web-{EEED856E-D2E9-AF5F-EF3A-87A16074879E}" dt="2024-01-29T15:41:39.391" v="18"/>
        <pc:sldMkLst>
          <pc:docMk/>
          <pc:sldMk cId="866571300" sldId="328"/>
        </pc:sldMkLst>
      </pc:sldChg>
    </pc:docChg>
  </pc:docChgLst>
  <pc:docChgLst>
    <pc:chgData name="Charlesworth, Claire Contractor (People-AFFS-Childcare-Gov)" userId="S::claire.charlesworth102@mod.gov.uk::2356b8d8-fa44-49f2-a2e0-2ca0529e3a76" providerId="AD" clId="Web-{04A0E7F5-8F55-70A4-D676-13BC036C1396}"/>
    <pc:docChg chg="">
      <pc:chgData name="Charlesworth, Claire Contractor (People-AFFS-Childcare-Gov)" userId="S::claire.charlesworth102@mod.gov.uk::2356b8d8-fa44-49f2-a2e0-2ca0529e3a76" providerId="AD" clId="Web-{04A0E7F5-8F55-70A4-D676-13BC036C1396}" dt="2024-01-29T08:43:59.110" v="0"/>
      <pc:docMkLst>
        <pc:docMk/>
      </pc:docMkLst>
      <pc:sldChg chg="modCm">
        <pc:chgData name="Charlesworth, Claire Contractor (People-AFFS-Childcare-Gov)" userId="S::claire.charlesworth102@mod.gov.uk::2356b8d8-fa44-49f2-a2e0-2ca0529e3a76" providerId="AD" clId="Web-{04A0E7F5-8F55-70A4-D676-13BC036C1396}" dt="2024-01-29T08:43:59.110" v="0"/>
        <pc:sldMkLst>
          <pc:docMk/>
          <pc:sldMk cId="835052882" sldId="327"/>
        </pc:sldMkLst>
      </pc:sldChg>
    </pc:docChg>
  </pc:docChgLst>
  <pc:docChgLst>
    <pc:chgData name="Giles, Annabel C1 (People-DPTHub-Comms-SEO 6)" userId="S::annabel.giles103@mod.gov.uk::ea8ac99a-e141-44c6-9fc8-cdce339ae67b" providerId="AD" clId="Web-{DC10B42C-5F0A-1333-1251-6A26DD46EAE7}"/>
    <pc:docChg chg="mod modSld">
      <pc:chgData name="Giles, Annabel C1 (People-DPTHub-Comms-SEO 6)" userId="S::annabel.giles103@mod.gov.uk::ea8ac99a-e141-44c6-9fc8-cdce339ae67b" providerId="AD" clId="Web-{DC10B42C-5F0A-1333-1251-6A26DD46EAE7}" dt="2024-02-15T15:43:53.981" v="458"/>
      <pc:docMkLst>
        <pc:docMk/>
      </pc:docMkLst>
      <pc:sldChg chg="modSp">
        <pc:chgData name="Giles, Annabel C1 (People-DPTHub-Comms-SEO 6)" userId="S::annabel.giles103@mod.gov.uk::ea8ac99a-e141-44c6-9fc8-cdce339ae67b" providerId="AD" clId="Web-{DC10B42C-5F0A-1333-1251-6A26DD46EAE7}" dt="2024-02-15T14:03:36.391" v="45" actId="20577"/>
        <pc:sldMkLst>
          <pc:docMk/>
          <pc:sldMk cId="3258648023" sldId="296"/>
        </pc:sldMkLst>
      </pc:sldChg>
      <pc:sldChg chg="addCm">
        <pc:chgData name="Giles, Annabel C1 (People-DPTHub-Comms-SEO 6)" userId="S::annabel.giles103@mod.gov.uk::ea8ac99a-e141-44c6-9fc8-cdce339ae67b" providerId="AD" clId="Web-{DC10B42C-5F0A-1333-1251-6A26DD46EAE7}" dt="2024-02-15T15:21:35.264" v="46"/>
        <pc:sldMkLst>
          <pc:docMk/>
          <pc:sldMk cId="828202552" sldId="309"/>
        </pc:sldMkLst>
      </pc:sldChg>
      <pc:sldChg chg="modSp addCm">
        <pc:chgData name="Giles, Annabel C1 (People-DPTHub-Comms-SEO 6)" userId="S::annabel.giles103@mod.gov.uk::ea8ac99a-e141-44c6-9fc8-cdce339ae67b" providerId="AD" clId="Web-{DC10B42C-5F0A-1333-1251-6A26DD46EAE7}" dt="2024-02-15T15:27:56.321" v="99"/>
        <pc:sldMkLst>
          <pc:docMk/>
          <pc:sldMk cId="3635140082" sldId="310"/>
        </pc:sldMkLst>
      </pc:sldChg>
      <pc:sldChg chg="modSp addCm">
        <pc:chgData name="Giles, Annabel C1 (People-DPTHub-Comms-SEO 6)" userId="S::annabel.giles103@mod.gov.uk::ea8ac99a-e141-44c6-9fc8-cdce339ae67b" providerId="AD" clId="Web-{DC10B42C-5F0A-1333-1251-6A26DD46EAE7}" dt="2024-02-15T15:31:45.774" v="108"/>
        <pc:sldMkLst>
          <pc:docMk/>
          <pc:sldMk cId="406777715" sldId="311"/>
        </pc:sldMkLst>
      </pc:sldChg>
      <pc:sldChg chg="modSp">
        <pc:chgData name="Giles, Annabel C1 (People-DPTHub-Comms-SEO 6)" userId="S::annabel.giles103@mod.gov.uk::ea8ac99a-e141-44c6-9fc8-cdce339ae67b" providerId="AD" clId="Web-{DC10B42C-5F0A-1333-1251-6A26DD46EAE7}" dt="2024-02-15T15:34:09.269" v="147"/>
        <pc:sldMkLst>
          <pc:docMk/>
          <pc:sldMk cId="601206209" sldId="312"/>
        </pc:sldMkLst>
      </pc:sldChg>
      <pc:sldChg chg="modSp addCm modCm">
        <pc:chgData name="Giles, Annabel C1 (People-DPTHub-Comms-SEO 6)" userId="S::annabel.giles103@mod.gov.uk::ea8ac99a-e141-44c6-9fc8-cdce339ae67b" providerId="AD" clId="Web-{DC10B42C-5F0A-1333-1251-6A26DD46EAE7}" dt="2024-02-15T14:01:24.608" v="20"/>
        <pc:sldMkLst>
          <pc:docMk/>
          <pc:sldMk cId="3388253667" sldId="313"/>
        </pc:sldMkLst>
      </pc:sldChg>
      <pc:sldChg chg="delSp modSp">
        <pc:chgData name="Giles, Annabel C1 (People-DPTHub-Comms-SEO 6)" userId="S::annabel.giles103@mod.gov.uk::ea8ac99a-e141-44c6-9fc8-cdce339ae67b" providerId="AD" clId="Web-{DC10B42C-5F0A-1333-1251-6A26DD46EAE7}" dt="2024-02-15T15:35:54.885" v="313"/>
        <pc:sldMkLst>
          <pc:docMk/>
          <pc:sldMk cId="1547233280" sldId="314"/>
        </pc:sldMkLst>
      </pc:sldChg>
      <pc:sldChg chg="modSp addCm">
        <pc:chgData name="Giles, Annabel C1 (People-DPTHub-Comms-SEO 6)" userId="S::annabel.giles103@mod.gov.uk::ea8ac99a-e141-44c6-9fc8-cdce339ae67b" providerId="AD" clId="Web-{DC10B42C-5F0A-1333-1251-6A26DD46EAE7}" dt="2024-02-15T15:24:13.962" v="65"/>
        <pc:sldMkLst>
          <pc:docMk/>
          <pc:sldMk cId="236489054" sldId="316"/>
        </pc:sldMkLst>
      </pc:sldChg>
      <pc:sldChg chg="modSp">
        <pc:chgData name="Giles, Annabel C1 (People-DPTHub-Comms-SEO 6)" userId="S::annabel.giles103@mod.gov.uk::ea8ac99a-e141-44c6-9fc8-cdce339ae67b" providerId="AD" clId="Web-{DC10B42C-5F0A-1333-1251-6A26DD46EAE7}" dt="2024-02-15T15:34:25.676" v="151"/>
        <pc:sldMkLst>
          <pc:docMk/>
          <pc:sldMk cId="2458265080" sldId="318"/>
        </pc:sldMkLst>
      </pc:sldChg>
      <pc:sldChg chg="modSp">
        <pc:chgData name="Giles, Annabel C1 (People-DPTHub-Comms-SEO 6)" userId="S::annabel.giles103@mod.gov.uk::ea8ac99a-e141-44c6-9fc8-cdce339ae67b" providerId="AD" clId="Web-{DC10B42C-5F0A-1333-1251-6A26DD46EAE7}" dt="2024-02-15T15:37:13.188" v="325"/>
        <pc:sldMkLst>
          <pc:docMk/>
          <pc:sldMk cId="2504530392" sldId="319"/>
        </pc:sldMkLst>
      </pc:sldChg>
      <pc:sldChg chg="modSp">
        <pc:chgData name="Giles, Annabel C1 (People-DPTHub-Comms-SEO 6)" userId="S::annabel.giles103@mod.gov.uk::ea8ac99a-e141-44c6-9fc8-cdce339ae67b" providerId="AD" clId="Web-{DC10B42C-5F0A-1333-1251-6A26DD46EAE7}" dt="2024-02-15T15:41:21.533" v="440"/>
        <pc:sldMkLst>
          <pc:docMk/>
          <pc:sldMk cId="1639400146" sldId="322"/>
        </pc:sldMkLst>
      </pc:sldChg>
      <pc:sldChg chg="modSp">
        <pc:chgData name="Giles, Annabel C1 (People-DPTHub-Comms-SEO 6)" userId="S::annabel.giles103@mod.gov.uk::ea8ac99a-e141-44c6-9fc8-cdce339ae67b" providerId="AD" clId="Web-{DC10B42C-5F0A-1333-1251-6A26DD46EAE7}" dt="2024-02-15T15:41:54.176" v="454"/>
        <pc:sldMkLst>
          <pc:docMk/>
          <pc:sldMk cId="926160519" sldId="324"/>
        </pc:sldMkLst>
      </pc:sldChg>
      <pc:sldChg chg="modSp">
        <pc:chgData name="Giles, Annabel C1 (People-DPTHub-Comms-SEO 6)" userId="S::annabel.giles103@mod.gov.uk::ea8ac99a-e141-44c6-9fc8-cdce339ae67b" providerId="AD" clId="Web-{DC10B42C-5F0A-1333-1251-6A26DD46EAE7}" dt="2024-02-15T15:36:38.310" v="323"/>
        <pc:sldMkLst>
          <pc:docMk/>
          <pc:sldMk cId="835052882" sldId="327"/>
        </pc:sldMkLst>
      </pc:sldChg>
      <pc:sldChg chg="modSp addCm">
        <pc:chgData name="Giles, Annabel C1 (People-DPTHub-Comms-SEO 6)" userId="S::annabel.giles103@mod.gov.uk::ea8ac99a-e141-44c6-9fc8-cdce339ae67b" providerId="AD" clId="Web-{DC10B42C-5F0A-1333-1251-6A26DD46EAE7}" dt="2024-02-15T15:42:45.961" v="457"/>
        <pc:sldMkLst>
          <pc:docMk/>
          <pc:sldMk cId="866571300" sldId="328"/>
        </pc:sldMkLst>
      </pc:sldChg>
      <pc:sldChg chg="addCm">
        <pc:chgData name="Giles, Annabel C1 (People-DPTHub-Comms-SEO 6)" userId="S::annabel.giles103@mod.gov.uk::ea8ac99a-e141-44c6-9fc8-cdce339ae67b" providerId="AD" clId="Web-{DC10B42C-5F0A-1333-1251-6A26DD46EAE7}" dt="2024-02-15T15:43:53.981" v="458"/>
        <pc:sldMkLst>
          <pc:docMk/>
          <pc:sldMk cId="767253397" sldId="333"/>
        </pc:sldMkLst>
      </pc:sldChg>
      <pc:sldChg chg="modSp">
        <pc:chgData name="Giles, Annabel C1 (People-DPTHub-Comms-SEO 6)" userId="S::annabel.giles103@mod.gov.uk::ea8ac99a-e141-44c6-9fc8-cdce339ae67b" providerId="AD" clId="Web-{DC10B42C-5F0A-1333-1251-6A26DD46EAE7}" dt="2024-02-15T14:01:50.405" v="24"/>
        <pc:sldMkLst>
          <pc:docMk/>
          <pc:sldMk cId="3872809454" sldId="336"/>
        </pc:sldMkLst>
      </pc:sldChg>
    </pc:docChg>
  </pc:docChgLst>
  <pc:docChgLst>
    <pc:chgData name="Apthorpe, Nicola C1 (People-AFFS-Childcare-Spt-C1)" userId="849ef3ba-d800-4316-b623-2932a63bebfc" providerId="ADAL" clId="{11E0C2D8-0A4D-45BF-83A8-214908520DCE}"/>
    <pc:docChg chg="modSld">
      <pc:chgData name="Apthorpe, Nicola C1 (People-AFFS-Childcare-Spt-C1)" userId="849ef3ba-d800-4316-b623-2932a63bebfc" providerId="ADAL" clId="{11E0C2D8-0A4D-45BF-83A8-214908520DCE}" dt="2024-01-29T09:48:03.925" v="2" actId="6549"/>
      <pc:docMkLst>
        <pc:docMk/>
      </pc:docMkLst>
      <pc:sldChg chg="modSp mod">
        <pc:chgData name="Apthorpe, Nicola C1 (People-AFFS-Childcare-Spt-C1)" userId="849ef3ba-d800-4316-b623-2932a63bebfc" providerId="ADAL" clId="{11E0C2D8-0A4D-45BF-83A8-214908520DCE}" dt="2024-01-29T09:43:06.677" v="0" actId="20577"/>
        <pc:sldMkLst>
          <pc:docMk/>
          <pc:sldMk cId="601206209" sldId="312"/>
        </pc:sldMkLst>
      </pc:sldChg>
      <pc:sldChg chg="modCm">
        <pc:chgData name="Apthorpe, Nicola C1 (People-AFFS-Childcare-Spt-C1)" userId="849ef3ba-d800-4316-b623-2932a63bebfc" providerId="ADAL" clId="{11E0C2D8-0A4D-45BF-83A8-214908520DCE}" dt="2024-01-29T09:44:52.981" v="1"/>
        <pc:sldMkLst>
          <pc:docMk/>
          <pc:sldMk cId="1547233280" sldId="314"/>
        </pc:sldMkLst>
      </pc:sldChg>
      <pc:sldChg chg="modSp mod">
        <pc:chgData name="Apthorpe, Nicola C1 (People-AFFS-Childcare-Spt-C1)" userId="849ef3ba-d800-4316-b623-2932a63bebfc" providerId="ADAL" clId="{11E0C2D8-0A4D-45BF-83A8-214908520DCE}" dt="2024-01-29T09:48:03.925" v="2" actId="6549"/>
        <pc:sldMkLst>
          <pc:docMk/>
          <pc:sldMk cId="2504530392" sldId="319"/>
        </pc:sldMkLst>
      </pc:sldChg>
    </pc:docChg>
  </pc:docChgLst>
  <pc:docChgLst>
    <pc:chgData name="Clough, Rachael C2 (People-AFFS-Childcare-Engage-C2)" userId="4c03ea30-fb37-4773-a70b-29df8b204f5e" providerId="ADAL" clId="{D5F64DA5-8EF2-40E8-B4E9-D6761B6217EC}"/>
    <pc:docChg chg="undo custSel modSld">
      <pc:chgData name="Clough, Rachael C2 (People-AFFS-Childcare-Engage-C2)" userId="4c03ea30-fb37-4773-a70b-29df8b204f5e" providerId="ADAL" clId="{D5F64DA5-8EF2-40E8-B4E9-D6761B6217EC}" dt="2024-02-16T10:56:31.691" v="586"/>
      <pc:docMkLst>
        <pc:docMk/>
      </pc:docMkLst>
      <pc:sldChg chg="modSp mod delCm">
        <pc:chgData name="Clough, Rachael C2 (People-AFFS-Childcare-Engage-C2)" userId="4c03ea30-fb37-4773-a70b-29df8b204f5e" providerId="ADAL" clId="{D5F64DA5-8EF2-40E8-B4E9-D6761B6217EC}" dt="2024-02-16T10:52:00.439" v="287"/>
        <pc:sldMkLst>
          <pc:docMk/>
          <pc:sldMk cId="828202552" sldId="309"/>
        </pc:sldMkLst>
      </pc:sldChg>
      <pc:sldChg chg="modSp mod delCm modCm">
        <pc:chgData name="Clough, Rachael C2 (People-AFFS-Childcare-Engage-C2)" userId="4c03ea30-fb37-4773-a70b-29df8b204f5e" providerId="ADAL" clId="{D5F64DA5-8EF2-40E8-B4E9-D6761B6217EC}" dt="2024-02-16T10:52:23.648" v="291"/>
        <pc:sldMkLst>
          <pc:docMk/>
          <pc:sldMk cId="3635140082" sldId="310"/>
        </pc:sldMkLst>
      </pc:sldChg>
      <pc:sldChg chg="modSp mod delCm">
        <pc:chgData name="Clough, Rachael C2 (People-AFFS-Childcare-Engage-C2)" userId="4c03ea30-fb37-4773-a70b-29df8b204f5e" providerId="ADAL" clId="{D5F64DA5-8EF2-40E8-B4E9-D6761B6217EC}" dt="2024-02-16T10:54:15.014" v="482" actId="20577"/>
        <pc:sldMkLst>
          <pc:docMk/>
          <pc:sldMk cId="406777715" sldId="311"/>
        </pc:sldMkLst>
      </pc:sldChg>
      <pc:sldChg chg="modSp mod delCm modCm">
        <pc:chgData name="Clough, Rachael C2 (People-AFFS-Childcare-Engage-C2)" userId="4c03ea30-fb37-4773-a70b-29df8b204f5e" providerId="ADAL" clId="{D5F64DA5-8EF2-40E8-B4E9-D6761B6217EC}" dt="2024-02-16T10:50:45.230" v="285"/>
        <pc:sldMkLst>
          <pc:docMk/>
          <pc:sldMk cId="3388253667" sldId="313"/>
        </pc:sldMkLst>
      </pc:sldChg>
      <pc:sldChg chg="delCm">
        <pc:chgData name="Clough, Rachael C2 (People-AFFS-Childcare-Engage-C2)" userId="4c03ea30-fb37-4773-a70b-29df8b204f5e" providerId="ADAL" clId="{D5F64DA5-8EF2-40E8-B4E9-D6761B6217EC}" dt="2024-02-16T10:52:03.793" v="288"/>
        <pc:sldMkLst>
          <pc:docMk/>
          <pc:sldMk cId="236489054" sldId="316"/>
        </pc:sldMkLst>
      </pc:sldChg>
      <pc:sldChg chg="modSp mod">
        <pc:chgData name="Clough, Rachael C2 (People-AFFS-Childcare-Engage-C2)" userId="4c03ea30-fb37-4773-a70b-29df8b204f5e" providerId="ADAL" clId="{D5F64DA5-8EF2-40E8-B4E9-D6761B6217EC}" dt="2024-02-16T10:56:00.506" v="584" actId="20577"/>
        <pc:sldMkLst>
          <pc:docMk/>
          <pc:sldMk cId="926160519" sldId="324"/>
        </pc:sldMkLst>
      </pc:sldChg>
      <pc:sldChg chg="modSp mod delCm modCm">
        <pc:chgData name="Clough, Rachael C2 (People-AFFS-Childcare-Engage-C2)" userId="4c03ea30-fb37-4773-a70b-29df8b204f5e" providerId="ADAL" clId="{D5F64DA5-8EF2-40E8-B4E9-D6761B6217EC}" dt="2024-02-16T10:56:23.845" v="585"/>
        <pc:sldMkLst>
          <pc:docMk/>
          <pc:sldMk cId="866571300" sldId="328"/>
        </pc:sldMkLst>
      </pc:sldChg>
      <pc:sldChg chg="delCm">
        <pc:chgData name="Clough, Rachael C2 (People-AFFS-Childcare-Engage-C2)" userId="4c03ea30-fb37-4773-a70b-29df8b204f5e" providerId="ADAL" clId="{D5F64DA5-8EF2-40E8-B4E9-D6761B6217EC}" dt="2024-02-16T10:56:31.691" v="586"/>
        <pc:sldMkLst>
          <pc:docMk/>
          <pc:sldMk cId="767253397" sldId="333"/>
        </pc:sldMkLst>
      </pc:sldChg>
    </pc:docChg>
  </pc:docChgLst>
  <pc:docChgLst>
    <pc:chgData name="Rush, Victoria Contractor (People-AFFS-ChildcareSpt-D-C)" userId="bcc1a835-4791-4e5d-be57-1b3a0301510a" providerId="ADAL" clId="{3FC2D36E-223D-4864-AB6E-8DF67605F9D1}"/>
    <pc:docChg chg="">
      <pc:chgData name="Rush, Victoria Contractor (People-AFFS-ChildcareSpt-D-C)" userId="bcc1a835-4791-4e5d-be57-1b3a0301510a" providerId="ADAL" clId="{3FC2D36E-223D-4864-AB6E-8DF67605F9D1}" dt="2024-11-28T11:36:13.463" v="1"/>
      <pc:docMkLst>
        <pc:docMk/>
      </pc:docMkLst>
      <pc:sldChg chg="modCm">
        <pc:chgData name="Rush, Victoria Contractor (People-AFFS-ChildcareSpt-D-C)" userId="bcc1a835-4791-4e5d-be57-1b3a0301510a" providerId="ADAL" clId="{3FC2D36E-223D-4864-AB6E-8DF67605F9D1}" dt="2024-11-28T11:32:10.502" v="0"/>
        <pc:sldMkLst>
          <pc:docMk/>
          <pc:sldMk cId="3258648023" sldId="296"/>
        </pc:sldMkLst>
        <pc:extLst>
          <p:ext xmlns:p="http://schemas.openxmlformats.org/presentationml/2006/main" uri="{D6D511B9-2390-475A-947B-AFAB55BFBCF1}">
            <pc226:cmChg xmlns:pc226="http://schemas.microsoft.com/office/powerpoint/2022/06/main/command" chg="">
              <pc226:chgData name="Rush, Victoria Contractor (People-AFFS-ChildcareSpt-D-C)" userId="bcc1a835-4791-4e5d-be57-1b3a0301510a" providerId="ADAL" clId="{3FC2D36E-223D-4864-AB6E-8DF67605F9D1}" dt="2024-11-28T11:32:10.502" v="0"/>
              <pc2:cmMkLst xmlns:pc2="http://schemas.microsoft.com/office/powerpoint/2019/9/main/command">
                <pc:docMk/>
                <pc:sldMk cId="3258648023" sldId="296"/>
                <pc2:cmMk id="{9F4D9680-4AD4-48AD-AB65-B1C8EEE2E754}"/>
              </pc2:cmMkLst>
              <pc226:cmRplyChg chg="add">
                <pc226:chgData name="Rush, Victoria Contractor (People-AFFS-ChildcareSpt-D-C)" userId="bcc1a835-4791-4e5d-be57-1b3a0301510a" providerId="ADAL" clId="{3FC2D36E-223D-4864-AB6E-8DF67605F9D1}" dt="2024-11-28T11:32:10.502" v="0"/>
                <pc2:cmRplyMkLst xmlns:pc2="http://schemas.microsoft.com/office/powerpoint/2019/9/main/command">
                  <pc:docMk/>
                  <pc:sldMk cId="3258648023" sldId="296"/>
                  <pc2:cmMk id="{9F4D9680-4AD4-48AD-AB65-B1C8EEE2E754}"/>
                  <pc2:cmRplyMk id="{9BD6B719-B38A-4E49-834B-3CE82CE03F06}"/>
                </pc2:cmRplyMkLst>
              </pc226:cmRplyChg>
            </pc226:cmChg>
          </p:ext>
        </pc:extLst>
      </pc:sldChg>
      <pc:sldChg chg="addCm">
        <pc:chgData name="Rush, Victoria Contractor (People-AFFS-ChildcareSpt-D-C)" userId="bcc1a835-4791-4e5d-be57-1b3a0301510a" providerId="ADAL" clId="{3FC2D36E-223D-4864-AB6E-8DF67605F9D1}" dt="2024-11-28T11:36:13.463" v="1"/>
        <pc:sldMkLst>
          <pc:docMk/>
          <pc:sldMk cId="3872809454" sldId="336"/>
        </pc:sldMkLst>
        <pc:extLst>
          <p:ext xmlns:p="http://schemas.openxmlformats.org/presentationml/2006/main" uri="{D6D511B9-2390-475A-947B-AFAB55BFBCF1}">
            <pc226:cmChg xmlns:pc226="http://schemas.microsoft.com/office/powerpoint/2022/06/main/command" chg="add">
              <pc226:chgData name="Rush, Victoria Contractor (People-AFFS-ChildcareSpt-D-C)" userId="bcc1a835-4791-4e5d-be57-1b3a0301510a" providerId="ADAL" clId="{3FC2D36E-223D-4864-AB6E-8DF67605F9D1}" dt="2024-11-28T11:36:13.463" v="1"/>
              <pc2:cmMkLst xmlns:pc2="http://schemas.microsoft.com/office/powerpoint/2019/9/main/command">
                <pc:docMk/>
                <pc:sldMk cId="3872809454" sldId="336"/>
                <pc2:cmMk id="{BA0006B6-4DB8-40E2-B5AC-20D1B0958FF0}"/>
              </pc2:cmMkLst>
            </pc226:cmChg>
          </p:ext>
        </pc:extLst>
      </pc:sldChg>
    </pc:docChg>
  </pc:docChgLst>
  <pc:docChgLst>
    <pc:chgData name="Clough, Rachael C2 (People-AFFS-Childcare-HEO)" userId="S::rachael.clough101@mod.gov.uk::4c03ea30-fb37-4773-a70b-29df8b204f5e" providerId="AD" clId="Web-{C3B824CE-0446-5D51-1D12-2D502B9703CC}"/>
    <pc:docChg chg="modSld">
      <pc:chgData name="Clough, Rachael C2 (People-AFFS-Childcare-HEO)" userId="S::rachael.clough101@mod.gov.uk::4c03ea30-fb37-4773-a70b-29df8b204f5e" providerId="AD" clId="Web-{C3B824CE-0446-5D51-1D12-2D502B9703CC}" dt="2024-09-25T13:52:09.533" v="1"/>
      <pc:docMkLst>
        <pc:docMk/>
      </pc:docMkLst>
      <pc:sldChg chg="modSp">
        <pc:chgData name="Clough, Rachael C2 (People-AFFS-Childcare-HEO)" userId="S::rachael.clough101@mod.gov.uk::4c03ea30-fb37-4773-a70b-29df8b204f5e" providerId="AD" clId="Web-{C3B824CE-0446-5D51-1D12-2D502B9703CC}" dt="2024-09-25T13:52:09.533" v="1"/>
        <pc:sldMkLst>
          <pc:docMk/>
          <pc:sldMk cId="3853531231" sldId="323"/>
        </pc:sldMkLst>
        <pc:graphicFrameChg chg="mod modGraphic">
          <ac:chgData name="Clough, Rachael C2 (People-AFFS-Childcare-HEO)" userId="S::rachael.clough101@mod.gov.uk::4c03ea30-fb37-4773-a70b-29df8b204f5e" providerId="AD" clId="Web-{C3B824CE-0446-5D51-1D12-2D502B9703CC}" dt="2024-09-25T13:52:09.533" v="1"/>
          <ac:graphicFrameMkLst>
            <pc:docMk/>
            <pc:sldMk cId="3853531231" sldId="323"/>
            <ac:graphicFrameMk id="5" creationId="{AAAABF3F-D87D-B1E2-15BB-1C1FA483B414}"/>
          </ac:graphicFrameMkLst>
        </pc:graphicFrameChg>
      </pc:sldChg>
    </pc:docChg>
  </pc:docChgLst>
  <pc:docChgLst>
    <pc:chgData name="Clough, Rachael C2 (People-AFFS-Childcare-Engage-C2)" userId="4c03ea30-fb37-4773-a70b-29df8b204f5e" providerId="ADAL" clId="{300E5D60-9E1F-4BC8-AAD8-73687888B5FA}"/>
    <pc:docChg chg="modSld">
      <pc:chgData name="Clough, Rachael C2 (People-AFFS-Childcare-Engage-C2)" userId="4c03ea30-fb37-4773-a70b-29df8b204f5e" providerId="ADAL" clId="{300E5D60-9E1F-4BC8-AAD8-73687888B5FA}" dt="2024-01-31T13:57:42.023" v="1" actId="207"/>
      <pc:docMkLst>
        <pc:docMk/>
      </pc:docMkLst>
      <pc:sldChg chg="modSp mod">
        <pc:chgData name="Clough, Rachael C2 (People-AFFS-Childcare-Engage-C2)" userId="4c03ea30-fb37-4773-a70b-29df8b204f5e" providerId="ADAL" clId="{300E5D60-9E1F-4BC8-AAD8-73687888B5FA}" dt="2024-01-31T13:57:42.023" v="1" actId="207"/>
        <pc:sldMkLst>
          <pc:docMk/>
          <pc:sldMk cId="3258648023" sldId="296"/>
        </pc:sldMkLst>
      </pc:sldChg>
    </pc:docChg>
  </pc:docChgLst>
  <pc:docChgLst>
    <pc:chgData name="Charlesworth, Claire Contractor (People-AFFS-Childcare-Gov)" userId="S::claire.charlesworth102@mod.gov.uk::2356b8d8-fa44-49f2-a2e0-2ca0529e3a76" providerId="AD" clId="Web-{7441810E-1B62-D2F3-74DC-DAE02CD84ACD}"/>
    <pc:docChg chg="">
      <pc:chgData name="Charlesworth, Claire Contractor (People-AFFS-Childcare-Gov)" userId="S::claire.charlesworth102@mod.gov.uk::2356b8d8-fa44-49f2-a2e0-2ca0529e3a76" providerId="AD" clId="Web-{7441810E-1B62-D2F3-74DC-DAE02CD84ACD}" dt="2024-01-29T10:34:49.337" v="0"/>
      <pc:docMkLst>
        <pc:docMk/>
      </pc:docMkLst>
      <pc:sldChg chg="modCm">
        <pc:chgData name="Charlesworth, Claire Contractor (People-AFFS-Childcare-Gov)" userId="S::claire.charlesworth102@mod.gov.uk::2356b8d8-fa44-49f2-a2e0-2ca0529e3a76" providerId="AD" clId="Web-{7441810E-1B62-D2F3-74DC-DAE02CD84ACD}" dt="2024-01-29T10:34:49.337" v="0"/>
        <pc:sldMkLst>
          <pc:docMk/>
          <pc:sldMk cId="924331778" sldId="332"/>
        </pc:sldMkLst>
      </pc:sldChg>
    </pc:docChg>
  </pc:docChgLst>
  <pc:docChgLst>
    <pc:chgData name="Clough, Rachael C2 (People-AFFS-Childcare-HEO)" userId="4c03ea30-fb37-4773-a70b-29df8b204f5e" providerId="ADAL" clId="{B6040AF6-46C2-4BB5-897F-4C42BBAACD34}"/>
    <pc:docChg chg="undo custSel modSld">
      <pc:chgData name="Clough, Rachael C2 (People-AFFS-Childcare-HEO)" userId="4c03ea30-fb37-4773-a70b-29df8b204f5e" providerId="ADAL" clId="{B6040AF6-46C2-4BB5-897F-4C42BBAACD34}" dt="2024-11-14T11:17:48.254" v="222" actId="20577"/>
      <pc:docMkLst>
        <pc:docMk/>
      </pc:docMkLst>
      <pc:sldChg chg="delCm">
        <pc:chgData name="Clough, Rachael C2 (People-AFFS-Childcare-HEO)" userId="4c03ea30-fb37-4773-a70b-29df8b204f5e" providerId="ADAL" clId="{B6040AF6-46C2-4BB5-897F-4C42BBAACD34}" dt="2024-11-14T11:05:39.339" v="3"/>
        <pc:sldMkLst>
          <pc:docMk/>
          <pc:sldMk cId="828202552" sldId="309"/>
        </pc:sldMkLst>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B6040AF6-46C2-4BB5-897F-4C42BBAACD34}" dt="2024-11-14T11:05:38.320" v="2"/>
              <pc2:cmMkLst xmlns:pc2="http://schemas.microsoft.com/office/powerpoint/2019/9/main/command">
                <pc:docMk/>
                <pc:sldMk cId="828202552" sldId="309"/>
                <pc2:cmMk id="{27511423-7DCE-497F-B8C9-BD8737DE2607}"/>
              </pc2:cmMkLst>
            </pc226:cmChg>
            <pc226:cmChg xmlns:pc226="http://schemas.microsoft.com/office/powerpoint/2022/06/main/command" chg="del">
              <pc226:chgData name="Clough, Rachael C2 (People-AFFS-Childcare-HEO)" userId="4c03ea30-fb37-4773-a70b-29df8b204f5e" providerId="ADAL" clId="{B6040AF6-46C2-4BB5-897F-4C42BBAACD34}" dt="2024-11-14T11:05:39.339" v="3"/>
              <pc2:cmMkLst xmlns:pc2="http://schemas.microsoft.com/office/powerpoint/2019/9/main/command">
                <pc:docMk/>
                <pc:sldMk cId="828202552" sldId="309"/>
                <pc2:cmMk id="{D251678C-5FDE-4DE1-B5A7-71E94ABF1006}"/>
              </pc2:cmMkLst>
            </pc226:cmChg>
          </p:ext>
        </pc:extLst>
      </pc:sldChg>
      <pc:sldChg chg="delCm">
        <pc:chgData name="Clough, Rachael C2 (People-AFFS-Childcare-HEO)" userId="4c03ea30-fb37-4773-a70b-29df8b204f5e" providerId="ADAL" clId="{B6040AF6-46C2-4BB5-897F-4C42BBAACD34}" dt="2024-11-14T11:05:59.957" v="4"/>
        <pc:sldMkLst>
          <pc:docMk/>
          <pc:sldMk cId="3635140082" sldId="310"/>
        </pc:sldMkLst>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B6040AF6-46C2-4BB5-897F-4C42BBAACD34}" dt="2024-11-14T11:05:59.957" v="4"/>
              <pc2:cmMkLst xmlns:pc2="http://schemas.microsoft.com/office/powerpoint/2019/9/main/command">
                <pc:docMk/>
                <pc:sldMk cId="3635140082" sldId="310"/>
                <pc2:cmMk id="{70CA6F54-70F9-4D29-949B-196F3B07A3E7}"/>
              </pc2:cmMkLst>
            </pc226:cmChg>
          </p:ext>
        </pc:extLst>
      </pc:sldChg>
      <pc:sldChg chg="modSp delCm">
        <pc:chgData name="Clough, Rachael C2 (People-AFFS-Childcare-HEO)" userId="4c03ea30-fb37-4773-a70b-29df8b204f5e" providerId="ADAL" clId="{B6040AF6-46C2-4BB5-897F-4C42BBAACD34}" dt="2024-11-14T11:05:10.400" v="1"/>
        <pc:sldMkLst>
          <pc:docMk/>
          <pc:sldMk cId="3388253667" sldId="313"/>
        </pc:sldMkLst>
        <pc:graphicFrameChg chg="mod">
          <ac:chgData name="Clough, Rachael C2 (People-AFFS-Childcare-HEO)" userId="4c03ea30-fb37-4773-a70b-29df8b204f5e" providerId="ADAL" clId="{B6040AF6-46C2-4BB5-897F-4C42BBAACD34}" dt="2024-11-14T11:05:07.607" v="0"/>
          <ac:graphicFrameMkLst>
            <pc:docMk/>
            <pc:sldMk cId="3388253667" sldId="313"/>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B6040AF6-46C2-4BB5-897F-4C42BBAACD34}" dt="2024-11-14T11:05:10.400" v="1"/>
              <pc2:cmMkLst xmlns:pc2="http://schemas.microsoft.com/office/powerpoint/2019/9/main/command">
                <pc:docMk/>
                <pc:sldMk cId="3388253667" sldId="313"/>
                <pc2:cmMk id="{0FD49A77-D44E-482A-BE38-0D8DB6156E5D}"/>
              </pc2:cmMkLst>
            </pc226:cmChg>
          </p:ext>
        </pc:extLst>
      </pc:sldChg>
      <pc:sldChg chg="delCm">
        <pc:chgData name="Clough, Rachael C2 (People-AFFS-Childcare-HEO)" userId="4c03ea30-fb37-4773-a70b-29df8b204f5e" providerId="ADAL" clId="{B6040AF6-46C2-4BB5-897F-4C42BBAACD34}" dt="2024-11-14T11:06:43.319" v="8"/>
        <pc:sldMkLst>
          <pc:docMk/>
          <pc:sldMk cId="1547233280" sldId="314"/>
        </pc:sldMkLst>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B6040AF6-46C2-4BB5-897F-4C42BBAACD34}" dt="2024-11-14T11:06:11.756" v="6"/>
              <pc2:cmMkLst xmlns:pc2="http://schemas.microsoft.com/office/powerpoint/2019/9/main/command">
                <pc:docMk/>
                <pc:sldMk cId="1547233280" sldId="314"/>
                <pc2:cmMk id="{10C98192-CF0E-4793-B204-16BB06D257D4}"/>
              </pc2:cmMkLst>
            </pc226:cmChg>
            <pc226:cmChg xmlns:pc226="http://schemas.microsoft.com/office/powerpoint/2022/06/main/command" chg="del">
              <pc226:chgData name="Clough, Rachael C2 (People-AFFS-Childcare-HEO)" userId="4c03ea30-fb37-4773-a70b-29df8b204f5e" providerId="ADAL" clId="{B6040AF6-46C2-4BB5-897F-4C42BBAACD34}" dt="2024-11-14T11:06:10.855" v="5"/>
              <pc2:cmMkLst xmlns:pc2="http://schemas.microsoft.com/office/powerpoint/2019/9/main/command">
                <pc:docMk/>
                <pc:sldMk cId="1547233280" sldId="314"/>
                <pc2:cmMk id="{4D096EAC-8407-4F6B-A015-FAAC970D64FF}"/>
              </pc2:cmMkLst>
            </pc226:cmChg>
            <pc226:cmChg xmlns:pc226="http://schemas.microsoft.com/office/powerpoint/2022/06/main/command" chg="del">
              <pc226:chgData name="Clough, Rachael C2 (People-AFFS-Childcare-HEO)" userId="4c03ea30-fb37-4773-a70b-29df8b204f5e" providerId="ADAL" clId="{B6040AF6-46C2-4BB5-897F-4C42BBAACD34}" dt="2024-11-14T11:06:43.319" v="8"/>
              <pc2:cmMkLst xmlns:pc2="http://schemas.microsoft.com/office/powerpoint/2019/9/main/command">
                <pc:docMk/>
                <pc:sldMk cId="1547233280" sldId="314"/>
                <pc2:cmMk id="{0D4F09E3-C05E-4609-841D-505ACD6394F8}"/>
              </pc2:cmMkLst>
            </pc226:cmChg>
            <pc226:cmChg xmlns:pc226="http://schemas.microsoft.com/office/powerpoint/2022/06/main/command" chg="del">
              <pc226:chgData name="Clough, Rachael C2 (People-AFFS-Childcare-HEO)" userId="4c03ea30-fb37-4773-a70b-29df8b204f5e" providerId="ADAL" clId="{B6040AF6-46C2-4BB5-897F-4C42BBAACD34}" dt="2024-11-14T11:06:31.486" v="7"/>
              <pc2:cmMkLst xmlns:pc2="http://schemas.microsoft.com/office/powerpoint/2019/9/main/command">
                <pc:docMk/>
                <pc:sldMk cId="1547233280" sldId="314"/>
                <pc2:cmMk id="{2D61B1ED-4B79-4581-9252-692F07BADE69}"/>
              </pc2:cmMkLst>
            </pc226:cmChg>
          </p:ext>
        </pc:extLst>
      </pc:sldChg>
      <pc:sldChg chg="delCm">
        <pc:chgData name="Clough, Rachael C2 (People-AFFS-Childcare-HEO)" userId="4c03ea30-fb37-4773-a70b-29df8b204f5e" providerId="ADAL" clId="{B6040AF6-46C2-4BB5-897F-4C42BBAACD34}" dt="2024-11-14T11:07:57.429" v="12"/>
        <pc:sldMkLst>
          <pc:docMk/>
          <pc:sldMk cId="2504530392" sldId="319"/>
        </pc:sldMkLst>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B6040AF6-46C2-4BB5-897F-4C42BBAACD34}" dt="2024-11-14T11:07:57.429" v="12"/>
              <pc2:cmMkLst xmlns:pc2="http://schemas.microsoft.com/office/powerpoint/2019/9/main/command">
                <pc:docMk/>
                <pc:sldMk cId="2504530392" sldId="319"/>
                <pc2:cmMk id="{0CA50B03-29B2-49E6-BDA6-48D9EA0AF615}"/>
              </pc2:cmMkLst>
            </pc226:cmChg>
          </p:ext>
        </pc:extLst>
      </pc:sldChg>
      <pc:sldChg chg="delCm">
        <pc:chgData name="Clough, Rachael C2 (People-AFFS-Childcare-HEO)" userId="4c03ea30-fb37-4773-a70b-29df8b204f5e" providerId="ADAL" clId="{B6040AF6-46C2-4BB5-897F-4C42BBAACD34}" dt="2024-11-14T11:08:09.526" v="13"/>
        <pc:sldMkLst>
          <pc:docMk/>
          <pc:sldMk cId="821780306" sldId="320"/>
        </pc:sldMkLst>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B6040AF6-46C2-4BB5-897F-4C42BBAACD34}" dt="2024-11-14T11:08:09.526" v="13"/>
              <pc2:cmMkLst xmlns:pc2="http://schemas.microsoft.com/office/powerpoint/2019/9/main/command">
                <pc:docMk/>
                <pc:sldMk cId="821780306" sldId="320"/>
                <pc2:cmMk id="{193B14C7-DDF5-463B-BD77-4DC29DD74D27}"/>
              </pc2:cmMkLst>
            </pc226:cmChg>
          </p:ext>
        </pc:extLst>
      </pc:sldChg>
      <pc:sldChg chg="delCm">
        <pc:chgData name="Clough, Rachael C2 (People-AFFS-Childcare-HEO)" userId="4c03ea30-fb37-4773-a70b-29df8b204f5e" providerId="ADAL" clId="{B6040AF6-46C2-4BB5-897F-4C42BBAACD34}" dt="2024-11-14T11:11:00.573" v="24"/>
        <pc:sldMkLst>
          <pc:docMk/>
          <pc:sldMk cId="1639400146" sldId="322"/>
        </pc:sldMkLst>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B6040AF6-46C2-4BB5-897F-4C42BBAACD34}" dt="2024-11-14T11:11:00.573" v="24"/>
              <pc2:cmMkLst xmlns:pc2="http://schemas.microsoft.com/office/powerpoint/2019/9/main/command">
                <pc:docMk/>
                <pc:sldMk cId="1639400146" sldId="322"/>
                <pc2:cmMk id="{FA97BE72-9987-491B-87D5-A17AECAAB3CE}"/>
              </pc2:cmMkLst>
            </pc226:cmChg>
          </p:ext>
        </pc:extLst>
      </pc:sldChg>
      <pc:sldChg chg="delCm">
        <pc:chgData name="Clough, Rachael C2 (People-AFFS-Childcare-HEO)" userId="4c03ea30-fb37-4773-a70b-29df8b204f5e" providerId="ADAL" clId="{B6040AF6-46C2-4BB5-897F-4C42BBAACD34}" dt="2024-11-14T11:11:14.579" v="26"/>
        <pc:sldMkLst>
          <pc:docMk/>
          <pc:sldMk cId="3853531231" sldId="323"/>
        </pc:sldMkLst>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B6040AF6-46C2-4BB5-897F-4C42BBAACD34}" dt="2024-11-14T11:11:14.579" v="26"/>
              <pc2:cmMkLst xmlns:pc2="http://schemas.microsoft.com/office/powerpoint/2019/9/main/command">
                <pc:docMk/>
                <pc:sldMk cId="3853531231" sldId="323"/>
                <pc2:cmMk id="{CD2DC6B8-6CCB-4E43-BC37-7481F1CA42D1}"/>
              </pc2:cmMkLst>
            </pc226:cmChg>
            <pc226:cmChg xmlns:pc226="http://schemas.microsoft.com/office/powerpoint/2022/06/main/command" chg="del">
              <pc226:chgData name="Clough, Rachael C2 (People-AFFS-Childcare-HEO)" userId="4c03ea30-fb37-4773-a70b-29df8b204f5e" providerId="ADAL" clId="{B6040AF6-46C2-4BB5-897F-4C42BBAACD34}" dt="2024-11-14T11:11:13.301" v="25"/>
              <pc2:cmMkLst xmlns:pc2="http://schemas.microsoft.com/office/powerpoint/2019/9/main/command">
                <pc:docMk/>
                <pc:sldMk cId="3853531231" sldId="323"/>
                <pc2:cmMk id="{341D3CF7-9F02-4CF0-950D-3C597EF64986}"/>
              </pc2:cmMkLst>
            </pc226:cmChg>
          </p:ext>
        </pc:extLst>
      </pc:sldChg>
      <pc:sldChg chg="modSp mod delCm modCm">
        <pc:chgData name="Clough, Rachael C2 (People-AFFS-Childcare-HEO)" userId="4c03ea30-fb37-4773-a70b-29df8b204f5e" providerId="ADAL" clId="{B6040AF6-46C2-4BB5-897F-4C42BBAACD34}" dt="2024-11-14T11:12:26.759" v="30"/>
        <pc:sldMkLst>
          <pc:docMk/>
          <pc:sldMk cId="1103747704" sldId="325"/>
        </pc:sldMkLst>
        <pc:graphicFrameChg chg="modGraphic">
          <ac:chgData name="Clough, Rachael C2 (People-AFFS-Childcare-HEO)" userId="4c03ea30-fb37-4773-a70b-29df8b204f5e" providerId="ADAL" clId="{B6040AF6-46C2-4BB5-897F-4C42BBAACD34}" dt="2024-11-14T11:12:21.867" v="28" actId="20577"/>
          <ac:graphicFrameMkLst>
            <pc:docMk/>
            <pc:sldMk cId="1103747704" sldId="325"/>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B6040AF6-46C2-4BB5-897F-4C42BBAACD34}" dt="2024-11-14T11:12:26.759" v="30"/>
              <pc2:cmMkLst xmlns:pc2="http://schemas.microsoft.com/office/powerpoint/2019/9/main/command">
                <pc:docMk/>
                <pc:sldMk cId="1103747704" sldId="325"/>
                <pc2:cmMk id="{D9694082-7576-4A76-8FB5-8A93E6A499E7}"/>
              </pc2:cmMkLst>
            </pc226:cmChg>
            <pc226:cmChg xmlns:pc226="http://schemas.microsoft.com/office/powerpoint/2022/06/main/command" chg="del mod">
              <pc226:chgData name="Clough, Rachael C2 (People-AFFS-Childcare-HEO)" userId="4c03ea30-fb37-4773-a70b-29df8b204f5e" providerId="ADAL" clId="{B6040AF6-46C2-4BB5-897F-4C42BBAACD34}" dt="2024-11-14T11:12:25.570" v="29"/>
              <pc2:cmMkLst xmlns:pc2="http://schemas.microsoft.com/office/powerpoint/2019/9/main/command">
                <pc:docMk/>
                <pc:sldMk cId="1103747704" sldId="325"/>
                <pc2:cmMk id="{DD1107C9-6441-4411-B83B-57FEC56DAD9B}"/>
              </pc2:cmMkLst>
            </pc226:cmChg>
          </p:ext>
        </pc:extLst>
      </pc:sldChg>
      <pc:sldChg chg="modSp mod delCm">
        <pc:chgData name="Clough, Rachael C2 (People-AFFS-Childcare-HEO)" userId="4c03ea30-fb37-4773-a70b-29df8b204f5e" providerId="ADAL" clId="{B6040AF6-46C2-4BB5-897F-4C42BBAACD34}" dt="2024-11-14T11:09:26.038" v="18"/>
        <pc:sldMkLst>
          <pc:docMk/>
          <pc:sldMk cId="835052882" sldId="327"/>
        </pc:sldMkLst>
        <pc:graphicFrameChg chg="modGraphic">
          <ac:chgData name="Clough, Rachael C2 (People-AFFS-Childcare-HEO)" userId="4c03ea30-fb37-4773-a70b-29df8b204f5e" providerId="ADAL" clId="{B6040AF6-46C2-4BB5-897F-4C42BBAACD34}" dt="2024-11-14T11:09:22.145" v="17" actId="20577"/>
          <ac:graphicFrameMkLst>
            <pc:docMk/>
            <pc:sldMk cId="835052882" sldId="327"/>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B6040AF6-46C2-4BB5-897F-4C42BBAACD34}" dt="2024-11-14T11:09:26.038" v="18"/>
              <pc2:cmMkLst xmlns:pc2="http://schemas.microsoft.com/office/powerpoint/2019/9/main/command">
                <pc:docMk/>
                <pc:sldMk cId="835052882" sldId="327"/>
                <pc2:cmMk id="{DE6A680B-EF35-4A4F-BBEA-28F8990C80A4}"/>
              </pc2:cmMkLst>
            </pc226:cmChg>
            <pc226:cmChg xmlns:pc226="http://schemas.microsoft.com/office/powerpoint/2022/06/main/command" chg="del">
              <pc226:chgData name="Clough, Rachael C2 (People-AFFS-Childcare-HEO)" userId="4c03ea30-fb37-4773-a70b-29df8b204f5e" providerId="ADAL" clId="{B6040AF6-46C2-4BB5-897F-4C42BBAACD34}" dt="2024-11-14T11:07:02.690" v="11"/>
              <pc2:cmMkLst xmlns:pc2="http://schemas.microsoft.com/office/powerpoint/2019/9/main/command">
                <pc:docMk/>
                <pc:sldMk cId="835052882" sldId="327"/>
                <pc2:cmMk id="{EEFD0A70-EB64-4001-A858-BF77F14A6BB8}"/>
              </pc2:cmMkLst>
            </pc226:cmChg>
            <pc226:cmChg xmlns:pc226="http://schemas.microsoft.com/office/powerpoint/2022/06/main/command" chg="del">
              <pc226:chgData name="Clough, Rachael C2 (People-AFFS-Childcare-HEO)" userId="4c03ea30-fb37-4773-a70b-29df8b204f5e" providerId="ADAL" clId="{B6040AF6-46C2-4BB5-897F-4C42BBAACD34}" dt="2024-11-14T11:06:47.919" v="9"/>
              <pc2:cmMkLst xmlns:pc2="http://schemas.microsoft.com/office/powerpoint/2019/9/main/command">
                <pc:docMk/>
                <pc:sldMk cId="835052882" sldId="327"/>
                <pc2:cmMk id="{1CA4DD84-B14F-4FD1-94AC-B4D74598BB55}"/>
              </pc2:cmMkLst>
            </pc226:cmChg>
            <pc226:cmChg xmlns:pc226="http://schemas.microsoft.com/office/powerpoint/2022/06/main/command" chg="del">
              <pc226:chgData name="Clough, Rachael C2 (People-AFFS-Childcare-HEO)" userId="4c03ea30-fb37-4773-a70b-29df8b204f5e" providerId="ADAL" clId="{B6040AF6-46C2-4BB5-897F-4C42BBAACD34}" dt="2024-11-14T11:06:49.159" v="10"/>
              <pc2:cmMkLst xmlns:pc2="http://schemas.microsoft.com/office/powerpoint/2019/9/main/command">
                <pc:docMk/>
                <pc:sldMk cId="835052882" sldId="327"/>
                <pc2:cmMk id="{92854BDB-A1D9-433B-878A-DA6977DCFE89}"/>
              </pc2:cmMkLst>
            </pc226:cmChg>
          </p:ext>
        </pc:extLst>
      </pc:sldChg>
      <pc:sldChg chg="delCm">
        <pc:chgData name="Clough, Rachael C2 (People-AFFS-Childcare-HEO)" userId="4c03ea30-fb37-4773-a70b-29df8b204f5e" providerId="ADAL" clId="{B6040AF6-46C2-4BB5-897F-4C42BBAACD34}" dt="2024-11-14T11:12:31.444" v="31"/>
        <pc:sldMkLst>
          <pc:docMk/>
          <pc:sldMk cId="866571300" sldId="328"/>
        </pc:sldMkLst>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B6040AF6-46C2-4BB5-897F-4C42BBAACD34}" dt="2024-11-14T11:12:31.444" v="31"/>
              <pc2:cmMkLst xmlns:pc2="http://schemas.microsoft.com/office/powerpoint/2019/9/main/command">
                <pc:docMk/>
                <pc:sldMk cId="866571300" sldId="328"/>
                <pc2:cmMk id="{44C62A54-8F8B-48AD-903F-B43AB637F8DB}"/>
              </pc2:cmMkLst>
            </pc226:cmChg>
          </p:ext>
        </pc:extLst>
      </pc:sldChg>
      <pc:sldChg chg="modSp mod delCm">
        <pc:chgData name="Clough, Rachael C2 (People-AFFS-Childcare-HEO)" userId="4c03ea30-fb37-4773-a70b-29df8b204f5e" providerId="ADAL" clId="{B6040AF6-46C2-4BB5-897F-4C42BBAACD34}" dt="2024-11-14T11:13:48.718" v="39" actId="207"/>
        <pc:sldMkLst>
          <pc:docMk/>
          <pc:sldMk cId="1668519628" sldId="329"/>
        </pc:sldMkLst>
        <pc:graphicFrameChg chg="modGraphic">
          <ac:chgData name="Clough, Rachael C2 (People-AFFS-Childcare-HEO)" userId="4c03ea30-fb37-4773-a70b-29df8b204f5e" providerId="ADAL" clId="{B6040AF6-46C2-4BB5-897F-4C42BBAACD34}" dt="2024-11-14T11:13:48.718" v="39" actId="207"/>
          <ac:graphicFrameMkLst>
            <pc:docMk/>
            <pc:sldMk cId="1668519628" sldId="329"/>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B6040AF6-46C2-4BB5-897F-4C42BBAACD34}" dt="2024-11-14T11:13:38.828" v="38"/>
              <pc2:cmMkLst xmlns:pc2="http://schemas.microsoft.com/office/powerpoint/2019/9/main/command">
                <pc:docMk/>
                <pc:sldMk cId="1668519628" sldId="329"/>
                <pc2:cmMk id="{F79A1229-4ADE-4982-A298-81A0982F6B7D}"/>
              </pc2:cmMkLst>
            </pc226:cmChg>
            <pc226:cmChg xmlns:pc226="http://schemas.microsoft.com/office/powerpoint/2022/06/main/command" chg="del">
              <pc226:chgData name="Clough, Rachael C2 (People-AFFS-Childcare-HEO)" userId="4c03ea30-fb37-4773-a70b-29df8b204f5e" providerId="ADAL" clId="{B6040AF6-46C2-4BB5-897F-4C42BBAACD34}" dt="2024-11-14T11:13:37.916" v="37"/>
              <pc2:cmMkLst xmlns:pc2="http://schemas.microsoft.com/office/powerpoint/2019/9/main/command">
                <pc:docMk/>
                <pc:sldMk cId="1668519628" sldId="329"/>
                <pc2:cmMk id="{F980A14C-B867-4439-9057-F4167AEF7684}"/>
              </pc2:cmMkLst>
            </pc226:cmChg>
          </p:ext>
        </pc:extLst>
      </pc:sldChg>
      <pc:sldChg chg="modSp mod delCm">
        <pc:chgData name="Clough, Rachael C2 (People-AFFS-Childcare-HEO)" userId="4c03ea30-fb37-4773-a70b-29df8b204f5e" providerId="ADAL" clId="{B6040AF6-46C2-4BB5-897F-4C42BBAACD34}" dt="2024-11-14T11:17:48.254" v="222" actId="20577"/>
        <pc:sldMkLst>
          <pc:docMk/>
          <pc:sldMk cId="965528566" sldId="330"/>
        </pc:sldMkLst>
        <pc:graphicFrameChg chg="mod modGraphic">
          <ac:chgData name="Clough, Rachael C2 (People-AFFS-Childcare-HEO)" userId="4c03ea30-fb37-4773-a70b-29df8b204f5e" providerId="ADAL" clId="{B6040AF6-46C2-4BB5-897F-4C42BBAACD34}" dt="2024-11-14T11:17:48.254" v="222" actId="20577"/>
          <ac:graphicFrameMkLst>
            <pc:docMk/>
            <pc:sldMk cId="965528566" sldId="330"/>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B6040AF6-46C2-4BB5-897F-4C42BBAACD34}" dt="2024-11-14T11:17:36.273" v="210"/>
              <pc2:cmMkLst xmlns:pc2="http://schemas.microsoft.com/office/powerpoint/2019/9/main/command">
                <pc:docMk/>
                <pc:sldMk cId="965528566" sldId="330"/>
                <pc2:cmMk id="{6ED9E60F-DF1E-4427-BA4D-231249B9BDB2}"/>
              </pc2:cmMkLst>
            </pc226:cmChg>
            <pc226:cmChg xmlns:pc226="http://schemas.microsoft.com/office/powerpoint/2022/06/main/command" chg="del">
              <pc226:chgData name="Clough, Rachael C2 (People-AFFS-Childcare-HEO)" userId="4c03ea30-fb37-4773-a70b-29df8b204f5e" providerId="ADAL" clId="{B6040AF6-46C2-4BB5-897F-4C42BBAACD34}" dt="2024-11-14T11:13:08.284" v="35"/>
              <pc2:cmMkLst xmlns:pc2="http://schemas.microsoft.com/office/powerpoint/2019/9/main/command">
                <pc:docMk/>
                <pc:sldMk cId="965528566" sldId="330"/>
                <pc2:cmMk id="{2BDB4827-FFB3-496C-9704-00F225BE351A}"/>
              </pc2:cmMkLst>
            </pc226:cmChg>
            <pc226:cmChg xmlns:pc226="http://schemas.microsoft.com/office/powerpoint/2022/06/main/command" chg="del">
              <pc226:chgData name="Clough, Rachael C2 (People-AFFS-Childcare-HEO)" userId="4c03ea30-fb37-4773-a70b-29df8b204f5e" providerId="ADAL" clId="{B6040AF6-46C2-4BB5-897F-4C42BBAACD34}" dt="2024-11-14T11:12:49.394" v="34"/>
              <pc2:cmMkLst xmlns:pc2="http://schemas.microsoft.com/office/powerpoint/2019/9/main/command">
                <pc:docMk/>
                <pc:sldMk cId="965528566" sldId="330"/>
                <pc2:cmMk id="{A40C478B-4BC9-4933-B0EC-14D9AED96BBF}"/>
              </pc2:cmMkLst>
            </pc226:cmChg>
            <pc226:cmChg xmlns:pc226="http://schemas.microsoft.com/office/powerpoint/2022/06/main/command" chg="del">
              <pc226:chgData name="Clough, Rachael C2 (People-AFFS-Childcare-HEO)" userId="4c03ea30-fb37-4773-a70b-29df8b204f5e" providerId="ADAL" clId="{B6040AF6-46C2-4BB5-897F-4C42BBAACD34}" dt="2024-11-14T11:12:48.133" v="33"/>
              <pc2:cmMkLst xmlns:pc2="http://schemas.microsoft.com/office/powerpoint/2019/9/main/command">
                <pc:docMk/>
                <pc:sldMk cId="965528566" sldId="330"/>
                <pc2:cmMk id="{D46698AC-4B64-4EB0-8ACE-7F94EC409ACC}"/>
              </pc2:cmMkLst>
            </pc226:cmChg>
            <pc226:cmChg xmlns:pc226="http://schemas.microsoft.com/office/powerpoint/2022/06/main/command" chg="del">
              <pc226:chgData name="Clough, Rachael C2 (People-AFFS-Childcare-HEO)" userId="4c03ea30-fb37-4773-a70b-29df8b204f5e" providerId="ADAL" clId="{B6040AF6-46C2-4BB5-897F-4C42BBAACD34}" dt="2024-11-14T11:12:47.382" v="32"/>
              <pc2:cmMkLst xmlns:pc2="http://schemas.microsoft.com/office/powerpoint/2019/9/main/command">
                <pc:docMk/>
                <pc:sldMk cId="965528566" sldId="330"/>
                <pc2:cmMk id="{A797B5DB-E9F8-4AD3-B626-BCA65210F8F6}"/>
              </pc2:cmMkLst>
            </pc226:cmChg>
          </p:ext>
        </pc:extLst>
      </pc:sldChg>
      <pc:sldChg chg="modSp mod delCm modCm">
        <pc:chgData name="Clough, Rachael C2 (People-AFFS-Childcare-HEO)" userId="4c03ea30-fb37-4773-a70b-29df8b204f5e" providerId="ADAL" clId="{B6040AF6-46C2-4BB5-897F-4C42BBAACD34}" dt="2024-11-14T11:14:29.343" v="103"/>
        <pc:sldMkLst>
          <pc:docMk/>
          <pc:sldMk cId="924331778" sldId="332"/>
        </pc:sldMkLst>
        <pc:graphicFrameChg chg="modGraphic">
          <ac:chgData name="Clough, Rachael C2 (People-AFFS-Childcare-HEO)" userId="4c03ea30-fb37-4773-a70b-29df8b204f5e" providerId="ADAL" clId="{B6040AF6-46C2-4BB5-897F-4C42BBAACD34}" dt="2024-11-14T11:14:19.600" v="101" actId="20577"/>
          <ac:graphicFrameMkLst>
            <pc:docMk/>
            <pc:sldMk cId="924331778" sldId="332"/>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B6040AF6-46C2-4BB5-897F-4C42BBAACD34}" dt="2024-11-14T11:14:29.343" v="103"/>
              <pc2:cmMkLst xmlns:pc2="http://schemas.microsoft.com/office/powerpoint/2019/9/main/command">
                <pc:docMk/>
                <pc:sldMk cId="924331778" sldId="332"/>
                <pc2:cmMk id="{47368C76-B06D-46D9-BF5D-D69D2B03216A}"/>
              </pc2:cmMkLst>
            </pc226:cmChg>
            <pc226:cmChg xmlns:pc226="http://schemas.microsoft.com/office/powerpoint/2022/06/main/command" chg="del mod">
              <pc226:chgData name="Clough, Rachael C2 (People-AFFS-Childcare-HEO)" userId="4c03ea30-fb37-4773-a70b-29df8b204f5e" providerId="ADAL" clId="{B6040AF6-46C2-4BB5-897F-4C42BBAACD34}" dt="2024-11-14T11:14:23.880" v="102"/>
              <pc2:cmMkLst xmlns:pc2="http://schemas.microsoft.com/office/powerpoint/2019/9/main/command">
                <pc:docMk/>
                <pc:sldMk cId="924331778" sldId="332"/>
                <pc2:cmMk id="{A4AD72AE-016E-4AF1-9F60-6E03141E3A37}"/>
              </pc2:cmMkLst>
            </pc226:cmChg>
          </p:ext>
        </pc:extLst>
      </pc:sldChg>
      <pc:sldChg chg="modSp mod delCm">
        <pc:chgData name="Clough, Rachael C2 (People-AFFS-Childcare-HEO)" userId="4c03ea30-fb37-4773-a70b-29df8b204f5e" providerId="ADAL" clId="{B6040AF6-46C2-4BB5-897F-4C42BBAACD34}" dt="2024-11-14T11:10:24.153" v="23"/>
        <pc:sldMkLst>
          <pc:docMk/>
          <pc:sldMk cId="3440118888" sldId="335"/>
        </pc:sldMkLst>
        <pc:graphicFrameChg chg="mod modGraphic">
          <ac:chgData name="Clough, Rachael C2 (People-AFFS-Childcare-HEO)" userId="4c03ea30-fb37-4773-a70b-29df8b204f5e" providerId="ADAL" clId="{B6040AF6-46C2-4BB5-897F-4C42BBAACD34}" dt="2024-11-14T11:09:44.016" v="21" actId="3626"/>
          <ac:graphicFrameMkLst>
            <pc:docMk/>
            <pc:sldMk cId="3440118888" sldId="335"/>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B6040AF6-46C2-4BB5-897F-4C42BBAACD34}" dt="2024-11-14T11:09:31.479" v="20"/>
              <pc2:cmMkLst xmlns:pc2="http://schemas.microsoft.com/office/powerpoint/2019/9/main/command">
                <pc:docMk/>
                <pc:sldMk cId="3440118888" sldId="335"/>
                <pc2:cmMk id="{2DC6D507-1DA2-4DD8-AEFC-ECED36D51204}"/>
              </pc2:cmMkLst>
            </pc226:cmChg>
            <pc226:cmChg xmlns:pc226="http://schemas.microsoft.com/office/powerpoint/2022/06/main/command" chg="del">
              <pc226:chgData name="Clough, Rachael C2 (People-AFFS-Childcare-HEO)" userId="4c03ea30-fb37-4773-a70b-29df8b204f5e" providerId="ADAL" clId="{B6040AF6-46C2-4BB5-897F-4C42BBAACD34}" dt="2024-11-14T11:09:30.785" v="19"/>
              <pc2:cmMkLst xmlns:pc2="http://schemas.microsoft.com/office/powerpoint/2019/9/main/command">
                <pc:docMk/>
                <pc:sldMk cId="3440118888" sldId="335"/>
                <pc2:cmMk id="{C7C98D15-4814-4CFC-9C78-064C24DD3C58}"/>
              </pc2:cmMkLst>
            </pc226:cmChg>
            <pc226:cmChg xmlns:pc226="http://schemas.microsoft.com/office/powerpoint/2022/06/main/command" chg="del">
              <pc226:chgData name="Clough, Rachael C2 (People-AFFS-Childcare-HEO)" userId="4c03ea30-fb37-4773-a70b-29df8b204f5e" providerId="ADAL" clId="{B6040AF6-46C2-4BB5-897F-4C42BBAACD34}" dt="2024-11-14T11:09:58.315" v="22"/>
              <pc2:cmMkLst xmlns:pc2="http://schemas.microsoft.com/office/powerpoint/2019/9/main/command">
                <pc:docMk/>
                <pc:sldMk cId="3440118888" sldId="335"/>
                <pc2:cmMk id="{BB48F747-BFE1-451C-97C2-2721A36B02A0}"/>
              </pc2:cmMkLst>
            </pc226:cmChg>
            <pc226:cmChg xmlns:pc226="http://schemas.microsoft.com/office/powerpoint/2022/06/main/command" chg="del">
              <pc226:chgData name="Clough, Rachael C2 (People-AFFS-Childcare-HEO)" userId="4c03ea30-fb37-4773-a70b-29df8b204f5e" providerId="ADAL" clId="{B6040AF6-46C2-4BB5-897F-4C42BBAACD34}" dt="2024-11-14T11:10:24.153" v="23"/>
              <pc2:cmMkLst xmlns:pc2="http://schemas.microsoft.com/office/powerpoint/2019/9/main/command">
                <pc:docMk/>
                <pc:sldMk cId="3440118888" sldId="335"/>
                <pc2:cmMk id="{B9C57BC5-0287-4859-BDA7-5F63F6203232}"/>
              </pc2:cmMkLst>
            </pc226:cmChg>
          </p:ext>
        </pc:extLst>
      </pc:sldChg>
    </pc:docChg>
  </pc:docChgLst>
  <pc:docChgLst>
    <pc:chgData name="Rush, Victoria Contractor (People-AFFS-ChildcareSpt-D-C)" userId="bcc1a835-4791-4e5d-be57-1b3a0301510a" providerId="ADAL" clId="{AB9CEC3F-6C8C-405F-B1BF-4AC70ADD4F2B}"/>
    <pc:docChg chg="modSld">
      <pc:chgData name="Rush, Victoria Contractor (People-AFFS-ChildcareSpt-D-C)" userId="bcc1a835-4791-4e5d-be57-1b3a0301510a" providerId="ADAL" clId="{AB9CEC3F-6C8C-405F-B1BF-4AC70ADD4F2B}" dt="2024-09-20T13:38:30.490" v="73"/>
      <pc:docMkLst>
        <pc:docMk/>
      </pc:docMkLst>
      <pc:sldChg chg="addCm">
        <pc:chgData name="Rush, Victoria Contractor (People-AFFS-ChildcareSpt-D-C)" userId="bcc1a835-4791-4e5d-be57-1b3a0301510a" providerId="ADAL" clId="{AB9CEC3F-6C8C-405F-B1BF-4AC70ADD4F2B}" dt="2024-09-20T13:38:30.490" v="73"/>
        <pc:sldMkLst>
          <pc:docMk/>
          <pc:sldMk cId="3258648023" sldId="296"/>
        </pc:sldMkLst>
        <pc:extLst>
          <p:ext xmlns:p="http://schemas.openxmlformats.org/presentationml/2006/main" uri="{D6D511B9-2390-475A-947B-AFAB55BFBCF1}">
            <pc226:cmChg xmlns:pc226="http://schemas.microsoft.com/office/powerpoint/2022/06/main/command" chg="add">
              <pc226:chgData name="Rush, Victoria Contractor (People-AFFS-ChildcareSpt-D-C)" userId="bcc1a835-4791-4e5d-be57-1b3a0301510a" providerId="ADAL" clId="{AB9CEC3F-6C8C-405F-B1BF-4AC70ADD4F2B}" dt="2024-09-20T13:38:30.490" v="73"/>
              <pc2:cmMkLst xmlns:pc2="http://schemas.microsoft.com/office/powerpoint/2019/9/main/command">
                <pc:docMk/>
                <pc:sldMk cId="3258648023" sldId="296"/>
                <pc2:cmMk id="{A77C0E7B-1A68-4F69-BCC2-75302F29E51F}"/>
              </pc2:cmMkLst>
            </pc226:cmChg>
          </p:ext>
        </pc:extLst>
      </pc:sldChg>
      <pc:sldChg chg="modSp mod modCm">
        <pc:chgData name="Rush, Victoria Contractor (People-AFFS-ChildcareSpt-D-C)" userId="bcc1a835-4791-4e5d-be57-1b3a0301510a" providerId="ADAL" clId="{AB9CEC3F-6C8C-405F-B1BF-4AC70ADD4F2B}" dt="2024-09-20T10:57:21.168" v="18" actId="20577"/>
        <pc:sldMkLst>
          <pc:docMk/>
          <pc:sldMk cId="828202552" sldId="309"/>
        </pc:sldMkLst>
        <pc:graphicFrameChg chg="modGraphic">
          <ac:chgData name="Rush, Victoria Contractor (People-AFFS-ChildcareSpt-D-C)" userId="bcc1a835-4791-4e5d-be57-1b3a0301510a" providerId="ADAL" clId="{AB9CEC3F-6C8C-405F-B1BF-4AC70ADD4F2B}" dt="2024-09-20T10:57:21.168" v="18" actId="20577"/>
          <ac:graphicFrameMkLst>
            <pc:docMk/>
            <pc:sldMk cId="828202552" sldId="309"/>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Rush, Victoria Contractor (People-AFFS-ChildcareSpt-D-C)" userId="bcc1a835-4791-4e5d-be57-1b3a0301510a" providerId="ADAL" clId="{AB9CEC3F-6C8C-405F-B1BF-4AC70ADD4F2B}" dt="2024-09-20T10:57:21.168" v="18" actId="20577"/>
              <pc2:cmMkLst xmlns:pc2="http://schemas.microsoft.com/office/powerpoint/2019/9/main/command">
                <pc:docMk/>
                <pc:sldMk cId="828202552" sldId="309"/>
                <pc2:cmMk id="{351F8312-8DA1-4A8D-9DF7-4B683394A641}"/>
              </pc2:cmMkLst>
            </pc226:cmChg>
            <pc226:cmChg xmlns:pc226="http://schemas.microsoft.com/office/powerpoint/2022/06/main/command" chg="mod">
              <pc226:chgData name="Rush, Victoria Contractor (People-AFFS-ChildcareSpt-D-C)" userId="bcc1a835-4791-4e5d-be57-1b3a0301510a" providerId="ADAL" clId="{AB9CEC3F-6C8C-405F-B1BF-4AC70ADD4F2B}" dt="2024-09-20T10:57:21.168" v="18" actId="20577"/>
              <pc2:cmMkLst xmlns:pc2="http://schemas.microsoft.com/office/powerpoint/2019/9/main/command">
                <pc:docMk/>
                <pc:sldMk cId="828202552" sldId="309"/>
                <pc2:cmMk id="{27511423-7DCE-497F-B8C9-BD8737DE2607}"/>
              </pc2:cmMkLst>
            </pc226:cmChg>
          </p:ext>
        </pc:extLst>
      </pc:sldChg>
      <pc:sldChg chg="modSp mod addCm modCm">
        <pc:chgData name="Rush, Victoria Contractor (People-AFFS-ChildcareSpt-D-C)" userId="bcc1a835-4791-4e5d-be57-1b3a0301510a" providerId="ADAL" clId="{AB9CEC3F-6C8C-405F-B1BF-4AC70ADD4F2B}" dt="2024-09-20T10:57:04.813" v="14" actId="20577"/>
        <pc:sldMkLst>
          <pc:docMk/>
          <pc:sldMk cId="3388253667" sldId="313"/>
        </pc:sldMkLst>
        <pc:graphicFrameChg chg="modGraphic">
          <ac:chgData name="Rush, Victoria Contractor (People-AFFS-ChildcareSpt-D-C)" userId="bcc1a835-4791-4e5d-be57-1b3a0301510a" providerId="ADAL" clId="{AB9CEC3F-6C8C-405F-B1BF-4AC70ADD4F2B}" dt="2024-09-20T10:57:04.813" v="14" actId="20577"/>
          <ac:graphicFrameMkLst>
            <pc:docMk/>
            <pc:sldMk cId="3388253667" sldId="313"/>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mod">
              <pc226:chgData name="Rush, Victoria Contractor (People-AFFS-ChildcareSpt-D-C)" userId="bcc1a835-4791-4e5d-be57-1b3a0301510a" providerId="ADAL" clId="{AB9CEC3F-6C8C-405F-B1BF-4AC70ADD4F2B}" dt="2024-09-20T10:56:26.507" v="6"/>
              <pc2:cmMkLst xmlns:pc2="http://schemas.microsoft.com/office/powerpoint/2019/9/main/command">
                <pc:docMk/>
                <pc:sldMk cId="3388253667" sldId="313"/>
                <pc2:cmMk id="{5D236642-323D-4CBB-AEC8-ADED4C59E989}"/>
              </pc2:cmMkLst>
            </pc226:cmChg>
          </p:ext>
        </pc:extLst>
      </pc:sldChg>
      <pc:sldChg chg="modSp mod modCm">
        <pc:chgData name="Rush, Victoria Contractor (People-AFFS-ChildcareSpt-D-C)" userId="bcc1a835-4791-4e5d-be57-1b3a0301510a" providerId="ADAL" clId="{AB9CEC3F-6C8C-405F-B1BF-4AC70ADD4F2B}" dt="2024-09-20T11:21:16.741" v="28"/>
        <pc:sldMkLst>
          <pc:docMk/>
          <pc:sldMk cId="1547233280" sldId="314"/>
        </pc:sldMkLst>
        <pc:graphicFrameChg chg="modGraphic">
          <ac:chgData name="Rush, Victoria Contractor (People-AFFS-ChildcareSpt-D-C)" userId="bcc1a835-4791-4e5d-be57-1b3a0301510a" providerId="ADAL" clId="{AB9CEC3F-6C8C-405F-B1BF-4AC70ADD4F2B}" dt="2024-09-20T11:04:17.716" v="26" actId="20577"/>
          <ac:graphicFrameMkLst>
            <pc:docMk/>
            <pc:sldMk cId="1547233280" sldId="314"/>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
              <pc226:chgData name="Rush, Victoria Contractor (People-AFFS-ChildcareSpt-D-C)" userId="bcc1a835-4791-4e5d-be57-1b3a0301510a" providerId="ADAL" clId="{AB9CEC3F-6C8C-405F-B1BF-4AC70ADD4F2B}" dt="2024-09-20T11:21:16.741" v="28"/>
              <pc2:cmMkLst xmlns:pc2="http://schemas.microsoft.com/office/powerpoint/2019/9/main/command">
                <pc:docMk/>
                <pc:sldMk cId="1547233280" sldId="314"/>
                <pc2:cmMk id="{10C98192-CF0E-4793-B204-16BB06D257D4}"/>
              </pc2:cmMkLst>
              <pc226:cmRplyChg chg="add">
                <pc226:chgData name="Rush, Victoria Contractor (People-AFFS-ChildcareSpt-D-C)" userId="bcc1a835-4791-4e5d-be57-1b3a0301510a" providerId="ADAL" clId="{AB9CEC3F-6C8C-405F-B1BF-4AC70ADD4F2B}" dt="2024-09-20T11:18:54.268" v="27"/>
                <pc2:cmRplyMkLst xmlns:pc2="http://schemas.microsoft.com/office/powerpoint/2019/9/main/command">
                  <pc:docMk/>
                  <pc:sldMk cId="1547233280" sldId="314"/>
                  <pc2:cmMk id="{10C98192-CF0E-4793-B204-16BB06D257D4}"/>
                  <pc2:cmRplyMk id="{52EC1542-3AA4-40A9-BD88-605B7E2463E5}"/>
                </pc2:cmRplyMkLst>
              </pc226:cmRplyChg>
              <pc226:cmRplyChg chg="add">
                <pc226:chgData name="Rush, Victoria Contractor (People-AFFS-ChildcareSpt-D-C)" userId="bcc1a835-4791-4e5d-be57-1b3a0301510a" providerId="ADAL" clId="{AB9CEC3F-6C8C-405F-B1BF-4AC70ADD4F2B}" dt="2024-09-20T11:21:16.741" v="28"/>
                <pc2:cmRplyMkLst xmlns:pc2="http://schemas.microsoft.com/office/powerpoint/2019/9/main/command">
                  <pc:docMk/>
                  <pc:sldMk cId="1547233280" sldId="314"/>
                  <pc2:cmMk id="{10C98192-CF0E-4793-B204-16BB06D257D4}"/>
                  <pc2:cmRplyMk id="{66646BB0-741A-4E25-A453-7A451F9D664C}"/>
                </pc2:cmRplyMkLst>
              </pc226:cmRplyChg>
            </pc226:cmChg>
          </p:ext>
        </pc:extLst>
      </pc:sldChg>
      <pc:sldChg chg="modSp mod">
        <pc:chgData name="Rush, Victoria Contractor (People-AFFS-ChildcareSpt-D-C)" userId="bcc1a835-4791-4e5d-be57-1b3a0301510a" providerId="ADAL" clId="{AB9CEC3F-6C8C-405F-B1BF-4AC70ADD4F2B}" dt="2024-09-20T10:59:39.036" v="22" actId="20577"/>
        <pc:sldMkLst>
          <pc:docMk/>
          <pc:sldMk cId="236489054" sldId="316"/>
        </pc:sldMkLst>
        <pc:graphicFrameChg chg="modGraphic">
          <ac:chgData name="Rush, Victoria Contractor (People-AFFS-ChildcareSpt-D-C)" userId="bcc1a835-4791-4e5d-be57-1b3a0301510a" providerId="ADAL" clId="{AB9CEC3F-6C8C-405F-B1BF-4AC70ADD4F2B}" dt="2024-09-20T10:59:39.036" v="22" actId="20577"/>
          <ac:graphicFrameMkLst>
            <pc:docMk/>
            <pc:sldMk cId="236489054" sldId="316"/>
            <ac:graphicFrameMk id="5" creationId="{AAAABF3F-D87D-B1E2-15BB-1C1FA483B414}"/>
          </ac:graphicFrameMkLst>
        </pc:graphicFrameChg>
      </pc:sldChg>
      <pc:sldChg chg="modSp mod modCm">
        <pc:chgData name="Rush, Victoria Contractor (People-AFFS-ChildcareSpt-D-C)" userId="bcc1a835-4791-4e5d-be57-1b3a0301510a" providerId="ADAL" clId="{AB9CEC3F-6C8C-405F-B1BF-4AC70ADD4F2B}" dt="2024-09-20T12:05:02.647" v="40"/>
        <pc:sldMkLst>
          <pc:docMk/>
          <pc:sldMk cId="2504530392" sldId="319"/>
        </pc:sldMkLst>
        <pc:graphicFrameChg chg="modGraphic">
          <ac:chgData name="Rush, Victoria Contractor (People-AFFS-ChildcareSpt-D-C)" userId="bcc1a835-4791-4e5d-be57-1b3a0301510a" providerId="ADAL" clId="{AB9CEC3F-6C8C-405F-B1BF-4AC70ADD4F2B}" dt="2024-09-20T12:01:55.682" v="39" actId="20577"/>
          <ac:graphicFrameMkLst>
            <pc:docMk/>
            <pc:sldMk cId="2504530392" sldId="319"/>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
              <pc226:chgData name="Rush, Victoria Contractor (People-AFFS-ChildcareSpt-D-C)" userId="bcc1a835-4791-4e5d-be57-1b3a0301510a" providerId="ADAL" clId="{AB9CEC3F-6C8C-405F-B1BF-4AC70ADD4F2B}" dt="2024-09-20T12:05:02.647" v="40"/>
              <pc2:cmMkLst xmlns:pc2="http://schemas.microsoft.com/office/powerpoint/2019/9/main/command">
                <pc:docMk/>
                <pc:sldMk cId="2504530392" sldId="319"/>
                <pc2:cmMk id="{0CA50B03-29B2-49E6-BDA6-48D9EA0AF615}"/>
              </pc2:cmMkLst>
              <pc226:cmRplyChg chg="add">
                <pc226:chgData name="Rush, Victoria Contractor (People-AFFS-ChildcareSpt-D-C)" userId="bcc1a835-4791-4e5d-be57-1b3a0301510a" providerId="ADAL" clId="{AB9CEC3F-6C8C-405F-B1BF-4AC70ADD4F2B}" dt="2024-09-20T12:05:02.647" v="40"/>
                <pc2:cmRplyMkLst xmlns:pc2="http://schemas.microsoft.com/office/powerpoint/2019/9/main/command">
                  <pc:docMk/>
                  <pc:sldMk cId="2504530392" sldId="319"/>
                  <pc2:cmMk id="{0CA50B03-29B2-49E6-BDA6-48D9EA0AF615}"/>
                  <pc2:cmRplyMk id="{E7C871E2-226C-4BD3-8394-CA5D9C547A27}"/>
                </pc2:cmRplyMkLst>
              </pc226:cmRplyChg>
            </pc226:cmChg>
          </p:ext>
        </pc:extLst>
      </pc:sldChg>
      <pc:sldChg chg="modSp mod">
        <pc:chgData name="Rush, Victoria Contractor (People-AFFS-ChildcareSpt-D-C)" userId="bcc1a835-4791-4e5d-be57-1b3a0301510a" providerId="ADAL" clId="{AB9CEC3F-6C8C-405F-B1BF-4AC70ADD4F2B}" dt="2024-09-20T12:05:52.313" v="42" actId="20577"/>
        <pc:sldMkLst>
          <pc:docMk/>
          <pc:sldMk cId="821780306" sldId="320"/>
        </pc:sldMkLst>
        <pc:graphicFrameChg chg="modGraphic">
          <ac:chgData name="Rush, Victoria Contractor (People-AFFS-ChildcareSpt-D-C)" userId="bcc1a835-4791-4e5d-be57-1b3a0301510a" providerId="ADAL" clId="{AB9CEC3F-6C8C-405F-B1BF-4AC70ADD4F2B}" dt="2024-09-20T12:05:52.313" v="42" actId="20577"/>
          <ac:graphicFrameMkLst>
            <pc:docMk/>
            <pc:sldMk cId="821780306" sldId="320"/>
            <ac:graphicFrameMk id="5" creationId="{AAAABF3F-D87D-B1E2-15BB-1C1FA483B414}"/>
          </ac:graphicFrameMkLst>
        </pc:graphicFrameChg>
      </pc:sldChg>
      <pc:sldChg chg="modSp mod">
        <pc:chgData name="Rush, Victoria Contractor (People-AFFS-ChildcareSpt-D-C)" userId="bcc1a835-4791-4e5d-be57-1b3a0301510a" providerId="ADAL" clId="{AB9CEC3F-6C8C-405F-B1BF-4AC70ADD4F2B}" dt="2024-09-20T12:13:19.982" v="44" actId="20577"/>
        <pc:sldMkLst>
          <pc:docMk/>
          <pc:sldMk cId="3853531231" sldId="323"/>
        </pc:sldMkLst>
        <pc:graphicFrameChg chg="modGraphic">
          <ac:chgData name="Rush, Victoria Contractor (People-AFFS-ChildcareSpt-D-C)" userId="bcc1a835-4791-4e5d-be57-1b3a0301510a" providerId="ADAL" clId="{AB9CEC3F-6C8C-405F-B1BF-4AC70ADD4F2B}" dt="2024-09-20T12:13:19.982" v="44" actId="20577"/>
          <ac:graphicFrameMkLst>
            <pc:docMk/>
            <pc:sldMk cId="3853531231" sldId="323"/>
            <ac:graphicFrameMk id="5" creationId="{AAAABF3F-D87D-B1E2-15BB-1C1FA483B414}"/>
          </ac:graphicFrameMkLst>
        </pc:graphicFrameChg>
      </pc:sldChg>
      <pc:sldChg chg="modSp mod modCm">
        <pc:chgData name="Rush, Victoria Contractor (People-AFFS-ChildcareSpt-D-C)" userId="bcc1a835-4791-4e5d-be57-1b3a0301510a" providerId="ADAL" clId="{AB9CEC3F-6C8C-405F-B1BF-4AC70ADD4F2B}" dt="2024-09-20T13:34:57.403" v="68" actId="20577"/>
        <pc:sldMkLst>
          <pc:docMk/>
          <pc:sldMk cId="1520710209" sldId="326"/>
        </pc:sldMkLst>
        <pc:graphicFrameChg chg="modGraphic">
          <ac:chgData name="Rush, Victoria Contractor (People-AFFS-ChildcareSpt-D-C)" userId="bcc1a835-4791-4e5d-be57-1b3a0301510a" providerId="ADAL" clId="{AB9CEC3F-6C8C-405F-B1BF-4AC70ADD4F2B}" dt="2024-09-20T13:34:57.403" v="68" actId="20577"/>
          <ac:graphicFrameMkLst>
            <pc:docMk/>
            <pc:sldMk cId="1520710209" sldId="326"/>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Rush, Victoria Contractor (People-AFFS-ChildcareSpt-D-C)" userId="bcc1a835-4791-4e5d-be57-1b3a0301510a" providerId="ADAL" clId="{AB9CEC3F-6C8C-405F-B1BF-4AC70ADD4F2B}" dt="2024-09-20T13:34:57.403" v="68" actId="20577"/>
              <pc2:cmMkLst xmlns:pc2="http://schemas.microsoft.com/office/powerpoint/2019/9/main/command">
                <pc:docMk/>
                <pc:sldMk cId="1520710209" sldId="326"/>
                <pc2:cmMk id="{E379B281-62E4-405F-8046-37F84B59BCFD}"/>
              </pc2:cmMkLst>
            </pc226:cmChg>
          </p:ext>
        </pc:extLst>
      </pc:sldChg>
      <pc:sldChg chg="modSp mod">
        <pc:chgData name="Rush, Victoria Contractor (People-AFFS-ChildcareSpt-D-C)" userId="bcc1a835-4791-4e5d-be57-1b3a0301510a" providerId="ADAL" clId="{AB9CEC3F-6C8C-405F-B1BF-4AC70ADD4F2B}" dt="2024-09-20T11:22:20.376" v="32" actId="20577"/>
        <pc:sldMkLst>
          <pc:docMk/>
          <pc:sldMk cId="835052882" sldId="327"/>
        </pc:sldMkLst>
        <pc:graphicFrameChg chg="modGraphic">
          <ac:chgData name="Rush, Victoria Contractor (People-AFFS-ChildcareSpt-D-C)" userId="bcc1a835-4791-4e5d-be57-1b3a0301510a" providerId="ADAL" clId="{AB9CEC3F-6C8C-405F-B1BF-4AC70ADD4F2B}" dt="2024-09-20T11:22:20.376" v="32" actId="20577"/>
          <ac:graphicFrameMkLst>
            <pc:docMk/>
            <pc:sldMk cId="835052882" sldId="327"/>
            <ac:graphicFrameMk id="5" creationId="{AAAABF3F-D87D-B1E2-15BB-1C1FA483B414}"/>
          </ac:graphicFrameMkLst>
        </pc:graphicFrameChg>
      </pc:sldChg>
      <pc:sldChg chg="modSp mod">
        <pc:chgData name="Rush, Victoria Contractor (People-AFFS-ChildcareSpt-D-C)" userId="bcc1a835-4791-4e5d-be57-1b3a0301510a" providerId="ADAL" clId="{AB9CEC3F-6C8C-405F-B1BF-4AC70ADD4F2B}" dt="2024-09-20T12:50:37.092" v="48" actId="20577"/>
        <pc:sldMkLst>
          <pc:docMk/>
          <pc:sldMk cId="866571300" sldId="328"/>
        </pc:sldMkLst>
        <pc:graphicFrameChg chg="modGraphic">
          <ac:chgData name="Rush, Victoria Contractor (People-AFFS-ChildcareSpt-D-C)" userId="bcc1a835-4791-4e5d-be57-1b3a0301510a" providerId="ADAL" clId="{AB9CEC3F-6C8C-405F-B1BF-4AC70ADD4F2B}" dt="2024-09-20T12:50:37.092" v="48" actId="20577"/>
          <ac:graphicFrameMkLst>
            <pc:docMk/>
            <pc:sldMk cId="866571300" sldId="328"/>
            <ac:graphicFrameMk id="5" creationId="{AAAABF3F-D87D-B1E2-15BB-1C1FA483B414}"/>
          </ac:graphicFrameMkLst>
        </pc:graphicFrameChg>
      </pc:sldChg>
      <pc:sldChg chg="modSp mod modCm">
        <pc:chgData name="Rush, Victoria Contractor (People-AFFS-ChildcareSpt-D-C)" userId="bcc1a835-4791-4e5d-be57-1b3a0301510a" providerId="ADAL" clId="{AB9CEC3F-6C8C-405F-B1BF-4AC70ADD4F2B}" dt="2024-09-20T13:02:33.985" v="57"/>
        <pc:sldMkLst>
          <pc:docMk/>
          <pc:sldMk cId="1668519628" sldId="329"/>
        </pc:sldMkLst>
        <pc:graphicFrameChg chg="modGraphic">
          <ac:chgData name="Rush, Victoria Contractor (People-AFFS-ChildcareSpt-D-C)" userId="bcc1a835-4791-4e5d-be57-1b3a0301510a" providerId="ADAL" clId="{AB9CEC3F-6C8C-405F-B1BF-4AC70ADD4F2B}" dt="2024-09-20T12:55:54.362" v="56" actId="20577"/>
          <ac:graphicFrameMkLst>
            <pc:docMk/>
            <pc:sldMk cId="1668519628" sldId="329"/>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
              <pc226:chgData name="Rush, Victoria Contractor (People-AFFS-ChildcareSpt-D-C)" userId="bcc1a835-4791-4e5d-be57-1b3a0301510a" providerId="ADAL" clId="{AB9CEC3F-6C8C-405F-B1BF-4AC70ADD4F2B}" dt="2024-09-20T13:02:33.985" v="57"/>
              <pc2:cmMkLst xmlns:pc2="http://schemas.microsoft.com/office/powerpoint/2019/9/main/command">
                <pc:docMk/>
                <pc:sldMk cId="1668519628" sldId="329"/>
                <pc2:cmMk id="{F79A1229-4ADE-4982-A298-81A0982F6B7D}"/>
              </pc2:cmMkLst>
              <pc226:cmRplyChg chg="add">
                <pc226:chgData name="Rush, Victoria Contractor (People-AFFS-ChildcareSpt-D-C)" userId="bcc1a835-4791-4e5d-be57-1b3a0301510a" providerId="ADAL" clId="{AB9CEC3F-6C8C-405F-B1BF-4AC70ADD4F2B}" dt="2024-09-20T13:02:33.985" v="57"/>
                <pc2:cmRplyMkLst xmlns:pc2="http://schemas.microsoft.com/office/powerpoint/2019/9/main/command">
                  <pc:docMk/>
                  <pc:sldMk cId="1668519628" sldId="329"/>
                  <pc2:cmMk id="{F79A1229-4ADE-4982-A298-81A0982F6B7D}"/>
                  <pc2:cmRplyMk id="{60ABEE4F-DF24-48DE-9859-7B8639DA9278}"/>
                </pc2:cmRplyMkLst>
              </pc226:cmRplyChg>
            </pc226:cmChg>
            <pc226:cmChg xmlns:pc226="http://schemas.microsoft.com/office/powerpoint/2022/06/main/command" chg="mod">
              <pc226:chgData name="Rush, Victoria Contractor (People-AFFS-ChildcareSpt-D-C)" userId="bcc1a835-4791-4e5d-be57-1b3a0301510a" providerId="ADAL" clId="{AB9CEC3F-6C8C-405F-B1BF-4AC70ADD4F2B}" dt="2024-09-20T12:55:54.362" v="56" actId="20577"/>
              <pc2:cmMkLst xmlns:pc2="http://schemas.microsoft.com/office/powerpoint/2019/9/main/command">
                <pc:docMk/>
                <pc:sldMk cId="1668519628" sldId="329"/>
                <pc2:cmMk id="{F980A14C-B867-4439-9057-F4167AEF7684}"/>
              </pc2:cmMkLst>
            </pc226:cmChg>
          </p:ext>
        </pc:extLst>
      </pc:sldChg>
      <pc:sldChg chg="modSp mod addCm">
        <pc:chgData name="Rush, Victoria Contractor (People-AFFS-ChildcareSpt-D-C)" userId="bcc1a835-4791-4e5d-be57-1b3a0301510a" providerId="ADAL" clId="{AB9CEC3F-6C8C-405F-B1BF-4AC70ADD4F2B}" dt="2024-09-20T12:55:33.066" v="54"/>
        <pc:sldMkLst>
          <pc:docMk/>
          <pc:sldMk cId="965528566" sldId="330"/>
        </pc:sldMkLst>
        <pc:graphicFrameChg chg="modGraphic">
          <ac:chgData name="Rush, Victoria Contractor (People-AFFS-ChildcareSpt-D-C)" userId="bcc1a835-4791-4e5d-be57-1b3a0301510a" providerId="ADAL" clId="{AB9CEC3F-6C8C-405F-B1BF-4AC70ADD4F2B}" dt="2024-09-20T12:53:51.437" v="53" actId="20577"/>
          <ac:graphicFrameMkLst>
            <pc:docMk/>
            <pc:sldMk cId="965528566" sldId="330"/>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pc226:chgData name="Rush, Victoria Contractor (People-AFFS-ChildcareSpt-D-C)" userId="bcc1a835-4791-4e5d-be57-1b3a0301510a" providerId="ADAL" clId="{AB9CEC3F-6C8C-405F-B1BF-4AC70ADD4F2B}" dt="2024-09-20T12:55:33.066" v="54"/>
              <pc2:cmMkLst xmlns:pc2="http://schemas.microsoft.com/office/powerpoint/2019/9/main/command">
                <pc:docMk/>
                <pc:sldMk cId="965528566" sldId="330"/>
                <pc2:cmMk id="{D46698AC-4B64-4EB0-8ACE-7F94EC409ACC}"/>
              </pc2:cmMkLst>
            </pc226:cmChg>
            <pc226:cmChg xmlns:pc226="http://schemas.microsoft.com/office/powerpoint/2022/06/main/command" chg="add">
              <pc226:chgData name="Rush, Victoria Contractor (People-AFFS-ChildcareSpt-D-C)" userId="bcc1a835-4791-4e5d-be57-1b3a0301510a" providerId="ADAL" clId="{AB9CEC3F-6C8C-405F-B1BF-4AC70ADD4F2B}" dt="2024-09-20T12:52:34.431" v="49"/>
              <pc2:cmMkLst xmlns:pc2="http://schemas.microsoft.com/office/powerpoint/2019/9/main/command">
                <pc:docMk/>
                <pc:sldMk cId="965528566" sldId="330"/>
                <pc2:cmMk id="{A797B5DB-E9F8-4AD3-B626-BCA65210F8F6}"/>
              </pc2:cmMkLst>
            </pc226:cmChg>
          </p:ext>
        </pc:extLst>
      </pc:sldChg>
      <pc:sldChg chg="modSp mod">
        <pc:chgData name="Rush, Victoria Contractor (People-AFFS-ChildcareSpt-D-C)" userId="bcc1a835-4791-4e5d-be57-1b3a0301510a" providerId="ADAL" clId="{AB9CEC3F-6C8C-405F-B1BF-4AC70ADD4F2B}" dt="2024-09-20T13:32:26.394" v="61" actId="20577"/>
        <pc:sldMkLst>
          <pc:docMk/>
          <pc:sldMk cId="3392743598" sldId="331"/>
        </pc:sldMkLst>
        <pc:graphicFrameChg chg="modGraphic">
          <ac:chgData name="Rush, Victoria Contractor (People-AFFS-ChildcareSpt-D-C)" userId="bcc1a835-4791-4e5d-be57-1b3a0301510a" providerId="ADAL" clId="{AB9CEC3F-6C8C-405F-B1BF-4AC70ADD4F2B}" dt="2024-09-20T13:32:26.394" v="61" actId="20577"/>
          <ac:graphicFrameMkLst>
            <pc:docMk/>
            <pc:sldMk cId="3392743598" sldId="331"/>
            <ac:graphicFrameMk id="5" creationId="{AAAABF3F-D87D-B1E2-15BB-1C1FA483B414}"/>
          </ac:graphicFrameMkLst>
        </pc:graphicFrameChg>
      </pc:sldChg>
      <pc:sldChg chg="modSp mod modCm">
        <pc:chgData name="Rush, Victoria Contractor (People-AFFS-ChildcareSpt-D-C)" userId="bcc1a835-4791-4e5d-be57-1b3a0301510a" providerId="ADAL" clId="{AB9CEC3F-6C8C-405F-B1BF-4AC70ADD4F2B}" dt="2024-09-20T13:36:45.772" v="72" actId="20577"/>
        <pc:sldMkLst>
          <pc:docMk/>
          <pc:sldMk cId="924331778" sldId="332"/>
        </pc:sldMkLst>
        <pc:graphicFrameChg chg="modGraphic">
          <ac:chgData name="Rush, Victoria Contractor (People-AFFS-ChildcareSpt-D-C)" userId="bcc1a835-4791-4e5d-be57-1b3a0301510a" providerId="ADAL" clId="{AB9CEC3F-6C8C-405F-B1BF-4AC70ADD4F2B}" dt="2024-09-20T13:36:45.772" v="72" actId="20577"/>
          <ac:graphicFrameMkLst>
            <pc:docMk/>
            <pc:sldMk cId="924331778" sldId="332"/>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Rush, Victoria Contractor (People-AFFS-ChildcareSpt-D-C)" userId="bcc1a835-4791-4e5d-be57-1b3a0301510a" providerId="ADAL" clId="{AB9CEC3F-6C8C-405F-B1BF-4AC70ADD4F2B}" dt="2024-09-20T13:36:45.772" v="72" actId="20577"/>
              <pc2:cmMkLst xmlns:pc2="http://schemas.microsoft.com/office/powerpoint/2019/9/main/command">
                <pc:docMk/>
                <pc:sldMk cId="924331778" sldId="332"/>
                <pc2:cmMk id="{A4AD72AE-016E-4AF1-9F60-6E03141E3A37}"/>
              </pc2:cmMkLst>
            </pc226:cmChg>
          </p:ext>
        </pc:extLst>
      </pc:sldChg>
      <pc:sldChg chg="modSp mod">
        <pc:chgData name="Rush, Victoria Contractor (People-AFFS-ChildcareSpt-D-C)" userId="bcc1a835-4791-4e5d-be57-1b3a0301510a" providerId="ADAL" clId="{AB9CEC3F-6C8C-405F-B1BF-4AC70ADD4F2B}" dt="2024-09-20T11:26:06.998" v="35" actId="20577"/>
        <pc:sldMkLst>
          <pc:docMk/>
          <pc:sldMk cId="3440118888" sldId="335"/>
        </pc:sldMkLst>
        <pc:graphicFrameChg chg="modGraphic">
          <ac:chgData name="Rush, Victoria Contractor (People-AFFS-ChildcareSpt-D-C)" userId="bcc1a835-4791-4e5d-be57-1b3a0301510a" providerId="ADAL" clId="{AB9CEC3F-6C8C-405F-B1BF-4AC70ADD4F2B}" dt="2024-09-20T11:26:06.998" v="35" actId="20577"/>
          <ac:graphicFrameMkLst>
            <pc:docMk/>
            <pc:sldMk cId="3440118888" sldId="335"/>
            <ac:graphicFrameMk id="5" creationId="{AAAABF3F-D87D-B1E2-15BB-1C1FA483B414}"/>
          </ac:graphicFrameMkLst>
        </pc:graphicFrameChg>
      </pc:sldChg>
      <pc:sldChg chg="modSp mod">
        <pc:chgData name="Rush, Victoria Contractor (People-AFFS-ChildcareSpt-D-C)" userId="bcc1a835-4791-4e5d-be57-1b3a0301510a" providerId="ADAL" clId="{AB9CEC3F-6C8C-405F-B1BF-4AC70ADD4F2B}" dt="2024-09-20T13:33:09.081" v="65" actId="20577"/>
        <pc:sldMkLst>
          <pc:docMk/>
          <pc:sldMk cId="3082631173" sldId="337"/>
        </pc:sldMkLst>
      </pc:sldChg>
    </pc:docChg>
  </pc:docChgLst>
  <pc:docChgLst>
    <pc:chgData name="Clough, Rachael C2 (People-AFFS-Childcare-HEO)" userId="S::rachael.clough101@mod.gov.uk::4c03ea30-fb37-4773-a70b-29df8b204f5e" providerId="AD" clId="Web-{0F93B69D-0A5D-1466-2600-8A8354492F2E}"/>
    <pc:docChg chg="modSld">
      <pc:chgData name="Clough, Rachael C2 (People-AFFS-Childcare-HEO)" userId="S::rachael.clough101@mod.gov.uk::4c03ea30-fb37-4773-a70b-29df8b204f5e" providerId="AD" clId="Web-{0F93B69D-0A5D-1466-2600-8A8354492F2E}" dt="2024-11-04T09:07:05.684" v="19"/>
      <pc:docMkLst>
        <pc:docMk/>
      </pc:docMkLst>
      <pc:sldChg chg="modSp modCm">
        <pc:chgData name="Clough, Rachael C2 (People-AFFS-Childcare-HEO)" userId="S::rachael.clough101@mod.gov.uk::4c03ea30-fb37-4773-a70b-29df8b204f5e" providerId="AD" clId="Web-{0F93B69D-0A5D-1466-2600-8A8354492F2E}" dt="2024-11-04T09:07:05.684" v="19"/>
        <pc:sldMkLst>
          <pc:docMk/>
          <pc:sldMk cId="828202552" sldId="309"/>
        </pc:sldMkLst>
        <pc:graphicFrameChg chg="mod modGraphic">
          <ac:chgData name="Clough, Rachael C2 (People-AFFS-Childcare-HEO)" userId="S::rachael.clough101@mod.gov.uk::4c03ea30-fb37-4773-a70b-29df8b204f5e" providerId="AD" clId="Web-{0F93B69D-0A5D-1466-2600-8A8354492F2E}" dt="2024-11-04T09:07:05.684" v="19"/>
          <ac:graphicFrameMkLst>
            <pc:docMk/>
            <pc:sldMk cId="828202552" sldId="309"/>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S::rachael.clough101@mod.gov.uk::4c03ea30-fb37-4773-a70b-29df8b204f5e" providerId="AD" clId="Web-{0F93B69D-0A5D-1466-2600-8A8354492F2E}" dt="2024-11-04T09:07:05.668" v="18"/>
              <pc2:cmMkLst xmlns:pc2="http://schemas.microsoft.com/office/powerpoint/2019/9/main/command">
                <pc:docMk/>
                <pc:sldMk cId="828202552" sldId="309"/>
                <pc2:cmMk id="{D251678C-5FDE-4DE1-B5A7-71E94ABF1006}"/>
              </pc2:cmMkLst>
            </pc226:cmChg>
          </p:ext>
        </pc:extLst>
      </pc:sldChg>
    </pc:docChg>
  </pc:docChgLst>
  <pc:docChgLst>
    <pc:chgData name="Clough, Rachael C2 (People-AFFS-Childcare-HEO)" userId="4c03ea30-fb37-4773-a70b-29df8b204f5e" providerId="ADAL" clId="{6F033CCE-8BC3-4910-A1AC-189577BBA52E}"/>
    <pc:docChg chg="custSel modSld">
      <pc:chgData name="Clough, Rachael C2 (People-AFFS-Childcare-HEO)" userId="4c03ea30-fb37-4773-a70b-29df8b204f5e" providerId="ADAL" clId="{6F033CCE-8BC3-4910-A1AC-189577BBA52E}" dt="2024-11-14T10:30:31.935" v="2168" actId="20577"/>
      <pc:docMkLst>
        <pc:docMk/>
      </pc:docMkLst>
      <pc:sldChg chg="modSp mod delCm modCm">
        <pc:chgData name="Clough, Rachael C2 (People-AFFS-Childcare-HEO)" userId="4c03ea30-fb37-4773-a70b-29df8b204f5e" providerId="ADAL" clId="{6F033CCE-8BC3-4910-A1AC-189577BBA52E}" dt="2024-11-14T10:03:43.932" v="1671"/>
        <pc:sldMkLst>
          <pc:docMk/>
          <pc:sldMk cId="3258648023" sldId="296"/>
        </pc:sldMkLst>
        <pc:spChg chg="mod">
          <ac:chgData name="Clough, Rachael C2 (People-AFFS-Childcare-HEO)" userId="4c03ea30-fb37-4773-a70b-29df8b204f5e" providerId="ADAL" clId="{6F033CCE-8BC3-4910-A1AC-189577BBA52E}" dt="2024-10-22T07:15:58.947" v="11" actId="20577"/>
          <ac:spMkLst>
            <pc:docMk/>
            <pc:sldMk cId="3258648023" sldId="296"/>
            <ac:spMk id="8" creationId="{E6C28C89-3F51-3DFD-D100-021461FD3470}"/>
          </ac:spMkLst>
        </pc:sp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6F033CCE-8BC3-4910-A1AC-189577BBA52E}" dt="2024-11-14T10:03:43.932" v="1671"/>
              <pc2:cmMkLst xmlns:pc2="http://schemas.microsoft.com/office/powerpoint/2019/9/main/command">
                <pc:docMk/>
                <pc:sldMk cId="3258648023" sldId="296"/>
                <pc2:cmMk id="{A77C0E7B-1A68-4F69-BCC2-75302F29E51F}"/>
              </pc2:cmMkLst>
            </pc226:cmChg>
          </p:ext>
        </pc:extLst>
      </pc:sldChg>
      <pc:sldChg chg="modSp mod addCm modCm">
        <pc:chgData name="Clough, Rachael C2 (People-AFFS-Childcare-HEO)" userId="4c03ea30-fb37-4773-a70b-29df8b204f5e" providerId="ADAL" clId="{6F033CCE-8BC3-4910-A1AC-189577BBA52E}" dt="2024-11-01T12:21:16.503" v="1547"/>
        <pc:sldMkLst>
          <pc:docMk/>
          <pc:sldMk cId="828202552" sldId="309"/>
        </pc:sldMkLst>
        <pc:graphicFrameChg chg="modGraphic">
          <ac:chgData name="Clough, Rachael C2 (People-AFFS-Childcare-HEO)" userId="4c03ea30-fb37-4773-a70b-29df8b204f5e" providerId="ADAL" clId="{6F033CCE-8BC3-4910-A1AC-189577BBA52E}" dt="2024-11-01T12:20:34.855" v="1546" actId="13926"/>
          <ac:graphicFrameMkLst>
            <pc:docMk/>
            <pc:sldMk cId="828202552" sldId="309"/>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6F033CCE-8BC3-4910-A1AC-189577BBA52E}" dt="2024-11-01T12:21:16.503" v="1547"/>
              <pc2:cmMkLst xmlns:pc2="http://schemas.microsoft.com/office/powerpoint/2019/9/main/command">
                <pc:docMk/>
                <pc:sldMk cId="828202552" sldId="309"/>
                <pc2:cmMk id="{351F8312-8DA1-4A8D-9DF7-4B683394A641}"/>
              </pc2:cmMkLst>
            </pc226:cmChg>
            <pc226:cmChg xmlns:pc226="http://schemas.microsoft.com/office/powerpoint/2022/06/main/command" chg="mod">
              <pc226:chgData name="Clough, Rachael C2 (People-AFFS-Childcare-HEO)" userId="4c03ea30-fb37-4773-a70b-29df8b204f5e" providerId="ADAL" clId="{6F033CCE-8BC3-4910-A1AC-189577BBA52E}" dt="2024-11-01T12:18:47.185" v="1404" actId="20577"/>
              <pc2:cmMkLst xmlns:pc2="http://schemas.microsoft.com/office/powerpoint/2019/9/main/command">
                <pc:docMk/>
                <pc:sldMk cId="828202552" sldId="309"/>
                <pc2:cmMk id="{27511423-7DCE-497F-B8C9-BD8737DE2607}"/>
              </pc2:cmMkLst>
            </pc226:cmChg>
            <pc226:cmChg xmlns:pc226="http://schemas.microsoft.com/office/powerpoint/2022/06/main/command" chg="mod">
              <pc226:chgData name="Clough, Rachael C2 (People-AFFS-Childcare-HEO)" userId="4c03ea30-fb37-4773-a70b-29df8b204f5e" providerId="ADAL" clId="{6F033CCE-8BC3-4910-A1AC-189577BBA52E}" dt="2024-11-01T12:20:08.447" v="1544" actId="20577"/>
              <pc2:cmMkLst xmlns:pc2="http://schemas.microsoft.com/office/powerpoint/2019/9/main/command">
                <pc:docMk/>
                <pc:sldMk cId="828202552" sldId="309"/>
                <pc2:cmMk id="{D251678C-5FDE-4DE1-B5A7-71E94ABF1006}"/>
              </pc2:cmMkLst>
            </pc226:cmChg>
            <pc226:cmChg xmlns:pc226="http://schemas.microsoft.com/office/powerpoint/2022/06/main/command" chg="add mod">
              <pc226:chgData name="Clough, Rachael C2 (People-AFFS-Childcare-HEO)" userId="4c03ea30-fb37-4773-a70b-29df8b204f5e" providerId="ADAL" clId="{6F033CCE-8BC3-4910-A1AC-189577BBA52E}" dt="2024-11-01T12:20:25.549" v="1545"/>
              <pc2:cmMkLst xmlns:pc2="http://schemas.microsoft.com/office/powerpoint/2019/9/main/command">
                <pc:docMk/>
                <pc:sldMk cId="828202552" sldId="309"/>
                <pc2:cmMk id="{CBCF6DC5-36B5-40EE-92C1-8B29313BA75F}"/>
              </pc2:cmMkLst>
            </pc226:cmChg>
          </p:ext>
        </pc:extLst>
      </pc:sldChg>
      <pc:sldChg chg="modSp mod modCm">
        <pc:chgData name="Clough, Rachael C2 (People-AFFS-Childcare-HEO)" userId="4c03ea30-fb37-4773-a70b-29df8b204f5e" providerId="ADAL" clId="{6F033CCE-8BC3-4910-A1AC-189577BBA52E}" dt="2024-10-22T08:34:52.612" v="785" actId="6549"/>
        <pc:sldMkLst>
          <pc:docMk/>
          <pc:sldMk cId="406777715" sldId="311"/>
        </pc:sldMkLst>
        <pc:graphicFrameChg chg="modGraphic">
          <ac:chgData name="Clough, Rachael C2 (People-AFFS-Childcare-HEO)" userId="4c03ea30-fb37-4773-a70b-29df8b204f5e" providerId="ADAL" clId="{6F033CCE-8BC3-4910-A1AC-189577BBA52E}" dt="2024-10-22T08:34:52.612" v="785" actId="6549"/>
          <ac:graphicFrameMkLst>
            <pc:docMk/>
            <pc:sldMk cId="406777715" sldId="311"/>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6F033CCE-8BC3-4910-A1AC-189577BBA52E}" dt="2024-10-22T08:34:11.265" v="781"/>
              <pc2:cmMkLst xmlns:pc2="http://schemas.microsoft.com/office/powerpoint/2019/9/main/command">
                <pc:docMk/>
                <pc:sldMk cId="406777715" sldId="311"/>
                <pc2:cmMk id="{B32C0115-5024-443C-AC0C-382AEF12E606}"/>
              </pc2:cmMkLst>
            </pc226:cmChg>
          </p:ext>
        </pc:extLst>
      </pc:sldChg>
      <pc:sldChg chg="modSp mod modCm">
        <pc:chgData name="Clough, Rachael C2 (People-AFFS-Childcare-HEO)" userId="4c03ea30-fb37-4773-a70b-29df8b204f5e" providerId="ADAL" clId="{6F033CCE-8BC3-4910-A1AC-189577BBA52E}" dt="2024-10-22T08:35:58.243" v="787"/>
        <pc:sldMkLst>
          <pc:docMk/>
          <pc:sldMk cId="601206209" sldId="312"/>
        </pc:sldMkLst>
        <pc:graphicFrameChg chg="modGraphic">
          <ac:chgData name="Clough, Rachael C2 (People-AFFS-Childcare-HEO)" userId="4c03ea30-fb37-4773-a70b-29df8b204f5e" providerId="ADAL" clId="{6F033CCE-8BC3-4910-A1AC-189577BBA52E}" dt="2024-10-22T08:35:53.513" v="786" actId="400"/>
          <ac:graphicFrameMkLst>
            <pc:docMk/>
            <pc:sldMk cId="601206209" sldId="312"/>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6F033CCE-8BC3-4910-A1AC-189577BBA52E}" dt="2024-10-22T08:35:58.243" v="787"/>
              <pc2:cmMkLst xmlns:pc2="http://schemas.microsoft.com/office/powerpoint/2019/9/main/command">
                <pc:docMk/>
                <pc:sldMk cId="601206209" sldId="312"/>
                <pc2:cmMk id="{610232A9-A7A4-4014-94D2-D7AF0164AA75}"/>
              </pc2:cmMkLst>
            </pc226:cmChg>
          </p:ext>
        </pc:extLst>
      </pc:sldChg>
      <pc:sldChg chg="modSp mod">
        <pc:chgData name="Clough, Rachael C2 (People-AFFS-Childcare-HEO)" userId="4c03ea30-fb37-4773-a70b-29df8b204f5e" providerId="ADAL" clId="{6F033CCE-8BC3-4910-A1AC-189577BBA52E}" dt="2024-11-01T12:18:13.787" v="1398" actId="20577"/>
        <pc:sldMkLst>
          <pc:docMk/>
          <pc:sldMk cId="3388253667" sldId="313"/>
        </pc:sldMkLst>
        <pc:graphicFrameChg chg="modGraphic">
          <ac:chgData name="Clough, Rachael C2 (People-AFFS-Childcare-HEO)" userId="4c03ea30-fb37-4773-a70b-29df8b204f5e" providerId="ADAL" clId="{6F033CCE-8BC3-4910-A1AC-189577BBA52E}" dt="2024-11-01T12:18:13.787" v="1398" actId="20577"/>
          <ac:graphicFrameMkLst>
            <pc:docMk/>
            <pc:sldMk cId="3388253667" sldId="313"/>
            <ac:graphicFrameMk id="5" creationId="{AAAABF3F-D87D-B1E2-15BB-1C1FA483B414}"/>
          </ac:graphicFrameMkLst>
        </pc:graphicFrameChg>
      </pc:sldChg>
      <pc:sldChg chg="modSp mod modCm">
        <pc:chgData name="Clough, Rachael C2 (People-AFFS-Childcare-HEO)" userId="4c03ea30-fb37-4773-a70b-29df8b204f5e" providerId="ADAL" clId="{6F033CCE-8BC3-4910-A1AC-189577BBA52E}" dt="2024-11-01T12:24:11.956" v="1560" actId="20577"/>
        <pc:sldMkLst>
          <pc:docMk/>
          <pc:sldMk cId="1547233280" sldId="314"/>
        </pc:sldMkLst>
        <pc:graphicFrameChg chg="modGraphic">
          <ac:chgData name="Clough, Rachael C2 (People-AFFS-Childcare-HEO)" userId="4c03ea30-fb37-4773-a70b-29df8b204f5e" providerId="ADAL" clId="{6F033CCE-8BC3-4910-A1AC-189577BBA52E}" dt="2024-11-01T12:24:11.956" v="1560" actId="20577"/>
          <ac:graphicFrameMkLst>
            <pc:docMk/>
            <pc:sldMk cId="1547233280" sldId="314"/>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6F033CCE-8BC3-4910-A1AC-189577BBA52E}" dt="2024-10-22T08:38:29.103" v="860" actId="6549"/>
              <pc2:cmMkLst xmlns:pc2="http://schemas.microsoft.com/office/powerpoint/2019/9/main/command">
                <pc:docMk/>
                <pc:sldMk cId="1547233280" sldId="314"/>
                <pc2:cmMk id="{10C98192-CF0E-4793-B204-16BB06D257D4}"/>
              </pc2:cmMkLst>
            </pc226:cmChg>
            <pc226:cmChg xmlns:pc226="http://schemas.microsoft.com/office/powerpoint/2022/06/main/command" chg="mod">
              <pc226:chgData name="Clough, Rachael C2 (People-AFFS-Childcare-HEO)" userId="4c03ea30-fb37-4773-a70b-29df8b204f5e" providerId="ADAL" clId="{6F033CCE-8BC3-4910-A1AC-189577BBA52E}" dt="2024-11-01T12:24:11.956" v="1560" actId="20577"/>
              <pc2:cmMkLst xmlns:pc2="http://schemas.microsoft.com/office/powerpoint/2019/9/main/command">
                <pc:docMk/>
                <pc:sldMk cId="1547233280" sldId="314"/>
                <pc2:cmMk id="{4D096EAC-8407-4F6B-A015-FAAC970D64FF}"/>
              </pc2:cmMkLst>
            </pc226:cmChg>
            <pc226:cmChg xmlns:pc226="http://schemas.microsoft.com/office/powerpoint/2022/06/main/command" chg="mod">
              <pc226:chgData name="Clough, Rachael C2 (People-AFFS-Childcare-HEO)" userId="4c03ea30-fb37-4773-a70b-29df8b204f5e" providerId="ADAL" clId="{6F033CCE-8BC3-4910-A1AC-189577BBA52E}" dt="2024-11-01T12:24:11.956" v="1560" actId="20577"/>
              <pc2:cmMkLst xmlns:pc2="http://schemas.microsoft.com/office/powerpoint/2019/9/main/command">
                <pc:docMk/>
                <pc:sldMk cId="1547233280" sldId="314"/>
                <pc2:cmMk id="{2779B6B1-DF20-4408-BB40-88CF918BD1F3}"/>
              </pc2:cmMkLst>
            </pc226:cmChg>
            <pc226:cmChg xmlns:pc226="http://schemas.microsoft.com/office/powerpoint/2022/06/main/command" chg="mod">
              <pc226:chgData name="Clough, Rachael C2 (People-AFFS-Childcare-HEO)" userId="4c03ea30-fb37-4773-a70b-29df8b204f5e" providerId="ADAL" clId="{6F033CCE-8BC3-4910-A1AC-189577BBA52E}" dt="2024-11-01T12:24:11.956" v="1560" actId="20577"/>
              <pc2:cmMkLst xmlns:pc2="http://schemas.microsoft.com/office/powerpoint/2019/9/main/command">
                <pc:docMk/>
                <pc:sldMk cId="1547233280" sldId="314"/>
                <pc2:cmMk id="{2D61B1ED-4B79-4581-9252-692F07BADE69}"/>
              </pc2:cmMkLst>
            </pc226:cmChg>
          </p:ext>
        </pc:extLst>
      </pc:sldChg>
      <pc:sldChg chg="modSp mod delCm modCm">
        <pc:chgData name="Clough, Rachael C2 (People-AFFS-Childcare-HEO)" userId="4c03ea30-fb37-4773-a70b-29df8b204f5e" providerId="ADAL" clId="{6F033CCE-8BC3-4910-A1AC-189577BBA52E}" dt="2024-11-14T10:05:20.355" v="1673"/>
        <pc:sldMkLst>
          <pc:docMk/>
          <pc:sldMk cId="236489054" sldId="316"/>
        </pc:sldMkLst>
        <pc:graphicFrameChg chg="modGraphic">
          <ac:chgData name="Clough, Rachael C2 (People-AFFS-Childcare-HEO)" userId="4c03ea30-fb37-4773-a70b-29df8b204f5e" providerId="ADAL" clId="{6F033CCE-8BC3-4910-A1AC-189577BBA52E}" dt="2024-11-01T12:21:55.485" v="1548" actId="20577"/>
          <ac:graphicFrameMkLst>
            <pc:docMk/>
            <pc:sldMk cId="236489054" sldId="316"/>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del mod">
              <pc226:chgData name="Clough, Rachael C2 (People-AFFS-Childcare-HEO)" userId="4c03ea30-fb37-4773-a70b-29df8b204f5e" providerId="ADAL" clId="{6F033CCE-8BC3-4910-A1AC-189577BBA52E}" dt="2024-11-14T10:05:20.355" v="1673"/>
              <pc2:cmMkLst xmlns:pc2="http://schemas.microsoft.com/office/powerpoint/2019/9/main/command">
                <pc:docMk/>
                <pc:sldMk cId="236489054" sldId="316"/>
                <pc2:cmMk id="{3833EA2B-C425-4D1E-87AD-67FADA691345}"/>
              </pc2:cmMkLst>
            </pc226:cmChg>
          </p:ext>
        </pc:extLst>
      </pc:sldChg>
      <pc:sldChg chg="modSp mod">
        <pc:chgData name="Clough, Rachael C2 (People-AFFS-Childcare-HEO)" userId="4c03ea30-fb37-4773-a70b-29df8b204f5e" providerId="ADAL" clId="{6F033CCE-8BC3-4910-A1AC-189577BBA52E}" dt="2024-11-01T12:27:19.156" v="1646" actId="20577"/>
        <pc:sldMkLst>
          <pc:docMk/>
          <pc:sldMk cId="2504530392" sldId="319"/>
        </pc:sldMkLst>
        <pc:graphicFrameChg chg="modGraphic">
          <ac:chgData name="Clough, Rachael C2 (People-AFFS-Childcare-HEO)" userId="4c03ea30-fb37-4773-a70b-29df8b204f5e" providerId="ADAL" clId="{6F033CCE-8BC3-4910-A1AC-189577BBA52E}" dt="2024-11-01T12:27:19.156" v="1646" actId="20577"/>
          <ac:graphicFrameMkLst>
            <pc:docMk/>
            <pc:sldMk cId="2504530392" sldId="319"/>
            <ac:graphicFrameMk id="5" creationId="{AAAABF3F-D87D-B1E2-15BB-1C1FA483B414}"/>
          </ac:graphicFrameMkLst>
        </pc:graphicFrameChg>
      </pc:sldChg>
      <pc:sldChg chg="delSp modSp mod addCm">
        <pc:chgData name="Clough, Rachael C2 (People-AFFS-Childcare-HEO)" userId="4c03ea30-fb37-4773-a70b-29df8b204f5e" providerId="ADAL" clId="{6F033CCE-8BC3-4910-A1AC-189577BBA52E}" dt="2024-11-14T10:10:17.195" v="1832"/>
        <pc:sldMkLst>
          <pc:docMk/>
          <pc:sldMk cId="821780306" sldId="320"/>
        </pc:sldMkLst>
        <pc:graphicFrameChg chg="modGraphic">
          <ac:chgData name="Clough, Rachael C2 (People-AFFS-Childcare-HEO)" userId="4c03ea30-fb37-4773-a70b-29df8b204f5e" providerId="ADAL" clId="{6F033CCE-8BC3-4910-A1AC-189577BBA52E}" dt="2024-11-01T12:29:05.756" v="1665" actId="20577"/>
          <ac:graphicFrameMkLst>
            <pc:docMk/>
            <pc:sldMk cId="821780306" sldId="320"/>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pc226:chgData name="Clough, Rachael C2 (People-AFFS-Childcare-HEO)" userId="4c03ea30-fb37-4773-a70b-29df8b204f5e" providerId="ADAL" clId="{6F033CCE-8BC3-4910-A1AC-189577BBA52E}" dt="2024-11-14T10:10:17.195" v="1832"/>
              <pc2:cmMkLst xmlns:pc2="http://schemas.microsoft.com/office/powerpoint/2019/9/main/command">
                <pc:docMk/>
                <pc:sldMk cId="821780306" sldId="320"/>
                <pc2:cmMk id="{6A07359B-743C-4863-8F47-CC403AFDE56E}"/>
              </pc2:cmMkLst>
            </pc226:cmChg>
          </p:ext>
        </pc:extLst>
      </pc:sldChg>
      <pc:sldChg chg="modCm">
        <pc:chgData name="Clough, Rachael C2 (People-AFFS-Childcare-HEO)" userId="4c03ea30-fb37-4773-a70b-29df8b204f5e" providerId="ADAL" clId="{6F033CCE-8BC3-4910-A1AC-189577BBA52E}" dt="2024-11-14T10:10:41.664" v="1833"/>
        <pc:sldMkLst>
          <pc:docMk/>
          <pc:sldMk cId="2003441443" sldId="321"/>
        </pc:sldMkLst>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6F033CCE-8BC3-4910-A1AC-189577BBA52E}" dt="2024-11-14T10:10:41.664" v="1833"/>
              <pc2:cmMkLst xmlns:pc2="http://schemas.microsoft.com/office/powerpoint/2019/9/main/command">
                <pc:docMk/>
                <pc:sldMk cId="2003441443" sldId="321"/>
                <pc2:cmMk id="{1EE86324-93D0-42D8-85B3-9E7FD7AD366B}"/>
              </pc2:cmMkLst>
            </pc226:cmChg>
          </p:ext>
        </pc:extLst>
      </pc:sldChg>
      <pc:sldChg chg="delCm">
        <pc:chgData name="Clough, Rachael C2 (People-AFFS-Childcare-HEO)" userId="4c03ea30-fb37-4773-a70b-29df8b204f5e" providerId="ADAL" clId="{6F033CCE-8BC3-4910-A1AC-189577BBA52E}" dt="2024-11-01T12:31:02.045" v="1666"/>
        <pc:sldMkLst>
          <pc:docMk/>
          <pc:sldMk cId="926160519" sldId="324"/>
        </pc:sldMkLst>
        <pc:extLst>
          <p:ext xmlns:p="http://schemas.openxmlformats.org/presentationml/2006/main" uri="{D6D511B9-2390-475A-947B-AFAB55BFBCF1}">
            <pc226:cmChg xmlns:pc226="http://schemas.microsoft.com/office/powerpoint/2022/06/main/command" chg="del">
              <pc226:chgData name="Clough, Rachael C2 (People-AFFS-Childcare-HEO)" userId="4c03ea30-fb37-4773-a70b-29df8b204f5e" providerId="ADAL" clId="{6F033CCE-8BC3-4910-A1AC-189577BBA52E}" dt="2024-11-01T12:31:02.045" v="1666"/>
              <pc2:cmMkLst xmlns:pc2="http://schemas.microsoft.com/office/powerpoint/2019/9/main/command">
                <pc:docMk/>
                <pc:sldMk cId="926160519" sldId="324"/>
                <pc2:cmMk id="{DCEF2B7F-1EBC-453F-913F-350DCFDAB88E}"/>
              </pc2:cmMkLst>
            </pc226:cmChg>
          </p:ext>
        </pc:extLst>
      </pc:sldChg>
      <pc:sldChg chg="modCm">
        <pc:chgData name="Clough, Rachael C2 (People-AFFS-Childcare-HEO)" userId="4c03ea30-fb37-4773-a70b-29df8b204f5e" providerId="ADAL" clId="{6F033CCE-8BC3-4910-A1AC-189577BBA52E}" dt="2024-11-14T10:12:31.873" v="1834"/>
        <pc:sldMkLst>
          <pc:docMk/>
          <pc:sldMk cId="1103747704" sldId="325"/>
        </pc:sldMkLst>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6F033CCE-8BC3-4910-A1AC-189577BBA52E}" dt="2024-11-14T10:12:31.873" v="1834"/>
              <pc2:cmMkLst xmlns:pc2="http://schemas.microsoft.com/office/powerpoint/2019/9/main/command">
                <pc:docMk/>
                <pc:sldMk cId="1103747704" sldId="325"/>
                <pc2:cmMk id="{D9694082-7576-4A76-8FB5-8A93E6A499E7}"/>
              </pc2:cmMkLst>
            </pc226:cmChg>
          </p:ext>
        </pc:extLst>
      </pc:sldChg>
      <pc:sldChg chg="modSp mod modCm">
        <pc:chgData name="Clough, Rachael C2 (People-AFFS-Childcare-HEO)" userId="4c03ea30-fb37-4773-a70b-29df8b204f5e" providerId="ADAL" clId="{6F033CCE-8BC3-4910-A1AC-189577BBA52E}" dt="2024-11-14T10:30:31.935" v="2168" actId="20577"/>
        <pc:sldMkLst>
          <pc:docMk/>
          <pc:sldMk cId="1520710209" sldId="326"/>
        </pc:sldMkLst>
        <pc:graphicFrameChg chg="modGraphic">
          <ac:chgData name="Clough, Rachael C2 (People-AFFS-Childcare-HEO)" userId="4c03ea30-fb37-4773-a70b-29df8b204f5e" providerId="ADAL" clId="{6F033CCE-8BC3-4910-A1AC-189577BBA52E}" dt="2024-11-14T10:30:31.935" v="2168" actId="20577"/>
          <ac:graphicFrameMkLst>
            <pc:docMk/>
            <pc:sldMk cId="1520710209" sldId="326"/>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6F033CCE-8BC3-4910-A1AC-189577BBA52E}" dt="2024-11-14T10:30:11.880" v="2137" actId="20577"/>
              <pc2:cmMkLst xmlns:pc2="http://schemas.microsoft.com/office/powerpoint/2019/9/main/command">
                <pc:docMk/>
                <pc:sldMk cId="1520710209" sldId="326"/>
                <pc2:cmMk id="{0BEAA412-D27D-4644-AA3A-34E3C495BF01}"/>
              </pc2:cmMkLst>
            </pc226:cmChg>
            <pc226:cmChg xmlns:pc226="http://schemas.microsoft.com/office/powerpoint/2022/06/main/command" chg="mod">
              <pc226:chgData name="Clough, Rachael C2 (People-AFFS-Childcare-HEO)" userId="4c03ea30-fb37-4773-a70b-29df8b204f5e" providerId="ADAL" clId="{6F033CCE-8BC3-4910-A1AC-189577BBA52E}" dt="2024-11-14T10:20:39.695" v="1950"/>
              <pc2:cmMkLst xmlns:pc2="http://schemas.microsoft.com/office/powerpoint/2019/9/main/command">
                <pc:docMk/>
                <pc:sldMk cId="1520710209" sldId="326"/>
                <pc2:cmMk id="{E379B281-62E4-405F-8046-37F84B59BCFD}"/>
              </pc2:cmMkLst>
            </pc226:cmChg>
          </p:ext>
        </pc:extLst>
      </pc:sldChg>
      <pc:sldChg chg="modSp mod modCm">
        <pc:chgData name="Clough, Rachael C2 (People-AFFS-Childcare-HEO)" userId="4c03ea30-fb37-4773-a70b-29df8b204f5e" providerId="ADAL" clId="{6F033CCE-8BC3-4910-A1AC-189577BBA52E}" dt="2024-11-14T10:07:48.633" v="1831" actId="6549"/>
        <pc:sldMkLst>
          <pc:docMk/>
          <pc:sldMk cId="835052882" sldId="327"/>
        </pc:sldMkLst>
        <pc:graphicFrameChg chg="mod modGraphic">
          <ac:chgData name="Clough, Rachael C2 (People-AFFS-Childcare-HEO)" userId="4c03ea30-fb37-4773-a70b-29df8b204f5e" providerId="ADAL" clId="{6F033CCE-8BC3-4910-A1AC-189577BBA52E}" dt="2024-11-14T10:07:48.633" v="1831" actId="6549"/>
          <ac:graphicFrameMkLst>
            <pc:docMk/>
            <pc:sldMk cId="835052882" sldId="327"/>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6F033CCE-8BC3-4910-A1AC-189577BBA52E}" dt="2024-10-22T08:43:16.967" v="1035" actId="20577"/>
              <pc2:cmMkLst xmlns:pc2="http://schemas.microsoft.com/office/powerpoint/2019/9/main/command">
                <pc:docMk/>
                <pc:sldMk cId="835052882" sldId="327"/>
                <pc2:cmMk id="{EEFD0A70-EB64-4001-A858-BF77F14A6BB8}"/>
              </pc2:cmMkLst>
            </pc226:cmChg>
            <pc226:cmChg xmlns:pc226="http://schemas.microsoft.com/office/powerpoint/2022/06/main/command" chg="mod">
              <pc226:chgData name="Clough, Rachael C2 (People-AFFS-Childcare-HEO)" userId="4c03ea30-fb37-4773-a70b-29df8b204f5e" providerId="ADAL" clId="{6F033CCE-8BC3-4910-A1AC-189577BBA52E}" dt="2024-10-22T08:38:45.849" v="861"/>
              <pc2:cmMkLst xmlns:pc2="http://schemas.microsoft.com/office/powerpoint/2019/9/main/command">
                <pc:docMk/>
                <pc:sldMk cId="835052882" sldId="327"/>
                <pc2:cmMk id="{1CA4DD84-B14F-4FD1-94AC-B4D74598BB55}"/>
              </pc2:cmMkLst>
            </pc226:cmChg>
            <pc226:cmChg xmlns:pc226="http://schemas.microsoft.com/office/powerpoint/2022/06/main/command" chg="mod">
              <pc226:chgData name="Clough, Rachael C2 (People-AFFS-Childcare-HEO)" userId="4c03ea30-fb37-4773-a70b-29df8b204f5e" providerId="ADAL" clId="{6F033CCE-8BC3-4910-A1AC-189577BBA52E}" dt="2024-10-22T08:43:16.967" v="1035" actId="20577"/>
              <pc2:cmMkLst xmlns:pc2="http://schemas.microsoft.com/office/powerpoint/2019/9/main/command">
                <pc:docMk/>
                <pc:sldMk cId="835052882" sldId="327"/>
                <pc2:cmMk id="{92854BDB-A1D9-433B-878A-DA6977DCFE89}"/>
              </pc2:cmMkLst>
            </pc226:cmChg>
          </p:ext>
        </pc:extLst>
      </pc:sldChg>
      <pc:sldChg chg="delCm modCm">
        <pc:chgData name="Clough, Rachael C2 (People-AFFS-Childcare-HEO)" userId="4c03ea30-fb37-4773-a70b-29df8b204f5e" providerId="ADAL" clId="{6F033CCE-8BC3-4910-A1AC-189577BBA52E}" dt="2024-11-14T10:12:39.338" v="1835"/>
        <pc:sldMkLst>
          <pc:docMk/>
          <pc:sldMk cId="866571300" sldId="328"/>
        </pc:sldMkLst>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6F033CCE-8BC3-4910-A1AC-189577BBA52E}" dt="2024-11-14T10:12:39.338" v="1835"/>
              <pc2:cmMkLst xmlns:pc2="http://schemas.microsoft.com/office/powerpoint/2019/9/main/command">
                <pc:docMk/>
                <pc:sldMk cId="866571300" sldId="328"/>
                <pc2:cmMk id="{44C62A54-8F8B-48AD-903F-B43AB637F8DB}"/>
              </pc2:cmMkLst>
            </pc226:cmChg>
            <pc226:cmChg xmlns:pc226="http://schemas.microsoft.com/office/powerpoint/2022/06/main/command" chg="del mod">
              <pc226:chgData name="Clough, Rachael C2 (People-AFFS-Childcare-HEO)" userId="4c03ea30-fb37-4773-a70b-29df8b204f5e" providerId="ADAL" clId="{6F033CCE-8BC3-4910-A1AC-189577BBA52E}" dt="2024-11-01T12:32:49.644" v="1668"/>
              <pc2:cmMkLst xmlns:pc2="http://schemas.microsoft.com/office/powerpoint/2019/9/main/command">
                <pc:docMk/>
                <pc:sldMk cId="866571300" sldId="328"/>
                <pc2:cmMk id="{D1BE44DE-B258-49CF-BCA0-35B83313F1C1}"/>
              </pc2:cmMkLst>
            </pc226:cmChg>
          </p:ext>
        </pc:extLst>
      </pc:sldChg>
      <pc:sldChg chg="modSp mod modCm">
        <pc:chgData name="Clough, Rachael C2 (People-AFFS-Childcare-HEO)" userId="4c03ea30-fb37-4773-a70b-29df8b204f5e" providerId="ADAL" clId="{6F033CCE-8BC3-4910-A1AC-189577BBA52E}" dt="2024-11-14T10:14:26.633" v="1862" actId="20577"/>
        <pc:sldMkLst>
          <pc:docMk/>
          <pc:sldMk cId="1668519628" sldId="329"/>
        </pc:sldMkLst>
        <pc:graphicFrameChg chg="modGraphic">
          <ac:chgData name="Clough, Rachael C2 (People-AFFS-Childcare-HEO)" userId="4c03ea30-fb37-4773-a70b-29df8b204f5e" providerId="ADAL" clId="{6F033CCE-8BC3-4910-A1AC-189577BBA52E}" dt="2024-11-14T10:14:26.633" v="1862" actId="20577"/>
          <ac:graphicFrameMkLst>
            <pc:docMk/>
            <pc:sldMk cId="1668519628" sldId="329"/>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6F033CCE-8BC3-4910-A1AC-189577BBA52E}" dt="2024-11-14T10:14:26.633" v="1862" actId="20577"/>
              <pc2:cmMkLst xmlns:pc2="http://schemas.microsoft.com/office/powerpoint/2019/9/main/command">
                <pc:docMk/>
                <pc:sldMk cId="1668519628" sldId="329"/>
                <pc2:cmMk id="{F980A14C-B867-4439-9057-F4167AEF7684}"/>
              </pc2:cmMkLst>
            </pc226:cmChg>
          </p:ext>
        </pc:extLst>
      </pc:sldChg>
      <pc:sldChg chg="modSp mod addCm">
        <pc:chgData name="Clough, Rachael C2 (People-AFFS-Childcare-HEO)" userId="4c03ea30-fb37-4773-a70b-29df8b204f5e" providerId="ADAL" clId="{6F033CCE-8BC3-4910-A1AC-189577BBA52E}" dt="2024-11-01T12:34:03.849" v="1670"/>
        <pc:sldMkLst>
          <pc:docMk/>
          <pc:sldMk cId="965528566" sldId="330"/>
        </pc:sldMkLst>
        <pc:graphicFrameChg chg="modGraphic">
          <ac:chgData name="Clough, Rachael C2 (People-AFFS-Childcare-HEO)" userId="4c03ea30-fb37-4773-a70b-29df8b204f5e" providerId="ADAL" clId="{6F033CCE-8BC3-4910-A1AC-189577BBA52E}" dt="2024-11-01T12:33:35.906" v="1669" actId="400"/>
          <ac:graphicFrameMkLst>
            <pc:docMk/>
            <pc:sldMk cId="965528566" sldId="330"/>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add">
              <pc226:chgData name="Clough, Rachael C2 (People-AFFS-Childcare-HEO)" userId="4c03ea30-fb37-4773-a70b-29df8b204f5e" providerId="ADAL" clId="{6F033CCE-8BC3-4910-A1AC-189577BBA52E}" dt="2024-11-01T12:34:03.849" v="1670"/>
              <pc2:cmMkLst xmlns:pc2="http://schemas.microsoft.com/office/powerpoint/2019/9/main/command">
                <pc:docMk/>
                <pc:sldMk cId="965528566" sldId="330"/>
                <pc2:cmMk id="{2BDB4827-FFB3-496C-9704-00F225BE351A}"/>
              </pc2:cmMkLst>
            </pc226:cmChg>
          </p:ext>
        </pc:extLst>
      </pc:sldChg>
      <pc:sldChg chg="modCm">
        <pc:chgData name="Clough, Rachael C2 (People-AFFS-Childcare-HEO)" userId="4c03ea30-fb37-4773-a70b-29df8b204f5e" providerId="ADAL" clId="{6F033CCE-8BC3-4910-A1AC-189577BBA52E}" dt="2024-11-14T10:15:21.414" v="1864"/>
        <pc:sldMkLst>
          <pc:docMk/>
          <pc:sldMk cId="3392743598" sldId="331"/>
        </pc:sldMkLst>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6F033CCE-8BC3-4910-A1AC-189577BBA52E}" dt="2024-11-14T10:14:55.639" v="1863"/>
              <pc2:cmMkLst xmlns:pc2="http://schemas.microsoft.com/office/powerpoint/2019/9/main/command">
                <pc:docMk/>
                <pc:sldMk cId="3392743598" sldId="331"/>
                <pc2:cmMk id="{2D50AF0F-D266-4188-91F9-B285FCE3B3F0}"/>
              </pc2:cmMkLst>
            </pc226:cmChg>
            <pc226:cmChg xmlns:pc226="http://schemas.microsoft.com/office/powerpoint/2022/06/main/command" chg="mod">
              <pc226:chgData name="Clough, Rachael C2 (People-AFFS-Childcare-HEO)" userId="4c03ea30-fb37-4773-a70b-29df8b204f5e" providerId="ADAL" clId="{6F033CCE-8BC3-4910-A1AC-189577BBA52E}" dt="2024-11-14T10:15:21.414" v="1864"/>
              <pc2:cmMkLst xmlns:pc2="http://schemas.microsoft.com/office/powerpoint/2019/9/main/command">
                <pc:docMk/>
                <pc:sldMk cId="3392743598" sldId="331"/>
                <pc2:cmMk id="{998A0692-0DFF-471C-A2BC-F544AD938B3E}"/>
              </pc2:cmMkLst>
            </pc226:cmChg>
          </p:ext>
        </pc:extLst>
      </pc:sldChg>
      <pc:sldChg chg="modSp mod modCm">
        <pc:chgData name="Clough, Rachael C2 (People-AFFS-Childcare-HEO)" userId="4c03ea30-fb37-4773-a70b-29df8b204f5e" providerId="ADAL" clId="{6F033CCE-8BC3-4910-A1AC-189577BBA52E}" dt="2024-11-14T10:22:31.739" v="2033" actId="33524"/>
        <pc:sldMkLst>
          <pc:docMk/>
          <pc:sldMk cId="924331778" sldId="332"/>
        </pc:sldMkLst>
        <pc:graphicFrameChg chg="modGraphic">
          <ac:chgData name="Clough, Rachael C2 (People-AFFS-Childcare-HEO)" userId="4c03ea30-fb37-4773-a70b-29df8b204f5e" providerId="ADAL" clId="{6F033CCE-8BC3-4910-A1AC-189577BBA52E}" dt="2024-11-14T10:22:31.739" v="2033" actId="33524"/>
          <ac:graphicFrameMkLst>
            <pc:docMk/>
            <pc:sldMk cId="924331778" sldId="332"/>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6F033CCE-8BC3-4910-A1AC-189577BBA52E}" dt="2024-11-14T10:22:31.739" v="2033" actId="33524"/>
              <pc2:cmMkLst xmlns:pc2="http://schemas.microsoft.com/office/powerpoint/2019/9/main/command">
                <pc:docMk/>
                <pc:sldMk cId="924331778" sldId="332"/>
                <pc2:cmMk id="{A4AD72AE-016E-4AF1-9F60-6E03141E3A37}"/>
              </pc2:cmMkLst>
            </pc226:cmChg>
          </p:ext>
        </pc:extLst>
      </pc:sldChg>
      <pc:sldChg chg="modSp mod modCm">
        <pc:chgData name="Clough, Rachael C2 (People-AFFS-Childcare-HEO)" userId="4c03ea30-fb37-4773-a70b-29df8b204f5e" providerId="ADAL" clId="{6F033CCE-8BC3-4910-A1AC-189577BBA52E}" dt="2024-11-01T12:26:50.818" v="1615"/>
        <pc:sldMkLst>
          <pc:docMk/>
          <pc:sldMk cId="3440118888" sldId="335"/>
        </pc:sldMkLst>
        <pc:graphicFrameChg chg="modGraphic">
          <ac:chgData name="Clough, Rachael C2 (People-AFFS-Childcare-HEO)" userId="4c03ea30-fb37-4773-a70b-29df8b204f5e" providerId="ADAL" clId="{6F033CCE-8BC3-4910-A1AC-189577BBA52E}" dt="2024-11-01T12:26:41.618" v="1614" actId="20577"/>
          <ac:graphicFrameMkLst>
            <pc:docMk/>
            <pc:sldMk cId="3440118888" sldId="335"/>
            <ac:graphicFrameMk id="5" creationId="{AAAABF3F-D87D-B1E2-15BB-1C1FA483B414}"/>
          </ac:graphicFrameMkLst>
        </pc:graphicFrameChg>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6F033CCE-8BC3-4910-A1AC-189577BBA52E}" dt="2024-11-01T12:26:50.818" v="1615"/>
              <pc2:cmMkLst xmlns:pc2="http://schemas.microsoft.com/office/powerpoint/2019/9/main/command">
                <pc:docMk/>
                <pc:sldMk cId="3440118888" sldId="335"/>
                <pc2:cmMk id="{2DC6D507-1DA2-4DD8-AEFC-ECED36D51204}"/>
              </pc2:cmMkLst>
            </pc226:cmChg>
            <pc226:cmChg xmlns:pc226="http://schemas.microsoft.com/office/powerpoint/2022/06/main/command" chg="mod">
              <pc226:chgData name="Clough, Rachael C2 (People-AFFS-Childcare-HEO)" userId="4c03ea30-fb37-4773-a70b-29df8b204f5e" providerId="ADAL" clId="{6F033CCE-8BC3-4910-A1AC-189577BBA52E}" dt="2024-11-01T12:26:12.300" v="1609"/>
              <pc2:cmMkLst xmlns:pc2="http://schemas.microsoft.com/office/powerpoint/2019/9/main/command">
                <pc:docMk/>
                <pc:sldMk cId="3440118888" sldId="335"/>
                <pc2:cmMk id="{C7C98D15-4814-4CFC-9C78-064C24DD3C58}"/>
              </pc2:cmMkLst>
            </pc226:cmChg>
            <pc226:cmChg xmlns:pc226="http://schemas.microsoft.com/office/powerpoint/2022/06/main/command" chg="mod">
              <pc226:chgData name="Clough, Rachael C2 (People-AFFS-Childcare-HEO)" userId="4c03ea30-fb37-4773-a70b-29df8b204f5e" providerId="ADAL" clId="{6F033CCE-8BC3-4910-A1AC-189577BBA52E}" dt="2024-11-01T12:26:41.618" v="1614" actId="20577"/>
              <pc2:cmMkLst xmlns:pc2="http://schemas.microsoft.com/office/powerpoint/2019/9/main/command">
                <pc:docMk/>
                <pc:sldMk cId="3440118888" sldId="335"/>
                <pc2:cmMk id="{BB48F747-BFE1-451C-97C2-2721A36B02A0}"/>
              </pc2:cmMkLst>
            </pc226:cmChg>
            <pc226:cmChg xmlns:pc226="http://schemas.microsoft.com/office/powerpoint/2022/06/main/command" chg="mod">
              <pc226:chgData name="Clough, Rachael C2 (People-AFFS-Childcare-HEO)" userId="4c03ea30-fb37-4773-a70b-29df8b204f5e" providerId="ADAL" clId="{6F033CCE-8BC3-4910-A1AC-189577BBA52E}" dt="2024-10-22T08:50:13.173" v="1361"/>
              <pc2:cmMkLst xmlns:pc2="http://schemas.microsoft.com/office/powerpoint/2019/9/main/command">
                <pc:docMk/>
                <pc:sldMk cId="3440118888" sldId="335"/>
                <pc2:cmMk id="{B9C57BC5-0287-4859-BDA7-5F63F6203232}"/>
              </pc2:cmMkLst>
            </pc226:cmChg>
          </p:ext>
        </pc:extLst>
      </pc:sldChg>
      <pc:sldChg chg="modCm">
        <pc:chgData name="Clough, Rachael C2 (People-AFFS-Childcare-HEO)" userId="4c03ea30-fb37-4773-a70b-29df8b204f5e" providerId="ADAL" clId="{6F033CCE-8BC3-4910-A1AC-189577BBA52E}" dt="2024-11-14T10:04:16.221" v="1672"/>
        <pc:sldMkLst>
          <pc:docMk/>
          <pc:sldMk cId="3872809454" sldId="336"/>
        </pc:sldMkLst>
        <pc:extLst>
          <p:ext xmlns:p="http://schemas.openxmlformats.org/presentationml/2006/main" uri="{D6D511B9-2390-475A-947B-AFAB55BFBCF1}">
            <pc226:cmChg xmlns:pc226="http://schemas.microsoft.com/office/powerpoint/2022/06/main/command" chg="mod">
              <pc226:chgData name="Clough, Rachael C2 (People-AFFS-Childcare-HEO)" userId="4c03ea30-fb37-4773-a70b-29df8b204f5e" providerId="ADAL" clId="{6F033CCE-8BC3-4910-A1AC-189577BBA52E}" dt="2024-11-14T10:04:16.221" v="1672"/>
              <pc2:cmMkLst xmlns:pc2="http://schemas.microsoft.com/office/powerpoint/2019/9/main/command">
                <pc:docMk/>
                <pc:sldMk cId="3872809454" sldId="336"/>
                <pc2:cmMk id="{A584397A-F641-472D-AEFD-9BEC6D3BCE61}"/>
              </pc2:cmMkLst>
            </pc226:cmChg>
          </p:ext>
        </pc:extLst>
      </pc:sldChg>
    </pc:docChg>
  </pc:docChgLst>
  <pc:docChgLst>
    <pc:chgData name="Clough, Rachael C2 (People-AFFS-Childcare-Engage-C2)" userId="S::rachael.clough101@mod.gov.uk::4c03ea30-fb37-4773-a70b-29df8b204f5e" providerId="AD" clId="Web-{BC1B458C-A481-8DF7-A97C-77A8495D107F}"/>
    <pc:docChg chg="modSld">
      <pc:chgData name="Clough, Rachael C2 (People-AFFS-Childcare-Engage-C2)" userId="S::rachael.clough101@mod.gov.uk::4c03ea30-fb37-4773-a70b-29df8b204f5e" providerId="AD" clId="Web-{BC1B458C-A481-8DF7-A97C-77A8495D107F}" dt="2024-01-31T13:56:47.450" v="2" actId="20577"/>
      <pc:docMkLst>
        <pc:docMk/>
      </pc:docMkLst>
      <pc:sldChg chg="modSp">
        <pc:chgData name="Clough, Rachael C2 (People-AFFS-Childcare-Engage-C2)" userId="S::rachael.clough101@mod.gov.uk::4c03ea30-fb37-4773-a70b-29df8b204f5e" providerId="AD" clId="Web-{BC1B458C-A481-8DF7-A97C-77A8495D107F}" dt="2024-01-31T13:56:47.450" v="2" actId="20577"/>
        <pc:sldMkLst>
          <pc:docMk/>
          <pc:sldMk cId="3258648023" sldId="296"/>
        </pc:sldMkLst>
      </pc:sldChg>
    </pc:docChg>
  </pc:docChgLst>
  <pc:docChgLst>
    <pc:chgData name="Apthorpe, Nicola C1 (People-AFFS-Childcare-Spt-C1)" userId="S::nicola.apthorpe453@mod.gov.uk::849ef3ba-d800-4316-b623-2932a63bebfc" providerId="AD" clId="Web-{3E8B5B6F-18F6-2189-DF90-B644D943BF33}"/>
    <pc:docChg chg="">
      <pc:chgData name="Apthorpe, Nicola C1 (People-AFFS-Childcare-Spt-C1)" userId="S::nicola.apthorpe453@mod.gov.uk::849ef3ba-d800-4316-b623-2932a63bebfc" providerId="AD" clId="Web-{3E8B5B6F-18F6-2189-DF90-B644D943BF33}" dt="2024-01-29T10:00:45.849" v="0"/>
      <pc:docMkLst>
        <pc:docMk/>
      </pc:docMkLst>
      <pc:sldChg chg="modCm">
        <pc:chgData name="Apthorpe, Nicola C1 (People-AFFS-Childcare-Spt-C1)" userId="S::nicola.apthorpe453@mod.gov.uk::849ef3ba-d800-4316-b623-2932a63bebfc" providerId="AD" clId="Web-{3E8B5B6F-18F6-2189-DF90-B644D943BF33}" dt="2024-01-29T10:00:45.849" v="0"/>
        <pc:sldMkLst>
          <pc:docMk/>
          <pc:sldMk cId="924331778" sldId="332"/>
        </pc:sldMkLst>
      </pc:sldChg>
    </pc:docChg>
  </pc:docChgLst>
  <pc:docChgLst>
    <pc:chgData name="Charlesworth, Claire Contractor (People-AFFS-Childcare-Gov)" userId="S::claire.charlesworth102@mod.gov.uk::2356b8d8-fa44-49f2-a2e0-2ca0529e3a76" providerId="AD" clId="Web-{2E45792C-B9A7-A02C-65B1-2F66C47FAADC}"/>
    <pc:docChg chg="modSld">
      <pc:chgData name="Charlesworth, Claire Contractor (People-AFFS-Childcare-Gov)" userId="S::claire.charlesworth102@mod.gov.uk::2356b8d8-fa44-49f2-a2e0-2ca0529e3a76" providerId="AD" clId="Web-{2E45792C-B9A7-A02C-65B1-2F66C47FAADC}" dt="2024-08-19T10:40:29.389" v="15"/>
      <pc:docMkLst>
        <pc:docMk/>
      </pc:docMkLst>
      <pc:sldChg chg="modSp">
        <pc:chgData name="Charlesworth, Claire Contractor (People-AFFS-Childcare-Gov)" userId="S::claire.charlesworth102@mod.gov.uk::2356b8d8-fa44-49f2-a2e0-2ca0529e3a76" providerId="AD" clId="Web-{2E45792C-B9A7-A02C-65B1-2F66C47FAADC}" dt="2024-08-19T10:40:29.389" v="15"/>
        <pc:sldMkLst>
          <pc:docMk/>
          <pc:sldMk cId="3388253667" sldId="313"/>
        </pc:sldMkLst>
        <pc:graphicFrameChg chg="mod modGraphic">
          <ac:chgData name="Charlesworth, Claire Contractor (People-AFFS-Childcare-Gov)" userId="S::claire.charlesworth102@mod.gov.uk::2356b8d8-fa44-49f2-a2e0-2ca0529e3a76" providerId="AD" clId="Web-{2E45792C-B9A7-A02C-65B1-2F66C47FAADC}" dt="2024-08-19T10:40:29.389" v="15"/>
          <ac:graphicFrameMkLst>
            <pc:docMk/>
            <pc:sldMk cId="3388253667" sldId="313"/>
            <ac:graphicFrameMk id="5" creationId="{AAAABF3F-D87D-B1E2-15BB-1C1FA483B414}"/>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26CA06-95F6-421F-BFD7-595BBCA66728}"/>
              </a:ext>
            </a:extLst>
          </p:cNvPr>
          <p:cNvSpPr>
            <a:spLocks noGrp="1"/>
          </p:cNvSpPr>
          <p:nvPr>
            <p:ph type="hdr" sz="quarter"/>
          </p:nvPr>
        </p:nvSpPr>
        <p:spPr>
          <a:xfrm>
            <a:off x="1" y="0"/>
            <a:ext cx="2950475" cy="498773"/>
          </a:xfrm>
          <a:prstGeom prst="rect">
            <a:avLst/>
          </a:prstGeom>
        </p:spPr>
        <p:txBody>
          <a:bodyPr vert="horz" lIns="92336" tIns="46168" rIns="92336" bIns="46168" rtlCol="0"/>
          <a:lstStyle>
            <a:lvl1pPr algn="l">
              <a:defRPr sz="1200"/>
            </a:lvl1pPr>
          </a:lstStyle>
          <a:p>
            <a:endParaRPr lang="en-GB"/>
          </a:p>
        </p:txBody>
      </p:sp>
      <p:sp>
        <p:nvSpPr>
          <p:cNvPr id="3" name="Date Placeholder 2">
            <a:extLst>
              <a:ext uri="{FF2B5EF4-FFF2-40B4-BE49-F238E27FC236}">
                <a16:creationId xmlns:a16="http://schemas.microsoft.com/office/drawing/2014/main" id="{404FF9F8-064B-4B51-A077-27293B397E86}"/>
              </a:ext>
            </a:extLst>
          </p:cNvPr>
          <p:cNvSpPr>
            <a:spLocks noGrp="1"/>
          </p:cNvSpPr>
          <p:nvPr>
            <p:ph type="dt" sz="quarter" idx="1"/>
          </p:nvPr>
        </p:nvSpPr>
        <p:spPr>
          <a:xfrm>
            <a:off x="3856738" y="0"/>
            <a:ext cx="2950475" cy="498773"/>
          </a:xfrm>
          <a:prstGeom prst="rect">
            <a:avLst/>
          </a:prstGeom>
        </p:spPr>
        <p:txBody>
          <a:bodyPr vert="horz" lIns="92336" tIns="46168" rIns="92336" bIns="46168" rtlCol="0"/>
          <a:lstStyle>
            <a:lvl1pPr algn="r">
              <a:defRPr sz="1200"/>
            </a:lvl1pPr>
          </a:lstStyle>
          <a:p>
            <a:fld id="{D4FC41CB-188C-456E-B2B6-E4C08F060DA1}" type="datetimeFigureOut">
              <a:rPr lang="en-GB" smtClean="0"/>
              <a:t>09/12/2024</a:t>
            </a:fld>
            <a:endParaRPr lang="en-GB"/>
          </a:p>
        </p:txBody>
      </p:sp>
      <p:sp>
        <p:nvSpPr>
          <p:cNvPr id="4" name="Footer Placeholder 3">
            <a:extLst>
              <a:ext uri="{FF2B5EF4-FFF2-40B4-BE49-F238E27FC236}">
                <a16:creationId xmlns:a16="http://schemas.microsoft.com/office/drawing/2014/main" id="{677A60C1-9039-476E-B552-592AAD6B6B3C}"/>
              </a:ext>
            </a:extLst>
          </p:cNvPr>
          <p:cNvSpPr>
            <a:spLocks noGrp="1"/>
          </p:cNvSpPr>
          <p:nvPr>
            <p:ph type="ftr" sz="quarter" idx="2"/>
          </p:nvPr>
        </p:nvSpPr>
        <p:spPr>
          <a:xfrm>
            <a:off x="1" y="9442154"/>
            <a:ext cx="2950475" cy="498771"/>
          </a:xfrm>
          <a:prstGeom prst="rect">
            <a:avLst/>
          </a:prstGeom>
        </p:spPr>
        <p:txBody>
          <a:bodyPr vert="horz" lIns="92336" tIns="46168" rIns="92336" bIns="46168"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1E00FEE-A232-403A-BB55-68525EE4CA71}"/>
              </a:ext>
            </a:extLst>
          </p:cNvPr>
          <p:cNvSpPr>
            <a:spLocks noGrp="1"/>
          </p:cNvSpPr>
          <p:nvPr>
            <p:ph type="sldNum" sz="quarter" idx="3"/>
          </p:nvPr>
        </p:nvSpPr>
        <p:spPr>
          <a:xfrm>
            <a:off x="3856738" y="9442154"/>
            <a:ext cx="2950475" cy="498771"/>
          </a:xfrm>
          <a:prstGeom prst="rect">
            <a:avLst/>
          </a:prstGeom>
        </p:spPr>
        <p:txBody>
          <a:bodyPr vert="horz" lIns="92336" tIns="46168" rIns="92336" bIns="46168" rtlCol="0" anchor="b"/>
          <a:lstStyle>
            <a:lvl1pPr algn="r">
              <a:defRPr sz="1200"/>
            </a:lvl1pPr>
          </a:lstStyle>
          <a:p>
            <a:fld id="{9E7DD172-D700-4A06-B749-71F1EDA0A596}" type="slidenum">
              <a:rPr lang="en-GB" smtClean="0"/>
              <a:t>‹#›</a:t>
            </a:fld>
            <a:endParaRPr lang="en-GB"/>
          </a:p>
        </p:txBody>
      </p:sp>
    </p:spTree>
    <p:extLst>
      <p:ext uri="{BB962C8B-B14F-4D97-AF65-F5344CB8AC3E}">
        <p14:creationId xmlns:p14="http://schemas.microsoft.com/office/powerpoint/2010/main" val="3550026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8773"/>
          </a:xfrm>
          <a:prstGeom prst="rect">
            <a:avLst/>
          </a:prstGeom>
        </p:spPr>
        <p:txBody>
          <a:bodyPr vert="horz" lIns="92336" tIns="46168" rIns="92336" bIns="46168" rtlCol="0"/>
          <a:lstStyle>
            <a:lvl1pPr algn="l">
              <a:defRPr sz="1200"/>
            </a:lvl1pPr>
          </a:lstStyle>
          <a:p>
            <a:endParaRPr lang="en-US"/>
          </a:p>
        </p:txBody>
      </p:sp>
      <p:sp>
        <p:nvSpPr>
          <p:cNvPr id="3" name="Date Placeholder 2"/>
          <p:cNvSpPr>
            <a:spLocks noGrp="1"/>
          </p:cNvSpPr>
          <p:nvPr>
            <p:ph type="dt" idx="1"/>
          </p:nvPr>
        </p:nvSpPr>
        <p:spPr>
          <a:xfrm>
            <a:off x="3856738" y="0"/>
            <a:ext cx="2950475" cy="498773"/>
          </a:xfrm>
          <a:prstGeom prst="rect">
            <a:avLst/>
          </a:prstGeom>
        </p:spPr>
        <p:txBody>
          <a:bodyPr vert="horz" lIns="92336" tIns="46168" rIns="92336" bIns="46168" rtlCol="0"/>
          <a:lstStyle>
            <a:lvl1pPr algn="r">
              <a:defRPr sz="1200"/>
            </a:lvl1pPr>
          </a:lstStyle>
          <a:p>
            <a:fld id="{263F0E88-0DE2-4744-8CE2-9417D99C694B}" type="datetimeFigureOut">
              <a:rPr lang="en-US" smtClean="0"/>
              <a:t>12/9/2024</a:t>
            </a:fld>
            <a:endParaRPr lang="en-US"/>
          </a:p>
        </p:txBody>
      </p:sp>
      <p:sp>
        <p:nvSpPr>
          <p:cNvPr id="4" name="Slide Image Placeholder 3"/>
          <p:cNvSpPr>
            <a:spLocks noGrp="1" noRot="1" noChangeAspect="1"/>
          </p:cNvSpPr>
          <p:nvPr>
            <p:ph type="sldImg" idx="2"/>
          </p:nvPr>
        </p:nvSpPr>
        <p:spPr>
          <a:xfrm>
            <a:off x="2217738" y="1243013"/>
            <a:ext cx="2373312" cy="3354387"/>
          </a:xfrm>
          <a:prstGeom prst="rect">
            <a:avLst/>
          </a:prstGeom>
          <a:noFill/>
          <a:ln w="12700">
            <a:solidFill>
              <a:prstClr val="black"/>
            </a:solidFill>
          </a:ln>
        </p:spPr>
        <p:txBody>
          <a:bodyPr vert="horz" lIns="92336" tIns="46168" rIns="92336" bIns="46168" rtlCol="0" anchor="ctr"/>
          <a:lstStyle/>
          <a:p>
            <a:endParaRPr lang="en-US"/>
          </a:p>
        </p:txBody>
      </p:sp>
      <p:sp>
        <p:nvSpPr>
          <p:cNvPr id="5" name="Notes Placeholder 4"/>
          <p:cNvSpPr>
            <a:spLocks noGrp="1"/>
          </p:cNvSpPr>
          <p:nvPr>
            <p:ph type="body" sz="quarter" idx="3"/>
          </p:nvPr>
        </p:nvSpPr>
        <p:spPr>
          <a:xfrm>
            <a:off x="680879" y="4784071"/>
            <a:ext cx="5447030" cy="3914239"/>
          </a:xfrm>
          <a:prstGeom prst="rect">
            <a:avLst/>
          </a:prstGeom>
        </p:spPr>
        <p:txBody>
          <a:bodyPr vert="horz" lIns="92336" tIns="46168" rIns="92336" bIns="4616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42154"/>
            <a:ext cx="2950475" cy="498771"/>
          </a:xfrm>
          <a:prstGeom prst="rect">
            <a:avLst/>
          </a:prstGeom>
        </p:spPr>
        <p:txBody>
          <a:bodyPr vert="horz" lIns="92336" tIns="46168" rIns="92336" bIns="46168" rtlCol="0" anchor="b"/>
          <a:lstStyle>
            <a:lvl1pPr algn="l">
              <a:defRPr sz="1200"/>
            </a:lvl1pPr>
          </a:lstStyle>
          <a:p>
            <a:endParaRPr lang="en-US"/>
          </a:p>
        </p:txBody>
      </p:sp>
      <p:sp>
        <p:nvSpPr>
          <p:cNvPr id="7" name="Slide Number Placeholder 6"/>
          <p:cNvSpPr>
            <a:spLocks noGrp="1"/>
          </p:cNvSpPr>
          <p:nvPr>
            <p:ph type="sldNum" sz="quarter" idx="5"/>
          </p:nvPr>
        </p:nvSpPr>
        <p:spPr>
          <a:xfrm>
            <a:off x="3856738" y="9442154"/>
            <a:ext cx="2950475" cy="498771"/>
          </a:xfrm>
          <a:prstGeom prst="rect">
            <a:avLst/>
          </a:prstGeom>
        </p:spPr>
        <p:txBody>
          <a:bodyPr vert="horz" lIns="92336" tIns="46168" rIns="92336" bIns="46168" rtlCol="0" anchor="b"/>
          <a:lstStyle>
            <a:lvl1pPr algn="r">
              <a:defRPr sz="1200"/>
            </a:lvl1pPr>
          </a:lstStyle>
          <a:p>
            <a:fld id="{B3FA6DDF-A49D-454E-8146-64B2E7FD5628}" type="slidenum">
              <a:rPr lang="en-US" smtClean="0"/>
              <a:t>‹#›</a:t>
            </a:fld>
            <a:endParaRPr lang="en-US"/>
          </a:p>
        </p:txBody>
      </p:sp>
    </p:spTree>
    <p:extLst>
      <p:ext uri="{BB962C8B-B14F-4D97-AF65-F5344CB8AC3E}">
        <p14:creationId xmlns:p14="http://schemas.microsoft.com/office/powerpoint/2010/main" val="35902123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7913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94657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8452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1402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2127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8238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54383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70921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00288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207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6608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60714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54224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45694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72572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29686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38969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89950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15756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76421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58648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19781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3831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8696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55461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83355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7"/>
            <a:ext cx="6428423" cy="2291129"/>
          </a:xfrm>
        </p:spPr>
        <p:txBody>
          <a:bodyPr/>
          <a:lstStyle/>
          <a:p>
            <a:r>
              <a:rPr lang="en-GB"/>
              <a:t>Click to edit Master title style</a:t>
            </a:r>
            <a:endParaRPr lang="en-US"/>
          </a:p>
        </p:txBody>
      </p:sp>
      <p:sp>
        <p:nvSpPr>
          <p:cNvPr id="3" name="Subtitl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r>
              <a:rPr lang="en-US"/>
              <a:t>January 2025</a:t>
            </a:r>
          </a:p>
        </p:txBody>
      </p:sp>
      <p:sp>
        <p:nvSpPr>
          <p:cNvPr id="5" name="Footer Placeholder 4"/>
          <p:cNvSpPr>
            <a:spLocks noGrp="1"/>
          </p:cNvSpPr>
          <p:nvPr>
            <p:ph type="ftr" sz="quarter" idx="11"/>
          </p:nvPr>
        </p:nvSpPr>
        <p:spPr/>
        <p:txBody>
          <a:bodyPr/>
          <a:lstStyle/>
          <a:p>
            <a:r>
              <a:rPr lang="en-US"/>
              <a:t>WAC overseas FAQs V1</a:t>
            </a:r>
          </a:p>
        </p:txBody>
      </p:sp>
      <p:sp>
        <p:nvSpPr>
          <p:cNvPr id="6" name="Slide Number Placeholder 5"/>
          <p:cNvSpPr>
            <a:spLocks noGrp="1"/>
          </p:cNvSpPr>
          <p:nvPr>
            <p:ph type="sldNum" sz="quarter" idx="12"/>
          </p:nvPr>
        </p:nvSpPr>
        <p:spPr/>
        <p:txBody>
          <a:bodyPr/>
          <a:lstStyle/>
          <a:p>
            <a:endParaRPr lang="en-US"/>
          </a:p>
          <a:p>
            <a:r>
              <a:rPr lang="en-US"/>
              <a:t>Full UK Rollout V1.4</a:t>
            </a:r>
          </a:p>
          <a:p>
            <a:endParaRPr lang="en-US"/>
          </a:p>
        </p:txBody>
      </p:sp>
    </p:spTree>
    <p:extLst>
      <p:ext uri="{BB962C8B-B14F-4D97-AF65-F5344CB8AC3E}">
        <p14:creationId xmlns:p14="http://schemas.microsoft.com/office/powerpoint/2010/main" val="154466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US"/>
              <a:t>January 2025</a:t>
            </a:r>
          </a:p>
        </p:txBody>
      </p:sp>
      <p:sp>
        <p:nvSpPr>
          <p:cNvPr id="5" name="Footer Placeholder 4"/>
          <p:cNvSpPr>
            <a:spLocks noGrp="1"/>
          </p:cNvSpPr>
          <p:nvPr>
            <p:ph type="ftr" sz="quarter" idx="11"/>
          </p:nvPr>
        </p:nvSpPr>
        <p:spPr/>
        <p:txBody>
          <a:bodyPr/>
          <a:lstStyle/>
          <a:p>
            <a:r>
              <a:rPr lang="en-US"/>
              <a:t>WAC overseas FAQs V1</a:t>
            </a:r>
          </a:p>
        </p:txBody>
      </p:sp>
      <p:sp>
        <p:nvSpPr>
          <p:cNvPr id="6" name="Slide Number Placeholder 5"/>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132726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3066" y="428042"/>
            <a:ext cx="1701641" cy="911998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78143" y="428042"/>
            <a:ext cx="4978876" cy="911998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US"/>
              <a:t>January 2025</a:t>
            </a:r>
          </a:p>
        </p:txBody>
      </p:sp>
      <p:sp>
        <p:nvSpPr>
          <p:cNvPr id="5" name="Footer Placeholder 4"/>
          <p:cNvSpPr>
            <a:spLocks noGrp="1"/>
          </p:cNvSpPr>
          <p:nvPr>
            <p:ph type="ftr" sz="quarter" idx="11"/>
          </p:nvPr>
        </p:nvSpPr>
        <p:spPr/>
        <p:txBody>
          <a:bodyPr/>
          <a:lstStyle/>
          <a:p>
            <a:r>
              <a:rPr lang="en-US"/>
              <a:t>WAC overseas FAQs V1</a:t>
            </a:r>
          </a:p>
        </p:txBody>
      </p:sp>
      <p:sp>
        <p:nvSpPr>
          <p:cNvPr id="6" name="Slide Number Placeholder 5"/>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219084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US"/>
              <a:t>January 2025</a:t>
            </a:r>
          </a:p>
        </p:txBody>
      </p:sp>
      <p:sp>
        <p:nvSpPr>
          <p:cNvPr id="5" name="Footer Placeholder 4"/>
          <p:cNvSpPr>
            <a:spLocks noGrp="1"/>
          </p:cNvSpPr>
          <p:nvPr>
            <p:ph type="ftr" sz="quarter" idx="11"/>
          </p:nvPr>
        </p:nvSpPr>
        <p:spPr/>
        <p:txBody>
          <a:bodyPr/>
          <a:lstStyle/>
          <a:p>
            <a:r>
              <a:rPr lang="en-US"/>
              <a:t>WAC overseas FAQs V1</a:t>
            </a:r>
          </a:p>
        </p:txBody>
      </p:sp>
      <p:sp>
        <p:nvSpPr>
          <p:cNvPr id="6" name="Slide Number Placeholder 5"/>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215856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1"/>
            <a:ext cx="6428423" cy="2122882"/>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US"/>
              <a:t>January 2025</a:t>
            </a:r>
          </a:p>
        </p:txBody>
      </p:sp>
      <p:sp>
        <p:nvSpPr>
          <p:cNvPr id="5" name="Footer Placeholder 4"/>
          <p:cNvSpPr>
            <a:spLocks noGrp="1"/>
          </p:cNvSpPr>
          <p:nvPr>
            <p:ph type="ftr" sz="quarter" idx="11"/>
          </p:nvPr>
        </p:nvSpPr>
        <p:spPr/>
        <p:txBody>
          <a:bodyPr/>
          <a:lstStyle/>
          <a:p>
            <a:r>
              <a:rPr lang="en-US"/>
              <a:t>WAC overseas FAQs V1</a:t>
            </a:r>
          </a:p>
        </p:txBody>
      </p:sp>
      <p:sp>
        <p:nvSpPr>
          <p:cNvPr id="6" name="Slide Number Placeholder 5"/>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2082180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78142" y="2494016"/>
            <a:ext cx="3340259" cy="7054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844449" y="2494016"/>
            <a:ext cx="3340259" cy="7054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r>
              <a:rPr lang="en-US"/>
              <a:t>January 2025</a:t>
            </a:r>
          </a:p>
        </p:txBody>
      </p:sp>
      <p:sp>
        <p:nvSpPr>
          <p:cNvPr id="6" name="Footer Placeholder 5"/>
          <p:cNvSpPr>
            <a:spLocks noGrp="1"/>
          </p:cNvSpPr>
          <p:nvPr>
            <p:ph type="ftr" sz="quarter" idx="11"/>
          </p:nvPr>
        </p:nvSpPr>
        <p:spPr/>
        <p:txBody>
          <a:bodyPr/>
          <a:lstStyle/>
          <a:p>
            <a:r>
              <a:rPr lang="en-US"/>
              <a:t>WAC overseas FAQs V1</a:t>
            </a:r>
          </a:p>
        </p:txBody>
      </p:sp>
      <p:sp>
        <p:nvSpPr>
          <p:cNvPr id="7" name="Slide Number Placeholder 6"/>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149509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r>
              <a:rPr lang="en-US"/>
              <a:t>January 2025</a:t>
            </a:r>
          </a:p>
        </p:txBody>
      </p:sp>
      <p:sp>
        <p:nvSpPr>
          <p:cNvPr id="8" name="Footer Placeholder 7"/>
          <p:cNvSpPr>
            <a:spLocks noGrp="1"/>
          </p:cNvSpPr>
          <p:nvPr>
            <p:ph type="ftr" sz="quarter" idx="11"/>
          </p:nvPr>
        </p:nvSpPr>
        <p:spPr/>
        <p:txBody>
          <a:bodyPr/>
          <a:lstStyle/>
          <a:p>
            <a:r>
              <a:rPr lang="en-US"/>
              <a:t>WAC overseas FAQs V1</a:t>
            </a:r>
          </a:p>
        </p:txBody>
      </p:sp>
      <p:sp>
        <p:nvSpPr>
          <p:cNvPr id="9" name="Slide Number Placeholder 8"/>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185790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r>
              <a:rPr lang="en-US"/>
              <a:t>January 2025</a:t>
            </a:r>
          </a:p>
        </p:txBody>
      </p:sp>
      <p:sp>
        <p:nvSpPr>
          <p:cNvPr id="4" name="Footer Placeholder 3"/>
          <p:cNvSpPr>
            <a:spLocks noGrp="1"/>
          </p:cNvSpPr>
          <p:nvPr>
            <p:ph type="ftr" sz="quarter" idx="11"/>
          </p:nvPr>
        </p:nvSpPr>
        <p:spPr/>
        <p:txBody>
          <a:bodyPr/>
          <a:lstStyle/>
          <a:p>
            <a:r>
              <a:rPr lang="en-US"/>
              <a:t>WAC overseas FAQs V1</a:t>
            </a:r>
          </a:p>
        </p:txBody>
      </p:sp>
      <p:sp>
        <p:nvSpPr>
          <p:cNvPr id="5" name="Slide Number Placeholder 4"/>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175951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2025</a:t>
            </a:r>
          </a:p>
        </p:txBody>
      </p:sp>
      <p:sp>
        <p:nvSpPr>
          <p:cNvPr id="3" name="Footer Placeholder 2"/>
          <p:cNvSpPr>
            <a:spLocks noGrp="1"/>
          </p:cNvSpPr>
          <p:nvPr>
            <p:ph type="ftr" sz="quarter" idx="11"/>
          </p:nvPr>
        </p:nvSpPr>
        <p:spPr/>
        <p:txBody>
          <a:bodyPr/>
          <a:lstStyle/>
          <a:p>
            <a:r>
              <a:rPr lang="en-US"/>
              <a:t>WAC overseas FAQs V1</a:t>
            </a:r>
          </a:p>
        </p:txBody>
      </p:sp>
      <p:sp>
        <p:nvSpPr>
          <p:cNvPr id="4" name="Slide Number Placeholder 3"/>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314869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6"/>
            <a:ext cx="2488126" cy="181113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January 2025</a:t>
            </a:r>
          </a:p>
        </p:txBody>
      </p:sp>
      <p:sp>
        <p:nvSpPr>
          <p:cNvPr id="6" name="Footer Placeholder 5"/>
          <p:cNvSpPr>
            <a:spLocks noGrp="1"/>
          </p:cNvSpPr>
          <p:nvPr>
            <p:ph type="ftr" sz="quarter" idx="11"/>
          </p:nvPr>
        </p:nvSpPr>
        <p:spPr/>
        <p:txBody>
          <a:bodyPr/>
          <a:lstStyle/>
          <a:p>
            <a:r>
              <a:rPr lang="en-US"/>
              <a:t>WAC overseas FAQs V1</a:t>
            </a:r>
          </a:p>
        </p:txBody>
      </p:sp>
      <p:sp>
        <p:nvSpPr>
          <p:cNvPr id="7" name="Slide Number Placeholder 6"/>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149961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January 2025</a:t>
            </a:r>
          </a:p>
        </p:txBody>
      </p:sp>
      <p:sp>
        <p:nvSpPr>
          <p:cNvPr id="6" name="Footer Placeholder 5"/>
          <p:cNvSpPr>
            <a:spLocks noGrp="1"/>
          </p:cNvSpPr>
          <p:nvPr>
            <p:ph type="ftr" sz="quarter" idx="11"/>
          </p:nvPr>
        </p:nvSpPr>
        <p:spPr/>
        <p:txBody>
          <a:bodyPr/>
          <a:lstStyle/>
          <a:p>
            <a:r>
              <a:rPr lang="en-US"/>
              <a:t>WAC overseas FAQs V1</a:t>
            </a:r>
          </a:p>
        </p:txBody>
      </p:sp>
      <p:sp>
        <p:nvSpPr>
          <p:cNvPr id="7" name="Slide Number Placeholder 6"/>
          <p:cNvSpPr>
            <a:spLocks noGrp="1"/>
          </p:cNvSpPr>
          <p:nvPr>
            <p:ph type="sldNum" sz="quarter" idx="12"/>
          </p:nvPr>
        </p:nvSpPr>
        <p:spPr/>
        <p:txBody>
          <a:bodyPr/>
          <a:lstStyle/>
          <a:p>
            <a:fld id="{A276F044-F43F-3B4B-B125-2C970FDAE865}" type="slidenum">
              <a:rPr lang="en-US" smtClean="0"/>
              <a:t>‹#›</a:t>
            </a:fld>
            <a:endParaRPr lang="en-US"/>
          </a:p>
        </p:txBody>
      </p:sp>
    </p:spTree>
    <p:extLst>
      <p:ext uri="{BB962C8B-B14F-4D97-AF65-F5344CB8AC3E}">
        <p14:creationId xmlns:p14="http://schemas.microsoft.com/office/powerpoint/2010/main" val="377688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modgovuk.sharepoint.com/sites/DDC-Brand"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January 2025</a:t>
            </a:r>
          </a:p>
        </p:txBody>
      </p:sp>
      <p:sp>
        <p:nvSpPr>
          <p:cNvPr id="5" name="Footer Placeholder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WAC overseas FAQs V1</a:t>
            </a:r>
          </a:p>
        </p:txBody>
      </p:sp>
      <p:sp>
        <p:nvSpPr>
          <p:cNvPr id="6" name="Slide Number Placeholder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A276F044-F43F-3B4B-B125-2C970FDAE865}" type="slidenum">
              <a:rPr lang="en-US" smtClean="0"/>
              <a:t>‹#›</a:t>
            </a:fld>
            <a:endParaRPr lang="en-US"/>
          </a:p>
        </p:txBody>
      </p:sp>
      <p:sp>
        <p:nvSpPr>
          <p:cNvPr id="7" name="Rounded Rectangle 6">
            <a:extLst>
              <a:ext uri="{FF2B5EF4-FFF2-40B4-BE49-F238E27FC236}">
                <a16:creationId xmlns:a16="http://schemas.microsoft.com/office/drawing/2014/main" id="{51A117F8-DD8D-7C40-9908-AD104A3F53F9}"/>
              </a:ext>
            </a:extLst>
          </p:cNvPr>
          <p:cNvSpPr/>
          <p:nvPr userDrawn="1"/>
        </p:nvSpPr>
        <p:spPr>
          <a:xfrm>
            <a:off x="-5140960" y="2915920"/>
            <a:ext cx="1259840" cy="934720"/>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EF7E8E6-58EC-1141-BDC1-0797AD7DE7E7}"/>
              </a:ext>
            </a:extLst>
          </p:cNvPr>
          <p:cNvSpPr/>
          <p:nvPr userDrawn="1"/>
        </p:nvSpPr>
        <p:spPr>
          <a:xfrm>
            <a:off x="-5140960" y="4055240"/>
            <a:ext cx="1259840" cy="934720"/>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B51086D1-7FE3-7443-BA99-58EF5EBB55FF}"/>
              </a:ext>
            </a:extLst>
          </p:cNvPr>
          <p:cNvSpPr/>
          <p:nvPr userDrawn="1"/>
        </p:nvSpPr>
        <p:spPr>
          <a:xfrm>
            <a:off x="-5140960" y="5194560"/>
            <a:ext cx="1259840" cy="934720"/>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ACBBB97-AB06-9440-B2A3-D5EE87028F81}"/>
              </a:ext>
            </a:extLst>
          </p:cNvPr>
          <p:cNvSpPr/>
          <p:nvPr userDrawn="1"/>
        </p:nvSpPr>
        <p:spPr>
          <a:xfrm>
            <a:off x="-5140960" y="6336680"/>
            <a:ext cx="1259840" cy="934720"/>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E98BAB9-A063-134B-8F7C-E6E255B35C02}"/>
              </a:ext>
            </a:extLst>
          </p:cNvPr>
          <p:cNvSpPr/>
          <p:nvPr userDrawn="1"/>
        </p:nvSpPr>
        <p:spPr>
          <a:xfrm>
            <a:off x="-2205682" y="2951416"/>
            <a:ext cx="1259840" cy="84440"/>
          </a:xfrm>
          <a:prstGeom prst="roundRect">
            <a:avLst/>
          </a:prstGeom>
          <a:solidFill>
            <a:srgbClr val="CAD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315B99D-E5CA-F040-B253-F865C103C3FD}"/>
              </a:ext>
            </a:extLst>
          </p:cNvPr>
          <p:cNvSpPr/>
          <p:nvPr userDrawn="1"/>
        </p:nvSpPr>
        <p:spPr>
          <a:xfrm>
            <a:off x="-2205682" y="3106611"/>
            <a:ext cx="1259840" cy="84440"/>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149DCC63-F67D-BB4C-8F22-901869AAA00E}"/>
              </a:ext>
            </a:extLst>
          </p:cNvPr>
          <p:cNvSpPr/>
          <p:nvPr userDrawn="1"/>
        </p:nvSpPr>
        <p:spPr>
          <a:xfrm>
            <a:off x="-2205682" y="3260088"/>
            <a:ext cx="1259840" cy="84440"/>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E3E218A-0E43-FC4A-A43F-D5EA4C7F1ACD}"/>
              </a:ext>
            </a:extLst>
          </p:cNvPr>
          <p:cNvSpPr/>
          <p:nvPr userDrawn="1"/>
        </p:nvSpPr>
        <p:spPr>
          <a:xfrm>
            <a:off x="-2205682" y="3419990"/>
            <a:ext cx="1259840" cy="84440"/>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C3E184D2-A9C1-B842-B9C1-198C7F705A85}"/>
              </a:ext>
            </a:extLst>
          </p:cNvPr>
          <p:cNvSpPr/>
          <p:nvPr userDrawn="1"/>
        </p:nvSpPr>
        <p:spPr>
          <a:xfrm>
            <a:off x="-2205682" y="4055727"/>
            <a:ext cx="1259840" cy="84440"/>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16DAEDBA-D32F-AB45-B156-3E100EC8061D}"/>
              </a:ext>
            </a:extLst>
          </p:cNvPr>
          <p:cNvSpPr/>
          <p:nvPr userDrawn="1"/>
        </p:nvSpPr>
        <p:spPr>
          <a:xfrm>
            <a:off x="-2205682" y="4206318"/>
            <a:ext cx="1259840" cy="84440"/>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0C160E3E-09E0-624D-A4AC-7C29B6B9A53B}"/>
              </a:ext>
            </a:extLst>
          </p:cNvPr>
          <p:cNvSpPr/>
          <p:nvPr userDrawn="1"/>
        </p:nvSpPr>
        <p:spPr>
          <a:xfrm>
            <a:off x="-2205682" y="4362711"/>
            <a:ext cx="1259840" cy="84440"/>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473533A2-CEC5-D74A-93F1-7F713785F6F3}"/>
              </a:ext>
            </a:extLst>
          </p:cNvPr>
          <p:cNvSpPr/>
          <p:nvPr userDrawn="1"/>
        </p:nvSpPr>
        <p:spPr>
          <a:xfrm>
            <a:off x="-2205682" y="4517610"/>
            <a:ext cx="1259840" cy="84440"/>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60DE3316-2669-2B45-A088-0966D0E83764}"/>
              </a:ext>
            </a:extLst>
          </p:cNvPr>
          <p:cNvSpPr/>
          <p:nvPr userDrawn="1"/>
        </p:nvSpPr>
        <p:spPr>
          <a:xfrm>
            <a:off x="-2205682" y="4672509"/>
            <a:ext cx="1259840" cy="84440"/>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C0C72592-D1AB-FE47-9372-DF8CBA3E2873}"/>
              </a:ext>
            </a:extLst>
          </p:cNvPr>
          <p:cNvSpPr/>
          <p:nvPr userDrawn="1"/>
        </p:nvSpPr>
        <p:spPr>
          <a:xfrm>
            <a:off x="-2205682" y="4827408"/>
            <a:ext cx="1259840" cy="84440"/>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65289DA3-CE8E-8243-918F-91F1387C48B9}"/>
              </a:ext>
            </a:extLst>
          </p:cNvPr>
          <p:cNvSpPr/>
          <p:nvPr userDrawn="1"/>
        </p:nvSpPr>
        <p:spPr>
          <a:xfrm>
            <a:off x="-2205682" y="5206083"/>
            <a:ext cx="1259840" cy="84440"/>
          </a:xfrm>
          <a:prstGeom prst="roundRect">
            <a:avLst/>
          </a:prstGeom>
          <a:solidFill>
            <a:srgbClr val="CAD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0A4DD0A7-17AA-2B4F-8C84-1B82012B6EBB}"/>
              </a:ext>
            </a:extLst>
          </p:cNvPr>
          <p:cNvSpPr/>
          <p:nvPr userDrawn="1"/>
        </p:nvSpPr>
        <p:spPr>
          <a:xfrm>
            <a:off x="-2205682" y="5363460"/>
            <a:ext cx="1259840" cy="84440"/>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FA2FB9EE-F646-AE4B-8065-5DFBAFE62924}"/>
              </a:ext>
            </a:extLst>
          </p:cNvPr>
          <p:cNvSpPr/>
          <p:nvPr userDrawn="1"/>
        </p:nvSpPr>
        <p:spPr>
          <a:xfrm>
            <a:off x="-2205682" y="5523638"/>
            <a:ext cx="1259840" cy="84440"/>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363E2C8F-3309-C44C-A69A-396C00926C55}"/>
              </a:ext>
            </a:extLst>
          </p:cNvPr>
          <p:cNvSpPr/>
          <p:nvPr userDrawn="1"/>
        </p:nvSpPr>
        <p:spPr>
          <a:xfrm>
            <a:off x="-2205682" y="5834782"/>
            <a:ext cx="1259840" cy="84440"/>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31A7E6FB-DD84-ED47-B0B0-1D168121EF27}"/>
              </a:ext>
            </a:extLst>
          </p:cNvPr>
          <p:cNvSpPr/>
          <p:nvPr userDrawn="1"/>
        </p:nvSpPr>
        <p:spPr>
          <a:xfrm>
            <a:off x="-2205682" y="5679210"/>
            <a:ext cx="1259840" cy="84440"/>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5293437A-B66A-184A-A78C-FD1989EDCCD2}"/>
              </a:ext>
            </a:extLst>
          </p:cNvPr>
          <p:cNvSpPr/>
          <p:nvPr userDrawn="1"/>
        </p:nvSpPr>
        <p:spPr>
          <a:xfrm>
            <a:off x="-2205682" y="5987858"/>
            <a:ext cx="1259840" cy="84440"/>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6171CC58-3905-AB43-93B5-E47AE1A451C4}"/>
              </a:ext>
            </a:extLst>
          </p:cNvPr>
          <p:cNvSpPr/>
          <p:nvPr userDrawn="1"/>
        </p:nvSpPr>
        <p:spPr>
          <a:xfrm>
            <a:off x="-2205682" y="6341222"/>
            <a:ext cx="1259840" cy="84440"/>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6AFBBEA0-3A47-8E4D-A3EC-CAC605D9E2BF}"/>
              </a:ext>
            </a:extLst>
          </p:cNvPr>
          <p:cNvSpPr/>
          <p:nvPr userDrawn="1"/>
        </p:nvSpPr>
        <p:spPr>
          <a:xfrm>
            <a:off x="-2205682" y="6501235"/>
            <a:ext cx="1259840" cy="84440"/>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B91944C4-35F2-704C-8E71-A1EF5B73D2FF}"/>
              </a:ext>
            </a:extLst>
          </p:cNvPr>
          <p:cNvSpPr/>
          <p:nvPr userDrawn="1"/>
        </p:nvSpPr>
        <p:spPr>
          <a:xfrm>
            <a:off x="-2205682" y="6661248"/>
            <a:ext cx="1259840" cy="84440"/>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C3ED01AA-13E1-BB40-A171-39C2FAC67E22}"/>
              </a:ext>
            </a:extLst>
          </p:cNvPr>
          <p:cNvSpPr/>
          <p:nvPr userDrawn="1"/>
        </p:nvSpPr>
        <p:spPr>
          <a:xfrm>
            <a:off x="-2205682" y="6821261"/>
            <a:ext cx="1259840" cy="84440"/>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A6AA0A-9998-E047-9F30-5F726006DE71}"/>
              </a:ext>
            </a:extLst>
          </p:cNvPr>
          <p:cNvSpPr txBox="1"/>
          <p:nvPr userDrawn="1"/>
        </p:nvSpPr>
        <p:spPr>
          <a:xfrm>
            <a:off x="-5140960" y="2404948"/>
            <a:ext cx="2119464"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Background colour</a:t>
            </a:r>
          </a:p>
        </p:txBody>
      </p:sp>
      <p:sp>
        <p:nvSpPr>
          <p:cNvPr id="32" name="TextBox 31">
            <a:extLst>
              <a:ext uri="{FF2B5EF4-FFF2-40B4-BE49-F238E27FC236}">
                <a16:creationId xmlns:a16="http://schemas.microsoft.com/office/drawing/2014/main" id="{4F91B94F-D0E3-8541-B59F-14F443D1CF67}"/>
              </a:ext>
            </a:extLst>
          </p:cNvPr>
          <p:cNvSpPr txBox="1"/>
          <p:nvPr userDrawn="1"/>
        </p:nvSpPr>
        <p:spPr>
          <a:xfrm>
            <a:off x="-2241943" y="2391816"/>
            <a:ext cx="1738322"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Accent colour</a:t>
            </a:r>
          </a:p>
        </p:txBody>
      </p:sp>
      <p:sp>
        <p:nvSpPr>
          <p:cNvPr id="33" name="TextBox 32">
            <a:extLst>
              <a:ext uri="{FF2B5EF4-FFF2-40B4-BE49-F238E27FC236}">
                <a16:creationId xmlns:a16="http://schemas.microsoft.com/office/drawing/2014/main" id="{88702798-9ACB-2B4E-B981-35A0F57C322A}"/>
              </a:ext>
            </a:extLst>
          </p:cNvPr>
          <p:cNvSpPr txBox="1"/>
          <p:nvPr userDrawn="1"/>
        </p:nvSpPr>
        <p:spPr>
          <a:xfrm>
            <a:off x="-3795461" y="2919048"/>
            <a:ext cx="1738322" cy="954107"/>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MOD dark purple</a:t>
            </a:r>
          </a:p>
          <a:p>
            <a:r>
              <a:rPr lang="en-US" sz="1050">
                <a:latin typeface="Arial" panose="020B0604020202020204" pitchFamily="34" charset="0"/>
                <a:cs typeface="Arial" panose="020B0604020202020204" pitchFamily="34" charset="0"/>
              </a:rPr>
              <a:t>C75 M100 Y70 K20</a:t>
            </a:r>
          </a:p>
          <a:p>
            <a:r>
              <a:rPr lang="en-US" sz="1050">
                <a:latin typeface="Arial" panose="020B0604020202020204" pitchFamily="34" charset="0"/>
                <a:cs typeface="Arial" panose="020B0604020202020204" pitchFamily="34" charset="0"/>
              </a:rPr>
              <a:t>R79 G33 B58</a:t>
            </a:r>
          </a:p>
          <a:p>
            <a:r>
              <a:rPr lang="en-US" sz="1050">
                <a:latin typeface="Arial" panose="020B0604020202020204" pitchFamily="34" charset="0"/>
                <a:cs typeface="Arial" panose="020B0604020202020204" pitchFamily="34" charset="0"/>
              </a:rPr>
              <a:t>#57263b</a:t>
            </a:r>
          </a:p>
          <a:p>
            <a:endParaRPr lang="en-US" sz="120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6A9D6AF9-2FB4-4043-B571-0AE582457E4D}"/>
              </a:ext>
            </a:extLst>
          </p:cNvPr>
          <p:cNvSpPr txBox="1"/>
          <p:nvPr userDrawn="1"/>
        </p:nvSpPr>
        <p:spPr>
          <a:xfrm>
            <a:off x="-3795461" y="3993825"/>
            <a:ext cx="1738322" cy="923330"/>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MOD dark grey</a:t>
            </a:r>
          </a:p>
          <a:p>
            <a:r>
              <a:rPr lang="en-US" sz="1050">
                <a:latin typeface="Arial" panose="020B0604020202020204" pitchFamily="34" charset="0"/>
                <a:cs typeface="Arial" panose="020B0604020202020204" pitchFamily="34" charset="0"/>
              </a:rPr>
              <a:t>C78 M60 Y49 K50</a:t>
            </a:r>
          </a:p>
          <a:p>
            <a:r>
              <a:rPr lang="en-US" sz="1050">
                <a:latin typeface="Arial" panose="020B0604020202020204" pitchFamily="34" charset="0"/>
                <a:cs typeface="Arial" panose="020B0604020202020204" pitchFamily="34" charset="0"/>
              </a:rPr>
              <a:t>R51 G63 B72</a:t>
            </a:r>
          </a:p>
          <a:p>
            <a:r>
              <a:rPr lang="en-US" sz="1050">
                <a:latin typeface="Arial" panose="020B0604020202020204" pitchFamily="34" charset="0"/>
                <a:cs typeface="Arial" panose="020B0604020202020204" pitchFamily="34" charset="0"/>
              </a:rPr>
              <a:t>#333F48</a:t>
            </a:r>
          </a:p>
          <a:p>
            <a:endParaRPr lang="en-US" sz="12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CAB8083-1D44-654E-A27E-806A6CAD76C3}"/>
              </a:ext>
            </a:extLst>
          </p:cNvPr>
          <p:cNvSpPr txBox="1"/>
          <p:nvPr userDrawn="1"/>
        </p:nvSpPr>
        <p:spPr>
          <a:xfrm>
            <a:off x="-3795461" y="5143855"/>
            <a:ext cx="1738322" cy="923330"/>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MOD dark blue</a:t>
            </a:r>
          </a:p>
          <a:p>
            <a:r>
              <a:rPr lang="en-US" sz="1050">
                <a:latin typeface="Arial" panose="020B0604020202020204" pitchFamily="34" charset="0"/>
                <a:cs typeface="Arial" panose="020B0604020202020204" pitchFamily="34" charset="0"/>
              </a:rPr>
              <a:t>C100 M90 Y13 K71</a:t>
            </a:r>
          </a:p>
          <a:p>
            <a:r>
              <a:rPr lang="en-US" sz="1050">
                <a:latin typeface="Arial" panose="020B0604020202020204" pitchFamily="34" charset="0"/>
                <a:cs typeface="Arial" panose="020B0604020202020204" pitchFamily="34" charset="0"/>
              </a:rPr>
              <a:t>R7 G29 B73</a:t>
            </a:r>
          </a:p>
          <a:p>
            <a:r>
              <a:rPr lang="en-US" sz="1050">
                <a:latin typeface="Arial" panose="020B0604020202020204" pitchFamily="34" charset="0"/>
                <a:cs typeface="Arial" panose="020B0604020202020204" pitchFamily="34" charset="0"/>
              </a:rPr>
              <a:t>#071D49</a:t>
            </a:r>
          </a:p>
          <a:p>
            <a:endParaRPr lang="en-US" sz="120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2246234A-EF79-5744-998A-04AF070446F6}"/>
              </a:ext>
            </a:extLst>
          </p:cNvPr>
          <p:cNvSpPr txBox="1"/>
          <p:nvPr userDrawn="1"/>
        </p:nvSpPr>
        <p:spPr>
          <a:xfrm>
            <a:off x="-3795461" y="6311037"/>
            <a:ext cx="1738322" cy="923330"/>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MOD dark green</a:t>
            </a:r>
          </a:p>
          <a:p>
            <a:r>
              <a:rPr lang="en-US" sz="1050">
                <a:latin typeface="Arial" panose="020B0604020202020204" pitchFamily="34" charset="0"/>
                <a:cs typeface="Arial" panose="020B0604020202020204" pitchFamily="34" charset="0"/>
              </a:rPr>
              <a:t>C88 M0 Y28 K88</a:t>
            </a:r>
          </a:p>
          <a:p>
            <a:r>
              <a:rPr lang="en-US" sz="1050">
                <a:latin typeface="Arial" panose="020B0604020202020204" pitchFamily="34" charset="0"/>
                <a:cs typeface="Arial" panose="020B0604020202020204" pitchFamily="34" charset="0"/>
              </a:rPr>
              <a:t>R18 G64 B66</a:t>
            </a:r>
          </a:p>
          <a:p>
            <a:r>
              <a:rPr lang="en-US" sz="1050">
                <a:latin typeface="Arial" panose="020B0604020202020204" pitchFamily="34" charset="0"/>
                <a:cs typeface="Arial" panose="020B0604020202020204" pitchFamily="34" charset="0"/>
              </a:rPr>
              <a:t>#124042</a:t>
            </a:r>
          </a:p>
          <a:p>
            <a:endParaRPr lang="en-US" sz="1200">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531642AB-FEA5-8644-9D14-676A4DBA02E8}"/>
              </a:ext>
            </a:extLst>
          </p:cNvPr>
          <p:cNvSpPr/>
          <p:nvPr userDrawn="1"/>
        </p:nvSpPr>
        <p:spPr>
          <a:xfrm>
            <a:off x="-5140960" y="7915332"/>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CEA7822D-2671-6540-B34A-874E1F291B13}"/>
              </a:ext>
            </a:extLst>
          </p:cNvPr>
          <p:cNvSpPr/>
          <p:nvPr userDrawn="1"/>
        </p:nvSpPr>
        <p:spPr>
          <a:xfrm>
            <a:off x="-3932518" y="7915331"/>
            <a:ext cx="786296" cy="583381"/>
          </a:xfrm>
          <a:prstGeom prst="roundRect">
            <a:avLst/>
          </a:prstGeom>
          <a:solidFill>
            <a:srgbClr val="CAD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86CBB139-3354-BF47-B9ED-8CC7E5024EC1}"/>
              </a:ext>
            </a:extLst>
          </p:cNvPr>
          <p:cNvSpPr/>
          <p:nvPr userDrawn="1"/>
        </p:nvSpPr>
        <p:spPr>
          <a:xfrm>
            <a:off x="-2724076" y="7915331"/>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D0202883-CCD9-B94E-801D-74EDF93B6867}"/>
              </a:ext>
            </a:extLst>
          </p:cNvPr>
          <p:cNvSpPr/>
          <p:nvPr userDrawn="1"/>
        </p:nvSpPr>
        <p:spPr>
          <a:xfrm>
            <a:off x="-1564304" y="7915330"/>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9B3C233E-72E8-E841-944E-63D015021780}"/>
              </a:ext>
            </a:extLst>
          </p:cNvPr>
          <p:cNvSpPr/>
          <p:nvPr userDrawn="1"/>
        </p:nvSpPr>
        <p:spPr>
          <a:xfrm>
            <a:off x="-5140960" y="9423838"/>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38E59A89-2E7E-6F4D-98CC-824D415456C2}"/>
              </a:ext>
            </a:extLst>
          </p:cNvPr>
          <p:cNvSpPr/>
          <p:nvPr userDrawn="1"/>
        </p:nvSpPr>
        <p:spPr>
          <a:xfrm>
            <a:off x="-3932518" y="9423838"/>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0D18328F-0DBC-7B43-96E9-7E6A908549A7}"/>
              </a:ext>
            </a:extLst>
          </p:cNvPr>
          <p:cNvSpPr/>
          <p:nvPr userDrawn="1"/>
        </p:nvSpPr>
        <p:spPr>
          <a:xfrm>
            <a:off x="-2724076" y="9423838"/>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5F0B3A74-8957-BE4B-936A-1F80CC365A48}"/>
              </a:ext>
            </a:extLst>
          </p:cNvPr>
          <p:cNvSpPr txBox="1"/>
          <p:nvPr userDrawn="1"/>
        </p:nvSpPr>
        <p:spPr>
          <a:xfrm>
            <a:off x="-5223825" y="8489303"/>
            <a:ext cx="1738322" cy="892552"/>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MOD bright purple</a:t>
            </a:r>
          </a:p>
          <a:p>
            <a:r>
              <a:rPr lang="en-US" sz="1000">
                <a:latin typeface="Arial" panose="020B0604020202020204" pitchFamily="34" charset="0"/>
                <a:cs typeface="Arial" panose="020B0604020202020204" pitchFamily="34" charset="0"/>
              </a:rPr>
              <a:t>C41 M46 Y0 K0</a:t>
            </a:r>
          </a:p>
          <a:p>
            <a:r>
              <a:rPr lang="en-US" sz="1000">
                <a:latin typeface="Arial" panose="020B0604020202020204" pitchFamily="34" charset="0"/>
                <a:cs typeface="Arial" panose="020B0604020202020204" pitchFamily="34" charset="0"/>
              </a:rPr>
              <a:t>R171 G146 B225</a:t>
            </a:r>
          </a:p>
          <a:p>
            <a:r>
              <a:rPr lang="en-US" sz="1000">
                <a:latin typeface="Arial" panose="020B0604020202020204" pitchFamily="34" charset="0"/>
                <a:cs typeface="Arial" panose="020B0604020202020204" pitchFamily="34" charset="0"/>
              </a:rPr>
              <a:t>#AB92E1</a:t>
            </a:r>
          </a:p>
          <a:p>
            <a:endParaRPr lang="en-US" sz="120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7F3AF59E-34A8-3C40-A2F8-BED44BB5B9CC}"/>
              </a:ext>
            </a:extLst>
          </p:cNvPr>
          <p:cNvSpPr txBox="1"/>
          <p:nvPr userDrawn="1"/>
        </p:nvSpPr>
        <p:spPr>
          <a:xfrm>
            <a:off x="-4015383" y="8501021"/>
            <a:ext cx="1738322" cy="892552"/>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MOD light grey</a:t>
            </a:r>
          </a:p>
          <a:p>
            <a:r>
              <a:rPr lang="en-US" sz="1000">
                <a:latin typeface="Arial" panose="020B0604020202020204" pitchFamily="34" charset="0"/>
                <a:cs typeface="Arial" panose="020B0604020202020204" pitchFamily="34" charset="0"/>
              </a:rPr>
              <a:t>C8 M0 Y0 K22</a:t>
            </a:r>
          </a:p>
          <a:p>
            <a:r>
              <a:rPr lang="en-US" sz="1000">
                <a:latin typeface="Arial" panose="020B0604020202020204" pitchFamily="34" charset="0"/>
                <a:cs typeface="Arial" panose="020B0604020202020204" pitchFamily="34" charset="0"/>
              </a:rPr>
              <a:t>R202 G208 B214</a:t>
            </a:r>
          </a:p>
          <a:p>
            <a:r>
              <a:rPr lang="en-US" sz="1000">
                <a:latin typeface="Arial" panose="020B0604020202020204" pitchFamily="34" charset="0"/>
                <a:cs typeface="Arial" panose="020B0604020202020204" pitchFamily="34" charset="0"/>
              </a:rPr>
              <a:t>#C9D0D7</a:t>
            </a:r>
          </a:p>
          <a:p>
            <a:endParaRPr lang="en-US" sz="120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9FEE7113-A920-D645-9869-6214C078728B}"/>
              </a:ext>
            </a:extLst>
          </p:cNvPr>
          <p:cNvSpPr txBox="1"/>
          <p:nvPr userDrawn="1"/>
        </p:nvSpPr>
        <p:spPr>
          <a:xfrm>
            <a:off x="-2776242" y="8501877"/>
            <a:ext cx="1738322" cy="892552"/>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MOD bright blue</a:t>
            </a:r>
          </a:p>
          <a:p>
            <a:r>
              <a:rPr lang="en-US" sz="1000">
                <a:latin typeface="Arial" panose="020B0604020202020204" pitchFamily="34" charset="0"/>
                <a:cs typeface="Arial" panose="020B0604020202020204" pitchFamily="34" charset="0"/>
              </a:rPr>
              <a:t>C68 M0 Y0 K0</a:t>
            </a:r>
          </a:p>
          <a:p>
            <a:r>
              <a:rPr lang="en-US" sz="1000">
                <a:latin typeface="Arial" panose="020B0604020202020204" pitchFamily="34" charset="0"/>
                <a:cs typeface="Arial" panose="020B0604020202020204" pitchFamily="34" charset="0"/>
              </a:rPr>
              <a:t>R31 G179 B229</a:t>
            </a:r>
          </a:p>
          <a:p>
            <a:r>
              <a:rPr lang="en-US" sz="1000">
                <a:latin typeface="Arial" panose="020B0604020202020204" pitchFamily="34" charset="0"/>
                <a:cs typeface="Arial" panose="020B0604020202020204" pitchFamily="34" charset="0"/>
              </a:rPr>
              <a:t>#1FB3E5</a:t>
            </a:r>
          </a:p>
          <a:p>
            <a:endParaRPr lang="en-US" sz="120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3978F814-A09C-3344-93BE-B0D652F8588B}"/>
              </a:ext>
            </a:extLst>
          </p:cNvPr>
          <p:cNvSpPr txBox="1"/>
          <p:nvPr userDrawn="1"/>
        </p:nvSpPr>
        <p:spPr>
          <a:xfrm>
            <a:off x="-5223825" y="1747854"/>
            <a:ext cx="5140960" cy="800219"/>
          </a:xfrm>
          <a:prstGeom prst="rect">
            <a:avLst/>
          </a:prstGeom>
          <a:noFill/>
        </p:spPr>
        <p:txBody>
          <a:bodyPr wrap="square" rtlCol="0">
            <a:spAutoFit/>
          </a:bodyPr>
          <a:lstStyle/>
          <a:p>
            <a:r>
              <a:rPr lang="en-GB" sz="1400" kern="1200">
                <a:solidFill>
                  <a:schemeClr val="tx1"/>
                </a:solidFill>
                <a:effectLst/>
                <a:latin typeface="Arial" panose="020B0604020202020204" pitchFamily="34" charset="0"/>
                <a:ea typeface="+mn-ea"/>
                <a:cs typeface="Arial" panose="020B0604020202020204" pitchFamily="34" charset="0"/>
              </a:rPr>
              <a:t>The background and accent colour of this poster can be changed. Only use the colour combinations shown here.</a:t>
            </a:r>
          </a:p>
          <a:p>
            <a:endParaRPr lang="en-US"/>
          </a:p>
        </p:txBody>
      </p:sp>
      <p:sp>
        <p:nvSpPr>
          <p:cNvPr id="48" name="TextBox 47">
            <a:extLst>
              <a:ext uri="{FF2B5EF4-FFF2-40B4-BE49-F238E27FC236}">
                <a16:creationId xmlns:a16="http://schemas.microsoft.com/office/drawing/2014/main" id="{0F8A074B-79F3-A445-AF47-B86453C7389E}"/>
              </a:ext>
            </a:extLst>
          </p:cNvPr>
          <p:cNvSpPr txBox="1"/>
          <p:nvPr userDrawn="1"/>
        </p:nvSpPr>
        <p:spPr>
          <a:xfrm>
            <a:off x="-5191756" y="749771"/>
            <a:ext cx="5191756" cy="123110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kern="1200">
                <a:solidFill>
                  <a:schemeClr val="tx1"/>
                </a:solidFill>
                <a:effectLst/>
                <a:latin typeface="Arial" panose="020B0604020202020204" pitchFamily="34" charset="0"/>
                <a:ea typeface="+mn-ea"/>
                <a:cs typeface="Arial" panose="020B0604020202020204" pitchFamily="34" charset="0"/>
              </a:rPr>
              <a:t>Make sure the logo can always be seen on your chosen background image. If the colour logo is needed please download it from the Brand Hub</a:t>
            </a:r>
          </a:p>
          <a:p>
            <a:pPr marL="0" marR="0" indent="0" algn="l" defTabSz="457200" rtl="0" eaLnBrk="1" fontAlgn="auto" latinLnBrk="0" hangingPunct="1">
              <a:lnSpc>
                <a:spcPct val="100000"/>
              </a:lnSpc>
              <a:spcBef>
                <a:spcPts val="0"/>
              </a:spcBef>
              <a:spcAft>
                <a:spcPts val="0"/>
              </a:spcAft>
              <a:buClrTx/>
              <a:buSzTx/>
              <a:buFontTx/>
              <a:buNone/>
              <a:tabLst/>
              <a:defRPr/>
            </a:pPr>
            <a:r>
              <a:rPr lang="en-GB" sz="1400" kern="1200">
                <a:solidFill>
                  <a:schemeClr val="tx1"/>
                </a:solidFill>
                <a:effectLst/>
                <a:latin typeface="Arial" panose="020B0604020202020204" pitchFamily="34" charset="0"/>
                <a:ea typeface="+mn-ea"/>
                <a:cs typeface="Arial" panose="020B0604020202020204" pitchFamily="34" charset="0"/>
                <a:hlinkClick r:id="rId13"/>
              </a:rPr>
              <a:t>https://modgovuk.sharepoint.com/sites/DDC-Brand</a:t>
            </a:r>
            <a:r>
              <a:rPr lang="en-GB" sz="1400" kern="1200">
                <a:solidFill>
                  <a:schemeClr val="tx1"/>
                </a:solidFill>
                <a:effectLst/>
                <a:latin typeface="Arial" panose="020B0604020202020204" pitchFamily="34" charset="0"/>
                <a:ea typeface="+mn-ea"/>
                <a:cs typeface="Arial" panose="020B0604020202020204" pitchFamily="34" charset="0"/>
              </a:rPr>
              <a:t> </a:t>
            </a:r>
          </a:p>
          <a:p>
            <a:endParaRPr lang="en-US"/>
          </a:p>
        </p:txBody>
      </p:sp>
      <p:sp>
        <p:nvSpPr>
          <p:cNvPr id="49" name="TextBox 48">
            <a:extLst>
              <a:ext uri="{FF2B5EF4-FFF2-40B4-BE49-F238E27FC236}">
                <a16:creationId xmlns:a16="http://schemas.microsoft.com/office/drawing/2014/main" id="{4DE43164-EDE1-4F4C-B6A5-099032414087}"/>
              </a:ext>
            </a:extLst>
          </p:cNvPr>
          <p:cNvSpPr txBox="1"/>
          <p:nvPr userDrawn="1"/>
        </p:nvSpPr>
        <p:spPr>
          <a:xfrm>
            <a:off x="-5191756" y="-34764"/>
            <a:ext cx="5191756" cy="800219"/>
          </a:xfrm>
          <a:prstGeom prst="rect">
            <a:avLst/>
          </a:prstGeom>
          <a:noFill/>
        </p:spPr>
        <p:txBody>
          <a:bodyPr wrap="square" rtlCol="0">
            <a:spAutoFit/>
          </a:bodyPr>
          <a:lstStyle/>
          <a:p>
            <a:r>
              <a:rPr lang="en-GB" sz="1400" b="1" kern="1200">
                <a:solidFill>
                  <a:schemeClr val="tx1"/>
                </a:solidFill>
                <a:effectLst/>
                <a:latin typeface="Arial" panose="020B0604020202020204" pitchFamily="34" charset="0"/>
                <a:ea typeface="+mn-ea"/>
                <a:cs typeface="Arial" panose="020B0604020202020204" pitchFamily="34" charset="0"/>
              </a:rPr>
              <a:t>To hide these instructions go to ‘Design’ &gt; ‘Format Background’ and select ‘Hide Background Graphics’.</a:t>
            </a:r>
          </a:p>
          <a:p>
            <a:endParaRPr lang="en-US"/>
          </a:p>
        </p:txBody>
      </p:sp>
      <p:sp>
        <p:nvSpPr>
          <p:cNvPr id="50" name="TextBox 49">
            <a:extLst>
              <a:ext uri="{FF2B5EF4-FFF2-40B4-BE49-F238E27FC236}">
                <a16:creationId xmlns:a16="http://schemas.microsoft.com/office/drawing/2014/main" id="{B54F889A-8BDB-9E47-BE20-0DF2116BAE4C}"/>
              </a:ext>
            </a:extLst>
          </p:cNvPr>
          <p:cNvSpPr txBox="1"/>
          <p:nvPr userDrawn="1"/>
        </p:nvSpPr>
        <p:spPr>
          <a:xfrm>
            <a:off x="-5223825" y="10050788"/>
            <a:ext cx="1738322" cy="892552"/>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MOD bright yellow</a:t>
            </a:r>
          </a:p>
          <a:p>
            <a:r>
              <a:rPr lang="en-US" sz="1000">
                <a:latin typeface="Arial" panose="020B0604020202020204" pitchFamily="34" charset="0"/>
                <a:cs typeface="Arial" panose="020B0604020202020204" pitchFamily="34" charset="0"/>
              </a:rPr>
              <a:t>C0 M12 Y98 K0</a:t>
            </a:r>
          </a:p>
          <a:p>
            <a:r>
              <a:rPr lang="en-US" sz="1000">
                <a:latin typeface="Arial" panose="020B0604020202020204" pitchFamily="34" charset="0"/>
                <a:cs typeface="Arial" panose="020B0604020202020204" pitchFamily="34" charset="0"/>
              </a:rPr>
              <a:t>R255 G198 B0</a:t>
            </a:r>
          </a:p>
          <a:p>
            <a:r>
              <a:rPr lang="en-US" sz="1000">
                <a:latin typeface="Arial" panose="020B0604020202020204" pitchFamily="34" charset="0"/>
                <a:cs typeface="Arial" panose="020B0604020202020204" pitchFamily="34" charset="0"/>
              </a:rPr>
              <a:t>#FDC20B</a:t>
            </a:r>
          </a:p>
          <a:p>
            <a:endParaRPr lang="en-US" sz="120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E633CB7-7FC0-0E47-B4FA-ADCF1501ED43}"/>
              </a:ext>
            </a:extLst>
          </p:cNvPr>
          <p:cNvSpPr txBox="1"/>
          <p:nvPr userDrawn="1"/>
        </p:nvSpPr>
        <p:spPr>
          <a:xfrm>
            <a:off x="-4023477" y="10060967"/>
            <a:ext cx="1738322" cy="892552"/>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MOD bright orange</a:t>
            </a:r>
          </a:p>
          <a:p>
            <a:r>
              <a:rPr lang="en-US" sz="1000">
                <a:latin typeface="Arial" panose="020B0604020202020204" pitchFamily="34" charset="0"/>
                <a:cs typeface="Arial" panose="020B0604020202020204" pitchFamily="34" charset="0"/>
              </a:rPr>
              <a:t>C0 M60 Y100 K0</a:t>
            </a:r>
          </a:p>
          <a:p>
            <a:r>
              <a:rPr lang="en-US" sz="1000">
                <a:latin typeface="Arial" panose="020B0604020202020204" pitchFamily="34" charset="0"/>
                <a:cs typeface="Arial" panose="020B0604020202020204" pitchFamily="34" charset="0"/>
              </a:rPr>
              <a:t>R255 G130 B0</a:t>
            </a:r>
          </a:p>
          <a:p>
            <a:r>
              <a:rPr lang="en-US" sz="1000">
                <a:latin typeface="Arial" panose="020B0604020202020204" pitchFamily="34" charset="0"/>
                <a:cs typeface="Arial" panose="020B0604020202020204" pitchFamily="34" charset="0"/>
              </a:rPr>
              <a:t>#FF8200</a:t>
            </a:r>
          </a:p>
          <a:p>
            <a:endParaRPr lang="en-US" sz="120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1D11BA07-8795-6744-AAC7-AF196D59B6A0}"/>
              </a:ext>
            </a:extLst>
          </p:cNvPr>
          <p:cNvSpPr txBox="1"/>
          <p:nvPr userDrawn="1"/>
        </p:nvSpPr>
        <p:spPr>
          <a:xfrm>
            <a:off x="-2776242" y="10086665"/>
            <a:ext cx="1738322" cy="892552"/>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MOD bright pink</a:t>
            </a:r>
          </a:p>
          <a:p>
            <a:r>
              <a:rPr lang="en-US" sz="1000">
                <a:latin typeface="Arial" panose="020B0604020202020204" pitchFamily="34" charset="0"/>
                <a:cs typeface="Arial" panose="020B0604020202020204" pitchFamily="34" charset="0"/>
              </a:rPr>
              <a:t>C6 M53 Y0 K0</a:t>
            </a:r>
          </a:p>
          <a:p>
            <a:r>
              <a:rPr lang="en-US" sz="1000">
                <a:latin typeface="Arial" panose="020B0604020202020204" pitchFamily="34" charset="0"/>
                <a:cs typeface="Arial" panose="020B0604020202020204" pitchFamily="34" charset="0"/>
              </a:rPr>
              <a:t>R236 G134 B208</a:t>
            </a:r>
          </a:p>
          <a:p>
            <a:r>
              <a:rPr lang="en-US" sz="1000">
                <a:latin typeface="Arial" panose="020B0604020202020204" pitchFamily="34" charset="0"/>
                <a:cs typeface="Arial" panose="020B0604020202020204" pitchFamily="34" charset="0"/>
              </a:rPr>
              <a:t>#EC86D0</a:t>
            </a:r>
          </a:p>
          <a:p>
            <a:endParaRPr lang="en-US" sz="120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B37DBE52-6A90-D344-8E37-73DDBBB0977F}"/>
              </a:ext>
            </a:extLst>
          </p:cNvPr>
          <p:cNvSpPr txBox="1"/>
          <p:nvPr userDrawn="1"/>
        </p:nvSpPr>
        <p:spPr>
          <a:xfrm>
            <a:off x="7826039" y="-34764"/>
            <a:ext cx="4244041" cy="13295948"/>
          </a:xfrm>
          <a:prstGeom prst="rect">
            <a:avLst/>
          </a:prstGeom>
          <a:noFill/>
        </p:spPr>
        <p:txBody>
          <a:bodyPr wrap="square" rtlCol="0">
            <a:spAutoFit/>
          </a:bodyPr>
          <a:lstStyle/>
          <a:p>
            <a:pPr marL="0" indent="0">
              <a:buFont typeface="Arial" panose="020B0604020202020204" pitchFamily="34" charset="0"/>
              <a:buNone/>
            </a:pPr>
            <a:r>
              <a:rPr lang="en-GB" sz="1400" kern="1200">
                <a:solidFill>
                  <a:schemeClr val="tx1"/>
                </a:solidFill>
                <a:effectLst/>
                <a:latin typeface="Arial" panose="020B0604020202020204" pitchFamily="34" charset="0"/>
                <a:ea typeface="+mn-ea"/>
                <a:cs typeface="Arial" panose="020B0604020202020204" pitchFamily="34" charset="0"/>
              </a:rPr>
              <a:t>To change the main background image:</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right click image and choose ‘Change Picture’ </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click ‘From a File’.</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choose your image and click ‘insert’</a:t>
            </a:r>
          </a:p>
          <a:p>
            <a:pPr marL="0" indent="0">
              <a:buFont typeface="Arial" panose="020B0604020202020204" pitchFamily="34" charset="0"/>
              <a:buNone/>
            </a:pPr>
            <a:endParaRPr lang="en-GB" sz="1400" kern="120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400" kern="1200">
                <a:solidFill>
                  <a:schemeClr val="tx1"/>
                </a:solidFill>
                <a:effectLst/>
                <a:latin typeface="Arial" panose="020B0604020202020204" pitchFamily="34" charset="0"/>
                <a:ea typeface="+mn-ea"/>
                <a:cs typeface="Arial" panose="020B0604020202020204" pitchFamily="34" charset="0"/>
              </a:rPr>
              <a:t>To change the background colour:</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click ‘Design’ in the top tool bar</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click ‘Format Background’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tx1"/>
                </a:solidFill>
                <a:effectLst/>
                <a:latin typeface="Arial" panose="020B0604020202020204" pitchFamily="34" charset="0"/>
                <a:ea typeface="+mn-ea"/>
                <a:cs typeface="Arial" panose="020B0604020202020204" pitchFamily="34" charset="0"/>
              </a:rPr>
              <a:t>within the ‘Format background’ dialog box that will open to the right, click ‘Fill’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tx1"/>
                </a:solidFill>
                <a:effectLst/>
                <a:latin typeface="Arial" panose="020B0604020202020204" pitchFamily="34" charset="0"/>
                <a:ea typeface="+mn-ea"/>
                <a:cs typeface="Arial" panose="020B0604020202020204" pitchFamily="34" charset="0"/>
              </a:rPr>
              <a:t>Click ‘Solid fill’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tx1"/>
                </a:solidFill>
                <a:effectLst/>
                <a:latin typeface="Arial" panose="020B0604020202020204" pitchFamily="34" charset="0"/>
                <a:ea typeface="+mn-ea"/>
                <a:cs typeface="Arial" panose="020B0604020202020204" pitchFamily="34" charset="0"/>
              </a:rPr>
              <a:t>change your colour, following the guide to the left. </a:t>
            </a:r>
          </a:p>
          <a:p>
            <a:pPr marL="0" indent="0">
              <a:buFont typeface="Arial" panose="020B0604020202020204" pitchFamily="34" charset="0"/>
              <a:buNone/>
            </a:pPr>
            <a:endParaRPr lang="en-GB" sz="1400" kern="1200">
              <a:solidFill>
                <a:schemeClr val="tx1"/>
              </a:solidFill>
              <a:effectLst/>
              <a:latin typeface="Arial" panose="020B0604020202020204" pitchFamily="34" charset="0"/>
              <a:ea typeface="+mn-ea"/>
              <a:cs typeface="Arial" panose="020B0604020202020204" pitchFamily="34" charset="0"/>
            </a:endParaRPr>
          </a:p>
          <a:p>
            <a:r>
              <a:rPr lang="en-GB" sz="1400" kern="1200">
                <a:solidFill>
                  <a:schemeClr val="tx1"/>
                </a:solidFill>
                <a:effectLst/>
                <a:latin typeface="Arial" panose="020B0604020202020204" pitchFamily="34" charset="0"/>
                <a:ea typeface="+mn-ea"/>
                <a:cs typeface="Arial" panose="020B0604020202020204" pitchFamily="34" charset="0"/>
              </a:rPr>
              <a:t>To change the colour of a MOD shape (box and line):</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right click on the shape, click ‘format shape’ </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within the ‘Format shape’ dialog box that will open to the right, click ‘fill’</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click ‘Solid fill’</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change the colour, following guidance to the left</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ensure your fill and line colour of the shape are the same.</a:t>
            </a:r>
          </a:p>
          <a:p>
            <a:pPr marL="0" indent="0">
              <a:buFont typeface="Arial" panose="020B0604020202020204" pitchFamily="34" charset="0"/>
              <a:buNone/>
            </a:pPr>
            <a:endParaRPr lang="en-GB" sz="1400" kern="120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400" kern="1200">
                <a:solidFill>
                  <a:schemeClr val="tx1"/>
                </a:solidFill>
                <a:effectLst/>
                <a:latin typeface="Arial" panose="020B0604020202020204" pitchFamily="34" charset="0"/>
                <a:ea typeface="+mn-ea"/>
                <a:cs typeface="Arial" panose="020B0604020202020204" pitchFamily="34" charset="0"/>
              </a:rPr>
              <a:t>To change images within MOD shapes:</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right click on the shape, click ‘Format picture’</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within the ‘Format picture’ dialog box that will open to the right, click ‘fill’</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click ‘Picture or texture fill’</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under ‘Picture Source’ click ‘insert’</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choose a relevant file and click ‘insert’</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use the ‘Offset left, right, top and bottom’ to scale the image to the correct dimensions and position within the shape.</a:t>
            </a:r>
          </a:p>
          <a:p>
            <a:pPr marL="0" indent="0">
              <a:buFont typeface="Arial" panose="020B0604020202020204" pitchFamily="34" charset="0"/>
              <a:buNone/>
            </a:pPr>
            <a:endParaRPr lang="en-GB" sz="1400" kern="1200">
              <a:solidFill>
                <a:schemeClr val="tx1"/>
              </a:solidFill>
              <a:effectLst/>
              <a:latin typeface="Arial" panose="020B0604020202020204" pitchFamily="34" charset="0"/>
              <a:ea typeface="+mn-ea"/>
              <a:cs typeface="Arial" panose="020B0604020202020204" pitchFamily="34" charset="0"/>
            </a:endParaRPr>
          </a:p>
          <a:p>
            <a:r>
              <a:rPr lang="en-GB" sz="1400" kern="1200">
                <a:solidFill>
                  <a:schemeClr val="tx1"/>
                </a:solidFill>
                <a:effectLst/>
                <a:latin typeface="Arial" panose="020B0604020202020204" pitchFamily="34" charset="0"/>
                <a:ea typeface="+mn-ea"/>
                <a:cs typeface="Arial" panose="020B0604020202020204" pitchFamily="34" charset="0"/>
              </a:rPr>
              <a:t>To change an image:</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right click on the image</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click ‘change image’</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click ‘from file’</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choose your image and click ‘insert’</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use the ‘Offset left, right, top and bottom’ to scale the image to the correct dimensions.</a:t>
            </a:r>
          </a:p>
          <a:p>
            <a:endParaRPr lang="en-GB" sz="1400" kern="120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400" kern="1200">
                <a:solidFill>
                  <a:schemeClr val="tx1"/>
                </a:solidFill>
                <a:effectLst/>
                <a:latin typeface="Arial" panose="020B0604020202020204" pitchFamily="34" charset="0"/>
                <a:ea typeface="+mn-ea"/>
                <a:cs typeface="Arial" panose="020B0604020202020204" pitchFamily="34" charset="0"/>
              </a:rPr>
              <a:t>To change the gradient overlay on page 5:</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right click on the colour overlay, click ‘Format shape’</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within the ‘Format shape’ dialog box that will open to the right, click ‘fill’</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click ‘Gradient fill’</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change the gradient colours, using the colours to the left – a different tint of the same colour should be used. See page 25 – 28 in the brand guidelines for further guidance. </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change the transparency of the left gradient box to 22%.</a:t>
            </a:r>
          </a:p>
          <a:p>
            <a:pPr marL="285750" indent="-285750">
              <a:buFont typeface="Arial" panose="020B0604020202020204" pitchFamily="34" charset="0"/>
              <a:buChar char="•"/>
            </a:pPr>
            <a:r>
              <a:rPr lang="en-GB" sz="1400" kern="1200">
                <a:solidFill>
                  <a:schemeClr val="tx1"/>
                </a:solidFill>
                <a:effectLst/>
                <a:latin typeface="Arial" panose="020B0604020202020204" pitchFamily="34" charset="0"/>
                <a:ea typeface="+mn-ea"/>
                <a:cs typeface="Arial" panose="020B0604020202020204" pitchFamily="34" charset="0"/>
              </a:rPr>
              <a:t>change the transparency of the right gradient box to 66%.</a:t>
            </a:r>
          </a:p>
          <a:p>
            <a:r>
              <a:rPr lang="en-GB" sz="1400" kern="1200">
                <a:solidFill>
                  <a:schemeClr val="tx1"/>
                </a:solidFill>
                <a:effectLst/>
                <a:latin typeface="Arial" panose="020B0604020202020204" pitchFamily="34" charset="0"/>
                <a:ea typeface="+mn-ea"/>
                <a:cs typeface="Arial" panose="020B0604020202020204" pitchFamily="34" charset="0"/>
              </a:rPr>
              <a:t> </a:t>
            </a:r>
          </a:p>
          <a:p>
            <a:endParaRPr lang="en-GB" sz="1400" kern="1200">
              <a:solidFill>
                <a:schemeClr val="tx1"/>
              </a:solidFill>
              <a:effectLst/>
              <a:latin typeface="Arial" panose="020B0604020202020204" pitchFamily="34" charset="0"/>
              <a:ea typeface="+mn-ea"/>
              <a:cs typeface="Arial" panose="020B0604020202020204" pitchFamily="34" charset="0"/>
            </a:endParaRPr>
          </a:p>
          <a:p>
            <a:r>
              <a:rPr lang="en-GB" sz="1400" kern="1200">
                <a:solidFill>
                  <a:schemeClr val="tx1"/>
                </a:solidFill>
                <a:effectLst/>
                <a:latin typeface="Arial" panose="020B0604020202020204" pitchFamily="34" charset="0"/>
                <a:ea typeface="+mn-ea"/>
                <a:cs typeface="Arial" panose="020B0604020202020204" pitchFamily="34" charset="0"/>
              </a:rPr>
              <a:t> </a:t>
            </a:r>
          </a:p>
          <a:p>
            <a:endParaRPr lang="en-US"/>
          </a:p>
        </p:txBody>
      </p:sp>
    </p:spTree>
    <p:extLst>
      <p:ext uri="{BB962C8B-B14F-4D97-AF65-F5344CB8AC3E}">
        <p14:creationId xmlns:p14="http://schemas.microsoft.com/office/powerpoint/2010/main" val="3424880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7.xml"/><Relationship Id="rId18" Type="http://schemas.openxmlformats.org/officeDocument/2006/relationships/slide" Target="slide26.xml"/><Relationship Id="rId3" Type="http://schemas.openxmlformats.org/officeDocument/2006/relationships/image" Target="../media/image2.png"/><Relationship Id="rId7" Type="http://schemas.openxmlformats.org/officeDocument/2006/relationships/slide" Target="slide6.xml"/><Relationship Id="rId12" Type="http://schemas.openxmlformats.org/officeDocument/2006/relationships/slide" Target="slide16.xml"/><Relationship Id="rId17" Type="http://schemas.openxmlformats.org/officeDocument/2006/relationships/slide" Target="slide25.xml"/><Relationship Id="rId2" Type="http://schemas.openxmlformats.org/officeDocument/2006/relationships/notesSlide" Target="../notesSlides/notesSlide1.xml"/><Relationship Id="rId16" Type="http://schemas.openxmlformats.org/officeDocument/2006/relationships/slide" Target="slide24.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13.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10.xml"/><Relationship Id="rId4" Type="http://schemas.openxmlformats.org/officeDocument/2006/relationships/slide" Target="slide2.xml"/><Relationship Id="rId9" Type="http://schemas.openxmlformats.org/officeDocument/2006/relationships/slide" Target="slide9.xml"/><Relationship Id="rId14" Type="http://schemas.openxmlformats.org/officeDocument/2006/relationships/slide" Target="slide20.xml"/></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hyperlink" Target="https://discovermybenefits.mod.gov.uk/army/army-families/families-wraparound-childcare" TargetMode="External"/><Relationship Id="rId7" Type="http://schemas.openxmlformats.org/officeDocument/2006/relationships/hyperlink" Target="https://jive.defencegateway.mod.uk/groups/wraparound-childcare-porta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modgovuk.sharepoint.com/teams/310794" TargetMode="External"/><Relationship Id="rId5" Type="http://schemas.openxmlformats.org/officeDocument/2006/relationships/hyperlink" Target="https://discovermybenefits.mod.gov.uk/royal-navy/royal-navy-families/families-wraparound-childcare" TargetMode="External"/><Relationship Id="rId10" Type="http://schemas.openxmlformats.org/officeDocument/2006/relationships/slide" Target="slide13.xml"/><Relationship Id="rId4" Type="http://schemas.openxmlformats.org/officeDocument/2006/relationships/hyperlink" Target="https://discovermybenefits.mod.gov.uk/raf/raf-families/families-wraparound-childcare" TargetMode="External"/><Relationship Id="rId9" Type="http://schemas.openxmlformats.org/officeDocument/2006/relationships/hyperlink" Target="https://www.gov.uk/apply-for-tax-free-childcar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people-affs-wac-fro-mailbox@mod.gov.uk"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bing.com/search?q=Tax-Free+Childcare+-+GOV.UK+(www.gov.uk).&amp;cvid=5c4fbf27c2c04cc1b88b1eb29f825ca7&amp;aqs=edge..69i57j0l8.1851j0j1&amp;FORM=ANAB01&amp;PC=U531&amp;adlt=strict"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discovermybenefits.mod.gov.uk/royal-navy/royal-navy-families/families-wraparound-childcare" TargetMode="External"/><Relationship Id="rId3" Type="http://schemas.openxmlformats.org/officeDocument/2006/relationships/hyperlink" Target="https://www.bing.com/search?q=Tax-Free+Childcare+-+GOV.UK+(www.gov.uk).&amp;cvid=5c4fbf27c2c04cc1b88b1eb29f825ca7&amp;aqs=edge..69i57j0l8.1851j0j1&amp;FORM=ANAB01&amp;PC=U531&amp;adlt=strict" TargetMode="External"/><Relationship Id="rId7" Type="http://schemas.openxmlformats.org/officeDocument/2006/relationships/hyperlink" Target="https://discovermybenefits.mod.gov.uk/raf/raf-families/families-wraparound-childcar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discovermybenefits.mod.gov.uk/army/army-families/families-wraparound-childcare" TargetMode="External"/><Relationship Id="rId5" Type="http://schemas.openxmlformats.org/officeDocument/2006/relationships/slide" Target="slide5.xml"/><Relationship Id="rId10" Type="http://schemas.openxmlformats.org/officeDocument/2006/relationships/hyperlink" Target="https://jive.defencegateway.mod.uk/groups/wraparound-childcare-portal" TargetMode="External"/><Relationship Id="rId4" Type="http://schemas.openxmlformats.org/officeDocument/2006/relationships/hyperlink" Target="https://modgovuk.sharepoint.com/:w:/r/sites/DINs/_layouts/15/Doc.aspx?sourcedoc=%7BAF5335B7-63EB-412C-9289-DD9A8AB96729%7D&amp;file=2022DIN01-102-Tax-Free%20Childcare%20(TFC)%20Scheme%20for%20eligible%20working%20parents%20(Service%20personnel).docx&amp;action=default&amp;mobileredirect=true&amp;DefaultItemOpen=1&amp;cid=6b08449f-3891-43b6-af17-daffcdc03b18" TargetMode="External"/><Relationship Id="rId9" Type="http://schemas.openxmlformats.org/officeDocument/2006/relationships/hyperlink" Target="https://modgovuk.sharepoint.com/teams/310794"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childcare-calculator"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modgovuk.sharepoint.com/teams/310794" TargetMode="External"/><Relationship Id="rId7" Type="http://schemas.openxmlformats.org/officeDocument/2006/relationships/hyperlink" Target="https://modgovuk.sharepoint.com/:w:/r/sites/DINs/_layouts/15/Doc.aspx?sourcedoc=%7BBC8052EF-2201-4709-914E-6E8BBEDD9009%7D&amp;file=2022DIN01-079-Wraparound%20Childcare%20(WAC)%20for%20eligible%20Service%20personnel%20assigned%20within%20the%20UK%20or%20serving%20overseas%20unaccompanied%20involuntarily%20with%20a%20childcare%20provider%20within%20the%20UK.docx&amp;action=default&amp;mobileredirect=true&amp;DefaultItemOpen=1&amp;web=1&amp;cid=603b314f-ebac-484d-bca2-10b20bb63c95"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employersforchildcare.org/report/northern-ireland-childcare-survey-2021/" TargetMode="External"/><Relationship Id="rId5" Type="http://schemas.openxmlformats.org/officeDocument/2006/relationships/hyperlink" Target="https://www.coram.org.uk/wp-content/uploads/2023/07/Childcare-Survey-2023_Coram-Family-and-Childcare.pdf" TargetMode="External"/><Relationship Id="rId4" Type="http://schemas.openxmlformats.org/officeDocument/2006/relationships/hyperlink" Target="https://jive.defencegateway.mod.uk/docs/DOC-79926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iscovermybenefits.mod.gov.uk/"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jive.defencegateway.mod.uk/groups/wraparound-childcare-portal" TargetMode="External"/><Relationship Id="rId4" Type="http://schemas.openxmlformats.org/officeDocument/2006/relationships/hyperlink" Target="https://modgovuk.sharepoint.com/teams/310794" TargetMode="External"/></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3" Type="http://schemas.openxmlformats.org/officeDocument/2006/relationships/hyperlink" Target="https://modgovuk.sharepoint.com/teams/310794" TargetMode="External"/><Relationship Id="rId7" Type="http://schemas.openxmlformats.org/officeDocument/2006/relationships/hyperlink" Target="https://discovermybenefits.mod.gov.uk/royal-navy/royal-navy-families/families-wraparound-childcar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discovermybenefits.mod.gov.uk/raf/raf-families/families-wraparound-childcare" TargetMode="External"/><Relationship Id="rId5" Type="http://schemas.openxmlformats.org/officeDocument/2006/relationships/hyperlink" Target="https://discovermybenefits.mod.gov.uk/army/army-families/families-wraparound-childcare" TargetMode="External"/><Relationship Id="rId4" Type="http://schemas.openxmlformats.org/officeDocument/2006/relationships/hyperlink" Target="https://jive.defencegateway.mod.uk/groups/wraparound-childcare-porta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modgovuk.sharepoint.com/teams/310794"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modgovuk.sharepoint.com/:w:/r/sites/DINs/_layouts/15/Doc.aspx?sourcedoc=%7BAF5335B7-63EB-412C-9289-DD9A8AB96729%7D&amp;file=2022DIN01-102-Tax-Free%20Childcare%20(TFC)%20Scheme%20for%20eligible%20working%20parents%20(Service%20personnel).docx&amp;action=default&amp;mobileredirect=true&amp;DefaultItemOpen=1&amp;cid=6b08449f-3891-43b6-af17-daffcdc03b18" TargetMode="External"/><Relationship Id="rId4" Type="http://schemas.openxmlformats.org/officeDocument/2006/relationships/hyperlink" Target="https://jive.defencegateway.mod.uk/groups/wraparound-childcare-portal"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modgovuk.sharepoint.com/teams/310794"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jive.defencegateway.mod.uk/groups/wraparound-childcare-porta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national-minimum-wage-rate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www.gov.uk/tax-free-childcare#content" TargetMode="External"/></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people-affs-wac-fro-mailbox@mod.gov.uk"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modgovuk.sharepoint.com/:w:/r/sites/DINs/_layouts/15/Doc.aspx?sourcedoc=%7BBC8052EF-2201-4709-914E-6E8BBEDD9009%7D&amp;file=2022DIN01-079-Wraparound%20Childcare%20(WAC)%20for%20eligible%20Service%20personnel%20assigned%20within%20the%20UK%20or%20serving%20overseas%20unaccompanied%20involuntarily%20with%20a%20childcare%20provider%20within%20the%20UK.docx&amp;action=default&amp;mobileredirect=true&amp;DefaultItemOpen=1&amp;web=1&amp;cid=7a9b1536-37cd-4781-8d42-b7a71e40406c"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odgovuk.sharepoint.com/teams/310794"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jive.defencegateway.mod.uk/groups/wraparound-childcare-portal"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gov.uk/national-minimum-wage-rat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odgovuk.sharepoint.com/:w:/r/sites/DINs/_layouts/15/Doc.aspx?sourcedoc=%7BBC8052EF-2201-4709-914E-6E8BBEDD9009%7D&amp;file=2022DIN01-079-Wraparound%20Childcare%20(WAC)%20for%20eligible%20Service%20personnel%20assigned%20within%20the%20UK%20or%20serving%20overseas%20unaccompanied%20involuntarily%20with%20a%20childcare%20provider%20within%20the%20UK.docx&amp;action=default&amp;mobileredirect=true&amp;DefaultItemOpen=1&amp;web=1&amp;cid=7a9b1536-37cd-4781-8d42-b7a71e40406c"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eople-affs-child-expenses@mod.gov.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modgovuk.sharepoint.com/:w:/r/sites/DINs/_layouts/15/Doc.aspx?sourcedoc=%7BB799D88C-BF99-4042-82A4-787A6B04E9FE%7D&amp;file=2024DIN01-085-Funded%20childcare%20entitlements%20and%20processes%20for%20overseas%20Service%20personnel%20and%20UK%20Based%20Civil%20Servants%20(UKBCs)%20with%20accompanying%20pre-school%20aged%20children.docx&amp;action=view&amp;mobileredirect=true&amp;DefaultItemOpen=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national-minimum-wage-rate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gov.uk/tax-free-childcare?step-by-step-nav=d78aeaf6-1747-4d72-9619-f16efb4dd89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pic>
        <p:nvPicPr>
          <p:cNvPr id="1026" name="Picture 2">
            <a:extLst>
              <a:ext uri="{FF2B5EF4-FFF2-40B4-BE49-F238E27FC236}">
                <a16:creationId xmlns:a16="http://schemas.microsoft.com/office/drawing/2014/main" id="{8EAF5422-4926-C276-1390-3C4072528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17" y="324715"/>
            <a:ext cx="1339200" cy="10827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6C28C89-3F51-3DFD-D100-021461FD3470}"/>
              </a:ext>
            </a:extLst>
          </p:cNvPr>
          <p:cNvSpPr txBox="1"/>
          <p:nvPr/>
        </p:nvSpPr>
        <p:spPr>
          <a:xfrm>
            <a:off x="756000" y="1699579"/>
            <a:ext cx="5876812" cy="1994392"/>
          </a:xfrm>
          <a:prstGeom prst="rect">
            <a:avLst/>
          </a:prstGeom>
          <a:noFill/>
        </p:spPr>
        <p:txBody>
          <a:bodyPr wrap="square" lIns="91440" tIns="45720" rIns="91440" bIns="45720" anchor="t">
            <a:spAutoFit/>
          </a:bodyPr>
          <a:lstStyle/>
          <a:p>
            <a:pPr>
              <a:lnSpc>
                <a:spcPct val="90000"/>
              </a:lnSpc>
              <a:spcBef>
                <a:spcPts val="1800"/>
              </a:spcBef>
            </a:pPr>
            <a:r>
              <a:rPr lang="en-GB" sz="2400" b="1" kern="1200">
                <a:solidFill>
                  <a:srgbClr val="002060"/>
                </a:solidFill>
                <a:effectLst/>
                <a:latin typeface="Arial"/>
                <a:ea typeface="Times New Roman" panose="02020603050405020304" pitchFamily="18" charset="0"/>
                <a:cs typeface="Arial"/>
              </a:rPr>
              <a:t>Wraparound Childcare Overseas</a:t>
            </a:r>
          </a:p>
          <a:p>
            <a:pPr>
              <a:lnSpc>
                <a:spcPct val="90000"/>
              </a:lnSpc>
              <a:spcBef>
                <a:spcPts val="1800"/>
              </a:spcBef>
            </a:pPr>
            <a:r>
              <a:rPr lang="en-GB" sz="2400" kern="1200">
                <a:solidFill>
                  <a:srgbClr val="002060"/>
                </a:solidFill>
                <a:effectLst/>
                <a:latin typeface="Arial"/>
                <a:ea typeface="Times New Roman" panose="02020603050405020304" pitchFamily="18" charset="0"/>
                <a:cs typeface="Arial"/>
              </a:rPr>
              <a:t>Frequently asked questions (FAQs)</a:t>
            </a:r>
          </a:p>
          <a:p>
            <a:pPr>
              <a:lnSpc>
                <a:spcPct val="90000"/>
              </a:lnSpc>
              <a:spcBef>
                <a:spcPts val="1800"/>
              </a:spcBef>
            </a:pPr>
            <a:r>
              <a:rPr lang="en-GB" sz="1400">
                <a:solidFill>
                  <a:srgbClr val="002060"/>
                </a:solidFill>
                <a:latin typeface="Arial"/>
                <a:ea typeface="Times New Roman" panose="02020603050405020304" pitchFamily="18" charset="0"/>
                <a:cs typeface="Arial"/>
              </a:rPr>
              <a:t>For Service personnel and families assigned to a location within the European Economic Area &amp; Switzerland (EEA&amp;S) or assigned overseas and using Defence Children Services (DCS) before and after school childcare provision.</a:t>
            </a:r>
            <a:endParaRPr lang="en-GB" sz="1400" kern="1200">
              <a:solidFill>
                <a:srgbClr val="002060"/>
              </a:solidFill>
              <a:effectLst/>
              <a:latin typeface="Arial"/>
              <a:ea typeface="Times New Roman" panose="02020603050405020304" pitchFamily="18" charset="0"/>
              <a:cs typeface="Arial"/>
            </a:endParaRPr>
          </a:p>
        </p:txBody>
      </p:sp>
      <p:sp>
        <p:nvSpPr>
          <p:cNvPr id="11" name="TextBox 10">
            <a:extLst>
              <a:ext uri="{FF2B5EF4-FFF2-40B4-BE49-F238E27FC236}">
                <a16:creationId xmlns:a16="http://schemas.microsoft.com/office/drawing/2014/main" id="{E62E08E9-9F00-0DF8-8D3D-14584CD692F7}"/>
              </a:ext>
            </a:extLst>
          </p:cNvPr>
          <p:cNvSpPr txBox="1"/>
          <p:nvPr/>
        </p:nvSpPr>
        <p:spPr>
          <a:xfrm>
            <a:off x="756000" y="3662264"/>
            <a:ext cx="6287738" cy="7694414"/>
          </a:xfrm>
          <a:prstGeom prst="rect">
            <a:avLst/>
          </a:prstGeom>
          <a:noFill/>
        </p:spPr>
        <p:txBody>
          <a:bodyPr wrap="square" lIns="91440" tIns="45720" rIns="91440" bIns="45720" anchor="t">
            <a:spAutoFit/>
          </a:bodyPr>
          <a:lstStyle/>
          <a:p>
            <a:pPr marL="342900" indent="-342900">
              <a:spcBef>
                <a:spcPts val="600"/>
              </a:spcBef>
              <a:spcAft>
                <a:spcPts val="600"/>
              </a:spcAft>
              <a:buFont typeface="Symbol" panose="05050102010706020507" pitchFamily="18" charset="2"/>
              <a:buChar char=""/>
            </a:pPr>
            <a:r>
              <a:rPr lang="en-GB">
                <a:solidFill>
                  <a:srgbClr val="002060"/>
                </a:solidFill>
                <a:latin typeface="Arial"/>
                <a:ea typeface="Times New Roman" panose="02020603050405020304" pitchFamily="18" charset="0"/>
                <a:cs typeface="Arial"/>
                <a:hlinkClick r:id="rId4" action="ppaction://hlinksldjump">
                  <a:extLst>
                    <a:ext uri="{A12FA001-AC4F-418D-AE19-62706E023703}">
                      <ahyp:hlinkClr xmlns:ahyp="http://schemas.microsoft.com/office/drawing/2018/hyperlinkcolor" val="tx"/>
                    </a:ext>
                  </a:extLst>
                </a:hlinkClick>
              </a:rPr>
              <a:t>General information							2</a:t>
            </a:r>
            <a:endParaRPr lang="en-GB">
              <a:solidFill>
                <a:srgbClr val="002060"/>
              </a:solidFill>
              <a:latin typeface="Arial"/>
              <a:ea typeface="Times New Roman" panose="02020603050405020304" pitchFamily="18" charset="0"/>
              <a:cs typeface="Arial"/>
            </a:endParaRPr>
          </a:p>
          <a:p>
            <a:pPr marL="342900" indent="-342900">
              <a:spcBef>
                <a:spcPts val="600"/>
              </a:spcBef>
              <a:spcAft>
                <a:spcPts val="600"/>
              </a:spcAft>
              <a:buFont typeface="Symbol" panose="05050102010706020507" pitchFamily="18" charset="2"/>
              <a:buChar char=""/>
            </a:pPr>
            <a:r>
              <a:rPr lang="en-GB">
                <a:solidFill>
                  <a:srgbClr val="002060"/>
                </a:solidFill>
                <a:latin typeface="Arial"/>
                <a:ea typeface="Times New Roman" panose="02020603050405020304" pitchFamily="18" charset="0"/>
                <a:cs typeface="Arial"/>
                <a:hlinkClick r:id="rId5" action="ppaction://hlinksldjump">
                  <a:extLst>
                    <a:ext uri="{A12FA001-AC4F-418D-AE19-62706E023703}">
                      <ahyp:hlinkClr xmlns:ahyp="http://schemas.microsoft.com/office/drawing/2018/hyperlinkcolor" val="tx"/>
                    </a:ext>
                  </a:extLst>
                </a:hlinkClick>
              </a:rPr>
              <a:t>Tax and National Insurance 						3</a:t>
            </a:r>
            <a:endParaRPr lang="en-GB">
              <a:solidFill>
                <a:srgbClr val="002060"/>
              </a:solidFill>
              <a:latin typeface="Arial"/>
              <a:ea typeface="Times New Roman" panose="02020603050405020304" pitchFamily="18" charset="0"/>
              <a:cs typeface="Arial"/>
            </a:endParaRPr>
          </a:p>
          <a:p>
            <a:pPr marL="342900" indent="-342900">
              <a:spcBef>
                <a:spcPts val="600"/>
              </a:spcBef>
              <a:spcAft>
                <a:spcPts val="600"/>
              </a:spcAft>
              <a:buFont typeface="Symbol" panose="05050102010706020507" pitchFamily="18" charset="2"/>
              <a:buChar char=""/>
            </a:pPr>
            <a:r>
              <a:rPr lang="en-GB">
                <a:solidFill>
                  <a:srgbClr val="002060"/>
                </a:solidFill>
                <a:latin typeface="Arial"/>
                <a:ea typeface="Times New Roman" panose="02020603050405020304" pitchFamily="18" charset="0"/>
                <a:cs typeface="Arial"/>
                <a:hlinkClick r:id="rId6" action="ppaction://hlinksldjump">
                  <a:extLst>
                    <a:ext uri="{A12FA001-AC4F-418D-AE19-62706E023703}">
                      <ahyp:hlinkClr xmlns:ahyp="http://schemas.microsoft.com/office/drawing/2018/hyperlinkcolor" val="tx"/>
                    </a:ext>
                  </a:extLst>
                </a:hlinkClick>
              </a:rPr>
              <a:t>Eligibility criteria 								4</a:t>
            </a:r>
            <a:endParaRPr lang="en-GB">
              <a:solidFill>
                <a:srgbClr val="002060"/>
              </a:solidFill>
              <a:latin typeface="Arial"/>
              <a:ea typeface="Times New Roman" panose="02020603050405020304" pitchFamily="18" charset="0"/>
              <a:cs typeface="Arial"/>
            </a:endParaRPr>
          </a:p>
          <a:p>
            <a:pPr marL="800100" lvl="1" indent="-342900">
              <a:spcBef>
                <a:spcPts val="600"/>
              </a:spcBef>
              <a:spcAft>
                <a:spcPts val="600"/>
              </a:spcAft>
              <a:buFont typeface="Symbol" panose="05050102010706020507" pitchFamily="18" charset="2"/>
              <a:buChar char=""/>
            </a:pPr>
            <a:r>
              <a:rPr lang="en-GB">
                <a:solidFill>
                  <a:srgbClr val="002060"/>
                </a:solidFill>
                <a:latin typeface="Arial"/>
                <a:ea typeface="Times New Roman" panose="02020603050405020304" pitchFamily="18" charset="0"/>
                <a:cs typeface="Arial"/>
                <a:hlinkClick r:id="rId7" action="ppaction://hlinksldjump">
                  <a:extLst>
                    <a:ext uri="{A12FA001-AC4F-418D-AE19-62706E023703}">
                      <ahyp:hlinkClr xmlns:ahyp="http://schemas.microsoft.com/office/drawing/2018/hyperlinkcolor" val="tx"/>
                    </a:ext>
                  </a:extLst>
                </a:hlinkClick>
              </a:rPr>
              <a:t>Child information							6</a:t>
            </a:r>
            <a:endParaRPr lang="en-GB">
              <a:solidFill>
                <a:srgbClr val="002060"/>
              </a:solidFill>
              <a:latin typeface="Arial"/>
              <a:ea typeface="Times New Roman" panose="02020603050405020304" pitchFamily="18" charset="0"/>
              <a:cs typeface="Arial"/>
            </a:endParaRPr>
          </a:p>
          <a:p>
            <a:pPr marL="800100" lvl="1" indent="-342900">
              <a:spcBef>
                <a:spcPts val="600"/>
              </a:spcBef>
              <a:spcAft>
                <a:spcPts val="600"/>
              </a:spcAft>
              <a:buFont typeface="Symbol" panose="05050102010706020507" pitchFamily="18" charset="2"/>
              <a:buChar char=""/>
            </a:pPr>
            <a:r>
              <a:rPr lang="en-GB">
                <a:solidFill>
                  <a:srgbClr val="002060"/>
                </a:solidFill>
                <a:latin typeface="Arial"/>
                <a:ea typeface="Times New Roman" panose="02020603050405020304" pitchFamily="18" charset="0"/>
                <a:cs typeface="Arial"/>
                <a:hlinkClick r:id="rId8" action="ppaction://hlinksldjump">
                  <a:extLst>
                    <a:ext uri="{A12FA001-AC4F-418D-AE19-62706E023703}">
                      <ahyp:hlinkClr xmlns:ahyp="http://schemas.microsoft.com/office/drawing/2018/hyperlinkcolor" val="tx"/>
                    </a:ext>
                  </a:extLst>
                </a:hlinkClick>
              </a:rPr>
              <a:t>Types of leave and partner information		8</a:t>
            </a:r>
            <a:endParaRPr lang="en-GB">
              <a:solidFill>
                <a:srgbClr val="002060"/>
              </a:solidFill>
              <a:latin typeface="Arial"/>
              <a:ea typeface="Times New Roman" panose="02020603050405020304" pitchFamily="18" charset="0"/>
              <a:cs typeface="Arial"/>
            </a:endParaRPr>
          </a:p>
          <a:p>
            <a:pPr marL="800100" lvl="1" indent="-342900">
              <a:spcBef>
                <a:spcPts val="600"/>
              </a:spcBef>
              <a:spcAft>
                <a:spcPts val="600"/>
              </a:spcAft>
              <a:buFont typeface="Symbol" panose="05050102010706020507" pitchFamily="18" charset="2"/>
              <a:buChar char=""/>
            </a:pPr>
            <a:r>
              <a:rPr lang="en-GB">
                <a:solidFill>
                  <a:srgbClr val="002060"/>
                </a:solidFill>
                <a:latin typeface="Arial"/>
                <a:ea typeface="Times New Roman" panose="02020603050405020304" pitchFamily="18" charset="0"/>
                <a:cs typeface="Arial"/>
                <a:hlinkClick r:id="rId9" action="ppaction://hlinksldjump">
                  <a:extLst>
                    <a:ext uri="{A12FA001-AC4F-418D-AE19-62706E023703}">
                      <ahyp:hlinkClr xmlns:ahyp="http://schemas.microsoft.com/office/drawing/2018/hyperlinkcolor" val="tx"/>
                    </a:ext>
                  </a:extLst>
                </a:hlinkClick>
              </a:rPr>
              <a:t>Contract types								9</a:t>
            </a:r>
            <a:endParaRPr lang="en-GB">
              <a:solidFill>
                <a:srgbClr val="002060"/>
              </a:solidFill>
              <a:latin typeface="Arial"/>
              <a:ea typeface="Times New Roman" panose="02020603050405020304" pitchFamily="18" charset="0"/>
              <a:cs typeface="Arial"/>
            </a:endParaRPr>
          </a:p>
          <a:p>
            <a:pPr marL="342900" indent="-342900">
              <a:spcBef>
                <a:spcPts val="600"/>
              </a:spcBef>
              <a:spcAft>
                <a:spcPts val="600"/>
              </a:spcAft>
              <a:buFont typeface="Symbol" panose="05050102010706020507" pitchFamily="18" charset="2"/>
              <a:buChar char=""/>
            </a:pPr>
            <a:r>
              <a:rPr lang="en-GB">
                <a:solidFill>
                  <a:srgbClr val="002060"/>
                </a:solidFill>
                <a:latin typeface="Arial"/>
                <a:ea typeface="Times New Roman" panose="02020603050405020304" pitchFamily="18" charset="0"/>
                <a:cs typeface="Arial"/>
                <a:hlinkClick r:id="rId10" action="ppaction://hlinksldjump">
                  <a:extLst>
                    <a:ext uri="{A12FA001-AC4F-418D-AE19-62706E023703}">
                      <ahyp:hlinkClr xmlns:ahyp="http://schemas.microsoft.com/office/drawing/2018/hyperlinkcolor" val="tx"/>
                    </a:ext>
                  </a:extLst>
                </a:hlinkClick>
              </a:rPr>
              <a:t>Registration								     10</a:t>
            </a:r>
            <a:endParaRPr lang="en-GB">
              <a:solidFill>
                <a:srgbClr val="002060"/>
              </a:solidFill>
              <a:latin typeface="Arial"/>
              <a:ea typeface="Times New Roman" panose="02020603050405020304" pitchFamily="18" charset="0"/>
              <a:cs typeface="Arial"/>
            </a:endParaRPr>
          </a:p>
          <a:p>
            <a:pPr marL="342900" indent="-342900">
              <a:spcBef>
                <a:spcPts val="600"/>
              </a:spcBef>
              <a:spcAft>
                <a:spcPts val="600"/>
              </a:spcAft>
              <a:buFont typeface="Symbol" panose="05050102010706020507" pitchFamily="18" charset="2"/>
              <a:buChar char=""/>
            </a:pPr>
            <a:r>
              <a:rPr lang="en-GB">
                <a:solidFill>
                  <a:srgbClr val="002060"/>
                </a:solidFill>
                <a:latin typeface="Arial"/>
                <a:ea typeface="Times New Roman" panose="02020603050405020304" pitchFamily="18" charset="0"/>
                <a:cs typeface="Arial"/>
                <a:hlinkClick r:id="rId11" action="ppaction://hlinksldjump">
                  <a:extLst>
                    <a:ext uri="{A12FA001-AC4F-418D-AE19-62706E023703}">
                      <ahyp:hlinkClr xmlns:ahyp="http://schemas.microsoft.com/office/drawing/2018/hyperlinkcolor" val="tx"/>
                    </a:ext>
                  </a:extLst>
                </a:hlinkClick>
              </a:rPr>
              <a:t>Tax-Free Childcare (TFC)					     13</a:t>
            </a:r>
            <a:endParaRPr lang="en-GB">
              <a:solidFill>
                <a:srgbClr val="002060"/>
              </a:solidFill>
              <a:latin typeface="Arial"/>
              <a:ea typeface="Times New Roman" panose="02020603050405020304" pitchFamily="18" charset="0"/>
              <a:cs typeface="Arial"/>
            </a:endParaRPr>
          </a:p>
          <a:p>
            <a:pPr marL="342900" indent="-342900">
              <a:spcBef>
                <a:spcPts val="600"/>
              </a:spcBef>
              <a:spcAft>
                <a:spcPts val="600"/>
              </a:spcAft>
              <a:buFont typeface="Symbol" panose="05050102010706020507" pitchFamily="18" charset="2"/>
              <a:buChar char=""/>
            </a:pPr>
            <a:r>
              <a:rPr lang="en-GB">
                <a:solidFill>
                  <a:srgbClr val="002060"/>
                </a:solidFill>
                <a:latin typeface="Arial"/>
                <a:ea typeface="Times New Roman" panose="02020603050405020304" pitchFamily="18" charset="0"/>
                <a:cs typeface="Arial"/>
                <a:hlinkClick r:id="rId12" action="ppaction://hlinksldjump">
                  <a:extLst>
                    <a:ext uri="{A12FA001-AC4F-418D-AE19-62706E023703}">
                      <ahyp:hlinkClr xmlns:ahyp="http://schemas.microsoft.com/office/drawing/2018/hyperlinkcolor" val="tx"/>
                    </a:ext>
                  </a:extLst>
                </a:hlinkClick>
              </a:rPr>
              <a:t>Salary Sacrifice Childcare Voucher Scheme	     16</a:t>
            </a:r>
            <a:endParaRPr lang="en-GB">
              <a:solidFill>
                <a:srgbClr val="002060"/>
              </a:solidFill>
              <a:latin typeface="Arial"/>
              <a:ea typeface="Times New Roman" panose="02020603050405020304" pitchFamily="18" charset="0"/>
              <a:cs typeface="Arial"/>
            </a:endParaRPr>
          </a:p>
          <a:p>
            <a:pPr marL="342900" indent="-342900">
              <a:spcBef>
                <a:spcPts val="600"/>
              </a:spcBef>
              <a:spcAft>
                <a:spcPts val="600"/>
              </a:spcAft>
              <a:buFont typeface="Symbol" panose="05050102010706020507" pitchFamily="18" charset="2"/>
              <a:buChar char=""/>
            </a:pPr>
            <a:r>
              <a:rPr lang="en-GB">
                <a:solidFill>
                  <a:srgbClr val="002060"/>
                </a:solidFill>
                <a:latin typeface="Arial"/>
                <a:ea typeface="Times New Roman" panose="02020603050405020304" pitchFamily="18" charset="0"/>
                <a:cs typeface="Arial"/>
                <a:hlinkClick r:id="rId13" action="ppaction://hlinksldjump">
                  <a:extLst>
                    <a:ext uri="{A12FA001-AC4F-418D-AE19-62706E023703}">
                      <ahyp:hlinkClr xmlns:ahyp="http://schemas.microsoft.com/office/drawing/2018/hyperlinkcolor" val="tx"/>
                    </a:ext>
                  </a:extLst>
                </a:hlinkClick>
              </a:rPr>
              <a:t>Providers and rates						     17</a:t>
            </a:r>
            <a:endParaRPr lang="en-GB">
              <a:solidFill>
                <a:srgbClr val="002060"/>
              </a:solidFill>
              <a:effectLst/>
              <a:latin typeface="Arial"/>
              <a:ea typeface="Times New Roman" panose="02020603050405020304" pitchFamily="18" charset="0"/>
              <a:cs typeface="Arial"/>
            </a:endParaRPr>
          </a:p>
          <a:p>
            <a:pPr marL="342900" indent="-342900">
              <a:spcBef>
                <a:spcPts val="600"/>
              </a:spcBef>
              <a:spcAft>
                <a:spcPts val="600"/>
              </a:spcAft>
              <a:buFont typeface="Symbol" panose="05050102010706020507" pitchFamily="18" charset="2"/>
              <a:buChar char=""/>
            </a:pPr>
            <a:r>
              <a:rPr lang="en-GB">
                <a:solidFill>
                  <a:srgbClr val="002060"/>
                </a:solidFill>
                <a:latin typeface="Arial"/>
                <a:ea typeface="Times New Roman" panose="02020603050405020304" pitchFamily="18" charset="0"/>
                <a:cs typeface="Arial"/>
                <a:hlinkClick r:id="rId14" action="ppaction://hlinksldjump">
                  <a:extLst>
                    <a:ext uri="{A12FA001-AC4F-418D-AE19-62706E023703}">
                      <ahyp:hlinkClr xmlns:ahyp="http://schemas.microsoft.com/office/drawing/2018/hyperlinkcolor" val="tx"/>
                    </a:ext>
                  </a:extLst>
                </a:hlinkClick>
              </a:rPr>
              <a:t>Making a</a:t>
            </a:r>
            <a:r>
              <a:rPr lang="en-GB">
                <a:solidFill>
                  <a:srgbClr val="002060"/>
                </a:solidFill>
                <a:effectLst/>
                <a:latin typeface="Arial"/>
                <a:ea typeface="Times New Roman" panose="02020603050405020304" pitchFamily="18" charset="0"/>
                <a:cs typeface="Arial"/>
                <a:hlinkClick r:id="rId14" action="ppaction://hlinksldjump">
                  <a:extLst>
                    <a:ext uri="{A12FA001-AC4F-418D-AE19-62706E023703}">
                      <ahyp:hlinkClr xmlns:ahyp="http://schemas.microsoft.com/office/drawing/2018/hyperlinkcolor" val="tx"/>
                    </a:ext>
                  </a:extLst>
                </a:hlinkClick>
              </a:rPr>
              <a:t> claim							</a:t>
            </a:r>
            <a:r>
              <a:rPr lang="en-GB">
                <a:solidFill>
                  <a:srgbClr val="002060"/>
                </a:solidFill>
                <a:latin typeface="Arial"/>
                <a:ea typeface="Times New Roman" panose="02020603050405020304" pitchFamily="18" charset="0"/>
                <a:cs typeface="Arial"/>
                <a:hlinkClick r:id="rId14" action="ppaction://hlinksldjump">
                  <a:extLst>
                    <a:ext uri="{A12FA001-AC4F-418D-AE19-62706E023703}">
                      <ahyp:hlinkClr xmlns:ahyp="http://schemas.microsoft.com/office/drawing/2018/hyperlinkcolor" val="tx"/>
                    </a:ext>
                  </a:extLst>
                </a:hlinkClick>
              </a:rPr>
              <a:t>    </a:t>
            </a:r>
            <a:r>
              <a:rPr lang="en-GB">
                <a:solidFill>
                  <a:srgbClr val="002060"/>
                </a:solidFill>
                <a:effectLst/>
                <a:latin typeface="Arial"/>
                <a:ea typeface="Times New Roman" panose="02020603050405020304" pitchFamily="18" charset="0"/>
                <a:cs typeface="Arial"/>
                <a:hlinkClick r:id="rId14" action="ppaction://hlinksldjump">
                  <a:extLst>
                    <a:ext uri="{A12FA001-AC4F-418D-AE19-62706E023703}">
                      <ahyp:hlinkClr xmlns:ahyp="http://schemas.microsoft.com/office/drawing/2018/hyperlinkcolor" val="tx"/>
                    </a:ext>
                  </a:extLst>
                </a:hlinkClick>
              </a:rPr>
              <a:t> 20</a:t>
            </a:r>
            <a:endParaRPr lang="en-GB">
              <a:solidFill>
                <a:srgbClr val="002060"/>
              </a:solidFill>
              <a:effectLst/>
              <a:latin typeface="Arial"/>
              <a:ea typeface="Times New Roman" panose="02020603050405020304" pitchFamily="18" charset="0"/>
              <a:cs typeface="Arial"/>
            </a:endParaRPr>
          </a:p>
          <a:p>
            <a:pPr marL="342900" indent="-342900">
              <a:spcBef>
                <a:spcPts val="600"/>
              </a:spcBef>
              <a:spcAft>
                <a:spcPts val="600"/>
              </a:spcAft>
              <a:buFont typeface="Symbol" panose="05050102010706020507" pitchFamily="18" charset="2"/>
              <a:buChar char=""/>
            </a:pPr>
            <a:r>
              <a:rPr lang="en-GB">
                <a:solidFill>
                  <a:srgbClr val="002060"/>
                </a:solidFill>
                <a:latin typeface="Arial"/>
                <a:ea typeface="Times New Roman" panose="02020603050405020304" pitchFamily="18" charset="0"/>
                <a:cs typeface="Arial"/>
                <a:hlinkClick r:id="rId15" action="ppaction://hlinksldjump">
                  <a:extLst>
                    <a:ext uri="{A12FA001-AC4F-418D-AE19-62706E023703}">
                      <ahyp:hlinkClr xmlns:ahyp="http://schemas.microsoft.com/office/drawing/2018/hyperlinkcolor" val="tx"/>
                    </a:ext>
                  </a:extLst>
                </a:hlinkClick>
              </a:rPr>
              <a:t>Payment									     23</a:t>
            </a:r>
            <a:endParaRPr lang="en-GB">
              <a:solidFill>
                <a:srgbClr val="002060"/>
              </a:solidFill>
              <a:latin typeface="Arial"/>
              <a:ea typeface="Times New Roman" panose="02020603050405020304" pitchFamily="18" charset="0"/>
              <a:cs typeface="Arial"/>
            </a:endParaRPr>
          </a:p>
          <a:p>
            <a:pPr marL="342900" indent="-342900">
              <a:spcBef>
                <a:spcPts val="600"/>
              </a:spcBef>
              <a:spcAft>
                <a:spcPts val="600"/>
              </a:spcAft>
              <a:buFont typeface="Symbol" panose="05050102010706020507" pitchFamily="18" charset="2"/>
              <a:buChar char=""/>
            </a:pPr>
            <a:r>
              <a:rPr lang="en-GB">
                <a:solidFill>
                  <a:srgbClr val="002060"/>
                </a:solidFill>
                <a:effectLst/>
                <a:latin typeface="Arial"/>
                <a:ea typeface="Times New Roman" panose="02020603050405020304" pitchFamily="18" charset="0"/>
                <a:cs typeface="Arial"/>
                <a:hlinkClick r:id="rId16" action="ppaction://hlinksldjump">
                  <a:extLst>
                    <a:ext uri="{A12FA001-AC4F-418D-AE19-62706E023703}">
                      <ahyp:hlinkClr xmlns:ahyp="http://schemas.microsoft.com/office/drawing/2018/hyperlinkcolor" val="tx"/>
                    </a:ext>
                  </a:extLst>
                </a:hlinkClick>
              </a:rPr>
              <a:t>Change in circumstances/eligibility			</a:t>
            </a:r>
            <a:r>
              <a:rPr lang="en-GB">
                <a:solidFill>
                  <a:srgbClr val="002060"/>
                </a:solidFill>
                <a:latin typeface="Arial"/>
                <a:ea typeface="Times New Roman" panose="02020603050405020304" pitchFamily="18" charset="0"/>
                <a:cs typeface="Arial"/>
                <a:hlinkClick r:id="rId16" action="ppaction://hlinksldjump">
                  <a:extLst>
                    <a:ext uri="{A12FA001-AC4F-418D-AE19-62706E023703}">
                      <ahyp:hlinkClr xmlns:ahyp="http://schemas.microsoft.com/office/drawing/2018/hyperlinkcolor" val="tx"/>
                    </a:ext>
                  </a:extLst>
                </a:hlinkClick>
              </a:rPr>
              <a:t>    </a:t>
            </a:r>
            <a:r>
              <a:rPr lang="en-GB">
                <a:solidFill>
                  <a:srgbClr val="002060"/>
                </a:solidFill>
                <a:effectLst/>
                <a:latin typeface="Arial"/>
                <a:ea typeface="Times New Roman" panose="02020603050405020304" pitchFamily="18" charset="0"/>
                <a:cs typeface="Arial"/>
                <a:hlinkClick r:id="rId16" action="ppaction://hlinksldjump">
                  <a:extLst>
                    <a:ext uri="{A12FA001-AC4F-418D-AE19-62706E023703}">
                      <ahyp:hlinkClr xmlns:ahyp="http://schemas.microsoft.com/office/drawing/2018/hyperlinkcolor" val="tx"/>
                    </a:ext>
                  </a:extLst>
                </a:hlinkClick>
              </a:rPr>
              <a:t> 24</a:t>
            </a:r>
            <a:endParaRPr lang="en-GB">
              <a:solidFill>
                <a:srgbClr val="002060"/>
              </a:solidFill>
              <a:effectLst/>
              <a:latin typeface="Arial"/>
              <a:ea typeface="Times New Roman" panose="02020603050405020304" pitchFamily="18" charset="0"/>
              <a:cs typeface="Arial"/>
            </a:endParaRPr>
          </a:p>
          <a:p>
            <a:pPr marL="342900" indent="-342900">
              <a:spcBef>
                <a:spcPts val="600"/>
              </a:spcBef>
              <a:spcAft>
                <a:spcPts val="600"/>
              </a:spcAft>
              <a:buFont typeface="Symbol" panose="05050102010706020507" pitchFamily="18" charset="2"/>
              <a:buChar char=""/>
            </a:pPr>
            <a:r>
              <a:rPr lang="en-GB">
                <a:solidFill>
                  <a:srgbClr val="002060"/>
                </a:solidFill>
                <a:latin typeface="Arial"/>
                <a:ea typeface="Times New Roman" panose="02020603050405020304" pitchFamily="18" charset="0"/>
                <a:cs typeface="Arial"/>
                <a:hlinkClick r:id="rId17" action="ppaction://hlinksldjump">
                  <a:extLst>
                    <a:ext uri="{A12FA001-AC4F-418D-AE19-62706E023703}">
                      <ahyp:hlinkClr xmlns:ahyp="http://schemas.microsoft.com/office/drawing/2018/hyperlinkcolor" val="tx"/>
                    </a:ext>
                  </a:extLst>
                </a:hlinkClick>
              </a:rPr>
              <a:t>Leaving the scheme						     25</a:t>
            </a:r>
            <a:endParaRPr lang="en-GB">
              <a:solidFill>
                <a:srgbClr val="002060"/>
              </a:solidFill>
              <a:latin typeface="Arial"/>
              <a:ea typeface="Times New Roman" panose="02020603050405020304" pitchFamily="18" charset="0"/>
              <a:cs typeface="Arial"/>
            </a:endParaRPr>
          </a:p>
          <a:p>
            <a:pPr marL="342900" indent="-342900">
              <a:spcBef>
                <a:spcPts val="600"/>
              </a:spcBef>
              <a:spcAft>
                <a:spcPts val="600"/>
              </a:spcAft>
              <a:buFont typeface="Symbol" panose="05050102010706020507" pitchFamily="18" charset="2"/>
              <a:buChar char=""/>
            </a:pPr>
            <a:r>
              <a:rPr lang="en-GB">
                <a:solidFill>
                  <a:srgbClr val="002060"/>
                </a:solidFill>
                <a:latin typeface="Arial"/>
                <a:ea typeface="Times New Roman" panose="02020603050405020304" pitchFamily="18" charset="0"/>
                <a:cs typeface="Arial"/>
                <a:hlinkClick r:id="rId18" action="ppaction://hlinksldjump">
                  <a:extLst>
                    <a:ext uri="{A12FA001-AC4F-418D-AE19-62706E023703}">
                      <ahyp:hlinkClr xmlns:ahyp="http://schemas.microsoft.com/office/drawing/2018/hyperlinkcolor" val="tx"/>
                    </a:ext>
                  </a:extLst>
                </a:hlinkClick>
              </a:rPr>
              <a:t>Complaints							       26</a:t>
            </a:r>
            <a:endParaRPr lang="en-GB">
              <a:solidFill>
                <a:srgbClr val="002060"/>
              </a:solidFill>
              <a:effectLst/>
              <a:latin typeface="Arial"/>
              <a:ea typeface="Times New Roman" panose="02020603050405020304" pitchFamily="18" charset="0"/>
              <a:cs typeface="Arial"/>
            </a:endParaRPr>
          </a:p>
          <a:p>
            <a:pPr marL="800100" lvl="1" indent="-342900">
              <a:spcBef>
                <a:spcPts val="600"/>
              </a:spcBef>
              <a:spcAft>
                <a:spcPts val="600"/>
              </a:spcAft>
              <a:buFont typeface="Symbol" panose="05050102010706020507" pitchFamily="18" charset="2"/>
              <a:buChar char=""/>
            </a:pPr>
            <a:endParaRPr lang="en-GB" u="sng">
              <a:solidFill>
                <a:srgbClr val="0563C1"/>
              </a:solidFill>
              <a:effectLst/>
              <a:latin typeface="Arial" panose="020B0604020202020204" pitchFamily="34" charset="0"/>
              <a:ea typeface="Times New Roman" panose="02020603050405020304" pitchFamily="18" charset="0"/>
            </a:endParaRPr>
          </a:p>
          <a:p>
            <a:pPr marL="800100" lvl="1" indent="-342900">
              <a:spcBef>
                <a:spcPts val="600"/>
              </a:spcBef>
              <a:spcAft>
                <a:spcPts val="600"/>
              </a:spcAft>
              <a:buFont typeface="Symbol" panose="05050102010706020507" pitchFamily="18" charset="2"/>
              <a:buChar char=""/>
            </a:pPr>
            <a:endParaRPr lang="en-GB">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endParaRPr lang="en-GB"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864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4"/>
            <a:ext cx="5489847"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1823892970"/>
              </p:ext>
            </p:extLst>
          </p:nvPr>
        </p:nvGraphicFramePr>
        <p:xfrm>
          <a:off x="277451" y="975880"/>
          <a:ext cx="6840000" cy="8117280"/>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414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a:solidFill>
                            <a:schemeClr val="bg1"/>
                          </a:solidFill>
                          <a:latin typeface="Arial"/>
                          <a:ea typeface="+mn-ea"/>
                          <a:cs typeface="+mn-cs"/>
                        </a:rPr>
                        <a:t>How do Service families </a:t>
                      </a:r>
                      <a:r>
                        <a:rPr lang="en-US" sz="1200" b="1" i="0" u="none" strike="noStrike" noProof="0">
                          <a:solidFill>
                            <a:schemeClr val="bg1"/>
                          </a:solidFill>
                          <a:latin typeface="Arial"/>
                        </a:rPr>
                        <a:t>register for and </a:t>
                      </a:r>
                      <a:r>
                        <a:rPr lang="en-GB" sz="1200" b="1" i="0" u="none" strike="noStrike" kern="1200">
                          <a:solidFill>
                            <a:schemeClr val="bg1"/>
                          </a:solidFill>
                          <a:latin typeface="Arial"/>
                          <a:ea typeface="+mn-ea"/>
                          <a:cs typeface="+mn-cs"/>
                        </a:rPr>
                        <a:t>claim WAC Overseas funding? </a:t>
                      </a:r>
                      <a:endParaRPr lang="en-US" sz="1200" b="1" i="0" u="none" strike="noStrike" kern="1200" noProof="0">
                        <a:solidFill>
                          <a:schemeClr val="bg1"/>
                        </a:solidFill>
                        <a:latin typeface="Arial"/>
                        <a:ea typeface="+mn-ea"/>
                        <a:cs typeface="+mn-cs"/>
                      </a:endParaRP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841596">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Read the resources available on the following sites, then complete the five steps: </a:t>
                      </a:r>
                    </a:p>
                    <a:p>
                      <a:pPr marL="285750" marR="0" lvl="0" indent="-28575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200" b="0" i="1" u="none" strike="noStrike" kern="1200" cap="none" spc="0" normalizeH="0" baseline="0" noProof="0" dirty="0">
                          <a:ln>
                            <a:noFill/>
                          </a:ln>
                          <a:solidFill>
                            <a:srgbClr val="000000"/>
                          </a:solidFill>
                          <a:effectLst/>
                          <a:uLnTx/>
                          <a:uFillTx/>
                          <a:latin typeface="Arial"/>
                          <a:ea typeface="+mn-ea"/>
                          <a:cs typeface="Arial"/>
                        </a:rPr>
                        <a:t>Discover my Benefits</a:t>
                      </a:r>
                      <a:r>
                        <a:rPr kumimoji="0" lang="en-GB" sz="1200" b="0" i="0" u="none" strike="noStrike" kern="1200" cap="none" spc="0" normalizeH="0" baseline="0" noProof="0" dirty="0">
                          <a:ln>
                            <a:noFill/>
                          </a:ln>
                          <a:solidFill>
                            <a:srgbClr val="000000"/>
                          </a:solidFill>
                          <a:effectLst/>
                          <a:uLnTx/>
                          <a:uFillTx/>
                          <a:latin typeface="Arial"/>
                          <a:ea typeface="+mn-ea"/>
                          <a:cs typeface="Arial"/>
                        </a:rPr>
                        <a:t> </a:t>
                      </a:r>
                      <a:r>
                        <a:rPr kumimoji="0" lang="en-GB" sz="1200" b="0" i="0" u="sng" strike="noStrike" kern="1200" cap="none" spc="0" normalizeH="0" baseline="0" noProof="0" dirty="0">
                          <a:ln>
                            <a:noFill/>
                          </a:ln>
                          <a:solidFill>
                            <a:srgbClr val="0070C0"/>
                          </a:solidFill>
                          <a:effectLst/>
                          <a:uLnTx/>
                          <a:uFillTx/>
                          <a:latin typeface="Arial"/>
                          <a:ea typeface="+mn-ea"/>
                          <a:cs typeface="Arial"/>
                          <a:hlinkClick r:id="rId3">
                            <a:extLst>
                              <a:ext uri="{A12FA001-AC4F-418D-AE19-62706E023703}">
                                <ahyp:hlinkClr xmlns:ahyp="http://schemas.microsoft.com/office/drawing/2018/hyperlinkcolor" val="tx"/>
                              </a:ext>
                            </a:extLst>
                          </a:hlinkClick>
                        </a:rPr>
                        <a:t>Army</a:t>
                      </a:r>
                      <a:r>
                        <a:rPr kumimoji="0" lang="en-GB" sz="1200" b="0" i="0" u="sng" strike="noStrike" kern="1200" cap="none" spc="0" normalizeH="0" baseline="0" noProof="0" dirty="0">
                          <a:ln>
                            <a:noFill/>
                          </a:ln>
                          <a:solidFill>
                            <a:srgbClr val="000000"/>
                          </a:solidFill>
                          <a:effectLst/>
                          <a:uLnTx/>
                          <a:uFillTx/>
                          <a:latin typeface="Arial"/>
                          <a:ea typeface="+mn-ea"/>
                          <a:cs typeface="Arial"/>
                        </a:rPr>
                        <a:t>,</a:t>
                      </a:r>
                      <a:r>
                        <a:rPr kumimoji="0" lang="en-GB" sz="1200" b="0" i="0" u="none" strike="noStrike" kern="1200" cap="none" spc="0" normalizeH="0" baseline="0" noProof="0" dirty="0">
                          <a:ln>
                            <a:noFill/>
                          </a:ln>
                          <a:solidFill>
                            <a:srgbClr val="000000"/>
                          </a:solidFill>
                          <a:effectLst/>
                          <a:uLnTx/>
                          <a:uFillTx/>
                          <a:latin typeface="Arial"/>
                          <a:ea typeface="+mn-ea"/>
                          <a:cs typeface="Arial"/>
                        </a:rPr>
                        <a:t>  </a:t>
                      </a:r>
                      <a:r>
                        <a:rPr kumimoji="0" lang="en-GB" sz="1200" b="0" i="0" u="sng" strike="noStrike" kern="1200" cap="none" spc="0" normalizeH="0" baseline="0" noProof="0" dirty="0">
                          <a:ln>
                            <a:noFill/>
                          </a:ln>
                          <a:solidFill>
                            <a:srgbClr val="0070C0"/>
                          </a:solidFill>
                          <a:effectLst/>
                          <a:uLnTx/>
                          <a:uFillTx/>
                          <a:latin typeface="Arial"/>
                          <a:ea typeface="+mn-ea"/>
                          <a:cs typeface="Arial"/>
                          <a:hlinkClick r:id="rId4">
                            <a:extLst>
                              <a:ext uri="{A12FA001-AC4F-418D-AE19-62706E023703}">
                                <ahyp:hlinkClr xmlns:ahyp="http://schemas.microsoft.com/office/drawing/2018/hyperlinkcolor" val="tx"/>
                              </a:ext>
                            </a:extLst>
                          </a:hlinkClick>
                        </a:rPr>
                        <a:t>RAF</a:t>
                      </a:r>
                      <a:r>
                        <a:rPr kumimoji="0" lang="en-GB" sz="1200" b="0" i="0" u="sng" strike="noStrike" kern="1200" cap="none" spc="0" normalizeH="0" baseline="0" noProof="0" dirty="0">
                          <a:ln>
                            <a:noFill/>
                          </a:ln>
                          <a:solidFill>
                            <a:srgbClr val="000000"/>
                          </a:solidFill>
                          <a:effectLst/>
                          <a:uLnTx/>
                          <a:uFillTx/>
                          <a:latin typeface="Arial"/>
                          <a:ea typeface="+mn-ea"/>
                          <a:cs typeface="Arial"/>
                        </a:rPr>
                        <a:t>,</a:t>
                      </a:r>
                      <a:r>
                        <a:rPr kumimoji="0" lang="en-GB" sz="1200" b="0" i="0" u="none" strike="noStrike" kern="1200" cap="none" spc="0" normalizeH="0" baseline="0" noProof="0" dirty="0">
                          <a:ln>
                            <a:noFill/>
                          </a:ln>
                          <a:solidFill>
                            <a:srgbClr val="000000"/>
                          </a:solidFill>
                          <a:effectLst/>
                          <a:uLnTx/>
                          <a:uFillTx/>
                          <a:latin typeface="Arial"/>
                          <a:ea typeface="+mn-ea"/>
                          <a:cs typeface="Arial"/>
                        </a:rPr>
                        <a:t> </a:t>
                      </a:r>
                      <a:r>
                        <a:rPr kumimoji="0" lang="en-GB" sz="1200" b="0" i="0" u="sng" strike="noStrike" kern="1200" cap="none" spc="0" normalizeH="0" baseline="0" noProof="0" dirty="0">
                          <a:ln>
                            <a:noFill/>
                          </a:ln>
                          <a:solidFill>
                            <a:srgbClr val="0070C0"/>
                          </a:solidFill>
                          <a:effectLst/>
                          <a:uLnTx/>
                          <a:uFillTx/>
                          <a:latin typeface="Arial"/>
                          <a:ea typeface="+mn-ea"/>
                          <a:cs typeface="Arial"/>
                          <a:hlinkClick r:id="rId5">
                            <a:extLst>
                              <a:ext uri="{A12FA001-AC4F-418D-AE19-62706E023703}">
                                <ahyp:hlinkClr xmlns:ahyp="http://schemas.microsoft.com/office/drawing/2018/hyperlinkcolor" val="tx"/>
                              </a:ext>
                            </a:extLst>
                          </a:hlinkClick>
                        </a:rPr>
                        <a:t>Navy</a:t>
                      </a:r>
                      <a:r>
                        <a:rPr kumimoji="0" lang="en-GB" sz="1200" b="0" i="0" u="none" strike="noStrike" kern="1200" cap="none" spc="0" normalizeH="0" baseline="0" noProof="0" dirty="0">
                          <a:ln>
                            <a:noFill/>
                          </a:ln>
                          <a:solidFill>
                            <a:srgbClr val="000000"/>
                          </a:solidFill>
                          <a:effectLst/>
                          <a:uLnTx/>
                          <a:uFillTx/>
                          <a:latin typeface="Arial"/>
                          <a:ea typeface="+mn-ea"/>
                          <a:cs typeface="Arial"/>
                        </a:rPr>
                        <a:t>  (www)</a:t>
                      </a:r>
                    </a:p>
                    <a:p>
                      <a:pPr marL="285750" marR="0" lvl="0" indent="-28575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200" b="0" i="1" u="none" strike="noStrike" kern="1200" cap="none" spc="0" normalizeH="0" baseline="0" noProof="0" dirty="0">
                          <a:ln>
                            <a:noFill/>
                          </a:ln>
                          <a:solidFill>
                            <a:srgbClr val="000000"/>
                          </a:solidFill>
                          <a:effectLst/>
                          <a:uLnTx/>
                          <a:uFillTx/>
                          <a:latin typeface="Arial"/>
                          <a:ea typeface="+mn-ea"/>
                          <a:cs typeface="Arial"/>
                        </a:rPr>
                        <a:t>Defence Childcare Information Page</a:t>
                      </a:r>
                      <a:r>
                        <a:rPr kumimoji="0" lang="en-GB" sz="1200" b="0" i="0" u="none" strike="noStrike" kern="1200" cap="none" spc="0" normalizeH="0" baseline="0" noProof="0" dirty="0">
                          <a:ln>
                            <a:noFill/>
                          </a:ln>
                          <a:solidFill>
                            <a:srgbClr val="000000"/>
                          </a:solidFill>
                          <a:effectLst/>
                          <a:uLnTx/>
                          <a:uFillTx/>
                          <a:latin typeface="Arial"/>
                          <a:ea typeface="+mn-ea"/>
                          <a:cs typeface="Arial"/>
                        </a:rPr>
                        <a:t> on </a:t>
                      </a:r>
                      <a:r>
                        <a:rPr kumimoji="0" lang="en-GB" sz="1200" b="0" i="0" u="none" strike="noStrike" kern="1200" cap="none" spc="0" normalizeH="0" baseline="0" noProof="0" dirty="0">
                          <a:ln>
                            <a:noFill/>
                          </a:ln>
                          <a:solidFill>
                            <a:srgbClr val="0070C0"/>
                          </a:solidFill>
                          <a:effectLst/>
                          <a:uLnTx/>
                          <a:uFillTx/>
                          <a:latin typeface="Arial"/>
                          <a:ea typeface="+mn-ea"/>
                          <a:cs typeface="Arial"/>
                          <a:hlinkClick r:id="rId6">
                            <a:extLst>
                              <a:ext uri="{A12FA001-AC4F-418D-AE19-62706E023703}">
                                <ahyp:hlinkClr xmlns:ahyp="http://schemas.microsoft.com/office/drawing/2018/hyperlinkcolor" val="tx"/>
                              </a:ext>
                            </a:extLst>
                          </a:hlinkClick>
                        </a:rPr>
                        <a:t>defnet</a:t>
                      </a:r>
                      <a:r>
                        <a:rPr kumimoji="0" lang="en-GB" sz="1200" b="0" i="0" u="none" strike="noStrike" kern="1200" cap="none" spc="0" normalizeH="0" baseline="0" noProof="0" dirty="0">
                          <a:ln>
                            <a:noFill/>
                          </a:ln>
                          <a:solidFill>
                            <a:srgbClr val="000000"/>
                          </a:solidFill>
                          <a:effectLst/>
                          <a:uLnTx/>
                          <a:uFillTx/>
                          <a:latin typeface="Arial"/>
                          <a:ea typeface="+mn-ea"/>
                          <a:cs typeface="Arial"/>
                        </a:rPr>
                        <a:t> or </a:t>
                      </a:r>
                      <a:r>
                        <a:rPr kumimoji="0" lang="en-GB" sz="1200" b="0" i="0" u="sng" strike="noStrike" kern="1200" cap="none" spc="0" normalizeH="0" baseline="0" noProof="0" dirty="0">
                          <a:ln>
                            <a:noFill/>
                          </a:ln>
                          <a:solidFill>
                            <a:srgbClr val="0070C0"/>
                          </a:solidFill>
                          <a:effectLst/>
                          <a:uLnTx/>
                          <a:uFillTx/>
                          <a:latin typeface="Arial"/>
                          <a:ea typeface="+mn-ea"/>
                          <a:cs typeface="Arial"/>
                          <a:hlinkClick r:id="rId7">
                            <a:extLst>
                              <a:ext uri="{A12FA001-AC4F-418D-AE19-62706E023703}">
                                <ahyp:hlinkClr xmlns:ahyp="http://schemas.microsoft.com/office/drawing/2018/hyperlinkcolor" val="tx"/>
                              </a:ext>
                            </a:extLst>
                          </a:hlinkClick>
                        </a:rPr>
                        <a:t>Defence Connect</a:t>
                      </a:r>
                      <a:endParaRPr kumimoji="0" lang="en-GB" sz="1200" b="0" i="0" u="sng" strike="noStrike" kern="1200" cap="none" spc="0" normalizeH="0" baseline="0" noProof="0" dirty="0">
                        <a:ln>
                          <a:noFill/>
                        </a:ln>
                        <a:solidFill>
                          <a:srgbClr val="0070C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457200" rtl="0" eaLnBrk="1" fontAlgn="auto" latinLnBrk="0" hangingPunct="1">
                        <a:lnSpc>
                          <a:spcPct val="107000"/>
                        </a:lnSpc>
                        <a:spcBef>
                          <a:spcPts val="0"/>
                        </a:spcBef>
                        <a:spcAft>
                          <a:spcPts val="800"/>
                        </a:spcAft>
                        <a:buClrTx/>
                        <a:buSzTx/>
                        <a:buFont typeface="+mj-lt"/>
                        <a:buAutoNum type="arabicPeriod"/>
                        <a:tabLst>
                          <a:tab pos="457200" algn="l"/>
                        </a:tabLst>
                        <a:defRPr/>
                      </a:pPr>
                      <a:r>
                        <a:rPr kumimoji="0" lang="en-GB" sz="1200" b="1"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RECORD</a:t>
                      </a:r>
                      <a:r>
                        <a:rPr kumimoji="0" lang="en-GB"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 each child on JPA.  </a:t>
                      </a:r>
                    </a:p>
                    <a:p>
                      <a:pPr marL="228600" marR="0" lvl="0" indent="-228600" algn="l" defTabSz="457200" rtl="0" eaLnBrk="1" fontAlgn="auto" latinLnBrk="0" hangingPunct="1">
                        <a:lnSpc>
                          <a:spcPct val="107000"/>
                        </a:lnSpc>
                        <a:spcBef>
                          <a:spcPts val="0"/>
                        </a:spcBef>
                        <a:spcAft>
                          <a:spcPts val="800"/>
                        </a:spcAft>
                        <a:buClrTx/>
                        <a:buSzTx/>
                        <a:buFont typeface="+mj-lt"/>
                        <a:buAutoNum type="arabicPeriod"/>
                        <a:tabLst>
                          <a:tab pos="457200" algn="l"/>
                        </a:tabLst>
                        <a:defRPr/>
                      </a:pPr>
                      <a:r>
                        <a:rPr kumimoji="0" lang="en-GB" sz="1200" b="1"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CHECK </a:t>
                      </a:r>
                      <a:r>
                        <a:rPr kumimoji="0" lang="en-GB"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If you meet the WAC Overseas </a:t>
                      </a:r>
                      <a:r>
                        <a:rPr kumimoji="0" lang="en-GB" sz="1200" b="0" i="0" u="none" strike="noStrike" kern="1200" cap="none" spc="0" normalizeH="0" baseline="0" noProof="0" dirty="0">
                          <a:ln>
                            <a:noFill/>
                          </a:ln>
                          <a:solidFill>
                            <a:srgbClr val="0070C0"/>
                          </a:solidFill>
                          <a:effectLst/>
                          <a:uLnTx/>
                          <a:uFillTx/>
                          <a:latin typeface="Arial"/>
                          <a:ea typeface="Calibri" panose="020F0502020204030204" pitchFamily="34" charset="0"/>
                          <a:cs typeface="Arial"/>
                          <a:hlinkClick r:id="rId8" action="ppaction://hlinksldjump">
                            <a:extLst>
                              <a:ext uri="{A12FA001-AC4F-418D-AE19-62706E023703}">
                                <ahyp:hlinkClr xmlns:ahyp="http://schemas.microsoft.com/office/drawing/2018/hyperlinkcolor" val="tx"/>
                              </a:ext>
                            </a:extLst>
                          </a:hlinkClick>
                        </a:rPr>
                        <a:t>eligibility criteria</a:t>
                      </a:r>
                      <a:r>
                        <a:rPr kumimoji="0" lang="en-GB" sz="1200" b="0" i="0" u="none" strike="noStrike" kern="1200" cap="none" spc="0" normalizeH="0" baseline="0" noProof="0" dirty="0">
                          <a:ln>
                            <a:noFill/>
                          </a:ln>
                          <a:solidFill>
                            <a:srgbClr val="0070C0"/>
                          </a:solidFill>
                          <a:effectLst/>
                          <a:uLnTx/>
                          <a:uFillTx/>
                          <a:latin typeface="Arial"/>
                          <a:ea typeface="Calibri" panose="020F0502020204030204" pitchFamily="34" charset="0"/>
                          <a:cs typeface="Arial"/>
                        </a:rPr>
                        <a:t>.</a:t>
                      </a:r>
                    </a:p>
                    <a:p>
                      <a:pPr marL="228600" marR="0" lvl="0" indent="-228600" algn="l" defTabSz="457200" rtl="0" eaLnBrk="1" fontAlgn="auto" latinLnBrk="0" hangingPunct="1">
                        <a:lnSpc>
                          <a:spcPct val="107000"/>
                        </a:lnSpc>
                        <a:spcBef>
                          <a:spcPts val="0"/>
                        </a:spcBef>
                        <a:spcAft>
                          <a:spcPts val="800"/>
                        </a:spcAft>
                        <a:buClrTx/>
                        <a:buSzTx/>
                        <a:buFont typeface="+mj-lt"/>
                        <a:buAutoNum type="arabicPeriod"/>
                        <a:tabLst/>
                        <a:defRPr/>
                      </a:pPr>
                      <a:r>
                        <a:rPr kumimoji="0" lang="en-GB" sz="1200" b="1"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APPLY </a:t>
                      </a:r>
                      <a:r>
                        <a:rPr kumimoji="0" lang="en-GB"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for a </a:t>
                      </a:r>
                      <a:r>
                        <a:rPr kumimoji="0" lang="en-GB" sz="1200" b="0" i="0" u="sng" strike="noStrike" kern="1200" cap="none" spc="0" normalizeH="0" baseline="0" noProof="0" dirty="0">
                          <a:ln>
                            <a:noFill/>
                          </a:ln>
                          <a:solidFill>
                            <a:srgbClr val="1CBAE1"/>
                          </a:solidFill>
                          <a:effectLst/>
                          <a:uLnTx/>
                          <a:uFillTx/>
                          <a:latin typeface="Arial"/>
                          <a:ea typeface="Calibri" panose="020F0502020204030204" pitchFamily="34" charset="0"/>
                          <a:cs typeface="Arial"/>
                          <a:hlinkClick r:id="rId9">
                            <a:extLst>
                              <a:ext uri="{A12FA001-AC4F-418D-AE19-62706E023703}">
                                <ahyp:hlinkClr xmlns:ahyp="http://schemas.microsoft.com/office/drawing/2018/hyperlinkcolor" val="tx"/>
                              </a:ext>
                            </a:extLst>
                          </a:hlinkClick>
                        </a:rPr>
                        <a:t>TFC account </a:t>
                      </a:r>
                      <a:r>
                        <a:rPr kumimoji="0" lang="en-GB"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for each child on GOV.UK. </a:t>
                      </a:r>
                    </a:p>
                    <a:p>
                      <a:pPr marL="685800" marR="0" lvl="1" indent="-228600" algn="l" rtl="0" eaLnBrk="1" fontAlgn="auto" latinLnBrk="0" hangingPunct="1">
                        <a:lnSpc>
                          <a:spcPct val="107000"/>
                        </a:lnSpc>
                        <a:spcBef>
                          <a:spcPts val="0"/>
                        </a:spcBef>
                        <a:spcAft>
                          <a:spcPts val="800"/>
                        </a:spcAft>
                        <a:buClrTx/>
                        <a:buSzTx/>
                        <a:buFont typeface="Arial" panose="020B0604020202020204" pitchFamily="34" charset="0"/>
                        <a:buChar char="•"/>
                      </a:pPr>
                      <a:r>
                        <a:rPr kumimoji="0" lang="en-GB" sz="1200" b="1"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WAIT </a:t>
                      </a:r>
                      <a:r>
                        <a:rPr kumimoji="0" lang="en-GB"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until the TFC account is activated and you have received your account number.</a:t>
                      </a:r>
                      <a:r>
                        <a:rPr kumimoji="0" lang="en-GB"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hlinkClick r:id="rId10" action="ppaction://hlinksldjump"/>
                        </a:rPr>
                        <a:t> An active TFC account</a:t>
                      </a:r>
                      <a:r>
                        <a:rPr kumimoji="0" lang="en-GB"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 must be in place for each child before the WAC registration can be completed. </a:t>
                      </a:r>
                      <a:r>
                        <a:rPr kumimoji="0" lang="en-GB" sz="1200" b="1"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A TFC account is not WAC registration.</a:t>
                      </a:r>
                    </a:p>
                    <a:p>
                      <a:pPr marL="228600" marR="0" lvl="0" indent="-228600" algn="l" rtl="0" eaLnBrk="1" fontAlgn="auto" latinLnBrk="0" hangingPunct="1">
                        <a:lnSpc>
                          <a:spcPct val="107000"/>
                        </a:lnSpc>
                        <a:spcBef>
                          <a:spcPts val="0"/>
                        </a:spcBef>
                        <a:spcAft>
                          <a:spcPts val="800"/>
                        </a:spcAft>
                        <a:buClrTx/>
                        <a:buSzTx/>
                        <a:buFont typeface="+mj-lt"/>
                        <a:buAutoNum type="arabicPeriod"/>
                      </a:pPr>
                      <a:r>
                        <a:rPr lang="en-GB" sz="1200" b="1" i="0" u="none" strike="noStrike" kern="1200" cap="none" spc="0" normalizeH="0" baseline="0" noProof="0" dirty="0">
                          <a:ln>
                            <a:noFill/>
                          </a:ln>
                          <a:solidFill>
                            <a:srgbClr val="000000"/>
                          </a:solidFill>
                          <a:effectLst/>
                          <a:uLnTx/>
                          <a:uFillTx/>
                          <a:latin typeface="Arial"/>
                          <a:ea typeface="Calibri"/>
                          <a:cs typeface="Arial"/>
                        </a:rPr>
                        <a:t> </a:t>
                      </a:r>
                      <a:r>
                        <a:rPr kumimoji="0" lang="en-GB" sz="1200" b="1" i="0" u="none" strike="noStrike" kern="1200" cap="none" spc="0" normalizeH="0" baseline="0" noProof="0" dirty="0">
                          <a:ln>
                            <a:noFill/>
                          </a:ln>
                          <a:solidFill>
                            <a:srgbClr val="000000"/>
                          </a:solidFill>
                          <a:effectLst/>
                          <a:uLnTx/>
                          <a:uFillTx/>
                          <a:latin typeface="Arial"/>
                          <a:ea typeface="Calibri"/>
                          <a:cs typeface="Arial"/>
                        </a:rPr>
                        <a:t>REGISTER</a:t>
                      </a:r>
                      <a:r>
                        <a:rPr kumimoji="0" lang="en-GB" sz="1200" b="0" i="0" u="none" strike="noStrike" kern="1200" cap="none" spc="0" normalizeH="0" baseline="0" noProof="0" dirty="0">
                          <a:ln>
                            <a:noFill/>
                          </a:ln>
                          <a:solidFill>
                            <a:srgbClr val="000000"/>
                          </a:solidFill>
                          <a:effectLst/>
                          <a:uLnTx/>
                          <a:uFillTx/>
                          <a:latin typeface="Arial"/>
                          <a:ea typeface="Calibri"/>
                          <a:cs typeface="Arial"/>
                        </a:rPr>
                        <a:t> each child by completing the WAC Overseas registration form, this will be available from your Unit HR </a:t>
                      </a:r>
                      <a:endParaRPr kumimoji="0" lang="en-GB" sz="1200" b="0" i="0" u="none" strike="sngStrike" kern="1200" cap="none" spc="0" normalizeH="0" baseline="0" noProof="0" dirty="0">
                        <a:ln>
                          <a:noFill/>
                        </a:ln>
                        <a:solidFill>
                          <a:srgbClr val="000000"/>
                        </a:solidFill>
                        <a:effectLst/>
                        <a:uLnTx/>
                        <a:uFillTx/>
                        <a:latin typeface="Arial"/>
                        <a:ea typeface="Calibri"/>
                        <a:cs typeface="Arial"/>
                      </a:endParaRPr>
                    </a:p>
                    <a:p>
                      <a:pPr marL="457200" marR="0" lvl="1" indent="0" algn="l" defTabSz="457200" rtl="0" eaLnBrk="1" fontAlgn="auto" latinLnBrk="0" hangingPunct="1">
                        <a:lnSpc>
                          <a:spcPct val="107000"/>
                        </a:lnSpc>
                        <a:spcBef>
                          <a:spcPts val="0"/>
                        </a:spcBef>
                        <a:spcAft>
                          <a:spcPts val="800"/>
                        </a:spcAft>
                        <a:buClrTx/>
                        <a:buSzTx/>
                        <a:buFont typeface="+mj-lt"/>
                        <a:buNone/>
                        <a:tabLst/>
                        <a:defRPr/>
                      </a:pPr>
                      <a:r>
                        <a:rPr kumimoji="0" lang="en-GB" sz="1200" b="1"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WAIT until the registration form has been assessed and you have received a WAC Overseas registration confirmation email from your unit HR </a:t>
                      </a:r>
                      <a:r>
                        <a:rPr kumimoji="0" lang="en-GB"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before continuing to step 5. </a:t>
                      </a:r>
                      <a:r>
                        <a:rPr lang="en-GB" sz="1200" kern="1200" dirty="0">
                          <a:solidFill>
                            <a:schemeClr val="dk1"/>
                          </a:solidFill>
                          <a:effectLst/>
                          <a:latin typeface="Arial" panose="020B0604020202020204" pitchFamily="34" charset="0"/>
                          <a:ea typeface="+mn-ea"/>
                          <a:cs typeface="Arial" panose="020B0604020202020204" pitchFamily="34" charset="0"/>
                        </a:rPr>
                        <a:t>WAC Overseas funding can only be claimed for childcare used from the entitlement start date shown in the WAC registration confirmation email.</a:t>
                      </a:r>
                      <a:endParaRPr kumimoji="0" lang="en-GB"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endParaRPr>
                    </a:p>
                    <a:p>
                      <a:pPr marL="228600" marR="0" lvl="0" indent="-228600" algn="l" defTabSz="457200" rtl="0" eaLnBrk="1" fontAlgn="auto" latinLnBrk="0" hangingPunct="1">
                        <a:lnSpc>
                          <a:spcPct val="107000"/>
                        </a:lnSpc>
                        <a:spcBef>
                          <a:spcPts val="0"/>
                        </a:spcBef>
                        <a:spcAft>
                          <a:spcPts val="800"/>
                        </a:spcAft>
                        <a:buClrTx/>
                        <a:buSzTx/>
                        <a:buFont typeface="+mj-lt"/>
                        <a:buAutoNum type="arabicPeriod"/>
                        <a:tabLst/>
                        <a:defRPr/>
                      </a:pPr>
                      <a:r>
                        <a:rPr kumimoji="0" lang="en-GB" sz="1200" b="1" i="0" u="none" strike="noStrike" kern="1200" cap="none" spc="0" normalizeH="0" baseline="0" noProof="0" dirty="0">
                          <a:ln>
                            <a:noFill/>
                          </a:ln>
                          <a:solidFill>
                            <a:schemeClr val="tx1"/>
                          </a:solidFill>
                          <a:effectLst/>
                          <a:uLnTx/>
                          <a:uFillTx/>
                          <a:latin typeface="Arial"/>
                          <a:ea typeface="Calibri"/>
                          <a:cs typeface="Arial"/>
                        </a:rPr>
                        <a:t>CLAIM</a:t>
                      </a:r>
                      <a:r>
                        <a:rPr kumimoji="0" lang="en-GB" sz="1200" b="0" i="0" u="none" strike="noStrike" kern="1200" cap="none" spc="0" normalizeH="0" baseline="0" noProof="0" dirty="0">
                          <a:ln>
                            <a:noFill/>
                          </a:ln>
                          <a:solidFill>
                            <a:schemeClr val="tx1"/>
                          </a:solidFill>
                          <a:effectLst/>
                          <a:uLnTx/>
                          <a:uFillTx/>
                          <a:latin typeface="Arial"/>
                          <a:ea typeface="Calibri"/>
                          <a:cs typeface="Arial"/>
                        </a:rPr>
                        <a:t> up to 20 hours per week</a:t>
                      </a:r>
                      <a:r>
                        <a:rPr lang="en-GB" sz="1200" b="0" i="0" u="none" strike="noStrike" kern="1200" cap="none" spc="0" normalizeH="0" baseline="0" noProof="0" dirty="0">
                          <a:ln>
                            <a:noFill/>
                          </a:ln>
                          <a:solidFill>
                            <a:schemeClr val="tx1"/>
                          </a:solidFill>
                          <a:effectLst/>
                          <a:uLnTx/>
                          <a:uFillTx/>
                          <a:latin typeface="Arial"/>
                          <a:ea typeface="Calibri"/>
                          <a:cs typeface="Arial"/>
                        </a:rPr>
                        <a:t>,</a:t>
                      </a:r>
                      <a:r>
                        <a:rPr kumimoji="0" lang="en-GB" sz="1200" b="0" i="0" u="none" strike="noStrike" kern="1200" cap="none" spc="0" normalizeH="0" baseline="0" noProof="0" dirty="0">
                          <a:ln>
                            <a:noFill/>
                          </a:ln>
                          <a:solidFill>
                            <a:schemeClr val="tx1"/>
                          </a:solidFill>
                          <a:effectLst/>
                          <a:uLnTx/>
                          <a:uFillTx/>
                          <a:latin typeface="Arial"/>
                          <a:ea typeface="Calibri"/>
                          <a:cs typeface="Arial"/>
                        </a:rPr>
                        <a:t> per child, by completing the WAC Overseas claim on iExpenses. Step-by-step guides on how to submit a WAC Overseas claim will be available on the </a:t>
                      </a:r>
                      <a:r>
                        <a:rPr kumimoji="0" lang="en-GB" sz="1200" b="0" i="0" u="none" strike="noStrike" kern="1200" cap="none" spc="0" normalizeH="0" baseline="0" noProof="0" dirty="0">
                          <a:ln>
                            <a:noFill/>
                          </a:ln>
                          <a:solidFill>
                            <a:srgbClr val="000000"/>
                          </a:solidFill>
                          <a:effectLst/>
                          <a:uLnTx/>
                          <a:uFillTx/>
                          <a:latin typeface="Arial"/>
                          <a:ea typeface="+mn-ea"/>
                          <a:cs typeface="Arial"/>
                        </a:rPr>
                        <a:t>Defence Childcare Information Page on </a:t>
                      </a:r>
                      <a:r>
                        <a:rPr kumimoji="0" lang="en-GB" sz="1200" b="0" i="0" u="none" strike="noStrike" kern="1200" cap="none" spc="0" normalizeH="0" baseline="0" noProof="0" dirty="0">
                          <a:ln>
                            <a:noFill/>
                          </a:ln>
                          <a:solidFill>
                            <a:srgbClr val="0070C0"/>
                          </a:solidFill>
                          <a:effectLst/>
                          <a:uLnTx/>
                          <a:uFillTx/>
                          <a:latin typeface="Arial"/>
                          <a:ea typeface="+mn-ea"/>
                          <a:cs typeface="Arial"/>
                          <a:hlinkClick r:id="rId6">
                            <a:extLst>
                              <a:ext uri="{A12FA001-AC4F-418D-AE19-62706E023703}">
                                <ahyp:hlinkClr xmlns:ahyp="http://schemas.microsoft.com/office/drawing/2018/hyperlinkcolor" val="tx"/>
                              </a:ext>
                            </a:extLst>
                          </a:hlinkClick>
                        </a:rPr>
                        <a:t>defnet</a:t>
                      </a:r>
                      <a:r>
                        <a:rPr kumimoji="0" lang="en-GB" sz="1200" b="0" i="0" u="none" strike="noStrike" kern="1200" cap="none" spc="0" normalizeH="0" baseline="0" noProof="0" dirty="0">
                          <a:ln>
                            <a:noFill/>
                          </a:ln>
                          <a:solidFill>
                            <a:srgbClr val="000000"/>
                          </a:solidFill>
                          <a:effectLst/>
                          <a:uLnTx/>
                          <a:uFillTx/>
                          <a:latin typeface="Arial"/>
                          <a:ea typeface="+mn-ea"/>
                          <a:cs typeface="Arial"/>
                        </a:rPr>
                        <a:t> or </a:t>
                      </a:r>
                      <a:r>
                        <a:rPr kumimoji="0" lang="en-GB" sz="1200" b="0" i="0" u="sng" strike="noStrike" kern="1200" cap="none" spc="0" normalizeH="0" baseline="0" noProof="0" dirty="0">
                          <a:ln>
                            <a:noFill/>
                          </a:ln>
                          <a:solidFill>
                            <a:srgbClr val="00B0F0"/>
                          </a:solidFill>
                          <a:effectLst/>
                          <a:uLnTx/>
                          <a:uFillTx/>
                          <a:latin typeface="Arial"/>
                          <a:ea typeface="+mn-ea"/>
                          <a:cs typeface="Arial"/>
                          <a:hlinkClick r:id="rId7">
                            <a:extLst>
                              <a:ext uri="{A12FA001-AC4F-418D-AE19-62706E023703}">
                                <ahyp:hlinkClr xmlns:ahyp="http://schemas.microsoft.com/office/drawing/2018/hyperlinkcolor" val="tx"/>
                              </a:ext>
                            </a:extLst>
                          </a:hlinkClick>
                        </a:rPr>
                        <a:t>Defence Connect</a:t>
                      </a:r>
                      <a:r>
                        <a:rPr kumimoji="0" lang="en-GB" sz="1200" b="0" i="0" u="sng" strike="noStrike" kern="1200" cap="none" spc="0" normalizeH="0" baseline="0" noProof="0" dirty="0">
                          <a:ln>
                            <a:noFill/>
                          </a:ln>
                          <a:solidFill>
                            <a:srgbClr val="00B0F0"/>
                          </a:solidFill>
                          <a:effectLst/>
                          <a:uLnTx/>
                          <a:uFillTx/>
                          <a:latin typeface="Arial"/>
                          <a:ea typeface="+mn-ea"/>
                          <a:cs typeface="Arial"/>
                        </a:rPr>
                        <a:t> </a:t>
                      </a:r>
                      <a:r>
                        <a:rPr kumimoji="0" lang="en-GB" sz="1200" b="0" i="0" u="none" strike="noStrike" kern="1200" cap="none" spc="0" normalizeH="0" baseline="0" noProof="0" dirty="0">
                          <a:ln>
                            <a:noFill/>
                          </a:ln>
                          <a:solidFill>
                            <a:schemeClr val="tx1"/>
                          </a:solidFill>
                          <a:effectLst/>
                          <a:uLnTx/>
                          <a:uFillTx/>
                          <a:latin typeface="Arial"/>
                          <a:ea typeface="+mn-ea"/>
                          <a:cs typeface="Arial"/>
                        </a:rPr>
                        <a:t>from week commencing 6 January 2025</a:t>
                      </a:r>
                      <a:endParaRPr kumimoji="0" lang="en-GB" sz="1200" b="0" i="0" u="sng" strike="noStrike" kern="1200" cap="none" spc="0" normalizeH="0" baseline="0" noProof="0" dirty="0">
                        <a:ln>
                          <a:noFill/>
                        </a:ln>
                        <a:solidFill>
                          <a:schemeClr val="tx1"/>
                        </a:solidFill>
                        <a:effectLst/>
                        <a:uLnTx/>
                        <a:uFillTx/>
                        <a:latin typeface="Arial"/>
                        <a:ea typeface="+mn-ea"/>
                        <a:cs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0">
                <a:tc>
                  <a:txBody>
                    <a:bodyPr/>
                    <a:lstStyle/>
                    <a:p>
                      <a:pPr marL="0" marR="0" lvl="0" indent="0" algn="l" rtl="0" eaLnBrk="1" fontAlgn="base" latinLnBrk="0" hangingPunct="1">
                        <a:lnSpc>
                          <a:spcPct val="100000"/>
                        </a:lnSpc>
                        <a:spcBef>
                          <a:spcPts val="0"/>
                        </a:spcBef>
                        <a:spcAft>
                          <a:spcPts val="0"/>
                        </a:spcAft>
                        <a:buClrTx/>
                        <a:buSzTx/>
                        <a:buFontTx/>
                        <a:buNone/>
                      </a:pPr>
                      <a:r>
                        <a:rPr lang="en-US" sz="1200" b="1" kern="1200">
                          <a:solidFill>
                            <a:schemeClr val="bg1"/>
                          </a:solidFill>
                          <a:latin typeface="Arial"/>
                          <a:ea typeface="+mn-ea"/>
                          <a:cs typeface="Arial"/>
                        </a:rPr>
                        <a:t> </a:t>
                      </a:r>
                      <a:r>
                        <a:rPr lang="en-GB" sz="1200" b="1">
                          <a:solidFill>
                            <a:schemeClr val="bg1"/>
                          </a:solidFill>
                          <a:latin typeface="Arial"/>
                          <a:cs typeface="Arial"/>
                        </a:rPr>
                        <a:t>How can I check if my child(ren) are recorded on JPA?</a:t>
                      </a:r>
                      <a:endParaRPr lang="en-US" sz="1200" b="1" kern="1200">
                        <a:solidFill>
                          <a:schemeClr val="bg1"/>
                        </a:solidFill>
                        <a:latin typeface="Arial" panose="020B0604020202020204" pitchFamily="34" charset="0"/>
                        <a:ea typeface="+mn-ea"/>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84192403"/>
                  </a:ext>
                </a:extLst>
              </a:tr>
              <a:tr h="3795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Arial"/>
                          <a:cs typeface="Arial"/>
                        </a:rPr>
                        <a:t>To establish if your children are recorded on JPA you should contact your Unit HR. </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22037"/>
                  </a:ext>
                </a:extLst>
              </a:tr>
              <a:tr h="3592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What is the process if my child is not recorded on JPA?</a:t>
                      </a:r>
                      <a:endParaRPr lang="en-US" sz="1200" b="1">
                        <a:solidFill>
                          <a:schemeClr val="bg1"/>
                        </a:solidFill>
                      </a:endParaRP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44213498"/>
                  </a:ext>
                </a:extLst>
              </a:tr>
              <a:tr h="579616">
                <a:tc>
                  <a:txBody>
                    <a:bodyPr/>
                    <a:lstStyle/>
                    <a:p>
                      <a:pPr marL="0" lvl="0" indent="0" algn="l">
                        <a:buFont typeface="Arial" panose="020B0604020202020204" pitchFamily="34" charset="0"/>
                        <a:buNone/>
                      </a:pPr>
                      <a:r>
                        <a:rPr lang="en-US" sz="1200" b="0" i="0" u="none" strike="noStrike" kern="1200" noProof="0">
                          <a:solidFill>
                            <a:schemeClr val="tx1"/>
                          </a:solidFill>
                          <a:latin typeface="Arial"/>
                        </a:rPr>
                        <a:t>To be eligible to claim the WAC Overseas funding, Service personnel must ensure their children are recorded and verified on JPA with a ‘yes’ in the certificate verified box, your HR department will be able to assist with this. </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897866"/>
                  </a:ext>
                </a:extLst>
              </a:tr>
              <a:tr h="4253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noProof="0">
                          <a:solidFill>
                            <a:schemeClr val="bg1"/>
                          </a:solidFill>
                          <a:latin typeface="Arial"/>
                        </a:rPr>
                        <a:t>When can I apply for a Tax-Free childcare account?</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481420131"/>
                  </a:ext>
                </a:extLst>
              </a:tr>
              <a:tr h="7510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noProof="0" dirty="0">
                          <a:solidFill>
                            <a:schemeClr val="tx1"/>
                          </a:solidFill>
                          <a:latin typeface="Arial"/>
                        </a:rPr>
                        <a:t>Tax-Free Childcare (TFC) accounts can be applied for from 0-11 years old (0-16 years old if the child is in receipt of certain disability benefits). You must have </a:t>
                      </a:r>
                      <a:r>
                        <a:rPr lang="en-US" sz="1200" b="0" i="0" u="none" strike="noStrike" noProof="0" dirty="0">
                          <a:solidFill>
                            <a:schemeClr val="tx1"/>
                          </a:solidFill>
                          <a:latin typeface="Arial"/>
                          <a:hlinkClick r:id="rId10" action="ppaction://hlinksldjump"/>
                        </a:rPr>
                        <a:t>an active TFC account </a:t>
                      </a:r>
                      <a:r>
                        <a:rPr lang="en-US" sz="1200" b="0" i="0" u="none" strike="noStrike" noProof="0" dirty="0">
                          <a:solidFill>
                            <a:schemeClr val="tx1"/>
                          </a:solidFill>
                          <a:latin typeface="Arial"/>
                        </a:rPr>
                        <a:t>in place for each child before you register for WAC Overseas. </a:t>
                      </a:r>
                      <a:endParaRPr lang="en-US" sz="1200" b="1" dirty="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1007805"/>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8" y="608838"/>
            <a:ext cx="392807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ea typeface="+mn-lt"/>
                <a:cs typeface="Arial"/>
              </a:rPr>
              <a:t>Registration </a:t>
            </a:r>
            <a:endParaRPr lang="en-GB" sz="1600">
              <a:solidFill>
                <a:srgbClr val="071D49"/>
              </a:solidFill>
              <a:ea typeface="+mn-lt"/>
              <a:cs typeface="+mn-lt"/>
            </a:endParaRP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F4994530-54B9-1A6D-4068-50702494C879}"/>
              </a:ext>
            </a:extLst>
          </p:cNvPr>
          <p:cNvSpPr txBox="1"/>
          <p:nvPr/>
        </p:nvSpPr>
        <p:spPr>
          <a:xfrm>
            <a:off x="6646460" y="139433"/>
            <a:ext cx="605472" cy="307777"/>
          </a:xfrm>
          <a:prstGeom prst="rect">
            <a:avLst/>
          </a:prstGeom>
          <a:noFill/>
        </p:spPr>
        <p:txBody>
          <a:bodyPr wrap="square" rtlCol="0">
            <a:spAutoFit/>
          </a:bodyPr>
          <a:lstStyle/>
          <a:p>
            <a:pPr algn="r"/>
            <a:r>
              <a:rPr lang="en-GB" sz="1400"/>
              <a:t>10</a:t>
            </a:r>
          </a:p>
        </p:txBody>
      </p:sp>
    </p:spTree>
    <p:extLst>
      <p:ext uri="{BB962C8B-B14F-4D97-AF65-F5344CB8AC3E}">
        <p14:creationId xmlns:p14="http://schemas.microsoft.com/office/powerpoint/2010/main" val="1547233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4711925"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3120932109"/>
              </p:ext>
            </p:extLst>
          </p:nvPr>
        </p:nvGraphicFramePr>
        <p:xfrm>
          <a:off x="277451" y="975880"/>
          <a:ext cx="6840000" cy="8606080"/>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414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a:solidFill>
                            <a:schemeClr val="bg1"/>
                          </a:solidFill>
                          <a:effectLst/>
                          <a:latin typeface="Arial"/>
                        </a:rPr>
                        <a:t>Parents of children aged 4-11 waiting for disability benefits to be confirmed.</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320956137"/>
                  </a:ext>
                </a:extLst>
              </a:tr>
              <a:tr h="414770">
                <a:tc>
                  <a:txBody>
                    <a:bodyPr/>
                    <a:lstStyle/>
                    <a:p>
                      <a:pPr marL="0" marR="0" lvl="0" indent="0" algn="l" rtl="0" eaLnBrk="1" fontAlgn="auto" latinLnBrk="0" hangingPunct="1">
                        <a:lnSpc>
                          <a:spcPct val="100000"/>
                        </a:lnSpc>
                        <a:spcBef>
                          <a:spcPts val="0"/>
                        </a:spcBef>
                        <a:spcAft>
                          <a:spcPts val="0"/>
                        </a:spcAft>
                        <a:buClrTx/>
                        <a:buSzTx/>
                        <a:buFontTx/>
                        <a:buNone/>
                      </a:pPr>
                      <a:r>
                        <a:rPr lang="en-GB" sz="1200" kern="1200" dirty="0">
                          <a:solidFill>
                            <a:schemeClr val="dk1"/>
                          </a:solidFill>
                          <a:effectLst/>
                          <a:latin typeface="Arial"/>
                          <a:ea typeface="+mn-ea"/>
                          <a:cs typeface="Arial"/>
                        </a:rPr>
                        <a:t>Whilst waiting for disability benefits to be confirmed, eligible parents can register for and claim WAC Overseas at the standard rate. Once the disability benefit is evidenced (to Unit HR), they will be able to submit backdated claims for any amounts that are due at the higher capped rate. Before resubmitting a claim, parents should check if this would result in a larger payment. If further guidance is needed, please contact </a:t>
                      </a:r>
                      <a:r>
                        <a:rPr lang="en-GB" sz="1200" kern="1200" dirty="0">
                          <a:solidFill>
                            <a:schemeClr val="dk1"/>
                          </a:solidFill>
                          <a:effectLst/>
                          <a:latin typeface="Arial"/>
                          <a:ea typeface="+mn-ea"/>
                          <a:cs typeface="Arial"/>
                          <a:hlinkClick r:id="rId3"/>
                        </a:rPr>
                        <a:t>people-affs-wac-fro-mailbox@mod.gov.uk</a:t>
                      </a:r>
                      <a:r>
                        <a:rPr lang="en-GB" sz="1200" kern="1200" dirty="0">
                          <a:solidFill>
                            <a:schemeClr val="dk1"/>
                          </a:solidFill>
                          <a:effectLst/>
                          <a:latin typeface="Arial"/>
                          <a:ea typeface="+mn-ea"/>
                          <a:cs typeface="Arial"/>
                        </a:rPr>
                        <a:t>. </a:t>
                      </a:r>
                    </a:p>
                    <a:p>
                      <a:pPr marL="0" marR="0" lvl="0" indent="0" algn="l" rtl="0" eaLnBrk="1" fontAlgn="auto" latinLnBrk="0" hangingPunct="1">
                        <a:lnSpc>
                          <a:spcPct val="100000"/>
                        </a:lnSpc>
                        <a:spcBef>
                          <a:spcPts val="0"/>
                        </a:spcBef>
                        <a:spcAft>
                          <a:spcPts val="0"/>
                        </a:spcAft>
                        <a:buClrTx/>
                        <a:buSzTx/>
                        <a:buFontTx/>
                        <a:buNone/>
                      </a:pPr>
                      <a:endParaRPr lang="en-GB" sz="1200" b="0" dirty="0">
                        <a:solidFill>
                          <a:schemeClr val="tx1"/>
                        </a:solidFill>
                        <a:latin typeface="Arial" panose="020B0604020202020204" pitchFamily="34" charset="0"/>
                        <a:cs typeface="Arial" panose="020B0604020202020204" pitchFamily="34" charset="0"/>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054856"/>
                  </a:ext>
                </a:extLst>
              </a:tr>
              <a:tr h="414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How do I register for WAC Overseas?</a:t>
                      </a: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841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latin typeface="Arial"/>
                          <a:cs typeface="Arial"/>
                        </a:rPr>
                        <a:t>To register for WAC Overseas you must complete a registration form for each child. The registration form and guidance on completing the registration form is available from your Unit HR. </a:t>
                      </a:r>
                      <a:endParaRPr lang="en-US" sz="1200" dirty="0">
                        <a:solidFill>
                          <a:schemeClr val="tx1"/>
                        </a:solidFill>
                        <a:latin typeface="Arial"/>
                        <a:cs typeface="Arial"/>
                      </a:endParaRPr>
                    </a:p>
                    <a:p>
                      <a:pPr marL="0" marR="0" lvl="0" indent="0" algn="l">
                        <a:lnSpc>
                          <a:spcPct val="100000"/>
                        </a:lnSpc>
                        <a:spcBef>
                          <a:spcPts val="0"/>
                        </a:spcBef>
                        <a:spcAft>
                          <a:spcPts val="0"/>
                        </a:spcAft>
                        <a:buClrTx/>
                        <a:buSzTx/>
                        <a:buFontTx/>
                        <a:buNone/>
                      </a:pPr>
                      <a:endParaRPr lang="en-US" sz="1200" dirty="0">
                        <a:solidFill>
                          <a:schemeClr val="tx1"/>
                        </a:solidFill>
                        <a:latin typeface="Arial"/>
                        <a:cs typeface="Arial"/>
                      </a:endParaRPr>
                    </a:p>
                    <a:p>
                      <a:pPr marL="0" marR="0" lvl="0" indent="0" algn="l">
                        <a:lnSpc>
                          <a:spcPct val="100000"/>
                        </a:lnSpc>
                        <a:spcBef>
                          <a:spcPts val="0"/>
                        </a:spcBef>
                        <a:spcAft>
                          <a:spcPts val="0"/>
                        </a:spcAft>
                        <a:buClrTx/>
                        <a:buSzTx/>
                        <a:buFontTx/>
                        <a:buNone/>
                      </a:pPr>
                      <a:r>
                        <a:rPr lang="en-US" sz="1200" dirty="0">
                          <a:solidFill>
                            <a:schemeClr val="tx1"/>
                          </a:solidFill>
                          <a:latin typeface="Arial"/>
                          <a:cs typeface="Arial"/>
                        </a:rPr>
                        <a:t>All registrations will be reviewed by the Unit Allowance Checker before an outcome is supplied to the Service person. If eligible, a registration confirmation email will be issued.</a:t>
                      </a:r>
                    </a:p>
                    <a:p>
                      <a:pPr marL="0" marR="0" lvl="0" indent="0" algn="l">
                        <a:lnSpc>
                          <a:spcPct val="100000"/>
                        </a:lnSpc>
                        <a:spcBef>
                          <a:spcPts val="0"/>
                        </a:spcBef>
                        <a:spcAft>
                          <a:spcPts val="0"/>
                        </a:spcAft>
                        <a:buClrTx/>
                        <a:buSzTx/>
                        <a:buFontTx/>
                        <a:buNone/>
                      </a:pPr>
                      <a:endParaRPr lang="en-GB" sz="1200" b="0" i="0" u="none" strike="noStrike" kern="1200" noProof="0" dirty="0">
                        <a:solidFill>
                          <a:srgbClr val="000000"/>
                        </a:solidFill>
                        <a:latin typeface="Arial"/>
                        <a:cs typeface="Arial"/>
                      </a:endParaRPr>
                    </a:p>
                    <a:p>
                      <a:r>
                        <a:rPr lang="en-GB" sz="1200" b="0" i="0" u="none" strike="noStrike" kern="1200" noProof="0" dirty="0">
                          <a:solidFill>
                            <a:srgbClr val="000000"/>
                          </a:solidFill>
                          <a:latin typeface="Arial"/>
                          <a:cs typeface="Arial"/>
                        </a:rPr>
                        <a:t>Service personnel that are on the secure payroll will complete the WAC Overseas registration in the same way. </a:t>
                      </a:r>
                      <a:r>
                        <a:rPr lang="en-GB" sz="1200" b="0" i="0" kern="1200" dirty="0">
                          <a:solidFill>
                            <a:schemeClr val="tx1"/>
                          </a:solidFill>
                          <a:effectLst/>
                          <a:latin typeface="Arial"/>
                          <a:ea typeface="+mn-ea"/>
                          <a:cs typeface="Arial"/>
                        </a:rPr>
                        <a:t>In place of a TFC account number they will need to provide the letter or email received from HMRC when TFC eligibility is confirmed, prior to WAC Overseas eligibility being approved.</a:t>
                      </a:r>
                      <a:endParaRPr lang="en-GB" sz="1200" b="0" i="0" u="none" strike="noStrike" kern="1200" noProof="0" dirty="0">
                        <a:solidFill>
                          <a:srgbClr val="000000"/>
                        </a:solidFill>
                        <a:latin typeface="Arial"/>
                        <a:cs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350000">
                <a:tc>
                  <a:txBody>
                    <a:bodyPr/>
                    <a:lstStyle/>
                    <a:p>
                      <a:pPr marL="0" lvl="0" algn="l" rtl="0" eaLnBrk="1" fontAlgn="base" latinLnBrk="0" hangingPunct="1">
                        <a:buNone/>
                      </a:pPr>
                      <a:r>
                        <a:rPr lang="en-US" sz="1200" b="1" i="0" u="none" strike="noStrike" kern="1200" noProof="0">
                          <a:solidFill>
                            <a:schemeClr val="bg1"/>
                          </a:solidFill>
                          <a:latin typeface="Arial"/>
                        </a:rPr>
                        <a:t>How long before starting childcare should I register my child(ren) for the WAC Overseas funding?</a:t>
                      </a: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84192403"/>
                  </a:ext>
                </a:extLst>
              </a:tr>
              <a:tr h="8956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noProof="0">
                          <a:solidFill>
                            <a:srgbClr val="000000"/>
                          </a:solidFill>
                          <a:latin typeface="Arial"/>
                          <a:cs typeface="Arial"/>
                        </a:rPr>
                        <a:t>WAC Overseas registration will be available from 6 January 2025.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noProof="0">
                        <a:solidFill>
                          <a:srgbClr val="000000"/>
                        </a:solidFill>
                        <a:latin typeface="Arial"/>
                        <a:cs typeface="Arial"/>
                      </a:endParaRPr>
                    </a:p>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noProof="0">
                          <a:solidFill>
                            <a:srgbClr val="000000"/>
                          </a:solidFill>
                          <a:effectLst/>
                          <a:latin typeface="Arial"/>
                          <a:ea typeface="+mn-ea"/>
                          <a:cs typeface="Arial"/>
                        </a:rPr>
                        <a:t>C</a:t>
                      </a:r>
                      <a:r>
                        <a:rPr lang="en-GB" sz="1200" b="0" i="0" u="none" strike="noStrike" kern="1200" noProof="0">
                          <a:solidFill>
                            <a:schemeClr val="dk1"/>
                          </a:solidFill>
                          <a:effectLst/>
                          <a:latin typeface="Arial"/>
                          <a:ea typeface="+mn-ea"/>
                          <a:cs typeface="Arial"/>
                        </a:rPr>
                        <a:t>laims </a:t>
                      </a:r>
                      <a:r>
                        <a:rPr lang="en-GB" sz="1200" kern="1200">
                          <a:solidFill>
                            <a:schemeClr val="dk1"/>
                          </a:solidFill>
                          <a:effectLst/>
                          <a:latin typeface="Arial"/>
                          <a:ea typeface="+mn-ea"/>
                          <a:cs typeface="Arial"/>
                        </a:rPr>
                        <a:t>can only be submitted for childcare used from the registration date shown on your WAC Overseas registration confirmation email. This will be the 1</a:t>
                      </a:r>
                      <a:r>
                        <a:rPr lang="en-GB" sz="1200" kern="1200" baseline="30000">
                          <a:solidFill>
                            <a:schemeClr val="dk1"/>
                          </a:solidFill>
                          <a:effectLst/>
                          <a:latin typeface="Arial"/>
                          <a:ea typeface="+mn-ea"/>
                          <a:cs typeface="Arial"/>
                        </a:rPr>
                        <a:t>st</a:t>
                      </a:r>
                      <a:r>
                        <a:rPr lang="en-GB" sz="1200" kern="1200">
                          <a:solidFill>
                            <a:schemeClr val="dk1"/>
                          </a:solidFill>
                          <a:effectLst/>
                          <a:latin typeface="Arial"/>
                          <a:ea typeface="+mn-ea"/>
                          <a:cs typeface="Arial"/>
                        </a:rPr>
                        <a:t> of the month that you register in unless you become eligible after this date. </a:t>
                      </a:r>
                    </a:p>
                    <a:p>
                      <a:pPr marL="0" marR="0" lvl="0" indent="0" algn="l" rtl="0" eaLnBrk="1" fontAlgn="auto" latinLnBrk="0" hangingPunct="1">
                        <a:lnSpc>
                          <a:spcPct val="100000"/>
                        </a:lnSpc>
                        <a:spcBef>
                          <a:spcPts val="0"/>
                        </a:spcBef>
                        <a:spcAft>
                          <a:spcPts val="0"/>
                        </a:spcAft>
                        <a:buClrTx/>
                        <a:buSzTx/>
                        <a:buFontTx/>
                        <a:buNone/>
                      </a:pPr>
                      <a:endParaRPr lang="en-GB" sz="1200" kern="1200">
                        <a:solidFill>
                          <a:schemeClr val="dk1"/>
                        </a:solidFill>
                        <a:effectLst/>
                        <a:latin typeface="Arial"/>
                        <a:ea typeface="+mn-ea"/>
                        <a:cs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22037"/>
                  </a:ext>
                </a:extLst>
              </a:tr>
              <a:tr h="1929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latin typeface="Arial"/>
                          <a:ea typeface="Calibri"/>
                          <a:cs typeface="Arial"/>
                        </a:rPr>
                        <a:t>I am planning to register once I have accumulated a few invoices to claim back.</a:t>
                      </a:r>
                    </a:p>
                    <a:p>
                      <a:pPr marL="0" marR="0" lvl="0" indent="0" algn="l" rtl="0" eaLnBrk="1" fontAlgn="auto" latinLnBrk="0" hangingPunct="1">
                        <a:lnSpc>
                          <a:spcPct val="100000"/>
                        </a:lnSpc>
                        <a:spcBef>
                          <a:spcPts val="0"/>
                        </a:spcBef>
                        <a:spcAft>
                          <a:spcPts val="0"/>
                        </a:spcAft>
                        <a:buClrTx/>
                        <a:buSzTx/>
                        <a:buFontTx/>
                        <a:buNone/>
                      </a:pPr>
                      <a:endParaRPr lang="en-US" sz="1200" b="1" dirty="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44213498"/>
                  </a:ext>
                </a:extLst>
              </a:tr>
              <a:tr h="841596">
                <a:tc>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GB" sz="1200" b="0" i="0" kern="1200" dirty="0">
                          <a:solidFill>
                            <a:schemeClr val="dk1"/>
                          </a:solidFill>
                          <a:effectLst/>
                          <a:latin typeface="Arial"/>
                          <a:ea typeface="+mn-ea"/>
                          <a:cs typeface="Arial"/>
                        </a:rPr>
                        <a:t>Claims can be submitted from 6 January 2025 for childcare used from 1 January 2025.</a:t>
                      </a:r>
                    </a:p>
                    <a:p>
                      <a:pPr marL="0" marR="0" lvl="0" indent="0" algn="l" defTabSz="457200" rtl="0" eaLnBrk="1" fontAlgn="auto" latinLnBrk="0" hangingPunct="1">
                        <a:lnSpc>
                          <a:spcPct val="107000"/>
                        </a:lnSpc>
                        <a:spcBef>
                          <a:spcPts val="0"/>
                        </a:spcBef>
                        <a:spcAft>
                          <a:spcPts val="800"/>
                        </a:spcAft>
                        <a:buClrTx/>
                        <a:buSzTx/>
                        <a:buFontTx/>
                        <a:buNone/>
                        <a:tabLst/>
                        <a:defRPr/>
                      </a:pPr>
                      <a:r>
                        <a:rPr lang="en-GB" sz="1200" kern="1200" dirty="0">
                          <a:solidFill>
                            <a:schemeClr val="dk1"/>
                          </a:solidFill>
                          <a:effectLst/>
                          <a:latin typeface="Arial"/>
                          <a:ea typeface="+mn-ea"/>
                          <a:cs typeface="Arial"/>
                        </a:rPr>
                        <a:t>WAC Overseas claims can only be submitted for childcare used from the entitlement start date shown on your WAC Overseas registration confirmation email. This will be the 1</a:t>
                      </a:r>
                      <a:r>
                        <a:rPr lang="en-GB" sz="1200" kern="1200" baseline="30000" dirty="0">
                          <a:solidFill>
                            <a:schemeClr val="dk1"/>
                          </a:solidFill>
                          <a:effectLst/>
                          <a:latin typeface="Arial"/>
                          <a:ea typeface="+mn-ea"/>
                          <a:cs typeface="Arial"/>
                        </a:rPr>
                        <a:t>st</a:t>
                      </a:r>
                      <a:r>
                        <a:rPr lang="en-GB" sz="1200" kern="1200" dirty="0">
                          <a:solidFill>
                            <a:schemeClr val="dk1"/>
                          </a:solidFill>
                          <a:effectLst/>
                          <a:latin typeface="Arial"/>
                          <a:ea typeface="+mn-ea"/>
                          <a:cs typeface="Arial"/>
                        </a:rPr>
                        <a:t> of the month that you register in unless you become eligible after this date. </a:t>
                      </a:r>
                    </a:p>
                    <a:p>
                      <a:pPr marL="0" marR="0" lvl="0" indent="0" algn="l" defTabSz="457200" rtl="0" eaLnBrk="1" fontAlgn="auto" latinLnBrk="0" hangingPunct="1">
                        <a:lnSpc>
                          <a:spcPct val="107000"/>
                        </a:lnSpc>
                        <a:spcBef>
                          <a:spcPts val="0"/>
                        </a:spcBef>
                        <a:spcAft>
                          <a:spcPts val="800"/>
                        </a:spcAft>
                        <a:buClrTx/>
                        <a:buSzTx/>
                        <a:buFontTx/>
                        <a:buNone/>
                        <a:tabLst/>
                        <a:defRPr/>
                      </a:pPr>
                      <a:r>
                        <a:rPr lang="en-GB" sz="1200" b="0" i="0" kern="1200" dirty="0">
                          <a:solidFill>
                            <a:schemeClr val="dk1"/>
                          </a:solidFill>
                          <a:effectLst/>
                          <a:latin typeface="Arial"/>
                          <a:ea typeface="+mn-ea"/>
                          <a:cs typeface="Arial"/>
                        </a:rPr>
                        <a:t>If you are using and paying for childcare that you want to claim WAC Overseas funding for you must be registered to claim that back. You cannot back date claims for childcare used at a time that you were not registered. </a:t>
                      </a:r>
                    </a:p>
                    <a:p>
                      <a:pPr marL="0" marR="0" lvl="0" indent="0" algn="l">
                        <a:lnSpc>
                          <a:spcPct val="107000"/>
                        </a:lnSpc>
                        <a:spcBef>
                          <a:spcPts val="0"/>
                        </a:spcBef>
                        <a:spcAft>
                          <a:spcPts val="800"/>
                        </a:spcAft>
                        <a:buClrTx/>
                        <a:buSzTx/>
                        <a:buFontTx/>
                        <a:buNone/>
                      </a:pPr>
                      <a:r>
                        <a:rPr lang="en-GB" sz="1200" b="0" i="0" kern="1200" dirty="0">
                          <a:solidFill>
                            <a:schemeClr val="dk1"/>
                          </a:solidFill>
                          <a:effectLst/>
                          <a:latin typeface="Arial"/>
                          <a:ea typeface="+mn-ea"/>
                          <a:cs typeface="Arial"/>
                        </a:rPr>
                        <a:t>All claims for WAC Overseas must have been paid via </a:t>
                      </a:r>
                      <a:r>
                        <a:rPr lang="en-GB" sz="1200" b="0" i="0" kern="1200" dirty="0">
                          <a:solidFill>
                            <a:schemeClr val="dk1"/>
                          </a:solidFill>
                          <a:effectLst/>
                          <a:latin typeface="Arial"/>
                          <a:ea typeface="+mn-ea"/>
                          <a:cs typeface="Arial"/>
                          <a:hlinkClick r:id="rId4" action="ppaction://hlinksldjump"/>
                        </a:rPr>
                        <a:t>an active TFC account </a:t>
                      </a:r>
                      <a:r>
                        <a:rPr lang="en-GB" sz="1200" b="0" i="0" kern="1200" dirty="0">
                          <a:solidFill>
                            <a:schemeClr val="dk1"/>
                          </a:solidFill>
                          <a:effectLst/>
                          <a:latin typeface="Arial"/>
                          <a:ea typeface="+mn-ea"/>
                          <a:cs typeface="Arial"/>
                        </a:rPr>
                        <a:t>for DCS providers. For host nation providers, an active TFC account must be in place, the provider must have been paid, and a </a:t>
                      </a:r>
                      <a:r>
                        <a:rPr lang="en-GB" sz="1200" b="0" i="0" kern="1200" dirty="0">
                          <a:solidFill>
                            <a:schemeClr val="dk1"/>
                          </a:solidFill>
                          <a:effectLst/>
                          <a:latin typeface="Arial"/>
                          <a:ea typeface="+mn-ea"/>
                          <a:cs typeface="Arial"/>
                          <a:hlinkClick r:id="rId5" action="ppaction://hlinksldjump"/>
                        </a:rPr>
                        <a:t>manual claim submitted</a:t>
                      </a:r>
                      <a:r>
                        <a:rPr lang="en-GB" sz="1200" b="0" i="0" kern="1200" dirty="0">
                          <a:solidFill>
                            <a:schemeClr val="dk1"/>
                          </a:solidFill>
                          <a:effectLst/>
                          <a:latin typeface="Arial"/>
                          <a:ea typeface="+mn-ea"/>
                          <a:cs typeface="Arial"/>
                        </a:rPr>
                        <a:t>.</a:t>
                      </a:r>
                      <a:endPar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897866"/>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8" y="608838"/>
            <a:ext cx="461387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Registration</a:t>
            </a: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82372A40-9505-FD0E-9ADA-8EA77BA4DC63}"/>
              </a:ext>
            </a:extLst>
          </p:cNvPr>
          <p:cNvSpPr txBox="1"/>
          <p:nvPr/>
        </p:nvSpPr>
        <p:spPr>
          <a:xfrm>
            <a:off x="6646460" y="139433"/>
            <a:ext cx="605472" cy="307777"/>
          </a:xfrm>
          <a:prstGeom prst="rect">
            <a:avLst/>
          </a:prstGeom>
          <a:noFill/>
        </p:spPr>
        <p:txBody>
          <a:bodyPr wrap="square" rtlCol="0">
            <a:spAutoFit/>
          </a:bodyPr>
          <a:lstStyle/>
          <a:p>
            <a:pPr algn="r"/>
            <a:r>
              <a:rPr lang="en-GB" sz="1400"/>
              <a:t>11</a:t>
            </a:r>
          </a:p>
        </p:txBody>
      </p:sp>
    </p:spTree>
    <p:extLst>
      <p:ext uri="{BB962C8B-B14F-4D97-AF65-F5344CB8AC3E}">
        <p14:creationId xmlns:p14="http://schemas.microsoft.com/office/powerpoint/2010/main" val="835052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4"/>
            <a:ext cx="5421608"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1827516880"/>
              </p:ext>
            </p:extLst>
          </p:nvPr>
        </p:nvGraphicFramePr>
        <p:xfrm>
          <a:off x="277451" y="975880"/>
          <a:ext cx="6840000" cy="7094855"/>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41477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noProof="0" dirty="0">
                          <a:solidFill>
                            <a:schemeClr val="bg1"/>
                          </a:solidFill>
                          <a:latin typeface="Arial"/>
                        </a:rPr>
                        <a:t>Can dual Serving couples both register for WAC Overseas?</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691323460"/>
                  </a:ext>
                </a:extLst>
              </a:tr>
              <a:tr h="41477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dirty="0">
                          <a:solidFill>
                            <a:srgbClr val="000000"/>
                          </a:solidFill>
                          <a:effectLst/>
                          <a:latin typeface="Arial" panose="020B0604020202020204" pitchFamily="34" charset="0"/>
                          <a:ea typeface="+mn-ea"/>
                          <a:cs typeface="Arial" panose="020B0604020202020204" pitchFamily="34" charset="0"/>
                        </a:rPr>
                        <a:t>No, only one parent in a dual Serving couple can register a child for WAC Overseas during the interim (temporary) registration and claims period. Once WAC Overseas is added to the WAC area of JPA , both parents in a dual Serving couple will be able to register, but only one parent can claim for each invoice or time period.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dirty="0">
                        <a:solidFill>
                          <a:srgbClr val="000000"/>
                        </a:solidFill>
                        <a:effectLst/>
                        <a:latin typeface="Arial" panose="020B0604020202020204" pitchFamily="34" charset="0"/>
                        <a:ea typeface="+mn-ea"/>
                        <a:cs typeface="Arial" panose="020B0604020202020204" pitchFamily="34" charset="0"/>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9900100"/>
                  </a:ext>
                </a:extLst>
              </a:tr>
              <a:tr h="414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noProof="0">
                          <a:solidFill>
                            <a:schemeClr val="bg1"/>
                          </a:solidFill>
                          <a:effectLst/>
                          <a:latin typeface="Arial"/>
                        </a:rPr>
                        <a:t>If I am due to deploy or deployed without access to the registration form and unable to register, how long can I backdate my registration for?</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841596">
                <a:tc>
                  <a:txBody>
                    <a:bodyPr/>
                    <a:lstStyle/>
                    <a:p>
                      <a:pPr marL="0" lvl="0" indent="0" algn="l">
                        <a:buFont typeface="Arial" panose="020B0604020202020204" pitchFamily="34" charset="0"/>
                        <a:buNone/>
                      </a:pPr>
                      <a:r>
                        <a:rPr lang="en-GB" sz="1200" b="0" kern="1200" dirty="0">
                          <a:solidFill>
                            <a:srgbClr val="000000"/>
                          </a:solidFill>
                          <a:effectLst/>
                          <a:latin typeface="Arial"/>
                          <a:ea typeface="+mn-ea"/>
                          <a:cs typeface="Arial"/>
                        </a:rPr>
                        <a:t>If you become eligible before you deploy, you should complete your WAC Overseas registration(s) prior to deployment. If you become eligible while you are deployed, you will be able to register when you return from deployment.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noProof="0" dirty="0">
                          <a:solidFill>
                            <a:srgbClr val="000000"/>
                          </a:solidFill>
                          <a:effectLst/>
                          <a:latin typeface="Arial"/>
                        </a:rPr>
                        <a:t>Registrations can be backdated for up to 6 months, but not before 1 January 2025 Your Unit HR will require evidence of the deployment to be able to approve a backdated registration.  </a:t>
                      </a:r>
                      <a:r>
                        <a:rPr lang="en-GB" sz="1200" b="0" kern="1200" dirty="0">
                          <a:solidFill>
                            <a:srgbClr val="000000"/>
                          </a:solidFill>
                          <a:effectLst/>
                          <a:latin typeface="Arial"/>
                          <a:ea typeface="+mn-ea"/>
                          <a:cs typeface="Arial"/>
                        </a:rPr>
                        <a:t> </a:t>
                      </a:r>
                    </a:p>
                    <a:p>
                      <a:pPr marL="171450" indent="-171450" fontAlgn="base">
                        <a:buFont typeface="Arial" panose="020B0604020202020204" pitchFamily="34" charset="0"/>
                        <a:buChar char="•"/>
                      </a:pPr>
                      <a:r>
                        <a:rPr lang="en-GB" sz="1200" b="0" kern="1200" dirty="0">
                          <a:solidFill>
                            <a:srgbClr val="000000"/>
                          </a:solidFill>
                          <a:effectLst/>
                          <a:latin typeface="Arial"/>
                          <a:ea typeface="+mn-ea"/>
                          <a:cs typeface="Arial"/>
                        </a:rPr>
                        <a:t>All claims submitted on return must have been:</a:t>
                      </a:r>
                    </a:p>
                    <a:p>
                      <a:pPr marL="628650" lvl="1" indent="-171450" fontAlgn="base">
                        <a:buFont typeface="Arial" panose="020B0604020202020204" pitchFamily="34" charset="0"/>
                        <a:buChar char="•"/>
                      </a:pPr>
                      <a:r>
                        <a:rPr lang="en-GB" sz="1200" b="0" kern="1200" dirty="0">
                          <a:solidFill>
                            <a:srgbClr val="000000"/>
                          </a:solidFill>
                          <a:effectLst/>
                          <a:latin typeface="Arial"/>
                          <a:ea typeface="+mn-ea"/>
                          <a:cs typeface="Arial"/>
                        </a:rPr>
                        <a:t>Paid via a valid and </a:t>
                      </a:r>
                      <a:r>
                        <a:rPr lang="en-GB" sz="1200" b="0" kern="1200" dirty="0">
                          <a:solidFill>
                            <a:srgbClr val="000000"/>
                          </a:solidFill>
                          <a:effectLst/>
                          <a:latin typeface="Arial"/>
                          <a:ea typeface="+mn-ea"/>
                          <a:cs typeface="Arial"/>
                          <a:hlinkClick r:id="rId3" action="ppaction://hlinksldjump"/>
                        </a:rPr>
                        <a:t>active TFC account </a:t>
                      </a:r>
                      <a:r>
                        <a:rPr lang="en-GB" sz="1200" b="0" kern="1200" dirty="0">
                          <a:solidFill>
                            <a:srgbClr val="000000"/>
                          </a:solidFill>
                          <a:effectLst/>
                          <a:latin typeface="Arial"/>
                          <a:ea typeface="+mn-ea"/>
                          <a:cs typeface="Arial"/>
                        </a:rPr>
                        <a:t>for DCS providers.</a:t>
                      </a:r>
                    </a:p>
                    <a:p>
                      <a:pPr marL="628650" lvl="1" indent="-171450" fontAlgn="base">
                        <a:buFont typeface="Arial" panose="020B0604020202020204" pitchFamily="34" charset="0"/>
                        <a:buChar char="•"/>
                      </a:pPr>
                      <a:r>
                        <a:rPr lang="en-GB" sz="1200" b="0" kern="1200" dirty="0">
                          <a:solidFill>
                            <a:srgbClr val="000000"/>
                          </a:solidFill>
                          <a:effectLst/>
                          <a:latin typeface="Arial"/>
                          <a:ea typeface="+mn-ea"/>
                          <a:cs typeface="Arial"/>
                        </a:rPr>
                        <a:t>Paid to the provider and a manual TFC top up submitted for host nation providers.</a:t>
                      </a:r>
                    </a:p>
                    <a:p>
                      <a:pPr marL="171450" indent="-171450" fontAlgn="base">
                        <a:buFont typeface="Arial" panose="020B0604020202020204" pitchFamily="34" charset="0"/>
                        <a:buChar char="•"/>
                      </a:pPr>
                      <a:r>
                        <a:rPr lang="en-GB" sz="1200" b="0" kern="1200" dirty="0">
                          <a:solidFill>
                            <a:srgbClr val="000000"/>
                          </a:solidFill>
                          <a:effectLst/>
                          <a:latin typeface="Arial"/>
                          <a:ea typeface="+mn-ea"/>
                          <a:cs typeface="Arial"/>
                        </a:rPr>
                        <a:t>Generally, either parent can set up TFC accounts, however this does depend on individual family circumstances when assigned to the EEA&amp;S. Where possible it is recommended that the parent that is not deploying administers the TFC account(s) to be able to reconfirm the eligibility with HMRC every 3 months. </a:t>
                      </a:r>
                    </a:p>
                    <a:p>
                      <a:pPr marL="0" indent="0" fontAlgn="base">
                        <a:buFont typeface="Arial" panose="020B0604020202020204" pitchFamily="34" charset="0"/>
                        <a:buNone/>
                      </a:pPr>
                      <a:endParaRPr lang="en-GB" sz="1200" b="0" kern="1200" dirty="0">
                        <a:solidFill>
                          <a:srgbClr val="000000"/>
                        </a:solidFill>
                        <a:effectLst/>
                        <a:latin typeface="Arial"/>
                        <a:ea typeface="+mn-ea"/>
                        <a:cs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513286">
                <a:tc>
                  <a:txBody>
                    <a:bodyPr/>
                    <a:lstStyle/>
                    <a:p>
                      <a:pPr marL="0" lvl="0" algn="l">
                        <a:buNone/>
                      </a:pPr>
                      <a:r>
                        <a:rPr lang="en-US" sz="1200" b="1" i="0" u="none" strike="noStrike" kern="1200" noProof="0">
                          <a:solidFill>
                            <a:schemeClr val="bg1"/>
                          </a:solidFill>
                          <a:latin typeface="Arial"/>
                        </a:rPr>
                        <a:t>Can the non-Serving parent complete a WAC Overseas registration if the Service person is deployed?</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395610967"/>
                  </a:ext>
                </a:extLst>
              </a:tr>
              <a:tr h="841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noProof="0">
                          <a:solidFill>
                            <a:srgbClr val="000000"/>
                          </a:solidFill>
                          <a:latin typeface="Arial"/>
                          <a:cs typeface="Arial"/>
                        </a:rPr>
                        <a:t>Non-Serving partners are not able to submit WAC Overseas registrations. See question above ‘</a:t>
                      </a:r>
                      <a:r>
                        <a:rPr lang="en-US" sz="1200" b="0" i="0" u="none" strike="noStrike" noProof="0">
                          <a:solidFill>
                            <a:schemeClr val="tx1"/>
                          </a:solidFill>
                          <a:effectLst/>
                          <a:latin typeface="Arial"/>
                        </a:rPr>
                        <a:t>If I am due to deploy or deployed without access to JPA and am unable to register, how long can I backdate my registration for?’.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noProof="0">
                        <a:solidFill>
                          <a:srgbClr val="000000"/>
                        </a:solidFill>
                        <a:highlight>
                          <a:srgbClr val="00FFFF"/>
                        </a:highlight>
                        <a:latin typeface="Arial"/>
                        <a:cs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1365630"/>
                  </a:ext>
                </a:extLst>
              </a:tr>
              <a:tr h="5516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a:solidFill>
                            <a:schemeClr val="bg1"/>
                          </a:solidFill>
                          <a:latin typeface="Arial"/>
                          <a:ea typeface="+mn-ea"/>
                          <a:cs typeface="+mn-cs"/>
                        </a:rPr>
                        <a:t>I registered my children for WAC UK prior to be assigned overseas, do I need to register again? </a:t>
                      </a:r>
                      <a:endParaRPr lang="en-US" sz="1200" b="1" i="0" u="none" strike="noStrike" kern="1200" noProof="0">
                        <a:solidFill>
                          <a:schemeClr val="bg1"/>
                        </a:solidFill>
                        <a:latin typeface="Arial"/>
                        <a:ea typeface="+mn-ea"/>
                        <a:cs typeface="+mn-cs"/>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108438548"/>
                  </a:ext>
                </a:extLst>
              </a:tr>
              <a:tr h="841596">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Yes, the WAC Overseas registration and claims process is different to the WAC UK process. Please see </a:t>
                      </a:r>
                      <a:r>
                        <a:rPr kumimoji="0" lang="en-GB"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hlinkClick r:id="rId4" action="ppaction://hlinksldjump"/>
                        </a:rPr>
                        <a:t>page 10 for the WAC Overseas registration process</a:t>
                      </a:r>
                      <a:r>
                        <a:rPr kumimoji="0" lang="en-GB"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0969576"/>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8" y="608838"/>
            <a:ext cx="461387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Registration   </a:t>
            </a: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F03D5EA8-0F87-D166-B26D-B6FD58FF3DDB}"/>
              </a:ext>
            </a:extLst>
          </p:cNvPr>
          <p:cNvSpPr txBox="1"/>
          <p:nvPr/>
        </p:nvSpPr>
        <p:spPr>
          <a:xfrm>
            <a:off x="6646460" y="139433"/>
            <a:ext cx="605472" cy="307777"/>
          </a:xfrm>
          <a:prstGeom prst="rect">
            <a:avLst/>
          </a:prstGeom>
          <a:noFill/>
        </p:spPr>
        <p:txBody>
          <a:bodyPr wrap="square" rtlCol="0">
            <a:spAutoFit/>
          </a:bodyPr>
          <a:lstStyle/>
          <a:p>
            <a:pPr algn="r"/>
            <a:r>
              <a:rPr lang="en-GB" sz="1400"/>
              <a:t>12</a:t>
            </a:r>
          </a:p>
        </p:txBody>
      </p:sp>
    </p:spTree>
    <p:extLst>
      <p:ext uri="{BB962C8B-B14F-4D97-AF65-F5344CB8AC3E}">
        <p14:creationId xmlns:p14="http://schemas.microsoft.com/office/powerpoint/2010/main" val="344011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4"/>
            <a:ext cx="5517143"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2838503411"/>
              </p:ext>
            </p:extLst>
          </p:nvPr>
        </p:nvGraphicFramePr>
        <p:xfrm>
          <a:off x="277451" y="929518"/>
          <a:ext cx="6840000" cy="9418476"/>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2809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Do I need to have a Tax-Free Childcare (TFC) account to be able to claim WAC Overseas funding?</a:t>
                      </a: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841596">
                <a:tc>
                  <a:txBody>
                    <a:bodyPr/>
                    <a:lstStyle/>
                    <a:p>
                      <a:pPr marL="171450" lvl="0" indent="-171450" algn="l">
                        <a:buFont typeface="Arial" panose="020B0604020202020204" pitchFamily="34" charset="0"/>
                        <a:buChar char="•"/>
                      </a:pPr>
                      <a:r>
                        <a:rPr lang="en-GB" sz="1200" b="0" i="0" u="none" strike="noStrike" kern="1200" noProof="0" dirty="0">
                          <a:solidFill>
                            <a:schemeClr val="tx1"/>
                          </a:solidFill>
                          <a:latin typeface="Arial"/>
                        </a:rPr>
                        <a:t>To be eligible to register for WAC Overseas funding, a valid and active TFC account must be in place for each child that you want to claim the WAC Overseas funding for</a:t>
                      </a:r>
                      <a:r>
                        <a:rPr lang="en-GB" sz="1200" b="1" i="0" u="none" strike="noStrike" kern="1200" noProof="0" dirty="0">
                          <a:solidFill>
                            <a:schemeClr val="tx1"/>
                          </a:solidFill>
                          <a:latin typeface="Arial"/>
                        </a:rPr>
                        <a:t> (</a:t>
                      </a:r>
                      <a:r>
                        <a:rPr lang="en-US" sz="1200" b="1" i="0" u="none" strike="noStrike" kern="1200" dirty="0">
                          <a:solidFill>
                            <a:schemeClr val="dk1"/>
                          </a:solidFill>
                          <a:effectLst/>
                          <a:latin typeface="Arial" panose="020B0604020202020204" pitchFamily="34" charset="0"/>
                          <a:ea typeface="+mn-ea"/>
                          <a:cs typeface="Arial" panose="020B0604020202020204" pitchFamily="34" charset="0"/>
                        </a:rPr>
                        <a:t>active means that you reconfirm your account with HMRC every 3 months and receive the 20% top up from HMRC when you add money into the account</a:t>
                      </a:r>
                      <a:r>
                        <a:rPr lang="en-GB" sz="1200" b="1" i="0" u="none" strike="noStrike" kern="1200" noProof="0" dirty="0">
                          <a:solidFill>
                            <a:schemeClr val="tx1"/>
                          </a:solidFill>
                          <a:latin typeface="Arial" panose="020B0604020202020204" pitchFamily="34" charset="0"/>
                          <a:cs typeface="Arial" panose="020B0604020202020204" pitchFamily="34" charset="0"/>
                        </a:rPr>
                        <a:t>, </a:t>
                      </a:r>
                      <a:r>
                        <a:rPr lang="en-GB" sz="1400" b="1" i="0" u="none" strike="noStrike" kern="1200" noProof="0" dirty="0">
                          <a:solidFill>
                            <a:schemeClr val="tx1"/>
                          </a:solidFill>
                          <a:latin typeface="Arial"/>
                          <a:cs typeface="Arial" panose="020B0604020202020204" pitchFamily="34" charset="0"/>
                        </a:rPr>
                        <a:t>OR</a:t>
                      </a:r>
                      <a:r>
                        <a:rPr lang="en-GB" sz="1200" b="1" i="0" u="none" strike="noStrike" kern="1200" noProof="0" dirty="0">
                          <a:solidFill>
                            <a:schemeClr val="tx1"/>
                          </a:solidFill>
                          <a:latin typeface="Arial"/>
                        </a:rPr>
                        <a:t> you receive the 20% top up from HMRC via the </a:t>
                      </a:r>
                      <a:r>
                        <a:rPr lang="en-GB" sz="1200" b="1" i="0" u="none" strike="noStrike" kern="1200" noProof="0" dirty="0">
                          <a:solidFill>
                            <a:schemeClr val="tx1"/>
                          </a:solidFill>
                          <a:latin typeface="Arial"/>
                          <a:hlinkClick r:id="rId3" action="ppaction://hlinksldjump"/>
                        </a:rPr>
                        <a:t>TFC manual process</a:t>
                      </a:r>
                      <a:r>
                        <a:rPr lang="en-GB" sz="1200" b="1" i="0" u="none" strike="noStrike" kern="1200" noProof="0" dirty="0">
                          <a:solidFill>
                            <a:schemeClr val="tx1"/>
                          </a:solidFill>
                          <a:latin typeface="Arial"/>
                        </a:rPr>
                        <a:t>). </a:t>
                      </a:r>
                    </a:p>
                    <a:p>
                      <a:pPr marL="171450" lvl="0" indent="-171450" algn="l">
                        <a:buFont typeface="Arial" panose="020B0604020202020204" pitchFamily="34" charset="0"/>
                        <a:buChar char="•"/>
                      </a:pPr>
                      <a:r>
                        <a:rPr lang="en-GB" sz="1200" b="0" i="0" u="none" strike="noStrike" kern="1200" noProof="0" dirty="0">
                          <a:solidFill>
                            <a:schemeClr val="tx1"/>
                          </a:solidFill>
                          <a:latin typeface="Arial"/>
                        </a:rPr>
                        <a:t>Payments to the provider must be made via the TFC account for DCS providers.</a:t>
                      </a:r>
                    </a:p>
                    <a:p>
                      <a:pPr marL="171450" lvl="0" indent="-171450" algn="l">
                        <a:buFont typeface="Arial" panose="020B0604020202020204" pitchFamily="34" charset="0"/>
                        <a:buChar char="•"/>
                      </a:pPr>
                      <a:r>
                        <a:rPr lang="en-GB" sz="1200" b="0" i="0" u="none" strike="noStrike" kern="1200" noProof="0" dirty="0">
                          <a:solidFill>
                            <a:schemeClr val="tx1"/>
                          </a:solidFill>
                          <a:latin typeface="Arial"/>
                        </a:rPr>
                        <a:t>For host nation providers, the provider must be paid before submitting a manual TFC top up.</a:t>
                      </a:r>
                      <a:endParaRPr lang="en-GB" sz="1200" b="0" i="0" u="none" strike="noStrike" kern="1200" noProof="0" dirty="0">
                        <a:solidFill>
                          <a:srgbClr val="1CBAE1"/>
                        </a:solidFill>
                        <a:latin typeface="Arial"/>
                      </a:endParaRPr>
                    </a:p>
                    <a:p>
                      <a:pPr marL="171450" lvl="0" indent="-171450" algn="l">
                        <a:buFont typeface="Arial" panose="020B0604020202020204" pitchFamily="34" charset="0"/>
                        <a:buChar char="•"/>
                      </a:pPr>
                      <a:r>
                        <a:rPr lang="en-GB" sz="1200" b="0" i="0" u="none" strike="noStrike" kern="1200" noProof="0" dirty="0">
                          <a:solidFill>
                            <a:schemeClr val="tx1"/>
                          </a:solidFill>
                          <a:latin typeface="Arial"/>
                        </a:rPr>
                        <a:t>Service personnel will be able to claim up to 80% of WAC costs back through the WAC Overseas claim with the remaining 20% being paid directly into the TFC account from HMRC for DCS providers, or from HMRC into the bank account assigned to the TFC account for the TFC manual top up.</a:t>
                      </a:r>
                      <a:r>
                        <a:rPr lang="en-GB" sz="1200" b="0" i="0" u="none" strike="noStrike" kern="1200" noProof="0" dirty="0">
                          <a:solidFill>
                            <a:schemeClr val="tx1"/>
                          </a:solidFill>
                          <a:highlight>
                            <a:srgbClr val="00FF00"/>
                          </a:highlight>
                          <a:latin typeface="Arial"/>
                        </a:rPr>
                        <a:t> </a:t>
                      </a:r>
                      <a:endParaRPr lang="en-US" sz="1200" dirty="0">
                        <a:highlight>
                          <a:srgbClr val="00FF00"/>
                        </a:highligh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noProof="0" dirty="0">
                          <a:solidFill>
                            <a:schemeClr val="tx1"/>
                          </a:solidFill>
                          <a:latin typeface="Arial"/>
                        </a:rPr>
                        <a:t>No claims can be submitted prior to the TFC being activated, and Service personnel have registered for WAC Overseas and received a WAC Overseas eligibility confirmation email.</a:t>
                      </a:r>
                      <a:endParaRPr lang="en-GB" sz="1200" b="0" i="0" u="none" strike="noStrike" kern="1200" noProof="0" dirty="0">
                        <a:solidFill>
                          <a:schemeClr val="tx1"/>
                        </a:solidFill>
                        <a:latin typeface="Arial"/>
                        <a:cs typeface="Arial" panose="020B0604020202020204" pitchFamily="34" charset="0"/>
                      </a:endParaRPr>
                    </a:p>
                    <a:p>
                      <a:pPr marL="171450" marR="0" lvl="0" indent="-171450" algn="l">
                        <a:lnSpc>
                          <a:spcPct val="100000"/>
                        </a:lnSpc>
                        <a:spcBef>
                          <a:spcPts val="0"/>
                        </a:spcBef>
                        <a:spcAft>
                          <a:spcPts val="0"/>
                        </a:spcAft>
                        <a:buClrTx/>
                        <a:buSzTx/>
                        <a:buFont typeface="Arial" panose="020B0604020202020204" pitchFamily="34" charset="0"/>
                        <a:buChar char="•"/>
                      </a:pPr>
                      <a:endParaRPr lang="en-GB" sz="1200" b="0" i="0" u="none" strike="noStrike" kern="1200" noProof="0" dirty="0">
                        <a:solidFill>
                          <a:schemeClr val="tx1"/>
                        </a:solidFill>
                        <a:latin typeface="Arial"/>
                      </a:endParaRPr>
                    </a:p>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noProof="0" dirty="0">
                          <a:solidFill>
                            <a:schemeClr val="tx1"/>
                          </a:solidFill>
                          <a:latin typeface="Arial"/>
                        </a:rPr>
                        <a:t>Full eligibility criteria for the TFC accounts can be found at the following link. </a:t>
                      </a:r>
                      <a:r>
                        <a:rPr lang="en-GB" sz="1200" b="0" i="0" u="sng" strike="noStrike" kern="1200" noProof="0" dirty="0">
                          <a:solidFill>
                            <a:srgbClr val="1CBAE1"/>
                          </a:solidFill>
                          <a:latin typeface="Arial"/>
                          <a:hlinkClick r:id="rId4"/>
                        </a:rPr>
                        <a:t>Tax-Free Childcare - GOV.UK (www.gov.uk)</a:t>
                      </a:r>
                      <a:r>
                        <a:rPr lang="en-GB" sz="1200" b="0" i="0" u="none" strike="noStrike" kern="1200" noProof="0" dirty="0">
                          <a:solidFill>
                            <a:srgbClr val="1CBAE1"/>
                          </a:solidFill>
                          <a:latin typeface="Arial"/>
                          <a:hlinkClick r:id="rId4"/>
                        </a:rPr>
                        <a:t>. </a:t>
                      </a:r>
                      <a:endParaRPr lang="en-GB" sz="1200" b="0" i="0" u="none" strike="noStrike" kern="1200" noProof="0" dirty="0">
                        <a:solidFill>
                          <a:srgbClr val="1CBAE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235329">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ea typeface="+mn-ea"/>
                          <a:cs typeface="Arial"/>
                        </a:rPr>
                        <a:t>I </a:t>
                      </a:r>
                      <a:r>
                        <a:rPr lang="en-US" sz="1200" b="1" i="0" u="none" strike="noStrike" kern="1200" noProof="0">
                          <a:solidFill>
                            <a:schemeClr val="bg1"/>
                          </a:solidFill>
                          <a:latin typeface="Arial"/>
                        </a:rPr>
                        <a:t>am on the secure payroll and unable to access Government digital services to set up a TFC account.</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84192403"/>
                  </a:ext>
                </a:extLst>
              </a:tr>
              <a:tr h="783976">
                <a:tc>
                  <a:txBody>
                    <a:bodyPr/>
                    <a:lstStyle/>
                    <a:p>
                      <a:pPr rtl="0" fontAlgn="base"/>
                      <a:r>
                        <a:rPr lang="en-GB" sz="1200" b="0" i="0" u="none" strike="noStrike" kern="1200">
                          <a:solidFill>
                            <a:schemeClr val="dk1"/>
                          </a:solidFill>
                          <a:effectLst/>
                          <a:latin typeface="Arial"/>
                          <a:ea typeface="+mn-ea"/>
                          <a:cs typeface="Arial"/>
                        </a:rPr>
                        <a:t>Service personnel or their partners that have been informed that they cannot use the Government digital services to apply for a TFC account must:</a:t>
                      </a:r>
                      <a:r>
                        <a:rPr lang="en-US" sz="1200" b="0" i="0" kern="1200">
                          <a:solidFill>
                            <a:schemeClr val="dk1"/>
                          </a:solidFill>
                          <a:effectLst/>
                          <a:latin typeface="Arial"/>
                          <a:ea typeface="+mn-ea"/>
                          <a:cs typeface="Arial"/>
                        </a:rPr>
                        <a:t>​</a:t>
                      </a:r>
                    </a:p>
                    <a:p>
                      <a:pPr marL="171450" indent="-171450" rtl="0" fontAlgn="base">
                        <a:buFont typeface="Arial" panose="020B0604020202020204" pitchFamily="34" charset="0"/>
                        <a:buChar char="•"/>
                      </a:pPr>
                      <a:r>
                        <a:rPr lang="en-GB" sz="1200" b="0" i="0" u="none" strike="noStrike" kern="1200">
                          <a:solidFill>
                            <a:schemeClr val="dk1"/>
                          </a:solidFill>
                          <a:effectLst/>
                          <a:latin typeface="Arial"/>
                          <a:ea typeface="+mn-ea"/>
                          <a:cs typeface="Arial"/>
                        </a:rPr>
                        <a:t>Confirm that they meet WAC Overseas eligibility criteria</a:t>
                      </a:r>
                      <a:r>
                        <a:rPr lang="en-US" sz="1200" b="0" i="0" kern="1200">
                          <a:solidFill>
                            <a:schemeClr val="dk1"/>
                          </a:solidFill>
                          <a:effectLst/>
                          <a:latin typeface="Arial"/>
                          <a:ea typeface="+mn-ea"/>
                          <a:cs typeface="Arial"/>
                        </a:rPr>
                        <a:t>​.</a:t>
                      </a:r>
                    </a:p>
                    <a:p>
                      <a:pPr marL="171450" indent="-171450" rtl="0" fontAlgn="base">
                        <a:buFont typeface="Arial" panose="020B0604020202020204" pitchFamily="34" charset="0"/>
                        <a:buChar char="•"/>
                      </a:pPr>
                      <a:r>
                        <a:rPr lang="en-GB" sz="1200" b="0" i="0" u="none" strike="noStrike" kern="1200">
                          <a:solidFill>
                            <a:schemeClr val="dk1"/>
                          </a:solidFill>
                          <a:effectLst/>
                          <a:latin typeface="Arial"/>
                          <a:ea typeface="+mn-ea"/>
                          <a:cs typeface="Arial"/>
                        </a:rPr>
                        <a:t>Confirm that they meet TFC eligibility criteria</a:t>
                      </a:r>
                      <a:r>
                        <a:rPr lang="en-US" sz="1200" b="0" i="0" kern="1200">
                          <a:solidFill>
                            <a:schemeClr val="dk1"/>
                          </a:solidFill>
                          <a:effectLst/>
                          <a:latin typeface="Arial"/>
                          <a:ea typeface="+mn-ea"/>
                          <a:cs typeface="Arial"/>
                        </a:rPr>
                        <a:t>​.</a:t>
                      </a:r>
                    </a:p>
                    <a:p>
                      <a:pPr marL="171450" indent="-171450" rtl="0" fontAlgn="base">
                        <a:buFont typeface="Arial" panose="020B0604020202020204" pitchFamily="34" charset="0"/>
                        <a:buChar char="•"/>
                      </a:pPr>
                      <a:r>
                        <a:rPr lang="en-GB" sz="1200" b="0" i="0" u="none" strike="noStrike" kern="1200">
                          <a:solidFill>
                            <a:schemeClr val="dk1"/>
                          </a:solidFill>
                          <a:effectLst/>
                          <a:latin typeface="Arial"/>
                          <a:ea typeface="+mn-ea"/>
                          <a:cs typeface="Arial"/>
                        </a:rPr>
                        <a:t>Confirm that the provider is TFC registered</a:t>
                      </a:r>
                      <a:r>
                        <a:rPr lang="en-US" sz="1200" b="0" i="0" kern="1200">
                          <a:solidFill>
                            <a:schemeClr val="dk1"/>
                          </a:solidFill>
                          <a:effectLst/>
                          <a:latin typeface="Arial"/>
                          <a:ea typeface="+mn-ea"/>
                          <a:cs typeface="Arial"/>
                        </a:rPr>
                        <a:t>​ for DCS providers.</a:t>
                      </a:r>
                    </a:p>
                    <a:p>
                      <a:pPr marL="171450" indent="-171450" rtl="0" fontAlgn="base">
                        <a:buFont typeface="Arial" panose="020B0604020202020204" pitchFamily="34" charset="0"/>
                        <a:buChar char="•"/>
                      </a:pPr>
                      <a:r>
                        <a:rPr lang="en-US" sz="1200" b="0" i="0" kern="1200">
                          <a:solidFill>
                            <a:schemeClr val="dk1"/>
                          </a:solidFill>
                          <a:effectLst/>
                          <a:latin typeface="Arial"/>
                          <a:ea typeface="+mn-ea"/>
                          <a:cs typeface="Arial"/>
                        </a:rPr>
                        <a:t>Confirm that the provider is registered, regulated and inspected by host nation authorities for host nation providers.</a:t>
                      </a:r>
                    </a:p>
                    <a:p>
                      <a:pPr marL="171450" indent="-171450" rtl="0" fontAlgn="base">
                        <a:buFont typeface="Arial" panose="020B0604020202020204" pitchFamily="34" charset="0"/>
                        <a:buChar char="•"/>
                      </a:pPr>
                      <a:r>
                        <a:rPr lang="en-GB" sz="1200" b="0" i="0" u="none" strike="noStrike" kern="1200">
                          <a:solidFill>
                            <a:schemeClr val="dk1"/>
                          </a:solidFill>
                          <a:effectLst/>
                          <a:latin typeface="Arial"/>
                          <a:ea typeface="+mn-ea"/>
                          <a:cs typeface="Arial"/>
                        </a:rPr>
                        <a:t>They or their partner contact the HMRC TFC PD1 team on +44 3000 534 730 to apply for a manual TFC account in lieu of an online TFC account.</a:t>
                      </a:r>
                    </a:p>
                    <a:p>
                      <a:pPr marL="171450" indent="-171450" rtl="0" fontAlgn="base">
                        <a:buFont typeface="Arial" panose="020B0604020202020204" pitchFamily="34" charset="0"/>
                        <a:buChar char="•"/>
                      </a:pPr>
                      <a:r>
                        <a:rPr lang="en-GB" sz="1200" b="0" i="0" u="none" strike="noStrike" kern="1200">
                          <a:solidFill>
                            <a:schemeClr val="dk1"/>
                          </a:solidFill>
                          <a:effectLst/>
                          <a:latin typeface="Arial"/>
                          <a:ea typeface="+mn-ea"/>
                          <a:cs typeface="Arial"/>
                        </a:rPr>
                        <a:t>If eligible, HMRC will then supply an eligibility confirmation letter or email.</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a:solidFill>
                            <a:schemeClr val="dk1"/>
                          </a:solidFill>
                          <a:effectLst/>
                          <a:latin typeface="Arial"/>
                          <a:ea typeface="+mn-ea"/>
                          <a:cs typeface="Arial"/>
                        </a:rPr>
                        <a:t>Once the parent has received the letter or email, they will be able to register for WAC Overseas. A copy of this letter or email will need to be supplied to Unit HR staff before the registration can be approved. </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a:solidFill>
                            <a:schemeClr val="dk1"/>
                          </a:solidFill>
                          <a:effectLst/>
                          <a:latin typeface="Arial"/>
                          <a:ea typeface="+mn-ea"/>
                          <a:cs typeface="Arial"/>
                        </a:rPr>
                        <a:t>Pay their childcare provider</a:t>
                      </a:r>
                      <a:r>
                        <a:rPr lang="en-US" sz="1200" b="0" i="0" kern="1200">
                          <a:solidFill>
                            <a:schemeClr val="dk1"/>
                          </a:solidFill>
                          <a:effectLst/>
                          <a:latin typeface="Arial"/>
                          <a:ea typeface="+mn-ea"/>
                          <a:cs typeface="Arial"/>
                        </a:rPr>
                        <a:t>​.</a:t>
                      </a:r>
                    </a:p>
                    <a:p>
                      <a:pPr marL="171450" indent="-171450" rtl="0" fontAlgn="base">
                        <a:buFont typeface="Arial" panose="020B0604020202020204" pitchFamily="34" charset="0"/>
                        <a:buChar char="•"/>
                      </a:pPr>
                      <a:r>
                        <a:rPr lang="en-GB" sz="1200" b="0" i="0" u="none" strike="noStrike" kern="1200">
                          <a:solidFill>
                            <a:schemeClr val="dk1"/>
                          </a:solidFill>
                          <a:effectLst/>
                          <a:latin typeface="Arial"/>
                          <a:ea typeface="+mn-ea"/>
                          <a:cs typeface="Arial"/>
                        </a:rPr>
                        <a:t>They or their partner contact the HMRC TFC PD1 team on +44 3000 534 730 to arrange a manual 20% payment in lieu of a TFC account.</a:t>
                      </a:r>
                    </a:p>
                    <a:p>
                      <a:pPr marL="171450" indent="-171450" rtl="0" fontAlgn="base">
                        <a:buFont typeface="Arial" panose="020B0604020202020204" pitchFamily="34" charset="0"/>
                        <a:buChar char="•"/>
                      </a:pPr>
                      <a:r>
                        <a:rPr lang="en-GB" sz="1200" b="0" i="0" u="none" strike="noStrike" kern="1200">
                          <a:solidFill>
                            <a:schemeClr val="dk1"/>
                          </a:solidFill>
                          <a:effectLst/>
                          <a:latin typeface="Arial"/>
                          <a:ea typeface="+mn-ea"/>
                          <a:cs typeface="Arial"/>
                        </a:rPr>
                        <a:t>HMRC will then supply a payment confirmation letter or confirmation email.</a:t>
                      </a:r>
                      <a:r>
                        <a:rPr lang="en-US" sz="1200" b="0" i="0" kern="1200">
                          <a:solidFill>
                            <a:schemeClr val="dk1"/>
                          </a:solidFill>
                          <a:effectLst/>
                          <a:latin typeface="Arial"/>
                          <a:ea typeface="+mn-ea"/>
                          <a:cs typeface="Arial"/>
                        </a:rPr>
                        <a:t>​ If a payment confirmation letter or email is not received, the quarterly TFC eligibility confirmation letter or email can be used as evidence for audit if required.</a:t>
                      </a:r>
                    </a:p>
                    <a:p>
                      <a:pPr marL="0" lvl="0" indent="0">
                        <a:buFont typeface="Arial" panose="020B0604020202020204" pitchFamily="34" charset="0"/>
                        <a:buNone/>
                      </a:pPr>
                      <a:r>
                        <a:rPr lang="en-GB" sz="1200" b="1" i="0" u="none" strike="noStrike" kern="1200" noProof="0">
                          <a:solidFill>
                            <a:srgbClr val="000000"/>
                          </a:solidFill>
                          <a:effectLst/>
                          <a:latin typeface="Arial"/>
                        </a:rPr>
                        <a:t>C</a:t>
                      </a:r>
                      <a:r>
                        <a:rPr lang="en-GB" sz="1200" b="1" i="0" u="none" strike="noStrike" kern="1200" noProof="0">
                          <a:solidFill>
                            <a:schemeClr val="dk1"/>
                          </a:solidFill>
                          <a:effectLst/>
                          <a:latin typeface="Arial"/>
                        </a:rPr>
                        <a:t>laims can only be submitted for childcare used from the entitlement start date shown on the WAC Overseas registration confirmation email This will be the 1</a:t>
                      </a:r>
                      <a:r>
                        <a:rPr lang="en-GB" sz="1200" b="1" i="0" u="none" strike="noStrike" kern="1200" baseline="30000" noProof="0">
                          <a:solidFill>
                            <a:schemeClr val="dk1"/>
                          </a:solidFill>
                          <a:effectLst/>
                          <a:latin typeface="Arial"/>
                        </a:rPr>
                        <a:t>st</a:t>
                      </a:r>
                      <a:r>
                        <a:rPr lang="en-GB" sz="1200" b="1" i="0" u="none" strike="noStrike" kern="1200" noProof="0">
                          <a:solidFill>
                            <a:schemeClr val="dk1"/>
                          </a:solidFill>
                          <a:effectLst/>
                          <a:latin typeface="Arial"/>
                        </a:rPr>
                        <a:t> of the month that you register in unless you become eligible after this date. </a:t>
                      </a:r>
                      <a:endParaRPr lang="en-US" sz="1200" b="0" i="0" kern="1200">
                        <a:solidFill>
                          <a:schemeClr val="dk1"/>
                        </a:solidFill>
                        <a:effectLst/>
                        <a:latin typeface="Arial" panose="020B0604020202020204" pitchFamily="34" charset="0"/>
                        <a:ea typeface="+mn-ea"/>
                        <a:cs typeface="Arial" panose="020B0604020202020204" pitchFamily="34" charset="0"/>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22037"/>
                  </a:ext>
                </a:extLst>
              </a:tr>
              <a:tr h="3354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How long does it take the 20% top up to show on my TFC account? (For DCS providers)</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05574118"/>
                  </a:ext>
                </a:extLst>
              </a:tr>
              <a:tr h="600075">
                <a:tc>
                  <a:txBody>
                    <a:bodyPr/>
                    <a:lstStyle/>
                    <a:p>
                      <a:pPr marL="0" marR="0" lvl="0" indent="0" algn="l" rtl="0" eaLnBrk="1" fontAlgn="auto" latinLnBrk="0" hangingPunct="1">
                        <a:lnSpc>
                          <a:spcPct val="100000"/>
                        </a:lnSpc>
                        <a:spcBef>
                          <a:spcPts val="0"/>
                        </a:spcBef>
                        <a:spcAft>
                          <a:spcPts val="0"/>
                        </a:spcAft>
                        <a:buClrTx/>
                        <a:buSzTx/>
                        <a:buFontTx/>
                        <a:buNone/>
                      </a:pPr>
                      <a:r>
                        <a:rPr lang="en-US" sz="1200" dirty="0">
                          <a:solidFill>
                            <a:schemeClr val="tx1"/>
                          </a:solidFill>
                          <a:latin typeface="Arial"/>
                        </a:rPr>
                        <a:t>When the parent adds credit to the TFC account, that credit shows immediately. If the deposit is made during the working week, the 20% top up can take up to 24 hours to show as ‘available’. If the deposit is made over the weekend, the 20% top up will show as ‘available’ on the next working day.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0440446"/>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7" y="608838"/>
            <a:ext cx="485199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Tax-Free Childcare (TFC)</a:t>
            </a: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2D43EB0E-EF13-729B-14C4-1818B1EEA86F}"/>
              </a:ext>
            </a:extLst>
          </p:cNvPr>
          <p:cNvSpPr txBox="1"/>
          <p:nvPr/>
        </p:nvSpPr>
        <p:spPr>
          <a:xfrm>
            <a:off x="6646460" y="139433"/>
            <a:ext cx="605472" cy="307777"/>
          </a:xfrm>
          <a:prstGeom prst="rect">
            <a:avLst/>
          </a:prstGeom>
          <a:noFill/>
        </p:spPr>
        <p:txBody>
          <a:bodyPr wrap="square" rtlCol="0">
            <a:spAutoFit/>
          </a:bodyPr>
          <a:lstStyle/>
          <a:p>
            <a:pPr algn="r"/>
            <a:r>
              <a:rPr lang="en-GB" sz="1400"/>
              <a:t>13</a:t>
            </a:r>
          </a:p>
        </p:txBody>
      </p:sp>
    </p:spTree>
    <p:extLst>
      <p:ext uri="{BB962C8B-B14F-4D97-AF65-F5344CB8AC3E}">
        <p14:creationId xmlns:p14="http://schemas.microsoft.com/office/powerpoint/2010/main" val="2504530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5053119"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2367125579"/>
              </p:ext>
            </p:extLst>
          </p:nvPr>
        </p:nvGraphicFramePr>
        <p:xfrm>
          <a:off x="277451" y="975880"/>
          <a:ext cx="6840000" cy="9262147"/>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414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How long does it take for the TFC payment to show in my provider’s account (for DCS providers)?</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4070533379"/>
                  </a:ext>
                </a:extLst>
              </a:tr>
              <a:tr h="414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a:rPr>
                        <a:t>If the payment is made during the working week it takes up to 24 hours for the payment to show on the provider’s account, depending on their bank. Payments made over a weekend may take longer to show on the provider’s account.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7692996"/>
                  </a:ext>
                </a:extLst>
              </a:tr>
              <a:tr h="414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Arial"/>
                        </a:rPr>
                        <a:t>What is the TFC manual process when using host nation childcare providers?</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077990468"/>
                  </a:ext>
                </a:extLst>
              </a:tr>
              <a:tr h="414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a:rPr>
                        <a:t>When using host nation childcare providers, parents must have an active TFC account in place for each child they want to claim WAC Overseas funding for. </a:t>
                      </a:r>
                      <a:r>
                        <a:rPr lang="en-GB" sz="1200" b="0" i="0" u="none" strike="noStrike" kern="1200" noProof="0" dirty="0">
                          <a:solidFill>
                            <a:schemeClr val="tx1"/>
                          </a:solidFill>
                          <a:latin typeface="Arial"/>
                        </a:rPr>
                        <a:t>Full eligibility criteria for the TFC accounts can be found at the following link. </a:t>
                      </a:r>
                      <a:r>
                        <a:rPr lang="en-GB" sz="1200" b="0" i="0" u="sng" strike="noStrike" kern="1200" noProof="0" dirty="0">
                          <a:solidFill>
                            <a:srgbClr val="1CBAE1"/>
                          </a:solidFill>
                          <a:latin typeface="Arial"/>
                          <a:hlinkClick r:id="rId3"/>
                        </a:rPr>
                        <a:t>Tax-Free Childcare - GOV.UK (www.gov.uk)</a:t>
                      </a:r>
                      <a:r>
                        <a:rPr lang="en-GB" sz="1200" b="0" i="0" u="none" strike="noStrike" kern="1200" noProof="0" dirty="0">
                          <a:solidFill>
                            <a:srgbClr val="1CBAE1"/>
                          </a:solidFill>
                          <a:latin typeface="Arial"/>
                          <a:hlinkClick r:id="rId3"/>
                        </a:rPr>
                        <a:t>. </a:t>
                      </a:r>
                      <a:endParaRPr lang="en-GB" sz="1200" b="0" i="0" u="none" strike="noStrike" kern="1200" noProof="0" dirty="0">
                        <a:solidFill>
                          <a:srgbClr val="1CBAE1"/>
                        </a:solidFill>
                        <a:latin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a:rPr>
                        <a:t>Details on how to claim TFC when using host nation childcare providers can be found </a:t>
                      </a:r>
                      <a:r>
                        <a:rPr lang="en-GB" sz="1200" b="0" i="0" kern="1200" dirty="0">
                          <a:solidFill>
                            <a:schemeClr val="dk1"/>
                          </a:solidFill>
                          <a:effectLst/>
                          <a:latin typeface="Arial"/>
                          <a:ea typeface="+mn-ea"/>
                          <a:cs typeface="Arial"/>
                        </a:rPr>
                        <a:t>in  </a:t>
                      </a:r>
                      <a:r>
                        <a:rPr lang="en-GB" sz="1200" dirty="0">
                          <a:latin typeface="Arial" panose="020B0604020202020204" pitchFamily="34" charset="0"/>
                          <a:cs typeface="Arial" panose="020B0604020202020204" pitchFamily="34" charset="0"/>
                          <a:hlinkClick r:id="rId4"/>
                        </a:rPr>
                        <a:t>2022DIN01-102-Tax-Free Childcare (TFC) Scheme for eligible working parents (Service personnel).docx (sharepoint.com)</a:t>
                      </a:r>
                      <a:endParaRPr lang="en-GB" sz="12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Arial" panose="020B0604020202020204" pitchFamily="34" charset="0"/>
                        <a:cs typeface="Arial" panose="020B0604020202020204" pitchFamily="34" charset="0"/>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5951322"/>
                  </a:ext>
                </a:extLst>
              </a:tr>
              <a:tr h="414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kern="1200">
                          <a:solidFill>
                            <a:schemeClr val="bg1"/>
                          </a:solidFill>
                          <a:effectLst/>
                          <a:latin typeface="Arial"/>
                          <a:ea typeface="+mn-ea"/>
                          <a:cs typeface="Arial"/>
                        </a:rPr>
                        <a:t>Can I use the MOD's TFC Manual process to claim the WAC Overseas funding in overseas locations outside of the EEA&amp;S?</a:t>
                      </a: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841596">
                <a:tc>
                  <a:txBody>
                    <a:bodyPr/>
                    <a:lstStyle/>
                    <a:p>
                      <a:pPr marL="0" lvl="0" algn="l">
                        <a:buNone/>
                      </a:pPr>
                      <a:r>
                        <a:rPr lang="en-GB" sz="1200" b="0" i="0" kern="1200">
                          <a:solidFill>
                            <a:schemeClr val="dk1"/>
                          </a:solidFill>
                          <a:effectLst/>
                          <a:latin typeface="Arial"/>
                          <a:ea typeface="+mn-ea"/>
                          <a:cs typeface="Arial"/>
                        </a:rPr>
                        <a:t>Serving personnel assigned overseas outside of the EEA&amp;S, accompanied by their family are not eligible to join the WAC Overseas scheme, unless the location has a DCS provider that the child attends (Brunei, The Falkland Islands and Gibraltar).</a:t>
                      </a:r>
                    </a:p>
                    <a:p>
                      <a:pPr marL="0" lvl="0" algn="l">
                        <a:buNone/>
                      </a:pPr>
                      <a:endParaRPr lang="en-GB" sz="1200" b="0" i="0" kern="1200">
                        <a:solidFill>
                          <a:schemeClr val="dk1"/>
                        </a:solidFill>
                        <a:effectLst/>
                        <a:highlight>
                          <a:srgbClr val="00FF00"/>
                        </a:highlight>
                        <a:latin typeface="Arial"/>
                        <a:ea typeface="+mn-ea"/>
                        <a:cs typeface="Arial"/>
                      </a:endParaRPr>
                    </a:p>
                    <a:p>
                      <a:pPr marL="0" lvl="0" algn="l">
                        <a:buNone/>
                      </a:pPr>
                      <a:r>
                        <a:rPr lang="en-GB" sz="1200" b="0" i="0" kern="1200">
                          <a:solidFill>
                            <a:schemeClr val="dk1"/>
                          </a:solidFill>
                          <a:effectLst/>
                          <a:latin typeface="Arial"/>
                          <a:ea typeface="+mn-ea"/>
                          <a:cs typeface="Arial"/>
                        </a:rPr>
                        <a:t>The TFC manual process cannot be used to claim WAC Overseas funding outside of these locations.</a:t>
                      </a:r>
                    </a:p>
                    <a:p>
                      <a:pPr marL="0" lvl="0" algn="l">
                        <a:buNone/>
                      </a:pPr>
                      <a:endParaRPr lang="en-GB" sz="1200" b="0" i="0" kern="1200">
                        <a:solidFill>
                          <a:schemeClr val="dk1"/>
                        </a:solidFill>
                        <a:effectLst/>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rial" panose="020B0604020202020204" pitchFamily="34" charset="0"/>
                          <a:ea typeface="+mn-ea"/>
                          <a:cs typeface="Arial" panose="020B0604020202020204" pitchFamily="34" charset="0"/>
                        </a:rPr>
                        <a:t>Not all overseas locations are able to mirror the WAC UK scheme eligibility criteria. We intend to initiate pathfinder projects to look at other options for how we can support primary school aged childcare in other overseas locations. The overseas picture is complex where one solution will not fit all.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a:solidFill>
                          <a:srgbClr val="000000"/>
                        </a:solidFill>
                        <a:effectLst/>
                        <a:highlight>
                          <a:srgbClr val="00FF00"/>
                        </a:highlight>
                        <a:latin typeface="Arial" panose="020B0604020202020204" pitchFamily="34" charset="0"/>
                        <a:ea typeface="+mn-ea"/>
                        <a:cs typeface="Arial" panose="020B0604020202020204" pitchFamily="34" charset="0"/>
                      </a:endParaRPr>
                    </a:p>
                    <a:p>
                      <a:pPr marL="0" lvl="0" algn="l">
                        <a:buNone/>
                      </a:pPr>
                      <a:r>
                        <a:rPr lang="en-GB" sz="1200" b="0" i="0" kern="1200">
                          <a:solidFill>
                            <a:schemeClr val="dk1"/>
                          </a:solidFill>
                          <a:effectLst/>
                          <a:latin typeface="Arial"/>
                          <a:ea typeface="+mn-ea"/>
                          <a:cs typeface="Arial"/>
                        </a:rPr>
                        <a:t>Service personnel assigned overseas with family remaining in the UK </a:t>
                      </a:r>
                      <a:r>
                        <a:rPr lang="en-GB" sz="1200" b="0" i="0" kern="1200">
                          <a:solidFill>
                            <a:schemeClr val="dk1"/>
                          </a:solidFill>
                          <a:effectLst/>
                          <a:latin typeface="Arial"/>
                          <a:ea typeface="+mn-ea"/>
                          <a:cs typeface="Arial"/>
                          <a:hlinkClick r:id="rId5" action="ppaction://hlinksldjump"/>
                        </a:rPr>
                        <a:t>see page 5 for information</a:t>
                      </a:r>
                      <a:r>
                        <a:rPr lang="en-GB" sz="1200" b="0" i="0" kern="1200">
                          <a:solidFill>
                            <a:schemeClr val="dk1"/>
                          </a:solidFill>
                          <a:effectLst/>
                          <a:latin typeface="Arial"/>
                          <a:ea typeface="+mn-ea"/>
                          <a:cs typeface="Arial"/>
                        </a:rPr>
                        <a:t>.</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350000">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b="1" kern="1200">
                          <a:solidFill>
                            <a:schemeClr val="bg1"/>
                          </a:solidFill>
                          <a:latin typeface="Arial" panose="020B0604020202020204" pitchFamily="34" charset="0"/>
                          <a:ea typeface="+mn-ea"/>
                          <a:cs typeface="Arial" panose="020B0604020202020204" pitchFamily="34" charset="0"/>
                        </a:rPr>
                        <a:t> </a:t>
                      </a:r>
                      <a:r>
                        <a:rPr lang="en-US" sz="1200" b="1" i="0" u="none" strike="noStrike" kern="1200" noProof="0">
                          <a:solidFill>
                            <a:schemeClr val="bg1"/>
                          </a:solidFill>
                          <a:latin typeface="Arial"/>
                        </a:rPr>
                        <a:t>I can’t find any reference to WAC on the TFC website.</a:t>
                      </a:r>
                      <a:endParaRPr lang="en-US" sz="1200" b="1" kern="1200">
                        <a:solidFill>
                          <a:schemeClr val="bg1"/>
                        </a:solidFill>
                        <a:latin typeface="Arial" panose="020B0604020202020204" pitchFamily="34" charset="0"/>
                        <a:ea typeface="+mn-ea"/>
                        <a:cs typeface="Arial" panose="020B0604020202020204" pitchFamily="34" charset="0"/>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84192403"/>
                  </a:ext>
                </a:extLst>
              </a:tr>
              <a:tr h="895658">
                <a:tc>
                  <a:txBody>
                    <a:bodyPr/>
                    <a:lstStyle/>
                    <a:p>
                      <a:pPr marL="0" lvl="0" algn="l">
                        <a:buNone/>
                      </a:pPr>
                      <a:r>
                        <a:rPr lang="en-US" sz="1200" b="0" dirty="0">
                          <a:solidFill>
                            <a:schemeClr val="tx1"/>
                          </a:solidFill>
                          <a:latin typeface="Arial"/>
                        </a:rPr>
                        <a:t>WAC is a Defence initiative and is not referenced on the TFC website. For more information about WAC, families can visit</a:t>
                      </a:r>
                      <a:r>
                        <a:rPr lang="en-GB" sz="1200" b="0" i="0" kern="1200" dirty="0">
                          <a:solidFill>
                            <a:schemeClr val="dk1"/>
                          </a:solidFill>
                          <a:effectLst/>
                          <a:latin typeface="Arial"/>
                          <a:ea typeface="+mn-ea"/>
                          <a:cs typeface="Arial"/>
                        </a:rPr>
                        <a:t> </a:t>
                      </a:r>
                      <a:r>
                        <a:rPr lang="en-GB" sz="1200" i="0" kern="1200" dirty="0">
                          <a:solidFill>
                            <a:schemeClr val="dk1"/>
                          </a:solidFill>
                          <a:effectLst/>
                          <a:latin typeface="Arial"/>
                          <a:ea typeface="+mn-ea"/>
                          <a:cs typeface="Arial"/>
                        </a:rPr>
                        <a:t>Discover my Benefits </a:t>
                      </a:r>
                      <a:r>
                        <a:rPr lang="en-GB" sz="1200" u="sng" kern="1200" dirty="0">
                          <a:solidFill>
                            <a:schemeClr val="dk1"/>
                          </a:solidFill>
                          <a:effectLst/>
                          <a:latin typeface="Arial"/>
                          <a:ea typeface="+mn-ea"/>
                          <a:cs typeface="Arial"/>
                          <a:hlinkClick r:id="rId6"/>
                        </a:rPr>
                        <a:t>Army</a:t>
                      </a:r>
                      <a:r>
                        <a:rPr lang="en-GB" sz="1200" u="none" kern="1200" dirty="0">
                          <a:solidFill>
                            <a:schemeClr val="dk1"/>
                          </a:solidFill>
                          <a:effectLst/>
                          <a:latin typeface="Arial"/>
                          <a:ea typeface="+mn-ea"/>
                          <a:cs typeface="Arial"/>
                        </a:rPr>
                        <a:t>,</a:t>
                      </a:r>
                      <a:r>
                        <a:rPr lang="en-GB" sz="1200" kern="1200" dirty="0">
                          <a:solidFill>
                            <a:schemeClr val="dk1"/>
                          </a:solidFill>
                          <a:effectLst/>
                          <a:latin typeface="Arial"/>
                          <a:ea typeface="+mn-ea"/>
                          <a:cs typeface="Arial"/>
                        </a:rPr>
                        <a:t>  </a:t>
                      </a:r>
                      <a:r>
                        <a:rPr lang="en-GB" sz="1200" u="sng" kern="1200" dirty="0">
                          <a:solidFill>
                            <a:schemeClr val="dk1"/>
                          </a:solidFill>
                          <a:effectLst/>
                          <a:latin typeface="Arial"/>
                          <a:ea typeface="+mn-ea"/>
                          <a:cs typeface="Arial"/>
                          <a:hlinkClick r:id="rId7"/>
                        </a:rPr>
                        <a:t>RAF</a:t>
                      </a:r>
                      <a:r>
                        <a:rPr lang="en-GB" sz="1200" u="none" kern="1200" dirty="0">
                          <a:solidFill>
                            <a:schemeClr val="dk1"/>
                          </a:solidFill>
                          <a:effectLst/>
                          <a:latin typeface="Arial"/>
                          <a:ea typeface="+mn-ea"/>
                          <a:cs typeface="Arial"/>
                        </a:rPr>
                        <a:t>, </a:t>
                      </a:r>
                      <a:r>
                        <a:rPr lang="en-GB" sz="1200" u="sng" kern="1200" dirty="0">
                          <a:solidFill>
                            <a:schemeClr val="dk1"/>
                          </a:solidFill>
                          <a:effectLst/>
                          <a:latin typeface="Arial"/>
                          <a:ea typeface="+mn-ea"/>
                          <a:cs typeface="Arial"/>
                          <a:hlinkClick r:id="rId8"/>
                        </a:rPr>
                        <a:t>Navy</a:t>
                      </a:r>
                      <a:r>
                        <a:rPr lang="en-GB" sz="1200" kern="1200" dirty="0">
                          <a:solidFill>
                            <a:schemeClr val="dk1"/>
                          </a:solidFill>
                          <a:effectLst/>
                          <a:latin typeface="Arial"/>
                          <a:ea typeface="+mn-ea"/>
                          <a:cs typeface="Arial"/>
                        </a:rPr>
                        <a:t>  (www).</a:t>
                      </a:r>
                      <a:endParaRPr lang="en-GB" sz="1200" b="0" i="0" kern="1200" dirty="0">
                        <a:solidFill>
                          <a:schemeClr val="dk1"/>
                        </a:solidFill>
                        <a:effectLst/>
                        <a:latin typeface="Arial"/>
                        <a:ea typeface="+mn-ea"/>
                        <a:cs typeface="Arial"/>
                      </a:endParaRPr>
                    </a:p>
                    <a:p>
                      <a:pPr rtl="0" fontAlgn="base"/>
                      <a:endParaRPr lang="en-GB" sz="1200" b="0" i="0" kern="1200" dirty="0">
                        <a:solidFill>
                          <a:schemeClr val="dk1"/>
                        </a:solidFill>
                        <a:effectLst/>
                        <a:latin typeface="Arial"/>
                        <a:ea typeface="+mn-ea"/>
                        <a:cs typeface="Arial"/>
                      </a:endParaRPr>
                    </a:p>
                    <a:p>
                      <a:pPr rtl="0" fontAlgn="base"/>
                      <a:r>
                        <a:rPr lang="en-GB" sz="1200" b="0" i="0" kern="1200" dirty="0">
                          <a:solidFill>
                            <a:schemeClr val="dk1"/>
                          </a:solidFill>
                          <a:effectLst/>
                          <a:latin typeface="Arial"/>
                          <a:ea typeface="+mn-ea"/>
                          <a:cs typeface="Arial"/>
                        </a:rPr>
                        <a:t>Service personnel can find more WAC information on the </a:t>
                      </a:r>
                    </a:p>
                    <a:p>
                      <a:pPr marL="0" marR="0" lvl="0" indent="0" algn="l" defTabSz="457200" rtl="0" eaLnBrk="1" fontAlgn="base" latinLnBrk="0" hangingPunct="1">
                        <a:lnSpc>
                          <a:spcPct val="100000"/>
                        </a:lnSpc>
                        <a:spcBef>
                          <a:spcPts val="0"/>
                        </a:spcBef>
                        <a:spcAft>
                          <a:spcPts val="0"/>
                        </a:spcAft>
                        <a:buClrTx/>
                        <a:buSzTx/>
                        <a:buFontTx/>
                        <a:buNone/>
                        <a:tabLst/>
                        <a:defRPr/>
                      </a:pPr>
                      <a:r>
                        <a:rPr lang="en-US" sz="1200" b="0" dirty="0">
                          <a:solidFill>
                            <a:schemeClr val="tx1"/>
                          </a:solidFill>
                          <a:latin typeface="Arial"/>
                          <a:cs typeface="Arial"/>
                        </a:rPr>
                        <a:t>Defence Childcare Information Page on </a:t>
                      </a:r>
                      <a:r>
                        <a:rPr lang="en-GB" sz="1200" u="sng" kern="1200" dirty="0">
                          <a:solidFill>
                            <a:schemeClr val="dk1"/>
                          </a:solidFill>
                          <a:effectLst/>
                          <a:latin typeface="Arial" panose="020B0604020202020204" pitchFamily="34" charset="0"/>
                          <a:ea typeface="+mn-ea"/>
                          <a:cs typeface="Arial" panose="020B0604020202020204" pitchFamily="34" charset="0"/>
                          <a:hlinkClick r:id="rId9"/>
                        </a:rPr>
                        <a:t>defnet</a:t>
                      </a:r>
                      <a:r>
                        <a:rPr lang="en-GB" sz="1200" u="none" kern="1200" dirty="0">
                          <a:solidFill>
                            <a:schemeClr val="dk1"/>
                          </a:solidFill>
                          <a:effectLst/>
                          <a:latin typeface="Arial" panose="020B0604020202020204" pitchFamily="34" charset="0"/>
                          <a:ea typeface="+mn-ea"/>
                          <a:cs typeface="Arial" panose="020B0604020202020204" pitchFamily="34" charset="0"/>
                        </a:rPr>
                        <a:t> </a:t>
                      </a:r>
                      <a:r>
                        <a:rPr lang="en-US" sz="1200" b="0" dirty="0">
                          <a:solidFill>
                            <a:schemeClr val="tx1"/>
                          </a:solidFill>
                          <a:latin typeface="Arial"/>
                          <a:cs typeface="Arial"/>
                        </a:rPr>
                        <a:t>and </a:t>
                      </a:r>
                      <a:r>
                        <a:rPr lang="en-US" sz="1200" b="0" dirty="0">
                          <a:solidFill>
                            <a:schemeClr val="tx1"/>
                          </a:solidFill>
                          <a:latin typeface="Arial"/>
                          <a:cs typeface="Arial"/>
                          <a:hlinkClick r:id="rId10"/>
                        </a:rPr>
                        <a:t>Defence Connect</a:t>
                      </a:r>
                      <a:endParaRPr lang="en-US" sz="1200" b="0" dirty="0">
                        <a:solidFill>
                          <a:schemeClr val="tx1"/>
                        </a:solidFill>
                        <a:latin typeface="Arial"/>
                        <a:cs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22037"/>
                  </a:ext>
                </a:extLst>
              </a:tr>
              <a:tr h="3592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Does the TFC account need to be in the Serving parent’s name?</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44213498"/>
                  </a:ext>
                </a:extLst>
              </a:tr>
              <a:tr h="58622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dirty="0">
                          <a:solidFill>
                            <a:srgbClr val="000000"/>
                          </a:solidFill>
                          <a:effectLst/>
                          <a:latin typeface="Arial"/>
                          <a:ea typeface="+mn-ea"/>
                          <a:cs typeface="Arial"/>
                        </a:rPr>
                        <a:t>Generally, either parent can set up TFC accounts, however this does depend on individual family circumstances when assigned to the EEA&amp;S. </a:t>
                      </a:r>
                      <a:r>
                        <a:rPr lang="en-GB" sz="1200" b="0" i="0" u="none" strike="noStrike" kern="1200" noProof="0" dirty="0">
                          <a:solidFill>
                            <a:schemeClr val="tx1"/>
                          </a:solidFill>
                          <a:effectLst/>
                          <a:latin typeface="Arial"/>
                          <a:ea typeface="+mn-ea"/>
                          <a:cs typeface="Arial"/>
                        </a:rPr>
                        <a:t>I</a:t>
                      </a:r>
                      <a:r>
                        <a:rPr lang="en-GB" sz="1200" b="0" kern="1200" dirty="0">
                          <a:solidFill>
                            <a:srgbClr val="000000"/>
                          </a:solidFill>
                          <a:effectLst/>
                          <a:latin typeface="Arial"/>
                          <a:ea typeface="+mn-ea"/>
                          <a:cs typeface="Arial"/>
                        </a:rPr>
                        <a:t>t is important that the parent that administers the account is able to reconfirm the eligibility with HMRC every 3 months. If the account is administered by the Serving parent and they are due to deploy during the reconfirmation period, you may want to change this to enable the parent that isn’t deploying to reconfirm the TFC account during that time and continue to pay the provider from the TFC account.</a:t>
                      </a:r>
                      <a:endParaRPr lang="en-GB" sz="1200" b="0" i="0" u="none" strike="noStrike" kern="1200" noProof="0" dirty="0">
                        <a:solidFill>
                          <a:srgbClr val="000000"/>
                        </a:solidFill>
                        <a:effectLst/>
                        <a:latin typeface="Arial"/>
                        <a:ea typeface="+mn-ea"/>
                        <a:cs typeface="Arial"/>
                      </a:endParaRPr>
                    </a:p>
                    <a:p>
                      <a:pPr marL="0" lvl="0" indent="0" algn="l">
                        <a:buFont typeface="Arial" panose="020B0604020202020204" pitchFamily="34" charset="0"/>
                        <a:buNone/>
                      </a:pPr>
                      <a:r>
                        <a:rPr lang="en-GB" sz="1200" b="0" i="0" u="none" strike="noStrike" kern="1200" noProof="0" dirty="0">
                          <a:solidFill>
                            <a:schemeClr val="tx1"/>
                          </a:solidFill>
                          <a:latin typeface="Arial"/>
                          <a:cs typeface="Arial"/>
                        </a:rPr>
                        <a:t>The other steps of the WAC Overseas registration must be completed by the Serving parent.</a:t>
                      </a:r>
                    </a:p>
                    <a:p>
                      <a:pPr marL="0" lvl="0" indent="0" algn="l">
                        <a:buFont typeface="Arial" panose="020B0604020202020204" pitchFamily="34" charset="0"/>
                        <a:buNone/>
                      </a:pPr>
                      <a:endParaRPr lang="en-GB" sz="1200" b="0" i="0" u="none" strike="noStrike" kern="1200" noProof="0" dirty="0">
                        <a:solidFill>
                          <a:schemeClr val="tx1"/>
                        </a:solidFill>
                        <a:latin typeface="Arial"/>
                        <a:cs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897866"/>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77451" y="637326"/>
            <a:ext cx="535182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Tax-Free Childcare (TFC)</a:t>
            </a: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AB5E6D19-D3B3-8577-7124-3544B490E1AC}"/>
              </a:ext>
            </a:extLst>
          </p:cNvPr>
          <p:cNvSpPr txBox="1"/>
          <p:nvPr/>
        </p:nvSpPr>
        <p:spPr>
          <a:xfrm>
            <a:off x="6646460" y="139433"/>
            <a:ext cx="605472" cy="307777"/>
          </a:xfrm>
          <a:prstGeom prst="rect">
            <a:avLst/>
          </a:prstGeom>
          <a:noFill/>
        </p:spPr>
        <p:txBody>
          <a:bodyPr wrap="square" rtlCol="0">
            <a:spAutoFit/>
          </a:bodyPr>
          <a:lstStyle/>
          <a:p>
            <a:pPr algn="r"/>
            <a:r>
              <a:rPr lang="en-GB" sz="1400"/>
              <a:t>14</a:t>
            </a:r>
          </a:p>
        </p:txBody>
      </p:sp>
    </p:spTree>
    <p:extLst>
      <p:ext uri="{BB962C8B-B14F-4D97-AF65-F5344CB8AC3E}">
        <p14:creationId xmlns:p14="http://schemas.microsoft.com/office/powerpoint/2010/main" val="821780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5135005"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2345432037"/>
              </p:ext>
            </p:extLst>
          </p:nvPr>
        </p:nvGraphicFramePr>
        <p:xfrm>
          <a:off x="277451" y="975880"/>
          <a:ext cx="6840000" cy="9252928"/>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338944">
                <a:tc>
                  <a:txBody>
                    <a:bodyPr/>
                    <a:lstStyle/>
                    <a:p>
                      <a:pPr marL="0" lvl="0" indent="0" algn="l">
                        <a:buFont typeface="Arial" panose="020B0604020202020204" pitchFamily="34" charset="0"/>
                        <a:buNone/>
                      </a:pPr>
                      <a:r>
                        <a:rPr lang="en-GB" sz="1200" b="1" i="0" u="none" strike="noStrike" kern="1200" noProof="0">
                          <a:solidFill>
                            <a:schemeClr val="bg1"/>
                          </a:solidFill>
                          <a:latin typeface="Arial"/>
                          <a:cs typeface="Arial"/>
                        </a:rPr>
                        <a:t>My partner works 16+ hours but doesn’t meet the minimum wage threshold required for a TFC account due to lower wages in some overseas locations, can I still claim WAC Overseas?</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68765338"/>
                  </a:ext>
                </a:extLst>
              </a:tr>
              <a:tr h="338944">
                <a:tc>
                  <a:txBody>
                    <a:bodyPr/>
                    <a:lstStyle/>
                    <a:p>
                      <a:pPr marL="0" lvl="0" indent="0" algn="l">
                        <a:buFont typeface="Arial" panose="020B0604020202020204" pitchFamily="34" charset="0"/>
                        <a:buNone/>
                      </a:pPr>
                      <a:r>
                        <a:rPr lang="en-GB" sz="1200" b="0" i="0" u="none" strike="noStrike" kern="1200" noProof="0" dirty="0">
                          <a:solidFill>
                            <a:schemeClr val="tx1"/>
                          </a:solidFill>
                          <a:latin typeface="Arial"/>
                          <a:cs typeface="Arial"/>
                        </a:rPr>
                        <a:t>No, an </a:t>
                      </a:r>
                      <a:r>
                        <a:rPr lang="en-GB" sz="1200" b="0" i="0" u="none" strike="noStrike" kern="1200" noProof="0" dirty="0">
                          <a:solidFill>
                            <a:schemeClr val="tx1"/>
                          </a:solidFill>
                          <a:latin typeface="Arial"/>
                          <a:cs typeface="Arial"/>
                          <a:hlinkClick r:id="rId3" action="ppaction://hlinksldjump"/>
                        </a:rPr>
                        <a:t>active TFC account </a:t>
                      </a:r>
                      <a:r>
                        <a:rPr lang="en-GB" sz="1200" b="0" i="0" u="none" strike="noStrike" kern="1200" noProof="0" dirty="0">
                          <a:solidFill>
                            <a:schemeClr val="tx1"/>
                          </a:solidFill>
                          <a:latin typeface="Arial"/>
                          <a:cs typeface="Arial"/>
                        </a:rPr>
                        <a:t>must be in place to claim WAC Overseas. </a:t>
                      </a:r>
                      <a:r>
                        <a:rPr lang="en-GB" sz="1200" b="0" i="0" kern="1200" dirty="0">
                          <a:solidFill>
                            <a:schemeClr val="dk1"/>
                          </a:solidFill>
                          <a:effectLst/>
                          <a:latin typeface="Arial" panose="020B0604020202020204" pitchFamily="34" charset="0"/>
                          <a:ea typeface="+mn-ea"/>
                          <a:cs typeface="Arial" panose="020B0604020202020204" pitchFamily="34" charset="0"/>
                        </a:rPr>
                        <a:t>HMRC has imposed this threshold for the TFC scheme in England. As Service families are located overseas on a temporary basis only, and are not domicile in the host nation, English statutory guidance is applied and therefore UK minimum wage is applied, not that of the host nation.</a:t>
                      </a:r>
                    </a:p>
                    <a:p>
                      <a:pPr marL="0" lvl="0" indent="0" algn="l">
                        <a:buFont typeface="Arial" panose="020B0604020202020204" pitchFamily="34" charset="0"/>
                        <a:buNone/>
                      </a:pPr>
                      <a:endParaRPr lang="en-GB" sz="1200" b="0" i="0" u="none" strike="noStrike" kern="1200" noProof="0" dirty="0">
                        <a:solidFill>
                          <a:schemeClr val="tx1"/>
                        </a:solidFill>
                        <a:latin typeface="Arial" panose="020B0604020202020204" pitchFamily="34" charset="0"/>
                        <a:cs typeface="Arial" panose="020B0604020202020204" pitchFamily="34" charset="0"/>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6964519"/>
                  </a:ext>
                </a:extLst>
              </a:tr>
              <a:tr h="3389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bg1"/>
                          </a:solidFill>
                          <a:effectLst/>
                          <a:latin typeface="Arial"/>
                          <a:ea typeface="+mn-ea"/>
                          <a:cs typeface="Arial"/>
                        </a:rPr>
                        <a:t>What happens if I do not reconfirm my TFC account every 3 months?</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340477288"/>
                  </a:ext>
                </a:extLst>
              </a:tr>
              <a:tr h="5344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dk1"/>
                          </a:solidFill>
                          <a:effectLst/>
                          <a:latin typeface="Arial" panose="020B0604020202020204" pitchFamily="34" charset="0"/>
                          <a:ea typeface="+mn-ea"/>
                          <a:cs typeface="Arial" panose="020B0604020202020204" pitchFamily="34" charset="0"/>
                        </a:rPr>
                        <a:t>HMRC will contact you to reconfirm your TFC account every 3 months. Failure to confirm your TFC account will result in the loss of the 20% top up. To be eligible for WAC Overseas, you must have an </a:t>
                      </a:r>
                      <a:r>
                        <a:rPr lang="en-GB" sz="1200" kern="1200">
                          <a:solidFill>
                            <a:schemeClr val="dk1"/>
                          </a:solidFill>
                          <a:effectLst/>
                          <a:latin typeface="Arial" panose="020B0604020202020204" pitchFamily="34" charset="0"/>
                          <a:ea typeface="+mn-ea"/>
                          <a:cs typeface="Arial" panose="020B0604020202020204" pitchFamily="34" charset="0"/>
                          <a:hlinkClick r:id="rId3" action="ppaction://hlinksldjump"/>
                        </a:rPr>
                        <a:t>active TFC account </a:t>
                      </a:r>
                      <a:r>
                        <a:rPr lang="en-GB" sz="1200" kern="1200">
                          <a:solidFill>
                            <a:schemeClr val="dk1"/>
                          </a:solidFill>
                          <a:effectLst/>
                          <a:latin typeface="Arial" panose="020B0604020202020204" pitchFamily="34" charset="0"/>
                          <a:ea typeface="+mn-ea"/>
                          <a:cs typeface="Arial" panose="020B0604020202020204" pitchFamily="34" charset="0"/>
                        </a:rPr>
                        <a:t>and be eligible for the 20% top up. HMRC will provide a renewal authorisation when your account has been reconfirmed. </a:t>
                      </a:r>
                      <a:endParaRPr lang="en-GB"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a:solidFill>
                          <a:schemeClr val="bg1"/>
                        </a:solidFill>
                        <a:effectLst/>
                        <a:latin typeface="Arial"/>
                        <a:ea typeface="+mn-ea"/>
                        <a:cs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436204"/>
                  </a:ext>
                </a:extLst>
              </a:tr>
              <a:tr h="4242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My TFC account number doesn’t begin 1100 and isn’t 13 digits long.</a:t>
                      </a:r>
                      <a:endParaRPr lang="en-GB" sz="1200" b="1" kern="1200">
                        <a:solidFill>
                          <a:schemeClr val="bg1"/>
                        </a:solidFill>
                        <a:effectLst/>
                        <a:latin typeface="Arial"/>
                        <a:ea typeface="+mn-ea"/>
                        <a:cs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72885152"/>
                  </a:ext>
                </a:extLst>
              </a:tr>
              <a:tr h="5344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rial" panose="020B0604020202020204" pitchFamily="34" charset="0"/>
                          <a:ea typeface="+mn-ea"/>
                          <a:cs typeface="Arial" panose="020B0604020202020204" pitchFamily="34" charset="0"/>
                        </a:rPr>
                        <a:t>Your TFC account number is the 13-digit Payment Reference number that will have been issued to you in your confirmation email when you first set up the TFC account. If you cannot locate it, please contact HMRC's helpline on +44 300 123 4097.</a:t>
                      </a:r>
                      <a:endParaRPr lang="en-US" sz="1200" b="1">
                        <a:solidFill>
                          <a:schemeClr val="tx1"/>
                        </a:solidFill>
                        <a:latin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a:solidFill>
                          <a:schemeClr val="bg1"/>
                        </a:solidFill>
                        <a:effectLst/>
                        <a:latin typeface="Arial"/>
                        <a:ea typeface="+mn-ea"/>
                        <a:cs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8480424"/>
                  </a:ext>
                </a:extLst>
              </a:tr>
              <a:tr h="5344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bg1"/>
                          </a:solidFill>
                          <a:effectLst/>
                          <a:latin typeface="Arial"/>
                          <a:ea typeface="+mn-ea"/>
                          <a:cs typeface="Arial"/>
                        </a:rPr>
                        <a:t>What is the maximum age children in receipt of disability allowances can have a TFC account?</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421003784"/>
                  </a:ext>
                </a:extLst>
              </a:tr>
              <a:tr h="414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dk1"/>
                          </a:solidFill>
                          <a:effectLst/>
                          <a:latin typeface="Arial" panose="020B0604020202020204" pitchFamily="34" charset="0"/>
                          <a:ea typeface="+mn-ea"/>
                          <a:cs typeface="Arial" panose="020B0604020202020204" pitchFamily="34" charset="0"/>
                        </a:rPr>
                        <a:t>A child in receipt of Disability Living allowance, Personal Independence Payment, Armed Forces Independence Payment, Child Disability Payment (Scotland only), Adult Disability Payment (Scotland only), or if they are certified as blind or severely sight-impaired, will be eligible for a TFC account until 1 September after they turn 16 years old.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dk1"/>
                        </a:solidFill>
                        <a:effectLst/>
                        <a:latin typeface="Arial" panose="020B0604020202020204" pitchFamily="34" charset="0"/>
                        <a:ea typeface="+mn-ea"/>
                        <a:cs typeface="Arial" panose="020B0604020202020204" pitchFamily="34" charset="0"/>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3567285"/>
                  </a:ext>
                </a:extLst>
              </a:tr>
              <a:tr h="414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bg1"/>
                          </a:solidFill>
                          <a:effectLst/>
                          <a:latin typeface="Arial" panose="020B0604020202020204" pitchFamily="34" charset="0"/>
                          <a:ea typeface="+mn-ea"/>
                          <a:cs typeface="Arial" panose="020B0604020202020204" pitchFamily="34" charset="0"/>
                        </a:rPr>
                        <a:t>Is TFC available to Non-UK National Personnel and Families?</a:t>
                      </a:r>
                      <a:endParaRPr lang="en-US" sz="1200" b="0" kern="1200">
                        <a:solidFill>
                          <a:schemeClr val="bg1"/>
                        </a:solidFill>
                        <a:latin typeface="Arial" panose="020B0604020202020204" pitchFamily="34" charset="0"/>
                        <a:ea typeface="+mn-ea"/>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841596">
                <a:tc>
                  <a:txBody>
                    <a:bodyPr/>
                    <a:lstStyle/>
                    <a:p>
                      <a:pPr marL="171450" lvl="0" indent="-171450">
                        <a:buFont typeface="Arial" panose="020B0604020202020204" pitchFamily="34" charset="0"/>
                        <a:buChar char="•"/>
                      </a:pPr>
                      <a:r>
                        <a:rPr lang="en-GB" sz="1200" b="0" kern="1200" dirty="0">
                          <a:solidFill>
                            <a:schemeClr val="tx1"/>
                          </a:solidFill>
                          <a:effectLst/>
                          <a:latin typeface="Arial" panose="020B0604020202020204" pitchFamily="34" charset="0"/>
                          <a:ea typeface="+mn-ea"/>
                          <a:cs typeface="Arial" panose="020B0604020202020204" pitchFamily="34" charset="0"/>
                        </a:rPr>
                        <a:t>HMRC have confirmed that ‘No Recourse to Public Funds’ applies to the applicant, not their partner, therefore non-UK Serving personnel are able to claim Tax-Free Childcare if they meet the eligibility criteria</a:t>
                      </a:r>
                    </a:p>
                    <a:p>
                      <a:pPr marL="171450" lvl="0" indent="-171450">
                        <a:buFont typeface="Arial" panose="020B0604020202020204" pitchFamily="34" charset="0"/>
                        <a:buChar char="•"/>
                      </a:pPr>
                      <a:r>
                        <a:rPr lang="en-GB" sz="1200" b="0" kern="1200" dirty="0">
                          <a:solidFill>
                            <a:schemeClr val="tx1"/>
                          </a:solidFill>
                          <a:effectLst/>
                          <a:latin typeface="Arial" panose="020B0604020202020204" pitchFamily="34" charset="0"/>
                          <a:ea typeface="+mn-ea"/>
                          <a:cs typeface="Arial" panose="020B0604020202020204" pitchFamily="34" charset="0"/>
                        </a:rPr>
                        <a:t>Serving personnel are treated as ‘not subject to immigration control’, therefore, they will meet this eligibility requirement. This includes when they are posted outside the UK when they are still treated as in the UK</a:t>
                      </a:r>
                    </a:p>
                    <a:p>
                      <a:pPr marL="171450" lvl="0" indent="-171450">
                        <a:buFont typeface="Arial" panose="020B0604020202020204" pitchFamily="34" charset="0"/>
                        <a:buChar char="•"/>
                      </a:pPr>
                      <a:r>
                        <a:rPr lang="en-GB" sz="1200" b="0" kern="1200" dirty="0">
                          <a:solidFill>
                            <a:schemeClr val="tx1"/>
                          </a:solidFill>
                          <a:effectLst/>
                          <a:latin typeface="Arial" panose="020B0604020202020204" pitchFamily="34" charset="0"/>
                          <a:ea typeface="+mn-ea"/>
                          <a:cs typeface="Arial" panose="020B0604020202020204" pitchFamily="34" charset="0"/>
                        </a:rPr>
                        <a:t>If they have a partner that is subject to ‘No Recourse to Public Funds’ then that won’t stop the Serving person applying for Tax-Free Childcare, but the Serving person has to make the application</a:t>
                      </a:r>
                    </a:p>
                    <a:p>
                      <a:pPr marL="171450" lvl="0" indent="-171450">
                        <a:buFont typeface="Arial" panose="020B0604020202020204" pitchFamily="34" charset="0"/>
                        <a:buChar char="•"/>
                      </a:pPr>
                      <a:r>
                        <a:rPr lang="en-GB" sz="1200" b="0" kern="1200" dirty="0">
                          <a:solidFill>
                            <a:schemeClr val="tx1"/>
                          </a:solidFill>
                          <a:effectLst/>
                          <a:latin typeface="Arial" panose="020B0604020202020204" pitchFamily="34" charset="0"/>
                          <a:ea typeface="+mn-ea"/>
                          <a:cs typeface="Arial" panose="020B0604020202020204" pitchFamily="34" charset="0"/>
                        </a:rPr>
                        <a:t>If the partner is ‘not subject to immigration control’ (such as Indefinite Leave to Remain or Citizenship), then either the Serving person or the partner can apply for Tax-Free Childcare</a:t>
                      </a:r>
                    </a:p>
                    <a:p>
                      <a:pPr marL="171450" lvl="0" indent="-171450">
                        <a:buFont typeface="Arial" panose="020B0604020202020204" pitchFamily="34" charset="0"/>
                        <a:buChar char="•"/>
                      </a:pPr>
                      <a:r>
                        <a:rPr lang="en-GB" sz="1200" b="0" kern="1200" dirty="0">
                          <a:solidFill>
                            <a:schemeClr val="tx1"/>
                          </a:solidFill>
                          <a:effectLst/>
                          <a:latin typeface="Arial" panose="020B0604020202020204" pitchFamily="34" charset="0"/>
                          <a:ea typeface="+mn-ea"/>
                          <a:cs typeface="Arial" panose="020B0604020202020204" pitchFamily="34" charset="0"/>
                        </a:rPr>
                        <a:t>Both the Serving person and their partner need to meet all the other criteria for Tax-Free Childcare</a:t>
                      </a:r>
                    </a:p>
                    <a:p>
                      <a:pPr marL="171450" lvl="0" indent="-171450">
                        <a:buFont typeface="Arial" panose="020B0604020202020204" pitchFamily="34" charset="0"/>
                        <a:buChar char="•"/>
                      </a:pPr>
                      <a:r>
                        <a:rPr lang="en-GB" sz="1200" b="0" kern="1200" dirty="0">
                          <a:solidFill>
                            <a:schemeClr val="tx1"/>
                          </a:solidFill>
                          <a:effectLst/>
                          <a:latin typeface="Arial" panose="020B0604020202020204" pitchFamily="34" charset="0"/>
                          <a:ea typeface="+mn-ea"/>
                          <a:cs typeface="Arial" panose="020B0604020202020204" pitchFamily="34" charset="0"/>
                        </a:rPr>
                        <a:t>If you are eligible for a Tax-Free Childcare account for your child, you may be eligible for WAC Overseas funding</a:t>
                      </a:r>
                    </a:p>
                    <a:p>
                      <a:pPr lvl="0" algn="l">
                        <a:lnSpc>
                          <a:spcPct val="100000"/>
                        </a:lnSpc>
                        <a:spcBef>
                          <a:spcPts val="0"/>
                        </a:spcBef>
                        <a:spcAft>
                          <a:spcPts val="0"/>
                        </a:spcAft>
                        <a:buNone/>
                      </a:pPr>
                      <a:endParaRPr lang="en-US" sz="1200" b="1" dirty="0">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7" y="608838"/>
            <a:ext cx="460434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Tax-Free Childcare (TFC)</a:t>
            </a: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9" name="TextBox 8">
            <a:extLst>
              <a:ext uri="{FF2B5EF4-FFF2-40B4-BE49-F238E27FC236}">
                <a16:creationId xmlns:a16="http://schemas.microsoft.com/office/drawing/2014/main" id="{36202593-837E-8140-8B75-736982ED008A}"/>
              </a:ext>
            </a:extLst>
          </p:cNvPr>
          <p:cNvSpPr txBox="1"/>
          <p:nvPr/>
        </p:nvSpPr>
        <p:spPr>
          <a:xfrm>
            <a:off x="6646460" y="139433"/>
            <a:ext cx="605472" cy="307777"/>
          </a:xfrm>
          <a:prstGeom prst="rect">
            <a:avLst/>
          </a:prstGeom>
          <a:noFill/>
        </p:spPr>
        <p:txBody>
          <a:bodyPr wrap="square" rtlCol="0">
            <a:spAutoFit/>
          </a:bodyPr>
          <a:lstStyle/>
          <a:p>
            <a:pPr algn="r"/>
            <a:r>
              <a:rPr lang="en-GB" sz="1400"/>
              <a:t>15</a:t>
            </a:r>
          </a:p>
        </p:txBody>
      </p:sp>
    </p:spTree>
    <p:extLst>
      <p:ext uri="{BB962C8B-B14F-4D97-AF65-F5344CB8AC3E}">
        <p14:creationId xmlns:p14="http://schemas.microsoft.com/office/powerpoint/2010/main" val="200344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6968776" cy="184666"/>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3552504572"/>
              </p:ext>
            </p:extLst>
          </p:nvPr>
        </p:nvGraphicFramePr>
        <p:xfrm>
          <a:off x="277451" y="975880"/>
          <a:ext cx="6839999" cy="9303224"/>
        </p:xfrm>
        <a:graphic>
          <a:graphicData uri="http://schemas.openxmlformats.org/drawingml/2006/table">
            <a:tbl>
              <a:tblPr firstRow="1" bandRow="1">
                <a:tableStyleId>{5C22544A-7EE6-4342-B048-85BDC9FD1C3A}</a:tableStyleId>
              </a:tblPr>
              <a:tblGrid>
                <a:gridCol w="6839999">
                  <a:extLst>
                    <a:ext uri="{9D8B030D-6E8A-4147-A177-3AD203B41FA5}">
                      <a16:colId xmlns:a16="http://schemas.microsoft.com/office/drawing/2014/main" val="2184231223"/>
                    </a:ext>
                  </a:extLst>
                </a:gridCol>
              </a:tblGrid>
              <a:tr h="414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I use the salary </a:t>
                      </a:r>
                      <a:r>
                        <a:rPr lang="en-US" sz="1200" b="1" i="0" u="none" strike="noStrike" kern="1200" noProof="0">
                          <a:solidFill>
                            <a:schemeClr val="bg1"/>
                          </a:solidFill>
                          <a:latin typeface="Arial"/>
                          <a:ea typeface="+mn-ea"/>
                          <a:cs typeface="+mn-cs"/>
                        </a:rPr>
                        <a:t>sacrifice </a:t>
                      </a:r>
                      <a:r>
                        <a:rPr lang="en-GB" sz="1200" b="1" i="0" u="none" strike="noStrike" kern="1200">
                          <a:solidFill>
                            <a:schemeClr val="bg1"/>
                          </a:solidFill>
                          <a:latin typeface="Arial"/>
                          <a:ea typeface="+mn-ea"/>
                          <a:cs typeface="+mn-cs"/>
                        </a:rPr>
                        <a:t>Armed Forces Childcare Voucher Scheme (</a:t>
                      </a:r>
                      <a:r>
                        <a:rPr lang="en-US" sz="1200" b="1" i="0" u="none" strike="noStrike" kern="1200" noProof="0">
                          <a:solidFill>
                            <a:schemeClr val="bg1"/>
                          </a:solidFill>
                          <a:latin typeface="Arial"/>
                          <a:ea typeface="+mn-ea"/>
                          <a:cs typeface="+mn-cs"/>
                        </a:rPr>
                        <a:t>AFCVS) to pay for </a:t>
                      </a:r>
                      <a:r>
                        <a:rPr lang="en-US" sz="1200" b="1" i="0" u="none" strike="noStrike" kern="1200" noProof="0">
                          <a:solidFill>
                            <a:schemeClr val="bg1"/>
                          </a:solidFill>
                          <a:latin typeface="Arial"/>
                        </a:rPr>
                        <a:t>my wraparound childcare, can I claim the WAC Overseas funding?</a:t>
                      </a:r>
                      <a:endParaRPr lang="en-US" sz="1200" b="1">
                        <a:solidFill>
                          <a:schemeClr val="bg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2550318">
                <a:tc>
                  <a:txBody>
                    <a:bodyPr/>
                    <a:lstStyle/>
                    <a:p>
                      <a:pPr marL="0" lvl="0" algn="l">
                        <a:spcBef>
                          <a:spcPts val="500"/>
                        </a:spcBef>
                        <a:spcAft>
                          <a:spcPts val="500"/>
                        </a:spcAft>
                        <a:buNone/>
                      </a:pPr>
                      <a:r>
                        <a:rPr lang="en-US" sz="1200" b="0" i="0" u="none" strike="noStrike" kern="1200" noProof="0">
                          <a:solidFill>
                            <a:schemeClr val="tx1"/>
                          </a:solidFill>
                          <a:latin typeface="Arial"/>
                        </a:rPr>
                        <a:t>Parents using the AFCVS cannot claim WAC Overseas funding. </a:t>
                      </a:r>
                      <a:endParaRPr lang="en-US"/>
                    </a:p>
                    <a:p>
                      <a:pPr marL="0" lvl="0" algn="l">
                        <a:spcBef>
                          <a:spcPts val="500"/>
                        </a:spcBef>
                        <a:spcAft>
                          <a:spcPts val="500"/>
                        </a:spcAft>
                        <a:buNone/>
                      </a:pPr>
                      <a:r>
                        <a:rPr lang="en-US" sz="1200" b="0" i="0" u="none" strike="noStrike" kern="1200" noProof="0">
                          <a:solidFill>
                            <a:schemeClr val="tx1"/>
                          </a:solidFill>
                          <a:latin typeface="Arial"/>
                        </a:rPr>
                        <a:t>Parents must decide which scheme best suits them financially. </a:t>
                      </a:r>
                      <a:r>
                        <a:rPr lang="en-GB" sz="1200" b="0" i="0" u="none" strike="noStrike" kern="1200" noProof="0">
                          <a:solidFill>
                            <a:schemeClr val="tx1"/>
                          </a:solidFill>
                          <a:latin typeface="Arial"/>
                        </a:rPr>
                        <a:t>Service personnel could use the </a:t>
                      </a:r>
                      <a:r>
                        <a:rPr lang="en-GB" sz="1200" b="0" i="0" u="sng" strike="noStrike" kern="1200" noProof="0">
                          <a:solidFill>
                            <a:srgbClr val="1CBAE1"/>
                          </a:solidFill>
                          <a:latin typeface="Arial"/>
                          <a:hlinkClick r:id="rId3">
                            <a:extLst>
                              <a:ext uri="{A12FA001-AC4F-418D-AE19-62706E023703}">
                                <ahyp:hlinkClr xmlns:ahyp="http://schemas.microsoft.com/office/drawing/2018/hyperlinkcolor" val="tx"/>
                              </a:ext>
                            </a:extLst>
                          </a:hlinkClick>
                        </a:rPr>
                        <a:t>childcare calculator</a:t>
                      </a:r>
                      <a:r>
                        <a:rPr lang="en-GB" sz="1200" b="0" i="0" u="none" strike="noStrike" kern="1200" noProof="0">
                          <a:solidFill>
                            <a:srgbClr val="1CBAE1"/>
                          </a:solidFill>
                          <a:latin typeface="Arial"/>
                        </a:rPr>
                        <a:t> </a:t>
                      </a:r>
                      <a:r>
                        <a:rPr lang="en-GB" sz="1200" b="0" i="0" u="none" strike="noStrike" kern="1200" noProof="0">
                          <a:solidFill>
                            <a:schemeClr val="tx1"/>
                          </a:solidFill>
                          <a:latin typeface="Arial"/>
                        </a:rPr>
                        <a:t>on GOV.UK to help make an informed decision. </a:t>
                      </a:r>
                      <a:r>
                        <a:rPr lang="en-US" sz="1200" b="0" i="0" u="none" strike="noStrike" kern="1200" noProof="0">
                          <a:solidFill>
                            <a:schemeClr val="tx1"/>
                          </a:solidFill>
                          <a:latin typeface="Arial"/>
                        </a:rPr>
                        <a:t>If parents, choose to leave the AFCVS </a:t>
                      </a:r>
                      <a:r>
                        <a:rPr lang="en-GB" sz="1200" b="0" i="0" u="none" strike="noStrike" kern="1200" noProof="0">
                          <a:solidFill>
                            <a:schemeClr val="tx1"/>
                          </a:solidFill>
                          <a:latin typeface="Arial"/>
                        </a:rPr>
                        <a:t>for any reason </a:t>
                      </a:r>
                      <a:r>
                        <a:rPr lang="en-US" sz="1200" b="0" i="0" u="none" strike="noStrike" kern="1200" noProof="0">
                          <a:solidFill>
                            <a:schemeClr val="tx1"/>
                          </a:solidFill>
                          <a:latin typeface="Arial"/>
                        </a:rPr>
                        <a:t>they </a:t>
                      </a:r>
                      <a:r>
                        <a:rPr lang="en-US" sz="1200" b="1" i="0" u="none" strike="noStrike" kern="1200" noProof="0">
                          <a:solidFill>
                            <a:schemeClr val="tx1"/>
                          </a:solidFill>
                          <a:latin typeface="Arial"/>
                        </a:rPr>
                        <a:t>cannot</a:t>
                      </a:r>
                      <a:r>
                        <a:rPr lang="en-US" sz="1200" b="0" i="0" u="none" strike="noStrike" kern="1200" noProof="0">
                          <a:solidFill>
                            <a:schemeClr val="tx1"/>
                          </a:solidFill>
                          <a:latin typeface="Arial"/>
                        </a:rPr>
                        <a:t> re-join the scheme.</a:t>
                      </a:r>
                      <a:endParaRPr lang="en-US"/>
                    </a:p>
                    <a:p>
                      <a:pPr marL="0" lvl="0" algn="l">
                        <a:spcBef>
                          <a:spcPts val="500"/>
                        </a:spcBef>
                        <a:spcAft>
                          <a:spcPts val="500"/>
                        </a:spcAft>
                        <a:buNone/>
                      </a:pPr>
                      <a:r>
                        <a:rPr lang="en-GB" sz="1200" b="0" i="0" kern="1200">
                          <a:solidFill>
                            <a:schemeClr val="tx1"/>
                          </a:solidFill>
                          <a:effectLst/>
                          <a:latin typeface="Arial"/>
                          <a:ea typeface="+mn-ea"/>
                          <a:cs typeface="Arial"/>
                        </a:rPr>
                        <a:t>Parents will need to bear in mind that this calculator will only give the 20% paid by HMRC, and that the remaining 80% </a:t>
                      </a:r>
                      <a:r>
                        <a:rPr lang="en-GB" sz="1200" b="0" i="0" kern="1200">
                          <a:solidFill>
                            <a:srgbClr val="000000"/>
                          </a:solidFill>
                          <a:effectLst/>
                          <a:latin typeface="Arial"/>
                          <a:ea typeface="+mn-ea"/>
                          <a:cs typeface="Arial"/>
                        </a:rPr>
                        <a:t>will be largely covered by the WAC Overseas, in some cases it will be covered in its entirety (depending on hours used and whether or not the childcare provider charges are within the capped rate for their area). </a:t>
                      </a:r>
                      <a:r>
                        <a:rPr lang="en-US" sz="1200" b="0" i="0" u="none" strike="noStrike" kern="1200" noProof="0">
                          <a:solidFill>
                            <a:srgbClr val="000000"/>
                          </a:solidFill>
                          <a:latin typeface="Arial"/>
                        </a:rPr>
                        <a:t>Please</a:t>
                      </a:r>
                      <a:r>
                        <a:rPr lang="en-US" sz="1200" b="0" i="0" u="none" strike="noStrike" kern="1200" noProof="0">
                          <a:solidFill>
                            <a:schemeClr val="tx1"/>
                          </a:solidFill>
                          <a:latin typeface="Arial"/>
                        </a:rPr>
                        <a:t> note, if parents choose to leave the AFCVS they cannot re-join the scheme.</a:t>
                      </a:r>
                      <a:endParaRPr lang="en-US"/>
                    </a:p>
                    <a:p>
                      <a:pPr marL="0" marR="0" lvl="0" indent="0" algn="l">
                        <a:lnSpc>
                          <a:spcPct val="100000"/>
                        </a:lnSpc>
                        <a:spcBef>
                          <a:spcPts val="500"/>
                        </a:spcBef>
                        <a:spcAft>
                          <a:spcPts val="500"/>
                        </a:spcAft>
                        <a:buNone/>
                      </a:pPr>
                      <a:r>
                        <a:rPr lang="en-GB" sz="1200" b="0" i="0" u="none" strike="noStrike" kern="1200" noProof="0">
                          <a:solidFill>
                            <a:schemeClr val="tx1"/>
                          </a:solidFill>
                          <a:effectLst/>
                          <a:latin typeface="Arial"/>
                          <a:cs typeface="Arial"/>
                        </a:rPr>
                        <a:t>Like all government policies, WAC Overseas is subject to review, and its terms are subject to alteration. Appropriate notice will be given of any such changes. </a:t>
                      </a:r>
                      <a:endParaRPr lang="en-US" sz="1200">
                        <a:solidFill>
                          <a:schemeClr val="tx1"/>
                        </a:solidFill>
                        <a:latin typeface="Arial"/>
                        <a:cs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0">
                <a:tc>
                  <a:txBody>
                    <a:bodyPr/>
                    <a:lstStyle/>
                    <a:p>
                      <a:pPr marL="0" marR="0" lvl="0" indent="0" algn="l" rtl="0" eaLnBrk="1" fontAlgn="base" latinLnBrk="0" hangingPunct="1">
                        <a:lnSpc>
                          <a:spcPct val="100000"/>
                        </a:lnSpc>
                        <a:spcBef>
                          <a:spcPts val="0"/>
                        </a:spcBef>
                        <a:spcAft>
                          <a:spcPts val="0"/>
                        </a:spcAft>
                        <a:buClrTx/>
                        <a:buSzTx/>
                        <a:buFontTx/>
                        <a:buNone/>
                      </a:pPr>
                      <a:r>
                        <a:rPr lang="en-US" sz="1200" b="1" kern="1200">
                          <a:solidFill>
                            <a:schemeClr val="bg1"/>
                          </a:solidFill>
                          <a:latin typeface="Arial"/>
                          <a:ea typeface="+mn-ea"/>
                          <a:cs typeface="Arial"/>
                        </a:rPr>
                        <a:t> </a:t>
                      </a:r>
                      <a:r>
                        <a:rPr lang="en-US" sz="1200" b="1" i="0" u="none" strike="noStrike" kern="1200" noProof="0">
                          <a:solidFill>
                            <a:schemeClr val="bg1"/>
                          </a:solidFill>
                          <a:latin typeface="Arial"/>
                        </a:rPr>
                        <a:t>I use AFCVS, how do I know if my provider accepts TFC payments?</a:t>
                      </a:r>
                      <a:endParaRPr lang="en-US" sz="1200" b="1" kern="1200">
                        <a:solidFill>
                          <a:schemeClr val="bg1"/>
                        </a:solidFill>
                        <a:latin typeface="Arial" panose="020B0604020202020204" pitchFamily="34" charset="0"/>
                        <a:ea typeface="+mn-ea"/>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84192403"/>
                  </a:ext>
                </a:extLst>
              </a:tr>
              <a:tr h="5768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a:solidFill>
                            <a:srgbClr val="000000"/>
                          </a:solidFill>
                          <a:latin typeface="Arial"/>
                          <a:cs typeface="Arial"/>
                        </a:rPr>
                        <a:t>Providers that offer AFCVS should be able to take payments via TFC. Parents are advised to check with their providers before making a decision.</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22037"/>
                  </a:ext>
                </a:extLst>
              </a:tr>
              <a:tr h="1609129">
                <a:tc>
                  <a:txBody>
                    <a:bodyPr/>
                    <a:lstStyle/>
                    <a:p>
                      <a:pPr marL="0" lvl="0" indent="0" algn="l">
                        <a:lnSpc>
                          <a:spcPct val="100000"/>
                        </a:lnSpc>
                        <a:spcBef>
                          <a:spcPts val="0"/>
                        </a:spcBef>
                        <a:spcAft>
                          <a:spcPts val="0"/>
                        </a:spcAft>
                        <a:buNone/>
                      </a:pPr>
                      <a:r>
                        <a:rPr lang="en-US" sz="1200" b="1" i="0" u="none" strike="noStrike" kern="1200" noProof="0">
                          <a:solidFill>
                            <a:schemeClr val="bg1"/>
                          </a:solidFill>
                          <a:latin typeface="Arial"/>
                        </a:rPr>
                        <a:t>If a parent leaves the AFCVS with a certain amount of vouchers purchased and unused:</a:t>
                      </a:r>
                    </a:p>
                    <a:p>
                      <a:pPr marL="0" lvl="0" indent="0" algn="l">
                        <a:lnSpc>
                          <a:spcPct val="100000"/>
                        </a:lnSpc>
                        <a:spcBef>
                          <a:spcPts val="0"/>
                        </a:spcBef>
                        <a:spcAft>
                          <a:spcPts val="0"/>
                        </a:spcAft>
                        <a:buNone/>
                      </a:pPr>
                      <a:endParaRPr lang="en-US" sz="1200" b="1" i="0" u="none" strike="noStrike" kern="1200" noProof="0">
                        <a:solidFill>
                          <a:schemeClr val="bg1"/>
                        </a:solidFill>
                        <a:latin typeface="Arial"/>
                      </a:endParaRPr>
                    </a:p>
                    <a:p>
                      <a:pPr marL="342900" lvl="0" indent="-342900" algn="l">
                        <a:lnSpc>
                          <a:spcPct val="100000"/>
                        </a:lnSpc>
                        <a:spcBef>
                          <a:spcPts val="500"/>
                        </a:spcBef>
                        <a:spcAft>
                          <a:spcPts val="500"/>
                        </a:spcAft>
                        <a:buFont typeface="+mj-lt"/>
                        <a:buAutoNum type="alphaLcPeriod"/>
                      </a:pPr>
                      <a:r>
                        <a:rPr lang="en-US" sz="1200" b="1" i="0" u="none" strike="noStrike" kern="1200" noProof="0">
                          <a:solidFill>
                            <a:schemeClr val="bg1"/>
                          </a:solidFill>
                          <a:latin typeface="Arial"/>
                        </a:rPr>
                        <a:t>How long do they have to spend the vouchers?</a:t>
                      </a:r>
                    </a:p>
                    <a:p>
                      <a:pPr marL="342900" lvl="0" indent="-342900" algn="l">
                        <a:lnSpc>
                          <a:spcPct val="100000"/>
                        </a:lnSpc>
                        <a:spcBef>
                          <a:spcPts val="500"/>
                        </a:spcBef>
                        <a:spcAft>
                          <a:spcPts val="500"/>
                        </a:spcAft>
                        <a:buFont typeface="+mj-lt"/>
                        <a:buAutoNum type="alphaLcPeriod"/>
                      </a:pPr>
                      <a:r>
                        <a:rPr lang="en-US" sz="1200" b="1" i="0" u="none" strike="noStrike" kern="1200" noProof="0">
                          <a:solidFill>
                            <a:schemeClr val="bg1"/>
                          </a:solidFill>
                          <a:latin typeface="Arial"/>
                        </a:rPr>
                        <a:t>Do they have to spend all their vouchers before they are able to start using their TFC account?</a:t>
                      </a:r>
                      <a:endParaRPr lang="en-US" sz="1200" b="1">
                        <a:solidFill>
                          <a:schemeClr val="bg1"/>
                        </a:solidFill>
                      </a:endParaRPr>
                    </a:p>
                    <a:p>
                      <a:pPr marL="342900" lvl="0" indent="-342900" algn="l">
                        <a:lnSpc>
                          <a:spcPct val="100000"/>
                        </a:lnSpc>
                        <a:spcBef>
                          <a:spcPts val="500"/>
                        </a:spcBef>
                        <a:spcAft>
                          <a:spcPts val="500"/>
                        </a:spcAft>
                        <a:buFont typeface="+mj-lt"/>
                        <a:buAutoNum type="alphaLcPeriod"/>
                      </a:pPr>
                      <a:r>
                        <a:rPr lang="en-US" sz="1200" b="1" i="0" u="none" strike="noStrike" kern="1200" noProof="0">
                          <a:solidFill>
                            <a:schemeClr val="bg1"/>
                          </a:solidFill>
                          <a:latin typeface="Arial"/>
                        </a:rPr>
                        <a:t>Will they be able to claim for a refund for any unused vouchers?</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44213498"/>
                  </a:ext>
                </a:extLst>
              </a:tr>
              <a:tr h="841596">
                <a:tc>
                  <a:txBody>
                    <a:bodyPr/>
                    <a:lstStyle/>
                    <a:p>
                      <a:pPr marL="0" lvl="0" indent="0" algn="l">
                        <a:buFont typeface="Arial" panose="020B0604020202020204" pitchFamily="34" charset="0"/>
                        <a:buNone/>
                      </a:pPr>
                      <a:r>
                        <a:rPr lang="en-US" sz="1200" b="0" i="0" u="none" strike="noStrike" kern="1200" noProof="0">
                          <a:solidFill>
                            <a:schemeClr val="tx1"/>
                          </a:solidFill>
                          <a:latin typeface="Arial"/>
                        </a:rPr>
                        <a:t>Parents </a:t>
                      </a:r>
                      <a:r>
                        <a:rPr lang="en-US" sz="1200" b="1" i="0" u="none" strike="noStrike" kern="1200" noProof="0">
                          <a:solidFill>
                            <a:schemeClr val="tx1"/>
                          </a:solidFill>
                          <a:latin typeface="Arial"/>
                        </a:rPr>
                        <a:t>cannot</a:t>
                      </a:r>
                      <a:r>
                        <a:rPr lang="en-US" sz="1200" b="0" i="0" u="none" strike="noStrike" kern="1200" noProof="0">
                          <a:solidFill>
                            <a:schemeClr val="tx1"/>
                          </a:solidFill>
                          <a:latin typeface="Arial"/>
                        </a:rPr>
                        <a:t> be in the AFCVS and use TFC.</a:t>
                      </a:r>
                      <a:endParaRPr lang="en-US"/>
                    </a:p>
                    <a:p>
                      <a:pPr indent="0" rtl="0" fontAlgn="base">
                        <a:spcBef>
                          <a:spcPts val="500"/>
                        </a:spcBef>
                        <a:spcAft>
                          <a:spcPts val="500"/>
                        </a:spcAft>
                      </a:pPr>
                      <a:r>
                        <a:rPr lang="en-US" sz="1200" b="0" i="0" u="none" strike="noStrike" kern="1200" noProof="0">
                          <a:solidFill>
                            <a:schemeClr val="tx1"/>
                          </a:solidFill>
                          <a:latin typeface="Arial"/>
                        </a:rPr>
                        <a:t>If parents, choose to leave the AFCVS </a:t>
                      </a:r>
                      <a:r>
                        <a:rPr lang="en-GB" sz="1200" b="0" i="0" u="none" strike="noStrike" kern="1200" noProof="0">
                          <a:solidFill>
                            <a:schemeClr val="tx1"/>
                          </a:solidFill>
                          <a:latin typeface="Arial"/>
                        </a:rPr>
                        <a:t>for any reason (including to claim the WAC funding) </a:t>
                      </a:r>
                      <a:r>
                        <a:rPr lang="en-US" sz="1200" b="0" i="0" u="none" strike="noStrike" kern="1200" noProof="0">
                          <a:solidFill>
                            <a:schemeClr val="tx1"/>
                          </a:solidFill>
                          <a:latin typeface="Arial"/>
                        </a:rPr>
                        <a:t>they must note that they </a:t>
                      </a:r>
                      <a:r>
                        <a:rPr lang="en-US" sz="1200" b="1" i="0" u="none" strike="noStrike" kern="1200" noProof="0">
                          <a:solidFill>
                            <a:schemeClr val="tx1"/>
                          </a:solidFill>
                          <a:latin typeface="Arial"/>
                        </a:rPr>
                        <a:t>cannot</a:t>
                      </a:r>
                      <a:r>
                        <a:rPr lang="en-US" sz="1200" b="0" i="0" u="none" strike="noStrike" kern="1200" noProof="0">
                          <a:solidFill>
                            <a:schemeClr val="tx1"/>
                          </a:solidFill>
                          <a:latin typeface="Arial"/>
                        </a:rPr>
                        <a:t> re-join the scheme.</a:t>
                      </a:r>
                      <a:r>
                        <a:rPr lang="en-GB" sz="1200" b="0" i="0" u="none" strike="noStrike" kern="1200" noProof="0">
                          <a:solidFill>
                            <a:schemeClr val="tx1"/>
                          </a:solidFill>
                          <a:latin typeface="Arial"/>
                        </a:rPr>
                        <a:t> Service personnel could use the GOV.UK </a:t>
                      </a:r>
                      <a:r>
                        <a:rPr lang="en-GB" sz="1200" b="0" i="0" u="sng" strike="noStrike" kern="1200" noProof="0">
                          <a:solidFill>
                            <a:srgbClr val="1CBAE1"/>
                          </a:solidFill>
                          <a:latin typeface="Arial"/>
                          <a:hlinkClick r:id="rId3">
                            <a:extLst>
                              <a:ext uri="{A12FA001-AC4F-418D-AE19-62706E023703}">
                                <ahyp:hlinkClr xmlns:ahyp="http://schemas.microsoft.com/office/drawing/2018/hyperlinkcolor" val="tx"/>
                              </a:ext>
                            </a:extLst>
                          </a:hlinkClick>
                        </a:rPr>
                        <a:t>childcare calculator</a:t>
                      </a:r>
                      <a:r>
                        <a:rPr lang="en-GB" sz="1200" b="0" i="0" u="sng" strike="noStrike" kern="1200" noProof="0">
                          <a:solidFill>
                            <a:srgbClr val="1CBAE1"/>
                          </a:solidFill>
                          <a:latin typeface="Arial"/>
                        </a:rPr>
                        <a:t>.</a:t>
                      </a:r>
                      <a:r>
                        <a:rPr lang="en-GB" sz="1200" b="0" i="0" u="none" strike="noStrike" kern="1200" noProof="0">
                          <a:solidFill>
                            <a:schemeClr val="tx1"/>
                          </a:solidFill>
                          <a:latin typeface="Arial"/>
                        </a:rPr>
                        <a:t>  </a:t>
                      </a:r>
                    </a:p>
                    <a:p>
                      <a:pPr marL="342900" lvl="0" indent="0" algn="l">
                        <a:lnSpc>
                          <a:spcPct val="100000"/>
                        </a:lnSpc>
                        <a:spcBef>
                          <a:spcPts val="500"/>
                        </a:spcBef>
                        <a:spcAft>
                          <a:spcPts val="500"/>
                        </a:spcAft>
                        <a:buFont typeface="+mj-lt"/>
                        <a:buAutoNum type="alphaLcPeriod"/>
                      </a:pPr>
                      <a:r>
                        <a:rPr lang="en-US" sz="1200" b="0" i="0" u="none" strike="noStrike" kern="1200" noProof="0">
                          <a:solidFill>
                            <a:schemeClr val="tx1"/>
                          </a:solidFill>
                          <a:latin typeface="Arial"/>
                        </a:rPr>
                        <a:t>Parents should check with their voucher company whether there is a limit to the time the vouchers must be used. </a:t>
                      </a:r>
                    </a:p>
                    <a:p>
                      <a:pPr marL="342900" lvl="0" indent="0" algn="l">
                        <a:lnSpc>
                          <a:spcPct val="100000"/>
                        </a:lnSpc>
                        <a:spcBef>
                          <a:spcPts val="500"/>
                        </a:spcBef>
                        <a:spcAft>
                          <a:spcPts val="500"/>
                        </a:spcAft>
                        <a:buFont typeface="+mj-lt"/>
                        <a:buAutoNum type="alphaLcPeriod"/>
                      </a:pPr>
                      <a:r>
                        <a:rPr lang="en-US" sz="1200" b="0" i="0" u="none" strike="noStrike" kern="1200" noProof="0">
                          <a:solidFill>
                            <a:schemeClr val="tx1"/>
                          </a:solidFill>
                          <a:latin typeface="Arial"/>
                        </a:rPr>
                        <a:t>No, they do not. Vouchers accumulated before joining TFC could be used for holiday care.</a:t>
                      </a:r>
                      <a:endParaRPr lang="en-US" sz="1200">
                        <a:solidFill>
                          <a:schemeClr val="tx1"/>
                        </a:solidFill>
                      </a:endParaRPr>
                    </a:p>
                    <a:p>
                      <a:pPr marL="342900" lvl="0" indent="0" algn="l">
                        <a:lnSpc>
                          <a:spcPct val="100000"/>
                        </a:lnSpc>
                        <a:spcBef>
                          <a:spcPts val="500"/>
                        </a:spcBef>
                        <a:spcAft>
                          <a:spcPts val="500"/>
                        </a:spcAft>
                        <a:buAutoNum type="alphaLcPeriod"/>
                      </a:pPr>
                      <a:r>
                        <a:rPr lang="en-US" sz="1200" b="0" i="0" u="none" strike="noStrike" kern="1200" noProof="0">
                          <a:solidFill>
                            <a:schemeClr val="tx1"/>
                          </a:solidFill>
                          <a:latin typeface="Arial"/>
                          <a:cs typeface="Arial"/>
                        </a:rPr>
                        <a:t>Refunds are not possible under salary sacrifice contracts. Once your pay has been exchanged for a childcare voucher under contract, it is generally not possible to reverse it back through the payroll. In circumstances where a refund is allowed, the refund would be returned to your employer and paid to you through payroll and would be subject to tax and national insurance in the normal way. </a:t>
                      </a:r>
                      <a:r>
                        <a:rPr lang="en-US" sz="1200" b="0" i="0" u="none" strike="noStrike" kern="1200" noProof="0">
                          <a:solidFill>
                            <a:schemeClr val="tx1"/>
                          </a:solidFill>
                          <a:latin typeface="Arial"/>
                        </a:rPr>
                        <a:t>Parents should check what the process is with their voucher company.</a:t>
                      </a:r>
                    </a:p>
                    <a:p>
                      <a:pPr marL="0" marR="0" lvl="0" indent="0" algn="l" defTabSz="457200" rtl="0" eaLnBrk="1" fontAlgn="auto" latinLnBrk="0" hangingPunct="1">
                        <a:lnSpc>
                          <a:spcPct val="100000"/>
                        </a:lnSpc>
                        <a:spcBef>
                          <a:spcPts val="500"/>
                        </a:spcBef>
                        <a:spcAft>
                          <a:spcPts val="500"/>
                        </a:spcAft>
                        <a:buClrTx/>
                        <a:buSzTx/>
                        <a:buFontTx/>
                        <a:buNone/>
                        <a:tabLst/>
                        <a:defRPr/>
                      </a:pPr>
                      <a:r>
                        <a:rPr lang="en-GB" sz="1200" b="0" i="0" u="none" strike="noStrike" kern="1200" noProof="0">
                          <a:solidFill>
                            <a:schemeClr val="tx1"/>
                          </a:solidFill>
                          <a:effectLst/>
                          <a:latin typeface="Arial"/>
                          <a:cs typeface="Arial"/>
                        </a:rPr>
                        <a:t>Like all government policies, WAC Overseas is subject to review, and its terms are subject to alteration. Appropriate notice will be given of any such changes. </a:t>
                      </a:r>
                      <a:endParaRPr lang="en-US" sz="1200">
                        <a:solidFill>
                          <a:schemeClr val="tx1"/>
                        </a:solidFill>
                        <a:latin typeface="Arial"/>
                        <a:cs typeface="Arial"/>
                      </a:endParaRP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897866"/>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7" y="608838"/>
            <a:ext cx="654744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Salary Sacrifice Childcare Voucher schemes</a:t>
            </a: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ED6E8CC8-25B2-9B7B-C48D-0ABEBD6534B0}"/>
              </a:ext>
            </a:extLst>
          </p:cNvPr>
          <p:cNvSpPr txBox="1"/>
          <p:nvPr/>
        </p:nvSpPr>
        <p:spPr>
          <a:xfrm>
            <a:off x="6646460" y="139433"/>
            <a:ext cx="605472" cy="307777"/>
          </a:xfrm>
          <a:prstGeom prst="rect">
            <a:avLst/>
          </a:prstGeom>
          <a:noFill/>
        </p:spPr>
        <p:txBody>
          <a:bodyPr wrap="square" rtlCol="0">
            <a:spAutoFit/>
          </a:bodyPr>
          <a:lstStyle/>
          <a:p>
            <a:pPr algn="r"/>
            <a:r>
              <a:rPr lang="en-GB" sz="1400"/>
              <a:t>16</a:t>
            </a:r>
          </a:p>
        </p:txBody>
      </p:sp>
    </p:spTree>
    <p:extLst>
      <p:ext uri="{BB962C8B-B14F-4D97-AF65-F5344CB8AC3E}">
        <p14:creationId xmlns:p14="http://schemas.microsoft.com/office/powerpoint/2010/main" val="1639400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4"/>
            <a:ext cx="5367017"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3314869980"/>
              </p:ext>
            </p:extLst>
          </p:nvPr>
        </p:nvGraphicFramePr>
        <p:xfrm>
          <a:off x="277451" y="975880"/>
          <a:ext cx="6840000" cy="8573069"/>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414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What types of providers are included?</a:t>
                      </a: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841596">
                <a:tc>
                  <a:txBody>
                    <a:bodyPr/>
                    <a:lstStyle/>
                    <a:p>
                      <a:pPr lvl="0" algn="l">
                        <a:lnSpc>
                          <a:spcPct val="100000"/>
                        </a:lnSpc>
                        <a:spcBef>
                          <a:spcPts val="0"/>
                        </a:spcBef>
                        <a:spcAft>
                          <a:spcPts val="0"/>
                        </a:spcAft>
                        <a:buNone/>
                      </a:pPr>
                      <a:r>
                        <a:rPr lang="en-US" sz="1200" b="0" i="0" u="none" strike="noStrike" kern="1200" noProof="0">
                          <a:solidFill>
                            <a:schemeClr val="tx1"/>
                          </a:solidFill>
                          <a:latin typeface="Arial"/>
                        </a:rPr>
                        <a:t>Registered providers include:</a:t>
                      </a:r>
                    </a:p>
                    <a:p>
                      <a:pPr lvl="0" algn="l">
                        <a:lnSpc>
                          <a:spcPct val="100000"/>
                        </a:lnSpc>
                        <a:spcBef>
                          <a:spcPts val="0"/>
                        </a:spcBef>
                        <a:spcAft>
                          <a:spcPts val="0"/>
                        </a:spcAft>
                        <a:buNone/>
                      </a:pPr>
                      <a:endParaRPr lang="en-US" sz="1200" b="0" i="0" u="none" strike="noStrike" kern="1200" noProof="0">
                        <a:solidFill>
                          <a:schemeClr val="tx1"/>
                        </a:solidFill>
                        <a:latin typeface="Arial"/>
                      </a:endParaRPr>
                    </a:p>
                    <a:p>
                      <a:pPr marL="285750" lvl="0" indent="-285750" algn="l">
                        <a:lnSpc>
                          <a:spcPct val="100000"/>
                        </a:lnSpc>
                        <a:spcBef>
                          <a:spcPts val="0"/>
                        </a:spcBef>
                        <a:spcAft>
                          <a:spcPts val="0"/>
                        </a:spcAft>
                        <a:buFont typeface="Arial" panose="020B0604020202020204" pitchFamily="34" charset="0"/>
                        <a:buChar char="•"/>
                      </a:pPr>
                      <a:r>
                        <a:rPr lang="en-US" sz="1200" b="1" i="0" u="none" strike="noStrike" kern="1200" noProof="0">
                          <a:solidFill>
                            <a:schemeClr val="tx1"/>
                          </a:solidFill>
                          <a:latin typeface="Arial"/>
                        </a:rPr>
                        <a:t>Schools - </a:t>
                      </a:r>
                      <a:r>
                        <a:rPr lang="en-US" sz="1200" b="0" i="0" u="none" strike="noStrike" kern="1200" noProof="0">
                          <a:solidFill>
                            <a:schemeClr val="tx1"/>
                          </a:solidFill>
                          <a:latin typeface="Arial"/>
                        </a:rPr>
                        <a:t>Includes registered wraparound childcare provided in a group setting by professionals who are not the child’s parent or carer. For example, providers may be run by private companies, nurseries, schools, sports and youth clubs or voluntary organisations such as charities.</a:t>
                      </a:r>
                    </a:p>
                    <a:p>
                      <a:pPr marL="285750" lvl="0" indent="-285750" algn="l">
                        <a:lnSpc>
                          <a:spcPct val="100000"/>
                        </a:lnSpc>
                        <a:spcBef>
                          <a:spcPts val="0"/>
                        </a:spcBef>
                        <a:spcAft>
                          <a:spcPts val="0"/>
                        </a:spcAft>
                        <a:buFont typeface="Arial" panose="020B0604020202020204" pitchFamily="34" charset="0"/>
                        <a:buChar char="•"/>
                      </a:pPr>
                      <a:r>
                        <a:rPr lang="en-US" sz="1200" b="1" i="0" u="none" strike="noStrike" kern="1200" noProof="0">
                          <a:solidFill>
                            <a:schemeClr val="tx1"/>
                          </a:solidFill>
                          <a:latin typeface="Arial"/>
                        </a:rPr>
                        <a:t>Childminders</a:t>
                      </a:r>
                      <a:r>
                        <a:rPr lang="en-US" sz="1200" b="0" i="0" u="none" strike="noStrike" kern="1200" noProof="0">
                          <a:solidFill>
                            <a:schemeClr val="tx1"/>
                          </a:solidFill>
                          <a:latin typeface="Arial"/>
                        </a:rPr>
                        <a:t> - A childminder is a registered child carer who works with children for more than two hours a day in their own home. This maximum hourly rate also includes registered nannies. </a:t>
                      </a:r>
                    </a:p>
                    <a:p>
                      <a:pPr marL="0" lvl="0" indent="0" algn="l">
                        <a:lnSpc>
                          <a:spcPct val="100000"/>
                        </a:lnSpc>
                        <a:spcBef>
                          <a:spcPts val="0"/>
                        </a:spcBef>
                        <a:spcAft>
                          <a:spcPts val="0"/>
                        </a:spcAft>
                        <a:buFont typeface="Arial" panose="020B0604020202020204" pitchFamily="34" charset="0"/>
                        <a:buNone/>
                      </a:pPr>
                      <a:endParaRPr lang="en-US" sz="1200" b="0" i="0" u="none" strike="noStrike" kern="1200" noProof="0">
                        <a:solidFill>
                          <a:schemeClr val="tx1"/>
                        </a:solidFill>
                        <a:latin typeface="Arial"/>
                      </a:endParaRPr>
                    </a:p>
                    <a:p>
                      <a:pPr marL="0" lvl="0" indent="0" algn="l">
                        <a:lnSpc>
                          <a:spcPct val="100000"/>
                        </a:lnSpc>
                        <a:spcBef>
                          <a:spcPts val="0"/>
                        </a:spcBef>
                        <a:spcAft>
                          <a:spcPts val="0"/>
                        </a:spcAft>
                        <a:buFont typeface="Arial" panose="020B0604020202020204" pitchFamily="34" charset="0"/>
                        <a:buNone/>
                      </a:pPr>
                      <a:r>
                        <a:rPr lang="en-US" sz="1200" b="0" i="0" u="none" strike="noStrike" kern="1200" noProof="0">
                          <a:solidFill>
                            <a:schemeClr val="tx1"/>
                          </a:solidFill>
                          <a:latin typeface="Arial"/>
                        </a:rPr>
                        <a:t>All host nation providers must be </a:t>
                      </a:r>
                      <a:r>
                        <a:rPr lang="en-GB" sz="1200" b="0" i="0" u="none" strike="noStrike" noProof="0">
                          <a:solidFill>
                            <a:schemeClr val="tx1"/>
                          </a:solidFill>
                          <a:latin typeface="Arial"/>
                        </a:rPr>
                        <a:t>registered, regulated and inspected by host nation authorities. </a:t>
                      </a:r>
                      <a:r>
                        <a:rPr lang="en-GB" sz="1200" b="0" i="0" kern="1200">
                          <a:solidFill>
                            <a:schemeClr val="dk1"/>
                          </a:solidFill>
                          <a:effectLst/>
                          <a:latin typeface="Arial"/>
                          <a:ea typeface="+mn-ea"/>
                          <a:cs typeface="Arial"/>
                        </a:rPr>
                        <a:t> </a:t>
                      </a:r>
                      <a:endParaRPr lang="en-US" sz="1200" b="0" i="0" u="none" strike="noStrike" kern="1200" noProof="0">
                        <a:solidFill>
                          <a:schemeClr val="tx1"/>
                        </a:solidFill>
                        <a:latin typeface="Arial"/>
                      </a:endParaRPr>
                    </a:p>
                    <a:p>
                      <a:pPr marL="0" lvl="0" indent="0" algn="l">
                        <a:lnSpc>
                          <a:spcPct val="100000"/>
                        </a:lnSpc>
                        <a:spcBef>
                          <a:spcPts val="0"/>
                        </a:spcBef>
                        <a:spcAft>
                          <a:spcPts val="0"/>
                        </a:spcAft>
                        <a:buFont typeface="Arial" panose="020B0604020202020204" pitchFamily="34" charset="0"/>
                        <a:buNone/>
                      </a:pPr>
                      <a:r>
                        <a:rPr lang="en-US" sz="1200" b="0" i="0" u="none" strike="noStrike" kern="1200" noProof="0">
                          <a:solidFill>
                            <a:schemeClr val="tx1"/>
                          </a:solidFill>
                          <a:latin typeface="Arial"/>
                        </a:rPr>
                        <a:t>Excludes all types of informal childcare (for example, grandparents, friends, babysitters, etc.). </a:t>
                      </a:r>
                    </a:p>
                    <a:p>
                      <a:pPr lvl="0" algn="l">
                        <a:lnSpc>
                          <a:spcPct val="100000"/>
                        </a:lnSpc>
                        <a:spcBef>
                          <a:spcPts val="0"/>
                        </a:spcBef>
                        <a:spcAft>
                          <a:spcPts val="0"/>
                        </a:spcAft>
                        <a:buNone/>
                      </a:pP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Our provider is a nanny, can we claim WAC Overseas?</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224079973"/>
                  </a:ext>
                </a:extLst>
              </a:tr>
              <a:tr h="0">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kern="1200" dirty="0">
                          <a:solidFill>
                            <a:schemeClr val="dk1"/>
                          </a:solidFill>
                          <a:effectLst/>
                          <a:latin typeface="Arial"/>
                          <a:ea typeface="+mn-ea"/>
                          <a:cs typeface="Arial"/>
                        </a:rPr>
                        <a:t>If you use a nanny to provide wraparound childcare overseas, they </a:t>
                      </a:r>
                      <a:r>
                        <a:rPr lang="en-GB" sz="1200" b="0" i="0" u="none" strike="noStrike" noProof="0" dirty="0">
                          <a:solidFill>
                            <a:schemeClr val="tx1"/>
                          </a:solidFill>
                          <a:latin typeface="Arial"/>
                        </a:rPr>
                        <a:t>must be registered, regulated and inspected by host nation authorities. </a:t>
                      </a:r>
                      <a:r>
                        <a:rPr lang="en-GB" sz="1200" b="0" i="0" kern="1200" dirty="0">
                          <a:solidFill>
                            <a:schemeClr val="dk1"/>
                          </a:solidFill>
                          <a:effectLst/>
                          <a:latin typeface="Arial"/>
                          <a:ea typeface="+mn-ea"/>
                          <a:cs typeface="Arial"/>
                        </a:rPr>
                        <a:t> </a:t>
                      </a:r>
                    </a:p>
                    <a:p>
                      <a:pPr marL="0" marR="0" lvl="0" indent="0" algn="l" rtl="0" eaLnBrk="1" fontAlgn="auto" latinLnBrk="0" hangingPunct="1">
                        <a:lnSpc>
                          <a:spcPct val="100000"/>
                        </a:lnSpc>
                        <a:spcBef>
                          <a:spcPts val="0"/>
                        </a:spcBef>
                        <a:spcAft>
                          <a:spcPts val="0"/>
                        </a:spcAft>
                        <a:buClrTx/>
                        <a:buSzTx/>
                        <a:buFontTx/>
                        <a:buNone/>
                      </a:pPr>
                      <a:endParaRPr lang="en-US" sz="1200" dirty="0">
                        <a:solidFill>
                          <a:schemeClr val="tx1"/>
                        </a:solidFill>
                        <a:latin typeface="Arial"/>
                        <a:cs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8357849"/>
                  </a:ext>
                </a:extLst>
              </a:tr>
              <a:tr h="0">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b="1" kern="1200">
                          <a:solidFill>
                            <a:schemeClr val="bg1"/>
                          </a:solidFill>
                          <a:latin typeface="Arial"/>
                          <a:ea typeface="+mn-ea"/>
                          <a:cs typeface="Arial"/>
                        </a:rPr>
                        <a:t> </a:t>
                      </a:r>
                      <a:r>
                        <a:rPr lang="en-GB" sz="1200" b="1">
                          <a:solidFill>
                            <a:schemeClr val="bg1"/>
                          </a:solidFill>
                          <a:effectLst/>
                          <a:latin typeface="Arial"/>
                          <a:ea typeface="Calibri"/>
                          <a:cs typeface="Times New Roman"/>
                        </a:rPr>
                        <a:t>How does the capped rate work?</a:t>
                      </a:r>
                      <a:endParaRPr lang="en-US" sz="1200" b="1" kern="1200">
                        <a:solidFill>
                          <a:schemeClr val="bg1"/>
                        </a:solidFill>
                        <a:latin typeface="Arial"/>
                        <a:ea typeface="Calibri"/>
                        <a:cs typeface="Times New Roman"/>
                      </a:endParaRP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84192403"/>
                  </a:ext>
                </a:extLst>
              </a:tr>
              <a:tr h="8956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effectLst/>
                          <a:latin typeface="Arial"/>
                          <a:ea typeface="Calibri"/>
                          <a:cs typeface="Times New Roman"/>
                        </a:rPr>
                        <a:t>The capped hourly rates are published in the DIN available on the </a:t>
                      </a:r>
                      <a:r>
                        <a:rPr lang="en-GB" sz="1200">
                          <a:effectLst/>
                          <a:latin typeface="Arial"/>
                          <a:ea typeface="Calibri"/>
                          <a:cs typeface="Times New Roman"/>
                        </a:rPr>
                        <a:t>Defence Childcare Information Page on </a:t>
                      </a:r>
                      <a:r>
                        <a:rPr lang="en-GB" sz="1200" u="sng">
                          <a:solidFill>
                            <a:srgbClr val="0000FF"/>
                          </a:solidFill>
                          <a:effectLst/>
                          <a:latin typeface="Arial"/>
                          <a:ea typeface="Calibri"/>
                          <a:cs typeface="Times New Roman"/>
                          <a:hlinkClick r:id="rId3"/>
                        </a:rPr>
                        <a:t>defnet</a:t>
                      </a:r>
                      <a:r>
                        <a:rPr lang="en-GB" sz="1200">
                          <a:effectLst/>
                          <a:latin typeface="Arial"/>
                          <a:ea typeface="Calibri"/>
                          <a:cs typeface="Times New Roman"/>
                        </a:rPr>
                        <a:t> </a:t>
                      </a:r>
                      <a:r>
                        <a:rPr lang="en-US" sz="1200">
                          <a:effectLst/>
                          <a:latin typeface="Arial"/>
                          <a:ea typeface="Calibri"/>
                          <a:cs typeface="Times New Roman"/>
                        </a:rPr>
                        <a:t>and </a:t>
                      </a:r>
                      <a:r>
                        <a:rPr lang="en-US" sz="1200" u="sng">
                          <a:solidFill>
                            <a:srgbClr val="0000FF"/>
                          </a:solidFill>
                          <a:effectLst/>
                          <a:latin typeface="Arial"/>
                          <a:ea typeface="Calibri"/>
                          <a:cs typeface="Times New Roman"/>
                          <a:hlinkClick r:id="rId4"/>
                        </a:rPr>
                        <a:t>Defence Connect</a:t>
                      </a:r>
                      <a:r>
                        <a:rPr lang="en-US" sz="1200">
                          <a:effectLst/>
                          <a:latin typeface="Arial"/>
                          <a:ea typeface="Calibri"/>
                          <a:cs typeface="Times New Roman"/>
                        </a:rPr>
                        <a:t> and will be updated annually. The MOD pays up to 80% of the capped hourly rate, the further 20% is topped up by HMRC via your child’s TFC account. Parents are responsible for the payment of any amount over the capped hourly rate.</a:t>
                      </a:r>
                      <a:endParaRPr lang="en-GB" sz="1100">
                        <a:effectLst/>
                        <a:latin typeface="Arial"/>
                        <a:ea typeface="Calibri"/>
                        <a:cs typeface="Times New Roman"/>
                      </a:endParaRP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22037"/>
                  </a:ext>
                </a:extLst>
              </a:tr>
              <a:tr h="2577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Is the rate based on a national average? Costs can vary from area to area, is there an X-factor for the more expensive areas?</a:t>
                      </a: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44213498"/>
                  </a:ext>
                </a:extLst>
              </a:tr>
              <a:tr h="732491">
                <a:tc>
                  <a:txBody>
                    <a:bodyPr/>
                    <a:lstStyle/>
                    <a:p>
                      <a:pPr marL="0" lvl="0" indent="0" algn="l">
                        <a:buFont typeface="Arial" panose="020B0604020202020204" pitchFamily="34" charset="0"/>
                        <a:buNone/>
                      </a:pPr>
                      <a:r>
                        <a:rPr lang="en-US" sz="1200" b="0" i="0" u="none" strike="noStrike" kern="1200" noProof="0" dirty="0">
                          <a:solidFill>
                            <a:schemeClr val="tx1"/>
                          </a:solidFill>
                          <a:latin typeface="Arial"/>
                        </a:rPr>
                        <a:t>Costs are based on the </a:t>
                      </a:r>
                      <a:r>
                        <a:rPr lang="en-US" sz="1200" b="0" i="0" u="sng" strike="noStrike" kern="1200" noProof="0" dirty="0">
                          <a:solidFill>
                            <a:srgbClr val="1CBAE1"/>
                          </a:solidFill>
                          <a:latin typeface="Arial"/>
                          <a:hlinkClick r:id="rId5">
                            <a:extLst>
                              <a:ext uri="{A12FA001-AC4F-418D-AE19-62706E023703}">
                                <ahyp:hlinkClr xmlns:ahyp="http://schemas.microsoft.com/office/drawing/2018/hyperlinkcolor" val="tx"/>
                              </a:ext>
                            </a:extLst>
                          </a:hlinkClick>
                        </a:rPr>
                        <a:t>Coram</a:t>
                      </a:r>
                      <a:r>
                        <a:rPr lang="en-US" sz="1200" b="0" i="0" u="none" strike="noStrike" kern="1200" noProof="0" dirty="0">
                          <a:solidFill>
                            <a:schemeClr val="tx1"/>
                          </a:solidFill>
                          <a:latin typeface="Arial"/>
                        </a:rPr>
                        <a:t> (England, Scotland and Wales) and </a:t>
                      </a:r>
                      <a:r>
                        <a:rPr lang="en-US" sz="1200" b="0" i="0" u="sng" strike="noStrike" kern="1200" noProof="0" dirty="0">
                          <a:solidFill>
                            <a:srgbClr val="1CBAE1"/>
                          </a:solidFill>
                          <a:latin typeface="Arial"/>
                          <a:hlinkClick r:id="rId6">
                            <a:extLst>
                              <a:ext uri="{A12FA001-AC4F-418D-AE19-62706E023703}">
                                <ahyp:hlinkClr xmlns:ahyp="http://schemas.microsoft.com/office/drawing/2018/hyperlinkcolor" val="tx"/>
                              </a:ext>
                            </a:extLst>
                          </a:hlinkClick>
                        </a:rPr>
                        <a:t>Northern Ireland Childcare cost survey</a:t>
                      </a:r>
                      <a:r>
                        <a:rPr lang="en-US" sz="1200" b="0" i="0" u="none" strike="noStrike" kern="1200" noProof="0" dirty="0">
                          <a:solidFill>
                            <a:schemeClr val="tx1"/>
                          </a:solidFill>
                          <a:latin typeface="Arial"/>
                        </a:rPr>
                        <a:t>. For WAC Overseas the hourly rate for school and childminders is set to the Coram average for England.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noProof="0" dirty="0">
                          <a:solidFill>
                            <a:schemeClr val="tx1"/>
                          </a:solidFill>
                          <a:latin typeface="Arial"/>
                        </a:rPr>
                        <a:t>There is no X-factor for more expensive options. A copy of the rates can be found in </a:t>
                      </a:r>
                      <a:r>
                        <a:rPr lang="en-GB" sz="1200" b="0" i="0" u="none" strike="noStrike" kern="1200" noProof="0" dirty="0">
                          <a:solidFill>
                            <a:schemeClr val="tx1"/>
                          </a:solidFill>
                          <a:latin typeface="Arial"/>
                          <a:hlinkClick r:id="rId7"/>
                        </a:rPr>
                        <a:t>2022DIN01-079 - Defence Wraparound Childcare (WAC) Allowance</a:t>
                      </a:r>
                      <a:r>
                        <a:rPr lang="en-US" sz="1200" b="0" i="0" u="none" strike="noStrike" kern="1200" noProof="0" dirty="0">
                          <a:solidFill>
                            <a:schemeClr val="tx1"/>
                          </a:solidFill>
                          <a:latin typeface="Arial"/>
                        </a:rPr>
                        <a:t>.  </a:t>
                      </a:r>
                    </a:p>
                    <a:p>
                      <a:pPr marL="0" marR="0" lvl="0" indent="0" algn="l" rtl="0" eaLnBrk="1" fontAlgn="auto" latinLnBrk="0" hangingPunct="1">
                        <a:lnSpc>
                          <a:spcPct val="100000"/>
                        </a:lnSpc>
                        <a:spcBef>
                          <a:spcPts val="0"/>
                        </a:spcBef>
                        <a:spcAft>
                          <a:spcPts val="0"/>
                        </a:spcAft>
                        <a:buClrTx/>
                        <a:buSzTx/>
                        <a:buFontTx/>
                        <a:buNone/>
                      </a:pPr>
                      <a:endParaRPr lang="en-US" sz="1200" b="1" dirty="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897866"/>
                  </a:ext>
                </a:extLst>
              </a:tr>
              <a:tr h="434909">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b="1" kern="1200">
                          <a:solidFill>
                            <a:schemeClr val="bg1"/>
                          </a:solidFill>
                          <a:latin typeface="Arial"/>
                          <a:ea typeface="+mn-ea"/>
                          <a:cs typeface="Arial"/>
                        </a:rPr>
                        <a:t> </a:t>
                      </a:r>
                      <a:r>
                        <a:rPr lang="en-US" sz="1200" b="1" i="0" u="none" strike="noStrike" kern="1200" noProof="0">
                          <a:solidFill>
                            <a:schemeClr val="bg1"/>
                          </a:solidFill>
                          <a:latin typeface="Arial"/>
                        </a:rPr>
                        <a:t>The provider costs more than the regional hourly rate, can we proceed?</a:t>
                      </a:r>
                      <a:endParaRPr lang="en-US" sz="1200" b="1" kern="1200">
                        <a:solidFill>
                          <a:schemeClr val="bg1"/>
                        </a:solidFill>
                        <a:latin typeface="Arial" panose="020B0604020202020204" pitchFamily="34" charset="0"/>
                        <a:ea typeface="+mn-ea"/>
                        <a:cs typeface="Arial" panose="020B0604020202020204" pitchFamily="34" charset="0"/>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590562901"/>
                  </a:ext>
                </a:extLst>
              </a:tr>
              <a:tr h="7324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noProof="0" dirty="0">
                          <a:solidFill>
                            <a:schemeClr val="tx1"/>
                          </a:solidFill>
                          <a:latin typeface="Arial"/>
                        </a:rPr>
                        <a:t>You can proceed, but you can only claim up to the regional capped rate for the area the provider is located in. Anything over and above this rate, you will have to fund yourself. Claims are calculated on an hourly basis, the WAC Overseas claims calculator must be completed before a claim is submitted, this will work out what you are entitled to claim.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noProof="0" dirty="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0721181"/>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7" y="608838"/>
            <a:ext cx="506154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Providers and rates</a:t>
            </a: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83ABBAAE-817C-89E0-CACC-53F885E5C2EE}"/>
              </a:ext>
            </a:extLst>
          </p:cNvPr>
          <p:cNvSpPr txBox="1"/>
          <p:nvPr/>
        </p:nvSpPr>
        <p:spPr>
          <a:xfrm>
            <a:off x="6646460" y="139433"/>
            <a:ext cx="605472" cy="307777"/>
          </a:xfrm>
          <a:prstGeom prst="rect">
            <a:avLst/>
          </a:prstGeom>
          <a:noFill/>
        </p:spPr>
        <p:txBody>
          <a:bodyPr wrap="square" rtlCol="0">
            <a:spAutoFit/>
          </a:bodyPr>
          <a:lstStyle/>
          <a:p>
            <a:pPr algn="r"/>
            <a:r>
              <a:rPr lang="en-GB" sz="1400"/>
              <a:t>17</a:t>
            </a:r>
          </a:p>
        </p:txBody>
      </p:sp>
    </p:spTree>
    <p:extLst>
      <p:ext uri="{BB962C8B-B14F-4D97-AF65-F5344CB8AC3E}">
        <p14:creationId xmlns:p14="http://schemas.microsoft.com/office/powerpoint/2010/main" val="385353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4"/>
            <a:ext cx="5162301"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549206355"/>
              </p:ext>
            </p:extLst>
          </p:nvPr>
        </p:nvGraphicFramePr>
        <p:xfrm>
          <a:off x="277451" y="975880"/>
          <a:ext cx="6840000" cy="7780589"/>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414770">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i="0" u="none" strike="noStrike" kern="1200" noProof="0">
                          <a:solidFill>
                            <a:schemeClr val="bg1"/>
                          </a:solidFill>
                          <a:latin typeface="Arial"/>
                        </a:rPr>
                        <a:t> I use multiple providers that charge different rates, how do I work out my claim?</a:t>
                      </a:r>
                      <a:endParaRPr lang="en-US" sz="1200" b="1">
                        <a:solidFill>
                          <a:schemeClr val="bg1"/>
                        </a:solidFill>
                        <a:latin typeface="Arial"/>
                      </a:endParaRP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841596">
                <a:tc>
                  <a:txBody>
                    <a:bodyPr/>
                    <a:lstStyle/>
                    <a:p>
                      <a:pPr lvl="0" algn="l">
                        <a:lnSpc>
                          <a:spcPct val="100000"/>
                        </a:lnSpc>
                        <a:spcBef>
                          <a:spcPts val="0"/>
                        </a:spcBef>
                        <a:spcAft>
                          <a:spcPts val="0"/>
                        </a:spcAft>
                        <a:buNone/>
                      </a:pPr>
                      <a:r>
                        <a:rPr lang="en-US" sz="1200" b="0" i="0" u="none" strike="noStrike" noProof="0">
                          <a:latin typeface="Arial"/>
                        </a:rPr>
                        <a:t>On the WAC Overseas claims calculator, you will need to enter the details of each provider’s invoice individually. The calculator will work out what you can claim for each invoice and time period.</a:t>
                      </a:r>
                      <a:endParaRPr lang="en-US" strike="noStrike"/>
                    </a:p>
                    <a:p>
                      <a:pPr lvl="0" algn="l">
                        <a:lnSpc>
                          <a:spcPct val="100000"/>
                        </a:lnSpc>
                        <a:spcBef>
                          <a:spcPts val="0"/>
                        </a:spcBef>
                        <a:spcAft>
                          <a:spcPts val="0"/>
                        </a:spcAft>
                        <a:buNone/>
                      </a:pPr>
                      <a:endParaRPr lang="en-US" sz="1200" b="0" i="0" u="none" strike="noStrike" noProof="0">
                        <a:latin typeface="Arial"/>
                      </a:endParaRPr>
                    </a:p>
                    <a:p>
                      <a:pPr lvl="0" algn="l">
                        <a:lnSpc>
                          <a:spcPct val="100000"/>
                        </a:lnSpc>
                        <a:spcBef>
                          <a:spcPts val="0"/>
                        </a:spcBef>
                        <a:spcAft>
                          <a:spcPts val="0"/>
                        </a:spcAft>
                        <a:buNone/>
                      </a:pPr>
                      <a:r>
                        <a:rPr lang="en-US" sz="1200" b="0" i="0" u="none" strike="noStrike" noProof="0">
                          <a:latin typeface="Arial"/>
                        </a:rPr>
                        <a:t>So long as you pay the provider from your TFC account for DCS settings and use the TFC manual process for host nation settings, and your claim is within the 20 hours per week per child, you can use as many providers as you need. If you use </a:t>
                      </a:r>
                      <a:r>
                        <a:rPr lang="en-US" sz="1200" b="1" i="0" u="none" strike="noStrike" noProof="0">
                          <a:latin typeface="Arial"/>
                        </a:rPr>
                        <a:t>more than 20 hours</a:t>
                      </a:r>
                      <a:r>
                        <a:rPr lang="en-US" sz="1200" b="0" i="0" u="none" strike="noStrike" noProof="0">
                          <a:latin typeface="Arial"/>
                        </a:rPr>
                        <a:t> per week per child at multiple providers, you will need to decide which provider hours you are better off claiming for as you may still only claim for 20 hours per child in total. </a:t>
                      </a:r>
                      <a:endParaRPr lang="en-US"/>
                    </a:p>
                    <a:p>
                      <a:pPr lvl="0" algn="l">
                        <a:lnSpc>
                          <a:spcPct val="100000"/>
                        </a:lnSpc>
                        <a:spcBef>
                          <a:spcPts val="0"/>
                        </a:spcBef>
                        <a:spcAft>
                          <a:spcPts val="0"/>
                        </a:spcAft>
                        <a:buNone/>
                      </a:pPr>
                      <a:endParaRPr lang="en-US" sz="1200" b="1" i="0" u="none" strike="noStrike" noProof="0">
                        <a:latin typeface="Arial"/>
                      </a:endParaRPr>
                    </a:p>
                    <a:p>
                      <a:pPr lvl="0" algn="l">
                        <a:lnSpc>
                          <a:spcPct val="100000"/>
                        </a:lnSpc>
                        <a:spcBef>
                          <a:spcPts val="0"/>
                        </a:spcBef>
                        <a:spcAft>
                          <a:spcPts val="0"/>
                        </a:spcAft>
                        <a:buNone/>
                      </a:pPr>
                      <a:r>
                        <a:rPr lang="en-US" sz="1200" b="1" i="0" u="none" strike="noStrike" noProof="0">
                          <a:latin typeface="Arial"/>
                        </a:rPr>
                        <a:t>An example, </a:t>
                      </a:r>
                      <a:r>
                        <a:rPr lang="en-US" sz="1200" b="0" i="0" u="none" strike="noStrike" noProof="0">
                          <a:latin typeface="Arial"/>
                        </a:rPr>
                        <a:t>if you used 25 hours of before and after school childcare per week and your capped rate was £5 per hour. You use 15 hours at provider a (£3.50 per hour) and 10 hours at provider b (£5 per hour). You are using 5 hours more than WAC funding covers, so you will have to pay for those hours. 5 hours at provider a will cost £17.50. 5 hours at provider b will cost £25. In this example you would be better off submitting the claim for provider b first.</a:t>
                      </a:r>
                      <a:endParaRPr lang="en-US"/>
                    </a:p>
                    <a:p>
                      <a:pPr lvl="0" algn="l">
                        <a:lnSpc>
                          <a:spcPct val="100000"/>
                        </a:lnSpc>
                        <a:spcBef>
                          <a:spcPts val="0"/>
                        </a:spcBef>
                        <a:spcAft>
                          <a:spcPts val="0"/>
                        </a:spcAft>
                        <a:buNone/>
                      </a:pPr>
                      <a:endParaRPr lang="en-US" sz="1200" b="0" i="0" u="none" strike="noStrike" noProof="0">
                        <a:solidFill>
                          <a:schemeClr val="tx1"/>
                        </a:solidFill>
                        <a:latin typeface="Arial"/>
                      </a:endParaRPr>
                    </a:p>
                    <a:p>
                      <a:pPr rtl="0" fontAlgn="base"/>
                      <a:r>
                        <a:rPr lang="en-US" sz="1200" b="0" i="0" u="none" strike="noStrike" noProof="0">
                          <a:latin typeface="Arial"/>
                        </a:rPr>
                        <a:t>The</a:t>
                      </a:r>
                      <a:r>
                        <a:rPr lang="en-US" sz="1200" b="0" i="0" u="none" strike="noStrike" noProof="0">
                          <a:solidFill>
                            <a:schemeClr val="tx1"/>
                          </a:solidFill>
                          <a:latin typeface="Arial"/>
                        </a:rPr>
                        <a:t> 'How to Claim WAC Overseas' document is available as a resource on the WAC page at </a:t>
                      </a:r>
                      <a:r>
                        <a:rPr lang="en-GB" sz="1200" i="0" kern="1200">
                          <a:solidFill>
                            <a:schemeClr val="dk1"/>
                          </a:solidFill>
                          <a:effectLst/>
                          <a:latin typeface="Arial"/>
                          <a:ea typeface="+mn-ea"/>
                          <a:cs typeface="Arial"/>
                          <a:hlinkClick r:id="rId3"/>
                        </a:rPr>
                        <a:t>Discover my Benefits</a:t>
                      </a:r>
                      <a:r>
                        <a:rPr lang="en-GB" sz="1200" i="0" kern="1200">
                          <a:solidFill>
                            <a:schemeClr val="dk1"/>
                          </a:solidFill>
                          <a:effectLst/>
                          <a:latin typeface="Arial"/>
                          <a:ea typeface="+mn-ea"/>
                          <a:cs typeface="Arial"/>
                        </a:rPr>
                        <a:t> </a:t>
                      </a:r>
                      <a:r>
                        <a:rPr lang="en-GB" sz="1200" kern="1200">
                          <a:solidFill>
                            <a:schemeClr val="dk1"/>
                          </a:solidFill>
                          <a:effectLst/>
                          <a:latin typeface="Arial"/>
                          <a:ea typeface="+mn-ea"/>
                          <a:cs typeface="Arial"/>
                        </a:rPr>
                        <a:t>(www), and </a:t>
                      </a:r>
                      <a:r>
                        <a:rPr lang="en-GB" sz="1200" b="0" i="0" kern="1200">
                          <a:solidFill>
                            <a:schemeClr val="dk1"/>
                          </a:solidFill>
                          <a:effectLst/>
                          <a:latin typeface="Arial"/>
                          <a:ea typeface="+mn-ea"/>
                          <a:cs typeface="Arial"/>
                        </a:rPr>
                        <a:t>the </a:t>
                      </a:r>
                      <a:r>
                        <a:rPr lang="en-US" sz="1200" b="0">
                          <a:solidFill>
                            <a:schemeClr val="tx1"/>
                          </a:solidFill>
                          <a:latin typeface="Arial"/>
                          <a:cs typeface="Arial"/>
                        </a:rPr>
                        <a:t>Defence Childcare Information Page on </a:t>
                      </a:r>
                      <a:r>
                        <a:rPr lang="en-GB" sz="1200" u="sng" kern="1200">
                          <a:solidFill>
                            <a:schemeClr val="dk1"/>
                          </a:solidFill>
                          <a:effectLst/>
                          <a:latin typeface="Arial"/>
                          <a:ea typeface="+mn-ea"/>
                          <a:cs typeface="Arial"/>
                          <a:hlinkClick r:id="rId4"/>
                        </a:rPr>
                        <a:t>defnet</a:t>
                      </a:r>
                      <a:r>
                        <a:rPr lang="en-GB" sz="1200" u="none" kern="1200">
                          <a:solidFill>
                            <a:schemeClr val="dk1"/>
                          </a:solidFill>
                          <a:effectLst/>
                          <a:latin typeface="Arial"/>
                          <a:ea typeface="+mn-ea"/>
                          <a:cs typeface="Arial"/>
                        </a:rPr>
                        <a:t> </a:t>
                      </a:r>
                      <a:r>
                        <a:rPr lang="en-US" sz="1200" b="0">
                          <a:solidFill>
                            <a:schemeClr val="tx1"/>
                          </a:solidFill>
                          <a:latin typeface="Arial"/>
                          <a:cs typeface="Arial"/>
                        </a:rPr>
                        <a:t>and </a:t>
                      </a:r>
                      <a:r>
                        <a:rPr lang="en-US" sz="1200" b="0">
                          <a:solidFill>
                            <a:schemeClr val="tx1"/>
                          </a:solidFill>
                          <a:latin typeface="Arial"/>
                          <a:cs typeface="Arial"/>
                          <a:hlinkClick r:id="rId5"/>
                        </a:rPr>
                        <a:t>Defence Connect</a:t>
                      </a:r>
                      <a:endParaRPr lang="en-US" sz="1200" b="0" i="0" u="none" strike="noStrike" noProof="0">
                        <a:latin typeface="Arial"/>
                      </a:endParaRPr>
                    </a:p>
                    <a:p>
                      <a:pPr marL="0" lvl="0" algn="l">
                        <a:buNone/>
                      </a:pPr>
                      <a:endParaRPr lang="en-US" sz="1200" b="0" i="0" u="none" strike="noStrike" noProof="0">
                        <a:latin typeface="Arial"/>
                      </a:endParaRPr>
                    </a:p>
                    <a:p>
                      <a:pPr rtl="0" fontAlgn="base"/>
                      <a:r>
                        <a:rPr lang="en-US" sz="1200" b="0" i="0" u="none" strike="noStrike" noProof="0">
                          <a:latin typeface="Arial"/>
                        </a:rPr>
                        <a:t>Step-by-step guides for registration and claim process will be available on the </a:t>
                      </a:r>
                      <a:r>
                        <a:rPr lang="en-US" sz="1200" b="0">
                          <a:solidFill>
                            <a:schemeClr val="tx1"/>
                          </a:solidFill>
                          <a:latin typeface="Arial"/>
                          <a:cs typeface="Arial"/>
                        </a:rPr>
                        <a:t>Defence Childcare Information Page on </a:t>
                      </a:r>
                      <a:r>
                        <a:rPr lang="en-GB" sz="1200" u="sng" kern="1200">
                          <a:solidFill>
                            <a:schemeClr val="dk1"/>
                          </a:solidFill>
                          <a:effectLst/>
                          <a:latin typeface="Arial"/>
                          <a:ea typeface="+mn-ea"/>
                          <a:cs typeface="Arial"/>
                          <a:hlinkClick r:id="rId4"/>
                        </a:rPr>
                        <a:t>defnet</a:t>
                      </a:r>
                      <a:r>
                        <a:rPr lang="en-GB" sz="1200" u="none" kern="1200">
                          <a:solidFill>
                            <a:schemeClr val="dk1"/>
                          </a:solidFill>
                          <a:effectLst/>
                          <a:latin typeface="Arial"/>
                          <a:ea typeface="+mn-ea"/>
                          <a:cs typeface="Arial"/>
                        </a:rPr>
                        <a:t> </a:t>
                      </a:r>
                      <a:r>
                        <a:rPr lang="en-US" sz="1200" b="0">
                          <a:solidFill>
                            <a:schemeClr val="tx1"/>
                          </a:solidFill>
                          <a:latin typeface="Arial"/>
                          <a:cs typeface="Arial"/>
                        </a:rPr>
                        <a:t>and </a:t>
                      </a:r>
                      <a:r>
                        <a:rPr lang="en-US" sz="1200" b="0">
                          <a:solidFill>
                            <a:schemeClr val="tx1"/>
                          </a:solidFill>
                          <a:latin typeface="Arial"/>
                          <a:cs typeface="Arial"/>
                          <a:hlinkClick r:id="rId5"/>
                        </a:rPr>
                        <a:t>Defence Connect</a:t>
                      </a:r>
                      <a:r>
                        <a:rPr lang="en-US" sz="1200" b="0">
                          <a:solidFill>
                            <a:schemeClr val="tx1"/>
                          </a:solidFill>
                          <a:latin typeface="Arial"/>
                          <a:cs typeface="Arial"/>
                        </a:rPr>
                        <a:t> from week commencing 6 January 2025.</a:t>
                      </a:r>
                      <a:endParaRPr lang="en-GB" sz="1200"/>
                    </a:p>
                    <a:p>
                      <a:pPr lvl="0" algn="l">
                        <a:lnSpc>
                          <a:spcPct val="100000"/>
                        </a:lnSpc>
                        <a:spcBef>
                          <a:spcPts val="0"/>
                        </a:spcBef>
                        <a:spcAft>
                          <a:spcPts val="0"/>
                        </a:spcAft>
                        <a:buNone/>
                      </a:pP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3739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cs typeface="Arial"/>
                        </a:rPr>
                        <a:t>My provider does not produce an invoice, how do I claim?</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423933418"/>
                  </a:ext>
                </a:extLst>
              </a:tr>
              <a:tr h="6531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noProof="0">
                          <a:solidFill>
                            <a:srgbClr val="000000"/>
                          </a:solidFill>
                          <a:latin typeface="Arial"/>
                          <a:cs typeface="Arial"/>
                        </a:rPr>
                        <a:t>If your provider uses email or an online booking system, screenshots of the sessions booked can be used in place of a formal invoice. The screenshots should clearly show the dates and sessions used.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noProof="0">
                        <a:solidFill>
                          <a:srgbClr val="000000"/>
                        </a:solidFill>
                        <a:latin typeface="Arial" panose="020B0604020202020204" pitchFamily="34" charset="0"/>
                        <a:cs typeface="Arial" panose="020B0604020202020204" pitchFamily="34" charset="0"/>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1074765"/>
                  </a:ext>
                </a:extLst>
              </a:tr>
              <a:tr h="395021">
                <a:tc>
                  <a:txBody>
                    <a:bodyPr/>
                    <a:lstStyle/>
                    <a:p>
                      <a:pPr marL="0" marR="0" lvl="0" indent="0" algn="l" rtl="0" eaLnBrk="1" fontAlgn="base" latinLnBrk="0" hangingPunct="1">
                        <a:lnSpc>
                          <a:spcPct val="100000"/>
                        </a:lnSpc>
                        <a:spcBef>
                          <a:spcPts val="0"/>
                        </a:spcBef>
                        <a:spcAft>
                          <a:spcPts val="0"/>
                        </a:spcAft>
                        <a:buClrTx/>
                        <a:buSzTx/>
                        <a:buFontTx/>
                        <a:buNone/>
                      </a:pPr>
                      <a:r>
                        <a:rPr lang="en-US" sz="1200" b="1" kern="1200">
                          <a:solidFill>
                            <a:schemeClr val="bg1"/>
                          </a:solidFill>
                          <a:latin typeface="Arial"/>
                          <a:ea typeface="+mn-ea"/>
                          <a:cs typeface="Arial"/>
                        </a:rPr>
                        <a:t> </a:t>
                      </a:r>
                      <a:r>
                        <a:rPr lang="en-GB" sz="1200" b="1" kern="1200">
                          <a:solidFill>
                            <a:schemeClr val="bg1"/>
                          </a:solidFill>
                          <a:effectLst/>
                          <a:latin typeface="Arial"/>
                          <a:ea typeface="+mn-ea"/>
                          <a:cs typeface="Arial"/>
                        </a:rPr>
                        <a:t>My child attends school 40 weeks in the academic year can I claim for the extra week?</a:t>
                      </a:r>
                    </a:p>
                    <a:p>
                      <a:pPr marL="0" lvl="0" algn="l" defTabSz="457200" rtl="0" eaLnBrk="1" fontAlgn="base" latinLnBrk="0" hangingPunct="1">
                        <a:buNone/>
                      </a:pPr>
                      <a:endParaRPr lang="en-US" sz="1200" b="1" kern="1200">
                        <a:solidFill>
                          <a:schemeClr val="bg1"/>
                        </a:solidFill>
                        <a:latin typeface="Arial" panose="020B0604020202020204" pitchFamily="34" charset="0"/>
                        <a:ea typeface="+mn-ea"/>
                        <a:cs typeface="Arial" panose="020B0604020202020204" pitchFamily="34" charset="0"/>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981637827"/>
                  </a:ext>
                </a:extLst>
              </a:tr>
              <a:tr h="841596">
                <a:tc>
                  <a:txBody>
                    <a:bodyPr/>
                    <a:lstStyle/>
                    <a:p>
                      <a:pPr marL="0" marR="0" lvl="0" indent="0" algn="l" rtl="0" eaLnBrk="1" fontAlgn="auto" latinLnBrk="0" hangingPunct="1">
                        <a:lnSpc>
                          <a:spcPct val="100000"/>
                        </a:lnSpc>
                        <a:spcBef>
                          <a:spcPts val="0"/>
                        </a:spcBef>
                        <a:spcAft>
                          <a:spcPts val="0"/>
                        </a:spcAft>
                        <a:buClrTx/>
                        <a:buSzTx/>
                        <a:buFontTx/>
                        <a:buNone/>
                      </a:pPr>
                      <a:r>
                        <a:rPr lang="en-GB" sz="1200" kern="1200">
                          <a:solidFill>
                            <a:schemeClr val="dk1"/>
                          </a:solidFill>
                          <a:effectLst/>
                          <a:latin typeface="Arial"/>
                          <a:ea typeface="+mn-ea"/>
                          <a:cs typeface="Arial"/>
                        </a:rPr>
                        <a:t>The length of school year stated in the WAC policy mirrors the current Government legislation. All schools in England are required to meet 190 days (38 weeks) and 5 Teacher Development (TD) days, making it 39 weeks. </a:t>
                      </a:r>
                      <a:endParaRPr lang="en-US"/>
                    </a:p>
                    <a:p>
                      <a:pPr marL="0" marR="0" lvl="0" indent="0" algn="l">
                        <a:lnSpc>
                          <a:spcPct val="100000"/>
                        </a:lnSpc>
                        <a:spcBef>
                          <a:spcPts val="0"/>
                        </a:spcBef>
                        <a:spcAft>
                          <a:spcPts val="0"/>
                        </a:spcAft>
                        <a:buClrTx/>
                        <a:buSzTx/>
                        <a:buFontTx/>
                        <a:buNone/>
                      </a:pPr>
                      <a:endParaRPr lang="en-GB" sz="1200" kern="1200">
                        <a:solidFill>
                          <a:schemeClr val="dk1"/>
                        </a:solidFill>
                        <a:effectLst/>
                        <a:latin typeface="Arial"/>
                        <a:ea typeface="+mn-ea"/>
                        <a:cs typeface="Arial"/>
                      </a:endParaRPr>
                    </a:p>
                    <a:p>
                      <a:pPr marL="0" marR="0" lvl="0" indent="0" algn="l" defTabSz="457200">
                        <a:lnSpc>
                          <a:spcPct val="100000"/>
                        </a:lnSpc>
                        <a:spcBef>
                          <a:spcPts val="0"/>
                        </a:spcBef>
                        <a:spcAft>
                          <a:spcPts val="0"/>
                        </a:spcAft>
                        <a:buClrTx/>
                        <a:buSzTx/>
                        <a:buFontTx/>
                        <a:buNone/>
                        <a:tabLst/>
                        <a:defRPr/>
                      </a:pPr>
                      <a:r>
                        <a:rPr lang="en-GB" sz="1200" kern="1200">
                          <a:solidFill>
                            <a:schemeClr val="dk1"/>
                          </a:solidFill>
                          <a:effectLst/>
                          <a:latin typeface="Arial"/>
                          <a:ea typeface="+mn-ea"/>
                          <a:cs typeface="Arial"/>
                        </a:rPr>
                        <a:t>Any sessions that go beyond this will need to be covered by the Service parent. A Service parent can decide which weeks to claim for. Therefore, if week 1 has only one day and week 40 has 4 days, claiming week 40 will be most beneficial. </a:t>
                      </a:r>
                      <a:endParaRPr lang="en-GB"/>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340506"/>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7" y="608838"/>
            <a:ext cx="492406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Providers and rates</a:t>
            </a: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A604A3AD-6DBA-0826-C2CC-7EFB0948B195}"/>
              </a:ext>
            </a:extLst>
          </p:cNvPr>
          <p:cNvSpPr txBox="1"/>
          <p:nvPr/>
        </p:nvSpPr>
        <p:spPr>
          <a:xfrm>
            <a:off x="6646460" y="139433"/>
            <a:ext cx="605472" cy="307777"/>
          </a:xfrm>
          <a:prstGeom prst="rect">
            <a:avLst/>
          </a:prstGeom>
          <a:noFill/>
        </p:spPr>
        <p:txBody>
          <a:bodyPr wrap="square" rtlCol="0">
            <a:spAutoFit/>
          </a:bodyPr>
          <a:lstStyle/>
          <a:p>
            <a:pPr algn="r"/>
            <a:r>
              <a:rPr lang="en-GB" sz="1400"/>
              <a:t>18</a:t>
            </a:r>
          </a:p>
        </p:txBody>
      </p:sp>
    </p:spTree>
    <p:extLst>
      <p:ext uri="{BB962C8B-B14F-4D97-AF65-F5344CB8AC3E}">
        <p14:creationId xmlns:p14="http://schemas.microsoft.com/office/powerpoint/2010/main" val="926160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5039471"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1283153933"/>
              </p:ext>
            </p:extLst>
          </p:nvPr>
        </p:nvGraphicFramePr>
        <p:xfrm>
          <a:off x="277451" y="975880"/>
          <a:ext cx="6840000" cy="7362172"/>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3592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Arial"/>
                          <a:cs typeface="Arial"/>
                        </a:rPr>
                        <a:t>What if my provider is not registered with OFSTED (or host nation authorities)?</a:t>
                      </a: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44213498"/>
                  </a:ext>
                </a:extLst>
              </a:tr>
              <a:tr h="841596">
                <a:tc>
                  <a:txBody>
                    <a:bodyPr/>
                    <a:lstStyle/>
                    <a:p>
                      <a:pPr marL="0" lvl="0" indent="0" algn="l">
                        <a:buFont typeface="Arial" panose="020B0604020202020204" pitchFamily="34" charset="0"/>
                        <a:buNone/>
                      </a:pPr>
                      <a:r>
                        <a:rPr lang="en-GB" sz="1200" b="0" i="0" u="none" strike="noStrike" noProof="0">
                          <a:solidFill>
                            <a:schemeClr val="tx1"/>
                          </a:solidFill>
                          <a:latin typeface="Arial"/>
                        </a:rPr>
                        <a:t>All DCS providers are registered with OFSTED, any host nation providers used must be registered, regulated and inspected by host nation authorities for you to be eligible to claim the WAC Overseas funding. </a:t>
                      </a:r>
                    </a:p>
                    <a:p>
                      <a:pPr marL="0" lvl="0" indent="0" algn="l">
                        <a:buFont typeface="Arial" panose="020B0604020202020204" pitchFamily="34" charset="0"/>
                        <a:buNone/>
                      </a:pPr>
                      <a:endParaRPr lang="en-US" sz="1200" b="0">
                        <a:solidFill>
                          <a:schemeClr val="tx1"/>
                        </a:solidFill>
                        <a:latin typeface="Arial"/>
                      </a:endParaRPr>
                    </a:p>
                    <a:p>
                      <a:pPr marL="0" lvl="0" algn="l">
                        <a:buNone/>
                      </a:pPr>
                      <a:r>
                        <a:rPr lang="en-US" sz="1200">
                          <a:solidFill>
                            <a:schemeClr val="tx1"/>
                          </a:solidFill>
                          <a:latin typeface="Arial"/>
                        </a:rPr>
                        <a:t>Claims can only be submitted when they are paid from a child’s valid and </a:t>
                      </a:r>
                      <a:r>
                        <a:rPr lang="en-US" sz="1200">
                          <a:solidFill>
                            <a:schemeClr val="tx1"/>
                          </a:solidFill>
                          <a:latin typeface="Arial"/>
                          <a:hlinkClick r:id="rId3" action="ppaction://hlinksldjump"/>
                        </a:rPr>
                        <a:t>active TFC account </a:t>
                      </a:r>
                      <a:r>
                        <a:rPr lang="en-US" sz="1200">
                          <a:solidFill>
                            <a:schemeClr val="tx1"/>
                          </a:solidFill>
                          <a:latin typeface="Arial"/>
                        </a:rPr>
                        <a:t>for DCS providers, or when the </a:t>
                      </a:r>
                      <a:r>
                        <a:rPr lang="en-US" sz="1200">
                          <a:solidFill>
                            <a:schemeClr val="tx1"/>
                          </a:solidFill>
                          <a:latin typeface="Arial"/>
                          <a:hlinkClick r:id="rId4" action="ppaction://hlinksldjump"/>
                        </a:rPr>
                        <a:t>TFC manual process </a:t>
                      </a:r>
                      <a:r>
                        <a:rPr lang="en-US" sz="1200">
                          <a:solidFill>
                            <a:schemeClr val="tx1"/>
                          </a:solidFill>
                          <a:latin typeface="Arial"/>
                        </a:rPr>
                        <a:t>is used for host nation settings. </a:t>
                      </a:r>
                      <a:endParaRPr lang="en-US" sz="1200" strike="sngStrike">
                        <a:solidFill>
                          <a:schemeClr val="tx1"/>
                        </a:solidFill>
                        <a:latin typeface="Arial"/>
                      </a:endParaRPr>
                    </a:p>
                    <a:p>
                      <a:pPr marL="0" lvl="0" algn="l">
                        <a:buNone/>
                      </a:pPr>
                      <a:endParaRPr lang="en-US" sz="1200" strike="sngStrike">
                        <a:solidFill>
                          <a:schemeClr val="tx1"/>
                        </a:solidFill>
                        <a:highlight>
                          <a:srgbClr val="FFFF00"/>
                        </a:highlight>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897866"/>
                  </a:ext>
                </a:extLst>
              </a:tr>
              <a:tr h="4784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My child(ren) attend after school sports clubs, are the fees covered by WAC Overseas?</a:t>
                      </a: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4140115978"/>
                  </a:ext>
                </a:extLst>
              </a:tr>
              <a:tr h="841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a:rPr>
                        <a:t>If the sports clubs are run by DCS and paid for via TFC (for DCS providers), or are registered, regulated and inspected by host nation authorities (for host nation providers) you will be able to claim the WAC Overseas funding. If the sports clubs are run by an outside agency that is not registered with TFC or host nation authorities, you will not be able to claim the WAC Overseas funding for this.</a:t>
                      </a: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440747"/>
                  </a:ext>
                </a:extLst>
              </a:tr>
              <a:tr h="665801">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a:solidFill>
                            <a:schemeClr val="bg1"/>
                          </a:solidFill>
                          <a:latin typeface="Arial"/>
                        </a:rPr>
                        <a:t>My provider splits the cost of a full year's childcare into equal monthly invoices, how do I enter a claim for this?</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622494063"/>
                  </a:ext>
                </a:extLst>
              </a:tr>
              <a:tr h="841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a:solidFill>
                            <a:srgbClr val="000000"/>
                          </a:solidFill>
                          <a:latin typeface="Arial"/>
                          <a:ea typeface="Arial" panose="020B0604020202020204" pitchFamily="34" charset="0"/>
                          <a:cs typeface="Arial"/>
                        </a:rPr>
                        <a:t>In some instances, providers split their invoices over 11/12 months to create equal monthly payments. You will only be able to claim for this type of invoice on iExpenses during the temporary interim solution. When WAC Overseas moves to within JPA, you will not be able to continue claiming for this type of invoice. You need to bear this in mind in case the move to JPA is mid academic year.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a:solidFill>
                          <a:srgbClr val="000000"/>
                        </a:solidFill>
                        <a:latin typeface="Arial"/>
                        <a:ea typeface="Arial" panose="020B0604020202020204" pitchFamily="34" charset="0"/>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a:solidFill>
                            <a:srgbClr val="000000"/>
                          </a:solidFill>
                          <a:latin typeface="Arial"/>
                          <a:ea typeface="Arial" panose="020B0604020202020204" pitchFamily="34" charset="0"/>
                          <a:cs typeface="Arial"/>
                        </a:rPr>
                        <a:t>The maximum number of hours per month that can be claimed if the total is split across 12 months and using 20 hours per week is 65 hours per child (39 weeks x 20 hours = 780 hours divided by 12 months = 65 hours per month, per child).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a:solidFill>
                          <a:srgbClr val="000000"/>
                        </a:solidFill>
                        <a:latin typeface="Arial"/>
                        <a:ea typeface="Arial" panose="020B0604020202020204" pitchFamily="34" charset="0"/>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rial" panose="020B0604020202020204" pitchFamily="34" charset="0"/>
                          <a:ea typeface="+mn-ea"/>
                          <a:cs typeface="Arial" panose="020B0604020202020204" pitchFamily="34" charset="0"/>
                        </a:rPr>
                        <a:t>The maximum number of hours per month that can be claimed if the total is split across 11 months and using 20 hours per week is 71 hours per child (39 weeks x 20 hours = 780 hours divided by 11 months = 71 hours per month, per child).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a:solidFill>
                          <a:schemeClr val="dk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rial" panose="020B0604020202020204" pitchFamily="34" charset="0"/>
                          <a:ea typeface="+mn-ea"/>
                          <a:cs typeface="Arial" panose="020B0604020202020204" pitchFamily="34" charset="0"/>
                        </a:rPr>
                        <a:t>If you need further guidance on how to enter your claim in this scenario, please contact the WAC team.</a:t>
                      </a: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5808687"/>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7" y="608838"/>
            <a:ext cx="429954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Providers and rates</a:t>
            </a: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1B8AF216-865C-FDAA-C1DD-F4972A016A2B}"/>
              </a:ext>
            </a:extLst>
          </p:cNvPr>
          <p:cNvSpPr txBox="1"/>
          <p:nvPr/>
        </p:nvSpPr>
        <p:spPr>
          <a:xfrm>
            <a:off x="6646460" y="139433"/>
            <a:ext cx="605472" cy="307777"/>
          </a:xfrm>
          <a:prstGeom prst="rect">
            <a:avLst/>
          </a:prstGeom>
          <a:noFill/>
        </p:spPr>
        <p:txBody>
          <a:bodyPr wrap="square" rtlCol="0">
            <a:spAutoFit/>
          </a:bodyPr>
          <a:lstStyle/>
          <a:p>
            <a:pPr algn="r"/>
            <a:r>
              <a:rPr lang="en-GB" sz="1400"/>
              <a:t>19</a:t>
            </a:r>
          </a:p>
        </p:txBody>
      </p:sp>
    </p:spTree>
    <p:extLst>
      <p:ext uri="{BB962C8B-B14F-4D97-AF65-F5344CB8AC3E}">
        <p14:creationId xmlns:p14="http://schemas.microsoft.com/office/powerpoint/2010/main" val="110374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4630038"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2521006490"/>
              </p:ext>
            </p:extLst>
          </p:nvPr>
        </p:nvGraphicFramePr>
        <p:xfrm>
          <a:off x="277451" y="975880"/>
          <a:ext cx="6840000" cy="5776857"/>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2044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noProof="0">
                          <a:solidFill>
                            <a:schemeClr val="bg1"/>
                          </a:solidFill>
                          <a:latin typeface="Arial"/>
                        </a:rPr>
                        <a:t>What can parents claim?</a:t>
                      </a: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841596">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i="0" u="none" strike="noStrike" noProof="0">
                          <a:solidFill>
                            <a:schemeClr val="tx1"/>
                          </a:solidFill>
                          <a:latin typeface="Arial"/>
                        </a:rPr>
                        <a:t>Up to 20 hours of wraparound childcare costs for before and after school childcare, per week, per child (aged 4-11 years old, 4-16 years old if in receipt of disability benefits), during term time only</a:t>
                      </a:r>
                      <a:r>
                        <a:rPr lang="en-GB" sz="1200" kern="1200">
                          <a:solidFill>
                            <a:schemeClr val="dk1"/>
                          </a:solidFill>
                          <a:effectLst/>
                          <a:latin typeface="Arial"/>
                          <a:ea typeface="+mn-ea"/>
                          <a:cs typeface="Arial"/>
                        </a:rPr>
                        <a:t>. </a:t>
                      </a:r>
                      <a:endParaRPr lang="en-GB" sz="1200" b="0" i="0" u="none" strike="noStrike" noProof="0">
                        <a:solidFill>
                          <a:schemeClr val="tx1"/>
                        </a:solidFill>
                        <a:latin typeface="Arial"/>
                      </a:endParaRPr>
                    </a:p>
                    <a:p>
                      <a:pPr marL="0" marR="0" lvl="0" indent="0" algn="l">
                        <a:lnSpc>
                          <a:spcPct val="100000"/>
                        </a:lnSpc>
                        <a:spcBef>
                          <a:spcPts val="0"/>
                        </a:spcBef>
                        <a:spcAft>
                          <a:spcPts val="0"/>
                        </a:spcAft>
                        <a:buClrTx/>
                        <a:buSzTx/>
                        <a:buFontTx/>
                        <a:buNone/>
                      </a:pPr>
                      <a:endParaRPr lang="en-US" sz="1200" b="0" i="0" u="none" strike="noStrike" noProof="0">
                        <a:solidFill>
                          <a:schemeClr val="tx1"/>
                        </a:solidFill>
                        <a:latin typeface="Arial"/>
                      </a:endParaRPr>
                    </a:p>
                    <a:p>
                      <a:pPr marL="0" marR="0" lvl="0" indent="0" algn="l" defTabSz="457200">
                        <a:lnSpc>
                          <a:spcPct val="100000"/>
                        </a:lnSpc>
                        <a:spcBef>
                          <a:spcPts val="0"/>
                        </a:spcBef>
                        <a:spcAft>
                          <a:spcPts val="0"/>
                        </a:spcAft>
                        <a:buClrTx/>
                        <a:buSzTx/>
                        <a:buFontTx/>
                        <a:buNone/>
                        <a:tabLst/>
                        <a:defRPr/>
                      </a:pPr>
                      <a:r>
                        <a:rPr lang="en-US" sz="1200" b="0" i="0" u="none" strike="noStrike" noProof="0">
                          <a:solidFill>
                            <a:schemeClr val="tx1"/>
                          </a:solidFill>
                          <a:latin typeface="Arial"/>
                        </a:rPr>
                        <a:t>The cost is capped using the average hourly rate for England. Where breakfast is an additional cost, but included within the capped rate, this can be claimed for. Where other meals, activities, materials, transport, trips etc.* are a cost on top of the cost of childcare, this is payable by the parent and must not be claimed.</a:t>
                      </a:r>
                    </a:p>
                    <a:p>
                      <a:pPr marL="0" marR="0" lvl="0" indent="0" algn="l" defTabSz="457200">
                        <a:lnSpc>
                          <a:spcPct val="100000"/>
                        </a:lnSpc>
                        <a:spcBef>
                          <a:spcPts val="0"/>
                        </a:spcBef>
                        <a:spcAft>
                          <a:spcPts val="0"/>
                        </a:spcAft>
                        <a:buClrTx/>
                        <a:buSzTx/>
                        <a:buFontTx/>
                        <a:buNone/>
                        <a:tabLst/>
                        <a:defRPr/>
                      </a:pPr>
                      <a:endParaRPr lang="en-GB" sz="1200" b="0" i="0" u="none" strike="noStrike" noProof="0">
                        <a:solidFill>
                          <a:schemeClr val="tx1"/>
                        </a:solidFill>
                        <a:latin typeface="Arial"/>
                      </a:endParaRPr>
                    </a:p>
                    <a:p>
                      <a:pPr marL="0" marR="0" lvl="0" indent="0" algn="l" rtl="0" eaLnBrk="1" fontAlgn="auto" latinLnBrk="0" hangingPunct="1">
                        <a:lnSpc>
                          <a:spcPct val="100000"/>
                        </a:lnSpc>
                        <a:spcBef>
                          <a:spcPts val="0"/>
                        </a:spcBef>
                        <a:spcAft>
                          <a:spcPts val="0"/>
                        </a:spcAft>
                        <a:buClrTx/>
                        <a:buSzTx/>
                        <a:buFontTx/>
                        <a:buNone/>
                      </a:pPr>
                      <a:r>
                        <a:rPr lang="en-US" sz="1200" b="0">
                          <a:solidFill>
                            <a:schemeClr val="tx1"/>
                          </a:solidFill>
                          <a:latin typeface="Arial"/>
                        </a:rPr>
                        <a:t>*This list is not exhaustive.</a:t>
                      </a:r>
                    </a:p>
                    <a:p>
                      <a:pPr marL="0" marR="0" lvl="0" indent="0" algn="l" rtl="0" eaLnBrk="1" fontAlgn="auto" latinLnBrk="0" hangingPunct="1">
                        <a:lnSpc>
                          <a:spcPct val="100000"/>
                        </a:lnSpc>
                        <a:spcBef>
                          <a:spcPts val="0"/>
                        </a:spcBef>
                        <a:spcAft>
                          <a:spcPts val="0"/>
                        </a:spcAft>
                        <a:buClrTx/>
                        <a:buSzTx/>
                        <a:buFontTx/>
                        <a:buNone/>
                      </a:pPr>
                      <a:endParaRPr lang="en-US" sz="1200" b="0">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350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Arial"/>
                          <a:cs typeface="Arial"/>
                        </a:rPr>
                        <a:t>What does ‘term time only’ mean?</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84192403"/>
                  </a:ext>
                </a:extLst>
              </a:tr>
              <a:tr h="5050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a:rPr>
                        <a:t>WAC Overseas funding can be claimed for the 39 weeks of the year that schools are open. This includes teacher training days but does not include public holidays or any school holiday time. This is based on the English school academic year.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22037"/>
                  </a:ext>
                </a:extLst>
              </a:tr>
              <a:tr h="1253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a:ea typeface="+mn-ea"/>
                          <a:cs typeface="Arial"/>
                        </a:rPr>
                        <a:t>Where can I find more information?</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44213498"/>
                  </a:ext>
                </a:extLst>
              </a:tr>
              <a:tr h="841596">
                <a:tc>
                  <a:txBody>
                    <a:bodyPr/>
                    <a:lstStyle/>
                    <a:p>
                      <a:pPr lvl="0">
                        <a:buNone/>
                      </a:pPr>
                      <a:r>
                        <a:rPr lang="en-US" sz="1200" dirty="0">
                          <a:solidFill>
                            <a:schemeClr val="tx1"/>
                          </a:solidFill>
                          <a:latin typeface="Arial"/>
                          <a:cs typeface="Arial"/>
                        </a:rPr>
                        <a:t>The Defence Childcare Information Page on </a:t>
                      </a:r>
                      <a:r>
                        <a:rPr lang="en-GB" sz="1200" dirty="0">
                          <a:solidFill>
                            <a:schemeClr val="tx1"/>
                          </a:solidFill>
                          <a:latin typeface="Arial"/>
                          <a:cs typeface="Arial"/>
                          <a:hlinkClick r:id="rId3"/>
                        </a:rPr>
                        <a:t>defnet</a:t>
                      </a:r>
                      <a:r>
                        <a:rPr lang="en-GB" sz="1200" dirty="0">
                          <a:solidFill>
                            <a:schemeClr val="tx1"/>
                          </a:solidFill>
                          <a:latin typeface="Arial"/>
                          <a:cs typeface="Arial"/>
                        </a:rPr>
                        <a:t> </a:t>
                      </a:r>
                      <a:r>
                        <a:rPr lang="en-US" sz="1200" dirty="0">
                          <a:solidFill>
                            <a:schemeClr val="tx1"/>
                          </a:solidFill>
                          <a:latin typeface="Arial"/>
                          <a:cs typeface="Arial"/>
                        </a:rPr>
                        <a:t>and </a:t>
                      </a:r>
                      <a:r>
                        <a:rPr lang="en-US" sz="1200" dirty="0">
                          <a:solidFill>
                            <a:schemeClr val="tx1"/>
                          </a:solidFill>
                          <a:latin typeface="Arial"/>
                          <a:cs typeface="Arial"/>
                          <a:hlinkClick r:id="rId4"/>
                        </a:rPr>
                        <a:t>Defence Connect</a:t>
                      </a:r>
                      <a:r>
                        <a:rPr lang="en-US" sz="1200" dirty="0">
                          <a:solidFill>
                            <a:schemeClr val="tx1"/>
                          </a:solidFill>
                          <a:latin typeface="Arial"/>
                          <a:cs typeface="Arial"/>
                        </a:rPr>
                        <a:t> is where Service personnel can access all of  the information about the WAC funding.</a:t>
                      </a:r>
                    </a:p>
                    <a:p>
                      <a:pPr marL="0" marR="0" lvl="0" indent="0" algn="l" rtl="0" eaLnBrk="1" fontAlgn="auto" latinLnBrk="0" hangingPunct="1">
                        <a:lnSpc>
                          <a:spcPct val="100000"/>
                        </a:lnSpc>
                        <a:spcBef>
                          <a:spcPts val="0"/>
                        </a:spcBef>
                        <a:spcAft>
                          <a:spcPts val="0"/>
                        </a:spcAft>
                        <a:buClrTx/>
                        <a:buSzTx/>
                        <a:buFontTx/>
                        <a:buNone/>
                      </a:pPr>
                      <a:r>
                        <a:rPr lang="en-US" sz="1200" dirty="0">
                          <a:solidFill>
                            <a:schemeClr val="tx1"/>
                          </a:solidFill>
                          <a:latin typeface="Arial"/>
                          <a:cs typeface="Arial"/>
                        </a:rPr>
                        <a:t>Families can find WAC Scheme information on </a:t>
                      </a:r>
                      <a:r>
                        <a:rPr lang="en-GB" sz="1200" i="0" kern="1200" dirty="0">
                          <a:solidFill>
                            <a:schemeClr val="dk1"/>
                          </a:solidFill>
                          <a:effectLst/>
                          <a:latin typeface="Arial"/>
                          <a:ea typeface="+mn-ea"/>
                          <a:cs typeface="Arial"/>
                        </a:rPr>
                        <a:t>Discover my Benefits </a:t>
                      </a:r>
                      <a:r>
                        <a:rPr lang="en-GB" sz="1200" u="sng" kern="1200" dirty="0">
                          <a:solidFill>
                            <a:schemeClr val="dk1"/>
                          </a:solidFill>
                          <a:effectLst/>
                          <a:latin typeface="Arial"/>
                          <a:ea typeface="+mn-ea"/>
                          <a:cs typeface="Arial"/>
                          <a:hlinkClick r:id="rId5"/>
                        </a:rPr>
                        <a:t>Army</a:t>
                      </a:r>
                      <a:r>
                        <a:rPr lang="en-GB" sz="1200" u="none" kern="1200" dirty="0">
                          <a:solidFill>
                            <a:schemeClr val="dk1"/>
                          </a:solidFill>
                          <a:effectLst/>
                          <a:latin typeface="Arial"/>
                          <a:ea typeface="+mn-ea"/>
                          <a:cs typeface="Arial"/>
                        </a:rPr>
                        <a:t>,</a:t>
                      </a:r>
                      <a:r>
                        <a:rPr lang="en-GB" sz="1200" kern="1200" dirty="0">
                          <a:solidFill>
                            <a:schemeClr val="dk1"/>
                          </a:solidFill>
                          <a:effectLst/>
                          <a:latin typeface="Arial"/>
                          <a:ea typeface="+mn-ea"/>
                          <a:cs typeface="Arial"/>
                        </a:rPr>
                        <a:t>  </a:t>
                      </a:r>
                      <a:r>
                        <a:rPr lang="en-GB" sz="1200" u="sng" kern="1200" dirty="0">
                          <a:solidFill>
                            <a:schemeClr val="dk1"/>
                          </a:solidFill>
                          <a:effectLst/>
                          <a:latin typeface="Arial"/>
                          <a:ea typeface="+mn-ea"/>
                          <a:cs typeface="Arial"/>
                          <a:hlinkClick r:id="rId6"/>
                        </a:rPr>
                        <a:t>RAF</a:t>
                      </a:r>
                      <a:r>
                        <a:rPr lang="en-GB" sz="1200" u="none" kern="1200" dirty="0">
                          <a:solidFill>
                            <a:schemeClr val="dk1"/>
                          </a:solidFill>
                          <a:effectLst/>
                          <a:latin typeface="Arial"/>
                          <a:ea typeface="+mn-ea"/>
                          <a:cs typeface="Arial"/>
                        </a:rPr>
                        <a:t>, </a:t>
                      </a:r>
                      <a:r>
                        <a:rPr lang="en-GB" sz="1200" u="sng" kern="1200" dirty="0">
                          <a:solidFill>
                            <a:schemeClr val="dk1"/>
                          </a:solidFill>
                          <a:effectLst/>
                          <a:latin typeface="Arial"/>
                          <a:ea typeface="+mn-ea"/>
                          <a:cs typeface="Arial"/>
                          <a:hlinkClick r:id="rId7"/>
                        </a:rPr>
                        <a:t>Navy</a:t>
                      </a:r>
                      <a:r>
                        <a:rPr lang="en-GB" sz="1200" kern="1200" dirty="0">
                          <a:solidFill>
                            <a:schemeClr val="dk1"/>
                          </a:solidFill>
                          <a:effectLst/>
                          <a:latin typeface="Arial"/>
                          <a:ea typeface="+mn-ea"/>
                          <a:cs typeface="Arial"/>
                        </a:rPr>
                        <a:t>  (www).</a:t>
                      </a:r>
                    </a:p>
                    <a:p>
                      <a:pPr marL="0" marR="0" lvl="0" indent="0" algn="l" rtl="0" eaLnBrk="1" fontAlgn="auto" latinLnBrk="0" hangingPunct="1">
                        <a:lnSpc>
                          <a:spcPct val="100000"/>
                        </a:lnSpc>
                        <a:spcBef>
                          <a:spcPts val="0"/>
                        </a:spcBef>
                        <a:spcAft>
                          <a:spcPts val="0"/>
                        </a:spcAft>
                        <a:buClrTx/>
                        <a:buSzTx/>
                        <a:buFontTx/>
                        <a:buNone/>
                      </a:pPr>
                      <a:endParaRPr lang="en-US" sz="1200" dirty="0">
                        <a:solidFill>
                          <a:schemeClr val="tx1"/>
                        </a:solidFill>
                        <a:latin typeface="Arial"/>
                        <a:cs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897866"/>
                  </a:ext>
                </a:extLst>
              </a:tr>
              <a:tr h="287581">
                <a:tc>
                  <a:txBody>
                    <a:bodyPr/>
                    <a:lstStyle/>
                    <a:p>
                      <a:pPr marL="0" lvl="0" algn="l">
                        <a:buNone/>
                      </a:pPr>
                      <a:r>
                        <a:rPr lang="en-US" sz="1200" b="1" i="0" u="none" strike="noStrike" kern="1200" noProof="0">
                          <a:solidFill>
                            <a:schemeClr val="bg1"/>
                          </a:solidFill>
                          <a:latin typeface="Arial"/>
                        </a:rPr>
                        <a:t>Is it compulsory to claim the WAC Overseas funding?</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60825707"/>
                  </a:ext>
                </a:extLst>
              </a:tr>
              <a:tr h="841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latin typeface="Arial"/>
                          <a:ea typeface="+mn-ea"/>
                          <a:cs typeface="Arial"/>
                        </a:rPr>
                        <a:t>Claiming the WAC Overseas funding is not compulsory. </a:t>
                      </a:r>
                      <a:r>
                        <a:rPr lang="en-GB" sz="1200" b="0" kern="1200" dirty="0">
                          <a:solidFill>
                            <a:schemeClr val="dk1"/>
                          </a:solidFill>
                          <a:effectLst/>
                          <a:latin typeface="Arial"/>
                          <a:ea typeface="+mn-ea"/>
                          <a:cs typeface="Arial"/>
                        </a:rPr>
                        <a:t>To make an informed decision</a:t>
                      </a:r>
                      <a:r>
                        <a:rPr lang="en-GB" sz="1200" b="0" kern="1200" noProof="0" dirty="0">
                          <a:solidFill>
                            <a:schemeClr val="dk1"/>
                          </a:solidFill>
                          <a:effectLst/>
                          <a:latin typeface="Arial"/>
                          <a:ea typeface="+mn-ea"/>
                          <a:cs typeface="Arial"/>
                        </a:rPr>
                        <a:t> about what is best for their family, </a:t>
                      </a:r>
                      <a:r>
                        <a:rPr lang="en-GB" sz="1200" kern="1200" dirty="0">
                          <a:solidFill>
                            <a:schemeClr val="dk1"/>
                          </a:solidFill>
                          <a:effectLst/>
                          <a:latin typeface="Arial"/>
                          <a:ea typeface="+mn-ea"/>
                          <a:cs typeface="Arial"/>
                        </a:rPr>
                        <a:t>Service personnel should</a:t>
                      </a:r>
                      <a:r>
                        <a:rPr lang="en-GB" sz="1200" kern="1200" dirty="0">
                          <a:solidFill>
                            <a:srgbClr val="000000"/>
                          </a:solidFill>
                          <a:effectLst/>
                          <a:latin typeface="Arial"/>
                          <a:ea typeface="+mn-ea"/>
                          <a:cs typeface="Arial"/>
                        </a:rPr>
                        <a:t> </a:t>
                      </a:r>
                      <a:r>
                        <a:rPr lang="en-GB" sz="1200" b="0" i="0" u="none" strike="noStrike" kern="1200" noProof="0" dirty="0">
                          <a:solidFill>
                            <a:srgbClr val="000000"/>
                          </a:solidFill>
                          <a:effectLst/>
                          <a:latin typeface="Arial"/>
                        </a:rPr>
                        <a:t>read the 'Tax-Free Childcare - Salary Sacrifice </a:t>
                      </a:r>
                      <a:r>
                        <a:rPr lang="en-GB" sz="1200" b="0" i="0" u="none" strike="noStrike" kern="1200" noProof="0" dirty="0">
                          <a:solidFill>
                            <a:schemeClr val="tx1"/>
                          </a:solidFill>
                          <a:effectLst/>
                          <a:latin typeface="Arial"/>
                        </a:rPr>
                        <a:t>information</a:t>
                      </a:r>
                      <a:r>
                        <a:rPr lang="en-GB" sz="1200" b="0" i="0" u="none" strike="noStrike" kern="1200" noProof="0" dirty="0">
                          <a:solidFill>
                            <a:schemeClr val="tx1"/>
                          </a:solidFill>
                          <a:effectLst/>
                          <a:latin typeface="Arial"/>
                          <a:cs typeface="Arial"/>
                        </a:rPr>
                        <a:t>’ </a:t>
                      </a:r>
                      <a:r>
                        <a:rPr lang="en-US" sz="1200" b="0" i="0" u="none" strike="noStrike" noProof="0" dirty="0">
                          <a:solidFill>
                            <a:schemeClr val="tx1"/>
                          </a:solidFill>
                          <a:latin typeface="Arial"/>
                        </a:rPr>
                        <a:t>(available as a resource on the WAC page on </a:t>
                      </a:r>
                      <a:r>
                        <a:rPr lang="en-GB" sz="1200" b="0" i="0" kern="1200" dirty="0">
                          <a:solidFill>
                            <a:schemeClr val="dk1"/>
                          </a:solidFill>
                          <a:effectLst/>
                          <a:latin typeface="Arial"/>
                          <a:ea typeface="+mn-ea"/>
                          <a:cs typeface="Arial"/>
                          <a:hlinkClick r:id="rId5"/>
                        </a:rPr>
                        <a:t>Discover my Benefits</a:t>
                      </a:r>
                      <a:r>
                        <a:rPr lang="en-GB" sz="1200" b="0" i="0" kern="1200" dirty="0">
                          <a:solidFill>
                            <a:schemeClr val="dk1"/>
                          </a:solidFill>
                          <a:effectLst/>
                          <a:latin typeface="Arial"/>
                          <a:ea typeface="+mn-ea"/>
                          <a:cs typeface="Arial"/>
                        </a:rPr>
                        <a:t> </a:t>
                      </a:r>
                      <a:r>
                        <a:rPr lang="en-GB" sz="1200" b="0" kern="1200" dirty="0">
                          <a:solidFill>
                            <a:schemeClr val="dk1"/>
                          </a:solidFill>
                          <a:effectLst/>
                          <a:latin typeface="Arial"/>
                          <a:ea typeface="+mn-ea"/>
                          <a:cs typeface="Arial"/>
                        </a:rPr>
                        <a:t>(www), and </a:t>
                      </a:r>
                      <a:r>
                        <a:rPr lang="en-US" sz="1200" b="0" dirty="0">
                          <a:solidFill>
                            <a:schemeClr val="tx1"/>
                          </a:solidFill>
                          <a:latin typeface="Arial"/>
                          <a:cs typeface="Arial"/>
                        </a:rPr>
                        <a:t>Defence Childcare Information Page on </a:t>
                      </a:r>
                      <a:r>
                        <a:rPr lang="en-GB" sz="1200" b="0" u="sng" kern="1200" dirty="0">
                          <a:solidFill>
                            <a:schemeClr val="dk1"/>
                          </a:solidFill>
                          <a:effectLst/>
                          <a:latin typeface="Arial"/>
                          <a:ea typeface="+mn-ea"/>
                          <a:cs typeface="Arial"/>
                          <a:hlinkClick r:id="rId3"/>
                        </a:rPr>
                        <a:t>defnet</a:t>
                      </a:r>
                      <a:r>
                        <a:rPr lang="en-GB" sz="1200" b="0" u="sng" kern="1200" dirty="0">
                          <a:solidFill>
                            <a:schemeClr val="dk1"/>
                          </a:solidFill>
                          <a:effectLst/>
                          <a:latin typeface="Arial"/>
                          <a:ea typeface="+mn-ea"/>
                          <a:cs typeface="Arial"/>
                        </a:rPr>
                        <a:t> </a:t>
                      </a:r>
                      <a:r>
                        <a:rPr lang="en-US" sz="1200" b="0" dirty="0">
                          <a:solidFill>
                            <a:schemeClr val="tx1"/>
                          </a:solidFill>
                          <a:latin typeface="Arial"/>
                          <a:cs typeface="Arial"/>
                        </a:rPr>
                        <a:t>and </a:t>
                      </a:r>
                      <a:r>
                        <a:rPr lang="en-US" sz="1200" b="0" dirty="0">
                          <a:solidFill>
                            <a:schemeClr val="tx1"/>
                          </a:solidFill>
                          <a:latin typeface="Arial"/>
                          <a:cs typeface="Arial"/>
                          <a:hlinkClick r:id="rId4"/>
                        </a:rPr>
                        <a:t>Defence Connect</a:t>
                      </a:r>
                      <a:r>
                        <a:rPr lang="en-US" sz="1200" b="0" dirty="0">
                          <a:solidFill>
                            <a:schemeClr val="tx1"/>
                          </a:solidFill>
                          <a:latin typeface="Arial"/>
                          <a:cs typeface="Arial"/>
                        </a:rPr>
                        <a:t>.</a:t>
                      </a:r>
                      <a:r>
                        <a:rPr lang="en-GB" sz="1200" b="0" kern="1200" dirty="0">
                          <a:solidFill>
                            <a:schemeClr val="dk1"/>
                          </a:solidFill>
                          <a:effectLst/>
                          <a:latin typeface="Arial"/>
                          <a:ea typeface="+mn-ea"/>
                          <a:cs typeface="Arial"/>
                        </a:rPr>
                        <a:t> </a:t>
                      </a:r>
                      <a:r>
                        <a:rPr lang="en-GB" sz="1200" b="0" kern="1200" noProof="0" dirty="0">
                          <a:solidFill>
                            <a:schemeClr val="dk1"/>
                          </a:solidFill>
                          <a:effectLst/>
                          <a:latin typeface="Arial"/>
                          <a:ea typeface="+mn-ea"/>
                          <a:cs typeface="Arial"/>
                        </a:rPr>
                        <a:t>Personnel may wish to seek additional and independent financial advice as necessary. </a:t>
                      </a:r>
                      <a:endParaRPr lang="en-US" sz="1200" b="1" i="0" u="none" strike="noStrike" kern="1200" noProof="0" dirty="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847856"/>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8" y="608838"/>
            <a:ext cx="291842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General information</a:t>
            </a:r>
            <a:endParaRPr lang="en-GB" sz="1600">
              <a:solidFill>
                <a:srgbClr val="071D49"/>
              </a:solidFill>
              <a:cs typeface="Calibri"/>
            </a:endParaRP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93B81E06-62B6-79D4-F09C-990E79B0FDF5}"/>
              </a:ext>
            </a:extLst>
          </p:cNvPr>
          <p:cNvSpPr txBox="1"/>
          <p:nvPr/>
        </p:nvSpPr>
        <p:spPr>
          <a:xfrm>
            <a:off x="6646460" y="139433"/>
            <a:ext cx="605472" cy="307777"/>
          </a:xfrm>
          <a:prstGeom prst="rect">
            <a:avLst/>
          </a:prstGeom>
          <a:noFill/>
        </p:spPr>
        <p:txBody>
          <a:bodyPr wrap="square" rtlCol="0">
            <a:spAutoFit/>
          </a:bodyPr>
          <a:lstStyle/>
          <a:p>
            <a:pPr algn="r"/>
            <a:r>
              <a:rPr lang="en-GB" sz="1400"/>
              <a:t>2</a:t>
            </a:r>
          </a:p>
        </p:txBody>
      </p:sp>
    </p:spTree>
    <p:extLst>
      <p:ext uri="{BB962C8B-B14F-4D97-AF65-F5344CB8AC3E}">
        <p14:creationId xmlns:p14="http://schemas.microsoft.com/office/powerpoint/2010/main" val="3872809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5066766"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3348872095"/>
              </p:ext>
            </p:extLst>
          </p:nvPr>
        </p:nvGraphicFramePr>
        <p:xfrm>
          <a:off x="277451" y="901710"/>
          <a:ext cx="6840000" cy="9241500"/>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2961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How are WAC Overseas claims paid?</a:t>
                      </a: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841596">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noProof="0" dirty="0">
                          <a:solidFill>
                            <a:schemeClr val="tx1"/>
                          </a:solidFill>
                          <a:latin typeface="Arial"/>
                        </a:rPr>
                        <a:t>On receipt of an invoice from a </a:t>
                      </a:r>
                      <a:r>
                        <a:rPr lang="en-GB" sz="1200" b="1" i="0" u="none" strike="noStrike" kern="1200" noProof="0" dirty="0">
                          <a:solidFill>
                            <a:schemeClr val="tx1"/>
                          </a:solidFill>
                          <a:latin typeface="Arial"/>
                        </a:rPr>
                        <a:t>DCS childcare provider</a:t>
                      </a:r>
                      <a:r>
                        <a:rPr lang="en-GB" sz="1200" b="0" i="0" u="none" strike="noStrike" kern="1200" noProof="0" dirty="0">
                          <a:solidFill>
                            <a:schemeClr val="tx1"/>
                          </a:solidFill>
                          <a:latin typeface="Arial"/>
                        </a:rPr>
                        <a:t>:</a:t>
                      </a:r>
                    </a:p>
                    <a:p>
                      <a:pPr marL="228600" marR="0" lvl="0" indent="-228600" algn="l" rtl="0" eaLnBrk="1" fontAlgn="auto" latinLnBrk="0" hangingPunct="1">
                        <a:lnSpc>
                          <a:spcPct val="100000"/>
                        </a:lnSpc>
                        <a:spcBef>
                          <a:spcPts val="0"/>
                        </a:spcBef>
                        <a:spcAft>
                          <a:spcPts val="0"/>
                        </a:spcAft>
                        <a:buClrTx/>
                        <a:buSzTx/>
                        <a:buFont typeface="+mj-lt"/>
                        <a:buAutoNum type="arabicPeriod"/>
                      </a:pPr>
                      <a:r>
                        <a:rPr lang="en-GB" sz="1200" b="0" i="0" u="none" strike="noStrike" kern="1200" noProof="0" dirty="0">
                          <a:solidFill>
                            <a:schemeClr val="tx1"/>
                          </a:solidFill>
                          <a:latin typeface="Arial"/>
                        </a:rPr>
                        <a:t>Parents pay their provider from their Tax-Free Childcare (TFC) account. </a:t>
                      </a:r>
                    </a:p>
                    <a:p>
                      <a:pPr marL="228600" marR="0" lvl="0" indent="-228600" algn="l" rtl="0" eaLnBrk="1" fontAlgn="auto" latinLnBrk="0" hangingPunct="1">
                        <a:lnSpc>
                          <a:spcPct val="100000"/>
                        </a:lnSpc>
                        <a:spcBef>
                          <a:spcPts val="0"/>
                        </a:spcBef>
                        <a:spcAft>
                          <a:spcPts val="0"/>
                        </a:spcAft>
                        <a:buClrTx/>
                        <a:buSzTx/>
                        <a:buFont typeface="+mj-lt"/>
                        <a:buAutoNum type="arabicPeriod"/>
                      </a:pPr>
                      <a:r>
                        <a:rPr lang="en-GB" sz="1200" b="0" i="0" u="none" strike="noStrike" kern="1200" noProof="0" dirty="0">
                          <a:solidFill>
                            <a:schemeClr val="tx1"/>
                          </a:solidFill>
                          <a:latin typeface="Arial"/>
                        </a:rPr>
                        <a:t>Once the invoice has been paid, Service personnel complete the WAC Overseas claims calculator, complete a WAC Overseas claim in iExpenses following the step-by-step guidance available on the </a:t>
                      </a:r>
                      <a:r>
                        <a:rPr lang="en-US" sz="1200" b="0" dirty="0">
                          <a:solidFill>
                            <a:schemeClr val="tx1"/>
                          </a:solidFill>
                          <a:latin typeface="Arial"/>
                          <a:cs typeface="Arial"/>
                        </a:rPr>
                        <a:t>Defence Childcare Information Page on </a:t>
                      </a:r>
                      <a:r>
                        <a:rPr lang="en-GB" sz="1200" u="sng" kern="1200" dirty="0">
                          <a:solidFill>
                            <a:schemeClr val="dk1"/>
                          </a:solidFill>
                          <a:effectLst/>
                          <a:latin typeface="Arial"/>
                          <a:ea typeface="+mn-ea"/>
                          <a:cs typeface="Arial"/>
                          <a:hlinkClick r:id="rId3"/>
                        </a:rPr>
                        <a:t>defnet</a:t>
                      </a:r>
                      <a:r>
                        <a:rPr lang="en-GB" sz="1200" u="none" kern="1200" dirty="0">
                          <a:solidFill>
                            <a:schemeClr val="dk1"/>
                          </a:solidFill>
                          <a:effectLst/>
                          <a:latin typeface="Arial"/>
                          <a:ea typeface="+mn-ea"/>
                          <a:cs typeface="Arial"/>
                        </a:rPr>
                        <a:t> </a:t>
                      </a:r>
                      <a:r>
                        <a:rPr lang="en-US" sz="1200" b="0" dirty="0">
                          <a:solidFill>
                            <a:schemeClr val="tx1"/>
                          </a:solidFill>
                          <a:latin typeface="Arial"/>
                          <a:cs typeface="Arial"/>
                        </a:rPr>
                        <a:t>and </a:t>
                      </a:r>
                      <a:r>
                        <a:rPr lang="en-US" sz="1200" b="0" dirty="0">
                          <a:solidFill>
                            <a:schemeClr val="tx1"/>
                          </a:solidFill>
                          <a:latin typeface="Arial"/>
                          <a:cs typeface="Arial"/>
                          <a:hlinkClick r:id="rId4"/>
                        </a:rPr>
                        <a:t>Defence Connect</a:t>
                      </a:r>
                      <a:r>
                        <a:rPr lang="en-GB" sz="1200" b="0" i="0" u="none" strike="noStrike" kern="1200" noProof="0" dirty="0">
                          <a:solidFill>
                            <a:schemeClr val="tx1"/>
                          </a:solidFill>
                          <a:latin typeface="Arial"/>
                        </a:rPr>
                        <a:t> </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200" b="0" i="0" u="none" strike="noStrike" kern="1200" noProof="0" dirty="0">
                        <a:solidFill>
                          <a:schemeClr val="tx1"/>
                        </a:solidFill>
                        <a:latin typeface="Arial"/>
                      </a:endParaRPr>
                    </a:p>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noProof="0" dirty="0">
                          <a:solidFill>
                            <a:schemeClr val="tx1"/>
                          </a:solidFill>
                          <a:latin typeface="Arial"/>
                        </a:rPr>
                        <a:t>On receipt of an invoice from a </a:t>
                      </a:r>
                      <a:r>
                        <a:rPr lang="en-GB" sz="1200" b="1" i="0" u="none" strike="noStrike" kern="1200" noProof="0" dirty="0">
                          <a:solidFill>
                            <a:schemeClr val="tx1"/>
                          </a:solidFill>
                          <a:latin typeface="Arial"/>
                        </a:rPr>
                        <a:t>host nation childcare provider:</a:t>
                      </a:r>
                    </a:p>
                    <a:p>
                      <a:pPr marL="228600" marR="0" lvl="0" indent="-228600" algn="l" rtl="0" eaLnBrk="1" fontAlgn="auto" latinLnBrk="0" hangingPunct="1">
                        <a:lnSpc>
                          <a:spcPct val="100000"/>
                        </a:lnSpc>
                        <a:spcBef>
                          <a:spcPts val="0"/>
                        </a:spcBef>
                        <a:spcAft>
                          <a:spcPts val="0"/>
                        </a:spcAft>
                        <a:buClrTx/>
                        <a:buSzTx/>
                        <a:buFont typeface="+mj-lt"/>
                        <a:buAutoNum type="arabicPeriod"/>
                      </a:pPr>
                      <a:r>
                        <a:rPr lang="en-GB" sz="1200" b="0" i="0" u="none" strike="noStrike" kern="1200" noProof="0" dirty="0">
                          <a:solidFill>
                            <a:schemeClr val="tx1"/>
                          </a:solidFill>
                          <a:latin typeface="Arial"/>
                        </a:rPr>
                        <a:t>Parents pay their provider directly.</a:t>
                      </a:r>
                    </a:p>
                    <a:p>
                      <a:pPr marL="228600" marR="0" lvl="0" indent="-228600" algn="l" rtl="0" eaLnBrk="1" fontAlgn="auto" latinLnBrk="0" hangingPunct="1">
                        <a:lnSpc>
                          <a:spcPct val="100000"/>
                        </a:lnSpc>
                        <a:spcBef>
                          <a:spcPts val="0"/>
                        </a:spcBef>
                        <a:spcAft>
                          <a:spcPts val="0"/>
                        </a:spcAft>
                        <a:buClrTx/>
                        <a:buSzTx/>
                        <a:buFont typeface="+mj-lt"/>
                        <a:buAutoNum type="arabicPeriod"/>
                      </a:pPr>
                      <a:r>
                        <a:rPr lang="en-GB" sz="1200" b="0" i="0" u="none" strike="noStrike" kern="1200" noProof="0" dirty="0">
                          <a:solidFill>
                            <a:schemeClr val="tx1"/>
                          </a:solidFill>
                          <a:latin typeface="Arial"/>
                        </a:rPr>
                        <a:t>Once the invoice has been paid, Service personnel complete the WAC Overseas claims calculator and complete a WAC Overseas claim in iExpenses following the step-by-step guidance available on the </a:t>
                      </a:r>
                      <a:r>
                        <a:rPr lang="en-US" sz="1200" b="0" dirty="0">
                          <a:solidFill>
                            <a:schemeClr val="tx1"/>
                          </a:solidFill>
                          <a:latin typeface="Arial"/>
                          <a:cs typeface="Arial"/>
                        </a:rPr>
                        <a:t>Defence Childcare Information Page on </a:t>
                      </a:r>
                      <a:r>
                        <a:rPr lang="en-GB" sz="1200" u="sng" kern="1200" dirty="0">
                          <a:solidFill>
                            <a:schemeClr val="dk1"/>
                          </a:solidFill>
                          <a:effectLst/>
                          <a:latin typeface="Arial"/>
                          <a:ea typeface="+mn-ea"/>
                          <a:cs typeface="Arial"/>
                          <a:hlinkClick r:id="rId3"/>
                        </a:rPr>
                        <a:t>defnet</a:t>
                      </a:r>
                      <a:r>
                        <a:rPr lang="en-GB" sz="1200" u="none" kern="1200" dirty="0">
                          <a:solidFill>
                            <a:schemeClr val="dk1"/>
                          </a:solidFill>
                          <a:effectLst/>
                          <a:latin typeface="Arial"/>
                          <a:ea typeface="+mn-ea"/>
                          <a:cs typeface="Arial"/>
                        </a:rPr>
                        <a:t> </a:t>
                      </a:r>
                      <a:r>
                        <a:rPr lang="en-US" sz="1200" b="0" dirty="0">
                          <a:solidFill>
                            <a:schemeClr val="tx1"/>
                          </a:solidFill>
                          <a:latin typeface="Arial"/>
                          <a:cs typeface="Arial"/>
                        </a:rPr>
                        <a:t>and </a:t>
                      </a:r>
                      <a:r>
                        <a:rPr lang="en-US" sz="1200" b="0" dirty="0">
                          <a:solidFill>
                            <a:schemeClr val="tx1"/>
                          </a:solidFill>
                          <a:latin typeface="Arial"/>
                          <a:cs typeface="Arial"/>
                          <a:hlinkClick r:id="rId4"/>
                        </a:rPr>
                        <a:t>Defence Connect</a:t>
                      </a:r>
                      <a:r>
                        <a:rPr lang="en-GB" sz="1200" b="0" i="0" u="none" strike="noStrike" kern="1200" noProof="0" dirty="0">
                          <a:solidFill>
                            <a:schemeClr val="tx1"/>
                          </a:solidFill>
                          <a:latin typeface="Arial"/>
                        </a:rPr>
                        <a:t> </a:t>
                      </a:r>
                      <a:endParaRPr lang="en-GB" sz="1200" b="0" i="0" u="none" strike="noStrike" kern="1200" noProof="0" dirty="0">
                        <a:solidFill>
                          <a:schemeClr val="tx1"/>
                        </a:solidFill>
                        <a:highlight>
                          <a:srgbClr val="FFFF00"/>
                        </a:highlight>
                        <a:latin typeface="Arial"/>
                      </a:endParaRPr>
                    </a:p>
                    <a:p>
                      <a:pPr marL="228600" marR="0" lvl="0" indent="-228600" algn="l" rtl="0" eaLnBrk="1" fontAlgn="auto" latinLnBrk="0" hangingPunct="1">
                        <a:lnSpc>
                          <a:spcPct val="100000"/>
                        </a:lnSpc>
                        <a:spcBef>
                          <a:spcPts val="0"/>
                        </a:spcBef>
                        <a:spcAft>
                          <a:spcPts val="0"/>
                        </a:spcAft>
                        <a:buClrTx/>
                        <a:buSzTx/>
                        <a:buFont typeface="+mj-lt"/>
                        <a:buAutoNum type="arabicPeriod"/>
                      </a:pPr>
                      <a:r>
                        <a:rPr lang="en-GB" sz="1200" b="0" i="0" u="none" strike="noStrike" kern="1200" noProof="0" dirty="0">
                          <a:solidFill>
                            <a:schemeClr val="tx1"/>
                          </a:solidFill>
                          <a:latin typeface="Arial"/>
                        </a:rPr>
                        <a:t>Service parent submits a manual TFC claim following the process at </a:t>
                      </a:r>
                      <a:r>
                        <a:rPr lang="en-GB" sz="1200" dirty="0">
                          <a:latin typeface="Arial" panose="020B0604020202020204" pitchFamily="34" charset="0"/>
                          <a:cs typeface="Arial" panose="020B0604020202020204" pitchFamily="34" charset="0"/>
                          <a:hlinkClick r:id="rId5"/>
                        </a:rPr>
                        <a:t>2022DIN01-102-Tax-Free Childcare (TFC) Scheme for eligible working parents (Service personnel).docx (sharepoint.com)</a:t>
                      </a:r>
                      <a:r>
                        <a:rPr lang="en-GB" sz="1200" b="0" i="0" u="none" strike="noStrike" kern="1200" noProof="0" dirty="0">
                          <a:solidFill>
                            <a:schemeClr val="tx1"/>
                          </a:solidFill>
                          <a:latin typeface="Arial" panose="020B0604020202020204" pitchFamily="34" charset="0"/>
                          <a:cs typeface="Arial" panose="020B0604020202020204" pitchFamily="34" charset="0"/>
                        </a:rPr>
                        <a:t>, the </a:t>
                      </a:r>
                      <a:r>
                        <a:rPr lang="en-GB" sz="1200" b="0" i="0" u="none" strike="noStrike" kern="1200" noProof="0" dirty="0">
                          <a:solidFill>
                            <a:schemeClr val="tx1"/>
                          </a:solidFill>
                          <a:latin typeface="Arial"/>
                        </a:rPr>
                        <a:t>TFC 20% manual top up will be paid by HMRC into the bank account associated with the TFC account up to 20 working days after receiving confirmation of the TFC claim from the child expenses mailbox.</a:t>
                      </a:r>
                    </a:p>
                    <a:p>
                      <a:pPr marL="228600" marR="0" lvl="0" indent="-228600" algn="l" rtl="0" eaLnBrk="1" fontAlgn="auto" latinLnBrk="0" hangingPunct="1">
                        <a:lnSpc>
                          <a:spcPct val="100000"/>
                        </a:lnSpc>
                        <a:spcBef>
                          <a:spcPts val="0"/>
                        </a:spcBef>
                        <a:spcAft>
                          <a:spcPts val="0"/>
                        </a:spcAft>
                        <a:buClrTx/>
                        <a:buSzTx/>
                        <a:buFont typeface="+mj-lt"/>
                        <a:buAutoNum type="arabicPeriod"/>
                      </a:pPr>
                      <a:r>
                        <a:rPr lang="en-GB" sz="1200" b="0" i="0" u="none" strike="noStrike" kern="1200" noProof="0" dirty="0">
                          <a:solidFill>
                            <a:schemeClr val="tx1"/>
                          </a:solidFill>
                          <a:latin typeface="Arial"/>
                        </a:rPr>
                        <a:t>Steps 2 and 3 can happen simultaneously. </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b="0" i="0" u="none" strike="noStrike" kern="1200" noProof="0" dirty="0">
                          <a:solidFill>
                            <a:schemeClr val="tx1"/>
                          </a:solidFill>
                          <a:latin typeface="Arial"/>
                        </a:rPr>
                        <a:t> </a:t>
                      </a:r>
                      <a:r>
                        <a:rPr lang="en-GB" sz="1200" b="0" i="0" u="none" strike="sngStrike" kern="1200" noProof="0" dirty="0">
                          <a:solidFill>
                            <a:schemeClr val="tx1"/>
                          </a:solidFill>
                          <a:latin typeface="Arial"/>
                        </a:rPr>
                        <a:t> </a:t>
                      </a:r>
                      <a:endParaRPr lang="en-GB" sz="1200" b="0" i="0" u="none" strike="noStrike" kern="1200" noProof="0" dirty="0">
                        <a:solidFill>
                          <a:schemeClr val="tx1"/>
                        </a:solidFill>
                        <a:latin typeface="Arial"/>
                      </a:endParaRPr>
                    </a:p>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noProof="0" dirty="0">
                          <a:solidFill>
                            <a:schemeClr val="tx1"/>
                          </a:solidFill>
                          <a:latin typeface="Arial"/>
                        </a:rPr>
                        <a:t>Once approved, the WAC Overseas claim will be paid into the bank account associated with the Service person's JPA within 5 working days. </a:t>
                      </a:r>
                    </a:p>
                    <a:p>
                      <a:pPr marL="0" marR="0" lvl="0" indent="0" algn="l" rtl="0" eaLnBrk="1" fontAlgn="auto" latinLnBrk="0" hangingPunct="1">
                        <a:lnSpc>
                          <a:spcPct val="100000"/>
                        </a:lnSpc>
                        <a:spcBef>
                          <a:spcPts val="0"/>
                        </a:spcBef>
                        <a:spcAft>
                          <a:spcPts val="0"/>
                        </a:spcAft>
                        <a:buClrTx/>
                        <a:buSzTx/>
                        <a:buFontTx/>
                        <a:buNone/>
                      </a:pPr>
                      <a:endParaRPr lang="en-GB" sz="1200" b="0" i="0" u="none" strike="noStrike" kern="1200" noProof="0" dirty="0">
                        <a:solidFill>
                          <a:schemeClr val="tx1"/>
                        </a:solidFill>
                        <a:latin typeface="Arial"/>
                      </a:endParaRPr>
                    </a:p>
                    <a:p>
                      <a:pPr marL="0" marR="0" lvl="0" indent="0" algn="l" rtl="0" eaLnBrk="1" fontAlgn="auto" latinLnBrk="0" hangingPunct="1">
                        <a:lnSpc>
                          <a:spcPct val="100000"/>
                        </a:lnSpc>
                        <a:spcBef>
                          <a:spcPts val="0"/>
                        </a:spcBef>
                        <a:spcAft>
                          <a:spcPts val="0"/>
                        </a:spcAft>
                        <a:buClrTx/>
                        <a:buSzTx/>
                        <a:buFontTx/>
                        <a:buNone/>
                      </a:pPr>
                      <a:r>
                        <a:rPr lang="en-US" sz="1200" b="0" i="0" u="none" strike="noStrike" kern="1200" noProof="0" dirty="0">
                          <a:solidFill>
                            <a:schemeClr val="tx1"/>
                          </a:solidFill>
                          <a:latin typeface="Arial"/>
                        </a:rPr>
                        <a:t>All documentation should be kept for 2 years from the date of the claim in case of audit.</a:t>
                      </a:r>
                      <a:endParaRPr lang="en-GB" sz="1200" b="0" i="0" u="none" strike="sngStrike" kern="1200" noProof="0" dirty="0">
                        <a:solidFill>
                          <a:schemeClr val="tx1"/>
                        </a:solidFill>
                        <a:latin typeface="Arial"/>
                      </a:endParaRPr>
                    </a:p>
                    <a:p>
                      <a:pPr marL="0" marR="0" lvl="0" indent="0" algn="l">
                        <a:lnSpc>
                          <a:spcPct val="100000"/>
                        </a:lnSpc>
                        <a:spcBef>
                          <a:spcPts val="0"/>
                        </a:spcBef>
                        <a:spcAft>
                          <a:spcPts val="0"/>
                        </a:spcAft>
                        <a:buClrTx/>
                        <a:buSzTx/>
                        <a:buFontTx/>
                        <a:buNone/>
                      </a:pPr>
                      <a:endParaRPr lang="en-GB" sz="1200" b="0" i="0" u="none" strike="noStrike" kern="1200" noProof="0" dirty="0">
                        <a:solidFill>
                          <a:schemeClr val="tx1"/>
                        </a:solidFill>
                        <a:highlight>
                          <a:srgbClr val="00FF00"/>
                        </a:highlight>
                        <a:latin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latin typeface="Arial"/>
                        </a:rPr>
                        <a:t>Step-by-step guides for the registration and claim process will be available on </a:t>
                      </a:r>
                      <a:r>
                        <a:rPr lang="en-GB" sz="1200" b="0" i="0" kern="1200" dirty="0">
                          <a:solidFill>
                            <a:schemeClr val="dk1"/>
                          </a:solidFill>
                          <a:effectLst/>
                          <a:latin typeface="Arial"/>
                          <a:ea typeface="+mn-ea"/>
                          <a:cs typeface="Arial"/>
                        </a:rPr>
                        <a:t>the </a:t>
                      </a:r>
                      <a:r>
                        <a:rPr lang="en-US" sz="1200" b="0" dirty="0">
                          <a:solidFill>
                            <a:schemeClr val="tx1"/>
                          </a:solidFill>
                          <a:latin typeface="Arial"/>
                          <a:cs typeface="Arial"/>
                        </a:rPr>
                        <a:t>Defence Childcare Information Page on </a:t>
                      </a:r>
                      <a:r>
                        <a:rPr lang="en-GB" sz="1200" b="0" u="sng" kern="1200" dirty="0">
                          <a:solidFill>
                            <a:schemeClr val="dk1"/>
                          </a:solidFill>
                          <a:effectLst/>
                          <a:latin typeface="Arial"/>
                          <a:ea typeface="+mn-ea"/>
                          <a:cs typeface="Arial"/>
                          <a:hlinkClick r:id="rId3"/>
                        </a:rPr>
                        <a:t>defnet</a:t>
                      </a:r>
                      <a:r>
                        <a:rPr lang="en-GB" sz="1200" b="0" u="none" kern="1200" dirty="0">
                          <a:solidFill>
                            <a:schemeClr val="dk1"/>
                          </a:solidFill>
                          <a:effectLst/>
                          <a:latin typeface="Arial"/>
                          <a:ea typeface="+mn-ea"/>
                          <a:cs typeface="Arial"/>
                        </a:rPr>
                        <a:t> </a:t>
                      </a:r>
                      <a:r>
                        <a:rPr lang="en-US" sz="1200" b="0" dirty="0">
                          <a:solidFill>
                            <a:schemeClr val="tx1"/>
                          </a:solidFill>
                          <a:latin typeface="Arial"/>
                          <a:cs typeface="Arial"/>
                        </a:rPr>
                        <a:t>and </a:t>
                      </a:r>
                      <a:r>
                        <a:rPr lang="en-US" sz="1200" b="0" dirty="0">
                          <a:solidFill>
                            <a:schemeClr val="tx1"/>
                          </a:solidFill>
                          <a:latin typeface="Arial"/>
                          <a:cs typeface="Arial"/>
                          <a:hlinkClick r:id="rId4"/>
                        </a:rPr>
                        <a:t>Defence Connect</a:t>
                      </a:r>
                      <a:r>
                        <a:rPr lang="en-US" sz="1200" b="0" dirty="0">
                          <a:solidFill>
                            <a:schemeClr val="tx1"/>
                          </a:solidFill>
                          <a:latin typeface="Arial"/>
                          <a:cs typeface="Arial"/>
                        </a:rPr>
                        <a:t> from week commencing 6 January 2025.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highlight>
                          <a:srgbClr val="FFFF00"/>
                        </a:highlight>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dk1"/>
                          </a:solidFill>
                          <a:effectLst/>
                          <a:latin typeface="Arial"/>
                          <a:ea typeface="+mn-ea"/>
                          <a:cs typeface="Arial"/>
                        </a:rPr>
                        <a:t>Suggested good practice – keep a log of the weeks and hours that you have claimed for, so you can check that you haven’t previously submitted those hours.</a:t>
                      </a:r>
                      <a:endParaRPr lang="en-US" sz="1200" b="0" dirty="0">
                        <a:solidFill>
                          <a:schemeClr val="tx1"/>
                        </a:solidFill>
                        <a:latin typeface="Arial"/>
                      </a:endParaRPr>
                    </a:p>
                    <a:p>
                      <a:pPr lvl="0" algn="l">
                        <a:lnSpc>
                          <a:spcPct val="100000"/>
                        </a:lnSpc>
                        <a:spcBef>
                          <a:spcPts val="0"/>
                        </a:spcBef>
                        <a:spcAft>
                          <a:spcPts val="0"/>
                        </a:spcAft>
                        <a:buNone/>
                      </a:pPr>
                      <a:r>
                        <a:rPr lang="en-GB" sz="1200" b="1" kern="1200" dirty="0">
                          <a:solidFill>
                            <a:schemeClr val="dk1"/>
                          </a:solidFill>
                          <a:effectLst/>
                          <a:latin typeface="Arial"/>
                          <a:ea typeface="+mn-ea"/>
                          <a:cs typeface="Arial"/>
                        </a:rPr>
                        <a:t>WAC Overseas claims can only be submitted for childcare used from the entitlement start date shown on your WAC Overseas registration confirmation email.</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350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When can I start to claim WAC Overseas?</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862477502"/>
                  </a:ext>
                </a:extLst>
              </a:tr>
              <a:tr h="2694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dk1"/>
                          </a:solidFill>
                          <a:effectLst/>
                          <a:latin typeface="Arial"/>
                          <a:ea typeface="+mn-ea"/>
                          <a:cs typeface="Arial"/>
                        </a:rPr>
                        <a:t>WAC Overseas claims can only be submitted for childcare used from the entitlement start date shown on your WAC Overseas registration confirmation email which includes your WAC Overseas registration number. </a:t>
                      </a:r>
                      <a:r>
                        <a:rPr lang="en-GB" sz="1200" kern="1200" dirty="0">
                          <a:solidFill>
                            <a:schemeClr val="dk1"/>
                          </a:solidFill>
                          <a:effectLst/>
                          <a:latin typeface="Arial"/>
                          <a:ea typeface="+mn-ea"/>
                          <a:cs typeface="Arial"/>
                        </a:rPr>
                        <a:t>This will be the beginning of the month in which you register, i.e. if you register on 20 Feb you can claim for childcare used from 1 Feb (subject to you being eligible from the beginning of the month).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effectLst/>
                        <a:latin typeface="Arial" panose="020B0604020202020204" pitchFamily="34" charset="0"/>
                        <a:ea typeface="+mn-ea"/>
                        <a:cs typeface="Arial" panose="020B0604020202020204" pitchFamily="34" charset="0"/>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2849964"/>
                  </a:ext>
                </a:extLst>
              </a:tr>
              <a:tr h="2694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bg1"/>
                          </a:solidFill>
                          <a:effectLst/>
                          <a:latin typeface="Arial" panose="020B0604020202020204" pitchFamily="34" charset="0"/>
                          <a:ea typeface="+mn-ea"/>
                          <a:cs typeface="Arial" panose="020B0604020202020204" pitchFamily="34" charset="0"/>
                        </a:rPr>
                        <a:t>What documents do I need to keep as evidence?</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444709483"/>
                  </a:ext>
                </a:extLst>
              </a:tr>
              <a:tr h="269470">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Arial" panose="020B0604020202020204" pitchFamily="34" charset="0"/>
                          <a:ea typeface="+mn-ea"/>
                          <a:cs typeface="Arial" panose="020B0604020202020204" pitchFamily="34" charset="0"/>
                        </a:rPr>
                        <a:t>WAC Overseas registration confirmation email with the entitlement start date and registration number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Arial" panose="020B0604020202020204" pitchFamily="34" charset="0"/>
                          <a:ea typeface="+mn-ea"/>
                          <a:cs typeface="Arial" panose="020B0604020202020204" pitchFamily="34" charset="0"/>
                        </a:rPr>
                        <a:t>Quarterly TFC account confirmation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Arial" panose="020B0604020202020204" pitchFamily="34" charset="0"/>
                          <a:ea typeface="+mn-ea"/>
                          <a:cs typeface="Arial" panose="020B0604020202020204" pitchFamily="34" charset="0"/>
                        </a:rPr>
                        <a:t>Screenshot of TFC payment to provider (for DCS childcare provider)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Arial" panose="020B0604020202020204" pitchFamily="34" charset="0"/>
                          <a:ea typeface="+mn-ea"/>
                          <a:cs typeface="Arial" panose="020B0604020202020204" pitchFamily="34" charset="0"/>
                        </a:rPr>
                        <a:t>Proof of payment (for host nation providers)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Arial" panose="020B0604020202020204" pitchFamily="34" charset="0"/>
                          <a:ea typeface="+mn-ea"/>
                          <a:cs typeface="Arial" panose="020B0604020202020204" pitchFamily="34" charset="0"/>
                        </a:rPr>
                        <a:t>A copy of the invoice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Arial" panose="020B0604020202020204" pitchFamily="34" charset="0"/>
                          <a:ea typeface="+mn-ea"/>
                          <a:cs typeface="Arial" panose="020B0604020202020204" pitchFamily="34" charset="0"/>
                        </a:rPr>
                        <a:t>A copy of the WAC Overseas calculator used to work out your claim</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188163"/>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7" y="608838"/>
            <a:ext cx="443289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Making a WAC Overseas claim</a:t>
            </a: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14D8687D-BDD0-B3BD-FAE0-4F5AD9AEB5A0}"/>
              </a:ext>
            </a:extLst>
          </p:cNvPr>
          <p:cNvSpPr txBox="1"/>
          <p:nvPr/>
        </p:nvSpPr>
        <p:spPr>
          <a:xfrm>
            <a:off x="6646460" y="139433"/>
            <a:ext cx="605472" cy="307777"/>
          </a:xfrm>
          <a:prstGeom prst="rect">
            <a:avLst/>
          </a:prstGeom>
          <a:noFill/>
        </p:spPr>
        <p:txBody>
          <a:bodyPr wrap="square" rtlCol="0">
            <a:spAutoFit/>
          </a:bodyPr>
          <a:lstStyle/>
          <a:p>
            <a:pPr algn="r"/>
            <a:r>
              <a:rPr lang="en-GB" sz="1400"/>
              <a:t>20</a:t>
            </a:r>
          </a:p>
        </p:txBody>
      </p:sp>
    </p:spTree>
    <p:extLst>
      <p:ext uri="{BB962C8B-B14F-4D97-AF65-F5344CB8AC3E}">
        <p14:creationId xmlns:p14="http://schemas.microsoft.com/office/powerpoint/2010/main" val="866571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4"/>
            <a:ext cx="5257835"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2684644758"/>
              </p:ext>
            </p:extLst>
          </p:nvPr>
        </p:nvGraphicFramePr>
        <p:xfrm>
          <a:off x="277451" y="975880"/>
          <a:ext cx="6840000" cy="9331739"/>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0">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b="1">
                          <a:solidFill>
                            <a:schemeClr val="bg1"/>
                          </a:solidFill>
                          <a:effectLst/>
                          <a:latin typeface="Arial"/>
                          <a:ea typeface="Calibri"/>
                          <a:cs typeface="Times New Roman"/>
                        </a:rPr>
                        <a:t>Are we able to claim for more than 20 hours when personnel are deployed or away on exercise?</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91678594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a:solidFill>
                            <a:schemeClr val="tx1"/>
                          </a:solidFill>
                          <a:effectLst/>
                          <a:latin typeface="Arial"/>
                          <a:ea typeface="Calibri"/>
                          <a:cs typeface="Times New Roman"/>
                        </a:rPr>
                        <a:t>No, the maximum number of hours that can be claimed is 20 hours per week, per child, during term time only.</a:t>
                      </a:r>
                      <a:endParaRPr lang="en-GB" sz="1100" b="0">
                        <a:solidFill>
                          <a:schemeClr val="tx1"/>
                        </a:solidFill>
                        <a:effectLst/>
                        <a:latin typeface="Arial"/>
                        <a:ea typeface="Calibri" panose="020F0502020204030204" pitchFamily="34" charset="0"/>
                        <a:cs typeface="Times New Roman"/>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0370036"/>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solidFill>
                            <a:schemeClr val="bg1"/>
                          </a:solidFill>
                          <a:effectLst/>
                          <a:latin typeface="Arial"/>
                          <a:ea typeface="Calibri"/>
                          <a:cs typeface="Times New Roman"/>
                        </a:rPr>
                        <a:t>If my child’s school’s academic year is shorter than 39 weeks, can we claim the extra weeks of WAC Overseas for holiday club?</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452649813"/>
                  </a:ext>
                </a:extLst>
              </a:tr>
              <a:tr h="0">
                <a:tc>
                  <a:txBody>
                    <a:bodyPr/>
                    <a:lstStyle/>
                    <a:p>
                      <a:pPr marL="0" lvl="0" indent="0" algn="l">
                        <a:buFont typeface="Arial" panose="020B0604020202020204" pitchFamily="34" charset="0"/>
                        <a:buNone/>
                      </a:pPr>
                      <a:r>
                        <a:rPr lang="en-US" sz="1200">
                          <a:effectLst/>
                          <a:latin typeface="Arial"/>
                          <a:ea typeface="Calibri"/>
                          <a:cs typeface="Times New Roman"/>
                        </a:rPr>
                        <a:t>WAC Overseas funding is term time only. If you child’s school has a shorter academic year you will only be able to claim WAC Overseas for the weeks your child(ren) attend school. The 39 weeks is based on the English academic year and will apply in overseas locations.</a:t>
                      </a:r>
                      <a:endParaRPr lang="en-GB" sz="1100">
                        <a:effectLst/>
                        <a:latin typeface="Arial"/>
                        <a:ea typeface="Calibri" panose="020F0502020204030204" pitchFamily="34" charset="0"/>
                        <a:cs typeface="Times New Roman"/>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4124273"/>
                  </a:ext>
                </a:extLst>
              </a:tr>
              <a:tr h="0">
                <a:tc>
                  <a:txBody>
                    <a:bodyPr/>
                    <a:lstStyle/>
                    <a:p>
                      <a:pPr marL="0" lvl="0" indent="0" algn="l">
                        <a:buFont typeface="Arial" panose="020B0604020202020204" pitchFamily="34" charset="0"/>
                        <a:buNone/>
                      </a:pPr>
                      <a:r>
                        <a:rPr lang="en-GB" sz="1200" b="1">
                          <a:solidFill>
                            <a:schemeClr val="bg1"/>
                          </a:solidFill>
                          <a:effectLst/>
                          <a:latin typeface="Arial"/>
                          <a:ea typeface="Calibri" panose="020F0502020204030204" pitchFamily="34" charset="0"/>
                          <a:cs typeface="Times New Roman"/>
                        </a:rPr>
                        <a:t>If my child’s school’s academic year is longer than 39 weeks, can we claim more than 39 weeks?</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535294199"/>
                  </a:ext>
                </a:extLst>
              </a:tr>
              <a:tr h="0">
                <a:tc>
                  <a:txBody>
                    <a:bodyPr/>
                    <a:lstStyle/>
                    <a:p>
                      <a:pPr marL="0" lvl="0" indent="0" algn="l">
                        <a:buFont typeface="Arial" panose="020B0604020202020204" pitchFamily="34" charset="0"/>
                        <a:buNone/>
                      </a:pPr>
                      <a:r>
                        <a:rPr lang="en-GB" sz="1200">
                          <a:effectLst/>
                          <a:latin typeface="Arial"/>
                          <a:ea typeface="Calibri" panose="020F0502020204030204" pitchFamily="34" charset="0"/>
                          <a:cs typeface="Times New Roman"/>
                        </a:rPr>
                        <a:t>No, WAC Overseas funding can only be claimed for 39 weeks of the year.</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3718972"/>
                  </a:ext>
                </a:extLst>
              </a:tr>
              <a:tr h="0">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b="1">
                          <a:solidFill>
                            <a:schemeClr val="bg1"/>
                          </a:solidFill>
                          <a:latin typeface="Arial"/>
                        </a:rPr>
                        <a:t>What should be included on my claim?</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81579104"/>
                  </a:ext>
                </a:extLst>
              </a:tr>
              <a:tr h="0">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GB" sz="1200" kern="1200" dirty="0">
                          <a:solidFill>
                            <a:schemeClr val="dk1"/>
                          </a:solidFill>
                          <a:effectLst/>
                          <a:latin typeface="Arial" panose="020B0604020202020204" pitchFamily="34" charset="0"/>
                          <a:ea typeface="+mn-ea"/>
                          <a:cs typeface="Arial" panose="020B0604020202020204" pitchFamily="34" charset="0"/>
                        </a:rPr>
                        <a:t>Claims should be for the hours/sessions booked and paid for. If a child doesn't attend due to sickness or unavoidable last-minute change of plans, this can be claimed for, however parents should not block book sessions that they don't intend to use as this reduces availability for other parents that plan to use those sessions.</a:t>
                      </a:r>
                      <a:endParaRPr lang="en-US" sz="1200" b="1" dirty="0">
                        <a:solidFill>
                          <a:schemeClr val="tx1"/>
                        </a:solidFill>
                        <a:latin typeface="Arial" panose="020B0604020202020204" pitchFamily="34" charset="0"/>
                        <a:cs typeface="Arial" panose="020B0604020202020204" pitchFamily="34" charset="0"/>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771438"/>
                  </a:ext>
                </a:extLst>
              </a:tr>
              <a:tr h="0">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b="1" kern="1200">
                          <a:solidFill>
                            <a:schemeClr val="bg1"/>
                          </a:solidFill>
                          <a:latin typeface="Arial" panose="020B0604020202020204" pitchFamily="34" charset="0"/>
                          <a:ea typeface="+mn-ea"/>
                          <a:cs typeface="Arial" panose="020B0604020202020204" pitchFamily="34" charset="0"/>
                        </a:rPr>
                        <a:t> </a:t>
                      </a:r>
                      <a:r>
                        <a:rPr lang="en-US" sz="1200" b="1" i="0" u="none" strike="noStrike" noProof="0">
                          <a:solidFill>
                            <a:schemeClr val="bg1"/>
                          </a:solidFill>
                          <a:effectLst/>
                          <a:latin typeface="Arial"/>
                        </a:rPr>
                        <a:t>Can I claim for extras such as food or equipment?</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84192403"/>
                  </a:ext>
                </a:extLst>
              </a:tr>
              <a:tr h="8956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noProof="0">
                          <a:solidFill>
                            <a:schemeClr val="tx1"/>
                          </a:solidFill>
                          <a:effectLst/>
                          <a:latin typeface="Arial"/>
                        </a:rPr>
                        <a:t>No, only the hours of childcare can be claimed for. Anything that costs extra on top of the childcare hours e.g. credits, food if billed separately (</a:t>
                      </a:r>
                      <a:r>
                        <a:rPr lang="en-US" sz="1200" b="0" i="0" u="none" strike="noStrike" noProof="0">
                          <a:solidFill>
                            <a:srgbClr val="000000"/>
                          </a:solidFill>
                          <a:effectLst/>
                          <a:latin typeface="Arial"/>
                        </a:rPr>
                        <a:t>breakfast can be included if marked separately but is within the capped hourly rate). W</a:t>
                      </a:r>
                      <a:r>
                        <a:rPr lang="en-US" sz="1200" b="0" i="0" u="none" strike="noStrike" noProof="0">
                          <a:solidFill>
                            <a:schemeClr val="tx1"/>
                          </a:solidFill>
                          <a:latin typeface="Arial"/>
                        </a:rPr>
                        <a:t>here other meals, activities, materials, transport, trips etc.* are a cost on top of the cost of childcare, this is payable by the parent and must </a:t>
                      </a:r>
                      <a:r>
                        <a:rPr lang="en-US" sz="1200" b="0" i="0" u="none" strike="noStrike" noProof="0">
                          <a:solidFill>
                            <a:schemeClr val="tx1"/>
                          </a:solidFill>
                          <a:effectLst/>
                          <a:latin typeface="Arial"/>
                        </a:rPr>
                        <a:t>be deducted when you complete the claim.  </a:t>
                      </a:r>
                      <a:endParaRPr lang="en-US" sz="1200"/>
                    </a:p>
                    <a:p>
                      <a:pPr lvl="0">
                        <a:buNone/>
                      </a:pPr>
                      <a:r>
                        <a:rPr lang="en-US" sz="1200" b="0" i="0" u="none" strike="noStrike" noProof="0">
                          <a:solidFill>
                            <a:schemeClr val="tx1"/>
                          </a:solidFill>
                          <a:effectLst/>
                          <a:latin typeface="Arial"/>
                        </a:rPr>
                        <a:t>*This list is not exhaustive.</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22037"/>
                  </a:ext>
                </a:extLst>
              </a:tr>
              <a:tr h="3592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noProof="0">
                          <a:solidFill>
                            <a:schemeClr val="bg1"/>
                          </a:solidFill>
                          <a:effectLst/>
                          <a:latin typeface="Arial"/>
                        </a:rPr>
                        <a:t>Can I claim the WAC Overseas funding for future dated childcare?</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44213498"/>
                  </a:ext>
                </a:extLst>
              </a:tr>
              <a:tr h="718418">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noProof="0">
                          <a:solidFill>
                            <a:schemeClr val="tx1"/>
                          </a:solidFill>
                          <a:effectLst/>
                          <a:latin typeface="Arial"/>
                        </a:rPr>
                        <a:t>Claims for up to one term (14 weeks) can be submitted for future dated childcare so long as this has been paid for. For example, if you pay for the spring term (Jan - April) in full at the start of the term, you can claim for the full term in one claim.</a:t>
                      </a:r>
                      <a:endParaRPr lang="en-US" sz="1200" b="0" i="0" u="none" strike="noStrike" kern="1200" noProof="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897866"/>
                  </a:ext>
                </a:extLst>
              </a:tr>
              <a:tr h="29882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kern="1200" dirty="0">
                          <a:solidFill>
                            <a:schemeClr val="bg1"/>
                          </a:solidFill>
                          <a:effectLst/>
                          <a:latin typeface="Arial"/>
                          <a:ea typeface="+mn-ea"/>
                          <a:cs typeface="Arial"/>
                        </a:rPr>
                        <a:t>What is the claiming process for personnel on the secure payroll?</a:t>
                      </a:r>
                      <a:endParaRPr lang="en-US" sz="1200" b="0" i="0" u="none" strike="noStrike" kern="1200" noProof="0" dirty="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4180307623"/>
                  </a:ext>
                </a:extLst>
              </a:tr>
              <a:tr h="841596">
                <a:tc>
                  <a:txBody>
                    <a:bodyPr/>
                    <a:lstStyle/>
                    <a:p>
                      <a:r>
                        <a:rPr lang="en-GB" sz="1200" b="0" i="0" kern="1200" dirty="0">
                          <a:solidFill>
                            <a:schemeClr val="dk1"/>
                          </a:solidFill>
                          <a:effectLst/>
                          <a:latin typeface="Arial"/>
                          <a:ea typeface="+mn-ea"/>
                          <a:cs typeface="Arial"/>
                        </a:rPr>
                        <a:t>Once the child is registered for WAC, personnel on the secure payroll will submit claims as described on the previous page. There will however be a difference in the way that the TFC element is claimed. They will use the HMRC TFC manual process:</a:t>
                      </a:r>
                    </a:p>
                    <a:p>
                      <a:r>
                        <a:rPr lang="en-GB" sz="1200" b="0" i="0" kern="1200" dirty="0">
                          <a:solidFill>
                            <a:schemeClr val="dk1"/>
                          </a:solidFill>
                          <a:effectLst/>
                          <a:latin typeface="Arial"/>
                          <a:ea typeface="+mn-ea"/>
                          <a:cs typeface="Arial"/>
                        </a:rPr>
                        <a:t>1. Parent receives invoice.</a:t>
                      </a:r>
                    </a:p>
                    <a:p>
                      <a:r>
                        <a:rPr lang="en-GB" sz="1200" b="0" i="0" kern="1200" dirty="0">
                          <a:solidFill>
                            <a:schemeClr val="dk1"/>
                          </a:solidFill>
                          <a:effectLst/>
                          <a:latin typeface="Arial"/>
                          <a:ea typeface="+mn-ea"/>
                          <a:cs typeface="Arial"/>
                        </a:rPr>
                        <a:t>2. Parent pays school via non-TFC means (bank account/cash etc – proof of payment must be retained).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Arial"/>
                          <a:ea typeface="+mn-ea"/>
                          <a:cs typeface="Arial"/>
                        </a:rPr>
                        <a:t>3. Parent sends invoice to HMRC to receive a 20% refund (retaining a copy of the invoice and receipt/letter/email from HMRC PD1 on receipt of the top up. Note HMRC don’t always provide an email or letter when the 20% top up has been paid via their manual process, if you don’t receive this you must keep a copy of your quarterly TFC confirmation from HMRC as evidence of ongoing eligibility). Steps 3 and 4 can happen simultaneously.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Arial"/>
                          <a:ea typeface="+mn-ea"/>
                          <a:cs typeface="Arial"/>
                        </a:rPr>
                        <a:t>4. Parent submits WAC Overseas claim </a:t>
                      </a:r>
                      <a:r>
                        <a:rPr lang="en-GB" sz="1200" b="0" i="0" kern="1200" dirty="0">
                          <a:solidFill>
                            <a:schemeClr val="dk1"/>
                          </a:solidFill>
                          <a:effectLst/>
                          <a:latin typeface="Arial"/>
                          <a:ea typeface="+mn-ea"/>
                          <a:cs typeface="Arial"/>
                          <a:hlinkClick r:id="rId3" action="ppaction://hlinksldjump"/>
                        </a:rPr>
                        <a:t>as per guidance on page 20</a:t>
                      </a:r>
                      <a:r>
                        <a:rPr lang="en-GB" sz="1200" b="0" i="0" kern="1200" dirty="0">
                          <a:solidFill>
                            <a:schemeClr val="dk1"/>
                          </a:solidFill>
                          <a:effectLst/>
                          <a:latin typeface="Arial"/>
                          <a:ea typeface="+mn-ea"/>
                          <a:cs typeface="Arial"/>
                        </a:rPr>
                        <a:t>. </a:t>
                      </a:r>
                    </a:p>
                    <a:p>
                      <a:pPr marL="0" lvl="0" indent="0" algn="l">
                        <a:buFont typeface="Arial" panose="020B0604020202020204" pitchFamily="34" charset="0"/>
                        <a:buNone/>
                      </a:pPr>
                      <a:r>
                        <a:rPr lang="en-US" sz="1200" b="0" i="0" u="none" strike="noStrike" kern="1200" noProof="0" dirty="0">
                          <a:solidFill>
                            <a:schemeClr val="tx1"/>
                          </a:solidFill>
                          <a:latin typeface="Arial"/>
                        </a:rPr>
                        <a:t>All documentation should be kept for 2 years from the date of the claim in case of audit.</a:t>
                      </a:r>
                    </a:p>
                    <a:p>
                      <a:pPr marL="0" lvl="0" indent="0" algn="l">
                        <a:buFont typeface="Arial" panose="020B0604020202020204" pitchFamily="34" charset="0"/>
                        <a:buNone/>
                      </a:pPr>
                      <a:endParaRPr lang="en-US" sz="1200" b="0" i="0" u="none" strike="noStrike" kern="1200" noProof="0" dirty="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1392018"/>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8" y="608838"/>
            <a:ext cx="501392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Making a WAC Overseas claim</a:t>
            </a: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59CC464F-209E-FBC7-9C7A-711B96C825CC}"/>
              </a:ext>
            </a:extLst>
          </p:cNvPr>
          <p:cNvSpPr txBox="1"/>
          <p:nvPr/>
        </p:nvSpPr>
        <p:spPr>
          <a:xfrm>
            <a:off x="6646460" y="139433"/>
            <a:ext cx="605472" cy="307777"/>
          </a:xfrm>
          <a:prstGeom prst="rect">
            <a:avLst/>
          </a:prstGeom>
          <a:noFill/>
        </p:spPr>
        <p:txBody>
          <a:bodyPr wrap="square" rtlCol="0">
            <a:spAutoFit/>
          </a:bodyPr>
          <a:lstStyle/>
          <a:p>
            <a:pPr algn="r"/>
            <a:r>
              <a:rPr lang="en-GB" sz="1400"/>
              <a:t>21</a:t>
            </a:r>
          </a:p>
        </p:txBody>
      </p:sp>
    </p:spTree>
    <p:extLst>
      <p:ext uri="{BB962C8B-B14F-4D97-AF65-F5344CB8AC3E}">
        <p14:creationId xmlns:p14="http://schemas.microsoft.com/office/powerpoint/2010/main" val="965528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5080414"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3613869931"/>
              </p:ext>
            </p:extLst>
          </p:nvPr>
        </p:nvGraphicFramePr>
        <p:xfrm>
          <a:off x="277451" y="1010234"/>
          <a:ext cx="6840000" cy="9173752"/>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noProof="0">
                          <a:solidFill>
                            <a:schemeClr val="bg1"/>
                          </a:solidFill>
                          <a:latin typeface="Arial"/>
                        </a:rPr>
                        <a:t>I met the eligibility criteria prior to WAC Overseas being available, can I claim for previous years?</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994368881"/>
                  </a:ext>
                </a:extLst>
              </a:tr>
              <a:tr h="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strike="noStrike" kern="1200" noProof="0">
                          <a:solidFill>
                            <a:schemeClr val="dk1"/>
                          </a:solidFill>
                          <a:effectLst/>
                          <a:latin typeface="Arial"/>
                          <a:ea typeface="+mn-ea"/>
                          <a:cs typeface="Arial"/>
                        </a:rPr>
                        <a:t>WAC Overseas claims can only be submitted for childcare used from the entitlement start date shown on your WAC Overseas registration confirmation email. You cannot claim for childcare used before this.</a:t>
                      </a:r>
                      <a:endParaRPr lang="en-US" sz="1200" b="0" i="0" u="none" strike="noStrike" kern="1200" noProof="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2352234"/>
                  </a:ext>
                </a:extLst>
              </a:tr>
              <a:tr h="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noProof="0">
                          <a:solidFill>
                            <a:schemeClr val="bg1"/>
                          </a:solidFill>
                          <a:latin typeface="Arial"/>
                        </a:rPr>
                        <a:t>Support for Unit HR/auditors.</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618204781"/>
                  </a:ext>
                </a:extLst>
              </a:tr>
              <a:tr h="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a:solidFill>
                            <a:schemeClr val="tx1"/>
                          </a:solidFill>
                          <a:latin typeface="Arial"/>
                          <a:cs typeface="Arial"/>
                        </a:rPr>
                        <a:t>Guidance for Unit HR and Audit checkers is available on </a:t>
                      </a:r>
                      <a:r>
                        <a:rPr lang="en-GB" sz="1200" b="0" i="0" kern="1200">
                          <a:solidFill>
                            <a:schemeClr val="dk1"/>
                          </a:solidFill>
                          <a:effectLst/>
                          <a:latin typeface="Arial"/>
                          <a:ea typeface="+mn-ea"/>
                          <a:cs typeface="Arial"/>
                        </a:rPr>
                        <a:t>the </a:t>
                      </a:r>
                      <a:r>
                        <a:rPr lang="en-US" sz="1200" b="0">
                          <a:solidFill>
                            <a:schemeClr val="tx1"/>
                          </a:solidFill>
                          <a:latin typeface="Arial"/>
                          <a:cs typeface="Arial"/>
                        </a:rPr>
                        <a:t>Defence Childcare Information Page on </a:t>
                      </a:r>
                      <a:r>
                        <a:rPr lang="en-GB" sz="1200" b="0" u="sng" kern="1200">
                          <a:solidFill>
                            <a:schemeClr val="dk1"/>
                          </a:solidFill>
                          <a:effectLst/>
                          <a:latin typeface="Arial"/>
                          <a:ea typeface="+mn-ea"/>
                          <a:cs typeface="Arial"/>
                          <a:hlinkClick r:id="rId3"/>
                        </a:rPr>
                        <a:t>defnet</a:t>
                      </a:r>
                      <a:r>
                        <a:rPr lang="en-GB" sz="1200" b="0" u="sng" kern="1200">
                          <a:solidFill>
                            <a:schemeClr val="dk1"/>
                          </a:solidFill>
                          <a:effectLst/>
                          <a:latin typeface="Arial"/>
                          <a:ea typeface="+mn-ea"/>
                          <a:cs typeface="Arial"/>
                        </a:rPr>
                        <a:t> </a:t>
                      </a:r>
                      <a:r>
                        <a:rPr lang="en-US" sz="1200" b="0">
                          <a:solidFill>
                            <a:schemeClr val="tx1"/>
                          </a:solidFill>
                          <a:latin typeface="Arial"/>
                          <a:cs typeface="Arial"/>
                        </a:rPr>
                        <a:t>and </a:t>
                      </a:r>
                      <a:r>
                        <a:rPr lang="en-US" sz="1200" b="0">
                          <a:solidFill>
                            <a:schemeClr val="tx1"/>
                          </a:solidFill>
                          <a:latin typeface="Arial"/>
                          <a:cs typeface="Arial"/>
                          <a:hlinkClick r:id="rId4"/>
                        </a:rPr>
                        <a:t>Defence Connect</a:t>
                      </a:r>
                      <a:r>
                        <a:rPr lang="en-US" sz="1200" b="0">
                          <a:solidFill>
                            <a:schemeClr val="tx1"/>
                          </a:solidFill>
                          <a:latin typeface="Arial"/>
                          <a:cs typeface="Arial"/>
                        </a:rPr>
                        <a:t>.</a:t>
                      </a:r>
                      <a:endParaRPr lang="en-US" sz="1200" b="0" i="0" u="none" strike="noStrike" kern="1200" noProof="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3024394"/>
                  </a:ext>
                </a:extLst>
              </a:tr>
              <a:tr h="0">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b="1" i="0" u="none" strike="noStrike" noProof="0">
                          <a:solidFill>
                            <a:schemeClr val="bg1"/>
                          </a:solidFill>
                          <a:effectLst/>
                          <a:latin typeface="Arial"/>
                        </a:rPr>
                        <a:t>The invoice is for an independent school, it includes school fees and before and after school costs. How do I separate this to claim WAC?</a:t>
                      </a:r>
                      <a:endParaRPr lang="en-US" sz="1200" b="1" kern="1200">
                        <a:solidFill>
                          <a:schemeClr val="bg1"/>
                        </a:solidFill>
                        <a:latin typeface="Arial" panose="020B0604020202020204" pitchFamily="34" charset="0"/>
                        <a:ea typeface="+mn-ea"/>
                        <a:cs typeface="Arial" panose="020B0604020202020204" pitchFamily="34" charset="0"/>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84192403"/>
                  </a:ext>
                </a:extLst>
              </a:tr>
              <a:tr h="7029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noProof="0">
                          <a:solidFill>
                            <a:schemeClr val="tx1"/>
                          </a:solidFill>
                          <a:effectLst/>
                          <a:latin typeface="Arial"/>
                        </a:rPr>
                        <a:t>The number of WAC hours and whether it is for before or after school care must be clearly articulated on the invoice. If the invoice is for an independent school, it must be clearly shown as separate to the school fees.</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22037"/>
                  </a:ext>
                </a:extLst>
              </a:tr>
              <a:tr h="2331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noProof="0">
                          <a:solidFill>
                            <a:schemeClr val="bg1"/>
                          </a:solidFill>
                          <a:effectLst/>
                          <a:latin typeface="Arial"/>
                        </a:rPr>
                        <a:t>If I am due to deploy, or deployed without access to JPA and am unable to claim, how long can I backdate my claims for?</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44213498"/>
                  </a:ext>
                </a:extLst>
              </a:tr>
              <a:tr h="841596">
                <a:tc>
                  <a:txBody>
                    <a:bodyPr/>
                    <a:lstStyle/>
                    <a:p>
                      <a:pPr marL="171450" indent="-171450" fontAlgn="base">
                        <a:buFont typeface="Arial" panose="020B0604020202020204" pitchFamily="34" charset="0"/>
                        <a:buChar char="•"/>
                      </a:pPr>
                      <a:r>
                        <a:rPr lang="en-GB" sz="1200" b="0" kern="1200">
                          <a:solidFill>
                            <a:srgbClr val="000000"/>
                          </a:solidFill>
                          <a:effectLst/>
                          <a:latin typeface="Arial"/>
                          <a:ea typeface="+mn-ea"/>
                          <a:cs typeface="Arial"/>
                        </a:rPr>
                        <a:t>All claims must be paid via a valid and active TFC account for DCS providers, or via the manual TFC process for host nation providers.</a:t>
                      </a:r>
                    </a:p>
                    <a:p>
                      <a:pPr marL="171450" indent="-171450" fontAlgn="base">
                        <a:buFont typeface="Arial" panose="020B0604020202020204" pitchFamily="34" charset="0"/>
                        <a:buChar char="•"/>
                      </a:pPr>
                      <a:r>
                        <a:rPr lang="en-GB" sz="1200" b="0" kern="1200">
                          <a:solidFill>
                            <a:srgbClr val="000000"/>
                          </a:solidFill>
                          <a:effectLst/>
                          <a:latin typeface="Arial"/>
                          <a:ea typeface="+mn-ea"/>
                          <a:cs typeface="Arial"/>
                        </a:rPr>
                        <a:t>It is important that the parent that is not deploying can administer the TFC account(s) to be able to reconfirm the eligibility with HMRC every 3 months.</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kern="1200">
                          <a:solidFill>
                            <a:srgbClr val="000000"/>
                          </a:solidFill>
                          <a:effectLst/>
                          <a:latin typeface="Arial"/>
                          <a:ea typeface="+mn-ea"/>
                          <a:cs typeface="Arial"/>
                        </a:rPr>
                        <a:t>Claims can be submitted up to 14 weeks (1 term) in advance.</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noProof="0">
                          <a:solidFill>
                            <a:srgbClr val="000000"/>
                          </a:solidFill>
                          <a:effectLst/>
                          <a:latin typeface="Arial"/>
                        </a:rPr>
                        <a:t>Backdated claims for payments made 6 months previously (for example when deployed) can only be submitted with Unit HR approval.</a:t>
                      </a:r>
                    </a:p>
                    <a:p>
                      <a:pPr marL="171450" indent="-171450" fontAlgn="base">
                        <a:buFont typeface="Arial" panose="020B0604020202020204" pitchFamily="34" charset="0"/>
                        <a:buChar char="•"/>
                      </a:pPr>
                      <a:r>
                        <a:rPr lang="en-GB" sz="1200" b="0" i="0" u="none" strike="noStrike" kern="1200" noProof="0">
                          <a:solidFill>
                            <a:srgbClr val="000000"/>
                          </a:solidFill>
                          <a:effectLst/>
                          <a:latin typeface="Arial"/>
                        </a:rPr>
                        <a:t>Claims cannot be backdated beyond the date on the WAC registration confirmation email and not beyond 1 January 2025.  </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897866"/>
                  </a:ext>
                </a:extLst>
              </a:tr>
              <a:tr h="324383">
                <a:tc>
                  <a:txBody>
                    <a:bodyPr/>
                    <a:lstStyle/>
                    <a:p>
                      <a:pPr marL="0" lvl="0" algn="l">
                        <a:buNone/>
                      </a:pPr>
                      <a:r>
                        <a:rPr lang="en-US" sz="1200" b="1" i="0" u="none" strike="noStrike" kern="1200" noProof="0">
                          <a:solidFill>
                            <a:schemeClr val="bg1"/>
                          </a:solidFill>
                          <a:latin typeface="Arial"/>
                        </a:rPr>
                        <a:t>Can the non-Serving parent submit a WAC Overseas claim if the Service Person is deployed?</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827646263"/>
                  </a:ext>
                </a:extLst>
              </a:tr>
              <a:tr h="6393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noProof="0">
                          <a:solidFill>
                            <a:srgbClr val="000000"/>
                          </a:solidFill>
                          <a:latin typeface="Arial"/>
                          <a:cs typeface="Arial"/>
                        </a:rPr>
                        <a:t>Non-Serving partners are not able to submit WAC claim as they don’t have access to JPA. Also see question above ‘</a:t>
                      </a:r>
                      <a:r>
                        <a:rPr lang="en-US" sz="1200" b="0" i="0" u="none" strike="noStrike" noProof="0">
                          <a:solidFill>
                            <a:schemeClr val="tx1"/>
                          </a:solidFill>
                          <a:effectLst/>
                          <a:latin typeface="Arial"/>
                        </a:rPr>
                        <a:t>If I am due to deploy or deployed without access to JPA and am unable to claim, how long can I backdate my claims for?’.</a:t>
                      </a:r>
                      <a:endParaRPr lang="en-US" sz="1200" b="1" i="0" u="none" strike="noStrike" kern="1200" noProof="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2964740"/>
                  </a:ext>
                </a:extLst>
              </a:tr>
              <a:tr h="4655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solidFill>
                            <a:schemeClr val="bg1"/>
                          </a:solidFill>
                          <a:effectLst/>
                          <a:latin typeface="Arial"/>
                          <a:ea typeface="Calibri" panose="020F0502020204030204" pitchFamily="34" charset="0"/>
                          <a:cs typeface="Times New Roman"/>
                        </a:rPr>
                        <a:t>If I don’t use 20 hours for one child but use more than 20 for another, can I use one child's hours for another?</a:t>
                      </a:r>
                      <a:endParaRPr lang="en-US" sz="1200" b="1" i="0" u="none" strike="noStrike" kern="1200" noProof="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13868118"/>
                  </a:ext>
                </a:extLst>
              </a:tr>
              <a:tr h="7267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effectLst/>
                          <a:latin typeface="Arial"/>
                          <a:ea typeface="Calibri" panose="020F0502020204030204" pitchFamily="34" charset="0"/>
                          <a:cs typeface="Times New Roman"/>
                        </a:rPr>
                        <a:t>Yes, as long as your claim is within the 20 hours limit per child. For example, if you have 2 children the maximum number of hours that you can claim for is 40. You can split those hours between the children, so if one needs 15 hours and the other needs 25 you would be within the 40 hours maximum funding for 2 children. Children that are registered for certain Government benefits will receive up to double the capped hourly rate for a maximum of 20 hours (they can use hours that are not being used by a sibling, but they will be paid at the standard capped hourly rate). However, if you don’t use the maximum hours one week, you cannot carry hours over to the following week.</a:t>
                      </a:r>
                      <a:endParaRPr lang="en-US" sz="1200" b="1" i="0" u="none" strike="noStrike" kern="1200" noProof="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6070281"/>
                  </a:ext>
                </a:extLst>
              </a:tr>
              <a:tr h="3651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Can I claim WAC Overseas funding upfront before paying the childcare provider?</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97677411"/>
                  </a:ext>
                </a:extLst>
              </a:tr>
              <a:tr h="5078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noProof="0">
                          <a:solidFill>
                            <a:schemeClr val="tx1"/>
                          </a:solidFill>
                          <a:latin typeface="Arial"/>
                        </a:rPr>
                        <a:t>No, like all expenses, WAC Overseas can only be claimed as a refund on expenditure already incurred.</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9819968"/>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7" y="608838"/>
            <a:ext cx="456624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Making a WAC Overseas claim</a:t>
            </a: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AED60AF9-31DE-B0AD-15DF-F3959C451781}"/>
              </a:ext>
            </a:extLst>
          </p:cNvPr>
          <p:cNvSpPr txBox="1"/>
          <p:nvPr/>
        </p:nvSpPr>
        <p:spPr>
          <a:xfrm>
            <a:off x="6646460" y="139433"/>
            <a:ext cx="605472" cy="307777"/>
          </a:xfrm>
          <a:prstGeom prst="rect">
            <a:avLst/>
          </a:prstGeom>
          <a:noFill/>
        </p:spPr>
        <p:txBody>
          <a:bodyPr wrap="square" rtlCol="0">
            <a:spAutoFit/>
          </a:bodyPr>
          <a:lstStyle/>
          <a:p>
            <a:pPr algn="r"/>
            <a:r>
              <a:rPr lang="en-GB" sz="1400"/>
              <a:t>22</a:t>
            </a:r>
          </a:p>
        </p:txBody>
      </p:sp>
    </p:spTree>
    <p:extLst>
      <p:ext uri="{BB962C8B-B14F-4D97-AF65-F5344CB8AC3E}">
        <p14:creationId xmlns:p14="http://schemas.microsoft.com/office/powerpoint/2010/main" val="1668519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5312426"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3208122505"/>
              </p:ext>
            </p:extLst>
          </p:nvPr>
        </p:nvGraphicFramePr>
        <p:xfrm>
          <a:off x="277451" y="966446"/>
          <a:ext cx="6840000" cy="3263500"/>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414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How do I withdraw a claim that I have made?</a:t>
                      </a: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6117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a:solidFill>
                            <a:schemeClr val="tx1"/>
                          </a:solidFill>
                          <a:effectLst/>
                          <a:latin typeface="Arial" panose="020B0604020202020204" pitchFamily="34" charset="0"/>
                          <a:ea typeface="+mn-ea"/>
                          <a:cs typeface="Arial" panose="020B0604020202020204" pitchFamily="34" charset="0"/>
                        </a:rPr>
                        <a:t>If you have submitted the claim and you realise an error has been made, you will need to contact your Unit HR to withdraw the claim, and it will need to be submitted again.</a:t>
                      </a: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350000">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b="1" kern="1200">
                          <a:solidFill>
                            <a:schemeClr val="bg1"/>
                          </a:solidFill>
                          <a:latin typeface="Arial" panose="020B0604020202020204" pitchFamily="34" charset="0"/>
                          <a:ea typeface="+mn-ea"/>
                          <a:cs typeface="Arial" panose="020B0604020202020204" pitchFamily="34" charset="0"/>
                        </a:rPr>
                        <a:t> </a:t>
                      </a:r>
                      <a:r>
                        <a:rPr lang="en-US" sz="1200" b="1" i="0" u="none" strike="noStrike" kern="1200" noProof="0">
                          <a:solidFill>
                            <a:schemeClr val="bg1"/>
                          </a:solidFill>
                          <a:latin typeface="Arial"/>
                        </a:rPr>
                        <a:t>When will I receive my WAC Overseas payment?</a:t>
                      </a:r>
                    </a:p>
                    <a:p>
                      <a:pPr marL="0" lvl="0" algn="l" defTabSz="457200" rtl="0" eaLnBrk="1" fontAlgn="base" latinLnBrk="0" hangingPunct="1">
                        <a:buNone/>
                      </a:pPr>
                      <a:endParaRPr lang="en-US" sz="1200" b="1" kern="1200">
                        <a:solidFill>
                          <a:schemeClr val="bg1"/>
                        </a:solidFill>
                        <a:latin typeface="Arial" panose="020B0604020202020204" pitchFamily="34" charset="0"/>
                        <a:ea typeface="+mn-ea"/>
                        <a:cs typeface="Arial" panose="020B0604020202020204" pitchFamily="34" charset="0"/>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84192403"/>
                  </a:ext>
                </a:extLst>
              </a:tr>
              <a:tr h="4392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noProof="0">
                          <a:solidFill>
                            <a:schemeClr val="tx1"/>
                          </a:solidFill>
                          <a:latin typeface="Arial"/>
                          <a:cs typeface="Arial"/>
                        </a:rPr>
                        <a:t>Claims will be reimbursed within 5 working days of the iExpense claim being approved. Claims will not show on pay statements, </a:t>
                      </a:r>
                      <a:r>
                        <a:rPr lang="en-GB" sz="1200" kern="1200">
                          <a:solidFill>
                            <a:schemeClr val="dk1"/>
                          </a:solidFill>
                          <a:effectLst/>
                          <a:latin typeface="Arial" panose="020B0604020202020204" pitchFamily="34" charset="0"/>
                          <a:ea typeface="+mn-ea"/>
                          <a:cs typeface="Arial" panose="020B0604020202020204" pitchFamily="34" charset="0"/>
                        </a:rPr>
                        <a:t>once approved, the claim is paid directly into the SPs nominated Expense account.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noProof="0">
                        <a:solidFill>
                          <a:schemeClr val="tx1"/>
                        </a:solidFill>
                        <a:highlight>
                          <a:srgbClr val="FFFF00"/>
                        </a:highlight>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noProof="0">
                          <a:solidFill>
                            <a:schemeClr val="tx1"/>
                          </a:solidFill>
                          <a:latin typeface="Arial"/>
                          <a:cs typeface="Arial"/>
                        </a:rPr>
                        <a:t>Please note that the iExpenses claims process for WAC Overseas is only in place for the interim period. Once WAC Overseas is moved within JPA, claims will be made through the WAC area of JPA and will be paid at the end of the month with salary subject to being submitted and approved before the payroll cut-off date. The claim will show on the pay statement at this point and will show the amount from the claim and the amount paid for Tax and National Insurance.</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22037"/>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12854" y="565585"/>
            <a:ext cx="362327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Payments </a:t>
            </a: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417F888E-0DC8-5649-BA1C-90A382463374}"/>
              </a:ext>
            </a:extLst>
          </p:cNvPr>
          <p:cNvSpPr txBox="1"/>
          <p:nvPr/>
        </p:nvSpPr>
        <p:spPr>
          <a:xfrm>
            <a:off x="6646460" y="139433"/>
            <a:ext cx="605472" cy="307777"/>
          </a:xfrm>
          <a:prstGeom prst="rect">
            <a:avLst/>
          </a:prstGeom>
          <a:noFill/>
        </p:spPr>
        <p:txBody>
          <a:bodyPr wrap="square" rtlCol="0">
            <a:spAutoFit/>
          </a:bodyPr>
          <a:lstStyle/>
          <a:p>
            <a:pPr algn="r"/>
            <a:r>
              <a:rPr lang="en-GB" sz="1400"/>
              <a:t>23</a:t>
            </a:r>
          </a:p>
        </p:txBody>
      </p:sp>
    </p:spTree>
    <p:extLst>
      <p:ext uri="{BB962C8B-B14F-4D97-AF65-F5344CB8AC3E}">
        <p14:creationId xmlns:p14="http://schemas.microsoft.com/office/powerpoint/2010/main" val="3392743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5203244"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1580008370"/>
              </p:ext>
            </p:extLst>
          </p:nvPr>
        </p:nvGraphicFramePr>
        <p:xfrm>
          <a:off x="277451" y="975880"/>
          <a:ext cx="6840000" cy="8445707"/>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41477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 I need to re-register for WAC Overseas at the beginning of each academic year?</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05006504"/>
                  </a:ext>
                </a:extLst>
              </a:tr>
              <a:tr h="41477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effectLst/>
                          <a:latin typeface="Arial" panose="020B0604020202020204" pitchFamily="34" charset="0"/>
                          <a:ea typeface="Calibri" panose="020F0502020204030204" pitchFamily="34" charset="0"/>
                          <a:cs typeface="Times New Roman" panose="02020603050405020304" pitchFamily="18" charset="0"/>
                        </a:rPr>
                        <a:t>You do not need to re-register at the beginning of each academic year. However, the current WAC Overseas registration and claims process is an interim (temporary) solution that will move to JPA. Once this is moved into JPA, you will need to complete the WAC registration in the WAC area of JPA to continue claiming.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effectLst/>
                          <a:latin typeface="Arial" panose="020B0604020202020204" pitchFamily="34" charset="0"/>
                          <a:ea typeface="Calibri" panose="020F0502020204030204" pitchFamily="34" charset="0"/>
                          <a:cs typeface="Times New Roman" panose="02020603050405020304" pitchFamily="18" charset="0"/>
                        </a:rPr>
                        <a:t>Your WAC registration will then remain on JPA until you chose to de-register, are de-registered due to a change within JPA, or the child is automatically de-registered when they reach the upper age limit.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effectLst/>
                          <a:latin typeface="Arial" panose="020B0604020202020204" pitchFamily="34" charset="0"/>
                          <a:ea typeface="Calibri" panose="020F0502020204030204" pitchFamily="34" charset="0"/>
                          <a:cs typeface="Times New Roman" panose="02020603050405020304" pitchFamily="18" charset="0"/>
                        </a:rPr>
                        <a:t>Communications will be shared prior to the process change.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3944464"/>
                  </a:ext>
                </a:extLst>
              </a:tr>
              <a:tr h="414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If I change providers, who do I need to inform?</a:t>
                      </a: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841596">
                <a:tc>
                  <a:txBody>
                    <a:bodyPr/>
                    <a:lstStyle/>
                    <a:p>
                      <a:pPr marL="0" lvl="0" algn="l">
                        <a:buNone/>
                      </a:pPr>
                      <a:r>
                        <a:rPr lang="en-US" sz="1200" b="0" i="0" u="none" strike="noStrike" kern="1200" noProof="0" dirty="0">
                          <a:solidFill>
                            <a:schemeClr val="tx1"/>
                          </a:solidFill>
                          <a:latin typeface="Arial"/>
                        </a:rPr>
                        <a:t>You do not need to inform anyone, but if using a host nation provider, you must make sure that they are registered, regulated and inspected by host nation authorities. Any new providers should be entered onto the same WAC Overseas claims calculator that you used for the previous provider. Ensure you keep a copy of your invoices from any providers for 2 years in case of audit. </a:t>
                      </a:r>
                    </a:p>
                    <a:p>
                      <a:pPr marL="0" lvl="0" algn="l">
                        <a:buNone/>
                      </a:pPr>
                      <a:endParaRPr lang="en-US" sz="1200" b="1" dirty="0">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149937">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b="1" kern="1200">
                          <a:solidFill>
                            <a:schemeClr val="bg1"/>
                          </a:solidFill>
                          <a:latin typeface="Arial" panose="020B0604020202020204" pitchFamily="34" charset="0"/>
                          <a:ea typeface="+mn-ea"/>
                          <a:cs typeface="Arial" panose="020B0604020202020204" pitchFamily="34" charset="0"/>
                        </a:rPr>
                        <a:t> </a:t>
                      </a: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How do I de-register from the WAC Overseas scheme?</a:t>
                      </a: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84192403"/>
                  </a:ext>
                </a:extLst>
              </a:tr>
              <a:tr h="605681">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a:solidFill>
                            <a:schemeClr val="tx1"/>
                          </a:solidFill>
                          <a:latin typeface="Arial"/>
                        </a:rPr>
                        <a:t>If you no longer meet the eligibility or no longer want to be part of the scheme, you do not need to de-register, but you must stop claiming WAC Overseas funding.</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22037"/>
                  </a:ext>
                </a:extLst>
              </a:tr>
              <a:tr h="4719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If a Service person deploys and a partner has to give up work, will eligibility for the WAC Overseas scheme stop?</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792771126"/>
                  </a:ext>
                </a:extLst>
              </a:tr>
              <a:tr h="8956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noProof="0">
                          <a:solidFill>
                            <a:schemeClr val="tx1"/>
                          </a:solidFill>
                          <a:latin typeface="Arial"/>
                        </a:rPr>
                        <a:t>The entitlement would stop; not because the Service person is deployed, but because both parents must be working (or taking up work in the next 31 days). Generally, were the Service person to be deployed, they would continue to be eligible to take part in the scheme so long as their partner continues to work and earns at least the equivalent of 16 hours per week at </a:t>
                      </a:r>
                      <a:r>
                        <a:rPr lang="en-GB" sz="1200" b="0" i="0" u="none" strike="noStrike" kern="1200" noProof="0">
                          <a:solidFill>
                            <a:srgbClr val="1CBAE1"/>
                          </a:solidFill>
                          <a:latin typeface="Arial"/>
                          <a:hlinkClick r:id="rId3"/>
                        </a:rPr>
                        <a:t>UK National Minimum or Living Wage</a:t>
                      </a:r>
                      <a:r>
                        <a:rPr lang="en-US" sz="1200" b="0" i="0" u="none" strike="noStrike" kern="1200" noProof="0">
                          <a:solidFill>
                            <a:schemeClr val="tx1"/>
                          </a:solidFill>
                          <a:latin typeface="Arial"/>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noProof="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8822112"/>
                  </a:ext>
                </a:extLst>
              </a:tr>
              <a:tr h="567779">
                <a:tc>
                  <a:txBody>
                    <a:bodyPr/>
                    <a:lstStyle/>
                    <a:p>
                      <a:pPr marL="0" lvl="0" algn="l" defTabSz="457200" rtl="0" eaLnBrk="1" fontAlgn="base" latinLnBrk="0" hangingPunct="1">
                        <a:buNone/>
                      </a:pPr>
                      <a:r>
                        <a:rPr lang="en-US" sz="1200" b="1" kern="1200">
                          <a:solidFill>
                            <a:schemeClr val="bg1"/>
                          </a:solidFill>
                          <a:latin typeface="Arial" panose="020B0604020202020204" pitchFamily="34" charset="0"/>
                          <a:ea typeface="+mn-ea"/>
                          <a:cs typeface="Arial" panose="020B0604020202020204" pitchFamily="34" charset="0"/>
                        </a:rPr>
                        <a:t> </a:t>
                      </a:r>
                      <a:r>
                        <a:rPr lang="en-US" sz="1200" b="1" i="0" u="none" strike="noStrike" kern="1200" noProof="0">
                          <a:solidFill>
                            <a:schemeClr val="bg1"/>
                          </a:solidFill>
                          <a:latin typeface="Arial"/>
                        </a:rPr>
                        <a:t>If our circumstances change and we no longer meet all the eligibility criteria, who do we inform?</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605498508"/>
                  </a:ext>
                </a:extLst>
              </a:tr>
              <a:tr h="895658">
                <a:tc>
                  <a:txBody>
                    <a:bodyPr/>
                    <a:lstStyle/>
                    <a:p>
                      <a:pPr marL="0" lvl="0" algn="l">
                        <a:buNone/>
                      </a:pPr>
                      <a:r>
                        <a:rPr lang="en-GB" sz="1200" kern="1200" dirty="0">
                          <a:solidFill>
                            <a:schemeClr val="dk1"/>
                          </a:solidFill>
                          <a:effectLst/>
                          <a:latin typeface="Arial"/>
                          <a:ea typeface="+mn-ea"/>
                          <a:cs typeface="Arial"/>
                        </a:rPr>
                        <a:t>Service personnel </a:t>
                      </a:r>
                      <a:r>
                        <a:rPr lang="en-US" sz="1200" b="0" i="0" u="none" strike="noStrike" kern="1200" noProof="0" dirty="0">
                          <a:solidFill>
                            <a:schemeClr val="tx1"/>
                          </a:solidFill>
                          <a:latin typeface="Arial"/>
                        </a:rPr>
                        <a:t>must stop claiming WAC Overseas if there are any changes in circumstances which result in Service person or any member of the household no longer being eligible for the funding. If Service personnel knowingly submit a fraudulent claim, they will be subject to administrative or disciplinary action. </a:t>
                      </a:r>
                    </a:p>
                    <a:p>
                      <a:pPr marL="0" lvl="0" algn="l">
                        <a:buNone/>
                      </a:pPr>
                      <a:endParaRPr lang="en-US" sz="1200" b="0" i="0" u="none" strike="noStrike" kern="1200" noProof="0" dirty="0">
                        <a:solidFill>
                          <a:schemeClr val="tx1"/>
                        </a:solidFill>
                        <a:latin typeface="Arial"/>
                      </a:endParaRPr>
                    </a:p>
                    <a:p>
                      <a:pPr marL="0" lvl="0" algn="l">
                        <a:buNone/>
                      </a:pPr>
                      <a:r>
                        <a:rPr lang="en-GB" sz="1200" b="0" i="0" kern="1200" dirty="0">
                          <a:solidFill>
                            <a:schemeClr val="dk1"/>
                          </a:solidFill>
                          <a:effectLst/>
                          <a:latin typeface="Arial"/>
                          <a:ea typeface="+mn-ea"/>
                          <a:cs typeface="Arial"/>
                        </a:rPr>
                        <a:t>Service personnel should refer to </a:t>
                      </a:r>
                      <a:r>
                        <a:rPr lang="en-GB" sz="1200" b="0" i="0" kern="1200" dirty="0">
                          <a:solidFill>
                            <a:schemeClr val="dk1"/>
                          </a:solidFill>
                          <a:effectLst/>
                          <a:latin typeface="Arial"/>
                          <a:ea typeface="+mn-ea"/>
                          <a:cs typeface="Arial"/>
                          <a:hlinkClick r:id="rId4"/>
                        </a:rPr>
                        <a:t>TFC guidelines </a:t>
                      </a:r>
                      <a:r>
                        <a:rPr lang="en-GB" sz="1200" b="0" i="0" kern="1200" dirty="0">
                          <a:solidFill>
                            <a:schemeClr val="dk1"/>
                          </a:solidFill>
                          <a:effectLst/>
                          <a:latin typeface="Arial"/>
                          <a:ea typeface="+mn-ea"/>
                          <a:cs typeface="Arial"/>
                        </a:rPr>
                        <a:t>as they may still be eligible for TFC.</a:t>
                      </a:r>
                      <a:endParaRPr lang="en-US" sz="1200" b="0" i="0" u="none" strike="noStrike" kern="1200" noProof="0" dirty="0">
                        <a:solidFill>
                          <a:schemeClr val="tx1"/>
                        </a:solidFill>
                        <a:latin typeface="Arial"/>
                        <a:cs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058818"/>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8" y="608838"/>
            <a:ext cx="462583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latin typeface="Arial"/>
                <a:ea typeface="+mn-lt"/>
                <a:cs typeface="Arial"/>
              </a:rPr>
              <a:t>Change in eligibility/circumstances</a:t>
            </a:r>
            <a:endParaRPr lang="en-GB" sz="1600">
              <a:ea typeface="+mn-lt"/>
              <a:cs typeface="+mn-lt"/>
            </a:endParaRP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9E386927-9064-40B0-86C2-59FD3B268059}"/>
              </a:ext>
            </a:extLst>
          </p:cNvPr>
          <p:cNvSpPr txBox="1"/>
          <p:nvPr/>
        </p:nvSpPr>
        <p:spPr>
          <a:xfrm>
            <a:off x="6646460" y="139433"/>
            <a:ext cx="605472" cy="307777"/>
          </a:xfrm>
          <a:prstGeom prst="rect">
            <a:avLst/>
          </a:prstGeom>
          <a:noFill/>
        </p:spPr>
        <p:txBody>
          <a:bodyPr wrap="square" rtlCol="0">
            <a:spAutoFit/>
          </a:bodyPr>
          <a:lstStyle/>
          <a:p>
            <a:pPr algn="r"/>
            <a:r>
              <a:rPr lang="en-GB" sz="1400"/>
              <a:t>24</a:t>
            </a:r>
          </a:p>
        </p:txBody>
      </p:sp>
    </p:spTree>
    <p:extLst>
      <p:ext uri="{BB962C8B-B14F-4D97-AF65-F5344CB8AC3E}">
        <p14:creationId xmlns:p14="http://schemas.microsoft.com/office/powerpoint/2010/main" val="1520710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4"/>
            <a:ext cx="5394313"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2445773220"/>
              </p:ext>
            </p:extLst>
          </p:nvPr>
        </p:nvGraphicFramePr>
        <p:xfrm>
          <a:off x="277451" y="975880"/>
          <a:ext cx="6840000" cy="5486589"/>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414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If I join the WAC Overseas Scheme and then get relocated overseas to a non-WAC Overseas area, who do I need to inform? </a:t>
                      </a: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841596">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noProof="0">
                          <a:solidFill>
                            <a:schemeClr val="dk1"/>
                          </a:solidFill>
                          <a:effectLst/>
                          <a:latin typeface="Arial"/>
                          <a:ea typeface="+mn-ea"/>
                          <a:cs typeface="Arial"/>
                        </a:rPr>
                        <a:t>I</a:t>
                      </a:r>
                      <a:r>
                        <a:rPr lang="en-US" sz="1200" b="0" i="0" u="none" strike="noStrike" kern="1200" noProof="0">
                          <a:solidFill>
                            <a:schemeClr val="tx1"/>
                          </a:solidFill>
                          <a:latin typeface="Arial"/>
                        </a:rPr>
                        <a:t>f you are assigned overseas to a non-WAC Overseas location and your family are accompanying you, </a:t>
                      </a:r>
                      <a:r>
                        <a:rPr lang="en-GB" sz="1200" b="0" kern="1200">
                          <a:solidFill>
                            <a:schemeClr val="dk1"/>
                          </a:solidFill>
                          <a:effectLst/>
                          <a:latin typeface="Arial"/>
                          <a:ea typeface="+mn-ea"/>
                          <a:cs typeface="Arial"/>
                        </a:rPr>
                        <a:t>you will be ineligible to claim WAC Overseas. You do not need to inform anyone but must not submit any further WAC Overseas claims.</a:t>
                      </a:r>
                    </a:p>
                    <a:p>
                      <a:pPr marL="0" marR="0" lvl="0" indent="0" algn="l" rtl="0" eaLnBrk="1" fontAlgn="auto" latinLnBrk="0" hangingPunct="1">
                        <a:lnSpc>
                          <a:spcPct val="100000"/>
                        </a:lnSpc>
                        <a:spcBef>
                          <a:spcPts val="0"/>
                        </a:spcBef>
                        <a:spcAft>
                          <a:spcPts val="0"/>
                        </a:spcAft>
                        <a:buClrTx/>
                        <a:buSzTx/>
                        <a:buFontTx/>
                        <a:buNone/>
                      </a:pPr>
                      <a:endParaRPr lang="en-GB" sz="1200" b="0" kern="1200">
                        <a:solidFill>
                          <a:schemeClr val="dk1"/>
                        </a:solidFill>
                        <a:effectLst/>
                        <a:latin typeface="Arial"/>
                        <a:ea typeface="+mn-ea"/>
                        <a:cs typeface="Arial"/>
                      </a:endParaRPr>
                    </a:p>
                    <a:p>
                      <a:pPr marL="0" marR="0" lvl="0" indent="0" algn="l" rtl="0" eaLnBrk="1" fontAlgn="auto" latinLnBrk="0" hangingPunct="1">
                        <a:lnSpc>
                          <a:spcPct val="100000"/>
                        </a:lnSpc>
                        <a:spcBef>
                          <a:spcPts val="0"/>
                        </a:spcBef>
                        <a:spcAft>
                          <a:spcPts val="0"/>
                        </a:spcAft>
                        <a:buClrTx/>
                        <a:buSzTx/>
                        <a:buFontTx/>
                        <a:buNone/>
                      </a:pPr>
                      <a:r>
                        <a:rPr lang="en-GB" sz="1200" b="0" kern="1200">
                          <a:solidFill>
                            <a:schemeClr val="dk1"/>
                          </a:solidFill>
                          <a:effectLst/>
                          <a:latin typeface="Arial"/>
                          <a:ea typeface="+mn-ea"/>
                          <a:cs typeface="Arial"/>
                        </a:rPr>
                        <a:t>Service personnel</a:t>
                      </a:r>
                      <a:r>
                        <a:rPr lang="en-US" sz="1200" b="0" i="0" u="none" strike="noStrike" kern="1200" noProof="0">
                          <a:solidFill>
                            <a:schemeClr val="tx1"/>
                          </a:solidFill>
                          <a:latin typeface="Arial"/>
                        </a:rPr>
                        <a:t> </a:t>
                      </a:r>
                      <a:r>
                        <a:rPr lang="en-GB" sz="1200" b="0" i="0" u="none" strike="noStrike" kern="1200" noProof="0">
                          <a:solidFill>
                            <a:schemeClr val="tx1"/>
                          </a:solidFill>
                          <a:latin typeface="Arial"/>
                        </a:rPr>
                        <a:t>Serving on an unaccompanied assignment overseas with the family residing in the UK</a:t>
                      </a:r>
                      <a:r>
                        <a:rPr lang="en-US" sz="1200" b="0" i="0" u="none" strike="noStrike" kern="1200" noProof="0">
                          <a:solidFill>
                            <a:schemeClr val="tx1"/>
                          </a:solidFill>
                          <a:latin typeface="Arial"/>
                        </a:rPr>
                        <a:t> can claim the WAC UK funding so long as they meet the eligibility criteria, </a:t>
                      </a:r>
                      <a:r>
                        <a:rPr lang="en-US" sz="1200" b="0" i="0" u="none" strike="noStrike" kern="1200" noProof="0">
                          <a:solidFill>
                            <a:schemeClr val="tx1"/>
                          </a:solidFill>
                          <a:latin typeface="Arial"/>
                          <a:hlinkClick r:id="rId3" action="ppaction://hlinksldjump"/>
                        </a:rPr>
                        <a:t>see page 5 for further information. </a:t>
                      </a:r>
                      <a:endParaRPr lang="en-US" sz="1200" b="0" i="0" u="none" strike="noStrike" kern="1200" noProof="0">
                        <a:solidFill>
                          <a:schemeClr val="tx1"/>
                        </a:solidFill>
                        <a:latin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noProof="0">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3592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What happens when the Service person leaves the Armed Forces?</a:t>
                      </a:r>
                      <a:endParaRPr lang="en-US" sz="1200" b="1">
                        <a:solidFill>
                          <a:schemeClr val="bg1"/>
                        </a:solidFill>
                        <a:latin typeface="Arial"/>
                      </a:endParaRP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44213498"/>
                  </a:ext>
                </a:extLst>
              </a:tr>
              <a:tr h="841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effectLst/>
                          <a:latin typeface="Arial"/>
                          <a:ea typeface="+mn-ea"/>
                          <a:cs typeface="Arial"/>
                        </a:rPr>
                        <a:t>If the Service person is medically discharged, voluntarily leaves the Armed Forces or is dismissed from Service, eligibility stops on the last day of Service. </a:t>
                      </a:r>
                      <a:r>
                        <a:rPr lang="en-GB" sz="1200" kern="1200">
                          <a:solidFill>
                            <a:schemeClr val="dk1"/>
                          </a:solidFill>
                          <a:effectLst/>
                          <a:latin typeface="Arial"/>
                          <a:ea typeface="+mn-ea"/>
                          <a:cs typeface="Arial"/>
                        </a:rPr>
                        <a:t>Where the last day of Service falls outside of term time then the WAC Overseas eligibility will end at the last day of term prior to the last day of Service. The last date that WAC Overseas can be claimed is the last day of term. Claims must be submitted prior to the last day of Service.</a:t>
                      </a: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897866"/>
                  </a:ext>
                </a:extLst>
              </a:tr>
              <a:tr h="4573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dirty="0">
                          <a:solidFill>
                            <a:schemeClr val="bg1"/>
                          </a:solidFill>
                          <a:latin typeface="Arial"/>
                        </a:rPr>
                        <a:t>If a Service parent dies in Service, will child(ren) remain eligible?</a:t>
                      </a:r>
                      <a:endParaRPr lang="en-US" sz="1200" b="1" dirty="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4050965027"/>
                  </a:ext>
                </a:extLst>
              </a:tr>
              <a:tr h="841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latin typeface="Arial"/>
                          <a:ea typeface="+mn-ea"/>
                          <a:cs typeface="Arial"/>
                        </a:rPr>
                        <a:t>In the event of the death of a Service person the Service person’s child(ren) who are in receipt of WAC Overseas would remain eligible for six weeks from the date on which the Service person died. There will be no new entitlement for any child(ren) who are not already in receipt of WAC Overseas when the Service person died. The amount and method of payment will be determined on a case-by-case basis as casework by the WAC team.</a:t>
                      </a:r>
                      <a:endParaRPr lang="en-US" sz="1200" dirty="0">
                        <a:latin typeface="Arial"/>
                        <a:cs typeface="Arial"/>
                      </a:endParaRPr>
                    </a:p>
                    <a:p>
                      <a:pPr marL="0" marR="0" lvl="0" indent="0" algn="l" rtl="0" eaLnBrk="1" fontAlgn="auto" latinLnBrk="0" hangingPunct="1">
                        <a:lnSpc>
                          <a:spcPct val="100000"/>
                        </a:lnSpc>
                        <a:spcBef>
                          <a:spcPts val="0"/>
                        </a:spcBef>
                        <a:spcAft>
                          <a:spcPts val="0"/>
                        </a:spcAft>
                        <a:buClrTx/>
                        <a:buSzTx/>
                        <a:buFontTx/>
                        <a:buNone/>
                      </a:pPr>
                      <a:endParaRPr lang="en-US" sz="1200" b="1" dirty="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8659982"/>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8" y="608838"/>
            <a:ext cx="480437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Leaving the WAC Overseas Scheme</a:t>
            </a: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810D003A-154F-24ED-078C-E26C7D53E9F1}"/>
              </a:ext>
            </a:extLst>
          </p:cNvPr>
          <p:cNvSpPr txBox="1"/>
          <p:nvPr/>
        </p:nvSpPr>
        <p:spPr>
          <a:xfrm>
            <a:off x="6646460" y="139433"/>
            <a:ext cx="605472" cy="307777"/>
          </a:xfrm>
          <a:prstGeom prst="rect">
            <a:avLst/>
          </a:prstGeom>
          <a:noFill/>
        </p:spPr>
        <p:txBody>
          <a:bodyPr wrap="square" rtlCol="0">
            <a:spAutoFit/>
          </a:bodyPr>
          <a:lstStyle/>
          <a:p>
            <a:pPr algn="r"/>
            <a:r>
              <a:rPr lang="en-GB" sz="1400"/>
              <a:t>25</a:t>
            </a:r>
          </a:p>
        </p:txBody>
      </p:sp>
    </p:spTree>
    <p:extLst>
      <p:ext uri="{BB962C8B-B14F-4D97-AF65-F5344CB8AC3E}">
        <p14:creationId xmlns:p14="http://schemas.microsoft.com/office/powerpoint/2010/main" val="924331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4"/>
            <a:ext cx="5257835"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1414948062"/>
              </p:ext>
            </p:extLst>
          </p:nvPr>
        </p:nvGraphicFramePr>
        <p:xfrm>
          <a:off x="277451" y="975880"/>
          <a:ext cx="6840000" cy="2194560"/>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414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Is there a complaints process?</a:t>
                      </a: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841596">
                <a:tc>
                  <a:txBody>
                    <a:bodyPr/>
                    <a:lstStyle/>
                    <a:p>
                      <a:pPr marL="0" lvl="0" algn="l">
                        <a:buNone/>
                      </a:pPr>
                      <a:r>
                        <a:rPr lang="en-GB" sz="1200" b="0" i="0" u="none" strike="noStrike" kern="1200" noProof="0" dirty="0">
                          <a:solidFill>
                            <a:schemeClr val="tx1"/>
                          </a:solidFill>
                          <a:latin typeface="Arial"/>
                        </a:rPr>
                        <a:t>All complaints are to be raised to the WAC team in the first instance</a:t>
                      </a:r>
                    </a:p>
                    <a:p>
                      <a:pPr marL="0" lvl="0" algn="l">
                        <a:buNone/>
                      </a:pPr>
                      <a:r>
                        <a:rPr lang="en-GB" sz="1200" b="0" i="0" u="none" strike="noStrike" kern="1200" noProof="0" dirty="0">
                          <a:solidFill>
                            <a:schemeClr val="tx1"/>
                          </a:solidFill>
                          <a:latin typeface="Arial"/>
                          <a:hlinkClick r:id="rId3"/>
                        </a:rPr>
                        <a:t>people-affs-wac-fro-mailbox@mod.gov.uk</a:t>
                      </a:r>
                      <a:r>
                        <a:rPr lang="en-GB" sz="1200" b="0" i="0" u="none" strike="noStrike" kern="1200" noProof="0" dirty="0">
                          <a:solidFill>
                            <a:schemeClr val="tx1"/>
                          </a:solidFill>
                          <a:latin typeface="Arial"/>
                        </a:rPr>
                        <a:t> .</a:t>
                      </a:r>
                    </a:p>
                    <a:p>
                      <a:pPr marL="0" lvl="0" algn="l">
                        <a:buNone/>
                      </a:pPr>
                      <a:endParaRPr lang="en-GB" sz="1200" b="0" i="0" u="none" strike="noStrike" kern="1200" noProof="0" dirty="0">
                        <a:solidFill>
                          <a:schemeClr val="tx1"/>
                        </a:solidFill>
                        <a:latin typeface="Arial"/>
                      </a:endParaRPr>
                    </a:p>
                    <a:p>
                      <a:pPr marL="0" lvl="0" algn="l">
                        <a:buNone/>
                      </a:pPr>
                      <a:r>
                        <a:rPr lang="en-GB" sz="1200" b="0" i="0" u="none" strike="noStrike" kern="1200" noProof="0" dirty="0">
                          <a:solidFill>
                            <a:schemeClr val="tx1"/>
                          </a:solidFill>
                          <a:latin typeface="Arial"/>
                        </a:rPr>
                        <a:t>Should a </a:t>
                      </a:r>
                      <a:r>
                        <a:rPr lang="en-GB" sz="1200" b="0" kern="1200" dirty="0">
                          <a:solidFill>
                            <a:schemeClr val="dk1"/>
                          </a:solidFill>
                          <a:effectLst/>
                          <a:latin typeface="Arial" panose="020B0604020202020204" pitchFamily="34" charset="0"/>
                          <a:ea typeface="+mn-ea"/>
                          <a:cs typeface="Arial" panose="020B0604020202020204" pitchFamily="34" charset="0"/>
                        </a:rPr>
                        <a:t>Service person</a:t>
                      </a:r>
                      <a:r>
                        <a:rPr lang="en-GB" sz="1200" b="0" i="0" u="none" strike="noStrike" kern="1200" noProof="0" dirty="0">
                          <a:solidFill>
                            <a:schemeClr val="tx1"/>
                          </a:solidFill>
                          <a:latin typeface="Arial"/>
                        </a:rPr>
                        <a:t> wish to make a complaint please refer to </a:t>
                      </a:r>
                      <a:r>
                        <a:rPr lang="en-GB" sz="1200" b="0" i="0" u="none" strike="noStrike" kern="1200" noProof="0" dirty="0">
                          <a:solidFill>
                            <a:schemeClr val="tx1"/>
                          </a:solidFill>
                          <a:latin typeface="Arial"/>
                          <a:hlinkClick r:id="rId4"/>
                        </a:rPr>
                        <a:t>2022DIN01-079-Defence Wraparound Childcare (WAC) Allowance</a:t>
                      </a:r>
                      <a:r>
                        <a:rPr lang="en-GB" sz="1200" b="0" i="0" u="none" strike="noStrike" kern="1200" noProof="0" dirty="0">
                          <a:solidFill>
                            <a:schemeClr val="tx1"/>
                          </a:solidFill>
                          <a:latin typeface="Arial"/>
                        </a:rPr>
                        <a:t> </a:t>
                      </a:r>
                      <a:r>
                        <a:rPr lang="en-GB" sz="1200" b="1" i="0" u="none" strike="noStrike" kern="1200" noProof="0" dirty="0">
                          <a:solidFill>
                            <a:schemeClr val="tx1"/>
                          </a:solidFill>
                          <a:latin typeface="Arial"/>
                        </a:rPr>
                        <a:t>Annex D</a:t>
                      </a:r>
                      <a:r>
                        <a:rPr lang="en-GB" sz="1200" b="0" i="0" u="none" strike="noStrike" kern="1200" noProof="0" dirty="0">
                          <a:solidFill>
                            <a:schemeClr val="tx1"/>
                          </a:solidFill>
                          <a:latin typeface="Arial"/>
                        </a:rPr>
                        <a:t>, which provides details of the full complaints process</a:t>
                      </a:r>
                      <a:r>
                        <a:rPr lang="en-GB" sz="1200" b="0" i="0" u="none" strike="noStrike" kern="1200" noProof="0">
                          <a:solidFill>
                            <a:schemeClr val="tx1"/>
                          </a:solidFill>
                          <a:latin typeface="Arial"/>
                        </a:rPr>
                        <a:t>. </a:t>
                      </a:r>
                    </a:p>
                    <a:p>
                      <a:pPr marL="0" lvl="0" algn="l">
                        <a:buNone/>
                      </a:pPr>
                      <a:endParaRPr lang="en-GB" sz="1200" b="0" i="0" u="none" strike="noStrike" kern="1200" noProof="0" dirty="0">
                        <a:solidFill>
                          <a:srgbClr val="000000"/>
                        </a:solidFill>
                      </a:endParaRPr>
                    </a:p>
                    <a:p>
                      <a:pPr marL="0" lvl="0" algn="l">
                        <a:buNone/>
                      </a:pPr>
                      <a:r>
                        <a:rPr lang="en-GB" sz="1200" b="0" i="0" u="none" strike="noStrike" kern="1200" noProof="0" dirty="0">
                          <a:solidFill>
                            <a:schemeClr val="tx1"/>
                          </a:solidFill>
                          <a:latin typeface="Arial"/>
                        </a:rPr>
                        <a:t>Please note, complaints must be sent by the Serving parent from an MOD email address. Complaints received from non-Serving parents will not be actioned.</a:t>
                      </a:r>
                      <a:endParaRPr lang="en-US" sz="1200" b="1" dirty="0">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8" y="608838"/>
            <a:ext cx="291842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Complaints </a:t>
            </a: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1AE2A3F5-5B96-112C-D92F-740D9326A8FB}"/>
              </a:ext>
            </a:extLst>
          </p:cNvPr>
          <p:cNvSpPr txBox="1"/>
          <p:nvPr/>
        </p:nvSpPr>
        <p:spPr>
          <a:xfrm>
            <a:off x="6646460" y="139433"/>
            <a:ext cx="605472" cy="307777"/>
          </a:xfrm>
          <a:prstGeom prst="rect">
            <a:avLst/>
          </a:prstGeom>
          <a:noFill/>
        </p:spPr>
        <p:txBody>
          <a:bodyPr wrap="square" rtlCol="0">
            <a:spAutoFit/>
          </a:bodyPr>
          <a:lstStyle/>
          <a:p>
            <a:pPr algn="r"/>
            <a:r>
              <a:rPr lang="en-GB" sz="1400"/>
              <a:t>26</a:t>
            </a:r>
          </a:p>
        </p:txBody>
      </p:sp>
    </p:spTree>
    <p:extLst>
      <p:ext uri="{BB962C8B-B14F-4D97-AF65-F5344CB8AC3E}">
        <p14:creationId xmlns:p14="http://schemas.microsoft.com/office/powerpoint/2010/main" val="767253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4"/>
            <a:ext cx="4780163"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1403930474"/>
              </p:ext>
            </p:extLst>
          </p:nvPr>
        </p:nvGraphicFramePr>
        <p:xfrm>
          <a:off x="277451" y="975880"/>
          <a:ext cx="6840000" cy="8370050"/>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414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Are there any Tax and National Insurance implications?</a:t>
                      </a: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841596">
                <a:tc>
                  <a:txBody>
                    <a:bodyPr/>
                    <a:lstStyle/>
                    <a:p>
                      <a:pPr marL="0" marR="0" lvl="0" indent="0" algn="l" rtl="0" eaLnBrk="1" fontAlgn="auto" latinLnBrk="0" hangingPunct="1">
                        <a:lnSpc>
                          <a:spcPct val="100000"/>
                        </a:lnSpc>
                        <a:spcBef>
                          <a:spcPts val="0"/>
                        </a:spcBef>
                        <a:spcAft>
                          <a:spcPts val="0"/>
                        </a:spcAft>
                        <a:buClrTx/>
                        <a:buSzTx/>
                        <a:buFontTx/>
                        <a:buNone/>
                      </a:pPr>
                      <a:r>
                        <a:rPr lang="en-GB" sz="1200" kern="1200" dirty="0">
                          <a:solidFill>
                            <a:schemeClr val="dk1"/>
                          </a:solidFill>
                          <a:effectLst/>
                          <a:latin typeface="Arial"/>
                          <a:ea typeface="+mn-ea"/>
                          <a:cs typeface="Arial"/>
                        </a:rPr>
                        <a:t>The process for claiming WAC Overseas from 6 January 2025 is an interim (temporary) process. During the period that the temporary process is in place, the MOD will settle the Tax and National Insurance payments at source through a PAYE Settlement Agreement (PSA). Tax and National Insurance for the WAC Overseas claim will not appear on payslips. </a:t>
                      </a:r>
                    </a:p>
                    <a:p>
                      <a:pPr marL="0" marR="0" lvl="0" indent="0" algn="l" rtl="0" eaLnBrk="1" fontAlgn="auto" latinLnBrk="0" hangingPunct="1">
                        <a:lnSpc>
                          <a:spcPct val="100000"/>
                        </a:lnSpc>
                        <a:spcBef>
                          <a:spcPts val="0"/>
                        </a:spcBef>
                        <a:spcAft>
                          <a:spcPts val="0"/>
                        </a:spcAft>
                        <a:buClrTx/>
                        <a:buSzTx/>
                        <a:buFontTx/>
                        <a:buNone/>
                      </a:pPr>
                      <a:endParaRPr lang="en-GB" sz="1200" kern="1200" dirty="0">
                        <a:solidFill>
                          <a:schemeClr val="dk1"/>
                        </a:solidFill>
                        <a:effectLst/>
                        <a:latin typeface="Arial" panose="020B0604020202020204" pitchFamily="34" charset="0"/>
                        <a:ea typeface="+mn-ea"/>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Tx/>
                        <a:buNone/>
                      </a:pPr>
                      <a:r>
                        <a:rPr lang="en-GB" sz="1200" kern="1200" dirty="0">
                          <a:solidFill>
                            <a:schemeClr val="dk1"/>
                          </a:solidFill>
                          <a:effectLst/>
                          <a:latin typeface="Arial" panose="020B0604020202020204" pitchFamily="34" charset="0"/>
                          <a:ea typeface="+mn-ea"/>
                          <a:cs typeface="Arial" panose="020B0604020202020204" pitchFamily="34" charset="0"/>
                        </a:rPr>
                        <a:t>During the temporary WAC Overseas claims process, whilst the PSA is in place, personnel don’t need to report any of the WAC Overseas claims to HMRC. Please see the next question for Tax and National Insurance implications when WAC Overseas claims move to within JPA.</a:t>
                      </a:r>
                    </a:p>
                    <a:p>
                      <a:pPr marL="0" marR="0" lvl="0" indent="0" algn="l" rtl="0" eaLnBrk="1" fontAlgn="auto" latinLnBrk="0" hangingPunct="1">
                        <a:lnSpc>
                          <a:spcPct val="100000"/>
                        </a:lnSpc>
                        <a:spcBef>
                          <a:spcPts val="0"/>
                        </a:spcBef>
                        <a:spcAft>
                          <a:spcPts val="0"/>
                        </a:spcAft>
                        <a:buClrTx/>
                        <a:buSzTx/>
                        <a:buFontTx/>
                        <a:buNone/>
                      </a:pPr>
                      <a:endParaRPr lang="en-GB" sz="1200" kern="1200" dirty="0">
                        <a:solidFill>
                          <a:schemeClr val="dk1"/>
                        </a:solidFill>
                        <a:effectLst/>
                        <a:latin typeface="Arial" panose="020B0604020202020204" pitchFamily="34" charset="0"/>
                        <a:ea typeface="+mn-ea"/>
                        <a:cs typeface="Arial" panose="020B0604020202020204" pitchFamily="34" charset="0"/>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0">
                <a:tc>
                  <a:txBody>
                    <a:bodyPr/>
                    <a:lstStyle/>
                    <a:p>
                      <a:pPr marL="0" marR="0" lvl="0" indent="0" algn="l" rtl="0" eaLnBrk="1" fontAlgn="base" latinLnBrk="0" hangingPunct="1">
                        <a:lnSpc>
                          <a:spcPct val="100000"/>
                        </a:lnSpc>
                        <a:spcBef>
                          <a:spcPts val="0"/>
                        </a:spcBef>
                        <a:spcAft>
                          <a:spcPts val="0"/>
                        </a:spcAft>
                        <a:buClrTx/>
                        <a:buSzTx/>
                        <a:buFontTx/>
                        <a:buNone/>
                      </a:pPr>
                      <a:r>
                        <a:rPr lang="en-US" sz="1200" b="1" i="0" u="none" strike="noStrike" kern="1200" noProof="0">
                          <a:solidFill>
                            <a:schemeClr val="bg1"/>
                          </a:solidFill>
                          <a:latin typeface="Arial"/>
                        </a:rPr>
                        <a:t>How will the Tax and National Insurance be paid on WAC Overseas claims?</a:t>
                      </a:r>
                      <a:endParaRPr lang="en-US" sz="1200" b="1" strike="sngStrike" kern="1200">
                        <a:solidFill>
                          <a:schemeClr val="bg1"/>
                        </a:solidFill>
                        <a:latin typeface="Arial" panose="020B0604020202020204" pitchFamily="34" charset="0"/>
                        <a:ea typeface="+mn-ea"/>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Tx/>
                        <a:buNone/>
                      </a:pPr>
                      <a:endParaRPr lang="en-US" sz="1200" b="1" strike="sngStrike">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84192403"/>
                  </a:ext>
                </a:extLst>
              </a:tr>
              <a:tr h="895658">
                <a:tc>
                  <a:txBody>
                    <a:bodyPr/>
                    <a:lstStyle/>
                    <a:p>
                      <a:pPr marL="0" marR="0" lvl="0" indent="0" algn="l" rtl="0" eaLnBrk="1" fontAlgn="base" latinLnBrk="0" hangingPunct="1">
                        <a:lnSpc>
                          <a:spcPct val="100000"/>
                        </a:lnSpc>
                        <a:spcBef>
                          <a:spcPts val="0"/>
                        </a:spcBef>
                        <a:spcAft>
                          <a:spcPts val="0"/>
                        </a:spcAft>
                        <a:buClrTx/>
                        <a:buSzTx/>
                        <a:buFontTx/>
                        <a:buNone/>
                      </a:pPr>
                      <a:r>
                        <a:rPr lang="en-GB" sz="1200" dirty="0">
                          <a:solidFill>
                            <a:schemeClr val="tx1"/>
                          </a:solidFill>
                          <a:latin typeface="Arial"/>
                          <a:cs typeface="Arial"/>
                        </a:rPr>
                        <a:t>The WAC Overseas process in place from 6 January 2025 is an interim (temporary) process. This will be replaced by a registration and claims process within JPA in due course. During this interim phase, the MOD will settle the Tax and National Insurance contributions arising from WAC Overseas payments by way of a departmental PAYE Settlement Agreement (PSA) with HMRC. </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When the JPA process is in place, the method for payment of Tax and National Insurance will change to the ‘Grossing-Up’ process. At this point, the MOD will continue to pay the Tax and National Insurance on WAC Overseas claims, but both the WAC Overseas claim and the ‘Grossed-Up’ figure will appear on payslips, and this will increase annual salary amounts. </a:t>
                      </a:r>
                      <a:r>
                        <a:rPr lang="en-GB" sz="1200" strike="noStrike" kern="1200" dirty="0">
                          <a:solidFill>
                            <a:schemeClr val="dk1"/>
                          </a:solidFill>
                          <a:effectLst/>
                          <a:latin typeface="Arial" panose="020B0604020202020204" pitchFamily="34" charset="0"/>
                          <a:ea typeface="+mn-ea"/>
                          <a:cs typeface="Arial" panose="020B0604020202020204" pitchFamily="34" charset="0"/>
                        </a:rPr>
                        <a:t>This process can have a knock-on effect on your individual Tax and National Insurance allowance and brackets – if you are on the cusp, it could push you into a higher one. </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GB" sz="1200" b="0" i="0" u="none" strike="noStrike" kern="1200" noProof="0" dirty="0">
                        <a:solidFill>
                          <a:schemeClr val="dk1"/>
                        </a:solidFill>
                        <a:effectLst/>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There is further guidance in the Grossing-Up document on the Defence Childcare Information Page on </a:t>
                      </a:r>
                      <a:r>
                        <a:rPr lang="en-GB" sz="1200" dirty="0">
                          <a:solidFill>
                            <a:schemeClr val="tx1"/>
                          </a:solidFill>
                          <a:latin typeface="Arial"/>
                          <a:cs typeface="Arial"/>
                          <a:hlinkClick r:id="rId3"/>
                        </a:rPr>
                        <a:t>defnet</a:t>
                      </a:r>
                      <a:r>
                        <a:rPr lang="en-GB" sz="1200" dirty="0">
                          <a:solidFill>
                            <a:schemeClr val="tx1"/>
                          </a:solidFill>
                          <a:latin typeface="Arial"/>
                          <a:cs typeface="Arial"/>
                        </a:rPr>
                        <a:t> </a:t>
                      </a:r>
                      <a:r>
                        <a:rPr lang="en-US" sz="1200" dirty="0">
                          <a:solidFill>
                            <a:schemeClr val="tx1"/>
                          </a:solidFill>
                          <a:latin typeface="Arial"/>
                          <a:cs typeface="Arial"/>
                        </a:rPr>
                        <a:t>and </a:t>
                      </a:r>
                      <a:r>
                        <a:rPr lang="en-US" sz="1200" dirty="0">
                          <a:solidFill>
                            <a:schemeClr val="tx1"/>
                          </a:solidFill>
                          <a:latin typeface="Arial"/>
                          <a:cs typeface="Arial"/>
                          <a:hlinkClick r:id="rId4"/>
                        </a:rPr>
                        <a:t>Defence Connect</a:t>
                      </a:r>
                      <a:r>
                        <a:rPr lang="en-US" sz="1200" dirty="0">
                          <a:solidFill>
                            <a:schemeClr val="tx1"/>
                          </a:solidFill>
                          <a:latin typeface="Arial"/>
                          <a:cs typeface="Arial"/>
                        </a:rPr>
                        <a:t> </a:t>
                      </a:r>
                      <a:r>
                        <a:rPr lang="en-GB" sz="1200" dirty="0">
                          <a:solidFill>
                            <a:schemeClr val="tx1"/>
                          </a:solidFill>
                          <a:latin typeface="Arial" panose="020B0604020202020204" pitchFamily="34" charset="0"/>
                          <a:cs typeface="Arial" panose="020B0604020202020204" pitchFamily="34" charset="0"/>
                        </a:rPr>
                        <a:t>.</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GB" sz="1200" dirty="0">
                        <a:solidFill>
                          <a:schemeClr val="tx1"/>
                        </a:solidFill>
                        <a:highlight>
                          <a:srgbClr val="FFFF00"/>
                        </a:highligh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Arial"/>
                          <a:ea typeface="+mn-ea"/>
                          <a:cs typeface="Arial"/>
                        </a:rPr>
                        <a:t>All Service personnel are encouraged to seek independent financial advice on this prior to participating in the WAC scheme</a:t>
                      </a:r>
                      <a:r>
                        <a:rPr lang="en-GB" sz="1200" b="0" kern="1200" dirty="0">
                          <a:solidFill>
                            <a:schemeClr val="tx1"/>
                          </a:solidFill>
                          <a:effectLst/>
                          <a:latin typeface="Arial"/>
                          <a:ea typeface="+mn-ea"/>
                          <a:cs typeface="Arial"/>
                        </a:rPr>
                        <a:t>.</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22037"/>
                  </a:ext>
                </a:extLst>
              </a:tr>
              <a:tr h="3592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a:solidFill>
                            <a:schemeClr val="bg1"/>
                          </a:solidFill>
                          <a:effectLst/>
                          <a:latin typeface="Arial"/>
                        </a:rPr>
                        <a:t>Do I need to declare WAC Overseas on my tax return?</a:t>
                      </a:r>
                    </a:p>
                    <a:p>
                      <a:pPr marL="0" marR="0" lvl="0" indent="0" algn="l" rtl="0" eaLnBrk="1" fontAlgn="auto" latinLnBrk="0" hangingPunct="1">
                        <a:lnSpc>
                          <a:spcPct val="100000"/>
                        </a:lnSpc>
                        <a:spcBef>
                          <a:spcPts val="0"/>
                        </a:spcBef>
                        <a:spcAft>
                          <a:spcPts val="0"/>
                        </a:spcAft>
                        <a:buClrTx/>
                        <a:buSzTx/>
                        <a:buFontTx/>
                        <a:buNone/>
                      </a:pP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44213498"/>
                  </a:ext>
                </a:extLst>
              </a:tr>
              <a:tr h="841596">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solidFill>
                          <a:latin typeface="Arial" panose="020B0604020202020204" pitchFamily="34" charset="0"/>
                          <a:cs typeface="Arial" panose="020B0604020202020204" pitchFamily="34" charset="0"/>
                        </a:rPr>
                        <a:t>If Service personnel benefit from WAC Overseas payments and complete a Self-Assessment tax return, during the interim (temporary) claims period, the claims do not need to be included. However, once the WAC Overseas claims process moves within JPA, this will change. At that point, </a:t>
                      </a:r>
                      <a:r>
                        <a:rPr lang="en-GB" sz="1200" b="0" i="0" u="none" strike="noStrike" dirty="0">
                          <a:solidFill>
                            <a:srgbClr val="000000"/>
                          </a:solidFill>
                          <a:effectLst/>
                          <a:latin typeface="Arial"/>
                          <a:cs typeface="Arial" panose="020B0604020202020204" pitchFamily="34" charset="0"/>
                        </a:rPr>
                        <a:t>i</a:t>
                      </a:r>
                      <a:r>
                        <a:rPr lang="en-GB" sz="1200" b="0" i="0" u="none" strike="noStrike" dirty="0">
                          <a:solidFill>
                            <a:srgbClr val="000000"/>
                          </a:solidFill>
                          <a:effectLst/>
                          <a:latin typeface="Arial"/>
                        </a:rPr>
                        <a:t>f you have additional income streams, then you should seek independent financial advice about declarations. If in any doubt you should seek independent financial advice.</a:t>
                      </a:r>
                      <a:endParaRPr lang="en-US" sz="1200" b="0" dirty="0">
                        <a:solidFill>
                          <a:schemeClr val="tx1"/>
                        </a:solidFill>
                        <a:latin typeface="Arial"/>
                        <a:cs typeface="Arial"/>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dirty="0">
                          <a:solidFill>
                            <a:srgbClr val="000000"/>
                          </a:solidFill>
                          <a:effectLst/>
                          <a:latin typeface="Arial"/>
                        </a:rPr>
                        <a:t>When your only income is through your Armed Forces salary that WAC is paid in to, then Tax and National Insurance will be worked out automatically based on salary.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strike="sngStrike" dirty="0">
                        <a:solidFill>
                          <a:schemeClr val="tx1"/>
                        </a:solidFill>
                        <a:latin typeface="Arial"/>
                        <a:cs typeface="Arial"/>
                      </a:endParaRPr>
                    </a:p>
                    <a:p>
                      <a:pPr marL="0" marR="0" lvl="0" indent="0" algn="l" rtl="0" eaLnBrk="1" fontAlgn="auto" latinLnBrk="0" hangingPunct="1">
                        <a:lnSpc>
                          <a:spcPct val="100000"/>
                        </a:lnSpc>
                        <a:spcBef>
                          <a:spcPts val="0"/>
                        </a:spcBef>
                        <a:spcAft>
                          <a:spcPts val="0"/>
                        </a:spcAft>
                        <a:buClrTx/>
                        <a:buSzTx/>
                        <a:buFontTx/>
                        <a:buNone/>
                      </a:pPr>
                      <a:endParaRPr lang="en-US" sz="1200" b="1" dirty="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897866"/>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8" y="608838"/>
            <a:ext cx="291842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Tax implications </a:t>
            </a: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95A43CA8-BDA9-9F9A-1AC6-0850F624DC8F}"/>
              </a:ext>
            </a:extLst>
          </p:cNvPr>
          <p:cNvSpPr txBox="1"/>
          <p:nvPr/>
        </p:nvSpPr>
        <p:spPr>
          <a:xfrm>
            <a:off x="6646460" y="139433"/>
            <a:ext cx="605472" cy="307777"/>
          </a:xfrm>
          <a:prstGeom prst="rect">
            <a:avLst/>
          </a:prstGeom>
          <a:noFill/>
        </p:spPr>
        <p:txBody>
          <a:bodyPr wrap="square" rtlCol="0">
            <a:spAutoFit/>
          </a:bodyPr>
          <a:lstStyle/>
          <a:p>
            <a:pPr algn="r"/>
            <a:r>
              <a:rPr lang="en-GB" sz="1400"/>
              <a:t>3</a:t>
            </a:r>
          </a:p>
        </p:txBody>
      </p:sp>
    </p:spTree>
    <p:extLst>
      <p:ext uri="{BB962C8B-B14F-4D97-AF65-F5344CB8AC3E}">
        <p14:creationId xmlns:p14="http://schemas.microsoft.com/office/powerpoint/2010/main" val="338825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4884791"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2105547788"/>
              </p:ext>
            </p:extLst>
          </p:nvPr>
        </p:nvGraphicFramePr>
        <p:xfrm>
          <a:off x="344691" y="1010234"/>
          <a:ext cx="6840000" cy="9057002"/>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246964">
                <a:tc>
                  <a:txBody>
                    <a:bodyPr/>
                    <a:lstStyle/>
                    <a:p>
                      <a:pPr marL="0" lvl="0" indent="0" algn="l">
                        <a:lnSpc>
                          <a:spcPct val="100000"/>
                        </a:lnSpc>
                        <a:spcBef>
                          <a:spcPts val="0"/>
                        </a:spcBef>
                        <a:spcAft>
                          <a:spcPts val="0"/>
                        </a:spcAft>
                        <a:buNone/>
                      </a:pPr>
                      <a:r>
                        <a:rPr lang="en-US" sz="1200" b="1" i="0" u="none" strike="noStrike" kern="1200" noProof="0">
                          <a:solidFill>
                            <a:schemeClr val="bg1"/>
                          </a:solidFill>
                          <a:latin typeface="Arial"/>
                        </a:rPr>
                        <a:t>Who is eligible to claim the WAC Overseas funding?</a:t>
                      </a:r>
                      <a:endParaRPr lang="en-US" sz="1200" b="1" i="0" u="none" strike="noStrike" noProof="0">
                        <a:solidFill>
                          <a:schemeClr val="bg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841596">
                <a:tc>
                  <a:txBody>
                    <a:bodyPr/>
                    <a:lstStyle/>
                    <a:p>
                      <a:pPr lvl="0" algn="l">
                        <a:lnSpc>
                          <a:spcPct val="100000"/>
                        </a:lnSpc>
                        <a:spcBef>
                          <a:spcPts val="0"/>
                        </a:spcBef>
                        <a:spcAft>
                          <a:spcPts val="0"/>
                        </a:spcAft>
                        <a:buNone/>
                      </a:pPr>
                      <a:r>
                        <a:rPr lang="en-US" sz="1200" b="0" i="0" u="none" strike="noStrike" kern="1200" noProof="0" dirty="0">
                          <a:solidFill>
                            <a:schemeClr val="tx1"/>
                          </a:solidFill>
                          <a:latin typeface="Arial"/>
                        </a:rPr>
                        <a:t>To be eligible to claim the WAC Overseas funding the following eligibility criteria must be met: </a:t>
                      </a:r>
                      <a:endParaRPr lang="en-US" sz="1200" dirty="0">
                        <a:solidFill>
                          <a:schemeClr val="tx1"/>
                        </a:solidFill>
                        <a:latin typeface="Arial"/>
                      </a:endParaRPr>
                    </a:p>
                    <a:p>
                      <a:pPr marL="285750" lvl="0" indent="-285750" algn="l">
                        <a:lnSpc>
                          <a:spcPct val="100000"/>
                        </a:lnSpc>
                        <a:spcBef>
                          <a:spcPts val="0"/>
                        </a:spcBef>
                        <a:spcAft>
                          <a:spcPts val="0"/>
                        </a:spcAft>
                        <a:buFont typeface="Arial"/>
                        <a:buChar char="•"/>
                      </a:pPr>
                      <a:r>
                        <a:rPr lang="en-US" sz="1200" b="0" i="0" u="none" strike="noStrike" kern="1200" noProof="0" dirty="0">
                          <a:solidFill>
                            <a:schemeClr val="tx1"/>
                          </a:solidFill>
                          <a:latin typeface="Arial"/>
                        </a:rPr>
                        <a:t>At least one partner (or single parent) is Serving as an Armed Forces Regular (including Full Time Reserve Service (FTRS)). </a:t>
                      </a:r>
                      <a:r>
                        <a:rPr lang="en-GB" sz="1200" b="0" i="0" u="none" strike="noStrike" kern="1200" noProof="0" dirty="0">
                          <a:solidFill>
                            <a:schemeClr val="tx1"/>
                          </a:solidFill>
                          <a:latin typeface="Arial"/>
                        </a:rPr>
                        <a:t>Service personnel will be eligible following their completion of Phase 1 training until their termination date (TX).</a:t>
                      </a:r>
                      <a:endParaRPr lang="en-US" sz="1200" b="0" i="0" u="none" strike="noStrike" kern="1200" noProof="0" dirty="0">
                        <a:solidFill>
                          <a:schemeClr val="tx1"/>
                        </a:solidFill>
                        <a:latin typeface="Arial"/>
                      </a:endParaRPr>
                    </a:p>
                    <a:p>
                      <a:pPr marL="285750" lvl="0" indent="-285750" algn="l">
                        <a:lnSpc>
                          <a:spcPct val="100000"/>
                        </a:lnSpc>
                        <a:spcBef>
                          <a:spcPts val="0"/>
                        </a:spcBef>
                        <a:spcAft>
                          <a:spcPts val="0"/>
                        </a:spcAft>
                        <a:buFont typeface="Arial" panose="020B0604020202020204" pitchFamily="34" charset="0"/>
                        <a:buChar char="•"/>
                      </a:pPr>
                      <a:r>
                        <a:rPr lang="en-GB" sz="1200" b="0" i="0" u="none" strike="noStrike" kern="1200" noProof="0" dirty="0">
                          <a:solidFill>
                            <a:schemeClr val="tx1"/>
                          </a:solidFill>
                          <a:latin typeface="Arial"/>
                          <a:cs typeface="Arial"/>
                        </a:rPr>
                        <a:t>Service person has an assignment to a location within the European Economic Area &amp; Switzerland (EEA&amp;S) or uses a Defence Children Services (DCS) childcare provider overseas. </a:t>
                      </a:r>
                    </a:p>
                    <a:p>
                      <a:pPr marL="285750" lvl="0" indent="-285750" algn="l">
                        <a:lnSpc>
                          <a:spcPct val="100000"/>
                        </a:lnSpc>
                        <a:spcBef>
                          <a:spcPts val="0"/>
                        </a:spcBef>
                        <a:spcAft>
                          <a:spcPts val="0"/>
                        </a:spcAft>
                        <a:buFont typeface="Arial" panose="020B0604020202020204" pitchFamily="34" charset="0"/>
                        <a:buChar char="•"/>
                      </a:pPr>
                      <a:r>
                        <a:rPr lang="en-GB" sz="1200" b="0" i="0" kern="1200" dirty="0">
                          <a:solidFill>
                            <a:schemeClr val="tx1"/>
                          </a:solidFill>
                          <a:effectLst/>
                          <a:latin typeface="Arial"/>
                          <a:ea typeface="+mn-ea"/>
                          <a:cs typeface="Arial"/>
                        </a:rPr>
                        <a:t>The child for whom the Service person has parental responsibility for must:</a:t>
                      </a:r>
                    </a:p>
                    <a:p>
                      <a:pPr marL="742950" lvl="1" indent="-285750" algn="l">
                        <a:lnSpc>
                          <a:spcPct val="100000"/>
                        </a:lnSpc>
                        <a:spcBef>
                          <a:spcPts val="0"/>
                        </a:spcBef>
                        <a:spcAft>
                          <a:spcPts val="0"/>
                        </a:spcAft>
                        <a:buFont typeface="Arial"/>
                        <a:buChar char="•"/>
                      </a:pPr>
                      <a:r>
                        <a:rPr lang="en-GB" sz="1200" b="0" i="0" kern="1200" dirty="0">
                          <a:solidFill>
                            <a:schemeClr val="tx1"/>
                          </a:solidFill>
                          <a:effectLst/>
                          <a:latin typeface="Arial"/>
                          <a:ea typeface="+mn-ea"/>
                          <a:cs typeface="Arial"/>
                        </a:rPr>
                        <a:t>be </a:t>
                      </a:r>
                      <a:r>
                        <a:rPr lang="en-US" sz="1200" b="0" i="0" u="none" strike="noStrike" kern="1200" noProof="0" dirty="0">
                          <a:solidFill>
                            <a:schemeClr val="tx1"/>
                          </a:solidFill>
                          <a:latin typeface="Arial"/>
                          <a:cs typeface="Arial"/>
                        </a:rPr>
                        <a:t>aged 4-11 years </a:t>
                      </a:r>
                      <a:r>
                        <a:rPr lang="en-US" sz="1200" b="0" i="0" u="none" strike="noStrike" kern="1200" noProof="0" dirty="0">
                          <a:solidFill>
                            <a:schemeClr val="tx1"/>
                          </a:solidFill>
                          <a:latin typeface="Arial"/>
                        </a:rPr>
                        <a:t>old (4-16 years old if in receipt of disability benefits).</a:t>
                      </a:r>
                    </a:p>
                    <a:p>
                      <a:pPr marL="742950" lvl="1" indent="-285750" algn="l">
                        <a:lnSpc>
                          <a:spcPct val="100000"/>
                        </a:lnSpc>
                        <a:spcBef>
                          <a:spcPts val="0"/>
                        </a:spcBef>
                        <a:spcAft>
                          <a:spcPts val="0"/>
                        </a:spcAft>
                        <a:buFont typeface="Arial"/>
                        <a:buChar char="•"/>
                      </a:pPr>
                      <a:r>
                        <a:rPr lang="en-US" sz="1200" b="0" i="0" u="none" strike="noStrike" kern="1200" noProof="0" dirty="0">
                          <a:solidFill>
                            <a:schemeClr val="tx1"/>
                          </a:solidFill>
                          <a:latin typeface="Arial"/>
                        </a:rPr>
                        <a:t>attend full time school (including home education) </a:t>
                      </a:r>
                    </a:p>
                    <a:p>
                      <a:pPr marL="742950" lvl="1" indent="-285750" algn="l">
                        <a:lnSpc>
                          <a:spcPct val="100000"/>
                        </a:lnSpc>
                        <a:spcBef>
                          <a:spcPts val="0"/>
                        </a:spcBef>
                        <a:spcAft>
                          <a:spcPts val="0"/>
                        </a:spcAft>
                        <a:buFont typeface="Arial"/>
                        <a:buChar char="•"/>
                      </a:pPr>
                      <a:r>
                        <a:rPr lang="en-US" sz="1200" b="0" i="0" u="none" strike="noStrike" kern="1200" noProof="0" dirty="0">
                          <a:solidFill>
                            <a:schemeClr val="tx1"/>
                          </a:solidFill>
                          <a:latin typeface="Arial"/>
                        </a:rPr>
                        <a:t>be living with the Service person for at least 50% of the time, unless separated due to Service commitments (e.g. deployment, residential courses).</a:t>
                      </a:r>
                    </a:p>
                    <a:p>
                      <a:pPr marL="742950" lvl="1" indent="-285750" algn="l">
                        <a:lnSpc>
                          <a:spcPct val="100000"/>
                        </a:lnSpc>
                        <a:spcBef>
                          <a:spcPts val="0"/>
                        </a:spcBef>
                        <a:spcAft>
                          <a:spcPts val="0"/>
                        </a:spcAft>
                        <a:buFont typeface="Arial"/>
                        <a:buChar char="•"/>
                      </a:pPr>
                      <a:r>
                        <a:rPr lang="en-GB" sz="1200" b="0" i="0" kern="1200" dirty="0">
                          <a:solidFill>
                            <a:schemeClr val="tx1"/>
                          </a:solidFill>
                          <a:effectLst/>
                          <a:latin typeface="Arial"/>
                          <a:ea typeface="+mn-ea"/>
                          <a:cs typeface="Arial"/>
                        </a:rPr>
                        <a:t>An </a:t>
                      </a:r>
                      <a:r>
                        <a:rPr lang="en-GB" sz="1200" b="0" i="0" kern="1200" dirty="0">
                          <a:solidFill>
                            <a:schemeClr val="tx1"/>
                          </a:solidFill>
                          <a:effectLst/>
                          <a:latin typeface="Arial"/>
                          <a:ea typeface="+mn-ea"/>
                          <a:cs typeface="Arial"/>
                          <a:hlinkClick r:id="rId3" action="ppaction://hlinksldjump"/>
                        </a:rPr>
                        <a:t>active Tax-Free Childcare (TFC) account </a:t>
                      </a:r>
                      <a:r>
                        <a:rPr lang="en-GB" sz="1200" b="0" i="0" kern="1200" dirty="0">
                          <a:solidFill>
                            <a:schemeClr val="tx1"/>
                          </a:solidFill>
                          <a:effectLst/>
                          <a:latin typeface="Arial"/>
                          <a:ea typeface="+mn-ea"/>
                          <a:cs typeface="Arial"/>
                        </a:rPr>
                        <a:t>must be in place with HMRC for each child whether using DCS or host nation childcare providers.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noProof="0" dirty="0">
                          <a:solidFill>
                            <a:schemeClr val="tx1"/>
                          </a:solidFill>
                          <a:latin typeface="Arial"/>
                          <a:cs typeface="Arial"/>
                        </a:rPr>
                        <a:t>If using host nation providers, the provider must be registered, regulated and inspected by host nation authorities. </a:t>
                      </a:r>
                      <a:endParaRPr lang="en-US" sz="1200" b="0" i="0" u="none" strike="noStrike" noProof="0" dirty="0">
                        <a:solidFill>
                          <a:schemeClr val="tx1"/>
                        </a:solidFill>
                        <a:latin typeface="Arial"/>
                        <a:cs typeface="Arial"/>
                      </a:endParaRPr>
                    </a:p>
                    <a:p>
                      <a:pPr marL="285750" lvl="0" indent="-285750" algn="l">
                        <a:lnSpc>
                          <a:spcPct val="100000"/>
                        </a:lnSpc>
                        <a:spcBef>
                          <a:spcPts val="0"/>
                        </a:spcBef>
                        <a:spcAft>
                          <a:spcPts val="0"/>
                        </a:spcAft>
                        <a:buFont typeface="Arial"/>
                        <a:buChar char="•"/>
                      </a:pPr>
                      <a:r>
                        <a:rPr lang="en-US" sz="1200" b="0" i="0" u="none" strike="noStrike" kern="1200" noProof="0" dirty="0">
                          <a:solidFill>
                            <a:schemeClr val="tx1"/>
                          </a:solidFill>
                          <a:latin typeface="Arial"/>
                          <a:cs typeface="Arial"/>
                        </a:rPr>
                        <a:t>Partner </a:t>
                      </a:r>
                      <a:r>
                        <a:rPr lang="en-GB" sz="1200" b="0" dirty="0">
                          <a:solidFill>
                            <a:schemeClr val="tx1"/>
                          </a:solidFill>
                          <a:latin typeface="Arial"/>
                          <a:cs typeface="Arial"/>
                        </a:rPr>
                        <a:t>(or a sole parent in a lone parent family) </a:t>
                      </a:r>
                      <a:r>
                        <a:rPr lang="en-US" sz="1200" b="0" i="0" u="none" strike="noStrike" kern="1200" noProof="0" dirty="0">
                          <a:solidFill>
                            <a:schemeClr val="tx1"/>
                          </a:solidFill>
                          <a:latin typeface="Arial"/>
                        </a:rPr>
                        <a:t>must be in paid employment, self-employed or starting or re-starting work within the next 31 days and have a weekly income equivalent to at least 16 hours at the </a:t>
                      </a:r>
                      <a:r>
                        <a:rPr lang="en-GB" sz="1200" b="0" i="0" u="none" strike="noStrike" kern="1200" noProof="0" dirty="0">
                          <a:solidFill>
                            <a:schemeClr val="tx1"/>
                          </a:solidFill>
                          <a:latin typeface="Arial"/>
                          <a:hlinkClick r:id="rId4"/>
                        </a:rPr>
                        <a:t>UK National Minimum or Living Wage</a:t>
                      </a:r>
                      <a:r>
                        <a:rPr lang="en-US" sz="1200" b="0" i="0" u="none" strike="noStrike" kern="1200" noProof="0" dirty="0">
                          <a:solidFill>
                            <a:schemeClr val="tx1"/>
                          </a:solidFill>
                          <a:latin typeface="Arial"/>
                        </a:rPr>
                        <a:t>.</a:t>
                      </a:r>
                      <a:endParaRPr lang="en-US" sz="1200" dirty="0">
                        <a:solidFill>
                          <a:schemeClr val="tx1"/>
                        </a:solidFill>
                        <a:latin typeface="Arial"/>
                      </a:endParaRPr>
                    </a:p>
                    <a:p>
                      <a:pPr marL="285750" lvl="0" indent="-285750" algn="l">
                        <a:lnSpc>
                          <a:spcPct val="100000"/>
                        </a:lnSpc>
                        <a:spcBef>
                          <a:spcPts val="0"/>
                        </a:spcBef>
                        <a:spcAft>
                          <a:spcPts val="0"/>
                        </a:spcAft>
                        <a:buFont typeface="Arial"/>
                        <a:buChar char="•"/>
                      </a:pPr>
                      <a:r>
                        <a:rPr lang="en-US" sz="1200" b="0" i="0" u="none" strike="noStrike" kern="1200" noProof="0" dirty="0">
                          <a:solidFill>
                            <a:schemeClr val="tx1"/>
                          </a:solidFill>
                          <a:latin typeface="Arial"/>
                        </a:rPr>
                        <a:t>Both partners </a:t>
                      </a:r>
                      <a:r>
                        <a:rPr lang="en-GB" sz="1200" b="0" dirty="0">
                          <a:solidFill>
                            <a:schemeClr val="tx1"/>
                          </a:solidFill>
                          <a:latin typeface="Arial"/>
                          <a:cs typeface="Arial"/>
                        </a:rPr>
                        <a:t>(or a sole parent in a lone parent family) </a:t>
                      </a:r>
                      <a:r>
                        <a:rPr lang="en-US" sz="1200" b="0" i="0" u="none" strike="noStrike" kern="1200" noProof="0" dirty="0">
                          <a:solidFill>
                            <a:schemeClr val="tx1"/>
                          </a:solidFill>
                          <a:latin typeface="Arial"/>
                        </a:rPr>
                        <a:t>must each have an adjusted net income of £100,000 or less per annum.</a:t>
                      </a:r>
                    </a:p>
                    <a:p>
                      <a:pPr marL="285750" lvl="0" indent="-285750" algn="l">
                        <a:lnSpc>
                          <a:spcPct val="100000"/>
                        </a:lnSpc>
                        <a:spcBef>
                          <a:spcPts val="0"/>
                        </a:spcBef>
                        <a:spcAft>
                          <a:spcPts val="0"/>
                        </a:spcAft>
                        <a:buFont typeface="Arial"/>
                        <a:buChar char="•"/>
                      </a:pPr>
                      <a:endParaRPr lang="en-US" sz="1200" b="1" dirty="0">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0">
                <a:tc>
                  <a:txBody>
                    <a:bodyPr/>
                    <a:lstStyle/>
                    <a:p>
                      <a:pPr marL="0" lvl="0" algn="l" defTabSz="457200" rtl="0" eaLnBrk="1" fontAlgn="base" latinLnBrk="0" hangingPunct="1">
                        <a:buNone/>
                      </a:pPr>
                      <a:r>
                        <a:rPr lang="en-US" sz="1200" b="1" kern="1200" dirty="0">
                          <a:solidFill>
                            <a:schemeClr val="bg1"/>
                          </a:solidFill>
                          <a:latin typeface="Arial"/>
                          <a:ea typeface="+mn-ea"/>
                          <a:cs typeface="Arial"/>
                        </a:rPr>
                        <a:t>What does separated for Service commitments mean?</a:t>
                      </a:r>
                      <a:endParaRPr lang="en-US" sz="1200" b="1" dirty="0">
                        <a:solidFill>
                          <a:schemeClr val="tx1"/>
                        </a:solidFill>
                        <a:latin typeface="Arial"/>
                        <a:cs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84192403"/>
                  </a:ext>
                </a:extLst>
              </a:tr>
              <a:tr h="895658">
                <a:tc>
                  <a:txBody>
                    <a:bodyPr/>
                    <a:lstStyle/>
                    <a:p>
                      <a:pPr marL="0" lvl="0" indent="0" algn="l">
                        <a:lnSpc>
                          <a:spcPct val="100000"/>
                        </a:lnSpc>
                        <a:spcBef>
                          <a:spcPts val="0"/>
                        </a:spcBef>
                        <a:spcAft>
                          <a:spcPts val="0"/>
                        </a:spcAft>
                        <a:buFont typeface="Arial"/>
                        <a:buNone/>
                      </a:pPr>
                      <a:r>
                        <a:rPr lang="en-US" sz="1200" kern="1200" dirty="0">
                          <a:solidFill>
                            <a:schemeClr val="dk1"/>
                          </a:solidFill>
                          <a:effectLst/>
                          <a:latin typeface="Arial"/>
                          <a:ea typeface="+mn-ea"/>
                          <a:cs typeface="Arial"/>
                        </a:rPr>
                        <a:t>Separated for Service commitments includes:</a:t>
                      </a:r>
                    </a:p>
                    <a:p>
                      <a:pPr marL="285750" lvl="0" indent="-285750" algn="l">
                        <a:lnSpc>
                          <a:spcPct val="100000"/>
                        </a:lnSpc>
                        <a:spcBef>
                          <a:spcPts val="0"/>
                        </a:spcBef>
                        <a:spcAft>
                          <a:spcPts val="0"/>
                        </a:spcAft>
                        <a:buFont typeface="Arial" panose="020B0604020202020204" pitchFamily="34" charset="0"/>
                        <a:buChar char="•"/>
                      </a:pPr>
                      <a:r>
                        <a:rPr lang="en-US" sz="1200" kern="1200" dirty="0">
                          <a:solidFill>
                            <a:schemeClr val="dk1"/>
                          </a:solidFill>
                          <a:effectLst/>
                          <a:latin typeface="Arial"/>
                          <a:ea typeface="+mn-ea"/>
                          <a:cs typeface="Arial"/>
                        </a:rPr>
                        <a:t>Deployments &amp; </a:t>
                      </a:r>
                      <a:r>
                        <a:rPr lang="en-GB" sz="1200" kern="1200" dirty="0">
                          <a:solidFill>
                            <a:schemeClr val="dk1"/>
                          </a:solidFill>
                          <a:effectLst/>
                          <a:latin typeface="Arial"/>
                          <a:ea typeface="+mn-ea"/>
                          <a:cs typeface="Arial"/>
                        </a:rPr>
                        <a:t>residential courses.</a:t>
                      </a:r>
                    </a:p>
                    <a:p>
                      <a:pPr marL="285750" lvl="0" indent="-285750" algn="l">
                        <a:lnSpc>
                          <a:spcPct val="100000"/>
                        </a:lnSpc>
                        <a:spcBef>
                          <a:spcPts val="0"/>
                        </a:spcBef>
                        <a:spcAft>
                          <a:spcPts val="0"/>
                        </a:spcAft>
                        <a:buFont typeface="Arial" panose="020B0604020202020204" pitchFamily="34" charset="0"/>
                        <a:buChar char="•"/>
                      </a:pPr>
                      <a:r>
                        <a:rPr lang="en-GB" sz="1200" strike="noStrike" kern="1200" baseline="0" dirty="0">
                          <a:solidFill>
                            <a:schemeClr val="dk1"/>
                          </a:solidFill>
                          <a:effectLst/>
                          <a:latin typeface="Arial"/>
                          <a:ea typeface="+mn-ea"/>
                          <a:cs typeface="Arial"/>
                        </a:rPr>
                        <a:t>Unaccompanied assignments (i.e., Service person lives in SLA during the week and returns to the family home at the weekends).</a:t>
                      </a:r>
                    </a:p>
                    <a:p>
                      <a:pPr marL="285750" lvl="0" indent="-285750" algn="l">
                        <a:lnSpc>
                          <a:spcPct val="100000"/>
                        </a:lnSpc>
                        <a:spcBef>
                          <a:spcPts val="0"/>
                        </a:spcBef>
                        <a:spcAft>
                          <a:spcPts val="0"/>
                        </a:spcAft>
                        <a:buFont typeface="Arial" panose="020B0604020202020204" pitchFamily="34" charset="0"/>
                        <a:buChar char="•"/>
                      </a:pPr>
                      <a:r>
                        <a:rPr lang="en-GB" sz="1200" strike="noStrike" kern="1200" baseline="0" dirty="0">
                          <a:solidFill>
                            <a:schemeClr val="dk1"/>
                          </a:solidFill>
                          <a:effectLst/>
                          <a:latin typeface="Arial"/>
                          <a:ea typeface="+mn-ea"/>
                          <a:cs typeface="Arial"/>
                        </a:rPr>
                        <a:t>Unaccompanied assignments in an </a:t>
                      </a:r>
                      <a:r>
                        <a:rPr lang="en-GB" sz="1200" kern="1200" dirty="0">
                          <a:solidFill>
                            <a:schemeClr val="dk1"/>
                          </a:solidFill>
                          <a:effectLst/>
                          <a:latin typeface="Arial" panose="020B0604020202020204" pitchFamily="34" charset="0"/>
                          <a:ea typeface="+mn-ea"/>
                          <a:cs typeface="Arial" panose="020B0604020202020204" pitchFamily="34" charset="0"/>
                        </a:rPr>
                        <a:t>overseas location not included in the WAC Overseas eligibility criteria</a:t>
                      </a:r>
                      <a:r>
                        <a:rPr lang="en-GB" sz="1200" kern="1200" dirty="0">
                          <a:solidFill>
                            <a:schemeClr val="dk1"/>
                          </a:solidFill>
                          <a:effectLst/>
                          <a:latin typeface="+mn-lt"/>
                          <a:ea typeface="+mn-ea"/>
                          <a:cs typeface="+mn-cs"/>
                        </a:rPr>
                        <a:t>, </a:t>
                      </a:r>
                      <a:r>
                        <a:rPr lang="en-GB" sz="1200" strike="noStrike" kern="1200" baseline="0" dirty="0">
                          <a:solidFill>
                            <a:schemeClr val="dk1"/>
                          </a:solidFill>
                          <a:effectLst/>
                          <a:latin typeface="Arial"/>
                          <a:ea typeface="+mn-ea"/>
                          <a:cs typeface="Arial"/>
                        </a:rPr>
                        <a:t> where the family remain in an eligible WAC Overseas location. SP that come under this cohort will need to contact the WAC team for guidance on how to register and claim WAC Overseas.</a:t>
                      </a:r>
                      <a:endParaRPr lang="en-US" sz="1200" b="1" strike="noStrike" baseline="0" dirty="0">
                        <a:solidFill>
                          <a:schemeClr val="tx1"/>
                        </a:solidFill>
                        <a:latin typeface="Arial"/>
                        <a:cs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22037"/>
                  </a:ext>
                </a:extLst>
              </a:tr>
              <a:tr h="0">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b="1" kern="1200">
                          <a:solidFill>
                            <a:schemeClr val="bg1"/>
                          </a:solidFill>
                          <a:latin typeface="Arial"/>
                          <a:ea typeface="+mn-ea"/>
                          <a:cs typeface="Arial"/>
                        </a:rPr>
                        <a:t> </a:t>
                      </a:r>
                      <a:r>
                        <a:rPr lang="en-US" sz="1200" b="1">
                          <a:solidFill>
                            <a:schemeClr val="bg1"/>
                          </a:solidFill>
                          <a:latin typeface="Arial"/>
                          <a:cs typeface="Arial"/>
                        </a:rPr>
                        <a:t>Will my PSTAT Cat affect my eligibility?</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44213498"/>
                  </a:ext>
                </a:extLst>
              </a:tr>
              <a:tr h="841596">
                <a:tc>
                  <a:txBody>
                    <a:bodyPr/>
                    <a:lstStyle/>
                    <a:p>
                      <a:pPr rtl="0" fontAlgn="base"/>
                      <a:r>
                        <a:rPr lang="en-GB" sz="1200" kern="1200" dirty="0">
                          <a:solidFill>
                            <a:schemeClr val="dk1"/>
                          </a:solidFill>
                          <a:effectLst/>
                          <a:latin typeface="Arial" panose="020B0604020202020204" pitchFamily="34" charset="0"/>
                          <a:ea typeface="+mn-ea"/>
                          <a:cs typeface="Arial" panose="020B0604020202020204" pitchFamily="34" charset="0"/>
                        </a:rPr>
                        <a:t>Personnel who are </a:t>
                      </a:r>
                      <a:r>
                        <a:rPr lang="en-GB" sz="1200" kern="1200" dirty="0" err="1">
                          <a:solidFill>
                            <a:schemeClr val="dk1"/>
                          </a:solidFill>
                          <a:effectLst/>
                          <a:latin typeface="Arial" panose="020B0604020202020204" pitchFamily="34" charset="0"/>
                          <a:ea typeface="+mn-ea"/>
                          <a:cs typeface="Arial" panose="020B0604020202020204" pitchFamily="34" charset="0"/>
                        </a:rPr>
                        <a:t>PStat</a:t>
                      </a:r>
                      <a:r>
                        <a:rPr lang="en-GB" sz="1200" kern="1200" dirty="0">
                          <a:solidFill>
                            <a:schemeClr val="dk1"/>
                          </a:solidFill>
                          <a:effectLst/>
                          <a:latin typeface="Arial" panose="020B0604020202020204" pitchFamily="34" charset="0"/>
                          <a:ea typeface="+mn-ea"/>
                          <a:cs typeface="Arial" panose="020B0604020202020204" pitchFamily="34" charset="0"/>
                        </a:rPr>
                        <a:t> Cat 1, 1(s), 1(c), 2, 5(s) or 5(c) or who are recorded as LTR or LTR(E) will be automatically eligible so long as they meet the remaining eligibility criteria. All registrations from SP within other </a:t>
                      </a:r>
                      <a:r>
                        <a:rPr lang="en-GB" sz="1200" kern="1200" dirty="0" err="1">
                          <a:solidFill>
                            <a:schemeClr val="dk1"/>
                          </a:solidFill>
                          <a:effectLst/>
                          <a:latin typeface="Arial" panose="020B0604020202020204" pitchFamily="34" charset="0"/>
                          <a:ea typeface="+mn-ea"/>
                          <a:cs typeface="Arial" panose="020B0604020202020204" pitchFamily="34" charset="0"/>
                        </a:rPr>
                        <a:t>PStat</a:t>
                      </a:r>
                      <a:r>
                        <a:rPr lang="en-GB" sz="1200" kern="1200" dirty="0">
                          <a:solidFill>
                            <a:schemeClr val="dk1"/>
                          </a:solidFill>
                          <a:effectLst/>
                          <a:latin typeface="Arial" panose="020B0604020202020204" pitchFamily="34" charset="0"/>
                          <a:ea typeface="+mn-ea"/>
                          <a:cs typeface="Arial" panose="020B0604020202020204" pitchFamily="34" charset="0"/>
                        </a:rPr>
                        <a:t> Cats will be raised to the allowance checker for review.​</a:t>
                      </a:r>
                      <a:r>
                        <a:rPr lang="en-GB" sz="1200" b="0" i="0" u="none" strike="noStrike" kern="1200" dirty="0">
                          <a:solidFill>
                            <a:schemeClr val="dk1"/>
                          </a:solidFill>
                          <a:effectLst/>
                          <a:latin typeface="Arial"/>
                          <a:ea typeface="+mn-ea"/>
                          <a:cs typeface="Arial"/>
                        </a:rPr>
                        <a:t> Your allowance checker will review your WAC Overseas registration against the criteria and supply a registration confirmation email if eligibility is met. WAC Overseas can only be claimed from the entitlement start date on the registration confirmation email.</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897866"/>
                  </a:ext>
                </a:extLst>
              </a:tr>
              <a:tr h="3787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Do we need to be married to claim the WAC Overseas funding?</a:t>
                      </a:r>
                      <a:endParaRPr lang="en-US" sz="1200" b="1">
                        <a:solidFill>
                          <a:schemeClr val="bg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231898460"/>
                  </a:ext>
                </a:extLst>
              </a:tr>
              <a:tr h="329609">
                <a:tc>
                  <a:txBody>
                    <a:bodyPr/>
                    <a:lstStyle/>
                    <a:p>
                      <a:pPr marL="0" lvl="0" indent="0" algn="l">
                        <a:buFont typeface="Arial" panose="020B0604020202020204" pitchFamily="34" charset="0"/>
                        <a:buNone/>
                      </a:pPr>
                      <a:r>
                        <a:rPr lang="en-US" sz="1200" b="0" i="0" u="none" strike="noStrike" kern="1200" noProof="0">
                          <a:solidFill>
                            <a:schemeClr val="tx1"/>
                          </a:solidFill>
                          <a:latin typeface="Arial"/>
                        </a:rPr>
                        <a:t>Service personnel do not need to be married to be eligible to claim the WAC Overseas funding. </a:t>
                      </a:r>
                    </a:p>
                    <a:p>
                      <a:pPr marL="0" lvl="0" indent="0" algn="l">
                        <a:buFont typeface="Arial" panose="020B0604020202020204" pitchFamily="34" charset="0"/>
                        <a:buNone/>
                      </a:pPr>
                      <a:endParaRPr lang="en-US" sz="120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7709663"/>
                  </a:ext>
                </a:extLst>
              </a:tr>
              <a:tr h="4040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Do families need to live on base to claim the WAC Overseas funding?</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894740291"/>
                  </a:ext>
                </a:extLst>
              </a:tr>
              <a:tr h="3189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noProof="0" dirty="0">
                          <a:solidFill>
                            <a:schemeClr val="tx1"/>
                          </a:solidFill>
                          <a:latin typeface="Arial"/>
                        </a:rPr>
                        <a:t>Families do not need to live on base to claim the WAC Overseas funding.</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0467345"/>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7" y="608838"/>
            <a:ext cx="544282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Eligibility </a:t>
            </a:r>
            <a:endParaRPr lang="en-GB" sz="1600">
              <a:solidFill>
                <a:srgbClr val="071D49"/>
              </a:solidFill>
              <a:cs typeface="Calibri"/>
            </a:endParaRP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A1AAAEB2-8FE7-C9DD-881F-B4015282D9BB}"/>
              </a:ext>
            </a:extLst>
          </p:cNvPr>
          <p:cNvSpPr txBox="1"/>
          <p:nvPr/>
        </p:nvSpPr>
        <p:spPr>
          <a:xfrm>
            <a:off x="6646460" y="139433"/>
            <a:ext cx="605472" cy="307777"/>
          </a:xfrm>
          <a:prstGeom prst="rect">
            <a:avLst/>
          </a:prstGeom>
          <a:noFill/>
        </p:spPr>
        <p:txBody>
          <a:bodyPr wrap="square" rtlCol="0">
            <a:spAutoFit/>
          </a:bodyPr>
          <a:lstStyle/>
          <a:p>
            <a:pPr algn="r"/>
            <a:r>
              <a:rPr lang="en-GB" sz="1400"/>
              <a:t>4</a:t>
            </a:r>
          </a:p>
        </p:txBody>
      </p:sp>
    </p:spTree>
    <p:extLst>
      <p:ext uri="{BB962C8B-B14F-4D97-AF65-F5344CB8AC3E}">
        <p14:creationId xmlns:p14="http://schemas.microsoft.com/office/powerpoint/2010/main" val="828202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4"/>
            <a:ext cx="5544438"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137160911"/>
              </p:ext>
            </p:extLst>
          </p:nvPr>
        </p:nvGraphicFramePr>
        <p:xfrm>
          <a:off x="277451" y="975880"/>
          <a:ext cx="6840000" cy="8403820"/>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2183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Will the WAC Overseas funding be available to families assigned to other overseas locations?</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312941246"/>
                  </a:ext>
                </a:extLst>
              </a:tr>
              <a:tr h="218307">
                <a:tc>
                  <a:txBody>
                    <a:bodyPr/>
                    <a:lstStyle/>
                    <a:p>
                      <a:r>
                        <a:rPr lang="en-GB" sz="1200" b="0" i="0" kern="1200">
                          <a:solidFill>
                            <a:schemeClr val="dk1"/>
                          </a:solidFill>
                          <a:effectLst/>
                          <a:latin typeface="Arial" panose="020B0604020202020204" pitchFamily="34" charset="0"/>
                          <a:ea typeface="+mn-ea"/>
                          <a:cs typeface="Arial" panose="020B0604020202020204" pitchFamily="34" charset="0"/>
                        </a:rPr>
                        <a:t>No, WAC Overseas funding can only be claimed by eligible families assigned to overseas locations within the EEA&amp;S or location where they use a DCS childcare provider. Not all overseas locations are able to mirror the WAC UK scheme eligibility criteria. We intend to initiate pathfinder projects to look at other options for how we can support primary school aged childcare in other overseas locations. The overseas picture is complex where one solution will not fit all.</a:t>
                      </a:r>
                      <a:endParaRPr lang="en-GB" sz="1200" b="0" i="0" u="none" strike="noStrike" kern="1200">
                        <a:solidFill>
                          <a:srgbClr val="000000"/>
                        </a:solidFill>
                        <a:effectLst/>
                        <a:highlight>
                          <a:srgbClr val="00FF00"/>
                        </a:highlight>
                        <a:latin typeface="Arial" panose="020B0604020202020204" pitchFamily="34" charset="0"/>
                        <a:ea typeface="+mn-ea"/>
                        <a:cs typeface="Arial" panose="020B0604020202020204" pitchFamily="34" charset="0"/>
                      </a:endParaRPr>
                    </a:p>
                    <a:p>
                      <a:pPr marL="0" lvl="0" indent="0" algn="l">
                        <a:buFont typeface="Arial" panose="020B0604020202020204" pitchFamily="34" charset="0"/>
                        <a:buNone/>
                      </a:pP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8528277"/>
                  </a:ext>
                </a:extLst>
              </a:tr>
              <a:tr h="2183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If a parent earns £100K or more and the other earns less than £100K, do they qualify for the WAC Overseas Scheme?</a:t>
                      </a:r>
                      <a:endParaRPr lang="en-US" sz="1200" b="1">
                        <a:solidFill>
                          <a:schemeClr val="bg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727865">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i="0" u="none" strike="noStrike" kern="1200" noProof="0">
                          <a:solidFill>
                            <a:schemeClr val="tx1"/>
                          </a:solidFill>
                          <a:latin typeface="Arial"/>
                        </a:rPr>
                        <a:t>No, if either parent earns £100K or more they do not qualify for the WAC Overseas Scheme. </a:t>
                      </a:r>
                      <a:endParaRPr lang="en-US"/>
                    </a:p>
                    <a:p>
                      <a:pPr marL="0" marR="0" lvl="0" indent="0" algn="l">
                        <a:lnSpc>
                          <a:spcPct val="100000"/>
                        </a:lnSpc>
                        <a:spcBef>
                          <a:spcPts val="0"/>
                        </a:spcBef>
                        <a:spcAft>
                          <a:spcPts val="0"/>
                        </a:spcAft>
                        <a:buClrTx/>
                        <a:buSzTx/>
                        <a:buFontTx/>
                        <a:buNone/>
                      </a:pPr>
                      <a:endParaRPr lang="en-US" sz="1200" b="0" i="0" u="none" strike="noStrike" kern="1200" noProof="0">
                        <a:solidFill>
                          <a:schemeClr val="tx1"/>
                        </a:solidFill>
                        <a:latin typeface="Arial"/>
                      </a:endParaRPr>
                    </a:p>
                    <a:p>
                      <a:pPr marL="0" marR="0" lvl="0" indent="0" algn="l">
                        <a:lnSpc>
                          <a:spcPct val="100000"/>
                        </a:lnSpc>
                        <a:spcBef>
                          <a:spcPts val="0"/>
                        </a:spcBef>
                        <a:spcAft>
                          <a:spcPts val="0"/>
                        </a:spcAft>
                        <a:buClrTx/>
                        <a:buSzTx/>
                        <a:buFontTx/>
                        <a:buNone/>
                      </a:pPr>
                      <a:r>
                        <a:rPr lang="en-US" sz="1200" b="0" i="0" u="none" strike="noStrike" kern="1200" noProof="0">
                          <a:solidFill>
                            <a:schemeClr val="tx1"/>
                          </a:solidFill>
                          <a:latin typeface="Arial"/>
                        </a:rPr>
                        <a:t>If both parents earn less than £100K each, they will be eligible to claim WAC Overseas so long as they meet the minimum earning criteria. </a:t>
                      </a:r>
                      <a:endParaRPr lang="en-US"/>
                    </a:p>
                    <a:p>
                      <a:pPr marL="0" marR="0" lvl="0" indent="0" algn="l">
                        <a:lnSpc>
                          <a:spcPct val="100000"/>
                        </a:lnSpc>
                        <a:spcBef>
                          <a:spcPts val="0"/>
                        </a:spcBef>
                        <a:spcAft>
                          <a:spcPts val="0"/>
                        </a:spcAft>
                        <a:buClrTx/>
                        <a:buSzTx/>
                        <a:buFontTx/>
                        <a:buNone/>
                      </a:pPr>
                      <a:endParaRPr lang="en-US" sz="1200" b="0" i="0" u="none" strike="noStrike" kern="1200" noProof="0">
                        <a:solidFill>
                          <a:schemeClr val="tx1"/>
                        </a:solidFill>
                        <a:latin typeface="Arial"/>
                      </a:endParaRPr>
                    </a:p>
                    <a:p>
                      <a:pPr marL="0" marR="0" lvl="0" indent="0" algn="l">
                        <a:lnSpc>
                          <a:spcPct val="100000"/>
                        </a:lnSpc>
                        <a:spcBef>
                          <a:spcPts val="0"/>
                        </a:spcBef>
                        <a:spcAft>
                          <a:spcPts val="0"/>
                        </a:spcAft>
                        <a:buClrTx/>
                        <a:buSzTx/>
                        <a:buFontTx/>
                        <a:buNone/>
                      </a:pPr>
                      <a:r>
                        <a:rPr lang="en-US" sz="1200" b="0" i="0" u="none" strike="noStrike" kern="1200" noProof="0">
                          <a:solidFill>
                            <a:schemeClr val="tx1"/>
                          </a:solidFill>
                          <a:latin typeface="Arial"/>
                        </a:rPr>
                        <a:t>The upper income limit for the WAC Overseas funding is based on the £100K figure dictated by HMRC in terms of TFC eligibility (this is also where the personal allowance starts to decrease). </a:t>
                      </a:r>
                      <a:endParaRPr lang="en-US"/>
                    </a:p>
                    <a:p>
                      <a:pPr marL="0" marR="0" lvl="0" indent="0" algn="l">
                        <a:lnSpc>
                          <a:spcPct val="100000"/>
                        </a:lnSpc>
                        <a:spcBef>
                          <a:spcPts val="0"/>
                        </a:spcBef>
                        <a:spcAft>
                          <a:spcPts val="0"/>
                        </a:spcAft>
                        <a:buClrTx/>
                        <a:buSzTx/>
                        <a:buFontTx/>
                        <a:buNone/>
                      </a:pPr>
                      <a:endParaRPr lang="en-US" sz="1200" b="0" i="0" u="none" strike="noStrike" kern="1200" noProof="0">
                        <a:solidFill>
                          <a:schemeClr val="tx1"/>
                        </a:solidFill>
                        <a:latin typeface="Arial"/>
                      </a:endParaRPr>
                    </a:p>
                    <a:p>
                      <a:pPr marL="0" marR="0" lvl="0" indent="0" algn="l" defTabSz="457200">
                        <a:lnSpc>
                          <a:spcPct val="100000"/>
                        </a:lnSpc>
                        <a:spcBef>
                          <a:spcPts val="0"/>
                        </a:spcBef>
                        <a:spcAft>
                          <a:spcPts val="0"/>
                        </a:spcAft>
                        <a:buClrTx/>
                        <a:buSzTx/>
                        <a:buFontTx/>
                        <a:buNone/>
                        <a:tabLst/>
                        <a:defRPr/>
                      </a:pPr>
                      <a:r>
                        <a:rPr lang="en-US" sz="1200" b="0" i="0" u="none" strike="noStrike" kern="1200" noProof="0">
                          <a:solidFill>
                            <a:schemeClr val="tx1"/>
                          </a:solidFill>
                          <a:latin typeface="Arial"/>
                        </a:rPr>
                        <a:t>Parents not eligible for TFC will not be able to claim the WAC Overseas funding. Parents need to be aware that if the WAC Overseas funding pushes a parent over the £100K threshold, they will not be eligible for a TFC account and therefore will not be able to claim the WAC Overseas funding.</a:t>
                      </a: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4185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Arial"/>
                        </a:rPr>
                        <a:t>I claim Universal Credit, am I eligible for WAC Overseas?</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706725990"/>
                  </a:ext>
                </a:extLst>
              </a:tr>
              <a:tr h="5619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It is not possible to have a TFC account at the same time as claiming Universal Credit, therefore it is not possible to claim WAC Overseas funding when claiming Universal Credit. SP will need to assess which they are better off claiming.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panose="020B0604020202020204" pitchFamily="34" charset="0"/>
                        <a:cs typeface="Arial" panose="020B0604020202020204" pitchFamily="34" charset="0"/>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0248351"/>
                  </a:ext>
                </a:extLst>
              </a:tr>
              <a:tr h="1774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Arial"/>
                        </a:rPr>
                        <a:t>I commute to work weekly, my children remain in the family home, am I eligible?</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335779282"/>
                  </a:ext>
                </a:extLst>
              </a:tr>
              <a:tr h="6134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strike="noStrike" kern="1200" dirty="0">
                          <a:solidFill>
                            <a:schemeClr val="dk1"/>
                          </a:solidFill>
                          <a:effectLst/>
                          <a:latin typeface="Arial"/>
                          <a:ea typeface="+mn-ea"/>
                          <a:cs typeface="Arial"/>
                        </a:rPr>
                        <a:t>Personnel who live away during the week and return to the family home at weekends and during leave periods (choosing to live unaccompanied) within the EEA&amp;S or where the child(ren) attend a DCS provider, are classed as being separated for Service reasons which satisfies the WAC Overseas eligibility criteria.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strike="noStrike" kern="1200" dirty="0">
                        <a:solidFill>
                          <a:schemeClr val="dk1"/>
                        </a:solidFill>
                        <a:effectLst/>
                        <a:latin typeface="Arial"/>
                        <a:ea typeface="+mn-ea"/>
                        <a:cs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8722945"/>
                  </a:ext>
                </a:extLst>
              </a:tr>
              <a:tr h="487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a:solidFill>
                            <a:schemeClr val="bg1"/>
                          </a:solidFill>
                          <a:effectLst/>
                          <a:latin typeface="Arial"/>
                          <a:ea typeface="Calibri"/>
                          <a:cs typeface="Arial"/>
                        </a:rPr>
                        <a:t>If I am assigned overseas unaccompanied with my family remaining in the UK, can I claim WAC Overseas?</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989550467"/>
                  </a:ext>
                </a:extLst>
              </a:tr>
              <a:tr h="4615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noProof="0" dirty="0">
                          <a:solidFill>
                            <a:schemeClr val="tx1"/>
                          </a:solidFill>
                          <a:latin typeface="Arial"/>
                        </a:rPr>
                        <a:t>Service personnel </a:t>
                      </a:r>
                      <a:r>
                        <a:rPr lang="en-GB" sz="1200" b="0" i="0" u="none" strike="noStrike" kern="1200" noProof="0" dirty="0">
                          <a:solidFill>
                            <a:schemeClr val="tx1"/>
                          </a:solidFill>
                          <a:latin typeface="Arial"/>
                        </a:rPr>
                        <a:t>Serving on an unaccompanied assignment overseas with their family residing in the UK,</a:t>
                      </a:r>
                      <a:r>
                        <a:rPr lang="en-US" sz="1200" b="0" i="0" u="none" strike="noStrike" kern="1200" noProof="0" dirty="0">
                          <a:solidFill>
                            <a:schemeClr val="tx1"/>
                          </a:solidFill>
                          <a:latin typeface="Arial"/>
                        </a:rPr>
                        <a:t> will be eligible to claim WAC UK rather than WAC Overseas, so long as they meet the eligibility criteria. Personnel should refer to the WAC DIN for the registration and claims process for </a:t>
                      </a:r>
                      <a:r>
                        <a:rPr lang="en-US" sz="1200" b="0" i="0" u="none" strike="noStrike" kern="1200" noProof="0" dirty="0">
                          <a:solidFill>
                            <a:schemeClr val="tx1"/>
                          </a:solidFill>
                          <a:latin typeface="Arial" panose="020B0604020202020204" pitchFamily="34" charset="0"/>
                          <a:cs typeface="Arial" panose="020B0604020202020204" pitchFamily="34" charset="0"/>
                        </a:rPr>
                        <a:t>WAC UK </a:t>
                      </a:r>
                      <a:r>
                        <a:rPr lang="en-GB" sz="1200" dirty="0">
                          <a:latin typeface="Arial" panose="020B0604020202020204" pitchFamily="34" charset="0"/>
                          <a:cs typeface="Arial" panose="020B0604020202020204" pitchFamily="34" charset="0"/>
                          <a:hlinkClick r:id="rId3"/>
                        </a:rPr>
                        <a:t>2022DIN01-079- Defence Wraparound Childcare (WAC) Allowance</a:t>
                      </a:r>
                      <a:r>
                        <a:rPr lang="en-GB" sz="1200" dirty="0">
                          <a:latin typeface="Arial" panose="020B0604020202020204" pitchFamily="34" charset="0"/>
                          <a:cs typeface="Arial" panose="020B0604020202020204" pitchFamily="34" charset="0"/>
                        </a:rPr>
                        <a:t>.</a:t>
                      </a:r>
                      <a:endParaRPr lang="en-US" sz="1200" dirty="0">
                        <a:solidFill>
                          <a:schemeClr val="tx1"/>
                        </a:solidFill>
                        <a:latin typeface="Arial" panose="020B0604020202020204" pitchFamily="34" charset="0"/>
                        <a:cs typeface="Arial" panose="020B0604020202020204" pitchFamily="34" charset="0"/>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4445294"/>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8" y="608838"/>
            <a:ext cx="291842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Eligibility</a:t>
            </a:r>
            <a:endParaRPr lang="en-GB" sz="1600">
              <a:cs typeface="Calibri"/>
            </a:endParaRP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A11FF966-7E8D-2AC6-4F5A-E67D4A2BB362}"/>
              </a:ext>
            </a:extLst>
          </p:cNvPr>
          <p:cNvSpPr txBox="1"/>
          <p:nvPr/>
        </p:nvSpPr>
        <p:spPr>
          <a:xfrm>
            <a:off x="6646460" y="139433"/>
            <a:ext cx="605472" cy="307777"/>
          </a:xfrm>
          <a:prstGeom prst="rect">
            <a:avLst/>
          </a:prstGeom>
          <a:noFill/>
        </p:spPr>
        <p:txBody>
          <a:bodyPr wrap="square" rtlCol="0">
            <a:spAutoFit/>
          </a:bodyPr>
          <a:lstStyle/>
          <a:p>
            <a:pPr algn="r"/>
            <a:r>
              <a:rPr lang="en-GB" sz="1400"/>
              <a:t>5</a:t>
            </a:r>
          </a:p>
        </p:txBody>
      </p:sp>
    </p:spTree>
    <p:extLst>
      <p:ext uri="{BB962C8B-B14F-4D97-AF65-F5344CB8AC3E}">
        <p14:creationId xmlns:p14="http://schemas.microsoft.com/office/powerpoint/2010/main" val="23648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4725572"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2462913901"/>
              </p:ext>
            </p:extLst>
          </p:nvPr>
        </p:nvGraphicFramePr>
        <p:xfrm>
          <a:off x="277451" y="975880"/>
          <a:ext cx="6840000" cy="8657613"/>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310660">
                <a:tc>
                  <a:txBody>
                    <a:bodyPr/>
                    <a:lstStyle/>
                    <a:p>
                      <a:pPr marL="0" lvl="0" algn="l">
                        <a:buNone/>
                      </a:pPr>
                      <a:r>
                        <a:rPr lang="en-US" sz="1200" b="1" i="0" u="none" strike="noStrike" kern="1200" noProof="0">
                          <a:solidFill>
                            <a:schemeClr val="bg1"/>
                          </a:solidFill>
                          <a:latin typeface="Arial"/>
                        </a:rPr>
                        <a:t>What is the definition of a Service child?</a:t>
                      </a:r>
                      <a:endParaRPr lang="en-US" sz="1200" b="1">
                        <a:solidFill>
                          <a:schemeClr val="bg1"/>
                        </a:solidFil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106839997"/>
                  </a:ext>
                </a:extLst>
              </a:tr>
              <a:tr h="414770">
                <a:tc>
                  <a:txBody>
                    <a:bodyPr/>
                    <a:lstStyle/>
                    <a:p>
                      <a:pPr marL="171450" lvl="0" indent="-171450" algn="l">
                        <a:buFont typeface="Arial" panose="020B0604020202020204" pitchFamily="34" charset="0"/>
                        <a:buChar char="•"/>
                      </a:pPr>
                      <a:r>
                        <a:rPr lang="en-US" sz="1200" b="0" i="0" u="none" strike="noStrike" kern="1200" noProof="0">
                          <a:solidFill>
                            <a:schemeClr val="tx1"/>
                          </a:solidFill>
                          <a:latin typeface="Arial"/>
                        </a:rPr>
                        <a:t>A Service child in the context of this scheme is a child who the Service person has financial responsibility for, and the child lives with the Service person for at least 50% of the time; unless separated due to Service commitments</a:t>
                      </a:r>
                      <a:r>
                        <a:rPr lang="en-US" sz="1200" b="0" i="0" u="none" strike="noStrike" kern="1200" noProof="0">
                          <a:solidFill>
                            <a:schemeClr val="tx1"/>
                          </a:solidFill>
                          <a:latin typeface="Arial"/>
                          <a:cs typeface="Arial"/>
                        </a:rPr>
                        <a:t>. </a:t>
                      </a:r>
                    </a:p>
                    <a:p>
                      <a:pPr marL="171450" lvl="0" indent="-171450" algn="l">
                        <a:buFont typeface="Arial" panose="020B0604020202020204" pitchFamily="34" charset="0"/>
                        <a:buChar char="•"/>
                      </a:pPr>
                      <a:r>
                        <a:rPr lang="en-GB" sz="1200" b="0" i="0" kern="1200">
                          <a:solidFill>
                            <a:schemeClr val="tx1"/>
                          </a:solidFill>
                          <a:effectLst/>
                          <a:latin typeface="Arial"/>
                          <a:ea typeface="+mn-ea"/>
                          <a:cs typeface="Arial"/>
                        </a:rPr>
                        <a:t>Adopted children, children of long-term relationships and domestic partner children, where they meet the eligibility criteria, are eligible. </a:t>
                      </a:r>
                    </a:p>
                    <a:p>
                      <a:pPr marL="171450" lvl="0" indent="-171450" algn="l">
                        <a:buFont typeface="Arial" panose="020B0604020202020204" pitchFamily="34" charset="0"/>
                        <a:buChar char="•"/>
                      </a:pPr>
                      <a:r>
                        <a:rPr lang="en-GB" sz="1200" b="0" i="0" kern="1200">
                          <a:solidFill>
                            <a:schemeClr val="tx1"/>
                          </a:solidFill>
                          <a:effectLst/>
                          <a:latin typeface="Arial"/>
                          <a:ea typeface="+mn-ea"/>
                          <a:cs typeface="Arial"/>
                        </a:rPr>
                        <a:t>Foster children are not eligible. </a:t>
                      </a:r>
                    </a:p>
                    <a:p>
                      <a:pPr marL="171450" lvl="0" indent="-171450" algn="l">
                        <a:buFont typeface="Arial" panose="020B0604020202020204" pitchFamily="34" charset="0"/>
                        <a:buChar char="•"/>
                      </a:pPr>
                      <a:r>
                        <a:rPr lang="en-US" sz="1200" b="0" i="0" u="none" strike="noStrike" kern="1200" noProof="0">
                          <a:solidFill>
                            <a:schemeClr val="tx1"/>
                          </a:solidFill>
                          <a:latin typeface="Arial"/>
                          <a:cs typeface="Arial"/>
                        </a:rPr>
                        <a:t>Where the child is normally resident elsewhere for example with</a:t>
                      </a:r>
                      <a:r>
                        <a:rPr lang="en-US" sz="1200" b="0" i="0" u="none" strike="noStrike" kern="1200" noProof="0">
                          <a:solidFill>
                            <a:schemeClr val="tx1"/>
                          </a:solidFill>
                          <a:latin typeface="Arial"/>
                        </a:rPr>
                        <a:t> another natural parent or relative, the Service person will be unable to claim the WAC Overseas funding. </a:t>
                      </a:r>
                    </a:p>
                    <a:p>
                      <a:pPr marL="0" lvl="0" indent="0" algn="l">
                        <a:buFont typeface="Arial" panose="020B0604020202020204" pitchFamily="34" charset="0"/>
                        <a:buNone/>
                      </a:pPr>
                      <a:endParaRPr lang="en-US" sz="1200" b="0" i="0" u="none" strike="noStrike" kern="1200" noProof="0">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9706807"/>
                  </a:ext>
                </a:extLst>
              </a:tr>
              <a:tr h="1234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Why are foster children not eligible to join the WAC Scheme?</a:t>
                      </a:r>
                      <a:endParaRPr lang="en-US" sz="1200" b="1">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841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noProof="0" dirty="0">
                          <a:solidFill>
                            <a:schemeClr val="tx1"/>
                          </a:solidFill>
                          <a:latin typeface="Arial"/>
                        </a:rPr>
                        <a:t>Fostered children are 'looked after children' and the Local Authority (LA) is responsible for them. The way the LA delivers its responsibility is by employing foster carers, but the LA remains responsible for the child.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noProof="0" dirty="0">
                          <a:solidFill>
                            <a:schemeClr val="tx1"/>
                          </a:solidFill>
                          <a:latin typeface="Arial"/>
                        </a:rPr>
                        <a:t>WAC scheme eligibility is based on Tax-Free Childcare (TFC) criteria set by HMRC, part of the eligibility criteria for TFC is that the parent has responsibility for the child.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190511">
                <a:tc>
                  <a:txBody>
                    <a:bodyPr/>
                    <a:lstStyle/>
                    <a:p>
                      <a:pPr marL="0" marR="0" lvl="0" indent="0" algn="l" rtl="0" eaLnBrk="1" fontAlgn="base" latinLnBrk="0" hangingPunct="1">
                        <a:lnSpc>
                          <a:spcPct val="100000"/>
                        </a:lnSpc>
                        <a:spcBef>
                          <a:spcPts val="0"/>
                        </a:spcBef>
                        <a:spcAft>
                          <a:spcPts val="0"/>
                        </a:spcAft>
                        <a:buClrTx/>
                        <a:buSzTx/>
                        <a:buFontTx/>
                        <a:buNone/>
                      </a:pPr>
                      <a:r>
                        <a:rPr lang="en-US" sz="1200" b="1" i="0" u="none" strike="noStrike" kern="1200" noProof="0">
                          <a:solidFill>
                            <a:schemeClr val="bg1"/>
                          </a:solidFill>
                          <a:latin typeface="Arial"/>
                        </a:rPr>
                        <a:t>Is there a maximum number of children who can be accepted onto the WAC scheme and claim the full 20 hours per week?</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84192403"/>
                  </a:ext>
                </a:extLst>
              </a:tr>
              <a:tr h="5341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noProof="0">
                          <a:solidFill>
                            <a:schemeClr val="tx1"/>
                          </a:solidFill>
                          <a:latin typeface="Arial"/>
                        </a:rPr>
                        <a:t>There is no maximum number of children that can be accepted, so long as the eligibility criteria is met. The full 20 hours can be claimed for every eligible child.</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22037"/>
                  </a:ext>
                </a:extLst>
              </a:tr>
              <a:tr h="3592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a:solidFill>
                            <a:schemeClr val="bg1"/>
                          </a:solidFill>
                          <a:effectLst/>
                          <a:latin typeface="Arial"/>
                          <a:ea typeface="Calibri"/>
                          <a:cs typeface="Times New Roman"/>
                        </a:rPr>
                        <a:t>My child attends middle school, therefore does not enter upper school until age 13. Are they eligible for WAC until they leave middle school?</a:t>
                      </a:r>
                      <a:endParaRPr lang="en-US" sz="1200" b="1">
                        <a:solidFill>
                          <a:schemeClr val="tx1"/>
                        </a:solidFill>
                        <a:latin typeface="Arial"/>
                        <a:ea typeface="Calibri"/>
                        <a:cs typeface="Times New Roman"/>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44213498"/>
                  </a:ext>
                </a:extLst>
              </a:tr>
              <a:tr h="1351061">
                <a:tc>
                  <a:txBody>
                    <a:bodyPr/>
                    <a:lstStyle/>
                    <a:p>
                      <a:pPr marL="0" lvl="0" indent="0" algn="l">
                        <a:spcBef>
                          <a:spcPts val="600"/>
                        </a:spcBef>
                        <a:spcAft>
                          <a:spcPts val="600"/>
                        </a:spcAft>
                        <a:buFont typeface="Arial" panose="020B0604020202020204" pitchFamily="34" charset="0"/>
                        <a:buNone/>
                      </a:pPr>
                      <a:r>
                        <a:rPr lang="en-GB" sz="1200" b="0">
                          <a:solidFill>
                            <a:schemeClr val="tx1"/>
                          </a:solidFill>
                          <a:effectLst/>
                          <a:latin typeface="Arial"/>
                          <a:ea typeface="Calibri"/>
                          <a:cs typeface="Times New Roman"/>
                        </a:rPr>
                        <a:t>All childcare that you want to claim WAC funding for must be paid for via a valid </a:t>
                      </a:r>
                      <a:r>
                        <a:rPr lang="en-GB" sz="1200" b="0">
                          <a:solidFill>
                            <a:schemeClr val="tx1"/>
                          </a:solidFill>
                          <a:effectLst/>
                          <a:latin typeface="Arial"/>
                          <a:ea typeface="Calibri"/>
                          <a:cs typeface="Times New Roman"/>
                          <a:hlinkClick r:id="rId3" action="ppaction://hlinksldjump"/>
                        </a:rPr>
                        <a:t>and active Tax-Free Childcare (TFC) account. </a:t>
                      </a:r>
                      <a:endParaRPr lang="en-US">
                        <a:latin typeface="Arial"/>
                        <a:ea typeface="Calibri"/>
                        <a:cs typeface="Times New Roman"/>
                      </a:endParaRPr>
                    </a:p>
                    <a:p>
                      <a:pPr marL="0" lvl="0" indent="0" algn="l">
                        <a:spcBef>
                          <a:spcPts val="600"/>
                        </a:spcBef>
                        <a:spcAft>
                          <a:spcPts val="0"/>
                        </a:spcAft>
                        <a:buFont typeface="Arial" panose="020B0604020202020204" pitchFamily="34" charset="0"/>
                        <a:buNone/>
                      </a:pPr>
                      <a:r>
                        <a:rPr lang="en-GB" sz="1200" b="0">
                          <a:solidFill>
                            <a:schemeClr val="tx1"/>
                          </a:solidFill>
                          <a:effectLst/>
                          <a:latin typeface="Arial"/>
                          <a:ea typeface="Calibri"/>
                          <a:cs typeface="Times New Roman"/>
                        </a:rPr>
                        <a:t>Children stop being eligible for TFC on 1 September after their 11</a:t>
                      </a:r>
                      <a:r>
                        <a:rPr lang="en-GB" sz="1200" b="0" baseline="30000">
                          <a:solidFill>
                            <a:schemeClr val="tx1"/>
                          </a:solidFill>
                          <a:effectLst/>
                          <a:latin typeface="Arial"/>
                          <a:ea typeface="Calibri"/>
                          <a:cs typeface="Times New Roman"/>
                        </a:rPr>
                        <a:t>th</a:t>
                      </a:r>
                      <a:r>
                        <a:rPr lang="en-GB" sz="1200" b="0">
                          <a:solidFill>
                            <a:schemeClr val="tx1"/>
                          </a:solidFill>
                          <a:effectLst/>
                          <a:latin typeface="Arial"/>
                          <a:ea typeface="Calibri"/>
                          <a:cs typeface="Times New Roman"/>
                        </a:rPr>
                        <a:t> birthday (1 September after their 16</a:t>
                      </a:r>
                      <a:r>
                        <a:rPr lang="en-GB" sz="1200" b="0" baseline="30000">
                          <a:solidFill>
                            <a:schemeClr val="tx1"/>
                          </a:solidFill>
                          <a:effectLst/>
                          <a:latin typeface="Arial"/>
                          <a:ea typeface="Calibri"/>
                          <a:cs typeface="Times New Roman"/>
                        </a:rPr>
                        <a:t>th</a:t>
                      </a:r>
                      <a:r>
                        <a:rPr lang="en-GB" sz="1200" b="0">
                          <a:solidFill>
                            <a:schemeClr val="tx1"/>
                          </a:solidFill>
                          <a:effectLst/>
                          <a:latin typeface="Arial"/>
                          <a:ea typeface="Calibri"/>
                          <a:cs typeface="Times New Roman"/>
                        </a:rPr>
                        <a:t> birthday if in receipt of certain disability benefits). If your child is no longer eligible for a TFC account, they will become ineligible for WAC. </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897866"/>
                  </a:ext>
                </a:extLst>
              </a:tr>
              <a:tr h="2700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Do children that attend boarding school qualify for WAC funding?</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067147667"/>
                  </a:ext>
                </a:extLst>
              </a:tr>
              <a:tr h="5019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noProof="0">
                          <a:solidFill>
                            <a:schemeClr val="tx1"/>
                          </a:solidFill>
                          <a:latin typeface="Arial"/>
                        </a:rPr>
                        <a:t>No, for the purpose of the WAC Scheme, children must live at home and attend school (including home educated children).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4893235"/>
                  </a:ext>
                </a:extLst>
              </a:tr>
              <a:tr h="4295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bg1"/>
                          </a:solidFill>
                          <a:effectLst/>
                          <a:latin typeface="Arial"/>
                          <a:ea typeface="+mn-ea"/>
                          <a:cs typeface="Arial"/>
                        </a:rPr>
                        <a:t>My 4-year-old attends an early years setting which is set within a school. Is my child eligible for WAC Overseas?</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19691970"/>
                  </a:ext>
                </a:extLst>
              </a:tr>
              <a:tr h="576327">
                <a:tc>
                  <a:txBody>
                    <a:bodyPr/>
                    <a:lstStyle/>
                    <a:p>
                      <a:pPr lvl="0" algn="l">
                        <a:lnSpc>
                          <a:spcPct val="100000"/>
                        </a:lnSpc>
                        <a:spcBef>
                          <a:spcPts val="600"/>
                        </a:spcBef>
                        <a:spcAft>
                          <a:spcPts val="600"/>
                        </a:spcAft>
                        <a:buNone/>
                      </a:pPr>
                      <a:r>
                        <a:rPr lang="en-GB" sz="1200" b="0" dirty="0">
                          <a:solidFill>
                            <a:srgbClr val="000000"/>
                          </a:solidFill>
                          <a:latin typeface="Arial"/>
                          <a:cs typeface="Arial"/>
                        </a:rPr>
                        <a:t>A child becomes eligible for WAC Overseas funding when they start full-time school </a:t>
                      </a:r>
                      <a:r>
                        <a:rPr lang="en-US" sz="1200" dirty="0">
                          <a:effectLst/>
                          <a:latin typeface="Arial"/>
                          <a:ea typeface="Calibri"/>
                          <a:cs typeface="Arial"/>
                        </a:rPr>
                        <a:t>(including home education). The equivalent school year in</a:t>
                      </a:r>
                      <a:r>
                        <a:rPr lang="en-GB" sz="1200" b="0" dirty="0">
                          <a:solidFill>
                            <a:srgbClr val="000000"/>
                          </a:solidFill>
                          <a:latin typeface="Arial"/>
                          <a:cs typeface="Arial"/>
                        </a:rPr>
                        <a:t> England and Wales is reception, in Scotland and Northern Ireland this is P1. </a:t>
                      </a:r>
                    </a:p>
                    <a:p>
                      <a:pPr lvl="0" algn="l">
                        <a:lnSpc>
                          <a:spcPct val="100000"/>
                        </a:lnSpc>
                        <a:spcBef>
                          <a:spcPts val="600"/>
                        </a:spcBef>
                        <a:spcAft>
                          <a:spcPts val="600"/>
                        </a:spcAft>
                        <a:buNone/>
                      </a:pPr>
                      <a:r>
                        <a:rPr lang="en-GB" sz="1200" b="0" dirty="0">
                          <a:solidFill>
                            <a:srgbClr val="000000"/>
                          </a:solidFill>
                          <a:latin typeface="Arial" panose="020B0604020202020204" pitchFamily="34" charset="0"/>
                          <a:cs typeface="Arial" panose="020B0604020202020204" pitchFamily="34" charset="0"/>
                        </a:rPr>
                        <a:t>Early Years settings </a:t>
                      </a:r>
                      <a:r>
                        <a:rPr lang="en-GB" sz="1200" b="0" dirty="0">
                          <a:solidFill>
                            <a:srgbClr val="000000"/>
                          </a:solidFill>
                          <a:latin typeface="Arial"/>
                          <a:cs typeface="Arial"/>
                        </a:rPr>
                        <a:t>that are attached to a primary school do not count as school. </a:t>
                      </a:r>
                      <a:endParaRPr lang="en-US" sz="1200" b="1" dirty="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333445"/>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7" y="608838"/>
            <a:ext cx="53208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Eligibility - child information</a:t>
            </a:r>
            <a:endParaRPr lang="en-GB" sz="1600">
              <a:cs typeface="Calibri"/>
            </a:endParaRP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8BE8F1E6-FC36-F647-3924-F2AC9D88A485}"/>
              </a:ext>
            </a:extLst>
          </p:cNvPr>
          <p:cNvSpPr txBox="1"/>
          <p:nvPr/>
        </p:nvSpPr>
        <p:spPr>
          <a:xfrm>
            <a:off x="6646460" y="139433"/>
            <a:ext cx="605472" cy="307777"/>
          </a:xfrm>
          <a:prstGeom prst="rect">
            <a:avLst/>
          </a:prstGeom>
          <a:noFill/>
        </p:spPr>
        <p:txBody>
          <a:bodyPr wrap="square" rtlCol="0">
            <a:spAutoFit/>
          </a:bodyPr>
          <a:lstStyle/>
          <a:p>
            <a:pPr algn="r"/>
            <a:r>
              <a:rPr lang="en-GB" sz="1400"/>
              <a:t>6</a:t>
            </a:r>
          </a:p>
        </p:txBody>
      </p:sp>
    </p:spTree>
    <p:extLst>
      <p:ext uri="{BB962C8B-B14F-4D97-AF65-F5344CB8AC3E}">
        <p14:creationId xmlns:p14="http://schemas.microsoft.com/office/powerpoint/2010/main" val="3635140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5066766"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1070622083"/>
              </p:ext>
            </p:extLst>
          </p:nvPr>
        </p:nvGraphicFramePr>
        <p:xfrm>
          <a:off x="277451" y="975881"/>
          <a:ext cx="6840000" cy="9533953"/>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3425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What age range are children eligible?</a:t>
                      </a:r>
                      <a:endParaRPr lang="en-US" sz="1200" b="1" strike="sngStrike">
                        <a:solidFill>
                          <a:schemeClr val="bg1"/>
                        </a:solidFill>
                        <a:latin typeface="Arial"/>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483067">
                <a:tc>
                  <a:txBody>
                    <a:bodyPr/>
                    <a:lstStyle/>
                    <a:p>
                      <a:pPr lvl="0" algn="l">
                        <a:lnSpc>
                          <a:spcPct val="100000"/>
                        </a:lnSpc>
                        <a:spcBef>
                          <a:spcPts val="0"/>
                        </a:spcBef>
                        <a:spcAft>
                          <a:spcPts val="0"/>
                        </a:spcAft>
                        <a:buNone/>
                      </a:pPr>
                      <a:r>
                        <a:rPr lang="en-US" sz="1200" b="0" i="0" u="none" strike="noStrike" kern="1200" noProof="0">
                          <a:solidFill>
                            <a:schemeClr val="tx1"/>
                          </a:solidFill>
                          <a:latin typeface="Arial"/>
                        </a:rPr>
                        <a:t>Children aged between 4 and 11 years old (4-16 years old if in receipt of Government disability allowances) that have started full-time school, including home education are eligible.</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477672">
                <a:tc>
                  <a:txBody>
                    <a:bodyPr/>
                    <a:lstStyle/>
                    <a:p>
                      <a:pPr lvl="0" algn="l">
                        <a:lnSpc>
                          <a:spcPct val="100000"/>
                        </a:lnSpc>
                        <a:spcBef>
                          <a:spcPts val="0"/>
                        </a:spcBef>
                        <a:spcAft>
                          <a:spcPts val="0"/>
                        </a:spcAft>
                        <a:buNone/>
                      </a:pPr>
                      <a:r>
                        <a:rPr lang="en-US" sz="1200" b="1" i="0" u="none" strike="noStrike" kern="1200" noProof="0">
                          <a:solidFill>
                            <a:schemeClr val="bg1"/>
                          </a:solidFill>
                          <a:latin typeface="Arial"/>
                        </a:rPr>
                        <a:t>My child is aged 3 and has started full time education due to the school starting age being younger in our location, can we claim WAC Overseas?</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928218628"/>
                  </a:ext>
                </a:extLst>
              </a:tr>
              <a:tr h="594034">
                <a:tc>
                  <a:txBody>
                    <a:bodyPr/>
                    <a:lstStyle/>
                    <a:p>
                      <a:pPr lvl="0" algn="l">
                        <a:lnSpc>
                          <a:spcPct val="100000"/>
                        </a:lnSpc>
                        <a:spcBef>
                          <a:spcPts val="0"/>
                        </a:spcBef>
                        <a:spcAft>
                          <a:spcPts val="0"/>
                        </a:spcAft>
                        <a:buNone/>
                      </a:pPr>
                      <a:r>
                        <a:rPr lang="en-US" sz="1200" b="0" i="0" u="none" strike="noStrike" kern="1200" noProof="0" dirty="0">
                          <a:solidFill>
                            <a:schemeClr val="tx1"/>
                          </a:solidFill>
                          <a:latin typeface="Arial"/>
                        </a:rPr>
                        <a:t>No, WAC Overseas can only be claimed when the child is aged 4 and in full time education. If your child is in full time education for less than 30 hours per week, you may be eligible to claim Overseas Nursery Authority (ONA) for the remaining hours. Contact </a:t>
                      </a:r>
                      <a:r>
                        <a:rPr lang="en-US" sz="1200" b="0" i="0" u="none" strike="noStrike" kern="1200" noProof="0" dirty="0">
                          <a:solidFill>
                            <a:schemeClr val="tx1"/>
                          </a:solidFill>
                          <a:latin typeface="Arial"/>
                          <a:hlinkClick r:id="rId3"/>
                        </a:rPr>
                        <a:t>people-affs-child-expenses@mod.gov.uk</a:t>
                      </a:r>
                      <a:r>
                        <a:rPr lang="en-US" sz="1200" b="0" i="0" u="none" strike="noStrike" kern="1200" noProof="0" dirty="0">
                          <a:solidFill>
                            <a:schemeClr val="tx1"/>
                          </a:solidFill>
                          <a:latin typeface="Arial"/>
                        </a:rPr>
                        <a:t> for further information.</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169597"/>
                  </a:ext>
                </a:extLst>
              </a:tr>
              <a:tr h="550767">
                <a:tc>
                  <a:txBody>
                    <a:bodyPr/>
                    <a:lstStyle/>
                    <a:p>
                      <a:pPr lvl="0" algn="l">
                        <a:lnSpc>
                          <a:spcPct val="100000"/>
                        </a:lnSpc>
                        <a:spcBef>
                          <a:spcPts val="0"/>
                        </a:spcBef>
                        <a:spcAft>
                          <a:spcPts val="0"/>
                        </a:spcAft>
                        <a:buNone/>
                      </a:pPr>
                      <a:r>
                        <a:rPr lang="en-GB" sz="1200" b="1" i="0" u="none" strike="noStrike" kern="1200" noProof="0">
                          <a:solidFill>
                            <a:schemeClr val="bg1"/>
                          </a:solidFill>
                          <a:latin typeface="Arial"/>
                        </a:rPr>
                        <a:t>My child is aged 4 and would have started school in England, the school starting age in our location is later, can we claim WAC Overseas?</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864512252"/>
                  </a:ext>
                </a:extLst>
              </a:tr>
              <a:tr h="795316">
                <a:tc>
                  <a:txBody>
                    <a:bodyPr/>
                    <a:lstStyle/>
                    <a:p>
                      <a:pPr lvl="0" algn="l">
                        <a:lnSpc>
                          <a:spcPct val="100000"/>
                        </a:lnSpc>
                        <a:spcBef>
                          <a:spcPts val="0"/>
                        </a:spcBef>
                        <a:spcAft>
                          <a:spcPts val="0"/>
                        </a:spcAft>
                        <a:buNone/>
                      </a:pPr>
                      <a:r>
                        <a:rPr lang="en-GB" sz="1200">
                          <a:latin typeface="Arial" panose="020B0604020202020204" pitchFamily="34" charset="0"/>
                          <a:cs typeface="Arial" panose="020B0604020202020204" pitchFamily="34" charset="0"/>
                        </a:rPr>
                        <a:t>No, WAC Overseas can only be claimed if the child is in full time education. In locations where there are no Defence Children Services schools (where the school starting age is the same as England), claims for Overseas Nursery Authority (ONA) may be extended until such time children enter full-time education locally. ONA covers 15/30 hours of Early Years childcare per week. See DIN </a:t>
                      </a:r>
                      <a:r>
                        <a:rPr lang="en-GB" sz="1200">
                          <a:latin typeface="Arial" panose="020B0604020202020204" pitchFamily="34" charset="0"/>
                          <a:cs typeface="Arial" panose="020B0604020202020204" pitchFamily="34" charset="0"/>
                          <a:hlinkClick r:id="rId4"/>
                        </a:rPr>
                        <a:t>2024DIN01-085-Funded childcare entitlements and processes for overseas Service personnel and UK Based Civil Servants (UKBCs) with accompanying pre-school aged children.docx (sharepoint.com)</a:t>
                      </a:r>
                      <a:endParaRPr lang="en-GB" sz="1200" b="0" i="0" u="none" strike="noStrike" kern="1200" noProof="0">
                        <a:solidFill>
                          <a:schemeClr val="tx1"/>
                        </a:solidFill>
                        <a:latin typeface="Arial" panose="020B0604020202020204" pitchFamily="34" charset="0"/>
                        <a:cs typeface="Arial" panose="020B0604020202020204" pitchFamily="34" charset="0"/>
                      </a:endParaRP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4449370"/>
                  </a:ext>
                </a:extLst>
              </a:tr>
              <a:tr h="433996">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Will children over 11 years old with Special Education Needs and Disabilities (SEND) be eligible?</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84192403"/>
                  </a:ext>
                </a:extLst>
              </a:tr>
              <a:tr h="1614210">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a:solidFill>
                            <a:schemeClr val="tx1"/>
                          </a:solidFill>
                          <a:effectLst/>
                          <a:latin typeface="Arial"/>
                        </a:rPr>
                        <a:t>Children in receipt of Disability Living Allowance, Personal Independence Payment, Armed Forces Independence Payment, Child Disability Payment (Scotland only), Adult Disability Payment (Scotland only), or if they are certified as blind or severely sight-impaired, are eligible for up to double the amount of TFC (£4,000 rather than £2,000 per year). If they receive the higher rate of TFC, they will also be eligible for a higher maximum allowance of WAC Overseas funding of up to twice the capped hourly rate for the type of childcare provider. </a:t>
                      </a:r>
                    </a:p>
                    <a:p>
                      <a:pPr marL="0" marR="0" lvl="0" indent="0" algn="l" defTabSz="457200">
                        <a:lnSpc>
                          <a:spcPct val="100000"/>
                        </a:lnSpc>
                        <a:spcBef>
                          <a:spcPts val="0"/>
                        </a:spcBef>
                        <a:spcAft>
                          <a:spcPts val="0"/>
                        </a:spcAft>
                        <a:buClrTx/>
                        <a:buSzTx/>
                        <a:buFontTx/>
                        <a:buNone/>
                        <a:tabLst/>
                        <a:defRPr/>
                      </a:pPr>
                      <a:r>
                        <a:rPr lang="en-GB" sz="1200" b="0" i="0" u="none" strike="noStrike">
                          <a:solidFill>
                            <a:schemeClr val="tx1"/>
                          </a:solidFill>
                          <a:effectLst/>
                          <a:latin typeface="Arial"/>
                        </a:rPr>
                        <a:t>For these children, the starting age remains 4 but the child retains eligibility until the 1st of September after their 16</a:t>
                      </a:r>
                      <a:r>
                        <a:rPr lang="en-GB" sz="1200" b="0" i="0" u="none" strike="noStrike" baseline="30000">
                          <a:solidFill>
                            <a:schemeClr val="tx1"/>
                          </a:solidFill>
                          <a:effectLst/>
                          <a:latin typeface="Arial"/>
                        </a:rPr>
                        <a:t>th</a:t>
                      </a:r>
                      <a:r>
                        <a:rPr lang="en-GB" sz="1200" b="0" i="0" u="none" strike="noStrike">
                          <a:solidFill>
                            <a:schemeClr val="tx1"/>
                          </a:solidFill>
                          <a:effectLst/>
                          <a:latin typeface="Arial"/>
                        </a:rPr>
                        <a:t> birthday. To receive the higher capped rate for disabled children, during WAC Overseas registration ‘disabled child’ must be selected and supporting evidence supplied to</a:t>
                      </a:r>
                      <a:r>
                        <a:rPr lang="en-GB" sz="1200" b="0" i="0" u="none" strike="noStrike" kern="1200">
                          <a:solidFill>
                            <a:schemeClr val="dk1"/>
                          </a:solidFill>
                          <a:effectLst/>
                          <a:latin typeface="Arial"/>
                          <a:ea typeface="+mn-ea"/>
                          <a:cs typeface="Arial"/>
                        </a:rPr>
                        <a:t> Unit HR. Evidence of receiving the higher rate of TFC could be used as supporting evidence for higher rate of WAC Overseas. All other WAC eligibility criteria must be met.</a:t>
                      </a:r>
                      <a:endParaRPr lang="en-US" sz="1200" b="1">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22037"/>
                  </a:ext>
                </a:extLst>
              </a:tr>
              <a:tr h="3083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Can I claim Continuity of Education Allowance (CEA) at the same time as the WAC Overseas  funding?</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44213498"/>
                  </a:ext>
                </a:extLst>
              </a:tr>
              <a:tr h="615048">
                <a:tc>
                  <a:txBody>
                    <a:bodyPr/>
                    <a:lstStyle/>
                    <a:p>
                      <a:pPr lvl="0" algn="l">
                        <a:lnSpc>
                          <a:spcPct val="100000"/>
                        </a:lnSpc>
                        <a:spcBef>
                          <a:spcPts val="0"/>
                        </a:spcBef>
                        <a:spcAft>
                          <a:spcPts val="0"/>
                        </a:spcAft>
                        <a:buNone/>
                      </a:pPr>
                      <a:r>
                        <a:rPr lang="en-US" sz="1200" b="0" i="0" u="none" strike="noStrike" kern="1200" noProof="0">
                          <a:solidFill>
                            <a:schemeClr val="tx1"/>
                          </a:solidFill>
                          <a:latin typeface="Arial"/>
                        </a:rPr>
                        <a:t>If a child is weekly or full boarding at an independent or state boarding school, they are ineligible for WAC Overseas regardless of whether this is funded privately or by claiming CEA. </a:t>
                      </a:r>
                    </a:p>
                    <a:p>
                      <a:pPr lvl="0" algn="l">
                        <a:lnSpc>
                          <a:spcPct val="100000"/>
                        </a:lnSpc>
                        <a:spcBef>
                          <a:spcPts val="0"/>
                        </a:spcBef>
                        <a:spcAft>
                          <a:spcPts val="0"/>
                        </a:spcAft>
                        <a:buNone/>
                      </a:pPr>
                      <a:r>
                        <a:rPr lang="en-US" sz="1200" b="0" i="0" u="none" strike="noStrike" kern="1200" noProof="0">
                          <a:solidFill>
                            <a:schemeClr val="tx1"/>
                          </a:solidFill>
                          <a:latin typeface="Arial"/>
                        </a:rPr>
                        <a:t>Where a child attends an independent school as a day pupil regardless of whether this is funded privately or by CEA, they are eligible for the WAC Overseas funding (if all other eligibility criteria are met).</a:t>
                      </a:r>
                      <a:endParaRPr lang="en-US" sz="1200">
                        <a:solidFill>
                          <a:schemeClr val="tx1"/>
                        </a:solidFill>
                        <a:latin typeface="Arial"/>
                      </a:endParaRPr>
                    </a:p>
                    <a:p>
                      <a:pPr lvl="0" algn="l">
                        <a:lnSpc>
                          <a:spcPct val="100000"/>
                        </a:lnSpc>
                        <a:spcBef>
                          <a:spcPts val="0"/>
                        </a:spcBef>
                        <a:spcAft>
                          <a:spcPts val="0"/>
                        </a:spcAft>
                        <a:buNone/>
                      </a:pPr>
                      <a:r>
                        <a:rPr lang="en-US" sz="1200" b="0" i="0" u="none" strike="noStrike" kern="1200" noProof="0">
                          <a:solidFill>
                            <a:schemeClr val="tx1"/>
                          </a:solidFill>
                          <a:latin typeface="Arial"/>
                        </a:rPr>
                        <a:t>Other MOD allowances will not be affected by claiming the WAC funding.</a:t>
                      </a:r>
                      <a:endParaRPr lang="en-US" sz="1200"/>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897866"/>
                  </a:ext>
                </a:extLst>
              </a:tr>
              <a:tr h="4464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Will claiming the WAC Overseas funding for my 4 -11-year-old child(ren) have an effect on my claim for 15/30-hour funding for my  2–4-year-old child(ren)?</a:t>
                      </a:r>
                      <a:endParaRPr lang="en-US" sz="1200" b="1">
                        <a:solidFill>
                          <a:schemeClr val="bg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631239419"/>
                  </a:ext>
                </a:extLst>
              </a:tr>
              <a:tr h="8218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a:rPr>
                        <a:t>Claiming the WAC Overseas funding will not affect any claims for the 15/30 hours funding received for your younger children.</a:t>
                      </a:r>
                      <a:endParaRPr lang="en-US" sz="1200" b="1" dirty="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8629794"/>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7" y="608838"/>
            <a:ext cx="346597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Eligibility - child information </a:t>
            </a:r>
            <a:endParaRPr lang="en-GB" sz="1600">
              <a:cs typeface="Calibri"/>
            </a:endParaRP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1A28C9F2-A530-298B-7AD9-3A933D79C516}"/>
              </a:ext>
            </a:extLst>
          </p:cNvPr>
          <p:cNvSpPr txBox="1"/>
          <p:nvPr/>
        </p:nvSpPr>
        <p:spPr>
          <a:xfrm>
            <a:off x="6646460" y="139433"/>
            <a:ext cx="605472" cy="307777"/>
          </a:xfrm>
          <a:prstGeom prst="rect">
            <a:avLst/>
          </a:prstGeom>
          <a:noFill/>
        </p:spPr>
        <p:txBody>
          <a:bodyPr wrap="square" rtlCol="0">
            <a:spAutoFit/>
          </a:bodyPr>
          <a:lstStyle/>
          <a:p>
            <a:pPr algn="r"/>
            <a:r>
              <a:rPr lang="en-GB" sz="1400"/>
              <a:t>7</a:t>
            </a:r>
          </a:p>
        </p:txBody>
      </p:sp>
    </p:spTree>
    <p:extLst>
      <p:ext uri="{BB962C8B-B14F-4D97-AF65-F5344CB8AC3E}">
        <p14:creationId xmlns:p14="http://schemas.microsoft.com/office/powerpoint/2010/main" val="40677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5148653"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663997674"/>
              </p:ext>
            </p:extLst>
          </p:nvPr>
        </p:nvGraphicFramePr>
        <p:xfrm>
          <a:off x="277451" y="975880"/>
          <a:ext cx="6840000" cy="9100894"/>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2705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bg1"/>
                          </a:solidFill>
                          <a:effectLst/>
                          <a:latin typeface="Arial"/>
                          <a:ea typeface="+mn-ea"/>
                          <a:cs typeface="Arial"/>
                        </a:rPr>
                        <a:t>If </a:t>
                      </a:r>
                      <a:r>
                        <a:rPr lang="en-US" sz="1200" b="1" i="0" u="none" strike="noStrike" kern="1200" noProof="0">
                          <a:solidFill>
                            <a:schemeClr val="bg1"/>
                          </a:solidFill>
                          <a:latin typeface="Arial"/>
                        </a:rPr>
                        <a:t>Service personnel or their partner </a:t>
                      </a:r>
                      <a:r>
                        <a:rPr lang="en-GB" sz="1200" b="1" kern="1200">
                          <a:solidFill>
                            <a:schemeClr val="bg1"/>
                          </a:solidFill>
                          <a:effectLst/>
                          <a:latin typeface="Arial"/>
                          <a:ea typeface="+mn-ea"/>
                          <a:cs typeface="Arial"/>
                        </a:rPr>
                        <a:t>are on long term sick leave, are they still eligible?</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79674417"/>
                  </a:ext>
                </a:extLst>
              </a:tr>
              <a:tr h="7590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a:cs typeface="Arial"/>
                        </a:rPr>
                        <a:t>This will depend on TFC account eligibility. If you are still eligible for TFC during sick leave and you continue to meet all other WAC Overseas eligibility criteria, you will be able to continue claiming the WAC Overseas funding.</a:t>
                      </a:r>
                    </a:p>
                  </a:txBody>
                  <a:tcPr>
                    <a:lnL w="12700">
                      <a:noFill/>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748820"/>
                  </a:ext>
                </a:extLst>
              </a:tr>
              <a:tr h="3592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If Service personnel or their partner are on a career break, are they eligible?</a:t>
                      </a:r>
                      <a:endParaRPr lang="en-US" sz="1200" b="1">
                        <a:solidFill>
                          <a:schemeClr val="bg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44213498"/>
                  </a:ext>
                </a:extLst>
              </a:tr>
              <a:tr h="6750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noProof="0">
                          <a:solidFill>
                            <a:schemeClr val="tx1"/>
                          </a:solidFill>
                          <a:latin typeface="Arial"/>
                        </a:rPr>
                        <a:t>No, they will not be eligible. Both parents (or sole parent in a lone parent family) must be in paid employment and have a weekly income equivalent to 16 hours at the</a:t>
                      </a:r>
                      <a:r>
                        <a:rPr lang="en-US" sz="1200" b="0" i="0" u="none" strike="noStrike" kern="1200" noProof="0">
                          <a:solidFill>
                            <a:srgbClr val="1CBAE1"/>
                          </a:solidFill>
                          <a:latin typeface="Arial"/>
                        </a:rPr>
                        <a:t> </a:t>
                      </a:r>
                      <a:r>
                        <a:rPr lang="en-GB" sz="1200" b="0" i="0" u="none" strike="noStrike" kern="1200" noProof="0">
                          <a:solidFill>
                            <a:srgbClr val="1CBAE1"/>
                          </a:solidFill>
                          <a:latin typeface="Arial"/>
                          <a:hlinkClick r:id="rId3"/>
                        </a:rPr>
                        <a:t>UK National Minimum or Living Wage.</a:t>
                      </a:r>
                      <a:r>
                        <a:rPr lang="en-US" sz="1200" b="0" i="0" u="none" strike="noStrike" kern="1200" noProof="0">
                          <a:solidFill>
                            <a:schemeClr val="tx1"/>
                          </a:solidFill>
                          <a:latin typeface="Arial"/>
                        </a:rPr>
                        <a:t> </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4885702"/>
                  </a:ext>
                </a:extLst>
              </a:tr>
              <a:tr h="2789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If Service personnel or their partner are on maternity leave, are they still eligible?</a:t>
                      </a:r>
                      <a:endParaRPr lang="en-US" sz="1200" b="1">
                        <a:solidFill>
                          <a:schemeClr val="bg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661837660"/>
                  </a:ext>
                </a:extLst>
              </a:tr>
              <a:tr h="7742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a:cs typeface="Arial"/>
                        </a:rPr>
                        <a:t>This will depend on TFC account eligibility, if you are still eligible for TFC during maternity leave and you continue to meet all other WAC Overseas eligibility criteria, you will be able to continue claiming the WAC Overseas funding.</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897866"/>
                  </a:ext>
                </a:extLst>
              </a:tr>
              <a:tr h="2950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If my partner is not working, can I claim the WAC Overseas funding?</a:t>
                      </a:r>
                      <a:endParaRPr lang="en-US" sz="1200" b="1">
                        <a:solidFill>
                          <a:schemeClr val="bg1"/>
                        </a:solidFil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522206757"/>
                  </a:ext>
                </a:extLst>
              </a:tr>
              <a:tr h="1472505">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i="0" u="none" strike="noStrike" kern="1200" noProof="0" dirty="0">
                          <a:solidFill>
                            <a:schemeClr val="tx1"/>
                          </a:solidFill>
                          <a:latin typeface="Arial"/>
                        </a:rPr>
                        <a:t>Partners must be in paid employment, starting or re-starting work within the next 31 days and have a weekly income equivalent to at least 16 hours at the</a:t>
                      </a:r>
                      <a:r>
                        <a:rPr lang="en-US" sz="1200" b="0" i="0" u="none" strike="noStrike" kern="1200" noProof="0" dirty="0">
                          <a:solidFill>
                            <a:srgbClr val="1CBAE1"/>
                          </a:solidFill>
                          <a:latin typeface="Arial"/>
                        </a:rPr>
                        <a:t> </a:t>
                      </a:r>
                      <a:r>
                        <a:rPr lang="en-GB" sz="1200" b="0" i="0" u="none" strike="noStrike" kern="1200" noProof="0" dirty="0">
                          <a:solidFill>
                            <a:srgbClr val="1CBAE1"/>
                          </a:solidFill>
                          <a:latin typeface="Arial"/>
                          <a:hlinkClick r:id="rId3"/>
                        </a:rPr>
                        <a:t>UK National Minimum or Living Wage</a:t>
                      </a:r>
                      <a:r>
                        <a:rPr lang="en-US" sz="1200" b="0" i="0" u="none" strike="noStrike" kern="1200" noProof="0" dirty="0">
                          <a:solidFill>
                            <a:schemeClr val="tx1"/>
                          </a:solidFill>
                          <a:latin typeface="Arial"/>
                        </a:rPr>
                        <a:t>. </a:t>
                      </a:r>
                    </a:p>
                    <a:p>
                      <a:pPr marL="0" marR="0" lvl="0" indent="0" algn="l">
                        <a:lnSpc>
                          <a:spcPct val="100000"/>
                        </a:lnSpc>
                        <a:spcBef>
                          <a:spcPts val="0"/>
                        </a:spcBef>
                        <a:spcAft>
                          <a:spcPts val="0"/>
                        </a:spcAft>
                        <a:buClrTx/>
                        <a:buSzTx/>
                        <a:buFontTx/>
                        <a:buNone/>
                      </a:pPr>
                      <a:endParaRPr lang="en-US" sz="1200" b="0" i="0" u="none" strike="noStrike" kern="1200" noProof="0" dirty="0">
                        <a:solidFill>
                          <a:schemeClr val="tx1"/>
                        </a:solidFill>
                        <a:latin typeface="Arial"/>
                      </a:endParaRPr>
                    </a:p>
                    <a:p>
                      <a:pPr marL="0" marR="0" lvl="0" indent="0" algn="l">
                        <a:lnSpc>
                          <a:spcPct val="100000"/>
                        </a:lnSpc>
                        <a:spcBef>
                          <a:spcPts val="0"/>
                        </a:spcBef>
                        <a:spcAft>
                          <a:spcPts val="0"/>
                        </a:spcAft>
                        <a:buClrTx/>
                        <a:buSzTx/>
                        <a:buFontTx/>
                        <a:buNone/>
                      </a:pPr>
                      <a:r>
                        <a:rPr lang="en-US" sz="1200" b="0" i="0" u="none" strike="noStrike" kern="1200" noProof="0" dirty="0">
                          <a:solidFill>
                            <a:schemeClr val="tx1"/>
                          </a:solidFill>
                          <a:latin typeface="Arial"/>
                        </a:rPr>
                        <a:t>If a partner can’t work and is in receipt of </a:t>
                      </a:r>
                      <a:r>
                        <a:rPr lang="en-GB" sz="1200" kern="1200" dirty="0">
                          <a:solidFill>
                            <a:schemeClr val="dk1"/>
                          </a:solidFill>
                          <a:effectLst/>
                          <a:latin typeface="Arial"/>
                          <a:ea typeface="+mn-ea"/>
                          <a:cs typeface="Arial"/>
                        </a:rPr>
                        <a:t>Incapacity Benefit, Severe Disablement Allowance, Carer’s Allowance or contribution-based Employment and Support Allowance, and is eligible for a TFC account, </a:t>
                      </a:r>
                      <a:r>
                        <a:rPr lang="en-US" sz="1200" b="0" i="0" u="none" strike="noStrike" kern="1200" noProof="0" dirty="0">
                          <a:solidFill>
                            <a:schemeClr val="tx1"/>
                          </a:solidFill>
                          <a:latin typeface="Arial"/>
                        </a:rPr>
                        <a:t>you will be able to claim the WAC Overseas funding if all the other eligibility criteria are met. Click here for further information on </a:t>
                      </a:r>
                      <a:r>
                        <a:rPr lang="en-US" sz="1200" b="0" i="0" u="none" strike="noStrike" kern="1200" noProof="0" dirty="0">
                          <a:solidFill>
                            <a:srgbClr val="1CBAE1"/>
                          </a:solidFill>
                          <a:latin typeface="Arial"/>
                          <a:hlinkClick r:id="rId4">
                            <a:extLst>
                              <a:ext uri="{A12FA001-AC4F-418D-AE19-62706E023703}">
                                <ahyp:hlinkClr xmlns:ahyp="http://schemas.microsoft.com/office/drawing/2018/hyperlinkcolor" val="tx"/>
                              </a:ext>
                            </a:extLst>
                          </a:hlinkClick>
                        </a:rPr>
                        <a:t>TFC eligibility. </a:t>
                      </a:r>
                      <a:endParaRPr lang="en-US" sz="1200" b="0" i="0" u="none" strike="noStrike" kern="1200" noProof="0" dirty="0">
                        <a:solidFill>
                          <a:srgbClr val="1CBAE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1952670"/>
                  </a:ext>
                </a:extLst>
              </a:tr>
              <a:tr h="270068">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My partner is in full time education; will we be eligible to claim the WAC Overseas funding?</a:t>
                      </a:r>
                      <a:endParaRPr lang="en-US" sz="1200" b="1" kern="1200">
                        <a:solidFill>
                          <a:schemeClr val="bg1"/>
                        </a:solidFill>
                        <a:latin typeface="Arial" panose="020B0604020202020204" pitchFamily="34" charset="0"/>
                        <a:ea typeface="+mn-ea"/>
                        <a:cs typeface="Arial" panose="020B0604020202020204" pitchFamily="34" charset="0"/>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3428298"/>
                  </a:ext>
                </a:extLst>
              </a:tr>
              <a:tr h="3551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noProof="0">
                          <a:solidFill>
                            <a:schemeClr val="tx1"/>
                          </a:solidFill>
                          <a:latin typeface="Arial"/>
                        </a:rPr>
                        <a:t>In line with existing Government policy, you will not be eligible to claim the WAC Overseas funding while your partner is in full-time education.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noProof="0">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2882103"/>
                  </a:ext>
                </a:extLst>
              </a:tr>
              <a:tr h="2764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My partner is on an apprenticeship; will we be eligible to claim the WAC Overseas funding?</a:t>
                      </a:r>
                      <a:endParaRPr lang="en-US" sz="1200" b="1">
                        <a:solidFill>
                          <a:schemeClr val="bg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519587796"/>
                  </a:ext>
                </a:extLst>
              </a:tr>
              <a:tr h="5768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noProof="0">
                          <a:solidFill>
                            <a:schemeClr val="tx1"/>
                          </a:solidFill>
                          <a:latin typeface="Arial"/>
                        </a:rPr>
                        <a:t>If your partner earns the equivalent of at least 16 hours at the UK National Minimum Wage for apprentices, and is eligible for a TFC account, you will be eligible to claim the WAC Overseas funding.</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707826"/>
                  </a:ext>
                </a:extLst>
              </a:tr>
              <a:tr h="4614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noProof="0">
                          <a:solidFill>
                            <a:schemeClr val="bg1"/>
                          </a:solidFill>
                          <a:latin typeface="Arial"/>
                        </a:rPr>
                        <a:t>If parents are separated or divorced, which income is the qualifying trigger for the WAC Overseas funding?</a:t>
                      </a:r>
                      <a:endParaRPr lang="en-US" sz="1200" b="1">
                        <a:solidFill>
                          <a:schemeClr val="bg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4127363918"/>
                  </a:ext>
                </a:extLst>
              </a:tr>
              <a:tr h="461454">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i="0" u="none" strike="noStrike" kern="1200" noProof="0" dirty="0">
                          <a:solidFill>
                            <a:schemeClr val="tx1"/>
                          </a:solidFill>
                          <a:latin typeface="Arial"/>
                        </a:rPr>
                        <a:t>WAC Overseas eligibility is based on Tax-Free Childcare (TFC) criteria set by HMRC. Income tests apply to the applicant and their partner, if any. </a:t>
                      </a:r>
                      <a:endParaRPr lang="en-US" sz="1200" dirty="0">
                        <a:solidFill>
                          <a:schemeClr val="tx1"/>
                        </a:solidFill>
                      </a:endParaRPr>
                    </a:p>
                    <a:p>
                      <a:pPr marL="0" marR="0" lvl="0" indent="0" algn="l">
                        <a:lnSpc>
                          <a:spcPct val="100000"/>
                        </a:lnSpc>
                        <a:spcBef>
                          <a:spcPts val="0"/>
                        </a:spcBef>
                        <a:spcAft>
                          <a:spcPts val="0"/>
                        </a:spcAft>
                        <a:buClrTx/>
                        <a:buSzTx/>
                        <a:buFontTx/>
                        <a:buNone/>
                      </a:pPr>
                      <a:endParaRPr lang="en-US" sz="1200" b="0" i="0" u="none" strike="noStrike" kern="1200" noProof="0" dirty="0">
                        <a:solidFill>
                          <a:schemeClr val="tx1"/>
                        </a:solidFill>
                        <a:latin typeface="Arial"/>
                      </a:endParaRPr>
                    </a:p>
                    <a:p>
                      <a:pPr marL="0" marR="0" lvl="0" indent="0" algn="l">
                        <a:lnSpc>
                          <a:spcPct val="100000"/>
                        </a:lnSpc>
                        <a:spcBef>
                          <a:spcPts val="0"/>
                        </a:spcBef>
                        <a:spcAft>
                          <a:spcPts val="0"/>
                        </a:spcAft>
                        <a:buClrTx/>
                        <a:buSzTx/>
                        <a:buFontTx/>
                        <a:buNone/>
                      </a:pPr>
                      <a:r>
                        <a:rPr lang="en-US" sz="1200" b="0" i="0" u="none" strike="noStrike" kern="1200" noProof="0" dirty="0">
                          <a:solidFill>
                            <a:schemeClr val="tx1"/>
                          </a:solidFill>
                          <a:latin typeface="Arial"/>
                        </a:rPr>
                        <a:t>Partner means someone you live with as husband and wife (or equivalent). If one parent has moved out, they don’t count as partner for the other parent. But anyone else who has moved in does. </a:t>
                      </a:r>
                      <a:endParaRPr lang="en-US" sz="1200" dirty="0">
                        <a:solidFill>
                          <a:schemeClr val="tx1"/>
                        </a:solidFill>
                      </a:endParaRPr>
                    </a:p>
                    <a:p>
                      <a:pPr marL="0" marR="0" lvl="0" indent="0" algn="l">
                        <a:lnSpc>
                          <a:spcPct val="100000"/>
                        </a:lnSpc>
                        <a:spcBef>
                          <a:spcPts val="0"/>
                        </a:spcBef>
                        <a:spcAft>
                          <a:spcPts val="0"/>
                        </a:spcAft>
                        <a:buClrTx/>
                        <a:buSzTx/>
                        <a:buFontTx/>
                        <a:buNone/>
                      </a:pPr>
                      <a:endParaRPr lang="en-US" sz="1200" b="0" i="0" u="none" strike="noStrike" kern="1200" noProof="0" dirty="0">
                        <a:solidFill>
                          <a:schemeClr val="tx1"/>
                        </a:solidFill>
                        <a:latin typeface="Arial"/>
                      </a:endParaRPr>
                    </a:p>
                    <a:p>
                      <a:pPr marL="0" marR="0" lvl="0" indent="0" algn="l">
                        <a:lnSpc>
                          <a:spcPct val="100000"/>
                        </a:lnSpc>
                        <a:spcBef>
                          <a:spcPts val="0"/>
                        </a:spcBef>
                        <a:spcAft>
                          <a:spcPts val="0"/>
                        </a:spcAft>
                        <a:buClrTx/>
                        <a:buSzTx/>
                        <a:buFontTx/>
                        <a:buNone/>
                      </a:pPr>
                      <a:r>
                        <a:rPr lang="en-US" sz="1200" b="0" i="0" u="none" strike="noStrike" kern="1200" noProof="0" dirty="0">
                          <a:solidFill>
                            <a:schemeClr val="tx1"/>
                          </a:solidFill>
                          <a:latin typeface="Arial"/>
                        </a:rPr>
                        <a:t>To qualify, the child must live with the Service parent for at least 50% of the time except where separated due to Service commitments (e.g. deployment, residential courses) or when Serving on unaccompanied assignments overseas, and the child must be recorded on JPA. </a:t>
                      </a:r>
                      <a:endParaRPr lang="en-US" sz="1200" dirty="0">
                        <a:solidFill>
                          <a:schemeClr val="tx1"/>
                        </a:solidFil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0991316"/>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7" y="608838"/>
            <a:ext cx="559339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Eligibility -  types of leave and partner information</a:t>
            </a:r>
            <a:endParaRPr lang="en-GB" sz="1600">
              <a:cs typeface="Calibri"/>
            </a:endParaRP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BE377370-4453-3D4C-DAA6-1501C70EB904}"/>
              </a:ext>
            </a:extLst>
          </p:cNvPr>
          <p:cNvSpPr txBox="1"/>
          <p:nvPr/>
        </p:nvSpPr>
        <p:spPr>
          <a:xfrm>
            <a:off x="6646460" y="139433"/>
            <a:ext cx="605472" cy="307777"/>
          </a:xfrm>
          <a:prstGeom prst="rect">
            <a:avLst/>
          </a:prstGeom>
          <a:noFill/>
        </p:spPr>
        <p:txBody>
          <a:bodyPr wrap="square" rtlCol="0">
            <a:spAutoFit/>
          </a:bodyPr>
          <a:lstStyle/>
          <a:p>
            <a:pPr algn="r"/>
            <a:r>
              <a:rPr lang="en-GB" sz="1400"/>
              <a:t>8</a:t>
            </a:r>
          </a:p>
        </p:txBody>
      </p:sp>
    </p:spTree>
    <p:extLst>
      <p:ext uri="{BB962C8B-B14F-4D97-AF65-F5344CB8AC3E}">
        <p14:creationId xmlns:p14="http://schemas.microsoft.com/office/powerpoint/2010/main" val="601206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31069-A0AB-5F41-9FA6-F583B91F03DA}"/>
              </a:ext>
            </a:extLst>
          </p:cNvPr>
          <p:cNvSpPr txBox="1"/>
          <p:nvPr/>
        </p:nvSpPr>
        <p:spPr>
          <a:xfrm>
            <a:off x="283156" y="264455"/>
            <a:ext cx="5107710" cy="369332"/>
          </a:xfrm>
          <a:prstGeom prst="rect">
            <a:avLst/>
          </a:prstGeom>
          <a:noFill/>
        </p:spPr>
        <p:txBody>
          <a:bodyPr wrap="square" lIns="0" tIns="0" rIns="0" bIns="0" rtlCol="0" anchor="t">
            <a:spAutoFit/>
          </a:bodyPr>
          <a:lstStyle/>
          <a:p>
            <a:r>
              <a:rPr lang="en-GB" sz="1200">
                <a:solidFill>
                  <a:srgbClr val="114042"/>
                </a:solidFill>
                <a:latin typeface="Arial"/>
                <a:ea typeface="Helvetica Neue Light" panose="02000403000000020004" pitchFamily="2" charset="0"/>
                <a:cs typeface="Arial"/>
              </a:rPr>
              <a:t>Wraparound Childcare Overseas - </a:t>
            </a:r>
            <a:r>
              <a:rPr lang="en-GB" sz="1200">
                <a:solidFill>
                  <a:srgbClr val="114042"/>
                </a:solidFill>
                <a:latin typeface="Arial"/>
                <a:ea typeface="Helvetica Neue" panose="02000503000000020004" pitchFamily="2" charset="0"/>
                <a:cs typeface="Arial"/>
              </a:rPr>
              <a:t>Frequently Asked Questions	                    				          </a:t>
            </a:r>
            <a:endParaRPr lang="en-US" sz="1200">
              <a:solidFill>
                <a:srgbClr val="114042"/>
              </a:solidFill>
              <a:ea typeface="Calibri"/>
              <a:cs typeface="Calibri"/>
            </a:endParaRPr>
          </a:p>
        </p:txBody>
      </p:sp>
      <p:sp>
        <p:nvSpPr>
          <p:cNvPr id="15" name="TextBox 14">
            <a:extLst>
              <a:ext uri="{FF2B5EF4-FFF2-40B4-BE49-F238E27FC236}">
                <a16:creationId xmlns:a16="http://schemas.microsoft.com/office/drawing/2014/main" id="{9DDF2419-0AE7-4CDA-928F-FB0744C9B491}"/>
              </a:ext>
            </a:extLst>
          </p:cNvPr>
          <p:cNvSpPr txBox="1"/>
          <p:nvPr/>
        </p:nvSpPr>
        <p:spPr>
          <a:xfrm>
            <a:off x="117947" y="6164959"/>
            <a:ext cx="1746914" cy="400110"/>
          </a:xfrm>
          <a:prstGeom prst="rect">
            <a:avLst/>
          </a:prstGeom>
          <a:noFill/>
        </p:spPr>
        <p:txBody>
          <a:bodyPr wrap="square" lIns="91440" tIns="45720" rIns="91440" bIns="45720" rtlCol="0" anchor="t">
            <a:spAutoFit/>
          </a:bodyPr>
          <a:lstStyle/>
          <a:p>
            <a:endParaRPr lang="en-GB" sz="2000" b="1">
              <a:solidFill>
                <a:srgbClr val="303942"/>
              </a:solidFill>
              <a:latin typeface="Arial"/>
              <a:cs typeface="Arial"/>
            </a:endParaRPr>
          </a:p>
        </p:txBody>
      </p:sp>
      <p:cxnSp>
        <p:nvCxnSpPr>
          <p:cNvPr id="3" name="Straight Arrow Connector 2">
            <a:extLst>
              <a:ext uri="{FF2B5EF4-FFF2-40B4-BE49-F238E27FC236}">
                <a16:creationId xmlns:a16="http://schemas.microsoft.com/office/drawing/2014/main" id="{44FF8655-A3E9-4B6D-91E8-E538F0F60F4F}"/>
              </a:ext>
            </a:extLst>
          </p:cNvPr>
          <p:cNvCxnSpPr/>
          <p:nvPr/>
        </p:nvCxnSpPr>
        <p:spPr>
          <a:xfrm flipV="1">
            <a:off x="277451" y="528818"/>
            <a:ext cx="6974481" cy="17178"/>
          </a:xfrm>
          <a:prstGeom prst="straightConnector1">
            <a:avLst/>
          </a:prstGeom>
          <a:ln w="12700">
            <a:solidFill>
              <a:srgbClr val="060625"/>
            </a:solidFill>
          </a:ln>
        </p:spPr>
        <p:style>
          <a:lnRef idx="1">
            <a:schemeClr val="accent4"/>
          </a:lnRef>
          <a:fillRef idx="0">
            <a:schemeClr val="accent4"/>
          </a:fillRef>
          <a:effectRef idx="0">
            <a:schemeClr val="accent4"/>
          </a:effectRef>
          <a:fontRef idx="minor">
            <a:schemeClr val="tx1"/>
          </a:fontRef>
        </p:style>
      </p:cxnSp>
      <p:graphicFrame>
        <p:nvGraphicFramePr>
          <p:cNvPr id="5" name="Table 13">
            <a:extLst>
              <a:ext uri="{FF2B5EF4-FFF2-40B4-BE49-F238E27FC236}">
                <a16:creationId xmlns:a16="http://schemas.microsoft.com/office/drawing/2014/main" id="{AAAABF3F-D87D-B1E2-15BB-1C1FA483B414}"/>
              </a:ext>
            </a:extLst>
          </p:cNvPr>
          <p:cNvGraphicFramePr>
            <a:graphicFrameLocks noGrp="1"/>
          </p:cNvGraphicFramePr>
          <p:nvPr>
            <p:extLst>
              <p:ext uri="{D42A27DB-BD31-4B8C-83A1-F6EECF244321}">
                <p14:modId xmlns:p14="http://schemas.microsoft.com/office/powerpoint/2010/main" val="496385394"/>
              </p:ext>
            </p:extLst>
          </p:nvPr>
        </p:nvGraphicFramePr>
        <p:xfrm>
          <a:off x="277451" y="975880"/>
          <a:ext cx="6840000" cy="4937760"/>
        </p:xfrm>
        <a:graphic>
          <a:graphicData uri="http://schemas.openxmlformats.org/drawingml/2006/table">
            <a:tbl>
              <a:tblPr firstRow="1" bandRow="1">
                <a:tableStyleId>{5C22544A-7EE6-4342-B048-85BDC9FD1C3A}</a:tableStyleId>
              </a:tblPr>
              <a:tblGrid>
                <a:gridCol w="6840000">
                  <a:extLst>
                    <a:ext uri="{9D8B030D-6E8A-4147-A177-3AD203B41FA5}">
                      <a16:colId xmlns:a16="http://schemas.microsoft.com/office/drawing/2014/main" val="2184231223"/>
                    </a:ext>
                  </a:extLst>
                </a:gridCol>
              </a:tblGrid>
              <a:tr h="0">
                <a:tc>
                  <a:txBody>
                    <a:bodyPr/>
                    <a:lstStyle/>
                    <a:p>
                      <a:pPr marL="0" marR="0" lvl="0" indent="0" algn="l" rtl="0" eaLnBrk="1" fontAlgn="base" latinLnBrk="0" hangingPunct="1">
                        <a:lnSpc>
                          <a:spcPct val="100000"/>
                        </a:lnSpc>
                        <a:spcBef>
                          <a:spcPts val="0"/>
                        </a:spcBef>
                        <a:spcAft>
                          <a:spcPts val="0"/>
                        </a:spcAft>
                        <a:buClrTx/>
                        <a:buSzTx/>
                        <a:buFontTx/>
                        <a:buNone/>
                      </a:pPr>
                      <a:r>
                        <a:rPr lang="en-US" sz="1200" b="1" kern="1200">
                          <a:solidFill>
                            <a:schemeClr val="bg1"/>
                          </a:solidFill>
                          <a:latin typeface="Arial"/>
                          <a:ea typeface="+mn-ea"/>
                          <a:cs typeface="Arial"/>
                        </a:rPr>
                        <a:t> </a:t>
                      </a:r>
                      <a:r>
                        <a:rPr lang="en-GB" sz="1200" b="1" i="0" kern="1200">
                          <a:solidFill>
                            <a:schemeClr val="bg1"/>
                          </a:solidFill>
                          <a:effectLst/>
                          <a:latin typeface="Arial"/>
                          <a:ea typeface="+mn-ea"/>
                          <a:cs typeface="Arial"/>
                        </a:rPr>
                        <a:t>Are sponsored Naval Reserves eligible to claim WAC Overseas?</a:t>
                      </a:r>
                      <a:endParaRPr lang="en-US" sz="1200" b="1">
                        <a:solidFill>
                          <a:schemeClr val="bg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84192403"/>
                  </a:ext>
                </a:extLst>
              </a:tr>
              <a:tr h="895658">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kern="1200">
                          <a:solidFill>
                            <a:srgbClr val="000000"/>
                          </a:solidFill>
                          <a:effectLst/>
                          <a:latin typeface="Arial"/>
                          <a:ea typeface="+mn-ea"/>
                          <a:cs typeface="Arial"/>
                        </a:rPr>
                        <a:t>Sponsored Naval Reserves are not eligible for WAC Overseas as they are not employees of the MOD; they are civilians. Their employer has agreed with the MOD that a stated element of their contractor's workforce is made up of employees who have accepted a liability to be called out to permanent service if needed. </a:t>
                      </a:r>
                      <a:endParaRPr lang="en-US"/>
                    </a:p>
                    <a:p>
                      <a:pPr marL="0" marR="0" lvl="0" indent="0" algn="l">
                        <a:lnSpc>
                          <a:spcPct val="100000"/>
                        </a:lnSpc>
                        <a:spcBef>
                          <a:spcPts val="0"/>
                        </a:spcBef>
                        <a:spcAft>
                          <a:spcPts val="0"/>
                        </a:spcAft>
                        <a:buClrTx/>
                        <a:buSzTx/>
                        <a:buFontTx/>
                        <a:buNone/>
                      </a:pPr>
                      <a:endParaRPr lang="en-GB" sz="1200" b="0" i="0" kern="1200">
                        <a:solidFill>
                          <a:srgbClr val="000000"/>
                        </a:solidFill>
                        <a:effectLst/>
                        <a:latin typeface="Arial"/>
                        <a:ea typeface="+mn-ea"/>
                        <a:cs typeface="Arial"/>
                      </a:endParaRPr>
                    </a:p>
                    <a:p>
                      <a:pPr marL="0" marR="0" lvl="0" indent="0" algn="l" defTabSz="457200">
                        <a:lnSpc>
                          <a:spcPct val="100000"/>
                        </a:lnSpc>
                        <a:spcBef>
                          <a:spcPts val="0"/>
                        </a:spcBef>
                        <a:spcAft>
                          <a:spcPts val="0"/>
                        </a:spcAft>
                        <a:buClrTx/>
                        <a:buSzTx/>
                        <a:buFontTx/>
                        <a:buNone/>
                        <a:tabLst/>
                        <a:defRPr/>
                      </a:pPr>
                      <a:r>
                        <a:rPr lang="en-GB" sz="1200" b="0" i="0" kern="1200">
                          <a:solidFill>
                            <a:srgbClr val="000000"/>
                          </a:solidFill>
                          <a:effectLst/>
                          <a:latin typeface="Arial"/>
                          <a:ea typeface="+mn-ea"/>
                          <a:cs typeface="Arial"/>
                        </a:rPr>
                        <a:t>If called out to permanent service, any childcare support would be considered under the Reservist Award. </a:t>
                      </a:r>
                      <a:endParaRPr lang="en-GB"/>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solidFill>
                          <a:srgbClr val="000000"/>
                        </a:solidFill>
                        <a:latin typeface="Arial" panose="020B0604020202020204" pitchFamily="34" charset="0"/>
                        <a:cs typeface="Arial" panose="020B0604020202020204" pitchFamily="34" charset="0"/>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22037"/>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bg1"/>
                          </a:solidFill>
                          <a:effectLst/>
                          <a:latin typeface="Arial"/>
                          <a:ea typeface="+mn-ea"/>
                          <a:cs typeface="Arial"/>
                        </a:rPr>
                        <a:t>Are Royal Fleet Auxiliary (RFA) personnel eligible to claim WAC Overseas?</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44213498"/>
                  </a:ext>
                </a:extLst>
              </a:tr>
              <a:tr h="3592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Arial"/>
                          <a:ea typeface="+mn-ea"/>
                          <a:cs typeface="Arial"/>
                        </a:rPr>
                        <a:t>RFA personnel are not eligible to claim the WAC Overseas funding as they are MOD civilians.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Arial"/>
                        <a:ea typeface="+mn-ea"/>
                        <a:cs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8049377"/>
                  </a:ext>
                </a:extLst>
              </a:tr>
              <a:tr h="121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bg1"/>
                          </a:solidFill>
                          <a:effectLst/>
                          <a:latin typeface="Arial"/>
                          <a:ea typeface="+mn-ea"/>
                          <a:cs typeface="Arial"/>
                        </a:rPr>
                        <a:t>Can Regular Service personnel on Flexible Service (Restricted Separation) or Flexible Service (Part-Time Working) claim WAC Overseas?</a:t>
                      </a:r>
                      <a:endParaRPr lang="en-US" sz="1200" b="1">
                        <a:solidFill>
                          <a:schemeClr val="bg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78531257"/>
                  </a:ext>
                </a:extLst>
              </a:tr>
              <a:tr h="3592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noProof="0">
                          <a:solidFill>
                            <a:schemeClr val="tx1"/>
                          </a:solidFill>
                          <a:effectLst/>
                          <a:latin typeface="Arial"/>
                        </a:rPr>
                        <a:t>This will depend on TFC account eligibility, if you are eligible for TFC whilst working on a Flexible Service agreement and you meet all other WAC Overseas eligibility criteria, you will be able to claim the WAC Overseas funding.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Arial"/>
                        <a:ea typeface="+mn-ea"/>
                        <a:cs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1002622"/>
                  </a:ext>
                </a:extLst>
              </a:tr>
              <a:tr h="243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strike="noStrike" kern="1200">
                          <a:solidFill>
                            <a:schemeClr val="bg1"/>
                          </a:solidFill>
                          <a:effectLst/>
                          <a:latin typeface="Arial"/>
                          <a:ea typeface="+mn-ea"/>
                          <a:cs typeface="Arial"/>
                        </a:rPr>
                        <a:t>Why are MPGS not eligible to claim the WAC Overseas funding?</a:t>
                      </a: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468447993"/>
                  </a:ext>
                </a:extLst>
              </a:tr>
              <a:tr h="3592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strike="noStrike" kern="1200">
                          <a:solidFill>
                            <a:schemeClr val="tx1"/>
                          </a:solidFill>
                          <a:effectLst/>
                          <a:latin typeface="Arial"/>
                          <a:ea typeface="+mn-ea"/>
                          <a:cs typeface="Arial"/>
                        </a:rPr>
                        <a:t>This policy captures the needs of those that are most likely to be impacted by mobility and/or deployment which may make it harder for their families to access the wraparound childcare that they require.</a:t>
                      </a:r>
                    </a:p>
                    <a:p>
                      <a:pPr marL="0" marR="0" lvl="0" indent="0" algn="l" rtl="0" eaLnBrk="1" fontAlgn="auto" latinLnBrk="0" hangingPunct="1">
                        <a:lnSpc>
                          <a:spcPct val="100000"/>
                        </a:lnSpc>
                        <a:spcBef>
                          <a:spcPts val="0"/>
                        </a:spcBef>
                        <a:spcAft>
                          <a:spcPts val="0"/>
                        </a:spcAft>
                        <a:buClrTx/>
                        <a:buSzTx/>
                        <a:buFontTx/>
                        <a:buNone/>
                      </a:pPr>
                      <a:endParaRPr lang="en-US" sz="1200" b="1" strike="noStrike">
                        <a:solidFill>
                          <a:schemeClr val="tx1"/>
                        </a:solidFill>
                        <a:latin typeface="Arial"/>
                      </a:endParaRPr>
                    </a:p>
                  </a:txBody>
                  <a:tcPr>
                    <a:lnL w="12700">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441465"/>
                  </a:ext>
                </a:extLst>
              </a:tr>
            </a:tbl>
          </a:graphicData>
        </a:graphic>
      </p:graphicFrame>
      <p:sp>
        <p:nvSpPr>
          <p:cNvPr id="7" name="TextBox 6">
            <a:extLst>
              <a:ext uri="{FF2B5EF4-FFF2-40B4-BE49-F238E27FC236}">
                <a16:creationId xmlns:a16="http://schemas.microsoft.com/office/drawing/2014/main" id="{4249FDB1-F90C-1EDD-C51E-F37E2D7F220F}"/>
              </a:ext>
            </a:extLst>
          </p:cNvPr>
          <p:cNvSpPr txBox="1"/>
          <p:nvPr/>
        </p:nvSpPr>
        <p:spPr>
          <a:xfrm>
            <a:off x="243878" y="608838"/>
            <a:ext cx="291842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071D49"/>
                </a:solidFill>
                <a:latin typeface="Arial"/>
                <a:cs typeface="Arial"/>
              </a:rPr>
              <a:t>Eligibility -  contract types </a:t>
            </a:r>
            <a:endParaRPr lang="en-GB" sz="1600">
              <a:cs typeface="Calibri"/>
            </a:endParaRPr>
          </a:p>
        </p:txBody>
      </p:sp>
      <p:sp>
        <p:nvSpPr>
          <p:cNvPr id="4" name="Date Placeholder 3">
            <a:extLst>
              <a:ext uri="{FF2B5EF4-FFF2-40B4-BE49-F238E27FC236}">
                <a16:creationId xmlns:a16="http://schemas.microsoft.com/office/drawing/2014/main" id="{E7DD4D5A-F49F-4174-AE8F-8E825797DBB3}"/>
              </a:ext>
            </a:extLst>
          </p:cNvPr>
          <p:cNvSpPr>
            <a:spLocks noGrp="1"/>
          </p:cNvSpPr>
          <p:nvPr>
            <p:ph type="dt" sz="half" idx="10"/>
          </p:nvPr>
        </p:nvSpPr>
        <p:spPr>
          <a:xfrm>
            <a:off x="361425" y="9980134"/>
            <a:ext cx="1764665" cy="569071"/>
          </a:xfrm>
        </p:spPr>
        <p:txBody>
          <a:bodyPr/>
          <a:lstStyle/>
          <a:p>
            <a:r>
              <a:rPr lang="en-US"/>
              <a:t>January 2025</a:t>
            </a:r>
          </a:p>
        </p:txBody>
      </p:sp>
      <p:sp>
        <p:nvSpPr>
          <p:cNvPr id="10" name="Footer Placeholder 9">
            <a:extLst>
              <a:ext uri="{FF2B5EF4-FFF2-40B4-BE49-F238E27FC236}">
                <a16:creationId xmlns:a16="http://schemas.microsoft.com/office/drawing/2014/main" id="{064AFD60-29AC-4C00-9C0C-0BB1F4AC2724}"/>
              </a:ext>
            </a:extLst>
          </p:cNvPr>
          <p:cNvSpPr>
            <a:spLocks noGrp="1"/>
          </p:cNvSpPr>
          <p:nvPr>
            <p:ph type="ftr" sz="quarter" idx="11"/>
          </p:nvPr>
        </p:nvSpPr>
        <p:spPr>
          <a:xfrm>
            <a:off x="5167947" y="9970953"/>
            <a:ext cx="2394903" cy="569071"/>
          </a:xfrm>
        </p:spPr>
        <p:txBody>
          <a:bodyPr/>
          <a:lstStyle/>
          <a:p>
            <a:r>
              <a:rPr lang="en-US"/>
              <a:t>WAC overseas FAQs V1</a:t>
            </a:r>
          </a:p>
        </p:txBody>
      </p:sp>
      <p:grpSp>
        <p:nvGrpSpPr>
          <p:cNvPr id="12" name="Group 11">
            <a:extLst>
              <a:ext uri="{FF2B5EF4-FFF2-40B4-BE49-F238E27FC236}">
                <a16:creationId xmlns:a16="http://schemas.microsoft.com/office/drawing/2014/main" id="{D8500EF0-A39D-9AC2-C2B5-85F572EF9D80}"/>
              </a:ext>
            </a:extLst>
          </p:cNvPr>
          <p:cNvGrpSpPr/>
          <p:nvPr/>
        </p:nvGrpSpPr>
        <p:grpSpPr>
          <a:xfrm>
            <a:off x="-561841" y="10159819"/>
            <a:ext cx="8686351" cy="249504"/>
            <a:chOff x="-561841" y="10159819"/>
            <a:chExt cx="8686351" cy="249504"/>
          </a:xfrm>
        </p:grpSpPr>
        <p:cxnSp>
          <p:nvCxnSpPr>
            <p:cNvPr id="14" name="Straight Arrow Connector 13">
              <a:extLst>
                <a:ext uri="{FF2B5EF4-FFF2-40B4-BE49-F238E27FC236}">
                  <a16:creationId xmlns:a16="http://schemas.microsoft.com/office/drawing/2014/main" id="{694F1276-F379-354D-C186-B7BA29CA6463}"/>
                </a:ext>
              </a:extLst>
            </p:cNvPr>
            <p:cNvCxnSpPr>
              <a:cxnSpLocks/>
            </p:cNvCxnSpPr>
            <p:nvPr/>
          </p:nvCxnSpPr>
          <p:spPr>
            <a:xfrm flipH="1">
              <a:off x="-179" y="10159819"/>
              <a:ext cx="7563029" cy="1"/>
            </a:xfrm>
            <a:prstGeom prst="straightConnector1">
              <a:avLst/>
            </a:prstGeom>
            <a:ln w="76200">
              <a:solidFill>
                <a:srgbClr val="FDC20B"/>
              </a:solidFill>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94870B3-9978-D127-112A-E54B8995B6C8}"/>
                </a:ext>
              </a:extLst>
            </p:cNvPr>
            <p:cNvSpPr txBox="1"/>
            <p:nvPr/>
          </p:nvSpPr>
          <p:spPr>
            <a:xfrm>
              <a:off x="-561841" y="10240046"/>
              <a:ext cx="8686351" cy="169277"/>
            </a:xfrm>
            <a:prstGeom prst="rect">
              <a:avLst/>
            </a:prstGeom>
            <a:noFill/>
          </p:spPr>
          <p:txBody>
            <a:bodyPr wrap="square" lIns="0" tIns="0" rIns="0" bIns="0" rtlCol="0" anchor="b" anchorCtr="0">
              <a:spAutoFit/>
            </a:bodyPr>
            <a:lstStyle/>
            <a:p>
              <a:pPr algn="ctr"/>
              <a:r>
                <a:rPr lang="en-GB" sz="1100">
                  <a:solidFill>
                    <a:srgbClr val="333F47"/>
                  </a:solidFill>
                  <a:latin typeface="Arial" panose="020B0604020202020204" pitchFamily="34" charset="0"/>
                  <a:cs typeface="Arial" panose="020B0604020202020204" pitchFamily="34" charset="0"/>
                </a:rPr>
                <a:t>[Official]</a:t>
              </a:r>
            </a:p>
          </p:txBody>
        </p:sp>
      </p:grpSp>
      <p:sp>
        <p:nvSpPr>
          <p:cNvPr id="8" name="TextBox 7">
            <a:extLst>
              <a:ext uri="{FF2B5EF4-FFF2-40B4-BE49-F238E27FC236}">
                <a16:creationId xmlns:a16="http://schemas.microsoft.com/office/drawing/2014/main" id="{247FCABB-DBC7-4ADE-79EC-4A281B8F3E6D}"/>
              </a:ext>
            </a:extLst>
          </p:cNvPr>
          <p:cNvSpPr txBox="1"/>
          <p:nvPr/>
        </p:nvSpPr>
        <p:spPr>
          <a:xfrm>
            <a:off x="6646460" y="139433"/>
            <a:ext cx="605472" cy="307777"/>
          </a:xfrm>
          <a:prstGeom prst="rect">
            <a:avLst/>
          </a:prstGeom>
          <a:noFill/>
        </p:spPr>
        <p:txBody>
          <a:bodyPr wrap="square" rtlCol="0">
            <a:spAutoFit/>
          </a:bodyPr>
          <a:lstStyle/>
          <a:p>
            <a:pPr algn="r"/>
            <a:r>
              <a:rPr lang="en-GB" sz="1400"/>
              <a:t>9</a:t>
            </a:r>
          </a:p>
        </p:txBody>
      </p:sp>
    </p:spTree>
    <p:extLst>
      <p:ext uri="{BB962C8B-B14F-4D97-AF65-F5344CB8AC3E}">
        <p14:creationId xmlns:p14="http://schemas.microsoft.com/office/powerpoint/2010/main" val="24582650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MOD colours">
      <a:dk1>
        <a:srgbClr val="000000"/>
      </a:dk1>
      <a:lt1>
        <a:srgbClr val="FFFFFF"/>
      </a:lt1>
      <a:dk2>
        <a:srgbClr val="44546A"/>
      </a:dk2>
      <a:lt2>
        <a:srgbClr val="E7E6E6"/>
      </a:lt2>
      <a:accent1>
        <a:srgbClr val="4E2039"/>
      </a:accent1>
      <a:accent2>
        <a:srgbClr val="051C48"/>
      </a:accent2>
      <a:accent3>
        <a:srgbClr val="113F42"/>
      </a:accent3>
      <a:accent4>
        <a:srgbClr val="F49E2B"/>
      </a:accent4>
      <a:accent5>
        <a:srgbClr val="D95620"/>
      </a:accent5>
      <a:accent6>
        <a:srgbClr val="891437"/>
      </a:accent6>
      <a:hlink>
        <a:srgbClr val="1EB2E3"/>
      </a:hlink>
      <a:folHlink>
        <a:srgbClr val="C9CF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stretch>
            <a:fillRect t="-14574" b="-14574"/>
          </a:stretch>
        </a:blipFill>
        <a:ln>
          <a:noFill/>
        </a:ln>
      </a:spPr>
      <a:bodyPr wrap="square"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4738c6d-ecc8-46f1-821f-82e308eab3d9" xsi:nil="true"/>
    <MediaLengthInSeconds xmlns="86055088-59c2-4b1c-80fa-a0d870d6e3dc" xsi:nil="true"/>
    <lcf76f155ced4ddcb4097134ff3c332f xmlns="86055088-59c2-4b1c-80fa-a0d870d6e3dc">
      <Terms xmlns="http://schemas.microsoft.com/office/infopath/2007/PartnerControls"/>
    </lcf76f155ced4ddcb4097134ff3c332f>
    <SharedWithUsers xmlns="460beb19-9bed-49a5-b132-6e47cba2c6b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345CFC9CA23E4EB89726D1773C0780" ma:contentTypeVersion="18" ma:contentTypeDescription="Create a new document." ma:contentTypeScope="" ma:versionID="a589dd48f75d854d86a0767c27bb1f8e">
  <xsd:schema xmlns:xsd="http://www.w3.org/2001/XMLSchema" xmlns:xs="http://www.w3.org/2001/XMLSchema" xmlns:p="http://schemas.microsoft.com/office/2006/metadata/properties" xmlns:ns2="86055088-59c2-4b1c-80fa-a0d870d6e3dc" xmlns:ns3="460beb19-9bed-49a5-b132-6e47cba2c6b4" xmlns:ns4="04738c6d-ecc8-46f1-821f-82e308eab3d9" targetNamespace="http://schemas.microsoft.com/office/2006/metadata/properties" ma:root="true" ma:fieldsID="93c5677cac705567b90a6c86326f929f" ns2:_="" ns3:_="" ns4:_="">
    <xsd:import namespace="86055088-59c2-4b1c-80fa-a0d870d6e3dc"/>
    <xsd:import namespace="460beb19-9bed-49a5-b132-6e47cba2c6b4"/>
    <xsd:import namespace="04738c6d-ecc8-46f1-821f-82e308eab3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055088-59c2-4b1c-80fa-a0d870d6e3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9ff0b8c-5d72-4038-b2cd-f57bf310c6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0beb19-9bed-49a5-b132-6e47cba2c6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738c6d-ecc8-46f1-821f-82e308eab3d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5f1e075-74f1-4e90-a408-669f373a4b54}" ma:internalName="TaxCatchAll" ma:showField="CatchAllData" ma:web="460beb19-9bed-49a5-b132-6e47cba2c6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04D5E4-166A-4167-8A9E-AA272ACE0BFB}">
  <ds:schemaRefs>
    <ds:schemaRef ds:uri="http://schemas.microsoft.com/office/2006/documentManagement/types"/>
    <ds:schemaRef ds:uri="04738c6d-ecc8-46f1-821f-82e308eab3d9"/>
    <ds:schemaRef ds:uri="86055088-59c2-4b1c-80fa-a0d870d6e3dc"/>
    <ds:schemaRef ds:uri="http://purl.org/dc/elements/1.1/"/>
    <ds:schemaRef ds:uri="460beb19-9bed-49a5-b132-6e47cba2c6b4"/>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C4CB176-1EA0-475F-AEB1-9922B512F416}">
  <ds:schemaRefs>
    <ds:schemaRef ds:uri="04738c6d-ecc8-46f1-821f-82e308eab3d9"/>
    <ds:schemaRef ds:uri="460beb19-9bed-49a5-b132-6e47cba2c6b4"/>
    <ds:schemaRef ds:uri="86055088-59c2-4b1c-80fa-a0d870d6e3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E0E755F-1521-4200-91D5-8944A0F9DB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TotalTime>
  <Words>11982</Words>
  <Application>Microsoft Office PowerPoint</Application>
  <PresentationFormat>Custom</PresentationFormat>
  <Paragraphs>578</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Solid Block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Roddis</dc:creator>
  <cp:lastModifiedBy>Clough, Rachael C2 (People-AFFS-Childcare-HEO)</cp:lastModifiedBy>
  <cp:revision>1</cp:revision>
  <cp:lastPrinted>2024-12-09T10:59:45Z</cp:lastPrinted>
  <dcterms:created xsi:type="dcterms:W3CDTF">2019-12-09T10:44:48Z</dcterms:created>
  <dcterms:modified xsi:type="dcterms:W3CDTF">2024-12-09T11:11:44Z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0x01010056345CFC9CA23E4EB89726D1773C0780</vt:lpwstr>
  </property>
  <property fmtid="{D5CDD505-2E9C-101B-9397-08002B2CF9AE}" pid="3" name="Subject Category">
    <vt:lpwstr>4;#Personnel|a75fba59-6cf8-46da-997e-cc6db2c01523</vt:lpwstr>
  </property>
  <property fmtid="{D5CDD505-2E9C-101B-9397-08002B2CF9AE}" pid="4" name="Subject Keywords">
    <vt:lpwstr>5;#MOD Childcare Strategy|4600a6a6-8b13-4e58-a492-81f6ff6d2202</vt:lpwstr>
  </property>
  <property fmtid="{D5CDD505-2E9C-101B-9397-08002B2CF9AE}" pid="5" name="_dlc_policyId">
    <vt:lpwstr/>
  </property>
  <property fmtid="{D5CDD505-2E9C-101B-9397-08002B2CF9AE}" pid="6" name="ItemRetentionFormula">
    <vt:lpwstr/>
  </property>
  <property fmtid="{D5CDD505-2E9C-101B-9397-08002B2CF9AE}" pid="7" name="Business Owner">
    <vt:lpwstr>2;#People|ef594f16-c7ce-4671-9479-c3c43e8ec25b</vt:lpwstr>
  </property>
  <property fmtid="{D5CDD505-2E9C-101B-9397-08002B2CF9AE}" pid="8" name="fileplanid">
    <vt:lpwstr>3;#04 Deliver the Unit's objectives|954cf193-6423-4137-9b07-8b4f402d8d43</vt:lpwstr>
  </property>
  <property fmtid="{D5CDD505-2E9C-101B-9397-08002B2CF9AE}" pid="9" name="TaxKeyword">
    <vt:lpwstr/>
  </property>
  <property fmtid="{D5CDD505-2E9C-101B-9397-08002B2CF9AE}" pid="10" name="MSIP_Label_d8a60473-494b-4586-a1bb-b0e663054676_Method">
    <vt:lpwstr>Privileged</vt:lpwstr>
  </property>
  <property fmtid="{D5CDD505-2E9C-101B-9397-08002B2CF9AE}" pid="11" name="MSIP_Label_d8a60473-494b-4586-a1bb-b0e663054676_Enabled">
    <vt:lpwstr>true</vt:lpwstr>
  </property>
  <property fmtid="{D5CDD505-2E9C-101B-9397-08002B2CF9AE}" pid="12" name="MSIP_Label_d8a60473-494b-4586-a1bb-b0e663054676_ContentBits">
    <vt:lpwstr>0</vt:lpwstr>
  </property>
  <property fmtid="{D5CDD505-2E9C-101B-9397-08002B2CF9AE}" pid="13" name="MSIP_Label_d8a60473-494b-4586-a1bb-b0e663054676_SetDate">
    <vt:lpwstr>2022-06-22T13:40:59Z</vt:lpwstr>
  </property>
  <property fmtid="{D5CDD505-2E9C-101B-9397-08002B2CF9AE}" pid="14" name="MSIP_Label_d8a60473-494b-4586-a1bb-b0e663054676_Name">
    <vt:lpwstr>MOD-1-O-‘UNMARKED’</vt:lpwstr>
  </property>
  <property fmtid="{D5CDD505-2E9C-101B-9397-08002B2CF9AE}" pid="15" name="MSIP_Label_d8a60473-494b-4586-a1bb-b0e663054676_SiteId">
    <vt:lpwstr>be7760ed-5953-484b-ae95-d0a16dfa09e5</vt:lpwstr>
  </property>
  <property fmtid="{D5CDD505-2E9C-101B-9397-08002B2CF9AE}" pid="16" name="MSIP_Label_d8a60473-494b-4586-a1bb-b0e663054676_ActionId">
    <vt:lpwstr>4fa9e337-fff5-4abf-957f-20a03b5548a5</vt:lpwstr>
  </property>
  <property fmtid="{D5CDD505-2E9C-101B-9397-08002B2CF9AE}" pid="17" name="MediaServiceImageTags">
    <vt:lpwstr/>
  </property>
  <property fmtid="{D5CDD505-2E9C-101B-9397-08002B2CF9AE}" pid="18" name="Order">
    <vt:r8>29300</vt:r8>
  </property>
  <property fmtid="{D5CDD505-2E9C-101B-9397-08002B2CF9AE}" pid="19" name="SharedWithUsers">
    <vt:lpwstr/>
  </property>
  <property fmtid="{D5CDD505-2E9C-101B-9397-08002B2CF9AE}" pid="20" name="xd_ProgID">
    <vt:lpwstr/>
  </property>
  <property fmtid="{D5CDD505-2E9C-101B-9397-08002B2CF9AE}" pid="21" name="ComplianceAssetId">
    <vt:lpwstr/>
  </property>
  <property fmtid="{D5CDD505-2E9C-101B-9397-08002B2CF9AE}" pid="22" name="TemplateUrl">
    <vt:lpwstr/>
  </property>
  <property fmtid="{D5CDD505-2E9C-101B-9397-08002B2CF9AE}" pid="23" name="_ExtendedDescription">
    <vt:lpwstr/>
  </property>
  <property fmtid="{D5CDD505-2E9C-101B-9397-08002B2CF9AE}" pid="24" name="TriggerFlowInfo">
    <vt:lpwstr/>
  </property>
  <property fmtid="{D5CDD505-2E9C-101B-9397-08002B2CF9AE}" pid="25" name="xd_Signature">
    <vt:bool>false</vt:bool>
  </property>
  <property fmtid="{D5CDD505-2E9C-101B-9397-08002B2CF9AE}" pid="26" name="Subject_x0020_Category">
    <vt:lpwstr>4;#Personnel|a75fba59-6cf8-46da-997e-cc6db2c01523</vt:lpwstr>
  </property>
  <property fmtid="{D5CDD505-2E9C-101B-9397-08002B2CF9AE}" pid="27" name="Subject_x0020_Keywords">
    <vt:lpwstr>5;#MOD Childcare Strategy|4600a6a6-8b13-4e58-a492-81f6ff6d2202</vt:lpwstr>
  </property>
  <property fmtid="{D5CDD505-2E9C-101B-9397-08002B2CF9AE}" pid="28" name="Business_x0020_Owner">
    <vt:lpwstr>2;#People|ef594f16-c7ce-4671-9479-c3c43e8ec25b</vt:lpwstr>
  </property>
</Properties>
</file>